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351" r:id="rId2"/>
    <p:sldId id="350" r:id="rId3"/>
    <p:sldId id="257" r:id="rId4"/>
    <p:sldId id="269" r:id="rId5"/>
    <p:sldId id="258" r:id="rId6"/>
    <p:sldId id="260" r:id="rId7"/>
    <p:sldId id="263" r:id="rId8"/>
    <p:sldId id="264" r:id="rId9"/>
    <p:sldId id="261" r:id="rId10"/>
    <p:sldId id="262" r:id="rId11"/>
    <p:sldId id="267" r:id="rId12"/>
    <p:sldId id="271" r:id="rId13"/>
    <p:sldId id="259" r:id="rId14"/>
    <p:sldId id="268" r:id="rId15"/>
    <p:sldId id="352" r:id="rId16"/>
    <p:sldId id="300" r:id="rId17"/>
    <p:sldId id="301" r:id="rId18"/>
    <p:sldId id="302" r:id="rId19"/>
    <p:sldId id="292" r:id="rId20"/>
    <p:sldId id="294" r:id="rId21"/>
    <p:sldId id="295" r:id="rId22"/>
    <p:sldId id="296" r:id="rId23"/>
    <p:sldId id="304" r:id="rId24"/>
    <p:sldId id="305" r:id="rId25"/>
    <p:sldId id="306" r:id="rId26"/>
    <p:sldId id="307" r:id="rId27"/>
    <p:sldId id="308" r:id="rId28"/>
    <p:sldId id="309" r:id="rId29"/>
    <p:sldId id="298" r:id="rId30"/>
    <p:sldId id="299" r:id="rId31"/>
    <p:sldId id="310" r:id="rId32"/>
    <p:sldId id="293" r:id="rId33"/>
    <p:sldId id="315" r:id="rId34"/>
    <p:sldId id="316" r:id="rId35"/>
    <p:sldId id="321" r:id="rId36"/>
    <p:sldId id="353" r:id="rId37"/>
    <p:sldId id="27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D9A94C-AFFF-4B10-80E8-EBD48C484083}" v="7" dt="2022-12-07T18:59:51.0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770" autoAdjust="0"/>
  </p:normalViewPr>
  <p:slideViewPr>
    <p:cSldViewPr snapToGrid="0" showGuides="1">
      <p:cViewPr varScale="1">
        <p:scale>
          <a:sx n="61" d="100"/>
          <a:sy n="61" d="100"/>
        </p:scale>
        <p:origin x="36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7AD9A94C-AFFF-4B10-80E8-EBD48C484083}"/>
    <pc:docChg chg="undo custSel addSld delSld modSld">
      <pc:chgData name="Kim Dearing" userId="5f5c3c6f9192f48a" providerId="LiveId" clId="{7AD9A94C-AFFF-4B10-80E8-EBD48C484083}" dt="2022-12-07T19:00:06.060" v="182" actId="26606"/>
      <pc:docMkLst>
        <pc:docMk/>
      </pc:docMkLst>
      <pc:sldChg chg="addSp modSp del mod setBg">
        <pc:chgData name="Kim Dearing" userId="5f5c3c6f9192f48a" providerId="LiveId" clId="{7AD9A94C-AFFF-4B10-80E8-EBD48C484083}" dt="2022-12-07T18:55:04.177" v="135" actId="2696"/>
        <pc:sldMkLst>
          <pc:docMk/>
          <pc:sldMk cId="2482685232" sldId="256"/>
        </pc:sldMkLst>
        <pc:spChg chg="mod">
          <ac:chgData name="Kim Dearing" userId="5f5c3c6f9192f48a" providerId="LiveId" clId="{7AD9A94C-AFFF-4B10-80E8-EBD48C484083}" dt="2022-12-07T18:21:25.658" v="4" actId="26606"/>
          <ac:spMkLst>
            <pc:docMk/>
            <pc:sldMk cId="2482685232" sldId="256"/>
            <ac:spMk id="4" creationId="{DC9465B2-41AD-6DEB-F3BD-4F3D1D1C4BCB}"/>
          </ac:spMkLst>
        </pc:spChg>
        <pc:spChg chg="add">
          <ac:chgData name="Kim Dearing" userId="5f5c3c6f9192f48a" providerId="LiveId" clId="{7AD9A94C-AFFF-4B10-80E8-EBD48C484083}" dt="2022-12-07T18:21:25.658" v="4" actId="26606"/>
          <ac:spMkLst>
            <pc:docMk/>
            <pc:sldMk cId="2482685232" sldId="256"/>
            <ac:spMk id="11" creationId="{16F48AD3-C8B3-4F74-B546-F12937F7DD9F}"/>
          </ac:spMkLst>
        </pc:spChg>
        <pc:spChg chg="add">
          <ac:chgData name="Kim Dearing" userId="5f5c3c6f9192f48a" providerId="LiveId" clId="{7AD9A94C-AFFF-4B10-80E8-EBD48C484083}" dt="2022-12-07T18:21:25.658" v="4" actId="26606"/>
          <ac:spMkLst>
            <pc:docMk/>
            <pc:sldMk cId="2482685232" sldId="256"/>
            <ac:spMk id="13" creationId="{AF2F604E-43BE-4DC3-B983-E071523364F8}"/>
          </ac:spMkLst>
        </pc:spChg>
        <pc:spChg chg="add">
          <ac:chgData name="Kim Dearing" userId="5f5c3c6f9192f48a" providerId="LiveId" clId="{7AD9A94C-AFFF-4B10-80E8-EBD48C484083}" dt="2022-12-07T18:21:25.658" v="4" actId="26606"/>
          <ac:spMkLst>
            <pc:docMk/>
            <pc:sldMk cId="2482685232" sldId="256"/>
            <ac:spMk id="15" creationId="{08C9B587-E65E-4B52-B37C-ABEBB6E87928}"/>
          </ac:spMkLst>
        </pc:spChg>
        <pc:picChg chg="add">
          <ac:chgData name="Kim Dearing" userId="5f5c3c6f9192f48a" providerId="LiveId" clId="{7AD9A94C-AFFF-4B10-80E8-EBD48C484083}" dt="2022-12-07T18:21:25.658" v="4" actId="26606"/>
          <ac:picMkLst>
            <pc:docMk/>
            <pc:sldMk cId="2482685232" sldId="256"/>
            <ac:picMk id="8" creationId="{3397D49C-8C7C-627C-9675-EE554C2DB51D}"/>
          </ac:picMkLst>
        </pc:picChg>
      </pc:sldChg>
      <pc:sldChg chg="addSp delSp modSp mod">
        <pc:chgData name="Kim Dearing" userId="5f5c3c6f9192f48a" providerId="LiveId" clId="{7AD9A94C-AFFF-4B10-80E8-EBD48C484083}" dt="2022-12-07T18:51:07.997" v="106" actId="26606"/>
        <pc:sldMkLst>
          <pc:docMk/>
          <pc:sldMk cId="1268794444" sldId="257"/>
        </pc:sldMkLst>
        <pc:spChg chg="mod">
          <ac:chgData name="Kim Dearing" userId="5f5c3c6f9192f48a" providerId="LiveId" clId="{7AD9A94C-AFFF-4B10-80E8-EBD48C484083}" dt="2022-12-07T18:51:07.997" v="106" actId="26606"/>
          <ac:spMkLst>
            <pc:docMk/>
            <pc:sldMk cId="1268794444" sldId="257"/>
            <ac:spMk id="2" creationId="{C4459B2F-320E-4167-B733-E3A19C30C929}"/>
          </ac:spMkLst>
        </pc:spChg>
        <pc:spChg chg="mod ord">
          <ac:chgData name="Kim Dearing" userId="5f5c3c6f9192f48a" providerId="LiveId" clId="{7AD9A94C-AFFF-4B10-80E8-EBD48C484083}" dt="2022-12-07T18:51:07.997" v="106" actId="26606"/>
          <ac:spMkLst>
            <pc:docMk/>
            <pc:sldMk cId="1268794444" sldId="257"/>
            <ac:spMk id="3" creationId="{B7C8FA3B-59FA-4AD6-9A8F-627AB8839F90}"/>
          </ac:spMkLst>
        </pc:spChg>
        <pc:spChg chg="del">
          <ac:chgData name="Kim Dearing" userId="5f5c3c6f9192f48a" providerId="LiveId" clId="{7AD9A94C-AFFF-4B10-80E8-EBD48C484083}" dt="2022-12-07T18:19:05.855" v="1" actId="26606"/>
          <ac:spMkLst>
            <pc:docMk/>
            <pc:sldMk cId="1268794444" sldId="257"/>
            <ac:spMk id="135" creationId="{91F32EBA-ED97-466E-8CFA-8382584155D0}"/>
          </ac:spMkLst>
        </pc:spChg>
        <pc:spChg chg="del">
          <ac:chgData name="Kim Dearing" userId="5f5c3c6f9192f48a" providerId="LiveId" clId="{7AD9A94C-AFFF-4B10-80E8-EBD48C484083}" dt="2022-12-07T18:19:05.855" v="1" actId="26606"/>
          <ac:spMkLst>
            <pc:docMk/>
            <pc:sldMk cId="1268794444" sldId="257"/>
            <ac:spMk id="137" creationId="{62A38935-BB53-4DF7-A56E-48DD25B685D7}"/>
          </ac:spMkLst>
        </pc:spChg>
        <pc:spChg chg="add del">
          <ac:chgData name="Kim Dearing" userId="5f5c3c6f9192f48a" providerId="LiveId" clId="{7AD9A94C-AFFF-4B10-80E8-EBD48C484083}" dt="2022-12-07T18:51:07.997" v="106" actId="26606"/>
          <ac:spMkLst>
            <pc:docMk/>
            <pc:sldMk cId="1268794444" sldId="257"/>
            <ac:spMk id="6151" creationId="{1ECAB1E8-8195-4748-BE71-FF806D86892E}"/>
          </ac:spMkLst>
        </pc:spChg>
        <pc:spChg chg="add del">
          <ac:chgData name="Kim Dearing" userId="5f5c3c6f9192f48a" providerId="LiveId" clId="{7AD9A94C-AFFF-4B10-80E8-EBD48C484083}" dt="2022-12-07T18:51:07.997" v="106" actId="26606"/>
          <ac:spMkLst>
            <pc:docMk/>
            <pc:sldMk cId="1268794444" sldId="257"/>
            <ac:spMk id="6153" creationId="{57F6BDD4-E066-4008-8011-6CC31AEB4556}"/>
          </ac:spMkLst>
        </pc:spChg>
        <pc:spChg chg="add del">
          <ac:chgData name="Kim Dearing" userId="5f5c3c6f9192f48a" providerId="LiveId" clId="{7AD9A94C-AFFF-4B10-80E8-EBD48C484083}" dt="2022-12-07T18:51:07.997" v="106" actId="26606"/>
          <ac:spMkLst>
            <pc:docMk/>
            <pc:sldMk cId="1268794444" sldId="257"/>
            <ac:spMk id="6155" creationId="{2711A8FB-68FC-45FC-B01E-38F809E2D439}"/>
          </ac:spMkLst>
        </pc:spChg>
        <pc:spChg chg="add del">
          <ac:chgData name="Kim Dearing" userId="5f5c3c6f9192f48a" providerId="LiveId" clId="{7AD9A94C-AFFF-4B10-80E8-EBD48C484083}" dt="2022-12-07T18:51:07.997" v="106" actId="26606"/>
          <ac:spMkLst>
            <pc:docMk/>
            <pc:sldMk cId="1268794444" sldId="257"/>
            <ac:spMk id="6157" creationId="{2A865FE3-5FC9-4049-87CF-30019C46C0F5}"/>
          </ac:spMkLst>
        </pc:spChg>
        <pc:spChg chg="add">
          <ac:chgData name="Kim Dearing" userId="5f5c3c6f9192f48a" providerId="LiveId" clId="{7AD9A94C-AFFF-4B10-80E8-EBD48C484083}" dt="2022-12-07T18:51:07.997" v="106" actId="26606"/>
          <ac:spMkLst>
            <pc:docMk/>
            <pc:sldMk cId="1268794444" sldId="257"/>
            <ac:spMk id="6162" creationId="{7B831B6F-405A-4B47-B9BB-5CA88F285844}"/>
          </ac:spMkLst>
        </pc:spChg>
        <pc:spChg chg="add">
          <ac:chgData name="Kim Dearing" userId="5f5c3c6f9192f48a" providerId="LiveId" clId="{7AD9A94C-AFFF-4B10-80E8-EBD48C484083}" dt="2022-12-07T18:51:07.997" v="106" actId="26606"/>
          <ac:spMkLst>
            <pc:docMk/>
            <pc:sldMk cId="1268794444" sldId="257"/>
            <ac:spMk id="6164" creationId="{953EE71A-6488-4203-A7C4-77102FD0DCCA}"/>
          </ac:spMkLst>
        </pc:spChg>
        <pc:picChg chg="mod">
          <ac:chgData name="Kim Dearing" userId="5f5c3c6f9192f48a" providerId="LiveId" clId="{7AD9A94C-AFFF-4B10-80E8-EBD48C484083}" dt="2022-12-07T18:51:07.997" v="106" actId="26606"/>
          <ac:picMkLst>
            <pc:docMk/>
            <pc:sldMk cId="1268794444" sldId="257"/>
            <ac:picMk id="6146" creationId="{4F226231-554E-45B1-9819-91D486FB1A53}"/>
          </ac:picMkLst>
        </pc:picChg>
      </pc:sldChg>
      <pc:sldChg chg="addSp delSp modSp mod">
        <pc:chgData name="Kim Dearing" userId="5f5c3c6f9192f48a" providerId="LiveId" clId="{7AD9A94C-AFFF-4B10-80E8-EBD48C484083}" dt="2022-12-07T18:51:16.923" v="108" actId="26606"/>
        <pc:sldMkLst>
          <pc:docMk/>
          <pc:sldMk cId="3519323492" sldId="258"/>
        </pc:sldMkLst>
        <pc:spChg chg="mod">
          <ac:chgData name="Kim Dearing" userId="5f5c3c6f9192f48a" providerId="LiveId" clId="{7AD9A94C-AFFF-4B10-80E8-EBD48C484083}" dt="2022-12-07T18:51:16.923" v="108" actId="26606"/>
          <ac:spMkLst>
            <pc:docMk/>
            <pc:sldMk cId="3519323492" sldId="258"/>
            <ac:spMk id="2" creationId="{5152520A-7679-4ECC-9DF7-B8BE39418B31}"/>
          </ac:spMkLst>
        </pc:spChg>
        <pc:spChg chg="mod">
          <ac:chgData name="Kim Dearing" userId="5f5c3c6f9192f48a" providerId="LiveId" clId="{7AD9A94C-AFFF-4B10-80E8-EBD48C484083}" dt="2022-12-07T18:51:16.923" v="108" actId="26606"/>
          <ac:spMkLst>
            <pc:docMk/>
            <pc:sldMk cId="3519323492" sldId="258"/>
            <ac:spMk id="3" creationId="{5F46900C-4328-4548-ABBD-909DB16F1E91}"/>
          </ac:spMkLst>
        </pc:spChg>
        <pc:spChg chg="del">
          <ac:chgData name="Kim Dearing" userId="5f5c3c6f9192f48a" providerId="LiveId" clId="{7AD9A94C-AFFF-4B10-80E8-EBD48C484083}" dt="2022-12-07T18:19:51.810" v="3" actId="26606"/>
          <ac:spMkLst>
            <pc:docMk/>
            <pc:sldMk cId="3519323492" sldId="258"/>
            <ac:spMk id="19" creationId="{91F32EBA-ED97-466E-8CFA-8382584155D0}"/>
          </ac:spMkLst>
        </pc:spChg>
        <pc:spChg chg="del">
          <ac:chgData name="Kim Dearing" userId="5f5c3c6f9192f48a" providerId="LiveId" clId="{7AD9A94C-AFFF-4B10-80E8-EBD48C484083}" dt="2022-12-07T18:19:51.810" v="3" actId="26606"/>
          <ac:spMkLst>
            <pc:docMk/>
            <pc:sldMk cId="3519323492" sldId="258"/>
            <ac:spMk id="21" creationId="{4300F7B2-2FBB-4B65-B588-6331766027CB}"/>
          </ac:spMkLst>
        </pc:spChg>
        <pc:spChg chg="del">
          <ac:chgData name="Kim Dearing" userId="5f5c3c6f9192f48a" providerId="LiveId" clId="{7AD9A94C-AFFF-4B10-80E8-EBD48C484083}" dt="2022-12-07T18:19:51.810" v="3" actId="26606"/>
          <ac:spMkLst>
            <pc:docMk/>
            <pc:sldMk cId="3519323492" sldId="258"/>
            <ac:spMk id="23" creationId="{EFA5A327-531A-495C-BCA7-27F04811AF4B}"/>
          </ac:spMkLst>
        </pc:spChg>
        <pc:spChg chg="del">
          <ac:chgData name="Kim Dearing" userId="5f5c3c6f9192f48a" providerId="LiveId" clId="{7AD9A94C-AFFF-4B10-80E8-EBD48C484083}" dt="2022-12-07T18:19:51.810" v="3" actId="26606"/>
          <ac:spMkLst>
            <pc:docMk/>
            <pc:sldMk cId="3519323492" sldId="258"/>
            <ac:spMk id="25" creationId="{09C89D1D-8C73-4FE3-BB9A-0A66D0F9C2FF}"/>
          </ac:spMkLst>
        </pc:spChg>
        <pc:spChg chg="add del">
          <ac:chgData name="Kim Dearing" userId="5f5c3c6f9192f48a" providerId="LiveId" clId="{7AD9A94C-AFFF-4B10-80E8-EBD48C484083}" dt="2022-12-07T18:51:16.923" v="108" actId="26606"/>
          <ac:spMkLst>
            <pc:docMk/>
            <pc:sldMk cId="3519323492" sldId="258"/>
            <ac:spMk id="30" creationId="{D2854001-B4AF-4E18-9D2E-33E37F97A82D}"/>
          </ac:spMkLst>
        </pc:spChg>
        <pc:spChg chg="add del">
          <ac:chgData name="Kim Dearing" userId="5f5c3c6f9192f48a" providerId="LiveId" clId="{7AD9A94C-AFFF-4B10-80E8-EBD48C484083}" dt="2022-12-07T18:51:16.923" v="108" actId="26606"/>
          <ac:spMkLst>
            <pc:docMk/>
            <pc:sldMk cId="3519323492" sldId="258"/>
            <ac:spMk id="32" creationId="{8AEA628B-C8FF-4D0B-B111-F101F580B15D}"/>
          </ac:spMkLst>
        </pc:spChg>
        <pc:spChg chg="add del">
          <ac:chgData name="Kim Dearing" userId="5f5c3c6f9192f48a" providerId="LiveId" clId="{7AD9A94C-AFFF-4B10-80E8-EBD48C484083}" dt="2022-12-07T18:51:16.923" v="108" actId="26606"/>
          <ac:spMkLst>
            <pc:docMk/>
            <pc:sldMk cId="3519323492" sldId="258"/>
            <ac:spMk id="34" creationId="{42663BD0-064C-40FC-A331-F49FCA9536AA}"/>
          </ac:spMkLst>
        </pc:spChg>
        <pc:spChg chg="add">
          <ac:chgData name="Kim Dearing" userId="5f5c3c6f9192f48a" providerId="LiveId" clId="{7AD9A94C-AFFF-4B10-80E8-EBD48C484083}" dt="2022-12-07T18:51:16.923" v="108" actId="26606"/>
          <ac:spMkLst>
            <pc:docMk/>
            <pc:sldMk cId="3519323492" sldId="258"/>
            <ac:spMk id="39" creationId="{8D1AA55E-40D5-461B-A5A8-4AE8AAB71B08}"/>
          </ac:spMkLst>
        </pc:spChg>
        <pc:spChg chg="add">
          <ac:chgData name="Kim Dearing" userId="5f5c3c6f9192f48a" providerId="LiveId" clId="{7AD9A94C-AFFF-4B10-80E8-EBD48C484083}" dt="2022-12-07T18:51:16.923" v="108" actId="26606"/>
          <ac:spMkLst>
            <pc:docMk/>
            <pc:sldMk cId="3519323492" sldId="258"/>
            <ac:spMk id="43" creationId="{6CB927A4-E432-4310-9CD5-E89FF5063179}"/>
          </ac:spMkLst>
        </pc:spChg>
        <pc:spChg chg="add">
          <ac:chgData name="Kim Dearing" userId="5f5c3c6f9192f48a" providerId="LiveId" clId="{7AD9A94C-AFFF-4B10-80E8-EBD48C484083}" dt="2022-12-07T18:51:16.923" v="108" actId="26606"/>
          <ac:spMkLst>
            <pc:docMk/>
            <pc:sldMk cId="3519323492" sldId="258"/>
            <ac:spMk id="45" creationId="{E3020543-B24B-4EC4-8FFC-8DD88EEA91A8}"/>
          </ac:spMkLst>
        </pc:spChg>
        <pc:picChg chg="mod">
          <ac:chgData name="Kim Dearing" userId="5f5c3c6f9192f48a" providerId="LiveId" clId="{7AD9A94C-AFFF-4B10-80E8-EBD48C484083}" dt="2022-12-07T18:51:16.923" v="108" actId="26606"/>
          <ac:picMkLst>
            <pc:docMk/>
            <pc:sldMk cId="3519323492" sldId="258"/>
            <ac:picMk id="4" creationId="{F716F441-AA35-4E38-B231-A3AEFD55BAF8}"/>
          </ac:picMkLst>
        </pc:picChg>
        <pc:cxnChg chg="add">
          <ac:chgData name="Kim Dearing" userId="5f5c3c6f9192f48a" providerId="LiveId" clId="{7AD9A94C-AFFF-4B10-80E8-EBD48C484083}" dt="2022-12-07T18:51:16.923" v="108" actId="26606"/>
          <ac:cxnSpMkLst>
            <pc:docMk/>
            <pc:sldMk cId="3519323492" sldId="258"/>
            <ac:cxnSpMk id="41" creationId="{7EB498BD-8089-4626-91EA-4978EBEF535E}"/>
          </ac:cxnSpMkLst>
        </pc:cxnChg>
      </pc:sldChg>
      <pc:sldChg chg="addSp delSp modSp mod">
        <pc:chgData name="Kim Dearing" userId="5f5c3c6f9192f48a" providerId="LiveId" clId="{7AD9A94C-AFFF-4B10-80E8-EBD48C484083}" dt="2022-12-07T18:52:31.750" v="123" actId="26606"/>
        <pc:sldMkLst>
          <pc:docMk/>
          <pc:sldMk cId="3022262995" sldId="259"/>
        </pc:sldMkLst>
        <pc:spChg chg="mod">
          <ac:chgData name="Kim Dearing" userId="5f5c3c6f9192f48a" providerId="LiveId" clId="{7AD9A94C-AFFF-4B10-80E8-EBD48C484083}" dt="2022-12-07T18:52:31.750" v="123" actId="26606"/>
          <ac:spMkLst>
            <pc:docMk/>
            <pc:sldMk cId="3022262995" sldId="259"/>
            <ac:spMk id="2" creationId="{62C674C1-3E21-4D97-B9AC-A74A30029A40}"/>
          </ac:spMkLst>
        </pc:spChg>
        <pc:spChg chg="mod">
          <ac:chgData name="Kim Dearing" userId="5f5c3c6f9192f48a" providerId="LiveId" clId="{7AD9A94C-AFFF-4B10-80E8-EBD48C484083}" dt="2022-12-07T18:52:31.750" v="123" actId="26606"/>
          <ac:spMkLst>
            <pc:docMk/>
            <pc:sldMk cId="3022262995" sldId="259"/>
            <ac:spMk id="3" creationId="{2045F6D1-213D-4D7A-9CED-DBB7A4AC1B01}"/>
          </ac:spMkLst>
        </pc:spChg>
        <pc:spChg chg="del">
          <ac:chgData name="Kim Dearing" userId="5f5c3c6f9192f48a" providerId="LiveId" clId="{7AD9A94C-AFFF-4B10-80E8-EBD48C484083}" dt="2022-12-07T18:52:31.750" v="123" actId="26606"/>
          <ac:spMkLst>
            <pc:docMk/>
            <pc:sldMk cId="3022262995" sldId="259"/>
            <ac:spMk id="74" creationId="{91F32EBA-ED97-466E-8CFA-8382584155D0}"/>
          </ac:spMkLst>
        </pc:spChg>
        <pc:spChg chg="del">
          <ac:chgData name="Kim Dearing" userId="5f5c3c6f9192f48a" providerId="LiveId" clId="{7AD9A94C-AFFF-4B10-80E8-EBD48C484083}" dt="2022-12-07T18:52:31.750" v="123" actId="26606"/>
          <ac:spMkLst>
            <pc:docMk/>
            <pc:sldMk cId="3022262995" sldId="259"/>
            <ac:spMk id="76" creationId="{4300F7B2-2FBB-4B65-B588-6331766027CB}"/>
          </ac:spMkLst>
        </pc:spChg>
        <pc:spChg chg="del">
          <ac:chgData name="Kim Dearing" userId="5f5c3c6f9192f48a" providerId="LiveId" clId="{7AD9A94C-AFFF-4B10-80E8-EBD48C484083}" dt="2022-12-07T18:52:31.750" v="123" actId="26606"/>
          <ac:spMkLst>
            <pc:docMk/>
            <pc:sldMk cId="3022262995" sldId="259"/>
            <ac:spMk id="78" creationId="{EFA5A327-531A-495C-BCA7-27F04811AF4B}"/>
          </ac:spMkLst>
        </pc:spChg>
        <pc:spChg chg="del">
          <ac:chgData name="Kim Dearing" userId="5f5c3c6f9192f48a" providerId="LiveId" clId="{7AD9A94C-AFFF-4B10-80E8-EBD48C484083}" dt="2022-12-07T18:52:31.750" v="123" actId="26606"/>
          <ac:spMkLst>
            <pc:docMk/>
            <pc:sldMk cId="3022262995" sldId="259"/>
            <ac:spMk id="80" creationId="{09C89D1D-8C73-4FE3-BB9A-0A66D0F9C2FF}"/>
          </ac:spMkLst>
        </pc:spChg>
        <pc:spChg chg="add">
          <ac:chgData name="Kim Dearing" userId="5f5c3c6f9192f48a" providerId="LiveId" clId="{7AD9A94C-AFFF-4B10-80E8-EBD48C484083}" dt="2022-12-07T18:52:31.750" v="123" actId="26606"/>
          <ac:spMkLst>
            <pc:docMk/>
            <pc:sldMk cId="3022262995" sldId="259"/>
            <ac:spMk id="5127" creationId="{8D1AA55E-40D5-461B-A5A8-4AE8AAB71B08}"/>
          </ac:spMkLst>
        </pc:spChg>
        <pc:spChg chg="add">
          <ac:chgData name="Kim Dearing" userId="5f5c3c6f9192f48a" providerId="LiveId" clId="{7AD9A94C-AFFF-4B10-80E8-EBD48C484083}" dt="2022-12-07T18:52:31.750" v="123" actId="26606"/>
          <ac:spMkLst>
            <pc:docMk/>
            <pc:sldMk cId="3022262995" sldId="259"/>
            <ac:spMk id="5131" creationId="{6CB927A4-E432-4310-9CD5-E89FF5063179}"/>
          </ac:spMkLst>
        </pc:spChg>
        <pc:spChg chg="add">
          <ac:chgData name="Kim Dearing" userId="5f5c3c6f9192f48a" providerId="LiveId" clId="{7AD9A94C-AFFF-4B10-80E8-EBD48C484083}" dt="2022-12-07T18:52:31.750" v="123" actId="26606"/>
          <ac:spMkLst>
            <pc:docMk/>
            <pc:sldMk cId="3022262995" sldId="259"/>
            <ac:spMk id="5133" creationId="{E3020543-B24B-4EC4-8FFC-8DD88EEA91A8}"/>
          </ac:spMkLst>
        </pc:spChg>
        <pc:picChg chg="mod">
          <ac:chgData name="Kim Dearing" userId="5f5c3c6f9192f48a" providerId="LiveId" clId="{7AD9A94C-AFFF-4B10-80E8-EBD48C484083}" dt="2022-12-07T18:52:31.750" v="123" actId="26606"/>
          <ac:picMkLst>
            <pc:docMk/>
            <pc:sldMk cId="3022262995" sldId="259"/>
            <ac:picMk id="5122" creationId="{9BD0F4D4-CA97-4CF1-A821-869E4072CABC}"/>
          </ac:picMkLst>
        </pc:picChg>
        <pc:cxnChg chg="add">
          <ac:chgData name="Kim Dearing" userId="5f5c3c6f9192f48a" providerId="LiveId" clId="{7AD9A94C-AFFF-4B10-80E8-EBD48C484083}" dt="2022-12-07T18:52:31.750" v="123" actId="26606"/>
          <ac:cxnSpMkLst>
            <pc:docMk/>
            <pc:sldMk cId="3022262995" sldId="259"/>
            <ac:cxnSpMk id="5129" creationId="{7EB498BD-8089-4626-91EA-4978EBEF535E}"/>
          </ac:cxnSpMkLst>
        </pc:cxnChg>
      </pc:sldChg>
      <pc:sldChg chg="addSp delSp modSp mod">
        <pc:chgData name="Kim Dearing" userId="5f5c3c6f9192f48a" providerId="LiveId" clId="{7AD9A94C-AFFF-4B10-80E8-EBD48C484083}" dt="2022-12-07T18:51:22.500" v="109" actId="26606"/>
        <pc:sldMkLst>
          <pc:docMk/>
          <pc:sldMk cId="2931109594" sldId="260"/>
        </pc:sldMkLst>
        <pc:spChg chg="mod">
          <ac:chgData name="Kim Dearing" userId="5f5c3c6f9192f48a" providerId="LiveId" clId="{7AD9A94C-AFFF-4B10-80E8-EBD48C484083}" dt="2022-12-07T18:51:22.500" v="109" actId="26606"/>
          <ac:spMkLst>
            <pc:docMk/>
            <pc:sldMk cId="2931109594" sldId="260"/>
            <ac:spMk id="2" creationId="{0439E211-A589-40BD-857C-FC7424608506}"/>
          </ac:spMkLst>
        </pc:spChg>
        <pc:spChg chg="del">
          <ac:chgData name="Kim Dearing" userId="5f5c3c6f9192f48a" providerId="LiveId" clId="{7AD9A94C-AFFF-4B10-80E8-EBD48C484083}" dt="2022-12-07T18:51:22.500" v="109" actId="26606"/>
          <ac:spMkLst>
            <pc:docMk/>
            <pc:sldMk cId="2931109594" sldId="260"/>
            <ac:spMk id="10" creationId="{D1D34770-47A8-402C-AF23-2B653F2D88C1}"/>
          </ac:spMkLst>
        </pc:spChg>
        <pc:spChg chg="add">
          <ac:chgData name="Kim Dearing" userId="5f5c3c6f9192f48a" providerId="LiveId" clId="{7AD9A94C-AFFF-4B10-80E8-EBD48C484083}" dt="2022-12-07T18:51:22.500" v="109" actId="26606"/>
          <ac:spMkLst>
            <pc:docMk/>
            <pc:sldMk cId="2931109594" sldId="260"/>
            <ac:spMk id="15" creationId="{8D1AA55E-40D5-461B-A5A8-4AE8AAB71B08}"/>
          </ac:spMkLst>
        </pc:spChg>
        <pc:spChg chg="add">
          <ac:chgData name="Kim Dearing" userId="5f5c3c6f9192f48a" providerId="LiveId" clId="{7AD9A94C-AFFF-4B10-80E8-EBD48C484083}" dt="2022-12-07T18:51:22.500" v="109" actId="26606"/>
          <ac:spMkLst>
            <pc:docMk/>
            <pc:sldMk cId="2931109594" sldId="260"/>
            <ac:spMk id="19" creationId="{6CB927A4-E432-4310-9CD5-E89FF5063179}"/>
          </ac:spMkLst>
        </pc:spChg>
        <pc:spChg chg="add">
          <ac:chgData name="Kim Dearing" userId="5f5c3c6f9192f48a" providerId="LiveId" clId="{7AD9A94C-AFFF-4B10-80E8-EBD48C484083}" dt="2022-12-07T18:51:22.500" v="109" actId="26606"/>
          <ac:spMkLst>
            <pc:docMk/>
            <pc:sldMk cId="2931109594" sldId="260"/>
            <ac:spMk id="21" creationId="{E3020543-B24B-4EC4-8FFC-8DD88EEA91A8}"/>
          </ac:spMkLst>
        </pc:spChg>
        <pc:graphicFrameChg chg="mod modGraphic">
          <ac:chgData name="Kim Dearing" userId="5f5c3c6f9192f48a" providerId="LiveId" clId="{7AD9A94C-AFFF-4B10-80E8-EBD48C484083}" dt="2022-12-07T18:51:22.500" v="109" actId="26606"/>
          <ac:graphicFrameMkLst>
            <pc:docMk/>
            <pc:sldMk cId="2931109594" sldId="260"/>
            <ac:graphicFrameMk id="5" creationId="{3A5C8CDB-77AD-65B9-E214-756BCD0727A1}"/>
          </ac:graphicFrameMkLst>
        </pc:graphicFrameChg>
        <pc:picChg chg="mod">
          <ac:chgData name="Kim Dearing" userId="5f5c3c6f9192f48a" providerId="LiveId" clId="{7AD9A94C-AFFF-4B10-80E8-EBD48C484083}" dt="2022-12-07T18:51:22.500" v="109" actId="26606"/>
          <ac:picMkLst>
            <pc:docMk/>
            <pc:sldMk cId="2931109594" sldId="260"/>
            <ac:picMk id="6" creationId="{E0122292-A108-742A-0F42-FBF9BD6A583F}"/>
          </ac:picMkLst>
        </pc:picChg>
        <pc:cxnChg chg="add">
          <ac:chgData name="Kim Dearing" userId="5f5c3c6f9192f48a" providerId="LiveId" clId="{7AD9A94C-AFFF-4B10-80E8-EBD48C484083}" dt="2022-12-07T18:51:22.500" v="109" actId="26606"/>
          <ac:cxnSpMkLst>
            <pc:docMk/>
            <pc:sldMk cId="2931109594" sldId="260"/>
            <ac:cxnSpMk id="17" creationId="{7EB498BD-8089-4626-91EA-4978EBEF535E}"/>
          </ac:cxnSpMkLst>
        </pc:cxnChg>
      </pc:sldChg>
      <pc:sldChg chg="addSp delSp modSp mod">
        <pc:chgData name="Kim Dearing" userId="5f5c3c6f9192f48a" providerId="LiveId" clId="{7AD9A94C-AFFF-4B10-80E8-EBD48C484083}" dt="2022-12-07T18:52:06.176" v="119" actId="26606"/>
        <pc:sldMkLst>
          <pc:docMk/>
          <pc:sldMk cId="1374441781" sldId="261"/>
        </pc:sldMkLst>
        <pc:spChg chg="mod">
          <ac:chgData name="Kim Dearing" userId="5f5c3c6f9192f48a" providerId="LiveId" clId="{7AD9A94C-AFFF-4B10-80E8-EBD48C484083}" dt="2022-12-07T18:52:06.176" v="119" actId="26606"/>
          <ac:spMkLst>
            <pc:docMk/>
            <pc:sldMk cId="1374441781" sldId="261"/>
            <ac:spMk id="2" creationId="{CAE21EA4-E2E4-4329-BC70-522AC699B9D1}"/>
          </ac:spMkLst>
        </pc:spChg>
        <pc:spChg chg="mod">
          <ac:chgData name="Kim Dearing" userId="5f5c3c6f9192f48a" providerId="LiveId" clId="{7AD9A94C-AFFF-4B10-80E8-EBD48C484083}" dt="2022-12-07T18:52:06.176" v="119" actId="26606"/>
          <ac:spMkLst>
            <pc:docMk/>
            <pc:sldMk cId="1374441781" sldId="261"/>
            <ac:spMk id="3" creationId="{5FD4880A-F390-4FD5-9453-B530969F6F96}"/>
          </ac:spMkLst>
        </pc:spChg>
        <pc:spChg chg="add del">
          <ac:chgData name="Kim Dearing" userId="5f5c3c6f9192f48a" providerId="LiveId" clId="{7AD9A94C-AFFF-4B10-80E8-EBD48C484083}" dt="2022-12-07T18:52:06.176" v="119" actId="26606"/>
          <ac:spMkLst>
            <pc:docMk/>
            <pc:sldMk cId="1374441781" sldId="261"/>
            <ac:spMk id="9" creationId="{04812C46-200A-4DEB-A05E-3ED6C68C2387}"/>
          </ac:spMkLst>
        </pc:spChg>
        <pc:spChg chg="add del">
          <ac:chgData name="Kim Dearing" userId="5f5c3c6f9192f48a" providerId="LiveId" clId="{7AD9A94C-AFFF-4B10-80E8-EBD48C484083}" dt="2022-12-07T18:52:06.176" v="119" actId="26606"/>
          <ac:spMkLst>
            <pc:docMk/>
            <pc:sldMk cId="1374441781" sldId="261"/>
            <ac:spMk id="11" creationId="{D1EA859B-E555-4109-94F3-6700E046E008}"/>
          </ac:spMkLst>
        </pc:spChg>
        <pc:spChg chg="add del">
          <ac:chgData name="Kim Dearing" userId="5f5c3c6f9192f48a" providerId="LiveId" clId="{7AD9A94C-AFFF-4B10-80E8-EBD48C484083}" dt="2022-12-07T18:52:03.948" v="116" actId="26606"/>
          <ac:spMkLst>
            <pc:docMk/>
            <pc:sldMk cId="1374441781" sldId="261"/>
            <ac:spMk id="16" creationId="{8D1AA55E-40D5-461B-A5A8-4AE8AAB71B08}"/>
          </ac:spMkLst>
        </pc:spChg>
        <pc:spChg chg="add del">
          <ac:chgData name="Kim Dearing" userId="5f5c3c6f9192f48a" providerId="LiveId" clId="{7AD9A94C-AFFF-4B10-80E8-EBD48C484083}" dt="2022-12-07T18:52:03.948" v="116" actId="26606"/>
          <ac:spMkLst>
            <pc:docMk/>
            <pc:sldMk cId="1374441781" sldId="261"/>
            <ac:spMk id="20" creationId="{6CB927A4-E432-4310-9CD5-E89FF5063179}"/>
          </ac:spMkLst>
        </pc:spChg>
        <pc:spChg chg="add del">
          <ac:chgData name="Kim Dearing" userId="5f5c3c6f9192f48a" providerId="LiveId" clId="{7AD9A94C-AFFF-4B10-80E8-EBD48C484083}" dt="2022-12-07T18:52:03.948" v="116" actId="26606"/>
          <ac:spMkLst>
            <pc:docMk/>
            <pc:sldMk cId="1374441781" sldId="261"/>
            <ac:spMk id="22" creationId="{E3020543-B24B-4EC4-8FFC-8DD88EEA91A8}"/>
          </ac:spMkLst>
        </pc:spChg>
        <pc:spChg chg="add del">
          <ac:chgData name="Kim Dearing" userId="5f5c3c6f9192f48a" providerId="LiveId" clId="{7AD9A94C-AFFF-4B10-80E8-EBD48C484083}" dt="2022-12-07T18:52:06.162" v="118" actId="26606"/>
          <ac:spMkLst>
            <pc:docMk/>
            <pc:sldMk cId="1374441781" sldId="261"/>
            <ac:spMk id="24" creationId="{8D1AA55E-40D5-461B-A5A8-4AE8AAB71B08}"/>
          </ac:spMkLst>
        </pc:spChg>
        <pc:spChg chg="add del">
          <ac:chgData name="Kim Dearing" userId="5f5c3c6f9192f48a" providerId="LiveId" clId="{7AD9A94C-AFFF-4B10-80E8-EBD48C484083}" dt="2022-12-07T18:52:06.162" v="118" actId="26606"/>
          <ac:spMkLst>
            <pc:docMk/>
            <pc:sldMk cId="1374441781" sldId="261"/>
            <ac:spMk id="26" creationId="{6CB927A4-E432-4310-9CD5-E89FF5063179}"/>
          </ac:spMkLst>
        </pc:spChg>
        <pc:spChg chg="add del">
          <ac:chgData name="Kim Dearing" userId="5f5c3c6f9192f48a" providerId="LiveId" clId="{7AD9A94C-AFFF-4B10-80E8-EBD48C484083}" dt="2022-12-07T18:52:06.162" v="118" actId="26606"/>
          <ac:spMkLst>
            <pc:docMk/>
            <pc:sldMk cId="1374441781" sldId="261"/>
            <ac:spMk id="27" creationId="{E3020543-B24B-4EC4-8FFC-8DD88EEA91A8}"/>
          </ac:spMkLst>
        </pc:spChg>
        <pc:spChg chg="add">
          <ac:chgData name="Kim Dearing" userId="5f5c3c6f9192f48a" providerId="LiveId" clId="{7AD9A94C-AFFF-4B10-80E8-EBD48C484083}" dt="2022-12-07T18:52:06.176" v="119" actId="26606"/>
          <ac:spMkLst>
            <pc:docMk/>
            <pc:sldMk cId="1374441781" sldId="261"/>
            <ac:spMk id="29" creationId="{8D1AA55E-40D5-461B-A5A8-4AE8AAB71B08}"/>
          </ac:spMkLst>
        </pc:spChg>
        <pc:spChg chg="add">
          <ac:chgData name="Kim Dearing" userId="5f5c3c6f9192f48a" providerId="LiveId" clId="{7AD9A94C-AFFF-4B10-80E8-EBD48C484083}" dt="2022-12-07T18:52:06.176" v="119" actId="26606"/>
          <ac:spMkLst>
            <pc:docMk/>
            <pc:sldMk cId="1374441781" sldId="261"/>
            <ac:spMk id="31" creationId="{6CB927A4-E432-4310-9CD5-E89FF5063179}"/>
          </ac:spMkLst>
        </pc:spChg>
        <pc:spChg chg="add">
          <ac:chgData name="Kim Dearing" userId="5f5c3c6f9192f48a" providerId="LiveId" clId="{7AD9A94C-AFFF-4B10-80E8-EBD48C484083}" dt="2022-12-07T18:52:06.176" v="119" actId="26606"/>
          <ac:spMkLst>
            <pc:docMk/>
            <pc:sldMk cId="1374441781" sldId="261"/>
            <ac:spMk id="32" creationId="{E3020543-B24B-4EC4-8FFC-8DD88EEA91A8}"/>
          </ac:spMkLst>
        </pc:spChg>
        <pc:picChg chg="mod ord">
          <ac:chgData name="Kim Dearing" userId="5f5c3c6f9192f48a" providerId="LiveId" clId="{7AD9A94C-AFFF-4B10-80E8-EBD48C484083}" dt="2022-12-07T18:52:06.176" v="119" actId="26606"/>
          <ac:picMkLst>
            <pc:docMk/>
            <pc:sldMk cId="1374441781" sldId="261"/>
            <ac:picMk id="5" creationId="{90E18670-37C6-A970-B037-4182D87AA315}"/>
          </ac:picMkLst>
        </pc:picChg>
        <pc:cxnChg chg="add del">
          <ac:chgData name="Kim Dearing" userId="5f5c3c6f9192f48a" providerId="LiveId" clId="{7AD9A94C-AFFF-4B10-80E8-EBD48C484083}" dt="2022-12-07T18:52:03.948" v="116" actId="26606"/>
          <ac:cxnSpMkLst>
            <pc:docMk/>
            <pc:sldMk cId="1374441781" sldId="261"/>
            <ac:cxnSpMk id="18" creationId="{7EB498BD-8089-4626-91EA-4978EBEF535E}"/>
          </ac:cxnSpMkLst>
        </pc:cxnChg>
        <pc:cxnChg chg="add del">
          <ac:chgData name="Kim Dearing" userId="5f5c3c6f9192f48a" providerId="LiveId" clId="{7AD9A94C-AFFF-4B10-80E8-EBD48C484083}" dt="2022-12-07T18:52:06.162" v="118" actId="26606"/>
          <ac:cxnSpMkLst>
            <pc:docMk/>
            <pc:sldMk cId="1374441781" sldId="261"/>
            <ac:cxnSpMk id="25" creationId="{7EB498BD-8089-4626-91EA-4978EBEF535E}"/>
          </ac:cxnSpMkLst>
        </pc:cxnChg>
        <pc:cxnChg chg="add">
          <ac:chgData name="Kim Dearing" userId="5f5c3c6f9192f48a" providerId="LiveId" clId="{7AD9A94C-AFFF-4B10-80E8-EBD48C484083}" dt="2022-12-07T18:52:06.176" v="119" actId="26606"/>
          <ac:cxnSpMkLst>
            <pc:docMk/>
            <pc:sldMk cId="1374441781" sldId="261"/>
            <ac:cxnSpMk id="30" creationId="{7EB498BD-8089-4626-91EA-4978EBEF535E}"/>
          </ac:cxnSpMkLst>
        </pc:cxnChg>
      </pc:sldChg>
      <pc:sldChg chg="addSp delSp modSp mod">
        <pc:chgData name="Kim Dearing" userId="5f5c3c6f9192f48a" providerId="LiveId" clId="{7AD9A94C-AFFF-4B10-80E8-EBD48C484083}" dt="2022-12-07T18:52:09.751" v="120" actId="26606"/>
        <pc:sldMkLst>
          <pc:docMk/>
          <pc:sldMk cId="3302179442" sldId="262"/>
        </pc:sldMkLst>
        <pc:spChg chg="mod">
          <ac:chgData name="Kim Dearing" userId="5f5c3c6f9192f48a" providerId="LiveId" clId="{7AD9A94C-AFFF-4B10-80E8-EBD48C484083}" dt="2022-12-07T18:52:09.751" v="120" actId="26606"/>
          <ac:spMkLst>
            <pc:docMk/>
            <pc:sldMk cId="3302179442" sldId="262"/>
            <ac:spMk id="2" creationId="{FC0FF1A3-A396-4403-8373-86B78C26865C}"/>
          </ac:spMkLst>
        </pc:spChg>
        <pc:spChg chg="mod">
          <ac:chgData name="Kim Dearing" userId="5f5c3c6f9192f48a" providerId="LiveId" clId="{7AD9A94C-AFFF-4B10-80E8-EBD48C484083}" dt="2022-12-07T18:52:09.751" v="120" actId="26606"/>
          <ac:spMkLst>
            <pc:docMk/>
            <pc:sldMk cId="3302179442" sldId="262"/>
            <ac:spMk id="3" creationId="{6533EA41-C923-415E-9242-11B132210DFB}"/>
          </ac:spMkLst>
        </pc:spChg>
        <pc:spChg chg="del">
          <ac:chgData name="Kim Dearing" userId="5f5c3c6f9192f48a" providerId="LiveId" clId="{7AD9A94C-AFFF-4B10-80E8-EBD48C484083}" dt="2022-12-07T18:52:09.751" v="120" actId="26606"/>
          <ac:spMkLst>
            <pc:docMk/>
            <pc:sldMk cId="3302179442" sldId="262"/>
            <ac:spMk id="3076" creationId="{91F32EBA-ED97-466E-8CFA-8382584155D0}"/>
          </ac:spMkLst>
        </pc:spChg>
        <pc:spChg chg="add">
          <ac:chgData name="Kim Dearing" userId="5f5c3c6f9192f48a" providerId="LiveId" clId="{7AD9A94C-AFFF-4B10-80E8-EBD48C484083}" dt="2022-12-07T18:52:09.751" v="120" actId="26606"/>
          <ac:spMkLst>
            <pc:docMk/>
            <pc:sldMk cId="3302179442" sldId="262"/>
            <ac:spMk id="3081" creationId="{8D1AA55E-40D5-461B-A5A8-4AE8AAB71B08}"/>
          </ac:spMkLst>
        </pc:spChg>
        <pc:spChg chg="add">
          <ac:chgData name="Kim Dearing" userId="5f5c3c6f9192f48a" providerId="LiveId" clId="{7AD9A94C-AFFF-4B10-80E8-EBD48C484083}" dt="2022-12-07T18:52:09.751" v="120" actId="26606"/>
          <ac:spMkLst>
            <pc:docMk/>
            <pc:sldMk cId="3302179442" sldId="262"/>
            <ac:spMk id="3085" creationId="{6CB927A4-E432-4310-9CD5-E89FF5063179}"/>
          </ac:spMkLst>
        </pc:spChg>
        <pc:spChg chg="add">
          <ac:chgData name="Kim Dearing" userId="5f5c3c6f9192f48a" providerId="LiveId" clId="{7AD9A94C-AFFF-4B10-80E8-EBD48C484083}" dt="2022-12-07T18:52:09.751" v="120" actId="26606"/>
          <ac:spMkLst>
            <pc:docMk/>
            <pc:sldMk cId="3302179442" sldId="262"/>
            <ac:spMk id="3087" creationId="{E3020543-B24B-4EC4-8FFC-8DD88EEA91A8}"/>
          </ac:spMkLst>
        </pc:spChg>
        <pc:picChg chg="mod">
          <ac:chgData name="Kim Dearing" userId="5f5c3c6f9192f48a" providerId="LiveId" clId="{7AD9A94C-AFFF-4B10-80E8-EBD48C484083}" dt="2022-12-07T18:52:09.751" v="120" actId="26606"/>
          <ac:picMkLst>
            <pc:docMk/>
            <pc:sldMk cId="3302179442" sldId="262"/>
            <ac:picMk id="3074" creationId="{2A0C8BCC-C584-414E-9BC0-DF4325A2078B}"/>
          </ac:picMkLst>
        </pc:picChg>
        <pc:cxnChg chg="add">
          <ac:chgData name="Kim Dearing" userId="5f5c3c6f9192f48a" providerId="LiveId" clId="{7AD9A94C-AFFF-4B10-80E8-EBD48C484083}" dt="2022-12-07T18:52:09.751" v="120" actId="26606"/>
          <ac:cxnSpMkLst>
            <pc:docMk/>
            <pc:sldMk cId="3302179442" sldId="262"/>
            <ac:cxnSpMk id="3083" creationId="{7EB498BD-8089-4626-91EA-4978EBEF535E}"/>
          </ac:cxnSpMkLst>
        </pc:cxnChg>
      </pc:sldChg>
      <pc:sldChg chg="addSp delSp modSp mod setBg">
        <pc:chgData name="Kim Dearing" userId="5f5c3c6f9192f48a" providerId="LiveId" clId="{7AD9A94C-AFFF-4B10-80E8-EBD48C484083}" dt="2022-12-07T18:51:49.155" v="113" actId="26606"/>
        <pc:sldMkLst>
          <pc:docMk/>
          <pc:sldMk cId="2239737032" sldId="263"/>
        </pc:sldMkLst>
        <pc:spChg chg="mod">
          <ac:chgData name="Kim Dearing" userId="5f5c3c6f9192f48a" providerId="LiveId" clId="{7AD9A94C-AFFF-4B10-80E8-EBD48C484083}" dt="2022-12-07T18:51:43.294" v="111" actId="26606"/>
          <ac:spMkLst>
            <pc:docMk/>
            <pc:sldMk cId="2239737032" sldId="263"/>
            <ac:spMk id="2" creationId="{2C09D3AD-BF27-4C42-8D9D-47224951F5C9}"/>
          </ac:spMkLst>
        </pc:spChg>
        <pc:spChg chg="add del mod">
          <ac:chgData name="Kim Dearing" userId="5f5c3c6f9192f48a" providerId="LiveId" clId="{7AD9A94C-AFFF-4B10-80E8-EBD48C484083}" dt="2022-12-07T18:51:49.155" v="113" actId="26606"/>
          <ac:spMkLst>
            <pc:docMk/>
            <pc:sldMk cId="2239737032" sldId="263"/>
            <ac:spMk id="3" creationId="{773B2B75-D291-41DC-AF13-975C06C9324B}"/>
          </ac:spMkLst>
        </pc:spChg>
        <pc:spChg chg="add del">
          <ac:chgData name="Kim Dearing" userId="5f5c3c6f9192f48a" providerId="LiveId" clId="{7AD9A94C-AFFF-4B10-80E8-EBD48C484083}" dt="2022-12-07T18:51:43.294" v="111" actId="26606"/>
          <ac:spMkLst>
            <pc:docMk/>
            <pc:sldMk cId="2239737032" sldId="263"/>
            <ac:spMk id="8" creationId="{BB7169B8-2507-43F4-A148-FA791CD9C678}"/>
          </ac:spMkLst>
        </pc:spChg>
        <pc:spChg chg="add del">
          <ac:chgData name="Kim Dearing" userId="5f5c3c6f9192f48a" providerId="LiveId" clId="{7AD9A94C-AFFF-4B10-80E8-EBD48C484083}" dt="2022-12-07T18:51:43.294" v="111" actId="26606"/>
          <ac:spMkLst>
            <pc:docMk/>
            <pc:sldMk cId="2239737032" sldId="263"/>
            <ac:spMk id="12" creationId="{6CB927A4-E432-4310-9CD5-E89FF5063179}"/>
          </ac:spMkLst>
        </pc:spChg>
        <pc:spChg chg="add del">
          <ac:chgData name="Kim Dearing" userId="5f5c3c6f9192f48a" providerId="LiveId" clId="{7AD9A94C-AFFF-4B10-80E8-EBD48C484083}" dt="2022-12-07T18:51:43.294" v="111" actId="26606"/>
          <ac:spMkLst>
            <pc:docMk/>
            <pc:sldMk cId="2239737032" sldId="263"/>
            <ac:spMk id="14" creationId="{E3020543-B24B-4EC4-8FFC-8DD88EEA91A8}"/>
          </ac:spMkLst>
        </pc:spChg>
        <pc:spChg chg="add del">
          <ac:chgData name="Kim Dearing" userId="5f5c3c6f9192f48a" providerId="LiveId" clId="{7AD9A94C-AFFF-4B10-80E8-EBD48C484083}" dt="2022-12-07T18:51:43.294" v="111" actId="26606"/>
          <ac:spMkLst>
            <pc:docMk/>
            <pc:sldMk cId="2239737032" sldId="263"/>
            <ac:spMk id="16" creationId="{1453BF6C-B012-48B7-B4E8-6D7AC7C27D02}"/>
          </ac:spMkLst>
        </pc:spChg>
        <pc:graphicFrameChg chg="add del">
          <ac:chgData name="Kim Dearing" userId="5f5c3c6f9192f48a" providerId="LiveId" clId="{7AD9A94C-AFFF-4B10-80E8-EBD48C484083}" dt="2022-12-07T18:51:49.155" v="113" actId="26606"/>
          <ac:graphicFrameMkLst>
            <pc:docMk/>
            <pc:sldMk cId="2239737032" sldId="263"/>
            <ac:graphicFrameMk id="5" creationId="{CEB039BD-BB70-2294-23A2-D4A5A433BECA}"/>
          </ac:graphicFrameMkLst>
        </pc:graphicFrameChg>
        <pc:cxnChg chg="add del">
          <ac:chgData name="Kim Dearing" userId="5f5c3c6f9192f48a" providerId="LiveId" clId="{7AD9A94C-AFFF-4B10-80E8-EBD48C484083}" dt="2022-12-07T18:51:43.294" v="111" actId="26606"/>
          <ac:cxnSpMkLst>
            <pc:docMk/>
            <pc:sldMk cId="2239737032" sldId="263"/>
            <ac:cxnSpMk id="10" creationId="{C49DA8F6-BCC1-4447-B54C-57856834B94B}"/>
          </ac:cxnSpMkLst>
        </pc:cxnChg>
      </pc:sldChg>
      <pc:sldChg chg="addSp delSp modSp mod">
        <pc:chgData name="Kim Dearing" userId="5f5c3c6f9192f48a" providerId="LiveId" clId="{7AD9A94C-AFFF-4B10-80E8-EBD48C484083}" dt="2022-12-07T18:51:56.694" v="114" actId="26606"/>
        <pc:sldMkLst>
          <pc:docMk/>
          <pc:sldMk cId="3337717272" sldId="264"/>
        </pc:sldMkLst>
        <pc:spChg chg="mod">
          <ac:chgData name="Kim Dearing" userId="5f5c3c6f9192f48a" providerId="LiveId" clId="{7AD9A94C-AFFF-4B10-80E8-EBD48C484083}" dt="2022-12-07T18:51:56.694" v="114" actId="26606"/>
          <ac:spMkLst>
            <pc:docMk/>
            <pc:sldMk cId="3337717272" sldId="264"/>
            <ac:spMk id="2" creationId="{63AC1D0B-10E3-4D5A-AAB8-104E1CD0597A}"/>
          </ac:spMkLst>
        </pc:spChg>
        <pc:spChg chg="mod">
          <ac:chgData name="Kim Dearing" userId="5f5c3c6f9192f48a" providerId="LiveId" clId="{7AD9A94C-AFFF-4B10-80E8-EBD48C484083}" dt="2022-12-07T18:51:56.694" v="114" actId="26606"/>
          <ac:spMkLst>
            <pc:docMk/>
            <pc:sldMk cId="3337717272" sldId="264"/>
            <ac:spMk id="3" creationId="{FB25EE13-43EC-4072-9A79-CAB16777725B}"/>
          </ac:spMkLst>
        </pc:spChg>
        <pc:spChg chg="del">
          <ac:chgData name="Kim Dearing" userId="5f5c3c6f9192f48a" providerId="LiveId" clId="{7AD9A94C-AFFF-4B10-80E8-EBD48C484083}" dt="2022-12-07T18:51:56.694" v="114" actId="26606"/>
          <ac:spMkLst>
            <pc:docMk/>
            <pc:sldMk cId="3337717272" sldId="264"/>
            <ac:spMk id="16" creationId="{2C61293E-6EBE-43EF-A52C-9BEBFD7679D4}"/>
          </ac:spMkLst>
        </pc:spChg>
        <pc:spChg chg="del">
          <ac:chgData name="Kim Dearing" userId="5f5c3c6f9192f48a" providerId="LiveId" clId="{7AD9A94C-AFFF-4B10-80E8-EBD48C484083}" dt="2022-12-07T18:51:56.694" v="114" actId="26606"/>
          <ac:spMkLst>
            <pc:docMk/>
            <pc:sldMk cId="3337717272" sldId="264"/>
            <ac:spMk id="18" creationId="{3FCFB1DE-0B7E-48CC-BA90-B2AB0889F9D6}"/>
          </ac:spMkLst>
        </pc:spChg>
        <pc:spChg chg="add">
          <ac:chgData name="Kim Dearing" userId="5f5c3c6f9192f48a" providerId="LiveId" clId="{7AD9A94C-AFFF-4B10-80E8-EBD48C484083}" dt="2022-12-07T18:51:56.694" v="114" actId="26606"/>
          <ac:spMkLst>
            <pc:docMk/>
            <pc:sldMk cId="3337717272" sldId="264"/>
            <ac:spMk id="23" creationId="{8D1AA55E-40D5-461B-A5A8-4AE8AAB71B08}"/>
          </ac:spMkLst>
        </pc:spChg>
        <pc:spChg chg="add">
          <ac:chgData name="Kim Dearing" userId="5f5c3c6f9192f48a" providerId="LiveId" clId="{7AD9A94C-AFFF-4B10-80E8-EBD48C484083}" dt="2022-12-07T18:51:56.694" v="114" actId="26606"/>
          <ac:spMkLst>
            <pc:docMk/>
            <pc:sldMk cId="3337717272" sldId="264"/>
            <ac:spMk id="27" creationId="{6CB927A4-E432-4310-9CD5-E89FF5063179}"/>
          </ac:spMkLst>
        </pc:spChg>
        <pc:spChg chg="add">
          <ac:chgData name="Kim Dearing" userId="5f5c3c6f9192f48a" providerId="LiveId" clId="{7AD9A94C-AFFF-4B10-80E8-EBD48C484083}" dt="2022-12-07T18:51:56.694" v="114" actId="26606"/>
          <ac:spMkLst>
            <pc:docMk/>
            <pc:sldMk cId="3337717272" sldId="264"/>
            <ac:spMk id="29" creationId="{E3020543-B24B-4EC4-8FFC-8DD88EEA91A8}"/>
          </ac:spMkLst>
        </pc:spChg>
        <pc:picChg chg="mod ord">
          <ac:chgData name="Kim Dearing" userId="5f5c3c6f9192f48a" providerId="LiveId" clId="{7AD9A94C-AFFF-4B10-80E8-EBD48C484083}" dt="2022-12-07T18:51:56.694" v="114" actId="26606"/>
          <ac:picMkLst>
            <pc:docMk/>
            <pc:sldMk cId="3337717272" sldId="264"/>
            <ac:picMk id="5" creationId="{E415B568-C975-EFD4-DADE-201DE3091F9A}"/>
          </ac:picMkLst>
        </pc:picChg>
        <pc:cxnChg chg="add">
          <ac:chgData name="Kim Dearing" userId="5f5c3c6f9192f48a" providerId="LiveId" clId="{7AD9A94C-AFFF-4B10-80E8-EBD48C484083}" dt="2022-12-07T18:51:56.694" v="114" actId="26606"/>
          <ac:cxnSpMkLst>
            <pc:docMk/>
            <pc:sldMk cId="3337717272" sldId="264"/>
            <ac:cxnSpMk id="25" creationId="{7EB498BD-8089-4626-91EA-4978EBEF535E}"/>
          </ac:cxnSpMkLst>
        </pc:cxnChg>
      </pc:sldChg>
      <pc:sldChg chg="addSp delSp modSp mod">
        <pc:chgData name="Kim Dearing" userId="5f5c3c6f9192f48a" providerId="LiveId" clId="{7AD9A94C-AFFF-4B10-80E8-EBD48C484083}" dt="2022-12-07T18:52:24.370" v="121" actId="26606"/>
        <pc:sldMkLst>
          <pc:docMk/>
          <pc:sldMk cId="3017400792" sldId="267"/>
        </pc:sldMkLst>
        <pc:spChg chg="mod">
          <ac:chgData name="Kim Dearing" userId="5f5c3c6f9192f48a" providerId="LiveId" clId="{7AD9A94C-AFFF-4B10-80E8-EBD48C484083}" dt="2022-12-07T18:52:24.370" v="121" actId="26606"/>
          <ac:spMkLst>
            <pc:docMk/>
            <pc:sldMk cId="3017400792" sldId="267"/>
            <ac:spMk id="2" creationId="{F5BF82B0-536F-4398-A9C5-248648A3B86B}"/>
          </ac:spMkLst>
        </pc:spChg>
        <pc:spChg chg="mod ord">
          <ac:chgData name="Kim Dearing" userId="5f5c3c6f9192f48a" providerId="LiveId" clId="{7AD9A94C-AFFF-4B10-80E8-EBD48C484083}" dt="2022-12-07T18:52:24.370" v="121" actId="26606"/>
          <ac:spMkLst>
            <pc:docMk/>
            <pc:sldMk cId="3017400792" sldId="267"/>
            <ac:spMk id="3" creationId="{CE9C210A-63F0-4615-BE86-E9037C3769DD}"/>
          </ac:spMkLst>
        </pc:spChg>
        <pc:spChg chg="del">
          <ac:chgData name="Kim Dearing" userId="5f5c3c6f9192f48a" providerId="LiveId" clId="{7AD9A94C-AFFF-4B10-80E8-EBD48C484083}" dt="2022-12-07T18:52:24.370" v="121" actId="26606"/>
          <ac:spMkLst>
            <pc:docMk/>
            <pc:sldMk cId="3017400792" sldId="267"/>
            <ac:spMk id="27" creationId="{91F32EBA-ED97-466E-8CFA-8382584155D0}"/>
          </ac:spMkLst>
        </pc:spChg>
        <pc:spChg chg="del">
          <ac:chgData name="Kim Dearing" userId="5f5c3c6f9192f48a" providerId="LiveId" clId="{7AD9A94C-AFFF-4B10-80E8-EBD48C484083}" dt="2022-12-07T18:52:24.370" v="121" actId="26606"/>
          <ac:spMkLst>
            <pc:docMk/>
            <pc:sldMk cId="3017400792" sldId="267"/>
            <ac:spMk id="29" creationId="{4300F7B2-2FBB-4B65-B588-6331766027CB}"/>
          </ac:spMkLst>
        </pc:spChg>
        <pc:spChg chg="del">
          <ac:chgData name="Kim Dearing" userId="5f5c3c6f9192f48a" providerId="LiveId" clId="{7AD9A94C-AFFF-4B10-80E8-EBD48C484083}" dt="2022-12-07T18:52:24.370" v="121" actId="26606"/>
          <ac:spMkLst>
            <pc:docMk/>
            <pc:sldMk cId="3017400792" sldId="267"/>
            <ac:spMk id="31" creationId="{EFA5A327-531A-495C-BCA7-27F04811AF4B}"/>
          </ac:spMkLst>
        </pc:spChg>
        <pc:spChg chg="del">
          <ac:chgData name="Kim Dearing" userId="5f5c3c6f9192f48a" providerId="LiveId" clId="{7AD9A94C-AFFF-4B10-80E8-EBD48C484083}" dt="2022-12-07T18:52:24.370" v="121" actId="26606"/>
          <ac:spMkLst>
            <pc:docMk/>
            <pc:sldMk cId="3017400792" sldId="267"/>
            <ac:spMk id="33" creationId="{09C89D1D-8C73-4FE3-BB9A-0A66D0F9C2FF}"/>
          </ac:spMkLst>
        </pc:spChg>
        <pc:spChg chg="add">
          <ac:chgData name="Kim Dearing" userId="5f5c3c6f9192f48a" providerId="LiveId" clId="{7AD9A94C-AFFF-4B10-80E8-EBD48C484083}" dt="2022-12-07T18:52:24.370" v="121" actId="26606"/>
          <ac:spMkLst>
            <pc:docMk/>
            <pc:sldMk cId="3017400792" sldId="267"/>
            <ac:spMk id="38" creationId="{D9A7F3BF-8763-4074-AD77-92790AF314D1}"/>
          </ac:spMkLst>
        </pc:spChg>
        <pc:spChg chg="add">
          <ac:chgData name="Kim Dearing" userId="5f5c3c6f9192f48a" providerId="LiveId" clId="{7AD9A94C-AFFF-4B10-80E8-EBD48C484083}" dt="2022-12-07T18:52:24.370" v="121" actId="26606"/>
          <ac:spMkLst>
            <pc:docMk/>
            <pc:sldMk cId="3017400792" sldId="267"/>
            <ac:spMk id="42" creationId="{6CB927A4-E432-4310-9CD5-E89FF5063179}"/>
          </ac:spMkLst>
        </pc:spChg>
        <pc:spChg chg="add">
          <ac:chgData name="Kim Dearing" userId="5f5c3c6f9192f48a" providerId="LiveId" clId="{7AD9A94C-AFFF-4B10-80E8-EBD48C484083}" dt="2022-12-07T18:52:24.370" v="121" actId="26606"/>
          <ac:spMkLst>
            <pc:docMk/>
            <pc:sldMk cId="3017400792" sldId="267"/>
            <ac:spMk id="44" creationId="{E3020543-B24B-4EC4-8FFC-8DD88EEA91A8}"/>
          </ac:spMkLst>
        </pc:spChg>
        <pc:spChg chg="add">
          <ac:chgData name="Kim Dearing" userId="5f5c3c6f9192f48a" providerId="LiveId" clId="{7AD9A94C-AFFF-4B10-80E8-EBD48C484083}" dt="2022-12-07T18:52:24.370" v="121" actId="26606"/>
          <ac:spMkLst>
            <pc:docMk/>
            <pc:sldMk cId="3017400792" sldId="267"/>
            <ac:spMk id="46" creationId="{1453BF6C-B012-48B7-B4E8-6D7AC7C27D02}"/>
          </ac:spMkLst>
        </pc:spChg>
        <pc:picChg chg="mod">
          <ac:chgData name="Kim Dearing" userId="5f5c3c6f9192f48a" providerId="LiveId" clId="{7AD9A94C-AFFF-4B10-80E8-EBD48C484083}" dt="2022-12-07T18:52:24.370" v="121" actId="26606"/>
          <ac:picMkLst>
            <pc:docMk/>
            <pc:sldMk cId="3017400792" sldId="267"/>
            <ac:picMk id="4" creationId="{6747D7E6-4FF1-4AB9-AD18-B9A343E66FFA}"/>
          </ac:picMkLst>
        </pc:picChg>
        <pc:cxnChg chg="add">
          <ac:chgData name="Kim Dearing" userId="5f5c3c6f9192f48a" providerId="LiveId" clId="{7AD9A94C-AFFF-4B10-80E8-EBD48C484083}" dt="2022-12-07T18:52:24.370" v="121" actId="26606"/>
          <ac:cxnSpMkLst>
            <pc:docMk/>
            <pc:sldMk cId="3017400792" sldId="267"/>
            <ac:cxnSpMk id="40" creationId="{C49DA8F6-BCC1-4447-B54C-57856834B94B}"/>
          </ac:cxnSpMkLst>
        </pc:cxnChg>
      </pc:sldChg>
      <pc:sldChg chg="addSp delSp modSp mod">
        <pc:chgData name="Kim Dearing" userId="5f5c3c6f9192f48a" providerId="LiveId" clId="{7AD9A94C-AFFF-4B10-80E8-EBD48C484083}" dt="2022-12-07T18:52:38.404" v="124" actId="26606"/>
        <pc:sldMkLst>
          <pc:docMk/>
          <pc:sldMk cId="3355824160" sldId="268"/>
        </pc:sldMkLst>
        <pc:spChg chg="mod">
          <ac:chgData name="Kim Dearing" userId="5f5c3c6f9192f48a" providerId="LiveId" clId="{7AD9A94C-AFFF-4B10-80E8-EBD48C484083}" dt="2022-12-07T18:52:38.404" v="124" actId="26606"/>
          <ac:spMkLst>
            <pc:docMk/>
            <pc:sldMk cId="3355824160" sldId="268"/>
            <ac:spMk id="2" creationId="{73D99474-51F3-4DB0-9C8C-8EC6DA2FE44B}"/>
          </ac:spMkLst>
        </pc:spChg>
        <pc:spChg chg="mod">
          <ac:chgData name="Kim Dearing" userId="5f5c3c6f9192f48a" providerId="LiveId" clId="{7AD9A94C-AFFF-4B10-80E8-EBD48C484083}" dt="2022-12-07T18:52:38.404" v="124" actId="26606"/>
          <ac:spMkLst>
            <pc:docMk/>
            <pc:sldMk cId="3355824160" sldId="268"/>
            <ac:spMk id="3" creationId="{6DDB1E4A-3DAE-486F-B668-25F453A685BA}"/>
          </ac:spMkLst>
        </pc:spChg>
        <pc:spChg chg="del">
          <ac:chgData name="Kim Dearing" userId="5f5c3c6f9192f48a" providerId="LiveId" clId="{7AD9A94C-AFFF-4B10-80E8-EBD48C484083}" dt="2022-12-07T18:52:38.404" v="124" actId="26606"/>
          <ac:spMkLst>
            <pc:docMk/>
            <pc:sldMk cId="3355824160" sldId="268"/>
            <ac:spMk id="71" creationId="{91F32EBA-ED97-466E-8CFA-8382584155D0}"/>
          </ac:spMkLst>
        </pc:spChg>
        <pc:spChg chg="del">
          <ac:chgData name="Kim Dearing" userId="5f5c3c6f9192f48a" providerId="LiveId" clId="{7AD9A94C-AFFF-4B10-80E8-EBD48C484083}" dt="2022-12-07T18:52:38.404" v="124" actId="26606"/>
          <ac:spMkLst>
            <pc:docMk/>
            <pc:sldMk cId="3355824160" sldId="268"/>
            <ac:spMk id="73" creationId="{4300F7B2-2FBB-4B65-B588-6331766027CB}"/>
          </ac:spMkLst>
        </pc:spChg>
        <pc:spChg chg="del">
          <ac:chgData name="Kim Dearing" userId="5f5c3c6f9192f48a" providerId="LiveId" clId="{7AD9A94C-AFFF-4B10-80E8-EBD48C484083}" dt="2022-12-07T18:52:38.404" v="124" actId="26606"/>
          <ac:spMkLst>
            <pc:docMk/>
            <pc:sldMk cId="3355824160" sldId="268"/>
            <ac:spMk id="75" creationId="{EFA5A327-531A-495C-BCA7-27F04811AF4B}"/>
          </ac:spMkLst>
        </pc:spChg>
        <pc:spChg chg="del">
          <ac:chgData name="Kim Dearing" userId="5f5c3c6f9192f48a" providerId="LiveId" clId="{7AD9A94C-AFFF-4B10-80E8-EBD48C484083}" dt="2022-12-07T18:52:38.404" v="124" actId="26606"/>
          <ac:spMkLst>
            <pc:docMk/>
            <pc:sldMk cId="3355824160" sldId="268"/>
            <ac:spMk id="77" creationId="{09C89D1D-8C73-4FE3-BB9A-0A66D0F9C2FF}"/>
          </ac:spMkLst>
        </pc:spChg>
        <pc:spChg chg="add">
          <ac:chgData name="Kim Dearing" userId="5f5c3c6f9192f48a" providerId="LiveId" clId="{7AD9A94C-AFFF-4B10-80E8-EBD48C484083}" dt="2022-12-07T18:52:38.404" v="124" actId="26606"/>
          <ac:spMkLst>
            <pc:docMk/>
            <pc:sldMk cId="3355824160" sldId="268"/>
            <ac:spMk id="4103" creationId="{8D1AA55E-40D5-461B-A5A8-4AE8AAB71B08}"/>
          </ac:spMkLst>
        </pc:spChg>
        <pc:spChg chg="add">
          <ac:chgData name="Kim Dearing" userId="5f5c3c6f9192f48a" providerId="LiveId" clId="{7AD9A94C-AFFF-4B10-80E8-EBD48C484083}" dt="2022-12-07T18:52:38.404" v="124" actId="26606"/>
          <ac:spMkLst>
            <pc:docMk/>
            <pc:sldMk cId="3355824160" sldId="268"/>
            <ac:spMk id="4107" creationId="{6CB927A4-E432-4310-9CD5-E89FF5063179}"/>
          </ac:spMkLst>
        </pc:spChg>
        <pc:spChg chg="add">
          <ac:chgData name="Kim Dearing" userId="5f5c3c6f9192f48a" providerId="LiveId" clId="{7AD9A94C-AFFF-4B10-80E8-EBD48C484083}" dt="2022-12-07T18:52:38.404" v="124" actId="26606"/>
          <ac:spMkLst>
            <pc:docMk/>
            <pc:sldMk cId="3355824160" sldId="268"/>
            <ac:spMk id="4109" creationId="{E3020543-B24B-4EC4-8FFC-8DD88EEA91A8}"/>
          </ac:spMkLst>
        </pc:spChg>
        <pc:picChg chg="mod">
          <ac:chgData name="Kim Dearing" userId="5f5c3c6f9192f48a" providerId="LiveId" clId="{7AD9A94C-AFFF-4B10-80E8-EBD48C484083}" dt="2022-12-07T18:52:38.404" v="124" actId="26606"/>
          <ac:picMkLst>
            <pc:docMk/>
            <pc:sldMk cId="3355824160" sldId="268"/>
            <ac:picMk id="4098" creationId="{21F62EC2-87D1-416A-A024-A9B29D115801}"/>
          </ac:picMkLst>
        </pc:picChg>
        <pc:cxnChg chg="add">
          <ac:chgData name="Kim Dearing" userId="5f5c3c6f9192f48a" providerId="LiveId" clId="{7AD9A94C-AFFF-4B10-80E8-EBD48C484083}" dt="2022-12-07T18:52:38.404" v="124" actId="26606"/>
          <ac:cxnSpMkLst>
            <pc:docMk/>
            <pc:sldMk cId="3355824160" sldId="268"/>
            <ac:cxnSpMk id="4105" creationId="{7EB498BD-8089-4626-91EA-4978EBEF535E}"/>
          </ac:cxnSpMkLst>
        </pc:cxnChg>
      </pc:sldChg>
      <pc:sldChg chg="addSp delSp modSp mod">
        <pc:chgData name="Kim Dearing" userId="5f5c3c6f9192f48a" providerId="LiveId" clId="{7AD9A94C-AFFF-4B10-80E8-EBD48C484083}" dt="2022-12-07T18:51:12.769" v="107" actId="26606"/>
        <pc:sldMkLst>
          <pc:docMk/>
          <pc:sldMk cId="1484147083" sldId="269"/>
        </pc:sldMkLst>
        <pc:spChg chg="mod">
          <ac:chgData name="Kim Dearing" userId="5f5c3c6f9192f48a" providerId="LiveId" clId="{7AD9A94C-AFFF-4B10-80E8-EBD48C484083}" dt="2022-12-07T18:51:12.769" v="107" actId="26606"/>
          <ac:spMkLst>
            <pc:docMk/>
            <pc:sldMk cId="1484147083" sldId="269"/>
            <ac:spMk id="2" creationId="{4ED4FECF-EEA9-4875-8242-F5CD1EE7557D}"/>
          </ac:spMkLst>
        </pc:spChg>
        <pc:spChg chg="mod">
          <ac:chgData name="Kim Dearing" userId="5f5c3c6f9192f48a" providerId="LiveId" clId="{7AD9A94C-AFFF-4B10-80E8-EBD48C484083}" dt="2022-12-07T18:51:12.769" v="107" actId="26606"/>
          <ac:spMkLst>
            <pc:docMk/>
            <pc:sldMk cId="1484147083" sldId="269"/>
            <ac:spMk id="3" creationId="{516FFC00-C3AF-4E7E-AC15-83FEEE75C774}"/>
          </ac:spMkLst>
        </pc:spChg>
        <pc:spChg chg="del">
          <ac:chgData name="Kim Dearing" userId="5f5c3c6f9192f48a" providerId="LiveId" clId="{7AD9A94C-AFFF-4B10-80E8-EBD48C484083}" dt="2022-12-07T18:51:00.310" v="105" actId="26606"/>
          <ac:spMkLst>
            <pc:docMk/>
            <pc:sldMk cId="1484147083" sldId="269"/>
            <ac:spMk id="192" creationId="{91F32EBA-ED97-466E-8CFA-8382584155D0}"/>
          </ac:spMkLst>
        </pc:spChg>
        <pc:spChg chg="del">
          <ac:chgData name="Kim Dearing" userId="5f5c3c6f9192f48a" providerId="LiveId" clId="{7AD9A94C-AFFF-4B10-80E8-EBD48C484083}" dt="2022-12-07T18:51:00.310" v="105" actId="26606"/>
          <ac:spMkLst>
            <pc:docMk/>
            <pc:sldMk cId="1484147083" sldId="269"/>
            <ac:spMk id="193" creationId="{62A38935-BB53-4DF7-A56E-48DD25B685D7}"/>
          </ac:spMkLst>
        </pc:spChg>
        <pc:spChg chg="add del">
          <ac:chgData name="Kim Dearing" userId="5f5c3c6f9192f48a" providerId="LiveId" clId="{7AD9A94C-AFFF-4B10-80E8-EBD48C484083}" dt="2022-12-07T18:51:12.769" v="107" actId="26606"/>
          <ac:spMkLst>
            <pc:docMk/>
            <pc:sldMk cId="1484147083" sldId="269"/>
            <ac:spMk id="2055" creationId="{C0DB9C61-90E0-484F-8602-02F49EDC1B70}"/>
          </ac:spMkLst>
        </pc:spChg>
        <pc:spChg chg="add del">
          <ac:chgData name="Kim Dearing" userId="5f5c3c6f9192f48a" providerId="LiveId" clId="{7AD9A94C-AFFF-4B10-80E8-EBD48C484083}" dt="2022-12-07T18:51:12.769" v="107" actId="26606"/>
          <ac:spMkLst>
            <pc:docMk/>
            <pc:sldMk cId="1484147083" sldId="269"/>
            <ac:spMk id="2057" creationId="{3F7ED563-E5DB-4937-BF78-7893C4DC92A0}"/>
          </ac:spMkLst>
        </pc:spChg>
        <pc:spChg chg="add del">
          <ac:chgData name="Kim Dearing" userId="5f5c3c6f9192f48a" providerId="LiveId" clId="{7AD9A94C-AFFF-4B10-80E8-EBD48C484083}" dt="2022-12-07T18:51:12.769" v="107" actId="26606"/>
          <ac:spMkLst>
            <pc:docMk/>
            <pc:sldMk cId="1484147083" sldId="269"/>
            <ac:spMk id="2059" creationId="{2306B647-FE95-4550-8350-3D2180C62211}"/>
          </ac:spMkLst>
        </pc:spChg>
        <pc:spChg chg="add">
          <ac:chgData name="Kim Dearing" userId="5f5c3c6f9192f48a" providerId="LiveId" clId="{7AD9A94C-AFFF-4B10-80E8-EBD48C484083}" dt="2022-12-07T18:51:12.769" v="107" actId="26606"/>
          <ac:spMkLst>
            <pc:docMk/>
            <pc:sldMk cId="1484147083" sldId="269"/>
            <ac:spMk id="2064" creationId="{8D1AA55E-40D5-461B-A5A8-4AE8AAB71B08}"/>
          </ac:spMkLst>
        </pc:spChg>
        <pc:spChg chg="add">
          <ac:chgData name="Kim Dearing" userId="5f5c3c6f9192f48a" providerId="LiveId" clId="{7AD9A94C-AFFF-4B10-80E8-EBD48C484083}" dt="2022-12-07T18:51:12.769" v="107" actId="26606"/>
          <ac:spMkLst>
            <pc:docMk/>
            <pc:sldMk cId="1484147083" sldId="269"/>
            <ac:spMk id="2068" creationId="{6CB927A4-E432-4310-9CD5-E89FF5063179}"/>
          </ac:spMkLst>
        </pc:spChg>
        <pc:spChg chg="add">
          <ac:chgData name="Kim Dearing" userId="5f5c3c6f9192f48a" providerId="LiveId" clId="{7AD9A94C-AFFF-4B10-80E8-EBD48C484083}" dt="2022-12-07T18:51:12.769" v="107" actId="26606"/>
          <ac:spMkLst>
            <pc:docMk/>
            <pc:sldMk cId="1484147083" sldId="269"/>
            <ac:spMk id="2070" creationId="{E3020543-B24B-4EC4-8FFC-8DD88EEA91A8}"/>
          </ac:spMkLst>
        </pc:spChg>
        <pc:picChg chg="mod">
          <ac:chgData name="Kim Dearing" userId="5f5c3c6f9192f48a" providerId="LiveId" clId="{7AD9A94C-AFFF-4B10-80E8-EBD48C484083}" dt="2022-12-07T18:51:12.769" v="107" actId="26606"/>
          <ac:picMkLst>
            <pc:docMk/>
            <pc:sldMk cId="1484147083" sldId="269"/>
            <ac:picMk id="2050" creationId="{08FEC3BC-96FC-47AD-9A79-0CAF5288CD79}"/>
          </ac:picMkLst>
        </pc:picChg>
        <pc:cxnChg chg="add">
          <ac:chgData name="Kim Dearing" userId="5f5c3c6f9192f48a" providerId="LiveId" clId="{7AD9A94C-AFFF-4B10-80E8-EBD48C484083}" dt="2022-12-07T18:51:12.769" v="107" actId="26606"/>
          <ac:cxnSpMkLst>
            <pc:docMk/>
            <pc:sldMk cId="1484147083" sldId="269"/>
            <ac:cxnSpMk id="2066" creationId="{7EB498BD-8089-4626-91EA-4978EBEF535E}"/>
          </ac:cxnSpMkLst>
        </pc:cxnChg>
      </pc:sldChg>
      <pc:sldChg chg="addSp delSp modSp mod">
        <pc:chgData name="Kim Dearing" userId="5f5c3c6f9192f48a" providerId="LiveId" clId="{7AD9A94C-AFFF-4B10-80E8-EBD48C484083}" dt="2022-12-07T18:52:28.362" v="122" actId="26606"/>
        <pc:sldMkLst>
          <pc:docMk/>
          <pc:sldMk cId="2769236765" sldId="271"/>
        </pc:sldMkLst>
        <pc:spChg chg="mod">
          <ac:chgData name="Kim Dearing" userId="5f5c3c6f9192f48a" providerId="LiveId" clId="{7AD9A94C-AFFF-4B10-80E8-EBD48C484083}" dt="2022-12-07T18:52:28.362" v="122" actId="26606"/>
          <ac:spMkLst>
            <pc:docMk/>
            <pc:sldMk cId="2769236765" sldId="271"/>
            <ac:spMk id="2" creationId="{FF28B664-F9CD-4154-9B34-FB2478D03634}"/>
          </ac:spMkLst>
        </pc:spChg>
        <pc:spChg chg="mod">
          <ac:chgData name="Kim Dearing" userId="5f5c3c6f9192f48a" providerId="LiveId" clId="{7AD9A94C-AFFF-4B10-80E8-EBD48C484083}" dt="2022-12-07T18:52:28.362" v="122" actId="26606"/>
          <ac:spMkLst>
            <pc:docMk/>
            <pc:sldMk cId="2769236765" sldId="271"/>
            <ac:spMk id="3" creationId="{67CF1A6F-7B0F-4C2A-987F-A399D05CF15B}"/>
          </ac:spMkLst>
        </pc:spChg>
        <pc:spChg chg="del">
          <ac:chgData name="Kim Dearing" userId="5f5c3c6f9192f48a" providerId="LiveId" clId="{7AD9A94C-AFFF-4B10-80E8-EBD48C484083}" dt="2022-12-07T18:52:28.362" v="122" actId="26606"/>
          <ac:spMkLst>
            <pc:docMk/>
            <pc:sldMk cId="2769236765" sldId="271"/>
            <ac:spMk id="19" creationId="{91F32EBA-ED97-466E-8CFA-8382584155D0}"/>
          </ac:spMkLst>
        </pc:spChg>
        <pc:spChg chg="add">
          <ac:chgData name="Kim Dearing" userId="5f5c3c6f9192f48a" providerId="LiveId" clId="{7AD9A94C-AFFF-4B10-80E8-EBD48C484083}" dt="2022-12-07T18:52:28.362" v="122" actId="26606"/>
          <ac:spMkLst>
            <pc:docMk/>
            <pc:sldMk cId="2769236765" sldId="271"/>
            <ac:spMk id="24" creationId="{8D1AA55E-40D5-461B-A5A8-4AE8AAB71B08}"/>
          </ac:spMkLst>
        </pc:spChg>
        <pc:spChg chg="add">
          <ac:chgData name="Kim Dearing" userId="5f5c3c6f9192f48a" providerId="LiveId" clId="{7AD9A94C-AFFF-4B10-80E8-EBD48C484083}" dt="2022-12-07T18:52:28.362" v="122" actId="26606"/>
          <ac:spMkLst>
            <pc:docMk/>
            <pc:sldMk cId="2769236765" sldId="271"/>
            <ac:spMk id="28" creationId="{6CB927A4-E432-4310-9CD5-E89FF5063179}"/>
          </ac:spMkLst>
        </pc:spChg>
        <pc:spChg chg="add">
          <ac:chgData name="Kim Dearing" userId="5f5c3c6f9192f48a" providerId="LiveId" clId="{7AD9A94C-AFFF-4B10-80E8-EBD48C484083}" dt="2022-12-07T18:52:28.362" v="122" actId="26606"/>
          <ac:spMkLst>
            <pc:docMk/>
            <pc:sldMk cId="2769236765" sldId="271"/>
            <ac:spMk id="30" creationId="{E3020543-B24B-4EC4-8FFC-8DD88EEA91A8}"/>
          </ac:spMkLst>
        </pc:spChg>
        <pc:picChg chg="mod">
          <ac:chgData name="Kim Dearing" userId="5f5c3c6f9192f48a" providerId="LiveId" clId="{7AD9A94C-AFFF-4B10-80E8-EBD48C484083}" dt="2022-12-07T18:52:28.362" v="122" actId="26606"/>
          <ac:picMkLst>
            <pc:docMk/>
            <pc:sldMk cId="2769236765" sldId="271"/>
            <ac:picMk id="5" creationId="{0A617E9D-563A-40F7-9C91-E72AC52A39D4}"/>
          </ac:picMkLst>
        </pc:picChg>
        <pc:cxnChg chg="add">
          <ac:chgData name="Kim Dearing" userId="5f5c3c6f9192f48a" providerId="LiveId" clId="{7AD9A94C-AFFF-4B10-80E8-EBD48C484083}" dt="2022-12-07T18:52:28.362" v="122" actId="26606"/>
          <ac:cxnSpMkLst>
            <pc:docMk/>
            <pc:sldMk cId="2769236765" sldId="271"/>
            <ac:cxnSpMk id="26" creationId="{7EB498BD-8089-4626-91EA-4978EBEF535E}"/>
          </ac:cxnSpMkLst>
        </pc:cxnChg>
      </pc:sldChg>
      <pc:sldChg chg="addSp delSp modSp mod setBg">
        <pc:chgData name="Kim Dearing" userId="5f5c3c6f9192f48a" providerId="LiveId" clId="{7AD9A94C-AFFF-4B10-80E8-EBD48C484083}" dt="2022-12-07T18:55:30.665" v="137" actId="26606"/>
        <pc:sldMkLst>
          <pc:docMk/>
          <pc:sldMk cId="1092138254" sldId="292"/>
        </pc:sldMkLst>
        <pc:spChg chg="mod">
          <ac:chgData name="Kim Dearing" userId="5f5c3c6f9192f48a" providerId="LiveId" clId="{7AD9A94C-AFFF-4B10-80E8-EBD48C484083}" dt="2022-12-07T18:55:30.665" v="137" actId="26606"/>
          <ac:spMkLst>
            <pc:docMk/>
            <pc:sldMk cId="1092138254" sldId="292"/>
            <ac:spMk id="2" creationId="{8D351213-A8F9-3A64-3790-602BDCCE61EC}"/>
          </ac:spMkLst>
        </pc:spChg>
        <pc:spChg chg="mod">
          <ac:chgData name="Kim Dearing" userId="5f5c3c6f9192f48a" providerId="LiveId" clId="{7AD9A94C-AFFF-4B10-80E8-EBD48C484083}" dt="2022-12-07T18:55:30.665" v="137" actId="26606"/>
          <ac:spMkLst>
            <pc:docMk/>
            <pc:sldMk cId="1092138254" sldId="292"/>
            <ac:spMk id="3" creationId="{7140514D-01EB-2CDB-D65F-2BAB5B5DF5F2}"/>
          </ac:spMkLst>
        </pc:spChg>
        <pc:spChg chg="add">
          <ac:chgData name="Kim Dearing" userId="5f5c3c6f9192f48a" providerId="LiveId" clId="{7AD9A94C-AFFF-4B10-80E8-EBD48C484083}" dt="2022-12-07T18:55:30.665" v="137" actId="26606"/>
          <ac:spMkLst>
            <pc:docMk/>
            <pc:sldMk cId="1092138254" sldId="292"/>
            <ac:spMk id="15" creationId="{D1D34770-47A8-402C-AF23-2B653F2D88C1}"/>
          </ac:spMkLst>
        </pc:spChg>
        <pc:picChg chg="mod">
          <ac:chgData name="Kim Dearing" userId="5f5c3c6f9192f48a" providerId="LiveId" clId="{7AD9A94C-AFFF-4B10-80E8-EBD48C484083}" dt="2022-12-07T18:55:30.665" v="137" actId="26606"/>
          <ac:picMkLst>
            <pc:docMk/>
            <pc:sldMk cId="1092138254" sldId="292"/>
            <ac:picMk id="5" creationId="{349FCD56-6FA2-138C-F1C5-B97A1214D553}"/>
          </ac:picMkLst>
        </pc:picChg>
        <pc:cxnChg chg="add del">
          <ac:chgData name="Kim Dearing" userId="5f5c3c6f9192f48a" providerId="LiveId" clId="{7AD9A94C-AFFF-4B10-80E8-EBD48C484083}" dt="2022-12-07T18:55:30.665" v="137" actId="26606"/>
          <ac:cxnSpMkLst>
            <pc:docMk/>
            <pc:sldMk cId="1092138254" sldId="292"/>
            <ac:cxnSpMk id="10" creationId="{A7F400EE-A8A5-48AF-B4D6-291B52C6F0B0}"/>
          </ac:cxnSpMkLst>
        </pc:cxnChg>
      </pc:sldChg>
      <pc:sldChg chg="addSp delSp modSp mod setBg">
        <pc:chgData name="Kim Dearing" userId="5f5c3c6f9192f48a" providerId="LiveId" clId="{7AD9A94C-AFFF-4B10-80E8-EBD48C484083}" dt="2022-12-07T18:58:18.095" v="162" actId="27636"/>
        <pc:sldMkLst>
          <pc:docMk/>
          <pc:sldMk cId="3588954644" sldId="293"/>
        </pc:sldMkLst>
        <pc:spChg chg="mod">
          <ac:chgData name="Kim Dearing" userId="5f5c3c6f9192f48a" providerId="LiveId" clId="{7AD9A94C-AFFF-4B10-80E8-EBD48C484083}" dt="2022-12-07T18:58:01.828" v="158" actId="27636"/>
          <ac:spMkLst>
            <pc:docMk/>
            <pc:sldMk cId="3588954644" sldId="293"/>
            <ac:spMk id="2" creationId="{F7EDC405-637C-FB51-7157-15DD5A513852}"/>
          </ac:spMkLst>
        </pc:spChg>
        <pc:spChg chg="mod">
          <ac:chgData name="Kim Dearing" userId="5f5c3c6f9192f48a" providerId="LiveId" clId="{7AD9A94C-AFFF-4B10-80E8-EBD48C484083}" dt="2022-12-07T18:58:18.095" v="162" actId="27636"/>
          <ac:spMkLst>
            <pc:docMk/>
            <pc:sldMk cId="3588954644" sldId="293"/>
            <ac:spMk id="3" creationId="{45B3CDF3-A77D-8A7A-54D1-BAA595B2EC92}"/>
          </ac:spMkLst>
        </pc:spChg>
        <pc:spChg chg="add del">
          <ac:chgData name="Kim Dearing" userId="5f5c3c6f9192f48a" providerId="LiveId" clId="{7AD9A94C-AFFF-4B10-80E8-EBD48C484083}" dt="2022-12-07T18:49:48.995" v="97" actId="26606"/>
          <ac:spMkLst>
            <pc:docMk/>
            <pc:sldMk cId="3588954644" sldId="293"/>
            <ac:spMk id="8" creationId="{777A147A-9ED8-46B4-8660-1B3C2AA880B5}"/>
          </ac:spMkLst>
        </pc:spChg>
        <pc:spChg chg="add del">
          <ac:chgData name="Kim Dearing" userId="5f5c3c6f9192f48a" providerId="LiveId" clId="{7AD9A94C-AFFF-4B10-80E8-EBD48C484083}" dt="2022-12-07T18:49:48.995" v="97" actId="26606"/>
          <ac:spMkLst>
            <pc:docMk/>
            <pc:sldMk cId="3588954644" sldId="293"/>
            <ac:spMk id="10" creationId="{5D6C15A0-C087-4593-8414-2B4EC1CDC3DE}"/>
          </ac:spMkLst>
        </pc:spChg>
        <pc:spChg chg="add del">
          <ac:chgData name="Kim Dearing" userId="5f5c3c6f9192f48a" providerId="LiveId" clId="{7AD9A94C-AFFF-4B10-80E8-EBD48C484083}" dt="2022-12-07T18:49:50.263" v="99" actId="26606"/>
          <ac:spMkLst>
            <pc:docMk/>
            <pc:sldMk cId="3588954644" sldId="293"/>
            <ac:spMk id="12" creationId="{100EDD19-6802-4EC3-95CE-CFFAB042CFD6}"/>
          </ac:spMkLst>
        </pc:spChg>
        <pc:spChg chg="add del">
          <ac:chgData name="Kim Dearing" userId="5f5c3c6f9192f48a" providerId="LiveId" clId="{7AD9A94C-AFFF-4B10-80E8-EBD48C484083}" dt="2022-12-07T18:49:50.263" v="99" actId="26606"/>
          <ac:spMkLst>
            <pc:docMk/>
            <pc:sldMk cId="3588954644" sldId="293"/>
            <ac:spMk id="13" creationId="{DB17E863-922E-4C26-BD64-E8FD41D28661}"/>
          </ac:spMkLst>
        </pc:spChg>
        <pc:spChg chg="add del">
          <ac:chgData name="Kim Dearing" userId="5f5c3c6f9192f48a" providerId="LiveId" clId="{7AD9A94C-AFFF-4B10-80E8-EBD48C484083}" dt="2022-12-07T18:49:51.611" v="101" actId="26606"/>
          <ac:spMkLst>
            <pc:docMk/>
            <pc:sldMk cId="3588954644" sldId="293"/>
            <ac:spMk id="15" creationId="{777A147A-9ED8-46B4-8660-1B3C2AA880B5}"/>
          </ac:spMkLst>
        </pc:spChg>
        <pc:spChg chg="add del">
          <ac:chgData name="Kim Dearing" userId="5f5c3c6f9192f48a" providerId="LiveId" clId="{7AD9A94C-AFFF-4B10-80E8-EBD48C484083}" dt="2022-12-07T18:49:51.611" v="101" actId="26606"/>
          <ac:spMkLst>
            <pc:docMk/>
            <pc:sldMk cId="3588954644" sldId="293"/>
            <ac:spMk id="16" creationId="{5D6C15A0-C087-4593-8414-2B4EC1CDC3DE}"/>
          </ac:spMkLst>
        </pc:spChg>
        <pc:spChg chg="add del">
          <ac:chgData name="Kim Dearing" userId="5f5c3c6f9192f48a" providerId="LiveId" clId="{7AD9A94C-AFFF-4B10-80E8-EBD48C484083}" dt="2022-12-07T18:56:57.837" v="144" actId="26606"/>
          <ac:spMkLst>
            <pc:docMk/>
            <pc:sldMk cId="3588954644" sldId="293"/>
            <ac:spMk id="18" creationId="{2BD55E05-51A2-4173-A7FA-869DE4F71AC3}"/>
          </ac:spMkLst>
        </pc:spChg>
        <pc:spChg chg="add del">
          <ac:chgData name="Kim Dearing" userId="5f5c3c6f9192f48a" providerId="LiveId" clId="{7AD9A94C-AFFF-4B10-80E8-EBD48C484083}" dt="2022-12-07T18:57:41.023" v="155" actId="26606"/>
          <ac:spMkLst>
            <pc:docMk/>
            <pc:sldMk cId="3588954644" sldId="293"/>
            <ac:spMk id="23" creationId="{A2679492-7988-4050-9056-542444452411}"/>
          </ac:spMkLst>
        </pc:spChg>
        <pc:spChg chg="add del">
          <ac:chgData name="Kim Dearing" userId="5f5c3c6f9192f48a" providerId="LiveId" clId="{7AD9A94C-AFFF-4B10-80E8-EBD48C484083}" dt="2022-12-07T18:57:41.023" v="155" actId="26606"/>
          <ac:spMkLst>
            <pc:docMk/>
            <pc:sldMk cId="3588954644" sldId="293"/>
            <ac:spMk id="25" creationId="{B091B163-7D61-4891-ABCF-5C13D9C418D0}"/>
          </ac:spMkLst>
        </pc:spChg>
        <pc:spChg chg="add">
          <ac:chgData name="Kim Dearing" userId="5f5c3c6f9192f48a" providerId="LiveId" clId="{7AD9A94C-AFFF-4B10-80E8-EBD48C484083}" dt="2022-12-07T18:57:41.023" v="155" actId="26606"/>
          <ac:spMkLst>
            <pc:docMk/>
            <pc:sldMk cId="3588954644" sldId="293"/>
            <ac:spMk id="37" creationId="{8D1AA55E-40D5-461B-A5A8-4AE8AAB71B08}"/>
          </ac:spMkLst>
        </pc:spChg>
        <pc:grpChg chg="add del">
          <ac:chgData name="Kim Dearing" userId="5f5c3c6f9192f48a" providerId="LiveId" clId="{7AD9A94C-AFFF-4B10-80E8-EBD48C484083}" dt="2022-12-07T18:57:41.023" v="155" actId="26606"/>
          <ac:grpSpMkLst>
            <pc:docMk/>
            <pc:sldMk cId="3588954644" sldId="293"/>
            <ac:grpSpMk id="27" creationId="{0474DF76-993E-44DE-AFB0-C416182ACECF}"/>
          </ac:grpSpMkLst>
        </pc:grpChg>
        <pc:grpChg chg="add">
          <ac:chgData name="Kim Dearing" userId="5f5c3c6f9192f48a" providerId="LiveId" clId="{7AD9A94C-AFFF-4B10-80E8-EBD48C484083}" dt="2022-12-07T18:57:41.023" v="155" actId="26606"/>
          <ac:grpSpMkLst>
            <pc:docMk/>
            <pc:sldMk cId="3588954644" sldId="293"/>
            <ac:grpSpMk id="41" creationId="{78350D8D-73D6-4132-89B5-DD52F3962A76}"/>
          </ac:grpSpMkLst>
        </pc:grpChg>
        <pc:cxnChg chg="add del">
          <ac:chgData name="Kim Dearing" userId="5f5c3c6f9192f48a" providerId="LiveId" clId="{7AD9A94C-AFFF-4B10-80E8-EBD48C484083}" dt="2022-12-07T18:57:41.023" v="155" actId="26606"/>
          <ac:cxnSpMkLst>
            <pc:docMk/>
            <pc:sldMk cId="3588954644" sldId="293"/>
            <ac:cxnSpMk id="32" creationId="{C49DA8F6-BCC1-4447-B54C-57856834B94B}"/>
          </ac:cxnSpMkLst>
        </pc:cxnChg>
        <pc:cxnChg chg="add">
          <ac:chgData name="Kim Dearing" userId="5f5c3c6f9192f48a" providerId="LiveId" clId="{7AD9A94C-AFFF-4B10-80E8-EBD48C484083}" dt="2022-12-07T18:57:41.023" v="155" actId="26606"/>
          <ac:cxnSpMkLst>
            <pc:docMk/>
            <pc:sldMk cId="3588954644" sldId="293"/>
            <ac:cxnSpMk id="39" creationId="{7EB498BD-8089-4626-91EA-4978EBEF535E}"/>
          </ac:cxnSpMkLst>
        </pc:cxnChg>
      </pc:sldChg>
      <pc:sldChg chg="addSp delSp modSp mod setBg">
        <pc:chgData name="Kim Dearing" userId="5f5c3c6f9192f48a" providerId="LiveId" clId="{7AD9A94C-AFFF-4B10-80E8-EBD48C484083}" dt="2022-12-07T18:55:40.961" v="138" actId="26606"/>
        <pc:sldMkLst>
          <pc:docMk/>
          <pc:sldMk cId="910576241" sldId="295"/>
        </pc:sldMkLst>
        <pc:spChg chg="mod">
          <ac:chgData name="Kim Dearing" userId="5f5c3c6f9192f48a" providerId="LiveId" clId="{7AD9A94C-AFFF-4B10-80E8-EBD48C484083}" dt="2022-12-07T18:55:40.961" v="138" actId="26606"/>
          <ac:spMkLst>
            <pc:docMk/>
            <pc:sldMk cId="910576241" sldId="295"/>
            <ac:spMk id="2" creationId="{A3FB1638-0D6A-EEDE-5F5F-907C1242BDBB}"/>
          </ac:spMkLst>
        </pc:spChg>
        <pc:spChg chg="add del">
          <ac:chgData name="Kim Dearing" userId="5f5c3c6f9192f48a" providerId="LiveId" clId="{7AD9A94C-AFFF-4B10-80E8-EBD48C484083}" dt="2022-12-07T18:44:42.562" v="74" actId="26606"/>
          <ac:spMkLst>
            <pc:docMk/>
            <pc:sldMk cId="910576241" sldId="295"/>
            <ac:spMk id="3" creationId="{AC3BDA52-459B-BE60-5069-0CB13BD70AE8}"/>
          </ac:spMkLst>
        </pc:spChg>
        <pc:spChg chg="add del">
          <ac:chgData name="Kim Dearing" userId="5f5c3c6f9192f48a" providerId="LiveId" clId="{7AD9A94C-AFFF-4B10-80E8-EBD48C484083}" dt="2022-12-07T18:44:42.530" v="73" actId="26606"/>
          <ac:spMkLst>
            <pc:docMk/>
            <pc:sldMk cId="910576241" sldId="295"/>
            <ac:spMk id="10" creationId="{D335A262-7106-4571-BE09-CFA60A9DB0FF}"/>
          </ac:spMkLst>
        </pc:spChg>
        <pc:spChg chg="add del">
          <ac:chgData name="Kim Dearing" userId="5f5c3c6f9192f48a" providerId="LiveId" clId="{7AD9A94C-AFFF-4B10-80E8-EBD48C484083}" dt="2022-12-07T18:44:42.530" v="73" actId="26606"/>
          <ac:spMkLst>
            <pc:docMk/>
            <pc:sldMk cId="910576241" sldId="295"/>
            <ac:spMk id="12" creationId="{7A6F043C-2A2A-4ECE-99FC-9670FAF956C5}"/>
          </ac:spMkLst>
        </pc:spChg>
        <pc:spChg chg="add del">
          <ac:chgData name="Kim Dearing" userId="5f5c3c6f9192f48a" providerId="LiveId" clId="{7AD9A94C-AFFF-4B10-80E8-EBD48C484083}" dt="2022-12-07T18:44:42.530" v="73" actId="26606"/>
          <ac:spMkLst>
            <pc:docMk/>
            <pc:sldMk cId="910576241" sldId="295"/>
            <ac:spMk id="14" creationId="{046FE5A8-8C9A-4D97-A7C4-214929653ACC}"/>
          </ac:spMkLst>
        </pc:spChg>
        <pc:spChg chg="add del">
          <ac:chgData name="Kim Dearing" userId="5f5c3c6f9192f48a" providerId="LiveId" clId="{7AD9A94C-AFFF-4B10-80E8-EBD48C484083}" dt="2022-12-07T18:44:42.530" v="73" actId="26606"/>
          <ac:spMkLst>
            <pc:docMk/>
            <pc:sldMk cId="910576241" sldId="295"/>
            <ac:spMk id="16" creationId="{B6297F2B-78AD-4022-83A4-78FC55E1136B}"/>
          </ac:spMkLst>
        </pc:spChg>
        <pc:spChg chg="add">
          <ac:chgData name="Kim Dearing" userId="5f5c3c6f9192f48a" providerId="LiveId" clId="{7AD9A94C-AFFF-4B10-80E8-EBD48C484083}" dt="2022-12-07T18:55:40.961" v="138" actId="26606"/>
          <ac:spMkLst>
            <pc:docMk/>
            <pc:sldMk cId="910576241" sldId="295"/>
            <ac:spMk id="23" creationId="{DCC231C8-C761-4B31-9B1C-C6D19248C6B3}"/>
          </ac:spMkLst>
        </pc:spChg>
        <pc:graphicFrameChg chg="add del">
          <ac:chgData name="Kim Dearing" userId="5f5c3c6f9192f48a" providerId="LiveId" clId="{7AD9A94C-AFFF-4B10-80E8-EBD48C484083}" dt="2022-12-07T18:44:42.530" v="73" actId="26606"/>
          <ac:graphicFrameMkLst>
            <pc:docMk/>
            <pc:sldMk cId="910576241" sldId="295"/>
            <ac:graphicFrameMk id="5" creationId="{01CB91BA-B303-3DDA-9C44-12D3CB21FA50}"/>
          </ac:graphicFrameMkLst>
        </pc:graphicFrameChg>
        <pc:graphicFrameChg chg="add mod modGraphic">
          <ac:chgData name="Kim Dearing" userId="5f5c3c6f9192f48a" providerId="LiveId" clId="{7AD9A94C-AFFF-4B10-80E8-EBD48C484083}" dt="2022-12-07T18:55:40.961" v="138" actId="26606"/>
          <ac:graphicFrameMkLst>
            <pc:docMk/>
            <pc:sldMk cId="910576241" sldId="295"/>
            <ac:graphicFrameMk id="18" creationId="{034D7AB4-BC04-E859-6197-0A42E985B24E}"/>
          </ac:graphicFrameMkLst>
        </pc:graphicFrameChg>
        <pc:picChg chg="add del">
          <ac:chgData name="Kim Dearing" userId="5f5c3c6f9192f48a" providerId="LiveId" clId="{7AD9A94C-AFFF-4B10-80E8-EBD48C484083}" dt="2022-12-07T18:44:42.530" v="73" actId="26606"/>
          <ac:picMkLst>
            <pc:docMk/>
            <pc:sldMk cId="910576241" sldId="295"/>
            <ac:picMk id="6" creationId="{040A2B9D-0A00-BD19-3F83-C273122C4FAB}"/>
          </ac:picMkLst>
        </pc:picChg>
      </pc:sldChg>
      <pc:sldChg chg="addSp modSp mod setBg">
        <pc:chgData name="Kim Dearing" userId="5f5c3c6f9192f48a" providerId="LiveId" clId="{7AD9A94C-AFFF-4B10-80E8-EBD48C484083}" dt="2022-12-07T18:44:49.175" v="75" actId="26606"/>
        <pc:sldMkLst>
          <pc:docMk/>
          <pc:sldMk cId="3774700215" sldId="296"/>
        </pc:sldMkLst>
        <pc:spChg chg="mod">
          <ac:chgData name="Kim Dearing" userId="5f5c3c6f9192f48a" providerId="LiveId" clId="{7AD9A94C-AFFF-4B10-80E8-EBD48C484083}" dt="2022-12-07T18:44:49.175" v="75" actId="26606"/>
          <ac:spMkLst>
            <pc:docMk/>
            <pc:sldMk cId="3774700215" sldId="296"/>
            <ac:spMk id="2" creationId="{E4A003B6-658C-8C8B-825F-20D089DF0F84}"/>
          </ac:spMkLst>
        </pc:spChg>
        <pc:spChg chg="mod">
          <ac:chgData name="Kim Dearing" userId="5f5c3c6f9192f48a" providerId="LiveId" clId="{7AD9A94C-AFFF-4B10-80E8-EBD48C484083}" dt="2022-12-07T18:44:49.175" v="75" actId="26606"/>
          <ac:spMkLst>
            <pc:docMk/>
            <pc:sldMk cId="3774700215" sldId="296"/>
            <ac:spMk id="3" creationId="{3AD5E9C9-1D9E-6563-0059-AD8318BA8318}"/>
          </ac:spMkLst>
        </pc:spChg>
        <pc:picChg chg="add">
          <ac:chgData name="Kim Dearing" userId="5f5c3c6f9192f48a" providerId="LiveId" clId="{7AD9A94C-AFFF-4B10-80E8-EBD48C484083}" dt="2022-12-07T18:44:49.175" v="75" actId="26606"/>
          <ac:picMkLst>
            <pc:docMk/>
            <pc:sldMk cId="3774700215" sldId="296"/>
            <ac:picMk id="5" creationId="{D0F734FE-4C68-4868-95F0-49A624E9DDEB}"/>
          </ac:picMkLst>
        </pc:picChg>
        <pc:cxnChg chg="add">
          <ac:chgData name="Kim Dearing" userId="5f5c3c6f9192f48a" providerId="LiveId" clId="{7AD9A94C-AFFF-4B10-80E8-EBD48C484083}" dt="2022-12-07T18:44:49.175" v="75" actId="26606"/>
          <ac:cxnSpMkLst>
            <pc:docMk/>
            <pc:sldMk cId="3774700215" sldId="296"/>
            <ac:cxnSpMk id="9" creationId="{A7F400EE-A8A5-48AF-B4D6-291B52C6F0B0}"/>
          </ac:cxnSpMkLst>
        </pc:cxnChg>
      </pc:sldChg>
      <pc:sldChg chg="del">
        <pc:chgData name="Kim Dearing" userId="5f5c3c6f9192f48a" providerId="LiveId" clId="{7AD9A94C-AFFF-4B10-80E8-EBD48C484083}" dt="2022-12-07T18:37:36.937" v="69" actId="2696"/>
        <pc:sldMkLst>
          <pc:docMk/>
          <pc:sldMk cId="1308144643" sldId="297"/>
        </pc:sldMkLst>
      </pc:sldChg>
      <pc:sldChg chg="addSp delSp modSp mod setBg">
        <pc:chgData name="Kim Dearing" userId="5f5c3c6f9192f48a" providerId="LiveId" clId="{7AD9A94C-AFFF-4B10-80E8-EBD48C484083}" dt="2022-12-07T18:56:30.821" v="142" actId="26606"/>
        <pc:sldMkLst>
          <pc:docMk/>
          <pc:sldMk cId="1682565124" sldId="298"/>
        </pc:sldMkLst>
        <pc:spChg chg="mod">
          <ac:chgData name="Kim Dearing" userId="5f5c3c6f9192f48a" providerId="LiveId" clId="{7AD9A94C-AFFF-4B10-80E8-EBD48C484083}" dt="2022-12-07T18:56:30.783" v="141" actId="26606"/>
          <ac:spMkLst>
            <pc:docMk/>
            <pc:sldMk cId="1682565124" sldId="298"/>
            <ac:spMk id="2" creationId="{A3F98C03-47B7-CCDD-EDDF-D97B843B2A13}"/>
          </ac:spMkLst>
        </pc:spChg>
        <pc:spChg chg="del mod">
          <ac:chgData name="Kim Dearing" userId="5f5c3c6f9192f48a" providerId="LiveId" clId="{7AD9A94C-AFFF-4B10-80E8-EBD48C484083}" dt="2022-12-07T18:56:30.821" v="142" actId="26606"/>
          <ac:spMkLst>
            <pc:docMk/>
            <pc:sldMk cId="1682565124" sldId="298"/>
            <ac:spMk id="3" creationId="{043A4170-F4C8-4599-776B-521E8A9C79F1}"/>
          </ac:spMkLst>
        </pc:spChg>
        <pc:graphicFrameChg chg="add">
          <ac:chgData name="Kim Dearing" userId="5f5c3c6f9192f48a" providerId="LiveId" clId="{7AD9A94C-AFFF-4B10-80E8-EBD48C484083}" dt="2022-12-07T18:56:30.821" v="142" actId="26606"/>
          <ac:graphicFrameMkLst>
            <pc:docMk/>
            <pc:sldMk cId="1682565124" sldId="298"/>
            <ac:graphicFrameMk id="11" creationId="{04C652BA-323E-2156-4F25-902E8D38C0B5}"/>
          </ac:graphicFrameMkLst>
        </pc:graphicFrameChg>
        <pc:picChg chg="add del">
          <ac:chgData name="Kim Dearing" userId="5f5c3c6f9192f48a" providerId="LiveId" clId="{7AD9A94C-AFFF-4B10-80E8-EBD48C484083}" dt="2022-12-07T18:56:30.783" v="141" actId="26606"/>
          <ac:picMkLst>
            <pc:docMk/>
            <pc:sldMk cId="1682565124" sldId="298"/>
            <ac:picMk id="5" creationId="{AFD8FAE3-51C0-615F-FBC1-A659C48414A9}"/>
          </ac:picMkLst>
        </pc:picChg>
        <pc:cxnChg chg="add del">
          <ac:chgData name="Kim Dearing" userId="5f5c3c6f9192f48a" providerId="LiveId" clId="{7AD9A94C-AFFF-4B10-80E8-EBD48C484083}" dt="2022-12-07T18:56:30.783" v="141" actId="26606"/>
          <ac:cxnSpMkLst>
            <pc:docMk/>
            <pc:sldMk cId="1682565124" sldId="298"/>
            <ac:cxnSpMk id="9" creationId="{A7F400EE-A8A5-48AF-B4D6-291B52C6F0B0}"/>
          </ac:cxnSpMkLst>
        </pc:cxnChg>
      </pc:sldChg>
      <pc:sldChg chg="addSp delSp mod">
        <pc:chgData name="Kim Dearing" userId="5f5c3c6f9192f48a" providerId="LiveId" clId="{7AD9A94C-AFFF-4B10-80E8-EBD48C484083}" dt="2022-12-07T18:56:40.618" v="143" actId="26606"/>
        <pc:sldMkLst>
          <pc:docMk/>
          <pc:sldMk cId="2222169713" sldId="299"/>
        </pc:sldMkLst>
        <pc:spChg chg="del">
          <ac:chgData name="Kim Dearing" userId="5f5c3c6f9192f48a" providerId="LiveId" clId="{7AD9A94C-AFFF-4B10-80E8-EBD48C484083}" dt="2022-12-07T18:56:40.618" v="143" actId="26606"/>
          <ac:spMkLst>
            <pc:docMk/>
            <pc:sldMk cId="2222169713" sldId="299"/>
            <ac:spMk id="3" creationId="{6CDD71C0-8B84-9EB3-F59E-EBCC18F14724}"/>
          </ac:spMkLst>
        </pc:spChg>
        <pc:graphicFrameChg chg="add">
          <ac:chgData name="Kim Dearing" userId="5f5c3c6f9192f48a" providerId="LiveId" clId="{7AD9A94C-AFFF-4B10-80E8-EBD48C484083}" dt="2022-12-07T18:56:40.618" v="143" actId="26606"/>
          <ac:graphicFrameMkLst>
            <pc:docMk/>
            <pc:sldMk cId="2222169713" sldId="299"/>
            <ac:graphicFrameMk id="5" creationId="{C8B5A19A-4D68-CD6C-E809-308932E789A7}"/>
          </ac:graphicFrameMkLst>
        </pc:graphicFrameChg>
      </pc:sldChg>
      <pc:sldChg chg="addSp delSp modSp mod setBg">
        <pc:chgData name="Kim Dearing" userId="5f5c3c6f9192f48a" providerId="LiveId" clId="{7AD9A94C-AFFF-4B10-80E8-EBD48C484083}" dt="2022-12-07T18:55:10.200" v="136" actId="26606"/>
        <pc:sldMkLst>
          <pc:docMk/>
          <pc:sldMk cId="1632807016" sldId="300"/>
        </pc:sldMkLst>
        <pc:spChg chg="mod">
          <ac:chgData name="Kim Dearing" userId="5f5c3c6f9192f48a" providerId="LiveId" clId="{7AD9A94C-AFFF-4B10-80E8-EBD48C484083}" dt="2022-12-07T18:21:48.258" v="6" actId="26606"/>
          <ac:spMkLst>
            <pc:docMk/>
            <pc:sldMk cId="1632807016" sldId="300"/>
            <ac:spMk id="2" creationId="{9D32B2DA-1169-1901-0FA1-6A921A5530CB}"/>
          </ac:spMkLst>
        </pc:spChg>
        <pc:spChg chg="add del">
          <ac:chgData name="Kim Dearing" userId="5f5c3c6f9192f48a" providerId="LiveId" clId="{7AD9A94C-AFFF-4B10-80E8-EBD48C484083}" dt="2022-12-07T18:55:10.200" v="136" actId="26606"/>
          <ac:spMkLst>
            <pc:docMk/>
            <pc:sldMk cId="1632807016" sldId="300"/>
            <ac:spMk id="10" creationId="{955A2079-FA98-4876-80F0-72364A7D2EA4}"/>
          </ac:spMkLst>
        </pc:spChg>
        <pc:spChg chg="add">
          <ac:chgData name="Kim Dearing" userId="5f5c3c6f9192f48a" providerId="LiveId" clId="{7AD9A94C-AFFF-4B10-80E8-EBD48C484083}" dt="2022-12-07T18:55:10.200" v="136" actId="26606"/>
          <ac:spMkLst>
            <pc:docMk/>
            <pc:sldMk cId="1632807016" sldId="300"/>
            <ac:spMk id="15" creationId="{955A2079-FA98-4876-80F0-72364A7D2EA4}"/>
          </ac:spMkLst>
        </pc:spChg>
        <pc:graphicFrameChg chg="mod modGraphic">
          <ac:chgData name="Kim Dearing" userId="5f5c3c6f9192f48a" providerId="LiveId" clId="{7AD9A94C-AFFF-4B10-80E8-EBD48C484083}" dt="2022-12-07T18:55:10.200" v="136" actId="26606"/>
          <ac:graphicFrameMkLst>
            <pc:docMk/>
            <pc:sldMk cId="1632807016" sldId="300"/>
            <ac:graphicFrameMk id="5" creationId="{CCC907F0-4E65-DF3C-CE99-7F77A1F41EEC}"/>
          </ac:graphicFrameMkLst>
        </pc:graphicFrameChg>
      </pc:sldChg>
      <pc:sldChg chg="addSp modSp mod setBg">
        <pc:chgData name="Kim Dearing" userId="5f5c3c6f9192f48a" providerId="LiveId" clId="{7AD9A94C-AFFF-4B10-80E8-EBD48C484083}" dt="2022-12-07T18:44:07.204" v="70" actId="26606"/>
        <pc:sldMkLst>
          <pc:docMk/>
          <pc:sldMk cId="2411452473" sldId="302"/>
        </pc:sldMkLst>
        <pc:spChg chg="mod">
          <ac:chgData name="Kim Dearing" userId="5f5c3c6f9192f48a" providerId="LiveId" clId="{7AD9A94C-AFFF-4B10-80E8-EBD48C484083}" dt="2022-12-07T18:44:07.204" v="70" actId="26606"/>
          <ac:spMkLst>
            <pc:docMk/>
            <pc:sldMk cId="2411452473" sldId="302"/>
            <ac:spMk id="2" creationId="{C2AFD116-06AB-100C-1C6C-07BFADE9F51D}"/>
          </ac:spMkLst>
        </pc:spChg>
        <pc:spChg chg="mod">
          <ac:chgData name="Kim Dearing" userId="5f5c3c6f9192f48a" providerId="LiveId" clId="{7AD9A94C-AFFF-4B10-80E8-EBD48C484083}" dt="2022-12-07T18:44:07.204" v="70" actId="26606"/>
          <ac:spMkLst>
            <pc:docMk/>
            <pc:sldMk cId="2411452473" sldId="302"/>
            <ac:spMk id="17" creationId="{1F423BEC-EC6F-AF65-16A4-16216EC2C8F1}"/>
          </ac:spMkLst>
        </pc:spChg>
        <pc:picChg chg="add">
          <ac:chgData name="Kim Dearing" userId="5f5c3c6f9192f48a" providerId="LiveId" clId="{7AD9A94C-AFFF-4B10-80E8-EBD48C484083}" dt="2022-12-07T18:44:07.204" v="70" actId="26606"/>
          <ac:picMkLst>
            <pc:docMk/>
            <pc:sldMk cId="2411452473" sldId="302"/>
            <ac:picMk id="19" creationId="{52C7B11A-272A-7445-6EB0-2AC804671798}"/>
          </ac:picMkLst>
        </pc:picChg>
        <pc:cxnChg chg="add">
          <ac:chgData name="Kim Dearing" userId="5f5c3c6f9192f48a" providerId="LiveId" clId="{7AD9A94C-AFFF-4B10-80E8-EBD48C484083}" dt="2022-12-07T18:44:07.204" v="70" actId="26606"/>
          <ac:cxnSpMkLst>
            <pc:docMk/>
            <pc:sldMk cId="2411452473" sldId="302"/>
            <ac:cxnSpMk id="23" creationId="{A7F400EE-A8A5-48AF-B4D6-291B52C6F0B0}"/>
          </ac:cxnSpMkLst>
        </pc:cxnChg>
      </pc:sldChg>
      <pc:sldChg chg="del">
        <pc:chgData name="Kim Dearing" userId="5f5c3c6f9192f48a" providerId="LiveId" clId="{7AD9A94C-AFFF-4B10-80E8-EBD48C484083}" dt="2022-12-07T18:36:18.330" v="18" actId="2696"/>
        <pc:sldMkLst>
          <pc:docMk/>
          <pc:sldMk cId="4099815601" sldId="303"/>
        </pc:sldMkLst>
      </pc:sldChg>
      <pc:sldChg chg="addSp modSp mod setBg">
        <pc:chgData name="Kim Dearing" userId="5f5c3c6f9192f48a" providerId="LiveId" clId="{7AD9A94C-AFFF-4B10-80E8-EBD48C484083}" dt="2022-12-07T18:55:51.633" v="139" actId="26606"/>
        <pc:sldMkLst>
          <pc:docMk/>
          <pc:sldMk cId="2694492892" sldId="304"/>
        </pc:sldMkLst>
        <pc:spChg chg="mod">
          <ac:chgData name="Kim Dearing" userId="5f5c3c6f9192f48a" providerId="LiveId" clId="{7AD9A94C-AFFF-4B10-80E8-EBD48C484083}" dt="2022-12-07T18:55:51.633" v="139" actId="26606"/>
          <ac:spMkLst>
            <pc:docMk/>
            <pc:sldMk cId="2694492892" sldId="304"/>
            <ac:spMk id="2" creationId="{224F7123-5460-F7F9-D0D9-EF391EB3329E}"/>
          </ac:spMkLst>
        </pc:spChg>
        <pc:spChg chg="add">
          <ac:chgData name="Kim Dearing" userId="5f5c3c6f9192f48a" providerId="LiveId" clId="{7AD9A94C-AFFF-4B10-80E8-EBD48C484083}" dt="2022-12-07T18:55:51.633" v="139" actId="26606"/>
          <ac:spMkLst>
            <pc:docMk/>
            <pc:sldMk cId="2694492892" sldId="304"/>
            <ac:spMk id="10" creationId="{DCC231C8-C761-4B31-9B1C-C6D19248C6B3}"/>
          </ac:spMkLst>
        </pc:spChg>
        <pc:graphicFrameChg chg="mod modGraphic">
          <ac:chgData name="Kim Dearing" userId="5f5c3c6f9192f48a" providerId="LiveId" clId="{7AD9A94C-AFFF-4B10-80E8-EBD48C484083}" dt="2022-12-07T18:55:51.633" v="139" actId="26606"/>
          <ac:graphicFrameMkLst>
            <pc:docMk/>
            <pc:sldMk cId="2694492892" sldId="304"/>
            <ac:graphicFrameMk id="5" creationId="{446765D8-FE60-77E6-4452-29EAE1D61A63}"/>
          </ac:graphicFrameMkLst>
        </pc:graphicFrameChg>
      </pc:sldChg>
      <pc:sldChg chg="addSp delSp modSp mod setBg">
        <pc:chgData name="Kim Dearing" userId="5f5c3c6f9192f48a" providerId="LiveId" clId="{7AD9A94C-AFFF-4B10-80E8-EBD48C484083}" dt="2022-12-07T18:46:51.798" v="88" actId="26606"/>
        <pc:sldMkLst>
          <pc:docMk/>
          <pc:sldMk cId="2076839623" sldId="305"/>
        </pc:sldMkLst>
        <pc:spChg chg="mod">
          <ac:chgData name="Kim Dearing" userId="5f5c3c6f9192f48a" providerId="LiveId" clId="{7AD9A94C-AFFF-4B10-80E8-EBD48C484083}" dt="2022-12-07T18:46:51.798" v="88" actId="26606"/>
          <ac:spMkLst>
            <pc:docMk/>
            <pc:sldMk cId="2076839623" sldId="305"/>
            <ac:spMk id="2" creationId="{DB939014-F102-C81C-CB2E-E3F533C6787E}"/>
          </ac:spMkLst>
        </pc:spChg>
        <pc:spChg chg="mod ord">
          <ac:chgData name="Kim Dearing" userId="5f5c3c6f9192f48a" providerId="LiveId" clId="{7AD9A94C-AFFF-4B10-80E8-EBD48C484083}" dt="2022-12-07T18:46:51.798" v="88" actId="26606"/>
          <ac:spMkLst>
            <pc:docMk/>
            <pc:sldMk cId="2076839623" sldId="305"/>
            <ac:spMk id="3" creationId="{31CA8114-4144-DD21-1A4E-5454FFCFB685}"/>
          </ac:spMkLst>
        </pc:spChg>
        <pc:spChg chg="add del">
          <ac:chgData name="Kim Dearing" userId="5f5c3c6f9192f48a" providerId="LiveId" clId="{7AD9A94C-AFFF-4B10-80E8-EBD48C484083}" dt="2022-12-07T18:46:07.180" v="78" actId="26606"/>
          <ac:spMkLst>
            <pc:docMk/>
            <pc:sldMk cId="2076839623" sldId="305"/>
            <ac:spMk id="1031" creationId="{45D37F4E-DDB4-456B-97E0-9937730A039F}"/>
          </ac:spMkLst>
        </pc:spChg>
        <pc:spChg chg="add del">
          <ac:chgData name="Kim Dearing" userId="5f5c3c6f9192f48a" providerId="LiveId" clId="{7AD9A94C-AFFF-4B10-80E8-EBD48C484083}" dt="2022-12-07T18:46:07.180" v="78" actId="26606"/>
          <ac:spMkLst>
            <pc:docMk/>
            <pc:sldMk cId="2076839623" sldId="305"/>
            <ac:spMk id="1033" creationId="{B2DD41CD-8F47-4F56-AD12-4E2FF7696987}"/>
          </ac:spMkLst>
        </pc:spChg>
        <pc:spChg chg="add del">
          <ac:chgData name="Kim Dearing" userId="5f5c3c6f9192f48a" providerId="LiveId" clId="{7AD9A94C-AFFF-4B10-80E8-EBD48C484083}" dt="2022-12-07T18:46:14.896" v="80" actId="26606"/>
          <ac:spMkLst>
            <pc:docMk/>
            <pc:sldMk cId="2076839623" sldId="305"/>
            <ac:spMk id="1035" creationId="{5E39A796-BE83-48B1-B33F-35C4A32AAB57}"/>
          </ac:spMkLst>
        </pc:spChg>
        <pc:spChg chg="add del">
          <ac:chgData name="Kim Dearing" userId="5f5c3c6f9192f48a" providerId="LiveId" clId="{7AD9A94C-AFFF-4B10-80E8-EBD48C484083}" dt="2022-12-07T18:46:14.896" v="80" actId="26606"/>
          <ac:spMkLst>
            <pc:docMk/>
            <pc:sldMk cId="2076839623" sldId="305"/>
            <ac:spMk id="1036" creationId="{72F84B47-E267-4194-8194-831DB7B5547F}"/>
          </ac:spMkLst>
        </pc:spChg>
        <pc:spChg chg="add del">
          <ac:chgData name="Kim Dearing" userId="5f5c3c6f9192f48a" providerId="LiveId" clId="{7AD9A94C-AFFF-4B10-80E8-EBD48C484083}" dt="2022-12-07T18:46:20.638" v="82" actId="26606"/>
          <ac:spMkLst>
            <pc:docMk/>
            <pc:sldMk cId="2076839623" sldId="305"/>
            <ac:spMk id="1038" creationId="{637B2035-1FCB-439A-B421-095E136C7E07}"/>
          </ac:spMkLst>
        </pc:spChg>
        <pc:spChg chg="add del">
          <ac:chgData name="Kim Dearing" userId="5f5c3c6f9192f48a" providerId="LiveId" clId="{7AD9A94C-AFFF-4B10-80E8-EBD48C484083}" dt="2022-12-07T18:46:20.638" v="82" actId="26606"/>
          <ac:spMkLst>
            <pc:docMk/>
            <pc:sldMk cId="2076839623" sldId="305"/>
            <ac:spMk id="1039" creationId="{676D6CDF-C512-4739-B158-55EE955EFA39}"/>
          </ac:spMkLst>
        </pc:spChg>
        <pc:spChg chg="add del">
          <ac:chgData name="Kim Dearing" userId="5f5c3c6f9192f48a" providerId="LiveId" clId="{7AD9A94C-AFFF-4B10-80E8-EBD48C484083}" dt="2022-12-07T18:46:27.552" v="84" actId="26606"/>
          <ac:spMkLst>
            <pc:docMk/>
            <pc:sldMk cId="2076839623" sldId="305"/>
            <ac:spMk id="1041" creationId="{7FF47CB7-972F-479F-A36D-9E72D26EC8DA}"/>
          </ac:spMkLst>
        </pc:spChg>
        <pc:spChg chg="add del">
          <ac:chgData name="Kim Dearing" userId="5f5c3c6f9192f48a" providerId="LiveId" clId="{7AD9A94C-AFFF-4B10-80E8-EBD48C484083}" dt="2022-12-07T18:46:27.552" v="84" actId="26606"/>
          <ac:spMkLst>
            <pc:docMk/>
            <pc:sldMk cId="2076839623" sldId="305"/>
            <ac:spMk id="1042" creationId="{0D153B68-5844-490D-8E67-F616D6D721CA}"/>
          </ac:spMkLst>
        </pc:spChg>
        <pc:spChg chg="add del">
          <ac:chgData name="Kim Dearing" userId="5f5c3c6f9192f48a" providerId="LiveId" clId="{7AD9A94C-AFFF-4B10-80E8-EBD48C484083}" dt="2022-12-07T18:46:27.552" v="84" actId="26606"/>
          <ac:spMkLst>
            <pc:docMk/>
            <pc:sldMk cId="2076839623" sldId="305"/>
            <ac:spMk id="1043" creationId="{9A0D773F-7A7D-4DBB-9DEA-86BB8B8F4BC8}"/>
          </ac:spMkLst>
        </pc:spChg>
        <pc:spChg chg="add del">
          <ac:chgData name="Kim Dearing" userId="5f5c3c6f9192f48a" providerId="LiveId" clId="{7AD9A94C-AFFF-4B10-80E8-EBD48C484083}" dt="2022-12-07T18:46:51.798" v="88" actId="26606"/>
          <ac:spMkLst>
            <pc:docMk/>
            <pc:sldMk cId="2076839623" sldId="305"/>
            <ac:spMk id="1045" creationId="{13EFA6C3-82DC-4131-9929-2523E6FD0B81}"/>
          </ac:spMkLst>
        </pc:spChg>
        <pc:spChg chg="add del">
          <ac:chgData name="Kim Dearing" userId="5f5c3c6f9192f48a" providerId="LiveId" clId="{7AD9A94C-AFFF-4B10-80E8-EBD48C484083}" dt="2022-12-07T18:46:51.798" v="88" actId="26606"/>
          <ac:spMkLst>
            <pc:docMk/>
            <pc:sldMk cId="2076839623" sldId="305"/>
            <ac:spMk id="1046" creationId="{AEC9469E-14CA-4358-BABC-CBF836A6142D}"/>
          </ac:spMkLst>
        </pc:spChg>
        <pc:spChg chg="add del">
          <ac:chgData name="Kim Dearing" userId="5f5c3c6f9192f48a" providerId="LiveId" clId="{7AD9A94C-AFFF-4B10-80E8-EBD48C484083}" dt="2022-12-07T18:46:51.798" v="88" actId="26606"/>
          <ac:spMkLst>
            <pc:docMk/>
            <pc:sldMk cId="2076839623" sldId="305"/>
            <ac:spMk id="1047" creationId="{048EB4C9-ACAF-4CCA-BA6E-9314431923B2}"/>
          </ac:spMkLst>
        </pc:spChg>
        <pc:spChg chg="add del">
          <ac:chgData name="Kim Dearing" userId="5f5c3c6f9192f48a" providerId="LiveId" clId="{7AD9A94C-AFFF-4B10-80E8-EBD48C484083}" dt="2022-12-07T18:46:51.790" v="87" actId="26606"/>
          <ac:spMkLst>
            <pc:docMk/>
            <pc:sldMk cId="2076839623" sldId="305"/>
            <ac:spMk id="1052" creationId="{A440A548-C0D4-4418-940E-EDC2F1D9A599}"/>
          </ac:spMkLst>
        </pc:spChg>
        <pc:spChg chg="add del">
          <ac:chgData name="Kim Dearing" userId="5f5c3c6f9192f48a" providerId="LiveId" clId="{7AD9A94C-AFFF-4B10-80E8-EBD48C484083}" dt="2022-12-07T18:46:51.790" v="87" actId="26606"/>
          <ac:spMkLst>
            <pc:docMk/>
            <pc:sldMk cId="2076839623" sldId="305"/>
            <ac:spMk id="1054" creationId="{E708B267-8CD2-4684-A57B-9F1070769203}"/>
          </ac:spMkLst>
        </pc:spChg>
        <pc:spChg chg="add">
          <ac:chgData name="Kim Dearing" userId="5f5c3c6f9192f48a" providerId="LiveId" clId="{7AD9A94C-AFFF-4B10-80E8-EBD48C484083}" dt="2022-12-07T18:46:51.798" v="88" actId="26606"/>
          <ac:spMkLst>
            <pc:docMk/>
            <pc:sldMk cId="2076839623" sldId="305"/>
            <ac:spMk id="1061" creationId="{04812C46-200A-4DEB-A05E-3ED6C68C2387}"/>
          </ac:spMkLst>
        </pc:spChg>
        <pc:spChg chg="add">
          <ac:chgData name="Kim Dearing" userId="5f5c3c6f9192f48a" providerId="LiveId" clId="{7AD9A94C-AFFF-4B10-80E8-EBD48C484083}" dt="2022-12-07T18:46:51.798" v="88" actId="26606"/>
          <ac:spMkLst>
            <pc:docMk/>
            <pc:sldMk cId="2076839623" sldId="305"/>
            <ac:spMk id="1062" creationId="{6A507CAB-6FAD-4543-BAF2-DD9DD2970D6A}"/>
          </ac:spMkLst>
        </pc:spChg>
        <pc:grpChg chg="add del">
          <ac:chgData name="Kim Dearing" userId="5f5c3c6f9192f48a" providerId="LiveId" clId="{7AD9A94C-AFFF-4B10-80E8-EBD48C484083}" dt="2022-12-07T18:46:51.790" v="87" actId="26606"/>
          <ac:grpSpMkLst>
            <pc:docMk/>
            <pc:sldMk cId="2076839623" sldId="305"/>
            <ac:grpSpMk id="1056" creationId="{41E5AB36-9328-47E9-95AD-E38AC1C0E18D}"/>
          </ac:grpSpMkLst>
        </pc:grpChg>
        <pc:picChg chg="add mod">
          <ac:chgData name="Kim Dearing" userId="5f5c3c6f9192f48a" providerId="LiveId" clId="{7AD9A94C-AFFF-4B10-80E8-EBD48C484083}" dt="2022-12-07T18:46:51.798" v="88" actId="26606"/>
          <ac:picMkLst>
            <pc:docMk/>
            <pc:sldMk cId="2076839623" sldId="305"/>
            <ac:picMk id="1026" creationId="{A7D42E0A-D89C-89CC-AAD6-C8E7ADCECC2E}"/>
          </ac:picMkLst>
        </pc:picChg>
      </pc:sldChg>
      <pc:sldChg chg="addSp modSp mod setBg">
        <pc:chgData name="Kim Dearing" userId="5f5c3c6f9192f48a" providerId="LiveId" clId="{7AD9A94C-AFFF-4B10-80E8-EBD48C484083}" dt="2022-12-07T18:48:11.376" v="91" actId="26606"/>
        <pc:sldMkLst>
          <pc:docMk/>
          <pc:sldMk cId="2856319641" sldId="307"/>
        </pc:sldMkLst>
        <pc:spChg chg="mod">
          <ac:chgData name="Kim Dearing" userId="5f5c3c6f9192f48a" providerId="LiveId" clId="{7AD9A94C-AFFF-4B10-80E8-EBD48C484083}" dt="2022-12-07T18:48:11.376" v="91" actId="26606"/>
          <ac:spMkLst>
            <pc:docMk/>
            <pc:sldMk cId="2856319641" sldId="307"/>
            <ac:spMk id="2" creationId="{703968B3-4E4F-16E6-102F-9A07276E9C32}"/>
          </ac:spMkLst>
        </pc:spChg>
        <pc:spChg chg="mod ord">
          <ac:chgData name="Kim Dearing" userId="5f5c3c6f9192f48a" providerId="LiveId" clId="{7AD9A94C-AFFF-4B10-80E8-EBD48C484083}" dt="2022-12-07T18:48:11.376" v="91" actId="26606"/>
          <ac:spMkLst>
            <pc:docMk/>
            <pc:sldMk cId="2856319641" sldId="307"/>
            <ac:spMk id="3" creationId="{4E1B848C-346E-7E4A-CC53-C0F8CAA7E4E6}"/>
          </ac:spMkLst>
        </pc:spChg>
        <pc:spChg chg="add">
          <ac:chgData name="Kim Dearing" userId="5f5c3c6f9192f48a" providerId="LiveId" clId="{7AD9A94C-AFFF-4B10-80E8-EBD48C484083}" dt="2022-12-07T18:48:11.376" v="91" actId="26606"/>
          <ac:spMkLst>
            <pc:docMk/>
            <pc:sldMk cId="2856319641" sldId="307"/>
            <ac:spMk id="2057" creationId="{A4121561-392E-4887-9C1F-E06486064434}"/>
          </ac:spMkLst>
        </pc:spChg>
        <pc:picChg chg="add mod ord">
          <ac:chgData name="Kim Dearing" userId="5f5c3c6f9192f48a" providerId="LiveId" clId="{7AD9A94C-AFFF-4B10-80E8-EBD48C484083}" dt="2022-12-07T18:48:11.376" v="91" actId="26606"/>
          <ac:picMkLst>
            <pc:docMk/>
            <pc:sldMk cId="2856319641" sldId="307"/>
            <ac:picMk id="2050" creationId="{7B902701-CC33-A6AE-96C4-03E04C9A9ABE}"/>
          </ac:picMkLst>
        </pc:picChg>
        <pc:picChg chg="add mod">
          <ac:chgData name="Kim Dearing" userId="5f5c3c6f9192f48a" providerId="LiveId" clId="{7AD9A94C-AFFF-4B10-80E8-EBD48C484083}" dt="2022-12-07T18:48:11.376" v="91" actId="26606"/>
          <ac:picMkLst>
            <pc:docMk/>
            <pc:sldMk cId="2856319641" sldId="307"/>
            <ac:picMk id="2052" creationId="{19C0AEBE-55D9-2C23-2B02-99BC2EEBB723}"/>
          </ac:picMkLst>
        </pc:picChg>
      </pc:sldChg>
      <pc:sldChg chg="del">
        <pc:chgData name="Kim Dearing" userId="5f5c3c6f9192f48a" providerId="LiveId" clId="{7AD9A94C-AFFF-4B10-80E8-EBD48C484083}" dt="2022-12-07T18:34:06.955" v="9" actId="2696"/>
        <pc:sldMkLst>
          <pc:docMk/>
          <pc:sldMk cId="31505412" sldId="311"/>
        </pc:sldMkLst>
      </pc:sldChg>
      <pc:sldChg chg="del">
        <pc:chgData name="Kim Dearing" userId="5f5c3c6f9192f48a" providerId="LiveId" clId="{7AD9A94C-AFFF-4B10-80E8-EBD48C484083}" dt="2022-12-07T18:34:28.522" v="13" actId="2696"/>
        <pc:sldMkLst>
          <pc:docMk/>
          <pc:sldMk cId="1079150213" sldId="314"/>
        </pc:sldMkLst>
      </pc:sldChg>
      <pc:sldChg chg="addSp delSp modSp mod setBg">
        <pc:chgData name="Kim Dearing" userId="5f5c3c6f9192f48a" providerId="LiveId" clId="{7AD9A94C-AFFF-4B10-80E8-EBD48C484083}" dt="2022-12-07T18:57:09.076" v="149" actId="26606"/>
        <pc:sldMkLst>
          <pc:docMk/>
          <pc:sldMk cId="2243818418" sldId="315"/>
        </pc:sldMkLst>
        <pc:spChg chg="mod">
          <ac:chgData name="Kim Dearing" userId="5f5c3c6f9192f48a" providerId="LiveId" clId="{7AD9A94C-AFFF-4B10-80E8-EBD48C484083}" dt="2022-12-07T18:57:09.076" v="149" actId="26606"/>
          <ac:spMkLst>
            <pc:docMk/>
            <pc:sldMk cId="2243818418" sldId="315"/>
            <ac:spMk id="2" creationId="{597DDEDF-F410-0074-24C8-1A107DFA6D4D}"/>
          </ac:spMkLst>
        </pc:spChg>
        <pc:spChg chg="add del">
          <ac:chgData name="Kim Dearing" userId="5f5c3c6f9192f48a" providerId="LiveId" clId="{7AD9A94C-AFFF-4B10-80E8-EBD48C484083}" dt="2022-12-07T18:57:09.076" v="149" actId="26606"/>
          <ac:spMkLst>
            <pc:docMk/>
            <pc:sldMk cId="2243818418" sldId="315"/>
            <ac:spMk id="9" creationId="{A4AC5506-6312-4701-8D3C-40187889A947}"/>
          </ac:spMkLst>
        </pc:spChg>
        <pc:spChg chg="add del">
          <ac:chgData name="Kim Dearing" userId="5f5c3c6f9192f48a" providerId="LiveId" clId="{7AD9A94C-AFFF-4B10-80E8-EBD48C484083}" dt="2022-12-07T18:57:07.234" v="146" actId="26606"/>
          <ac:spMkLst>
            <pc:docMk/>
            <pc:sldMk cId="2243818418" sldId="315"/>
            <ac:spMk id="13" creationId="{D77D0C4A-5B8D-9BDC-8248-DC7E3AFDD063}"/>
          </ac:spMkLst>
        </pc:spChg>
        <pc:spChg chg="add del">
          <ac:chgData name="Kim Dearing" userId="5f5c3c6f9192f48a" providerId="LiveId" clId="{7AD9A94C-AFFF-4B10-80E8-EBD48C484083}" dt="2022-12-07T18:57:09.072" v="148" actId="26606"/>
          <ac:spMkLst>
            <pc:docMk/>
            <pc:sldMk cId="2243818418" sldId="315"/>
            <ac:spMk id="14" creationId="{A4AC5506-6312-4701-8D3C-40187889A947}"/>
          </ac:spMkLst>
        </pc:spChg>
        <pc:spChg chg="add del">
          <ac:chgData name="Kim Dearing" userId="5f5c3c6f9192f48a" providerId="LiveId" clId="{7AD9A94C-AFFF-4B10-80E8-EBD48C484083}" dt="2022-12-07T18:57:07.234" v="146" actId="26606"/>
          <ac:spMkLst>
            <pc:docMk/>
            <pc:sldMk cId="2243818418" sldId="315"/>
            <ac:spMk id="16" creationId="{8D1AA55E-40D5-461B-A5A8-4AE8AAB71B08}"/>
          </ac:spMkLst>
        </pc:spChg>
        <pc:grpChg chg="add del">
          <ac:chgData name="Kim Dearing" userId="5f5c3c6f9192f48a" providerId="LiveId" clId="{7AD9A94C-AFFF-4B10-80E8-EBD48C484083}" dt="2022-12-07T18:57:07.234" v="146" actId="26606"/>
          <ac:grpSpMkLst>
            <pc:docMk/>
            <pc:sldMk cId="2243818418" sldId="315"/>
            <ac:grpSpMk id="20" creationId="{34F88D19-C269-4F98-BE6B-CFB6207D3669}"/>
          </ac:grpSpMkLst>
        </pc:grpChg>
        <pc:picChg chg="mod">
          <ac:chgData name="Kim Dearing" userId="5f5c3c6f9192f48a" providerId="LiveId" clId="{7AD9A94C-AFFF-4B10-80E8-EBD48C484083}" dt="2022-12-07T18:57:09.076" v="149" actId="26606"/>
          <ac:picMkLst>
            <pc:docMk/>
            <pc:sldMk cId="2243818418" sldId="315"/>
            <ac:picMk id="4" creationId="{11BF25B0-D2B9-AE41-7DEC-6A968E456CEC}"/>
          </ac:picMkLst>
        </pc:picChg>
        <pc:cxnChg chg="add del">
          <ac:chgData name="Kim Dearing" userId="5f5c3c6f9192f48a" providerId="LiveId" clId="{7AD9A94C-AFFF-4B10-80E8-EBD48C484083}" dt="2022-12-07T18:57:07.234" v="146" actId="26606"/>
          <ac:cxnSpMkLst>
            <pc:docMk/>
            <pc:sldMk cId="2243818418" sldId="315"/>
            <ac:cxnSpMk id="18" creationId="{C49DA8F6-BCC1-4447-B54C-57856834B94B}"/>
          </ac:cxnSpMkLst>
        </pc:cxnChg>
      </pc:sldChg>
      <pc:sldChg chg="addSp delSp modSp mod setBg">
        <pc:chgData name="Kim Dearing" userId="5f5c3c6f9192f48a" providerId="LiveId" clId="{7AD9A94C-AFFF-4B10-80E8-EBD48C484083}" dt="2022-12-07T18:57:36.798" v="154" actId="26606"/>
        <pc:sldMkLst>
          <pc:docMk/>
          <pc:sldMk cId="753695621" sldId="316"/>
        </pc:sldMkLst>
        <pc:spChg chg="mod">
          <ac:chgData name="Kim Dearing" userId="5f5c3c6f9192f48a" providerId="LiveId" clId="{7AD9A94C-AFFF-4B10-80E8-EBD48C484083}" dt="2022-12-07T18:57:36.798" v="154" actId="26606"/>
          <ac:spMkLst>
            <pc:docMk/>
            <pc:sldMk cId="753695621" sldId="316"/>
            <ac:spMk id="2" creationId="{F338288B-6908-8C8D-28B7-52E0A7951584}"/>
          </ac:spMkLst>
        </pc:spChg>
        <pc:spChg chg="mod">
          <ac:chgData name="Kim Dearing" userId="5f5c3c6f9192f48a" providerId="LiveId" clId="{7AD9A94C-AFFF-4B10-80E8-EBD48C484083}" dt="2022-12-07T18:57:36.798" v="154" actId="26606"/>
          <ac:spMkLst>
            <pc:docMk/>
            <pc:sldMk cId="753695621" sldId="316"/>
            <ac:spMk id="3" creationId="{1CF95060-D531-ECDB-9832-F8DFE73B4475}"/>
          </ac:spMkLst>
        </pc:spChg>
        <pc:spChg chg="add del">
          <ac:chgData name="Kim Dearing" userId="5f5c3c6f9192f48a" providerId="LiveId" clId="{7AD9A94C-AFFF-4B10-80E8-EBD48C484083}" dt="2022-12-07T18:57:36.798" v="154" actId="26606"/>
          <ac:spMkLst>
            <pc:docMk/>
            <pc:sldMk cId="753695621" sldId="316"/>
            <ac:spMk id="8" creationId="{DE7FFD28-545C-4C88-A2E7-152FB234C92C}"/>
          </ac:spMkLst>
        </pc:spChg>
        <pc:spChg chg="add del">
          <ac:chgData name="Kim Dearing" userId="5f5c3c6f9192f48a" providerId="LiveId" clId="{7AD9A94C-AFFF-4B10-80E8-EBD48C484083}" dt="2022-12-07T18:57:32.685" v="151" actId="26606"/>
          <ac:spMkLst>
            <pc:docMk/>
            <pc:sldMk cId="753695621" sldId="316"/>
            <ac:spMk id="13" creationId="{A2679492-7988-4050-9056-542444452411}"/>
          </ac:spMkLst>
        </pc:spChg>
        <pc:spChg chg="add del">
          <ac:chgData name="Kim Dearing" userId="5f5c3c6f9192f48a" providerId="LiveId" clId="{7AD9A94C-AFFF-4B10-80E8-EBD48C484083}" dt="2022-12-07T18:57:32.685" v="151" actId="26606"/>
          <ac:spMkLst>
            <pc:docMk/>
            <pc:sldMk cId="753695621" sldId="316"/>
            <ac:spMk id="15" creationId="{B091B163-7D61-4891-ABCF-5C13D9C418D0}"/>
          </ac:spMkLst>
        </pc:spChg>
        <pc:spChg chg="add del">
          <ac:chgData name="Kim Dearing" userId="5f5c3c6f9192f48a" providerId="LiveId" clId="{7AD9A94C-AFFF-4B10-80E8-EBD48C484083}" dt="2022-12-07T18:57:36.782" v="153" actId="26606"/>
          <ac:spMkLst>
            <pc:docMk/>
            <pc:sldMk cId="753695621" sldId="316"/>
            <ac:spMk id="21" creationId="{1453BF6C-B012-48B7-B4E8-6D7AC7C27D02}"/>
          </ac:spMkLst>
        </pc:spChg>
        <pc:spChg chg="add del">
          <ac:chgData name="Kim Dearing" userId="5f5c3c6f9192f48a" providerId="LiveId" clId="{7AD9A94C-AFFF-4B10-80E8-EBD48C484083}" dt="2022-12-07T18:57:36.782" v="153" actId="26606"/>
          <ac:spMkLst>
            <pc:docMk/>
            <pc:sldMk cId="753695621" sldId="316"/>
            <ac:spMk id="24" creationId="{BB7169B8-2507-43F4-A148-FA791CD9C678}"/>
          </ac:spMkLst>
        </pc:spChg>
        <pc:spChg chg="add del">
          <ac:chgData name="Kim Dearing" userId="5f5c3c6f9192f48a" providerId="LiveId" clId="{7AD9A94C-AFFF-4B10-80E8-EBD48C484083}" dt="2022-12-07T18:57:36.782" v="153" actId="26606"/>
          <ac:spMkLst>
            <pc:docMk/>
            <pc:sldMk cId="753695621" sldId="316"/>
            <ac:spMk id="26" creationId="{6CB927A4-E432-4310-9CD5-E89FF5063179}"/>
          </ac:spMkLst>
        </pc:spChg>
        <pc:spChg chg="add del">
          <ac:chgData name="Kim Dearing" userId="5f5c3c6f9192f48a" providerId="LiveId" clId="{7AD9A94C-AFFF-4B10-80E8-EBD48C484083}" dt="2022-12-07T18:57:36.782" v="153" actId="26606"/>
          <ac:spMkLst>
            <pc:docMk/>
            <pc:sldMk cId="753695621" sldId="316"/>
            <ac:spMk id="27" creationId="{E3020543-B24B-4EC4-8FFC-8DD88EEA91A8}"/>
          </ac:spMkLst>
        </pc:spChg>
        <pc:spChg chg="add">
          <ac:chgData name="Kim Dearing" userId="5f5c3c6f9192f48a" providerId="LiveId" clId="{7AD9A94C-AFFF-4B10-80E8-EBD48C484083}" dt="2022-12-07T18:57:36.798" v="154" actId="26606"/>
          <ac:spMkLst>
            <pc:docMk/>
            <pc:sldMk cId="753695621" sldId="316"/>
            <ac:spMk id="29" creationId="{8D1AA55E-40D5-461B-A5A8-4AE8AAB71B08}"/>
          </ac:spMkLst>
        </pc:spChg>
        <pc:grpChg chg="add del">
          <ac:chgData name="Kim Dearing" userId="5f5c3c6f9192f48a" providerId="LiveId" clId="{7AD9A94C-AFFF-4B10-80E8-EBD48C484083}" dt="2022-12-07T18:57:32.685" v="151" actId="26606"/>
          <ac:grpSpMkLst>
            <pc:docMk/>
            <pc:sldMk cId="753695621" sldId="316"/>
            <ac:grpSpMk id="17" creationId="{0474DF76-993E-44DE-AFB0-C416182ACECF}"/>
          </ac:grpSpMkLst>
        </pc:grpChg>
        <pc:grpChg chg="add">
          <ac:chgData name="Kim Dearing" userId="5f5c3c6f9192f48a" providerId="LiveId" clId="{7AD9A94C-AFFF-4B10-80E8-EBD48C484083}" dt="2022-12-07T18:57:36.798" v="154" actId="26606"/>
          <ac:grpSpMkLst>
            <pc:docMk/>
            <pc:sldMk cId="753695621" sldId="316"/>
            <ac:grpSpMk id="31" creationId="{78350D8D-73D6-4132-89B5-DD52F3962A76}"/>
          </ac:grpSpMkLst>
        </pc:grpChg>
        <pc:cxnChg chg="add del">
          <ac:chgData name="Kim Dearing" userId="5f5c3c6f9192f48a" providerId="LiveId" clId="{7AD9A94C-AFFF-4B10-80E8-EBD48C484083}" dt="2022-12-07T18:57:32.685" v="151" actId="26606"/>
          <ac:cxnSpMkLst>
            <pc:docMk/>
            <pc:sldMk cId="753695621" sldId="316"/>
            <ac:cxnSpMk id="22" creationId="{C49DA8F6-BCC1-4447-B54C-57856834B94B}"/>
          </ac:cxnSpMkLst>
        </pc:cxnChg>
        <pc:cxnChg chg="add del">
          <ac:chgData name="Kim Dearing" userId="5f5c3c6f9192f48a" providerId="LiveId" clId="{7AD9A94C-AFFF-4B10-80E8-EBD48C484083}" dt="2022-12-07T18:57:36.782" v="153" actId="26606"/>
          <ac:cxnSpMkLst>
            <pc:docMk/>
            <pc:sldMk cId="753695621" sldId="316"/>
            <ac:cxnSpMk id="25" creationId="{C49DA8F6-BCC1-4447-B54C-57856834B94B}"/>
          </ac:cxnSpMkLst>
        </pc:cxnChg>
        <pc:cxnChg chg="add">
          <ac:chgData name="Kim Dearing" userId="5f5c3c6f9192f48a" providerId="LiveId" clId="{7AD9A94C-AFFF-4B10-80E8-EBD48C484083}" dt="2022-12-07T18:57:36.798" v="154" actId="26606"/>
          <ac:cxnSpMkLst>
            <pc:docMk/>
            <pc:sldMk cId="753695621" sldId="316"/>
            <ac:cxnSpMk id="30" creationId="{7EB498BD-8089-4626-91EA-4978EBEF535E}"/>
          </ac:cxnSpMkLst>
        </pc:cxnChg>
      </pc:sldChg>
      <pc:sldChg chg="del">
        <pc:chgData name="Kim Dearing" userId="5f5c3c6f9192f48a" providerId="LiveId" clId="{7AD9A94C-AFFF-4B10-80E8-EBD48C484083}" dt="2022-12-07T18:34:39.413" v="14" actId="2696"/>
        <pc:sldMkLst>
          <pc:docMk/>
          <pc:sldMk cId="909488341" sldId="317"/>
        </pc:sldMkLst>
      </pc:sldChg>
      <pc:sldChg chg="del">
        <pc:chgData name="Kim Dearing" userId="5f5c3c6f9192f48a" providerId="LiveId" clId="{7AD9A94C-AFFF-4B10-80E8-EBD48C484083}" dt="2022-12-07T18:34:43.400" v="15" actId="2696"/>
        <pc:sldMkLst>
          <pc:docMk/>
          <pc:sldMk cId="19768651" sldId="318"/>
        </pc:sldMkLst>
      </pc:sldChg>
      <pc:sldChg chg="del">
        <pc:chgData name="Kim Dearing" userId="5f5c3c6f9192f48a" providerId="LiveId" clId="{7AD9A94C-AFFF-4B10-80E8-EBD48C484083}" dt="2022-12-07T18:34:47.917" v="16" actId="2696"/>
        <pc:sldMkLst>
          <pc:docMk/>
          <pc:sldMk cId="970677827" sldId="319"/>
        </pc:sldMkLst>
      </pc:sldChg>
      <pc:sldChg chg="del">
        <pc:chgData name="Kim Dearing" userId="5f5c3c6f9192f48a" providerId="LiveId" clId="{7AD9A94C-AFFF-4B10-80E8-EBD48C484083}" dt="2022-12-07T18:35:00.066" v="17" actId="2696"/>
        <pc:sldMkLst>
          <pc:docMk/>
          <pc:sldMk cId="2164414245" sldId="322"/>
        </pc:sldMkLst>
      </pc:sldChg>
      <pc:sldChg chg="addSp modSp mod setBg">
        <pc:chgData name="Kim Dearing" userId="5f5c3c6f9192f48a" providerId="LiveId" clId="{7AD9A94C-AFFF-4B10-80E8-EBD48C484083}" dt="2022-12-07T18:18:56.023" v="0" actId="26606"/>
        <pc:sldMkLst>
          <pc:docMk/>
          <pc:sldMk cId="128350376" sldId="351"/>
        </pc:sldMkLst>
        <pc:spChg chg="mod">
          <ac:chgData name="Kim Dearing" userId="5f5c3c6f9192f48a" providerId="LiveId" clId="{7AD9A94C-AFFF-4B10-80E8-EBD48C484083}" dt="2022-12-07T18:18:56.023" v="0" actId="26606"/>
          <ac:spMkLst>
            <pc:docMk/>
            <pc:sldMk cId="128350376" sldId="351"/>
            <ac:spMk id="2" creationId="{6C9566A1-7FCF-41F3-841A-0A6240F44F4F}"/>
          </ac:spMkLst>
        </pc:spChg>
        <pc:spChg chg="add">
          <ac:chgData name="Kim Dearing" userId="5f5c3c6f9192f48a" providerId="LiveId" clId="{7AD9A94C-AFFF-4B10-80E8-EBD48C484083}" dt="2022-12-07T18:18:56.023" v="0" actId="26606"/>
          <ac:spMkLst>
            <pc:docMk/>
            <pc:sldMk cId="128350376" sldId="351"/>
            <ac:spMk id="8" creationId="{E91DC736-0EF8-4F87-9146-EBF1D2EE4D3D}"/>
          </ac:spMkLst>
        </pc:spChg>
        <pc:spChg chg="add">
          <ac:chgData name="Kim Dearing" userId="5f5c3c6f9192f48a" providerId="LiveId" clId="{7AD9A94C-AFFF-4B10-80E8-EBD48C484083}" dt="2022-12-07T18:18:56.023" v="0" actId="26606"/>
          <ac:spMkLst>
            <pc:docMk/>
            <pc:sldMk cId="128350376" sldId="351"/>
            <ac:spMk id="10" creationId="{097CD68E-23E3-4007-8847-CD0944C4F7BE}"/>
          </ac:spMkLst>
        </pc:spChg>
        <pc:spChg chg="add">
          <ac:chgData name="Kim Dearing" userId="5f5c3c6f9192f48a" providerId="LiveId" clId="{7AD9A94C-AFFF-4B10-80E8-EBD48C484083}" dt="2022-12-07T18:18:56.023" v="0" actId="26606"/>
          <ac:spMkLst>
            <pc:docMk/>
            <pc:sldMk cId="128350376" sldId="351"/>
            <ac:spMk id="12" creationId="{AF2F604E-43BE-4DC3-B983-E071523364F8}"/>
          </ac:spMkLst>
        </pc:spChg>
        <pc:spChg chg="add">
          <ac:chgData name="Kim Dearing" userId="5f5c3c6f9192f48a" providerId="LiveId" clId="{7AD9A94C-AFFF-4B10-80E8-EBD48C484083}" dt="2022-12-07T18:18:56.023" v="0" actId="26606"/>
          <ac:spMkLst>
            <pc:docMk/>
            <pc:sldMk cId="128350376" sldId="351"/>
            <ac:spMk id="14" creationId="{08C9B587-E65E-4B52-B37C-ABEBB6E87928}"/>
          </ac:spMkLst>
        </pc:spChg>
        <pc:picChg chg="add">
          <ac:chgData name="Kim Dearing" userId="5f5c3c6f9192f48a" providerId="LiveId" clId="{7AD9A94C-AFFF-4B10-80E8-EBD48C484083}" dt="2022-12-07T18:18:56.023" v="0" actId="26606"/>
          <ac:picMkLst>
            <pc:docMk/>
            <pc:sldMk cId="128350376" sldId="351"/>
            <ac:picMk id="4" creationId="{9B889778-A5E1-9FF7-5D33-566CA8526564}"/>
          </ac:picMkLst>
        </pc:picChg>
      </pc:sldChg>
      <pc:sldChg chg="addSp delSp modSp add mod">
        <pc:chgData name="Kim Dearing" userId="5f5c3c6f9192f48a" providerId="LiveId" clId="{7AD9A94C-AFFF-4B10-80E8-EBD48C484083}" dt="2022-12-07T18:54:56.946" v="134" actId="478"/>
        <pc:sldMkLst>
          <pc:docMk/>
          <pc:sldMk cId="3013036239" sldId="352"/>
        </pc:sldMkLst>
        <pc:spChg chg="del mod">
          <ac:chgData name="Kim Dearing" userId="5f5c3c6f9192f48a" providerId="LiveId" clId="{7AD9A94C-AFFF-4B10-80E8-EBD48C484083}" dt="2022-12-07T18:54:56.946" v="134" actId="478"/>
          <ac:spMkLst>
            <pc:docMk/>
            <pc:sldMk cId="3013036239" sldId="352"/>
            <ac:spMk id="2" creationId="{73D99474-51F3-4DB0-9C8C-8EC6DA2FE44B}"/>
          </ac:spMkLst>
        </pc:spChg>
        <pc:spChg chg="mod">
          <ac:chgData name="Kim Dearing" userId="5f5c3c6f9192f48a" providerId="LiveId" clId="{7AD9A94C-AFFF-4B10-80E8-EBD48C484083}" dt="2022-12-07T18:54:47.837" v="132" actId="255"/>
          <ac:spMkLst>
            <pc:docMk/>
            <pc:sldMk cId="3013036239" sldId="352"/>
            <ac:spMk id="3" creationId="{6DDB1E4A-3DAE-486F-B668-25F453A685BA}"/>
          </ac:spMkLst>
        </pc:spChg>
        <pc:spChg chg="del">
          <ac:chgData name="Kim Dearing" userId="5f5c3c6f9192f48a" providerId="LiveId" clId="{7AD9A94C-AFFF-4B10-80E8-EBD48C484083}" dt="2022-12-07T18:54:34.780" v="131" actId="26606"/>
          <ac:spMkLst>
            <pc:docMk/>
            <pc:sldMk cId="3013036239" sldId="352"/>
            <ac:spMk id="4103" creationId="{8D1AA55E-40D5-461B-A5A8-4AE8AAB71B08}"/>
          </ac:spMkLst>
        </pc:spChg>
        <pc:spChg chg="del">
          <ac:chgData name="Kim Dearing" userId="5f5c3c6f9192f48a" providerId="LiveId" clId="{7AD9A94C-AFFF-4B10-80E8-EBD48C484083}" dt="2022-12-07T18:54:34.780" v="131" actId="26606"/>
          <ac:spMkLst>
            <pc:docMk/>
            <pc:sldMk cId="3013036239" sldId="352"/>
            <ac:spMk id="4107" creationId="{6CB927A4-E432-4310-9CD5-E89FF5063179}"/>
          </ac:spMkLst>
        </pc:spChg>
        <pc:spChg chg="del">
          <ac:chgData name="Kim Dearing" userId="5f5c3c6f9192f48a" providerId="LiveId" clId="{7AD9A94C-AFFF-4B10-80E8-EBD48C484083}" dt="2022-12-07T18:54:34.780" v="131" actId="26606"/>
          <ac:spMkLst>
            <pc:docMk/>
            <pc:sldMk cId="3013036239" sldId="352"/>
            <ac:spMk id="4109" creationId="{E3020543-B24B-4EC4-8FFC-8DD88EEA91A8}"/>
          </ac:spMkLst>
        </pc:spChg>
        <pc:spChg chg="add">
          <ac:chgData name="Kim Dearing" userId="5f5c3c6f9192f48a" providerId="LiveId" clId="{7AD9A94C-AFFF-4B10-80E8-EBD48C484083}" dt="2022-12-07T18:54:34.780" v="131" actId="26606"/>
          <ac:spMkLst>
            <pc:docMk/>
            <pc:sldMk cId="3013036239" sldId="352"/>
            <ac:spMk id="4114" creationId="{8D1AA55E-40D5-461B-A5A8-4AE8AAB71B08}"/>
          </ac:spMkLst>
        </pc:spChg>
        <pc:spChg chg="add">
          <ac:chgData name="Kim Dearing" userId="5f5c3c6f9192f48a" providerId="LiveId" clId="{7AD9A94C-AFFF-4B10-80E8-EBD48C484083}" dt="2022-12-07T18:54:34.780" v="131" actId="26606"/>
          <ac:spMkLst>
            <pc:docMk/>
            <pc:sldMk cId="3013036239" sldId="352"/>
            <ac:spMk id="4118" creationId="{6CB927A4-E432-4310-9CD5-E89FF5063179}"/>
          </ac:spMkLst>
        </pc:spChg>
        <pc:spChg chg="add">
          <ac:chgData name="Kim Dearing" userId="5f5c3c6f9192f48a" providerId="LiveId" clId="{7AD9A94C-AFFF-4B10-80E8-EBD48C484083}" dt="2022-12-07T18:54:34.780" v="131" actId="26606"/>
          <ac:spMkLst>
            <pc:docMk/>
            <pc:sldMk cId="3013036239" sldId="352"/>
            <ac:spMk id="4120" creationId="{E3020543-B24B-4EC4-8FFC-8DD88EEA91A8}"/>
          </ac:spMkLst>
        </pc:spChg>
        <pc:picChg chg="add mod">
          <ac:chgData name="Kim Dearing" userId="5f5c3c6f9192f48a" providerId="LiveId" clId="{7AD9A94C-AFFF-4B10-80E8-EBD48C484083}" dt="2022-12-07T18:54:34.780" v="131" actId="26606"/>
          <ac:picMkLst>
            <pc:docMk/>
            <pc:sldMk cId="3013036239" sldId="352"/>
            <ac:picMk id="4" creationId="{44A23645-1C6F-EBD9-BAD2-305BD2B5E025}"/>
          </ac:picMkLst>
        </pc:picChg>
        <pc:picChg chg="del">
          <ac:chgData name="Kim Dearing" userId="5f5c3c6f9192f48a" providerId="LiveId" clId="{7AD9A94C-AFFF-4B10-80E8-EBD48C484083}" dt="2022-12-07T18:54:31.438" v="130" actId="478"/>
          <ac:picMkLst>
            <pc:docMk/>
            <pc:sldMk cId="3013036239" sldId="352"/>
            <ac:picMk id="4098" creationId="{21F62EC2-87D1-416A-A024-A9B29D115801}"/>
          </ac:picMkLst>
        </pc:picChg>
        <pc:cxnChg chg="del">
          <ac:chgData name="Kim Dearing" userId="5f5c3c6f9192f48a" providerId="LiveId" clId="{7AD9A94C-AFFF-4B10-80E8-EBD48C484083}" dt="2022-12-07T18:54:34.780" v="131" actId="26606"/>
          <ac:cxnSpMkLst>
            <pc:docMk/>
            <pc:sldMk cId="3013036239" sldId="352"/>
            <ac:cxnSpMk id="4105" creationId="{7EB498BD-8089-4626-91EA-4978EBEF535E}"/>
          </ac:cxnSpMkLst>
        </pc:cxnChg>
        <pc:cxnChg chg="add">
          <ac:chgData name="Kim Dearing" userId="5f5c3c6f9192f48a" providerId="LiveId" clId="{7AD9A94C-AFFF-4B10-80E8-EBD48C484083}" dt="2022-12-07T18:54:34.780" v="131" actId="26606"/>
          <ac:cxnSpMkLst>
            <pc:docMk/>
            <pc:sldMk cId="3013036239" sldId="352"/>
            <ac:cxnSpMk id="4116" creationId="{7EB498BD-8089-4626-91EA-4978EBEF535E}"/>
          </ac:cxnSpMkLst>
        </pc:cxnChg>
      </pc:sldChg>
      <pc:sldChg chg="addSp delSp modSp new mod setBg">
        <pc:chgData name="Kim Dearing" userId="5f5c3c6f9192f48a" providerId="LiveId" clId="{7AD9A94C-AFFF-4B10-80E8-EBD48C484083}" dt="2022-12-07T19:00:06.060" v="182" actId="26606"/>
        <pc:sldMkLst>
          <pc:docMk/>
          <pc:sldMk cId="3267268021" sldId="353"/>
        </pc:sldMkLst>
        <pc:spChg chg="del mod">
          <ac:chgData name="Kim Dearing" userId="5f5c3c6f9192f48a" providerId="LiveId" clId="{7AD9A94C-AFFF-4B10-80E8-EBD48C484083}" dt="2022-12-07T18:59:59.202" v="178" actId="478"/>
          <ac:spMkLst>
            <pc:docMk/>
            <pc:sldMk cId="3267268021" sldId="353"/>
            <ac:spMk id="2" creationId="{4F4B47DE-C499-218A-A3A3-2F64E753B83E}"/>
          </ac:spMkLst>
        </pc:spChg>
        <pc:spChg chg="del">
          <ac:chgData name="Kim Dearing" userId="5f5c3c6f9192f48a" providerId="LiveId" clId="{7AD9A94C-AFFF-4B10-80E8-EBD48C484083}" dt="2022-12-07T19:00:02.453" v="179" actId="478"/>
          <ac:spMkLst>
            <pc:docMk/>
            <pc:sldMk cId="3267268021" sldId="353"/>
            <ac:spMk id="3" creationId="{CA3E888D-C7E8-333E-7D80-485BC25F6E9F}"/>
          </ac:spMkLst>
        </pc:spChg>
        <pc:spChg chg="add del">
          <ac:chgData name="Kim Dearing" userId="5f5c3c6f9192f48a" providerId="LiveId" clId="{7AD9A94C-AFFF-4B10-80E8-EBD48C484083}" dt="2022-12-07T19:00:06.042" v="181" actId="26606"/>
          <ac:spMkLst>
            <pc:docMk/>
            <pc:sldMk cId="3267268021" sldId="353"/>
            <ac:spMk id="3079" creationId="{C7F55EAC-550A-4BDD-9099-3F20B8FA0EBC}"/>
          </ac:spMkLst>
        </pc:spChg>
        <pc:spChg chg="add del">
          <ac:chgData name="Kim Dearing" userId="5f5c3c6f9192f48a" providerId="LiveId" clId="{7AD9A94C-AFFF-4B10-80E8-EBD48C484083}" dt="2022-12-07T19:00:06.042" v="181" actId="26606"/>
          <ac:spMkLst>
            <pc:docMk/>
            <pc:sldMk cId="3267268021" sldId="353"/>
            <ac:spMk id="3081" creationId="{DC4F5A5F-493F-49AE-89B6-D5AF5EBC8B0E}"/>
          </ac:spMkLst>
        </pc:spChg>
        <pc:spChg chg="add">
          <ac:chgData name="Kim Dearing" userId="5f5c3c6f9192f48a" providerId="LiveId" clId="{7AD9A94C-AFFF-4B10-80E8-EBD48C484083}" dt="2022-12-07T19:00:06.060" v="182" actId="26606"/>
          <ac:spMkLst>
            <pc:docMk/>
            <pc:sldMk cId="3267268021" sldId="353"/>
            <ac:spMk id="3083" creationId="{DB1626B1-BAC7-4893-A5AC-620597685187}"/>
          </ac:spMkLst>
        </pc:spChg>
        <pc:spChg chg="add">
          <ac:chgData name="Kim Dearing" userId="5f5c3c6f9192f48a" providerId="LiveId" clId="{7AD9A94C-AFFF-4B10-80E8-EBD48C484083}" dt="2022-12-07T19:00:06.060" v="182" actId="26606"/>
          <ac:spMkLst>
            <pc:docMk/>
            <pc:sldMk cId="3267268021" sldId="353"/>
            <ac:spMk id="3084" creationId="{8950AD4C-6AF3-49F8-94E1-DBCAFB39478B}"/>
          </ac:spMkLst>
        </pc:spChg>
        <pc:spChg chg="add">
          <ac:chgData name="Kim Dearing" userId="5f5c3c6f9192f48a" providerId="LiveId" clId="{7AD9A94C-AFFF-4B10-80E8-EBD48C484083}" dt="2022-12-07T19:00:06.060" v="182" actId="26606"/>
          <ac:spMkLst>
            <pc:docMk/>
            <pc:sldMk cId="3267268021" sldId="353"/>
            <ac:spMk id="3085" creationId="{D64E9910-51FE-45BF-973D-9D2401FD3C63}"/>
          </ac:spMkLst>
        </pc:spChg>
        <pc:spChg chg="add">
          <ac:chgData name="Kim Dearing" userId="5f5c3c6f9192f48a" providerId="LiveId" clId="{7AD9A94C-AFFF-4B10-80E8-EBD48C484083}" dt="2022-12-07T19:00:06.060" v="182" actId="26606"/>
          <ac:spMkLst>
            <pc:docMk/>
            <pc:sldMk cId="3267268021" sldId="353"/>
            <ac:spMk id="3086" creationId="{0ACBD85E-A404-45CB-B532-1039E479D4C6}"/>
          </ac:spMkLst>
        </pc:spChg>
        <pc:picChg chg="add mod">
          <ac:chgData name="Kim Dearing" userId="5f5c3c6f9192f48a" providerId="LiveId" clId="{7AD9A94C-AFFF-4B10-80E8-EBD48C484083}" dt="2022-12-07T19:00:06.060" v="182" actId="26606"/>
          <ac:picMkLst>
            <pc:docMk/>
            <pc:sldMk cId="3267268021" sldId="353"/>
            <ac:picMk id="3074" creationId="{45888578-024A-A02D-43F2-4CE29916D5B5}"/>
          </ac:picMkLst>
        </pc:pic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1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4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0" dirty="0"/>
            <a:t>Week 1: principles </a:t>
          </a:r>
          <a:r>
            <a:rPr lang="en-GB" dirty="0"/>
            <a:t>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0" dirty="0">
              <a:solidFill>
                <a:schemeClr val="tx1"/>
              </a:solidFill>
            </a:rPr>
            <a:t>Week 2: research methods: case studies; interviews; focus groups; ethnography mixed methods and triangulation</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0" dirty="0">
              <a:solidFill>
                <a:schemeClr val="tx1"/>
              </a:solidFill>
            </a:rPr>
            <a:t>Week 3: analysis and interpretation within an interpretive paradigm; social and cultural context of research </a:t>
          </a:r>
          <a:endParaRPr lang="en-US" b="0" dirty="0">
            <a:solidFill>
              <a:schemeClr val="tx1"/>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dirty="0">
              <a:solidFill>
                <a:srgbClr val="0070C0"/>
              </a:solidFill>
            </a:rPr>
            <a:t>Week 4: ethics; formulating a research question; developing a research proposal; project planning  </a:t>
          </a:r>
          <a:endParaRPr lang="en-US" b="1" dirty="0">
            <a:solidFill>
              <a:srgbClr val="0070C0"/>
            </a:solidFill>
          </a:endParaRPr>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endParaRPr lang="en-US" dirty="0"/>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EFAF9D-CB05-4106-91CD-10337C0DADF3}" type="doc">
      <dgm:prSet loTypeId="urn:microsoft.com/office/officeart/2005/8/layout/vList2" loCatId="list" qsTypeId="urn:microsoft.com/office/officeart/2005/8/quickstyle/simple2" qsCatId="simple" csTypeId="urn:microsoft.com/office/officeart/2005/8/colors/accent4_2" csCatId="accent4"/>
      <dgm:spPr/>
      <dgm:t>
        <a:bodyPr/>
        <a:lstStyle/>
        <a:p>
          <a:endParaRPr lang="en-US"/>
        </a:p>
      </dgm:t>
    </dgm:pt>
    <dgm:pt modelId="{1FF6A6D5-1D7F-45B8-9957-D5B3223DA6C0}">
      <dgm:prSet/>
      <dgm:spPr/>
      <dgm:t>
        <a:bodyPr/>
        <a:lstStyle/>
        <a:p>
          <a:r>
            <a:rPr lang="en-GB"/>
            <a:t>Generally accepted principles and practices of conduct and governance:</a:t>
          </a:r>
          <a:endParaRPr lang="en-US"/>
        </a:p>
      </dgm:t>
    </dgm:pt>
    <dgm:pt modelId="{593F337C-5CC5-469C-961E-D88482785E57}" type="parTrans" cxnId="{5AFC9816-98CD-40F4-8883-CCCF55C11187}">
      <dgm:prSet/>
      <dgm:spPr/>
      <dgm:t>
        <a:bodyPr/>
        <a:lstStyle/>
        <a:p>
          <a:endParaRPr lang="en-US"/>
        </a:p>
      </dgm:t>
    </dgm:pt>
    <dgm:pt modelId="{1E7CEE0C-A579-4E60-B347-254E888F2951}" type="sibTrans" cxnId="{5AFC9816-98CD-40F4-8883-CCCF55C11187}">
      <dgm:prSet/>
      <dgm:spPr/>
      <dgm:t>
        <a:bodyPr/>
        <a:lstStyle/>
        <a:p>
          <a:endParaRPr lang="en-US"/>
        </a:p>
      </dgm:t>
    </dgm:pt>
    <dgm:pt modelId="{4DA0CA3B-3E68-4074-A513-A629A266610A}">
      <dgm:prSet/>
      <dgm:spPr/>
      <dgm:t>
        <a:bodyPr/>
        <a:lstStyle/>
        <a:p>
          <a:r>
            <a:rPr lang="en-GB"/>
            <a:t>To enhance the quality and integrity of research; </a:t>
          </a:r>
          <a:endParaRPr lang="en-US"/>
        </a:p>
      </dgm:t>
    </dgm:pt>
    <dgm:pt modelId="{19847EB8-FBC6-400F-B3F8-1208A6D75779}" type="parTrans" cxnId="{121589FF-9049-4C9B-920F-040D8147B8B9}">
      <dgm:prSet/>
      <dgm:spPr/>
      <dgm:t>
        <a:bodyPr/>
        <a:lstStyle/>
        <a:p>
          <a:endParaRPr lang="en-US"/>
        </a:p>
      </dgm:t>
    </dgm:pt>
    <dgm:pt modelId="{0206E171-7ECB-4F1A-A722-DFAE0F042BF7}" type="sibTrans" cxnId="{121589FF-9049-4C9B-920F-040D8147B8B9}">
      <dgm:prSet/>
      <dgm:spPr/>
      <dgm:t>
        <a:bodyPr/>
        <a:lstStyle/>
        <a:p>
          <a:endParaRPr lang="en-US"/>
        </a:p>
      </dgm:t>
    </dgm:pt>
    <dgm:pt modelId="{BC4C5B50-E552-456E-8FE0-D4E73737D833}">
      <dgm:prSet/>
      <dgm:spPr/>
      <dgm:t>
        <a:bodyPr/>
        <a:lstStyle/>
        <a:p>
          <a:r>
            <a:rPr lang="en-GB"/>
            <a:t>To protect the rights and welfare of participants and minimise the risk of physical and mental discomfort, harm and danger from research procedures; </a:t>
          </a:r>
          <a:endParaRPr lang="en-US"/>
        </a:p>
      </dgm:t>
    </dgm:pt>
    <dgm:pt modelId="{0A7AA2CC-F55E-4C4E-BC74-B28D94037BB5}" type="parTrans" cxnId="{8E009FC6-D81D-4BFB-8C1E-AAC76BF2F93D}">
      <dgm:prSet/>
      <dgm:spPr/>
      <dgm:t>
        <a:bodyPr/>
        <a:lstStyle/>
        <a:p>
          <a:endParaRPr lang="en-US"/>
        </a:p>
      </dgm:t>
    </dgm:pt>
    <dgm:pt modelId="{BB3CFD83-F0A3-43C0-AC1A-32D818C49459}" type="sibTrans" cxnId="{8E009FC6-D81D-4BFB-8C1E-AAC76BF2F93D}">
      <dgm:prSet/>
      <dgm:spPr/>
      <dgm:t>
        <a:bodyPr/>
        <a:lstStyle/>
        <a:p>
          <a:endParaRPr lang="en-US"/>
        </a:p>
      </dgm:t>
    </dgm:pt>
    <dgm:pt modelId="{94407190-7965-4528-BB26-39CA940DFF5F}">
      <dgm:prSet/>
      <dgm:spPr/>
      <dgm:t>
        <a:bodyPr/>
        <a:lstStyle/>
        <a:p>
          <a:r>
            <a:rPr lang="en-GB"/>
            <a:t>To protect the welfare of researchers and their right to carry out legitimate investigations;  </a:t>
          </a:r>
          <a:endParaRPr lang="en-US"/>
        </a:p>
      </dgm:t>
    </dgm:pt>
    <dgm:pt modelId="{D2FAC686-94B6-4930-A0A0-F218FF0792FA}" type="parTrans" cxnId="{73A20C38-1FC1-4B91-9387-80478CE04E75}">
      <dgm:prSet/>
      <dgm:spPr/>
      <dgm:t>
        <a:bodyPr/>
        <a:lstStyle/>
        <a:p>
          <a:endParaRPr lang="en-US"/>
        </a:p>
      </dgm:t>
    </dgm:pt>
    <dgm:pt modelId="{5655AFA8-65DD-4DFA-913D-CFF991F05275}" type="sibTrans" cxnId="{73A20C38-1FC1-4B91-9387-80478CE04E75}">
      <dgm:prSet/>
      <dgm:spPr/>
      <dgm:t>
        <a:bodyPr/>
        <a:lstStyle/>
        <a:p>
          <a:endParaRPr lang="en-US"/>
        </a:p>
      </dgm:t>
    </dgm:pt>
    <dgm:pt modelId="{6E5AD3A6-0A6F-4735-A961-E40E1EB618AC}">
      <dgm:prSet/>
      <dgm:spPr/>
      <dgm:t>
        <a:bodyPr/>
        <a:lstStyle/>
        <a:p>
          <a:r>
            <a:rPr lang="en-GB"/>
            <a:t>To minimise the potential for claims of negligence made against the University, its researchers and any collaborating individual or organisation;  </a:t>
          </a:r>
          <a:endParaRPr lang="en-US"/>
        </a:p>
      </dgm:t>
    </dgm:pt>
    <dgm:pt modelId="{5872CBE2-76FF-46E0-9AE3-64E2C3ABEF7D}" type="parTrans" cxnId="{B47C2F0D-AAD3-4F43-9C61-698EB2D1D357}">
      <dgm:prSet/>
      <dgm:spPr/>
      <dgm:t>
        <a:bodyPr/>
        <a:lstStyle/>
        <a:p>
          <a:endParaRPr lang="en-US"/>
        </a:p>
      </dgm:t>
    </dgm:pt>
    <dgm:pt modelId="{53DBAD89-012A-46D7-BFB0-3BC6AAFB859F}" type="sibTrans" cxnId="{B47C2F0D-AAD3-4F43-9C61-698EB2D1D357}">
      <dgm:prSet/>
      <dgm:spPr/>
      <dgm:t>
        <a:bodyPr/>
        <a:lstStyle/>
        <a:p>
          <a:endParaRPr lang="en-US"/>
        </a:p>
      </dgm:t>
    </dgm:pt>
    <dgm:pt modelId="{DC64EC61-148D-4ECC-BE1C-5B1752F64DCF}">
      <dgm:prSet/>
      <dgm:spPr/>
      <dgm:t>
        <a:bodyPr/>
        <a:lstStyle/>
        <a:p>
          <a:r>
            <a:rPr lang="en-GB"/>
            <a:t>To ensure the reputation of the University for the research it conducts and sponsors; </a:t>
          </a:r>
          <a:endParaRPr lang="en-US"/>
        </a:p>
      </dgm:t>
    </dgm:pt>
    <dgm:pt modelId="{FDC9B0A9-114C-4E36-8504-90BB0AE9452F}" type="parTrans" cxnId="{51649B8F-F30D-4E13-9B45-1C5F17A76FD0}">
      <dgm:prSet/>
      <dgm:spPr/>
      <dgm:t>
        <a:bodyPr/>
        <a:lstStyle/>
        <a:p>
          <a:endParaRPr lang="en-US"/>
        </a:p>
      </dgm:t>
    </dgm:pt>
    <dgm:pt modelId="{820A2D1E-C786-4FFE-AC47-FD0400AC9EC4}" type="sibTrans" cxnId="{51649B8F-F30D-4E13-9B45-1C5F17A76FD0}">
      <dgm:prSet/>
      <dgm:spPr/>
      <dgm:t>
        <a:bodyPr/>
        <a:lstStyle/>
        <a:p>
          <a:endParaRPr lang="en-US"/>
        </a:p>
      </dgm:t>
    </dgm:pt>
    <dgm:pt modelId="{1F848CA8-7181-430F-B5F3-88175B77A7AC}">
      <dgm:prSet/>
      <dgm:spPr/>
      <dgm:t>
        <a:bodyPr/>
        <a:lstStyle/>
        <a:p>
          <a:r>
            <a:rPr lang="en-GB"/>
            <a:t>To ensure that research is conducted according to appropriate ethical, legal and professional frameworks, obligations and standards;  </a:t>
          </a:r>
          <a:endParaRPr lang="en-US"/>
        </a:p>
      </dgm:t>
    </dgm:pt>
    <dgm:pt modelId="{DD802B94-D0C6-4052-92D2-7D492FF77249}" type="parTrans" cxnId="{FA9868AD-B07E-451D-B732-D20799C6805D}">
      <dgm:prSet/>
      <dgm:spPr/>
      <dgm:t>
        <a:bodyPr/>
        <a:lstStyle/>
        <a:p>
          <a:endParaRPr lang="en-US"/>
        </a:p>
      </dgm:t>
    </dgm:pt>
    <dgm:pt modelId="{78F2C350-C83F-447B-A230-6AAB6374B20C}" type="sibTrans" cxnId="{FA9868AD-B07E-451D-B732-D20799C6805D}">
      <dgm:prSet/>
      <dgm:spPr/>
      <dgm:t>
        <a:bodyPr/>
        <a:lstStyle/>
        <a:p>
          <a:endParaRPr lang="en-US"/>
        </a:p>
      </dgm:t>
    </dgm:pt>
    <dgm:pt modelId="{B208465D-A179-4CF0-BA57-421E19B0915A}">
      <dgm:prSet/>
      <dgm:spPr/>
      <dgm:t>
        <a:bodyPr/>
        <a:lstStyle/>
        <a:p>
          <a:r>
            <a:rPr lang="en-GB"/>
            <a:t>To support a research environment that is underpinned by a culture of integrity and based on good governance, best practice and support for the development of researchers; </a:t>
          </a:r>
          <a:endParaRPr lang="en-US"/>
        </a:p>
      </dgm:t>
    </dgm:pt>
    <dgm:pt modelId="{FF97616D-66F0-4D56-A9D4-6E7D8EAD4DA4}" type="parTrans" cxnId="{89DBDD03-DEEA-41DC-9918-E89E2B5FD994}">
      <dgm:prSet/>
      <dgm:spPr/>
      <dgm:t>
        <a:bodyPr/>
        <a:lstStyle/>
        <a:p>
          <a:endParaRPr lang="en-US"/>
        </a:p>
      </dgm:t>
    </dgm:pt>
    <dgm:pt modelId="{78545933-FBDA-4C2C-BED1-E053B3F636F8}" type="sibTrans" cxnId="{89DBDD03-DEEA-41DC-9918-E89E2B5FD994}">
      <dgm:prSet/>
      <dgm:spPr/>
      <dgm:t>
        <a:bodyPr/>
        <a:lstStyle/>
        <a:p>
          <a:endParaRPr lang="en-US"/>
        </a:p>
      </dgm:t>
    </dgm:pt>
    <dgm:pt modelId="{EE35E1B2-4FBF-46F2-862C-96FA827D209C}">
      <dgm:prSet/>
      <dgm:spPr/>
      <dgm:t>
        <a:bodyPr/>
        <a:lstStyle/>
        <a:p>
          <a:r>
            <a:rPr lang="en-GB"/>
            <a:t>To ensure that transparent, robust and fair processes to deal with allegations of research misconduct should they arise; </a:t>
          </a:r>
          <a:endParaRPr lang="en-US"/>
        </a:p>
      </dgm:t>
    </dgm:pt>
    <dgm:pt modelId="{8564138A-5487-461E-A086-BE656C2785D4}" type="parTrans" cxnId="{1027904E-F8FE-4888-BABE-2C6A33D7855B}">
      <dgm:prSet/>
      <dgm:spPr/>
      <dgm:t>
        <a:bodyPr/>
        <a:lstStyle/>
        <a:p>
          <a:endParaRPr lang="en-US"/>
        </a:p>
      </dgm:t>
    </dgm:pt>
    <dgm:pt modelId="{D2CDED19-4672-4F2D-8A56-F9F2B309A770}" type="sibTrans" cxnId="{1027904E-F8FE-4888-BABE-2C6A33D7855B}">
      <dgm:prSet/>
      <dgm:spPr/>
      <dgm:t>
        <a:bodyPr/>
        <a:lstStyle/>
        <a:p>
          <a:endParaRPr lang="en-US"/>
        </a:p>
      </dgm:t>
    </dgm:pt>
    <dgm:pt modelId="{70F87C01-332C-444F-B2CE-280EB87E9F96}">
      <dgm:prSet/>
      <dgm:spPr/>
      <dgm:t>
        <a:bodyPr/>
        <a:lstStyle/>
        <a:p>
          <a:r>
            <a:rPr lang="en-GB"/>
            <a:t>To work together with other institutions as required from time to time to strengthen the integrity of research and to reviewing progress regularly and openly.</a:t>
          </a:r>
          <a:endParaRPr lang="en-US"/>
        </a:p>
      </dgm:t>
    </dgm:pt>
    <dgm:pt modelId="{CFAE2FE3-7734-4828-8546-E217155BAD8B}" type="parTrans" cxnId="{B0BBCA0B-E187-43B0-8D1D-E3D6FD339D5F}">
      <dgm:prSet/>
      <dgm:spPr/>
      <dgm:t>
        <a:bodyPr/>
        <a:lstStyle/>
        <a:p>
          <a:endParaRPr lang="en-US"/>
        </a:p>
      </dgm:t>
    </dgm:pt>
    <dgm:pt modelId="{E1CBEF4C-97C5-4F13-B595-DC87ED7E76AF}" type="sibTrans" cxnId="{B0BBCA0B-E187-43B0-8D1D-E3D6FD339D5F}">
      <dgm:prSet/>
      <dgm:spPr/>
      <dgm:t>
        <a:bodyPr/>
        <a:lstStyle/>
        <a:p>
          <a:endParaRPr lang="en-US"/>
        </a:p>
      </dgm:t>
    </dgm:pt>
    <dgm:pt modelId="{50653315-8A0E-4B01-BF30-6C29C672495F}" type="pres">
      <dgm:prSet presAssocID="{0BEFAF9D-CB05-4106-91CD-10337C0DADF3}" presName="linear" presStyleCnt="0">
        <dgm:presLayoutVars>
          <dgm:animLvl val="lvl"/>
          <dgm:resizeHandles val="exact"/>
        </dgm:presLayoutVars>
      </dgm:prSet>
      <dgm:spPr/>
    </dgm:pt>
    <dgm:pt modelId="{9581EA63-3728-42D6-BBE7-4A2299C205AC}" type="pres">
      <dgm:prSet presAssocID="{1FF6A6D5-1D7F-45B8-9957-D5B3223DA6C0}" presName="parentText" presStyleLbl="node1" presStyleIdx="0" presStyleCnt="1">
        <dgm:presLayoutVars>
          <dgm:chMax val="0"/>
          <dgm:bulletEnabled val="1"/>
        </dgm:presLayoutVars>
      </dgm:prSet>
      <dgm:spPr/>
    </dgm:pt>
    <dgm:pt modelId="{92EF4569-3D43-41C1-B8AF-D05BD93EB44E}" type="pres">
      <dgm:prSet presAssocID="{1FF6A6D5-1D7F-45B8-9957-D5B3223DA6C0}" presName="childText" presStyleLbl="revTx" presStyleIdx="0" presStyleCnt="1">
        <dgm:presLayoutVars>
          <dgm:bulletEnabled val="1"/>
        </dgm:presLayoutVars>
      </dgm:prSet>
      <dgm:spPr/>
    </dgm:pt>
  </dgm:ptLst>
  <dgm:cxnLst>
    <dgm:cxn modelId="{89DBDD03-DEEA-41DC-9918-E89E2B5FD994}" srcId="{1FF6A6D5-1D7F-45B8-9957-D5B3223DA6C0}" destId="{B208465D-A179-4CF0-BA57-421E19B0915A}" srcOrd="6" destOrd="0" parTransId="{FF97616D-66F0-4D56-A9D4-6E7D8EAD4DA4}" sibTransId="{78545933-FBDA-4C2C-BED1-E053B3F636F8}"/>
    <dgm:cxn modelId="{B0BBCA0B-E187-43B0-8D1D-E3D6FD339D5F}" srcId="{1FF6A6D5-1D7F-45B8-9957-D5B3223DA6C0}" destId="{70F87C01-332C-444F-B2CE-280EB87E9F96}" srcOrd="8" destOrd="0" parTransId="{CFAE2FE3-7734-4828-8546-E217155BAD8B}" sibTransId="{E1CBEF4C-97C5-4F13-B595-DC87ED7E76AF}"/>
    <dgm:cxn modelId="{B47C2F0D-AAD3-4F43-9C61-698EB2D1D357}" srcId="{1FF6A6D5-1D7F-45B8-9957-D5B3223DA6C0}" destId="{6E5AD3A6-0A6F-4735-A961-E40E1EB618AC}" srcOrd="3" destOrd="0" parTransId="{5872CBE2-76FF-46E0-9AE3-64E2C3ABEF7D}" sibTransId="{53DBAD89-012A-46D7-BFB0-3BC6AAFB859F}"/>
    <dgm:cxn modelId="{3F438A0E-BAFE-4EDD-9D9D-DDB649FEB894}" type="presOf" srcId="{BC4C5B50-E552-456E-8FE0-D4E73737D833}" destId="{92EF4569-3D43-41C1-B8AF-D05BD93EB44E}" srcOrd="0" destOrd="1" presId="urn:microsoft.com/office/officeart/2005/8/layout/vList2"/>
    <dgm:cxn modelId="{5AFC9816-98CD-40F4-8883-CCCF55C11187}" srcId="{0BEFAF9D-CB05-4106-91CD-10337C0DADF3}" destId="{1FF6A6D5-1D7F-45B8-9957-D5B3223DA6C0}" srcOrd="0" destOrd="0" parTransId="{593F337C-5CC5-469C-961E-D88482785E57}" sibTransId="{1E7CEE0C-A579-4E60-B347-254E888F2951}"/>
    <dgm:cxn modelId="{73A20C38-1FC1-4B91-9387-80478CE04E75}" srcId="{1FF6A6D5-1D7F-45B8-9957-D5B3223DA6C0}" destId="{94407190-7965-4528-BB26-39CA940DFF5F}" srcOrd="2" destOrd="0" parTransId="{D2FAC686-94B6-4930-A0A0-F218FF0792FA}" sibTransId="{5655AFA8-65DD-4DFA-913D-CFF991F05275}"/>
    <dgm:cxn modelId="{1027904E-F8FE-4888-BABE-2C6A33D7855B}" srcId="{1FF6A6D5-1D7F-45B8-9957-D5B3223DA6C0}" destId="{EE35E1B2-4FBF-46F2-862C-96FA827D209C}" srcOrd="7" destOrd="0" parTransId="{8564138A-5487-461E-A086-BE656C2785D4}" sibTransId="{D2CDED19-4672-4F2D-8A56-F9F2B309A770}"/>
    <dgm:cxn modelId="{A3AD9B72-ABD7-48AD-849C-99ECF362E1F2}" type="presOf" srcId="{6E5AD3A6-0A6F-4735-A961-E40E1EB618AC}" destId="{92EF4569-3D43-41C1-B8AF-D05BD93EB44E}" srcOrd="0" destOrd="3" presId="urn:microsoft.com/office/officeart/2005/8/layout/vList2"/>
    <dgm:cxn modelId="{E9A88F56-3DB2-4D3D-90D2-ED14D8AEB85A}" type="presOf" srcId="{0BEFAF9D-CB05-4106-91CD-10337C0DADF3}" destId="{50653315-8A0E-4B01-BF30-6C29C672495F}" srcOrd="0" destOrd="0" presId="urn:microsoft.com/office/officeart/2005/8/layout/vList2"/>
    <dgm:cxn modelId="{23CE365A-B9E3-4AA0-919B-BD6F2DB06A92}" type="presOf" srcId="{EE35E1B2-4FBF-46F2-862C-96FA827D209C}" destId="{92EF4569-3D43-41C1-B8AF-D05BD93EB44E}" srcOrd="0" destOrd="7" presId="urn:microsoft.com/office/officeart/2005/8/layout/vList2"/>
    <dgm:cxn modelId="{51649B8F-F30D-4E13-9B45-1C5F17A76FD0}" srcId="{1FF6A6D5-1D7F-45B8-9957-D5B3223DA6C0}" destId="{DC64EC61-148D-4ECC-BE1C-5B1752F64DCF}" srcOrd="4" destOrd="0" parTransId="{FDC9B0A9-114C-4E36-8504-90BB0AE9452F}" sibTransId="{820A2D1E-C786-4FFE-AC47-FD0400AC9EC4}"/>
    <dgm:cxn modelId="{C3BBD9A7-2A1B-4B63-87AB-C50AA6FAB549}" type="presOf" srcId="{70F87C01-332C-444F-B2CE-280EB87E9F96}" destId="{92EF4569-3D43-41C1-B8AF-D05BD93EB44E}" srcOrd="0" destOrd="8" presId="urn:microsoft.com/office/officeart/2005/8/layout/vList2"/>
    <dgm:cxn modelId="{FA9868AD-B07E-451D-B732-D20799C6805D}" srcId="{1FF6A6D5-1D7F-45B8-9957-D5B3223DA6C0}" destId="{1F848CA8-7181-430F-B5F3-88175B77A7AC}" srcOrd="5" destOrd="0" parTransId="{DD802B94-D0C6-4052-92D2-7D492FF77249}" sibTransId="{78F2C350-C83F-447B-A230-6AAB6374B20C}"/>
    <dgm:cxn modelId="{505A81AE-1821-44E8-92A4-DE1407559D32}" type="presOf" srcId="{4DA0CA3B-3E68-4074-A513-A629A266610A}" destId="{92EF4569-3D43-41C1-B8AF-D05BD93EB44E}" srcOrd="0" destOrd="0" presId="urn:microsoft.com/office/officeart/2005/8/layout/vList2"/>
    <dgm:cxn modelId="{0AFD99B1-12D8-40D2-A9D9-C338B8CDE6C7}" type="presOf" srcId="{1FF6A6D5-1D7F-45B8-9957-D5B3223DA6C0}" destId="{9581EA63-3728-42D6-BBE7-4A2299C205AC}" srcOrd="0" destOrd="0" presId="urn:microsoft.com/office/officeart/2005/8/layout/vList2"/>
    <dgm:cxn modelId="{8E009FC6-D81D-4BFB-8C1E-AAC76BF2F93D}" srcId="{1FF6A6D5-1D7F-45B8-9957-D5B3223DA6C0}" destId="{BC4C5B50-E552-456E-8FE0-D4E73737D833}" srcOrd="1" destOrd="0" parTransId="{0A7AA2CC-F55E-4C4E-BC74-B28D94037BB5}" sibTransId="{BB3CFD83-F0A3-43C0-AC1A-32D818C49459}"/>
    <dgm:cxn modelId="{9132BACA-0B60-4680-815F-ADAC898B9D1E}" type="presOf" srcId="{94407190-7965-4528-BB26-39CA940DFF5F}" destId="{92EF4569-3D43-41C1-B8AF-D05BD93EB44E}" srcOrd="0" destOrd="2" presId="urn:microsoft.com/office/officeart/2005/8/layout/vList2"/>
    <dgm:cxn modelId="{4B10D1D5-644E-44DB-B9A2-5A242C94DABA}" type="presOf" srcId="{B208465D-A179-4CF0-BA57-421E19B0915A}" destId="{92EF4569-3D43-41C1-B8AF-D05BD93EB44E}" srcOrd="0" destOrd="6" presId="urn:microsoft.com/office/officeart/2005/8/layout/vList2"/>
    <dgm:cxn modelId="{D6FB6DD9-D767-4097-BC74-5B53D618142F}" type="presOf" srcId="{1F848CA8-7181-430F-B5F3-88175B77A7AC}" destId="{92EF4569-3D43-41C1-B8AF-D05BD93EB44E}" srcOrd="0" destOrd="5" presId="urn:microsoft.com/office/officeart/2005/8/layout/vList2"/>
    <dgm:cxn modelId="{25BAC1F1-45FA-4E10-AB5E-47B933F85F72}" type="presOf" srcId="{DC64EC61-148D-4ECC-BE1C-5B1752F64DCF}" destId="{92EF4569-3D43-41C1-B8AF-D05BD93EB44E}" srcOrd="0" destOrd="4" presId="urn:microsoft.com/office/officeart/2005/8/layout/vList2"/>
    <dgm:cxn modelId="{121589FF-9049-4C9B-920F-040D8147B8B9}" srcId="{1FF6A6D5-1D7F-45B8-9957-D5B3223DA6C0}" destId="{4DA0CA3B-3E68-4074-A513-A629A266610A}" srcOrd="0" destOrd="0" parTransId="{19847EB8-FBC6-400F-B3F8-1208A6D75779}" sibTransId="{0206E171-7ECB-4F1A-A722-DFAE0F042BF7}"/>
    <dgm:cxn modelId="{3CFB9B6E-55B6-4ED6-92A3-7B280BB77EBE}" type="presParOf" srcId="{50653315-8A0E-4B01-BF30-6C29C672495F}" destId="{9581EA63-3728-42D6-BBE7-4A2299C205AC}" srcOrd="0" destOrd="0" presId="urn:microsoft.com/office/officeart/2005/8/layout/vList2"/>
    <dgm:cxn modelId="{9F1546A5-ADF3-457D-84F2-8DB75CE0B0C5}" type="presParOf" srcId="{50653315-8A0E-4B01-BF30-6C29C672495F}" destId="{92EF4569-3D43-41C1-B8AF-D05BD93EB44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E08C7B-7715-412D-A2DA-DCDD3438FD8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0A3A639-9C9D-4A75-8E3A-5E813E94847F}">
      <dgm:prSet/>
      <dgm:spPr/>
      <dgm:t>
        <a:bodyPr/>
        <a:lstStyle/>
        <a:p>
          <a:endParaRPr lang="en-US" dirty="0"/>
        </a:p>
      </dgm:t>
    </dgm:pt>
    <dgm:pt modelId="{F0964EA9-F3DA-4575-8604-54176DC6FE8B}" type="parTrans" cxnId="{BABB0D8A-002B-4A14-9123-060A1531AAA9}">
      <dgm:prSet/>
      <dgm:spPr/>
      <dgm:t>
        <a:bodyPr/>
        <a:lstStyle/>
        <a:p>
          <a:endParaRPr lang="en-US"/>
        </a:p>
      </dgm:t>
    </dgm:pt>
    <dgm:pt modelId="{90996635-7678-41AD-BD4E-06F922BBC1B5}" type="sibTrans" cxnId="{BABB0D8A-002B-4A14-9123-060A1531AAA9}">
      <dgm:prSet/>
      <dgm:spPr/>
      <dgm:t>
        <a:bodyPr/>
        <a:lstStyle/>
        <a:p>
          <a:endParaRPr lang="en-US"/>
        </a:p>
      </dgm:t>
    </dgm:pt>
    <dgm:pt modelId="{B8523F76-49FA-44AB-857E-80DE9103B051}">
      <dgm:prSet/>
      <dgm:spPr/>
      <dgm:t>
        <a:bodyPr/>
        <a:lstStyle/>
        <a:p>
          <a:r>
            <a:rPr lang="en-GB"/>
            <a:t>Already clear in your mind?</a:t>
          </a:r>
          <a:endParaRPr lang="en-US"/>
        </a:p>
      </dgm:t>
    </dgm:pt>
    <dgm:pt modelId="{938B2258-CCCF-49A1-AC75-0F52FEE89575}" type="parTrans" cxnId="{B8A65310-15F5-467F-9509-9E2442948544}">
      <dgm:prSet/>
      <dgm:spPr/>
      <dgm:t>
        <a:bodyPr/>
        <a:lstStyle/>
        <a:p>
          <a:endParaRPr lang="en-US"/>
        </a:p>
      </dgm:t>
    </dgm:pt>
    <dgm:pt modelId="{94D10CFC-4A90-4145-B8BD-6CEB88E2BDF6}" type="sibTrans" cxnId="{B8A65310-15F5-467F-9509-9E2442948544}">
      <dgm:prSet/>
      <dgm:spPr/>
      <dgm:t>
        <a:bodyPr/>
        <a:lstStyle/>
        <a:p>
          <a:endParaRPr lang="en-US"/>
        </a:p>
      </dgm:t>
    </dgm:pt>
    <dgm:pt modelId="{A7323C3B-B44F-40A9-9EBE-56BC2D076879}">
      <dgm:prSet/>
      <dgm:spPr/>
      <dgm:t>
        <a:bodyPr/>
        <a:lstStyle/>
        <a:p>
          <a:r>
            <a:rPr lang="en-GB"/>
            <a:t>Several ideas? </a:t>
          </a:r>
          <a:endParaRPr lang="en-US"/>
        </a:p>
      </dgm:t>
    </dgm:pt>
    <dgm:pt modelId="{81BFFABF-6458-43E1-A5EC-14EB38A9EAFC}" type="parTrans" cxnId="{8340F87E-09CB-44F7-A27C-AED841892FD5}">
      <dgm:prSet/>
      <dgm:spPr/>
      <dgm:t>
        <a:bodyPr/>
        <a:lstStyle/>
        <a:p>
          <a:endParaRPr lang="en-US"/>
        </a:p>
      </dgm:t>
    </dgm:pt>
    <dgm:pt modelId="{BBEE0F21-1B88-4AA0-850D-7B64EF98F4A9}" type="sibTrans" cxnId="{8340F87E-09CB-44F7-A27C-AED841892FD5}">
      <dgm:prSet/>
      <dgm:spPr/>
      <dgm:t>
        <a:bodyPr/>
        <a:lstStyle/>
        <a:p>
          <a:endParaRPr lang="en-US"/>
        </a:p>
      </dgm:t>
    </dgm:pt>
    <dgm:pt modelId="{8DC6D7EF-BCD5-49BB-B5B3-89238BE84AB4}">
      <dgm:prSet/>
      <dgm:spPr/>
      <dgm:t>
        <a:bodyPr/>
        <a:lstStyle/>
        <a:p>
          <a:r>
            <a:rPr lang="en-GB"/>
            <a:t>No clear idea? </a:t>
          </a:r>
          <a:endParaRPr lang="en-US"/>
        </a:p>
      </dgm:t>
    </dgm:pt>
    <dgm:pt modelId="{CF11480D-83F7-4C6E-BD5C-17CF0D372E3C}" type="parTrans" cxnId="{B2B13821-EC35-4B1A-8B05-1C7B69C60FC7}">
      <dgm:prSet/>
      <dgm:spPr/>
      <dgm:t>
        <a:bodyPr/>
        <a:lstStyle/>
        <a:p>
          <a:endParaRPr lang="en-US"/>
        </a:p>
      </dgm:t>
    </dgm:pt>
    <dgm:pt modelId="{5FDBF814-F6B8-4493-939D-DCCBAEBE5189}" type="sibTrans" cxnId="{B2B13821-EC35-4B1A-8B05-1C7B69C60FC7}">
      <dgm:prSet/>
      <dgm:spPr/>
      <dgm:t>
        <a:bodyPr/>
        <a:lstStyle/>
        <a:p>
          <a:endParaRPr lang="en-US"/>
        </a:p>
      </dgm:t>
    </dgm:pt>
    <dgm:pt modelId="{701C8827-D675-4374-85D9-517A39F74B9E}" type="pres">
      <dgm:prSet presAssocID="{1EE08C7B-7715-412D-A2DA-DCDD3438FD8D}" presName="vert0" presStyleCnt="0">
        <dgm:presLayoutVars>
          <dgm:dir/>
          <dgm:animOne val="branch"/>
          <dgm:animLvl val="lvl"/>
        </dgm:presLayoutVars>
      </dgm:prSet>
      <dgm:spPr/>
    </dgm:pt>
    <dgm:pt modelId="{C995355E-8573-44A0-B8FF-B1F3B0DF13C2}" type="pres">
      <dgm:prSet presAssocID="{60A3A639-9C9D-4A75-8E3A-5E813E94847F}" presName="thickLine" presStyleLbl="alignNode1" presStyleIdx="0" presStyleCnt="4"/>
      <dgm:spPr/>
    </dgm:pt>
    <dgm:pt modelId="{D56F4EEB-89BC-4790-918D-84CB99C58708}" type="pres">
      <dgm:prSet presAssocID="{60A3A639-9C9D-4A75-8E3A-5E813E94847F}" presName="horz1" presStyleCnt="0"/>
      <dgm:spPr/>
    </dgm:pt>
    <dgm:pt modelId="{332A5820-4658-4B63-8AAF-E5C478A69E96}" type="pres">
      <dgm:prSet presAssocID="{60A3A639-9C9D-4A75-8E3A-5E813E94847F}" presName="tx1" presStyleLbl="revTx" presStyleIdx="0" presStyleCnt="4"/>
      <dgm:spPr/>
    </dgm:pt>
    <dgm:pt modelId="{5349E189-7F15-41FD-9A3F-D1700BB39473}" type="pres">
      <dgm:prSet presAssocID="{60A3A639-9C9D-4A75-8E3A-5E813E94847F}" presName="vert1" presStyleCnt="0"/>
      <dgm:spPr/>
    </dgm:pt>
    <dgm:pt modelId="{B9F60F81-B2FC-40A4-BB97-F1FE7D6C0CD5}" type="pres">
      <dgm:prSet presAssocID="{B8523F76-49FA-44AB-857E-80DE9103B051}" presName="thickLine" presStyleLbl="alignNode1" presStyleIdx="1" presStyleCnt="4"/>
      <dgm:spPr/>
    </dgm:pt>
    <dgm:pt modelId="{B08621DC-D7FA-441B-AF4C-8DC2B77F90BB}" type="pres">
      <dgm:prSet presAssocID="{B8523F76-49FA-44AB-857E-80DE9103B051}" presName="horz1" presStyleCnt="0"/>
      <dgm:spPr/>
    </dgm:pt>
    <dgm:pt modelId="{4E88AB90-6B23-4B6C-A4EA-4B52027D6034}" type="pres">
      <dgm:prSet presAssocID="{B8523F76-49FA-44AB-857E-80DE9103B051}" presName="tx1" presStyleLbl="revTx" presStyleIdx="1" presStyleCnt="4"/>
      <dgm:spPr/>
    </dgm:pt>
    <dgm:pt modelId="{1CD5A207-47C4-4957-88D4-EFBE029E2A90}" type="pres">
      <dgm:prSet presAssocID="{B8523F76-49FA-44AB-857E-80DE9103B051}" presName="vert1" presStyleCnt="0"/>
      <dgm:spPr/>
    </dgm:pt>
    <dgm:pt modelId="{A1BAE2C1-847D-42C6-88C8-E7B031AF4858}" type="pres">
      <dgm:prSet presAssocID="{A7323C3B-B44F-40A9-9EBE-56BC2D076879}" presName="thickLine" presStyleLbl="alignNode1" presStyleIdx="2" presStyleCnt="4"/>
      <dgm:spPr/>
    </dgm:pt>
    <dgm:pt modelId="{D6AAF90A-BCD0-47FE-BBA7-54A624BAED3D}" type="pres">
      <dgm:prSet presAssocID="{A7323C3B-B44F-40A9-9EBE-56BC2D076879}" presName="horz1" presStyleCnt="0"/>
      <dgm:spPr/>
    </dgm:pt>
    <dgm:pt modelId="{1BE61628-3AA4-4D3A-98BC-578E38DC0F60}" type="pres">
      <dgm:prSet presAssocID="{A7323C3B-B44F-40A9-9EBE-56BC2D076879}" presName="tx1" presStyleLbl="revTx" presStyleIdx="2" presStyleCnt="4"/>
      <dgm:spPr/>
    </dgm:pt>
    <dgm:pt modelId="{211199E9-2FA6-4A29-8CC0-94930A82376F}" type="pres">
      <dgm:prSet presAssocID="{A7323C3B-B44F-40A9-9EBE-56BC2D076879}" presName="vert1" presStyleCnt="0"/>
      <dgm:spPr/>
    </dgm:pt>
    <dgm:pt modelId="{945E7548-704D-4FB3-BC6E-E627AB4C490A}" type="pres">
      <dgm:prSet presAssocID="{8DC6D7EF-BCD5-49BB-B5B3-89238BE84AB4}" presName="thickLine" presStyleLbl="alignNode1" presStyleIdx="3" presStyleCnt="4"/>
      <dgm:spPr/>
    </dgm:pt>
    <dgm:pt modelId="{9C2D1619-06F6-494A-8C41-1C8EBEF218AB}" type="pres">
      <dgm:prSet presAssocID="{8DC6D7EF-BCD5-49BB-B5B3-89238BE84AB4}" presName="horz1" presStyleCnt="0"/>
      <dgm:spPr/>
    </dgm:pt>
    <dgm:pt modelId="{883B8045-5941-49E1-9A46-0A094C652E7F}" type="pres">
      <dgm:prSet presAssocID="{8DC6D7EF-BCD5-49BB-B5B3-89238BE84AB4}" presName="tx1" presStyleLbl="revTx" presStyleIdx="3" presStyleCnt="4"/>
      <dgm:spPr/>
    </dgm:pt>
    <dgm:pt modelId="{A5DA7ECD-16D1-4A8C-B3EE-155043087695}" type="pres">
      <dgm:prSet presAssocID="{8DC6D7EF-BCD5-49BB-B5B3-89238BE84AB4}" presName="vert1" presStyleCnt="0"/>
      <dgm:spPr/>
    </dgm:pt>
  </dgm:ptLst>
  <dgm:cxnLst>
    <dgm:cxn modelId="{B8A65310-15F5-467F-9509-9E2442948544}" srcId="{1EE08C7B-7715-412D-A2DA-DCDD3438FD8D}" destId="{B8523F76-49FA-44AB-857E-80DE9103B051}" srcOrd="1" destOrd="0" parTransId="{938B2258-CCCF-49A1-AC75-0F52FEE89575}" sibTransId="{94D10CFC-4A90-4145-B8BD-6CEB88E2BDF6}"/>
    <dgm:cxn modelId="{B2B13821-EC35-4B1A-8B05-1C7B69C60FC7}" srcId="{1EE08C7B-7715-412D-A2DA-DCDD3438FD8D}" destId="{8DC6D7EF-BCD5-49BB-B5B3-89238BE84AB4}" srcOrd="3" destOrd="0" parTransId="{CF11480D-83F7-4C6E-BD5C-17CF0D372E3C}" sibTransId="{5FDBF814-F6B8-4493-939D-DCCBAEBE5189}"/>
    <dgm:cxn modelId="{5A436663-2501-4114-9A95-080DC5FDC666}" type="presOf" srcId="{8DC6D7EF-BCD5-49BB-B5B3-89238BE84AB4}" destId="{883B8045-5941-49E1-9A46-0A094C652E7F}" srcOrd="0" destOrd="0" presId="urn:microsoft.com/office/officeart/2008/layout/LinedList"/>
    <dgm:cxn modelId="{D4041B64-87BE-4B25-BE2E-982ACB68A41B}" type="presOf" srcId="{A7323C3B-B44F-40A9-9EBE-56BC2D076879}" destId="{1BE61628-3AA4-4D3A-98BC-578E38DC0F60}" srcOrd="0" destOrd="0" presId="urn:microsoft.com/office/officeart/2008/layout/LinedList"/>
    <dgm:cxn modelId="{8340F87E-09CB-44F7-A27C-AED841892FD5}" srcId="{1EE08C7B-7715-412D-A2DA-DCDD3438FD8D}" destId="{A7323C3B-B44F-40A9-9EBE-56BC2D076879}" srcOrd="2" destOrd="0" parTransId="{81BFFABF-6458-43E1-A5EC-14EB38A9EAFC}" sibTransId="{BBEE0F21-1B88-4AA0-850D-7B64EF98F4A9}"/>
    <dgm:cxn modelId="{BABB0D8A-002B-4A14-9123-060A1531AAA9}" srcId="{1EE08C7B-7715-412D-A2DA-DCDD3438FD8D}" destId="{60A3A639-9C9D-4A75-8E3A-5E813E94847F}" srcOrd="0" destOrd="0" parTransId="{F0964EA9-F3DA-4575-8604-54176DC6FE8B}" sibTransId="{90996635-7678-41AD-BD4E-06F922BBC1B5}"/>
    <dgm:cxn modelId="{30D30DBB-F76C-4F6B-BBD5-743927868C59}" type="presOf" srcId="{60A3A639-9C9D-4A75-8E3A-5E813E94847F}" destId="{332A5820-4658-4B63-8AAF-E5C478A69E96}" srcOrd="0" destOrd="0" presId="urn:microsoft.com/office/officeart/2008/layout/LinedList"/>
    <dgm:cxn modelId="{5A03D2F5-6A59-4D98-B3D7-1FDCB93FDADF}" type="presOf" srcId="{B8523F76-49FA-44AB-857E-80DE9103B051}" destId="{4E88AB90-6B23-4B6C-A4EA-4B52027D6034}" srcOrd="0" destOrd="0" presId="urn:microsoft.com/office/officeart/2008/layout/LinedList"/>
    <dgm:cxn modelId="{072DDCFA-6E43-431A-95E7-BE9FF484B9AD}" type="presOf" srcId="{1EE08C7B-7715-412D-A2DA-DCDD3438FD8D}" destId="{701C8827-D675-4374-85D9-517A39F74B9E}" srcOrd="0" destOrd="0" presId="urn:microsoft.com/office/officeart/2008/layout/LinedList"/>
    <dgm:cxn modelId="{44D9F9B8-C1B2-4C6B-8F19-38F0BFD33534}" type="presParOf" srcId="{701C8827-D675-4374-85D9-517A39F74B9E}" destId="{C995355E-8573-44A0-B8FF-B1F3B0DF13C2}" srcOrd="0" destOrd="0" presId="urn:microsoft.com/office/officeart/2008/layout/LinedList"/>
    <dgm:cxn modelId="{B71323DD-63B3-401D-802E-B133BC466FB8}" type="presParOf" srcId="{701C8827-D675-4374-85D9-517A39F74B9E}" destId="{D56F4EEB-89BC-4790-918D-84CB99C58708}" srcOrd="1" destOrd="0" presId="urn:microsoft.com/office/officeart/2008/layout/LinedList"/>
    <dgm:cxn modelId="{3B9BE20F-1387-42E7-B749-27D32CE5F5FD}" type="presParOf" srcId="{D56F4EEB-89BC-4790-918D-84CB99C58708}" destId="{332A5820-4658-4B63-8AAF-E5C478A69E96}" srcOrd="0" destOrd="0" presId="urn:microsoft.com/office/officeart/2008/layout/LinedList"/>
    <dgm:cxn modelId="{DC379B67-73AE-4800-85C2-3103B2F84E44}" type="presParOf" srcId="{D56F4EEB-89BC-4790-918D-84CB99C58708}" destId="{5349E189-7F15-41FD-9A3F-D1700BB39473}" srcOrd="1" destOrd="0" presId="urn:microsoft.com/office/officeart/2008/layout/LinedList"/>
    <dgm:cxn modelId="{70061194-8F27-40D3-A57D-222D48CCCE6F}" type="presParOf" srcId="{701C8827-D675-4374-85D9-517A39F74B9E}" destId="{B9F60F81-B2FC-40A4-BB97-F1FE7D6C0CD5}" srcOrd="2" destOrd="0" presId="urn:microsoft.com/office/officeart/2008/layout/LinedList"/>
    <dgm:cxn modelId="{BCC379EB-2AF4-4334-9745-8597167A3E61}" type="presParOf" srcId="{701C8827-D675-4374-85D9-517A39F74B9E}" destId="{B08621DC-D7FA-441B-AF4C-8DC2B77F90BB}" srcOrd="3" destOrd="0" presId="urn:microsoft.com/office/officeart/2008/layout/LinedList"/>
    <dgm:cxn modelId="{971DA6C6-216C-44DA-A9D5-21E4FB47C868}" type="presParOf" srcId="{B08621DC-D7FA-441B-AF4C-8DC2B77F90BB}" destId="{4E88AB90-6B23-4B6C-A4EA-4B52027D6034}" srcOrd="0" destOrd="0" presId="urn:microsoft.com/office/officeart/2008/layout/LinedList"/>
    <dgm:cxn modelId="{138F3692-51B5-4FA2-8E22-5B572CCF5DA8}" type="presParOf" srcId="{B08621DC-D7FA-441B-AF4C-8DC2B77F90BB}" destId="{1CD5A207-47C4-4957-88D4-EFBE029E2A90}" srcOrd="1" destOrd="0" presId="urn:microsoft.com/office/officeart/2008/layout/LinedList"/>
    <dgm:cxn modelId="{3A6AB967-596B-4151-B50E-EABB82C74859}" type="presParOf" srcId="{701C8827-D675-4374-85D9-517A39F74B9E}" destId="{A1BAE2C1-847D-42C6-88C8-E7B031AF4858}" srcOrd="4" destOrd="0" presId="urn:microsoft.com/office/officeart/2008/layout/LinedList"/>
    <dgm:cxn modelId="{2804213E-4BE7-4C36-B42F-C93D014E8626}" type="presParOf" srcId="{701C8827-D675-4374-85D9-517A39F74B9E}" destId="{D6AAF90A-BCD0-47FE-BBA7-54A624BAED3D}" srcOrd="5" destOrd="0" presId="urn:microsoft.com/office/officeart/2008/layout/LinedList"/>
    <dgm:cxn modelId="{132FF320-B8D2-4CB7-A763-70E6D50FC8F3}" type="presParOf" srcId="{D6AAF90A-BCD0-47FE-BBA7-54A624BAED3D}" destId="{1BE61628-3AA4-4D3A-98BC-578E38DC0F60}" srcOrd="0" destOrd="0" presId="urn:microsoft.com/office/officeart/2008/layout/LinedList"/>
    <dgm:cxn modelId="{39A3613B-578C-43F8-AF0C-64C99042590B}" type="presParOf" srcId="{D6AAF90A-BCD0-47FE-BBA7-54A624BAED3D}" destId="{211199E9-2FA6-4A29-8CC0-94930A82376F}" srcOrd="1" destOrd="0" presId="urn:microsoft.com/office/officeart/2008/layout/LinedList"/>
    <dgm:cxn modelId="{D418418D-7A0B-4851-A6F6-259EC772F841}" type="presParOf" srcId="{701C8827-D675-4374-85D9-517A39F74B9E}" destId="{945E7548-704D-4FB3-BC6E-E627AB4C490A}" srcOrd="6" destOrd="0" presId="urn:microsoft.com/office/officeart/2008/layout/LinedList"/>
    <dgm:cxn modelId="{F8068C7E-38DB-4AAB-8F50-A655D653B99D}" type="presParOf" srcId="{701C8827-D675-4374-85D9-517A39F74B9E}" destId="{9C2D1619-06F6-494A-8C41-1C8EBEF218AB}" srcOrd="7" destOrd="0" presId="urn:microsoft.com/office/officeart/2008/layout/LinedList"/>
    <dgm:cxn modelId="{6BE10735-5397-49BD-9E05-EED7ECB2B63F}" type="presParOf" srcId="{9C2D1619-06F6-494A-8C41-1C8EBEF218AB}" destId="{883B8045-5941-49E1-9A46-0A094C652E7F}" srcOrd="0" destOrd="0" presId="urn:microsoft.com/office/officeart/2008/layout/LinedList"/>
    <dgm:cxn modelId="{E0B17170-5AA4-4A18-8686-62F2DFDFF041}" type="presParOf" srcId="{9C2D1619-06F6-494A-8C41-1C8EBEF218AB}" destId="{A5DA7ECD-16D1-4A8C-B3EE-1550430876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45905C-7663-47C4-9524-B3FB45240A31}"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3766A094-11E7-4BC0-A665-DA6BB17F5619}">
      <dgm:prSet/>
      <dgm:spPr/>
      <dgm:t>
        <a:bodyPr/>
        <a:lstStyle/>
        <a:p>
          <a:r>
            <a:rPr lang="en-GB"/>
            <a:t>Talk to others – as a cohort this is a real strength. Feedback from fellow students can help refine, add focus and clarity </a:t>
          </a:r>
          <a:endParaRPr lang="en-US"/>
        </a:p>
      </dgm:t>
    </dgm:pt>
    <dgm:pt modelId="{B65AFD1B-7794-4487-BB45-B40198C5CF57}" type="parTrans" cxnId="{8B67B24D-6CE4-471D-9144-1CBAA55F1CFB}">
      <dgm:prSet/>
      <dgm:spPr/>
      <dgm:t>
        <a:bodyPr/>
        <a:lstStyle/>
        <a:p>
          <a:endParaRPr lang="en-US"/>
        </a:p>
      </dgm:t>
    </dgm:pt>
    <dgm:pt modelId="{3F510B8B-EA84-4DFC-8024-60BE03548353}" type="sibTrans" cxnId="{8B67B24D-6CE4-471D-9144-1CBAA55F1CFB}">
      <dgm:prSet/>
      <dgm:spPr/>
      <dgm:t>
        <a:bodyPr/>
        <a:lstStyle/>
        <a:p>
          <a:endParaRPr lang="en-US"/>
        </a:p>
      </dgm:t>
    </dgm:pt>
    <dgm:pt modelId="{62B29B5F-C495-4C21-B4D5-5F73495B3B36}">
      <dgm:prSet/>
      <dgm:spPr/>
      <dgm:t>
        <a:bodyPr/>
        <a:lstStyle/>
        <a:p>
          <a:r>
            <a:rPr lang="en-GB"/>
            <a:t>Spend time looking at previous research titles in your area </a:t>
          </a:r>
          <a:endParaRPr lang="en-US"/>
        </a:p>
      </dgm:t>
    </dgm:pt>
    <dgm:pt modelId="{C2AD93EF-08E2-4E51-8AF2-2C0814C54B1E}" type="parTrans" cxnId="{98E0085A-08D1-4F4C-A7BD-15E216B3DB0D}">
      <dgm:prSet/>
      <dgm:spPr/>
      <dgm:t>
        <a:bodyPr/>
        <a:lstStyle/>
        <a:p>
          <a:endParaRPr lang="en-US"/>
        </a:p>
      </dgm:t>
    </dgm:pt>
    <dgm:pt modelId="{E286ADB3-7A38-42AC-9A03-4E30C52B5A69}" type="sibTrans" cxnId="{98E0085A-08D1-4F4C-A7BD-15E216B3DB0D}">
      <dgm:prSet/>
      <dgm:spPr/>
      <dgm:t>
        <a:bodyPr/>
        <a:lstStyle/>
        <a:p>
          <a:endParaRPr lang="en-US"/>
        </a:p>
      </dgm:t>
    </dgm:pt>
    <dgm:pt modelId="{1FB2D232-7420-46A4-90E8-28D38E9657F2}">
      <dgm:prSet/>
      <dgm:spPr/>
      <dgm:t>
        <a:bodyPr/>
        <a:lstStyle/>
        <a:p>
          <a:r>
            <a:rPr lang="en-GB"/>
            <a:t>Spend time looking at previous dissertations in your area </a:t>
          </a:r>
          <a:endParaRPr lang="en-US"/>
        </a:p>
      </dgm:t>
    </dgm:pt>
    <dgm:pt modelId="{2687B188-C1A0-48A2-B2A9-CBE8071E268B}" type="parTrans" cxnId="{D0C97931-4E64-410F-80AB-570473203EE4}">
      <dgm:prSet/>
      <dgm:spPr/>
      <dgm:t>
        <a:bodyPr/>
        <a:lstStyle/>
        <a:p>
          <a:endParaRPr lang="en-US"/>
        </a:p>
      </dgm:t>
    </dgm:pt>
    <dgm:pt modelId="{BBE62489-00A3-4458-A23D-A7AEFF519B0D}" type="sibTrans" cxnId="{D0C97931-4E64-410F-80AB-570473203EE4}">
      <dgm:prSet/>
      <dgm:spPr/>
      <dgm:t>
        <a:bodyPr/>
        <a:lstStyle/>
        <a:p>
          <a:endParaRPr lang="en-US"/>
        </a:p>
      </dgm:t>
    </dgm:pt>
    <dgm:pt modelId="{B1242AA3-956B-47CE-865B-2644F5C45540}">
      <dgm:prSet/>
      <dgm:spPr/>
      <dgm:t>
        <a:bodyPr/>
        <a:lstStyle/>
        <a:p>
          <a:r>
            <a:rPr lang="en-GB"/>
            <a:t>What have you found the most interesting? What are your own interests?</a:t>
          </a:r>
          <a:endParaRPr lang="en-US"/>
        </a:p>
      </dgm:t>
    </dgm:pt>
    <dgm:pt modelId="{0480DD51-078F-4C2B-BF88-F63E9F6737EB}" type="parTrans" cxnId="{8C4FE017-E95A-4644-9732-98F5D1602B97}">
      <dgm:prSet/>
      <dgm:spPr/>
      <dgm:t>
        <a:bodyPr/>
        <a:lstStyle/>
        <a:p>
          <a:endParaRPr lang="en-US"/>
        </a:p>
      </dgm:t>
    </dgm:pt>
    <dgm:pt modelId="{8FF3098B-5D4B-41BC-8CE1-9E9EAF29DBAD}" type="sibTrans" cxnId="{8C4FE017-E95A-4644-9732-98F5D1602B97}">
      <dgm:prSet/>
      <dgm:spPr/>
      <dgm:t>
        <a:bodyPr/>
        <a:lstStyle/>
        <a:p>
          <a:endParaRPr lang="en-US"/>
        </a:p>
      </dgm:t>
    </dgm:pt>
    <dgm:pt modelId="{5319F201-831B-4748-9FF4-B287896D882A}">
      <dgm:prSet/>
      <dgm:spPr/>
      <dgm:t>
        <a:bodyPr/>
        <a:lstStyle/>
        <a:p>
          <a:r>
            <a:rPr lang="en-GB"/>
            <a:t>A topic not yet explored?</a:t>
          </a:r>
          <a:endParaRPr lang="en-US"/>
        </a:p>
      </dgm:t>
    </dgm:pt>
    <dgm:pt modelId="{08C75F18-64A4-4333-955F-B27623E0170B}" type="parTrans" cxnId="{3771C27B-C6D9-47A7-9971-5D58115CC5F6}">
      <dgm:prSet/>
      <dgm:spPr/>
      <dgm:t>
        <a:bodyPr/>
        <a:lstStyle/>
        <a:p>
          <a:endParaRPr lang="en-US"/>
        </a:p>
      </dgm:t>
    </dgm:pt>
    <dgm:pt modelId="{F89864DB-B789-4037-8924-F847102954A8}" type="sibTrans" cxnId="{3771C27B-C6D9-47A7-9971-5D58115CC5F6}">
      <dgm:prSet/>
      <dgm:spPr/>
      <dgm:t>
        <a:bodyPr/>
        <a:lstStyle/>
        <a:p>
          <a:endParaRPr lang="en-US"/>
        </a:p>
      </dgm:t>
    </dgm:pt>
    <dgm:pt modelId="{EAFE1FF4-9F24-494D-BFA8-083C79D23FE6}">
      <dgm:prSet/>
      <dgm:spPr/>
      <dgm:t>
        <a:bodyPr/>
        <a:lstStyle/>
        <a:p>
          <a:r>
            <a:rPr lang="en-GB"/>
            <a:t>Something in the course so far that you feel needs further study?</a:t>
          </a:r>
          <a:endParaRPr lang="en-US"/>
        </a:p>
      </dgm:t>
    </dgm:pt>
    <dgm:pt modelId="{F8FB897A-6622-4381-8974-DDB575E50AB7}" type="parTrans" cxnId="{FCF31908-7F21-48FB-A4D5-FD585332C418}">
      <dgm:prSet/>
      <dgm:spPr/>
      <dgm:t>
        <a:bodyPr/>
        <a:lstStyle/>
        <a:p>
          <a:endParaRPr lang="en-US"/>
        </a:p>
      </dgm:t>
    </dgm:pt>
    <dgm:pt modelId="{ACCDFFFB-792D-4558-B42F-EA7167F4B7B9}" type="sibTrans" cxnId="{FCF31908-7F21-48FB-A4D5-FD585332C418}">
      <dgm:prSet/>
      <dgm:spPr/>
      <dgm:t>
        <a:bodyPr/>
        <a:lstStyle/>
        <a:p>
          <a:endParaRPr lang="en-US"/>
        </a:p>
      </dgm:t>
    </dgm:pt>
    <dgm:pt modelId="{96D4BD24-167E-4EE0-9CFA-5B15364E9E21}">
      <dgm:prSet/>
      <dgm:spPr/>
      <dgm:t>
        <a:bodyPr/>
        <a:lstStyle/>
        <a:p>
          <a:r>
            <a:rPr lang="en-GB"/>
            <a:t>Keep asking the ‘why’ question </a:t>
          </a:r>
          <a:endParaRPr lang="en-US"/>
        </a:p>
      </dgm:t>
    </dgm:pt>
    <dgm:pt modelId="{8140A3DB-23D3-4C30-A0A1-31415F82F4F9}" type="parTrans" cxnId="{1493D8F7-76AD-4BA5-B7B0-906212B58A1E}">
      <dgm:prSet/>
      <dgm:spPr/>
      <dgm:t>
        <a:bodyPr/>
        <a:lstStyle/>
        <a:p>
          <a:endParaRPr lang="en-US"/>
        </a:p>
      </dgm:t>
    </dgm:pt>
    <dgm:pt modelId="{F5298BFA-813E-49EF-9340-94CF50871CA3}" type="sibTrans" cxnId="{1493D8F7-76AD-4BA5-B7B0-906212B58A1E}">
      <dgm:prSet/>
      <dgm:spPr/>
      <dgm:t>
        <a:bodyPr/>
        <a:lstStyle/>
        <a:p>
          <a:endParaRPr lang="en-US"/>
        </a:p>
      </dgm:t>
    </dgm:pt>
    <dgm:pt modelId="{198219F3-7CEE-4882-90FA-D46F8D45647E}" type="pres">
      <dgm:prSet presAssocID="{2645905C-7663-47C4-9524-B3FB45240A31}" presName="vert0" presStyleCnt="0">
        <dgm:presLayoutVars>
          <dgm:dir/>
          <dgm:animOne val="branch"/>
          <dgm:animLvl val="lvl"/>
        </dgm:presLayoutVars>
      </dgm:prSet>
      <dgm:spPr/>
    </dgm:pt>
    <dgm:pt modelId="{A3DC7A6C-2E96-4F3D-96D3-3C66CBA7E997}" type="pres">
      <dgm:prSet presAssocID="{3766A094-11E7-4BC0-A665-DA6BB17F5619}" presName="thickLine" presStyleLbl="alignNode1" presStyleIdx="0" presStyleCnt="7"/>
      <dgm:spPr/>
    </dgm:pt>
    <dgm:pt modelId="{7E6EAF8B-CE54-4680-8DA7-80774C4626B3}" type="pres">
      <dgm:prSet presAssocID="{3766A094-11E7-4BC0-A665-DA6BB17F5619}" presName="horz1" presStyleCnt="0"/>
      <dgm:spPr/>
    </dgm:pt>
    <dgm:pt modelId="{B6F58C38-6204-436E-8193-34B2A41B2845}" type="pres">
      <dgm:prSet presAssocID="{3766A094-11E7-4BC0-A665-DA6BB17F5619}" presName="tx1" presStyleLbl="revTx" presStyleIdx="0" presStyleCnt="7"/>
      <dgm:spPr/>
    </dgm:pt>
    <dgm:pt modelId="{A9613B82-3702-41A8-8886-FC3CF888F023}" type="pres">
      <dgm:prSet presAssocID="{3766A094-11E7-4BC0-A665-DA6BB17F5619}" presName="vert1" presStyleCnt="0"/>
      <dgm:spPr/>
    </dgm:pt>
    <dgm:pt modelId="{7D501592-B80F-4987-966D-F14BC73757DA}" type="pres">
      <dgm:prSet presAssocID="{62B29B5F-C495-4C21-B4D5-5F73495B3B36}" presName="thickLine" presStyleLbl="alignNode1" presStyleIdx="1" presStyleCnt="7"/>
      <dgm:spPr/>
    </dgm:pt>
    <dgm:pt modelId="{4730C9FE-0BBD-4BDB-AEDF-AACF61F4A996}" type="pres">
      <dgm:prSet presAssocID="{62B29B5F-C495-4C21-B4D5-5F73495B3B36}" presName="horz1" presStyleCnt="0"/>
      <dgm:spPr/>
    </dgm:pt>
    <dgm:pt modelId="{A57300EC-6508-471D-BCD9-BF10CF479239}" type="pres">
      <dgm:prSet presAssocID="{62B29B5F-C495-4C21-B4D5-5F73495B3B36}" presName="tx1" presStyleLbl="revTx" presStyleIdx="1" presStyleCnt="7"/>
      <dgm:spPr/>
    </dgm:pt>
    <dgm:pt modelId="{F23056A9-0A32-4569-8FB9-43F411AC40C8}" type="pres">
      <dgm:prSet presAssocID="{62B29B5F-C495-4C21-B4D5-5F73495B3B36}" presName="vert1" presStyleCnt="0"/>
      <dgm:spPr/>
    </dgm:pt>
    <dgm:pt modelId="{E31E20CA-BFF9-499C-BE9E-3AA57140497E}" type="pres">
      <dgm:prSet presAssocID="{1FB2D232-7420-46A4-90E8-28D38E9657F2}" presName="thickLine" presStyleLbl="alignNode1" presStyleIdx="2" presStyleCnt="7"/>
      <dgm:spPr/>
    </dgm:pt>
    <dgm:pt modelId="{6F581F7C-2E5F-43A9-80A8-3AB25145BCD2}" type="pres">
      <dgm:prSet presAssocID="{1FB2D232-7420-46A4-90E8-28D38E9657F2}" presName="horz1" presStyleCnt="0"/>
      <dgm:spPr/>
    </dgm:pt>
    <dgm:pt modelId="{F263AD20-6C38-45D2-BE8E-2E0B2030D3B9}" type="pres">
      <dgm:prSet presAssocID="{1FB2D232-7420-46A4-90E8-28D38E9657F2}" presName="tx1" presStyleLbl="revTx" presStyleIdx="2" presStyleCnt="7"/>
      <dgm:spPr/>
    </dgm:pt>
    <dgm:pt modelId="{403A3A67-8197-4F21-85EA-E22AC166FBC5}" type="pres">
      <dgm:prSet presAssocID="{1FB2D232-7420-46A4-90E8-28D38E9657F2}" presName="vert1" presStyleCnt="0"/>
      <dgm:spPr/>
    </dgm:pt>
    <dgm:pt modelId="{05011986-BF0C-438A-B953-347DE0DAB2A9}" type="pres">
      <dgm:prSet presAssocID="{B1242AA3-956B-47CE-865B-2644F5C45540}" presName="thickLine" presStyleLbl="alignNode1" presStyleIdx="3" presStyleCnt="7"/>
      <dgm:spPr/>
    </dgm:pt>
    <dgm:pt modelId="{C2F5E558-BB34-4F96-9E68-478FB95655F0}" type="pres">
      <dgm:prSet presAssocID="{B1242AA3-956B-47CE-865B-2644F5C45540}" presName="horz1" presStyleCnt="0"/>
      <dgm:spPr/>
    </dgm:pt>
    <dgm:pt modelId="{5DC0BBB2-220E-43B6-850F-306874E37439}" type="pres">
      <dgm:prSet presAssocID="{B1242AA3-956B-47CE-865B-2644F5C45540}" presName="tx1" presStyleLbl="revTx" presStyleIdx="3" presStyleCnt="7"/>
      <dgm:spPr/>
    </dgm:pt>
    <dgm:pt modelId="{5ABB1A28-0FD8-4030-B281-ED9D22CD80EE}" type="pres">
      <dgm:prSet presAssocID="{B1242AA3-956B-47CE-865B-2644F5C45540}" presName="vert1" presStyleCnt="0"/>
      <dgm:spPr/>
    </dgm:pt>
    <dgm:pt modelId="{212F91D6-5890-45F3-BC41-4D4D34991982}" type="pres">
      <dgm:prSet presAssocID="{5319F201-831B-4748-9FF4-B287896D882A}" presName="thickLine" presStyleLbl="alignNode1" presStyleIdx="4" presStyleCnt="7"/>
      <dgm:spPr/>
    </dgm:pt>
    <dgm:pt modelId="{618AD01F-EF1F-43E2-8DD5-E12CD46BF6B4}" type="pres">
      <dgm:prSet presAssocID="{5319F201-831B-4748-9FF4-B287896D882A}" presName="horz1" presStyleCnt="0"/>
      <dgm:spPr/>
    </dgm:pt>
    <dgm:pt modelId="{93BF5866-A0CF-4D4B-B796-68C6DD9669E8}" type="pres">
      <dgm:prSet presAssocID="{5319F201-831B-4748-9FF4-B287896D882A}" presName="tx1" presStyleLbl="revTx" presStyleIdx="4" presStyleCnt="7"/>
      <dgm:spPr/>
    </dgm:pt>
    <dgm:pt modelId="{F1B6C595-D3D2-4BE4-BF04-22D3A5B17B84}" type="pres">
      <dgm:prSet presAssocID="{5319F201-831B-4748-9FF4-B287896D882A}" presName="vert1" presStyleCnt="0"/>
      <dgm:spPr/>
    </dgm:pt>
    <dgm:pt modelId="{189DB699-7855-4C90-AEA2-4EAC2CC9869B}" type="pres">
      <dgm:prSet presAssocID="{EAFE1FF4-9F24-494D-BFA8-083C79D23FE6}" presName="thickLine" presStyleLbl="alignNode1" presStyleIdx="5" presStyleCnt="7"/>
      <dgm:spPr/>
    </dgm:pt>
    <dgm:pt modelId="{4E6D50A6-7B70-462A-9305-A8CF5E3A3EE4}" type="pres">
      <dgm:prSet presAssocID="{EAFE1FF4-9F24-494D-BFA8-083C79D23FE6}" presName="horz1" presStyleCnt="0"/>
      <dgm:spPr/>
    </dgm:pt>
    <dgm:pt modelId="{0B5ECB8E-B558-49B1-BB89-CF37830DAF0D}" type="pres">
      <dgm:prSet presAssocID="{EAFE1FF4-9F24-494D-BFA8-083C79D23FE6}" presName="tx1" presStyleLbl="revTx" presStyleIdx="5" presStyleCnt="7"/>
      <dgm:spPr/>
    </dgm:pt>
    <dgm:pt modelId="{0720958B-C39E-484F-BB8C-A34707E3E4C3}" type="pres">
      <dgm:prSet presAssocID="{EAFE1FF4-9F24-494D-BFA8-083C79D23FE6}" presName="vert1" presStyleCnt="0"/>
      <dgm:spPr/>
    </dgm:pt>
    <dgm:pt modelId="{76C84A72-09B4-4E7C-8C17-CA9267D6F6DF}" type="pres">
      <dgm:prSet presAssocID="{96D4BD24-167E-4EE0-9CFA-5B15364E9E21}" presName="thickLine" presStyleLbl="alignNode1" presStyleIdx="6" presStyleCnt="7"/>
      <dgm:spPr/>
    </dgm:pt>
    <dgm:pt modelId="{0BE5D74A-7D95-4E0E-917D-7F73AE9A7C8D}" type="pres">
      <dgm:prSet presAssocID="{96D4BD24-167E-4EE0-9CFA-5B15364E9E21}" presName="horz1" presStyleCnt="0"/>
      <dgm:spPr/>
    </dgm:pt>
    <dgm:pt modelId="{D7B93F4F-35B3-4D1D-ADB9-B2650D5F24D9}" type="pres">
      <dgm:prSet presAssocID="{96D4BD24-167E-4EE0-9CFA-5B15364E9E21}" presName="tx1" presStyleLbl="revTx" presStyleIdx="6" presStyleCnt="7"/>
      <dgm:spPr/>
    </dgm:pt>
    <dgm:pt modelId="{0E92AEF6-58DB-4BAD-8BCA-512F26EF6563}" type="pres">
      <dgm:prSet presAssocID="{96D4BD24-167E-4EE0-9CFA-5B15364E9E21}" presName="vert1" presStyleCnt="0"/>
      <dgm:spPr/>
    </dgm:pt>
  </dgm:ptLst>
  <dgm:cxnLst>
    <dgm:cxn modelId="{FCF31908-7F21-48FB-A4D5-FD585332C418}" srcId="{2645905C-7663-47C4-9524-B3FB45240A31}" destId="{EAFE1FF4-9F24-494D-BFA8-083C79D23FE6}" srcOrd="5" destOrd="0" parTransId="{F8FB897A-6622-4381-8974-DDB575E50AB7}" sibTransId="{ACCDFFFB-792D-4558-B42F-EA7167F4B7B9}"/>
    <dgm:cxn modelId="{8C4FE017-E95A-4644-9732-98F5D1602B97}" srcId="{2645905C-7663-47C4-9524-B3FB45240A31}" destId="{B1242AA3-956B-47CE-865B-2644F5C45540}" srcOrd="3" destOrd="0" parTransId="{0480DD51-078F-4C2B-BF88-F63E9F6737EB}" sibTransId="{8FF3098B-5D4B-41BC-8CE1-9E9EAF29DBAD}"/>
    <dgm:cxn modelId="{8D95F72C-55FC-4727-B960-23ACFB525C52}" type="presOf" srcId="{EAFE1FF4-9F24-494D-BFA8-083C79D23FE6}" destId="{0B5ECB8E-B558-49B1-BB89-CF37830DAF0D}" srcOrd="0" destOrd="0" presId="urn:microsoft.com/office/officeart/2008/layout/LinedList"/>
    <dgm:cxn modelId="{37C4E030-DE3C-47CE-A3A0-59FEE1894CC6}" type="presOf" srcId="{1FB2D232-7420-46A4-90E8-28D38E9657F2}" destId="{F263AD20-6C38-45D2-BE8E-2E0B2030D3B9}" srcOrd="0" destOrd="0" presId="urn:microsoft.com/office/officeart/2008/layout/LinedList"/>
    <dgm:cxn modelId="{D0C97931-4E64-410F-80AB-570473203EE4}" srcId="{2645905C-7663-47C4-9524-B3FB45240A31}" destId="{1FB2D232-7420-46A4-90E8-28D38E9657F2}" srcOrd="2" destOrd="0" parTransId="{2687B188-C1A0-48A2-B2A9-CBE8071E268B}" sibTransId="{BBE62489-00A3-4458-A23D-A7AEFF519B0D}"/>
    <dgm:cxn modelId="{16575532-B268-422E-87D0-F5F447499C91}" type="presOf" srcId="{2645905C-7663-47C4-9524-B3FB45240A31}" destId="{198219F3-7CEE-4882-90FA-D46F8D45647E}" srcOrd="0" destOrd="0" presId="urn:microsoft.com/office/officeart/2008/layout/LinedList"/>
    <dgm:cxn modelId="{8B67B24D-6CE4-471D-9144-1CBAA55F1CFB}" srcId="{2645905C-7663-47C4-9524-B3FB45240A31}" destId="{3766A094-11E7-4BC0-A665-DA6BB17F5619}" srcOrd="0" destOrd="0" parTransId="{B65AFD1B-7794-4487-BB45-B40198C5CF57}" sibTransId="{3F510B8B-EA84-4DFC-8024-60BE03548353}"/>
    <dgm:cxn modelId="{98E0085A-08D1-4F4C-A7BD-15E216B3DB0D}" srcId="{2645905C-7663-47C4-9524-B3FB45240A31}" destId="{62B29B5F-C495-4C21-B4D5-5F73495B3B36}" srcOrd="1" destOrd="0" parTransId="{C2AD93EF-08E2-4E51-8AF2-2C0814C54B1E}" sibTransId="{E286ADB3-7A38-42AC-9A03-4E30C52B5A69}"/>
    <dgm:cxn modelId="{3771C27B-C6D9-47A7-9971-5D58115CC5F6}" srcId="{2645905C-7663-47C4-9524-B3FB45240A31}" destId="{5319F201-831B-4748-9FF4-B287896D882A}" srcOrd="4" destOrd="0" parTransId="{08C75F18-64A4-4333-955F-B27623E0170B}" sibTransId="{F89864DB-B789-4037-8924-F847102954A8}"/>
    <dgm:cxn modelId="{2D2D3586-6974-4A17-B812-A127E3CC317D}" type="presOf" srcId="{3766A094-11E7-4BC0-A665-DA6BB17F5619}" destId="{B6F58C38-6204-436E-8193-34B2A41B2845}" srcOrd="0" destOrd="0" presId="urn:microsoft.com/office/officeart/2008/layout/LinedList"/>
    <dgm:cxn modelId="{C35DAB8C-0F1E-4CAF-BD95-A43D62DA26E5}" type="presOf" srcId="{5319F201-831B-4748-9FF4-B287896D882A}" destId="{93BF5866-A0CF-4D4B-B796-68C6DD9669E8}" srcOrd="0" destOrd="0" presId="urn:microsoft.com/office/officeart/2008/layout/LinedList"/>
    <dgm:cxn modelId="{A38B509E-B8A0-4C13-8A94-0949427E5A8A}" type="presOf" srcId="{62B29B5F-C495-4C21-B4D5-5F73495B3B36}" destId="{A57300EC-6508-471D-BCD9-BF10CF479239}" srcOrd="0" destOrd="0" presId="urn:microsoft.com/office/officeart/2008/layout/LinedList"/>
    <dgm:cxn modelId="{90D6E59F-9FF0-47E7-B0FC-B30336E6AC1A}" type="presOf" srcId="{B1242AA3-956B-47CE-865B-2644F5C45540}" destId="{5DC0BBB2-220E-43B6-850F-306874E37439}" srcOrd="0" destOrd="0" presId="urn:microsoft.com/office/officeart/2008/layout/LinedList"/>
    <dgm:cxn modelId="{3A76CEEA-2A8A-4E9E-899D-48771B985847}" type="presOf" srcId="{96D4BD24-167E-4EE0-9CFA-5B15364E9E21}" destId="{D7B93F4F-35B3-4D1D-ADB9-B2650D5F24D9}" srcOrd="0" destOrd="0" presId="urn:microsoft.com/office/officeart/2008/layout/LinedList"/>
    <dgm:cxn modelId="{1493D8F7-76AD-4BA5-B7B0-906212B58A1E}" srcId="{2645905C-7663-47C4-9524-B3FB45240A31}" destId="{96D4BD24-167E-4EE0-9CFA-5B15364E9E21}" srcOrd="6" destOrd="0" parTransId="{8140A3DB-23D3-4C30-A0A1-31415F82F4F9}" sibTransId="{F5298BFA-813E-49EF-9340-94CF50871CA3}"/>
    <dgm:cxn modelId="{D524DA26-1E95-470C-B44E-AF23D6F579D9}" type="presParOf" srcId="{198219F3-7CEE-4882-90FA-D46F8D45647E}" destId="{A3DC7A6C-2E96-4F3D-96D3-3C66CBA7E997}" srcOrd="0" destOrd="0" presId="urn:microsoft.com/office/officeart/2008/layout/LinedList"/>
    <dgm:cxn modelId="{8A2D1719-3763-4038-9FDB-88F5206221EF}" type="presParOf" srcId="{198219F3-7CEE-4882-90FA-D46F8D45647E}" destId="{7E6EAF8B-CE54-4680-8DA7-80774C4626B3}" srcOrd="1" destOrd="0" presId="urn:microsoft.com/office/officeart/2008/layout/LinedList"/>
    <dgm:cxn modelId="{4E3CFC42-3902-40F9-98FA-0A564B35A9E2}" type="presParOf" srcId="{7E6EAF8B-CE54-4680-8DA7-80774C4626B3}" destId="{B6F58C38-6204-436E-8193-34B2A41B2845}" srcOrd="0" destOrd="0" presId="urn:microsoft.com/office/officeart/2008/layout/LinedList"/>
    <dgm:cxn modelId="{A82DC4A1-1C93-4EFA-97CD-013C586BE3D9}" type="presParOf" srcId="{7E6EAF8B-CE54-4680-8DA7-80774C4626B3}" destId="{A9613B82-3702-41A8-8886-FC3CF888F023}" srcOrd="1" destOrd="0" presId="urn:microsoft.com/office/officeart/2008/layout/LinedList"/>
    <dgm:cxn modelId="{D0C6ACF3-A2C2-4DC0-A8A1-E16CD9755A16}" type="presParOf" srcId="{198219F3-7CEE-4882-90FA-D46F8D45647E}" destId="{7D501592-B80F-4987-966D-F14BC73757DA}" srcOrd="2" destOrd="0" presId="urn:microsoft.com/office/officeart/2008/layout/LinedList"/>
    <dgm:cxn modelId="{5DAFF193-5229-4899-939C-1054B2E088C4}" type="presParOf" srcId="{198219F3-7CEE-4882-90FA-D46F8D45647E}" destId="{4730C9FE-0BBD-4BDB-AEDF-AACF61F4A996}" srcOrd="3" destOrd="0" presId="urn:microsoft.com/office/officeart/2008/layout/LinedList"/>
    <dgm:cxn modelId="{E28AA1B0-73C8-4952-B68C-9B241B213595}" type="presParOf" srcId="{4730C9FE-0BBD-4BDB-AEDF-AACF61F4A996}" destId="{A57300EC-6508-471D-BCD9-BF10CF479239}" srcOrd="0" destOrd="0" presId="urn:microsoft.com/office/officeart/2008/layout/LinedList"/>
    <dgm:cxn modelId="{49A5DFB6-EA5F-4B7F-9315-FBB0F5A9277D}" type="presParOf" srcId="{4730C9FE-0BBD-4BDB-AEDF-AACF61F4A996}" destId="{F23056A9-0A32-4569-8FB9-43F411AC40C8}" srcOrd="1" destOrd="0" presId="urn:microsoft.com/office/officeart/2008/layout/LinedList"/>
    <dgm:cxn modelId="{238167C0-0286-40BA-9BDB-0A16C2A25472}" type="presParOf" srcId="{198219F3-7CEE-4882-90FA-D46F8D45647E}" destId="{E31E20CA-BFF9-499C-BE9E-3AA57140497E}" srcOrd="4" destOrd="0" presId="urn:microsoft.com/office/officeart/2008/layout/LinedList"/>
    <dgm:cxn modelId="{38B89534-6963-4BDF-BF48-1CEAF6005C62}" type="presParOf" srcId="{198219F3-7CEE-4882-90FA-D46F8D45647E}" destId="{6F581F7C-2E5F-43A9-80A8-3AB25145BCD2}" srcOrd="5" destOrd="0" presId="urn:microsoft.com/office/officeart/2008/layout/LinedList"/>
    <dgm:cxn modelId="{E93718E4-7EDB-4117-BF51-78570F238185}" type="presParOf" srcId="{6F581F7C-2E5F-43A9-80A8-3AB25145BCD2}" destId="{F263AD20-6C38-45D2-BE8E-2E0B2030D3B9}" srcOrd="0" destOrd="0" presId="urn:microsoft.com/office/officeart/2008/layout/LinedList"/>
    <dgm:cxn modelId="{DE8BBF83-FD6A-49AC-A354-95F1A12F7263}" type="presParOf" srcId="{6F581F7C-2E5F-43A9-80A8-3AB25145BCD2}" destId="{403A3A67-8197-4F21-85EA-E22AC166FBC5}" srcOrd="1" destOrd="0" presId="urn:microsoft.com/office/officeart/2008/layout/LinedList"/>
    <dgm:cxn modelId="{C07F3B6D-775B-40E0-B078-ECE53764F803}" type="presParOf" srcId="{198219F3-7CEE-4882-90FA-D46F8D45647E}" destId="{05011986-BF0C-438A-B953-347DE0DAB2A9}" srcOrd="6" destOrd="0" presId="urn:microsoft.com/office/officeart/2008/layout/LinedList"/>
    <dgm:cxn modelId="{C43F638D-1AAB-485E-A190-62C6301E35D0}" type="presParOf" srcId="{198219F3-7CEE-4882-90FA-D46F8D45647E}" destId="{C2F5E558-BB34-4F96-9E68-478FB95655F0}" srcOrd="7" destOrd="0" presId="urn:microsoft.com/office/officeart/2008/layout/LinedList"/>
    <dgm:cxn modelId="{ECBD5BFB-B637-49C1-9C3D-AFF0097BFED1}" type="presParOf" srcId="{C2F5E558-BB34-4F96-9E68-478FB95655F0}" destId="{5DC0BBB2-220E-43B6-850F-306874E37439}" srcOrd="0" destOrd="0" presId="urn:microsoft.com/office/officeart/2008/layout/LinedList"/>
    <dgm:cxn modelId="{264A56C2-F196-4611-8640-1867F2D114F3}" type="presParOf" srcId="{C2F5E558-BB34-4F96-9E68-478FB95655F0}" destId="{5ABB1A28-0FD8-4030-B281-ED9D22CD80EE}" srcOrd="1" destOrd="0" presId="urn:microsoft.com/office/officeart/2008/layout/LinedList"/>
    <dgm:cxn modelId="{B381DA1C-9E57-4C3B-8254-C68237E7C629}" type="presParOf" srcId="{198219F3-7CEE-4882-90FA-D46F8D45647E}" destId="{212F91D6-5890-45F3-BC41-4D4D34991982}" srcOrd="8" destOrd="0" presId="urn:microsoft.com/office/officeart/2008/layout/LinedList"/>
    <dgm:cxn modelId="{9BDAC7D0-E27A-40FB-B8DF-FE8D9828E20E}" type="presParOf" srcId="{198219F3-7CEE-4882-90FA-D46F8D45647E}" destId="{618AD01F-EF1F-43E2-8DD5-E12CD46BF6B4}" srcOrd="9" destOrd="0" presId="urn:microsoft.com/office/officeart/2008/layout/LinedList"/>
    <dgm:cxn modelId="{3126746A-EA92-4929-B7AF-273297111335}" type="presParOf" srcId="{618AD01F-EF1F-43E2-8DD5-E12CD46BF6B4}" destId="{93BF5866-A0CF-4D4B-B796-68C6DD9669E8}" srcOrd="0" destOrd="0" presId="urn:microsoft.com/office/officeart/2008/layout/LinedList"/>
    <dgm:cxn modelId="{7E851578-4FF5-4230-844F-47D7FE7E116A}" type="presParOf" srcId="{618AD01F-EF1F-43E2-8DD5-E12CD46BF6B4}" destId="{F1B6C595-D3D2-4BE4-BF04-22D3A5B17B84}" srcOrd="1" destOrd="0" presId="urn:microsoft.com/office/officeart/2008/layout/LinedList"/>
    <dgm:cxn modelId="{1179C1AD-48D3-470A-83F4-881EFF64E247}" type="presParOf" srcId="{198219F3-7CEE-4882-90FA-D46F8D45647E}" destId="{189DB699-7855-4C90-AEA2-4EAC2CC9869B}" srcOrd="10" destOrd="0" presId="urn:microsoft.com/office/officeart/2008/layout/LinedList"/>
    <dgm:cxn modelId="{7A559431-633B-45BB-A783-13CC1F6F1F51}" type="presParOf" srcId="{198219F3-7CEE-4882-90FA-D46F8D45647E}" destId="{4E6D50A6-7B70-462A-9305-A8CF5E3A3EE4}" srcOrd="11" destOrd="0" presId="urn:microsoft.com/office/officeart/2008/layout/LinedList"/>
    <dgm:cxn modelId="{391327CF-D3F1-402E-B1A9-4BA4FBEAF1B3}" type="presParOf" srcId="{4E6D50A6-7B70-462A-9305-A8CF5E3A3EE4}" destId="{0B5ECB8E-B558-49B1-BB89-CF37830DAF0D}" srcOrd="0" destOrd="0" presId="urn:microsoft.com/office/officeart/2008/layout/LinedList"/>
    <dgm:cxn modelId="{13FF612A-AD52-4130-B45D-2ABD1660364C}" type="presParOf" srcId="{4E6D50A6-7B70-462A-9305-A8CF5E3A3EE4}" destId="{0720958B-C39E-484F-BB8C-A34707E3E4C3}" srcOrd="1" destOrd="0" presId="urn:microsoft.com/office/officeart/2008/layout/LinedList"/>
    <dgm:cxn modelId="{B051D59E-C146-4C18-A6D8-169732ED6CF5}" type="presParOf" srcId="{198219F3-7CEE-4882-90FA-D46F8D45647E}" destId="{76C84A72-09B4-4E7C-8C17-CA9267D6F6DF}" srcOrd="12" destOrd="0" presId="urn:microsoft.com/office/officeart/2008/layout/LinedList"/>
    <dgm:cxn modelId="{6A098C56-325C-42FD-8C0F-EFCD9BFEE83B}" type="presParOf" srcId="{198219F3-7CEE-4882-90FA-D46F8D45647E}" destId="{0BE5D74A-7D95-4E0E-917D-7F73AE9A7C8D}" srcOrd="13" destOrd="0" presId="urn:microsoft.com/office/officeart/2008/layout/LinedList"/>
    <dgm:cxn modelId="{13476FAD-F8D2-4297-BFB5-EA849FF3CCAB}" type="presParOf" srcId="{0BE5D74A-7D95-4E0E-917D-7F73AE9A7C8D}" destId="{D7B93F4F-35B3-4D1D-ADB9-B2650D5F24D9}" srcOrd="0" destOrd="0" presId="urn:microsoft.com/office/officeart/2008/layout/LinedList"/>
    <dgm:cxn modelId="{921BAE3D-DF74-465B-9212-C25C55980259}" type="presParOf" srcId="{0BE5D74A-7D95-4E0E-917D-7F73AE9A7C8D}" destId="{0E92AEF6-58DB-4BAD-8BCA-512F26EF656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0B166FC-0860-4168-9807-54F265FA9139}"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9584229A-019C-4BB9-8D5A-06B5221694A1}">
      <dgm:prSet/>
      <dgm:spPr/>
      <dgm:t>
        <a:bodyPr/>
        <a:lstStyle/>
        <a:p>
          <a:pPr>
            <a:defRPr cap="all"/>
          </a:pPr>
          <a:r>
            <a:rPr lang="en-GB"/>
            <a:t>What will you be investigating?</a:t>
          </a:r>
          <a:endParaRPr lang="en-US"/>
        </a:p>
      </dgm:t>
    </dgm:pt>
    <dgm:pt modelId="{5DC16E30-FB2B-4084-8F61-E10DEA504606}" type="parTrans" cxnId="{A67805E0-BC70-4CEF-A580-F17BEB6F876D}">
      <dgm:prSet/>
      <dgm:spPr/>
      <dgm:t>
        <a:bodyPr/>
        <a:lstStyle/>
        <a:p>
          <a:endParaRPr lang="en-US"/>
        </a:p>
      </dgm:t>
    </dgm:pt>
    <dgm:pt modelId="{3F3E5361-5155-463B-8321-62BE0780DB38}" type="sibTrans" cxnId="{A67805E0-BC70-4CEF-A580-F17BEB6F876D}">
      <dgm:prSet/>
      <dgm:spPr/>
      <dgm:t>
        <a:bodyPr/>
        <a:lstStyle/>
        <a:p>
          <a:endParaRPr lang="en-US"/>
        </a:p>
      </dgm:t>
    </dgm:pt>
    <dgm:pt modelId="{717CCE0C-56A5-4B04-AB6C-F12ABE46A2F3}">
      <dgm:prSet/>
      <dgm:spPr/>
      <dgm:t>
        <a:bodyPr/>
        <a:lstStyle/>
        <a:p>
          <a:pPr>
            <a:defRPr cap="all"/>
          </a:pPr>
          <a:r>
            <a:rPr lang="en-GB"/>
            <a:t>What is the argument? (prove, disprove, explore)</a:t>
          </a:r>
          <a:endParaRPr lang="en-US"/>
        </a:p>
      </dgm:t>
    </dgm:pt>
    <dgm:pt modelId="{1A020D6A-9F44-439F-851F-BA893BBA2FFC}" type="parTrans" cxnId="{82F8148B-EF01-40DE-863E-03A3DAF20C99}">
      <dgm:prSet/>
      <dgm:spPr/>
      <dgm:t>
        <a:bodyPr/>
        <a:lstStyle/>
        <a:p>
          <a:endParaRPr lang="en-US"/>
        </a:p>
      </dgm:t>
    </dgm:pt>
    <dgm:pt modelId="{F64EEBA2-E071-4238-85C1-08C5DE4080CD}" type="sibTrans" cxnId="{82F8148B-EF01-40DE-863E-03A3DAF20C99}">
      <dgm:prSet/>
      <dgm:spPr/>
      <dgm:t>
        <a:bodyPr/>
        <a:lstStyle/>
        <a:p>
          <a:endParaRPr lang="en-US"/>
        </a:p>
      </dgm:t>
    </dgm:pt>
    <dgm:pt modelId="{92A69E26-035A-4C12-8FC6-F2AAF85F81C1}">
      <dgm:prSet/>
      <dgm:spPr/>
      <dgm:t>
        <a:bodyPr/>
        <a:lstStyle/>
        <a:p>
          <a:pPr>
            <a:defRPr cap="all"/>
          </a:pPr>
          <a:r>
            <a:rPr lang="en-GB"/>
            <a:t>What are the limits? (boundaries) </a:t>
          </a:r>
          <a:endParaRPr lang="en-US"/>
        </a:p>
      </dgm:t>
    </dgm:pt>
    <dgm:pt modelId="{DA8927BF-66BC-4BDC-93CB-7A9055DBC84C}" type="parTrans" cxnId="{99C5CB7F-55B9-4382-B4D9-C9EEF461D994}">
      <dgm:prSet/>
      <dgm:spPr/>
      <dgm:t>
        <a:bodyPr/>
        <a:lstStyle/>
        <a:p>
          <a:endParaRPr lang="en-US"/>
        </a:p>
      </dgm:t>
    </dgm:pt>
    <dgm:pt modelId="{E8CDA31B-06EB-4132-9F7F-10D584FFDF4C}" type="sibTrans" cxnId="{99C5CB7F-55B9-4382-B4D9-C9EEF461D994}">
      <dgm:prSet/>
      <dgm:spPr/>
      <dgm:t>
        <a:bodyPr/>
        <a:lstStyle/>
        <a:p>
          <a:endParaRPr lang="en-US"/>
        </a:p>
      </dgm:t>
    </dgm:pt>
    <dgm:pt modelId="{E082862D-E356-425E-BC46-9150C36CD69D}" type="pres">
      <dgm:prSet presAssocID="{50B166FC-0860-4168-9807-54F265FA9139}" presName="root" presStyleCnt="0">
        <dgm:presLayoutVars>
          <dgm:dir/>
          <dgm:resizeHandles val="exact"/>
        </dgm:presLayoutVars>
      </dgm:prSet>
      <dgm:spPr/>
    </dgm:pt>
    <dgm:pt modelId="{98FE8E8D-67E7-4C4F-80D3-1C6438AD4561}" type="pres">
      <dgm:prSet presAssocID="{9584229A-019C-4BB9-8D5A-06B5221694A1}" presName="compNode" presStyleCnt="0"/>
      <dgm:spPr/>
    </dgm:pt>
    <dgm:pt modelId="{153F9356-BAF9-46D5-80C5-A57E486A0B7A}" type="pres">
      <dgm:prSet presAssocID="{9584229A-019C-4BB9-8D5A-06B5221694A1}" presName="iconBgRect" presStyleLbl="bgShp" presStyleIdx="0" presStyleCnt="3"/>
      <dgm:spPr/>
    </dgm:pt>
    <dgm:pt modelId="{E395D60D-78BC-431C-A60E-9B3BB0870E39}" type="pres">
      <dgm:prSet presAssocID="{9584229A-019C-4BB9-8D5A-06B5221694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2A95F7C3-ADD8-4388-A0BF-69DC85A21FB5}" type="pres">
      <dgm:prSet presAssocID="{9584229A-019C-4BB9-8D5A-06B5221694A1}" presName="spaceRect" presStyleCnt="0"/>
      <dgm:spPr/>
    </dgm:pt>
    <dgm:pt modelId="{35F1EF70-7D1E-4276-963B-92973DA9F444}" type="pres">
      <dgm:prSet presAssocID="{9584229A-019C-4BB9-8D5A-06B5221694A1}" presName="textRect" presStyleLbl="revTx" presStyleIdx="0" presStyleCnt="3">
        <dgm:presLayoutVars>
          <dgm:chMax val="1"/>
          <dgm:chPref val="1"/>
        </dgm:presLayoutVars>
      </dgm:prSet>
      <dgm:spPr/>
    </dgm:pt>
    <dgm:pt modelId="{A1DCF45C-2864-498F-BCBB-2538087AC9A9}" type="pres">
      <dgm:prSet presAssocID="{3F3E5361-5155-463B-8321-62BE0780DB38}" presName="sibTrans" presStyleCnt="0"/>
      <dgm:spPr/>
    </dgm:pt>
    <dgm:pt modelId="{BB29F8F8-4641-435C-BECF-592EE4017CC8}" type="pres">
      <dgm:prSet presAssocID="{717CCE0C-56A5-4B04-AB6C-F12ABE46A2F3}" presName="compNode" presStyleCnt="0"/>
      <dgm:spPr/>
    </dgm:pt>
    <dgm:pt modelId="{D745C0BA-6337-41BB-8527-2A458F1C8019}" type="pres">
      <dgm:prSet presAssocID="{717CCE0C-56A5-4B04-AB6C-F12ABE46A2F3}" presName="iconBgRect" presStyleLbl="bgShp" presStyleIdx="1" presStyleCnt="3"/>
      <dgm:spPr/>
    </dgm:pt>
    <dgm:pt modelId="{2EA3B4CE-43A0-4EE2-998A-C12CB3150ED7}" type="pres">
      <dgm:prSet presAssocID="{717CCE0C-56A5-4B04-AB6C-F12ABE46A2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6564CC3C-A42F-4F45-8256-7801504617D2}" type="pres">
      <dgm:prSet presAssocID="{717CCE0C-56A5-4B04-AB6C-F12ABE46A2F3}" presName="spaceRect" presStyleCnt="0"/>
      <dgm:spPr/>
    </dgm:pt>
    <dgm:pt modelId="{3BF3ED4A-174C-4831-841E-57D13BB45D7D}" type="pres">
      <dgm:prSet presAssocID="{717CCE0C-56A5-4B04-AB6C-F12ABE46A2F3}" presName="textRect" presStyleLbl="revTx" presStyleIdx="1" presStyleCnt="3">
        <dgm:presLayoutVars>
          <dgm:chMax val="1"/>
          <dgm:chPref val="1"/>
        </dgm:presLayoutVars>
      </dgm:prSet>
      <dgm:spPr/>
    </dgm:pt>
    <dgm:pt modelId="{FB2CE7D9-2B47-42E5-8FC1-3D0DFF42FDDD}" type="pres">
      <dgm:prSet presAssocID="{F64EEBA2-E071-4238-85C1-08C5DE4080CD}" presName="sibTrans" presStyleCnt="0"/>
      <dgm:spPr/>
    </dgm:pt>
    <dgm:pt modelId="{26EA1DDF-E524-4244-9B8C-0E5389E9FA99}" type="pres">
      <dgm:prSet presAssocID="{92A69E26-035A-4C12-8FC6-F2AAF85F81C1}" presName="compNode" presStyleCnt="0"/>
      <dgm:spPr/>
    </dgm:pt>
    <dgm:pt modelId="{FA73F0A1-FB2B-4B40-BD8E-8CE0FB9683B4}" type="pres">
      <dgm:prSet presAssocID="{92A69E26-035A-4C12-8FC6-F2AAF85F81C1}" presName="iconBgRect" presStyleLbl="bgShp" presStyleIdx="2" presStyleCnt="3"/>
      <dgm:spPr/>
    </dgm:pt>
    <dgm:pt modelId="{4C9A1D45-2ACA-471E-9F43-DE433C9941D7}" type="pres">
      <dgm:prSet presAssocID="{92A69E26-035A-4C12-8FC6-F2AAF85F81C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10158092-007F-4EAE-95A9-7B26E5645CF0}" type="pres">
      <dgm:prSet presAssocID="{92A69E26-035A-4C12-8FC6-F2AAF85F81C1}" presName="spaceRect" presStyleCnt="0"/>
      <dgm:spPr/>
    </dgm:pt>
    <dgm:pt modelId="{96522875-81D3-4D77-8842-B459447AA53B}" type="pres">
      <dgm:prSet presAssocID="{92A69E26-035A-4C12-8FC6-F2AAF85F81C1}" presName="textRect" presStyleLbl="revTx" presStyleIdx="2" presStyleCnt="3">
        <dgm:presLayoutVars>
          <dgm:chMax val="1"/>
          <dgm:chPref val="1"/>
        </dgm:presLayoutVars>
      </dgm:prSet>
      <dgm:spPr/>
    </dgm:pt>
  </dgm:ptLst>
  <dgm:cxnLst>
    <dgm:cxn modelId="{80E30F6C-A43B-4E98-8CBD-8855963DA7CA}" type="presOf" srcId="{50B166FC-0860-4168-9807-54F265FA9139}" destId="{E082862D-E356-425E-BC46-9150C36CD69D}" srcOrd="0" destOrd="0" presId="urn:microsoft.com/office/officeart/2018/5/layout/IconCircleLabelList"/>
    <dgm:cxn modelId="{972CA176-AA3F-4102-81A9-24E49955C512}" type="presOf" srcId="{92A69E26-035A-4C12-8FC6-F2AAF85F81C1}" destId="{96522875-81D3-4D77-8842-B459447AA53B}" srcOrd="0" destOrd="0" presId="urn:microsoft.com/office/officeart/2018/5/layout/IconCircleLabelList"/>
    <dgm:cxn modelId="{99C5CB7F-55B9-4382-B4D9-C9EEF461D994}" srcId="{50B166FC-0860-4168-9807-54F265FA9139}" destId="{92A69E26-035A-4C12-8FC6-F2AAF85F81C1}" srcOrd="2" destOrd="0" parTransId="{DA8927BF-66BC-4BDC-93CB-7A9055DBC84C}" sibTransId="{E8CDA31B-06EB-4132-9F7F-10D584FFDF4C}"/>
    <dgm:cxn modelId="{82F8148B-EF01-40DE-863E-03A3DAF20C99}" srcId="{50B166FC-0860-4168-9807-54F265FA9139}" destId="{717CCE0C-56A5-4B04-AB6C-F12ABE46A2F3}" srcOrd="1" destOrd="0" parTransId="{1A020D6A-9F44-439F-851F-BA893BBA2FFC}" sibTransId="{F64EEBA2-E071-4238-85C1-08C5DE4080CD}"/>
    <dgm:cxn modelId="{56966CC1-8A3C-43F0-9D84-4139E14D52CE}" type="presOf" srcId="{717CCE0C-56A5-4B04-AB6C-F12ABE46A2F3}" destId="{3BF3ED4A-174C-4831-841E-57D13BB45D7D}" srcOrd="0" destOrd="0" presId="urn:microsoft.com/office/officeart/2018/5/layout/IconCircleLabelList"/>
    <dgm:cxn modelId="{A67805E0-BC70-4CEF-A580-F17BEB6F876D}" srcId="{50B166FC-0860-4168-9807-54F265FA9139}" destId="{9584229A-019C-4BB9-8D5A-06B5221694A1}" srcOrd="0" destOrd="0" parTransId="{5DC16E30-FB2B-4084-8F61-E10DEA504606}" sibTransId="{3F3E5361-5155-463B-8321-62BE0780DB38}"/>
    <dgm:cxn modelId="{577457EF-2BBC-4BE1-8837-DB9328AD5C18}" type="presOf" srcId="{9584229A-019C-4BB9-8D5A-06B5221694A1}" destId="{35F1EF70-7D1E-4276-963B-92973DA9F444}" srcOrd="0" destOrd="0" presId="urn:microsoft.com/office/officeart/2018/5/layout/IconCircleLabelList"/>
    <dgm:cxn modelId="{C4EF3633-1A81-4A85-B2F2-447BFE236933}" type="presParOf" srcId="{E082862D-E356-425E-BC46-9150C36CD69D}" destId="{98FE8E8D-67E7-4C4F-80D3-1C6438AD4561}" srcOrd="0" destOrd="0" presId="urn:microsoft.com/office/officeart/2018/5/layout/IconCircleLabelList"/>
    <dgm:cxn modelId="{C7BBFB71-95E3-4258-AC90-A07D46ACA276}" type="presParOf" srcId="{98FE8E8D-67E7-4C4F-80D3-1C6438AD4561}" destId="{153F9356-BAF9-46D5-80C5-A57E486A0B7A}" srcOrd="0" destOrd="0" presId="urn:microsoft.com/office/officeart/2018/5/layout/IconCircleLabelList"/>
    <dgm:cxn modelId="{FCC59093-07ED-476C-BC4C-93579B9F208A}" type="presParOf" srcId="{98FE8E8D-67E7-4C4F-80D3-1C6438AD4561}" destId="{E395D60D-78BC-431C-A60E-9B3BB0870E39}" srcOrd="1" destOrd="0" presId="urn:microsoft.com/office/officeart/2018/5/layout/IconCircleLabelList"/>
    <dgm:cxn modelId="{0FE158B2-15AD-4A91-863F-4B31F2DAD0CD}" type="presParOf" srcId="{98FE8E8D-67E7-4C4F-80D3-1C6438AD4561}" destId="{2A95F7C3-ADD8-4388-A0BF-69DC85A21FB5}" srcOrd="2" destOrd="0" presId="urn:microsoft.com/office/officeart/2018/5/layout/IconCircleLabelList"/>
    <dgm:cxn modelId="{CC1C285D-E80C-4565-9F26-4C6B3798F4DA}" type="presParOf" srcId="{98FE8E8D-67E7-4C4F-80D3-1C6438AD4561}" destId="{35F1EF70-7D1E-4276-963B-92973DA9F444}" srcOrd="3" destOrd="0" presId="urn:microsoft.com/office/officeart/2018/5/layout/IconCircleLabelList"/>
    <dgm:cxn modelId="{E0469566-4798-4F57-BF1B-2B1BF61A7824}" type="presParOf" srcId="{E082862D-E356-425E-BC46-9150C36CD69D}" destId="{A1DCF45C-2864-498F-BCBB-2538087AC9A9}" srcOrd="1" destOrd="0" presId="urn:microsoft.com/office/officeart/2018/5/layout/IconCircleLabelList"/>
    <dgm:cxn modelId="{0C600D68-06B4-46F9-BFCC-64C1D596C762}" type="presParOf" srcId="{E082862D-E356-425E-BC46-9150C36CD69D}" destId="{BB29F8F8-4641-435C-BECF-592EE4017CC8}" srcOrd="2" destOrd="0" presId="urn:microsoft.com/office/officeart/2018/5/layout/IconCircleLabelList"/>
    <dgm:cxn modelId="{D0B1E648-ABD8-42DB-97A7-985EA56952EB}" type="presParOf" srcId="{BB29F8F8-4641-435C-BECF-592EE4017CC8}" destId="{D745C0BA-6337-41BB-8527-2A458F1C8019}" srcOrd="0" destOrd="0" presId="urn:microsoft.com/office/officeart/2018/5/layout/IconCircleLabelList"/>
    <dgm:cxn modelId="{C7E0D3D0-9090-43BC-AE0B-9F2B9DD4D9E8}" type="presParOf" srcId="{BB29F8F8-4641-435C-BECF-592EE4017CC8}" destId="{2EA3B4CE-43A0-4EE2-998A-C12CB3150ED7}" srcOrd="1" destOrd="0" presId="urn:microsoft.com/office/officeart/2018/5/layout/IconCircleLabelList"/>
    <dgm:cxn modelId="{5C1D5775-63F4-4933-B4E9-C003944648C3}" type="presParOf" srcId="{BB29F8F8-4641-435C-BECF-592EE4017CC8}" destId="{6564CC3C-A42F-4F45-8256-7801504617D2}" srcOrd="2" destOrd="0" presId="urn:microsoft.com/office/officeart/2018/5/layout/IconCircleLabelList"/>
    <dgm:cxn modelId="{73BD527A-B2D3-4C18-B994-348B67E57BD1}" type="presParOf" srcId="{BB29F8F8-4641-435C-BECF-592EE4017CC8}" destId="{3BF3ED4A-174C-4831-841E-57D13BB45D7D}" srcOrd="3" destOrd="0" presId="urn:microsoft.com/office/officeart/2018/5/layout/IconCircleLabelList"/>
    <dgm:cxn modelId="{3C8E2E2F-FFC2-4875-8852-E731DA7124D7}" type="presParOf" srcId="{E082862D-E356-425E-BC46-9150C36CD69D}" destId="{FB2CE7D9-2B47-42E5-8FC1-3D0DFF42FDDD}" srcOrd="3" destOrd="0" presId="urn:microsoft.com/office/officeart/2018/5/layout/IconCircleLabelList"/>
    <dgm:cxn modelId="{1202311E-562E-4D81-BE93-FC25125D90DE}" type="presParOf" srcId="{E082862D-E356-425E-BC46-9150C36CD69D}" destId="{26EA1DDF-E524-4244-9B8C-0E5389E9FA99}" srcOrd="4" destOrd="0" presId="urn:microsoft.com/office/officeart/2018/5/layout/IconCircleLabelList"/>
    <dgm:cxn modelId="{2C6338FB-D9C6-4BEB-B33D-2E3C7828A19E}" type="presParOf" srcId="{26EA1DDF-E524-4244-9B8C-0E5389E9FA99}" destId="{FA73F0A1-FB2B-4B40-BD8E-8CE0FB9683B4}" srcOrd="0" destOrd="0" presId="urn:microsoft.com/office/officeart/2018/5/layout/IconCircleLabelList"/>
    <dgm:cxn modelId="{B9DBEFB4-DC4C-443D-8F99-5F7D388E8B0B}" type="presParOf" srcId="{26EA1DDF-E524-4244-9B8C-0E5389E9FA99}" destId="{4C9A1D45-2ACA-471E-9F43-DE433C9941D7}" srcOrd="1" destOrd="0" presId="urn:microsoft.com/office/officeart/2018/5/layout/IconCircleLabelList"/>
    <dgm:cxn modelId="{49571D2C-A3C5-4F43-AC6F-F3C0D6941CA0}" type="presParOf" srcId="{26EA1DDF-E524-4244-9B8C-0E5389E9FA99}" destId="{10158092-007F-4EAE-95A9-7B26E5645CF0}" srcOrd="2" destOrd="0" presId="urn:microsoft.com/office/officeart/2018/5/layout/IconCircleLabelList"/>
    <dgm:cxn modelId="{699F0ED9-7999-4CC9-922F-1562137E2381}" type="presParOf" srcId="{26EA1DDF-E524-4244-9B8C-0E5389E9FA99}" destId="{96522875-81D3-4D77-8842-B459447AA53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5D6954B-D4EF-45D1-8FB3-643D108497F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71A4DA9-E3EB-4BBE-A323-5C3E9E106DD1}">
      <dgm:prSet/>
      <dgm:spPr/>
      <dgm:t>
        <a:bodyPr/>
        <a:lstStyle/>
        <a:p>
          <a:r>
            <a:rPr lang="en-GB"/>
            <a:t>Contradictions?</a:t>
          </a:r>
          <a:endParaRPr lang="en-US"/>
        </a:p>
      </dgm:t>
    </dgm:pt>
    <dgm:pt modelId="{02567D40-AB06-47BE-999A-1504BE527920}" type="parTrans" cxnId="{1257B6A6-7AB2-4E40-A29C-E5D702984B0A}">
      <dgm:prSet/>
      <dgm:spPr/>
      <dgm:t>
        <a:bodyPr/>
        <a:lstStyle/>
        <a:p>
          <a:endParaRPr lang="en-US"/>
        </a:p>
      </dgm:t>
    </dgm:pt>
    <dgm:pt modelId="{5D39CFB0-4177-43A5-8C49-9BA19F816E98}" type="sibTrans" cxnId="{1257B6A6-7AB2-4E40-A29C-E5D702984B0A}">
      <dgm:prSet/>
      <dgm:spPr/>
      <dgm:t>
        <a:bodyPr/>
        <a:lstStyle/>
        <a:p>
          <a:endParaRPr lang="en-US"/>
        </a:p>
      </dgm:t>
    </dgm:pt>
    <dgm:pt modelId="{9C6B6818-26FC-45EA-8084-7AF5718024B2}">
      <dgm:prSet/>
      <dgm:spPr/>
      <dgm:t>
        <a:bodyPr/>
        <a:lstStyle/>
        <a:p>
          <a:r>
            <a:rPr lang="en-GB"/>
            <a:t>Replication? </a:t>
          </a:r>
          <a:endParaRPr lang="en-US"/>
        </a:p>
      </dgm:t>
    </dgm:pt>
    <dgm:pt modelId="{AB70E4DA-B08F-4784-BE1B-E72334535369}" type="parTrans" cxnId="{FCE77158-0879-45E4-A49C-81616A3AB799}">
      <dgm:prSet/>
      <dgm:spPr/>
      <dgm:t>
        <a:bodyPr/>
        <a:lstStyle/>
        <a:p>
          <a:endParaRPr lang="en-US"/>
        </a:p>
      </dgm:t>
    </dgm:pt>
    <dgm:pt modelId="{CAF11ABB-8E9F-41A8-A309-7619A19E1013}" type="sibTrans" cxnId="{FCE77158-0879-45E4-A49C-81616A3AB799}">
      <dgm:prSet/>
      <dgm:spPr/>
      <dgm:t>
        <a:bodyPr/>
        <a:lstStyle/>
        <a:p>
          <a:endParaRPr lang="en-US"/>
        </a:p>
      </dgm:t>
    </dgm:pt>
    <dgm:pt modelId="{698547AD-D93D-42D0-B456-B25C993E781B}">
      <dgm:prSet/>
      <dgm:spPr/>
      <dgm:t>
        <a:bodyPr/>
        <a:lstStyle/>
        <a:p>
          <a:r>
            <a:rPr lang="en-GB"/>
            <a:t>Particular problem?</a:t>
          </a:r>
          <a:endParaRPr lang="en-US"/>
        </a:p>
      </dgm:t>
    </dgm:pt>
    <dgm:pt modelId="{BCABB12D-C3B7-4326-8F50-8061ECE63F33}" type="parTrans" cxnId="{0E3F6EF4-C4C0-47CC-8C6E-459F17FF8E69}">
      <dgm:prSet/>
      <dgm:spPr/>
      <dgm:t>
        <a:bodyPr/>
        <a:lstStyle/>
        <a:p>
          <a:endParaRPr lang="en-US"/>
        </a:p>
      </dgm:t>
    </dgm:pt>
    <dgm:pt modelId="{B5858BDD-EEBB-4CC8-8C41-B30BEEBDA254}" type="sibTrans" cxnId="{0E3F6EF4-C4C0-47CC-8C6E-459F17FF8E69}">
      <dgm:prSet/>
      <dgm:spPr/>
      <dgm:t>
        <a:bodyPr/>
        <a:lstStyle/>
        <a:p>
          <a:endParaRPr lang="en-US"/>
        </a:p>
      </dgm:t>
    </dgm:pt>
    <dgm:pt modelId="{E0044BE8-42F5-4A7E-BB0D-881A41B2365D}">
      <dgm:prSet/>
      <dgm:spPr/>
      <dgm:t>
        <a:bodyPr/>
        <a:lstStyle/>
        <a:p>
          <a:r>
            <a:rPr lang="en-GB"/>
            <a:t>‘gaps between official versions of reality and the facts on the ground’ (Marx 1997:113) </a:t>
          </a:r>
          <a:endParaRPr lang="en-US"/>
        </a:p>
      </dgm:t>
    </dgm:pt>
    <dgm:pt modelId="{F38197F4-33FB-499F-8BDB-D7FFC43BC4D3}" type="parTrans" cxnId="{59A6C1D5-CDD4-48B5-A907-0BE16998C827}">
      <dgm:prSet/>
      <dgm:spPr/>
      <dgm:t>
        <a:bodyPr/>
        <a:lstStyle/>
        <a:p>
          <a:endParaRPr lang="en-US"/>
        </a:p>
      </dgm:t>
    </dgm:pt>
    <dgm:pt modelId="{E2BDE16F-60E0-4C2E-9BAF-F31F230F32B3}" type="sibTrans" cxnId="{59A6C1D5-CDD4-48B5-A907-0BE16998C827}">
      <dgm:prSet/>
      <dgm:spPr/>
      <dgm:t>
        <a:bodyPr/>
        <a:lstStyle/>
        <a:p>
          <a:endParaRPr lang="en-US"/>
        </a:p>
      </dgm:t>
    </dgm:pt>
    <dgm:pt modelId="{19CDE204-AC63-406A-AA21-5D3BB2D66CD5}">
      <dgm:prSet/>
      <dgm:spPr/>
      <dgm:t>
        <a:bodyPr/>
        <a:lstStyle/>
        <a:p>
          <a:r>
            <a:rPr lang="en-GB"/>
            <a:t>Counter-intuitive? </a:t>
          </a:r>
          <a:endParaRPr lang="en-US"/>
        </a:p>
      </dgm:t>
    </dgm:pt>
    <dgm:pt modelId="{9BB69A32-A80E-44A0-866F-0B69826D51E5}" type="parTrans" cxnId="{ECC35CAC-B3EC-4C16-8F6A-F3E23E60D063}">
      <dgm:prSet/>
      <dgm:spPr/>
      <dgm:t>
        <a:bodyPr/>
        <a:lstStyle/>
        <a:p>
          <a:endParaRPr lang="en-US"/>
        </a:p>
      </dgm:t>
    </dgm:pt>
    <dgm:pt modelId="{AFF75351-F15E-40C7-9A4E-E03A94BE1F02}" type="sibTrans" cxnId="{ECC35CAC-B3EC-4C16-8F6A-F3E23E60D063}">
      <dgm:prSet/>
      <dgm:spPr/>
      <dgm:t>
        <a:bodyPr/>
        <a:lstStyle/>
        <a:p>
          <a:endParaRPr lang="en-US"/>
        </a:p>
      </dgm:t>
    </dgm:pt>
    <dgm:pt modelId="{F013ADA9-8AD1-4F50-9245-0DE919EE3B27}">
      <dgm:prSet/>
      <dgm:spPr/>
      <dgm:t>
        <a:bodyPr/>
        <a:lstStyle/>
        <a:p>
          <a:r>
            <a:rPr lang="en-GB"/>
            <a:t>New methods/technology/ R&amp;D?</a:t>
          </a:r>
          <a:endParaRPr lang="en-US"/>
        </a:p>
      </dgm:t>
    </dgm:pt>
    <dgm:pt modelId="{5DE109C5-9EE8-469F-BD26-7B1BDA3E6F0E}" type="parTrans" cxnId="{09077F8D-C26A-4A51-83CF-23FDC0312EC4}">
      <dgm:prSet/>
      <dgm:spPr/>
      <dgm:t>
        <a:bodyPr/>
        <a:lstStyle/>
        <a:p>
          <a:endParaRPr lang="en-US"/>
        </a:p>
      </dgm:t>
    </dgm:pt>
    <dgm:pt modelId="{318B5A4E-311B-4E6C-B2C7-D58229BC2040}" type="sibTrans" cxnId="{09077F8D-C26A-4A51-83CF-23FDC0312EC4}">
      <dgm:prSet/>
      <dgm:spPr/>
      <dgm:t>
        <a:bodyPr/>
        <a:lstStyle/>
        <a:p>
          <a:endParaRPr lang="en-US"/>
        </a:p>
      </dgm:t>
    </dgm:pt>
    <dgm:pt modelId="{DF2DF9E6-6213-4C76-B2DA-0781CCECF869}">
      <dgm:prSet/>
      <dgm:spPr/>
      <dgm:t>
        <a:bodyPr/>
        <a:lstStyle/>
        <a:p>
          <a:r>
            <a:rPr lang="en-GB"/>
            <a:t>(Bryman 2014) </a:t>
          </a:r>
          <a:endParaRPr lang="en-US"/>
        </a:p>
      </dgm:t>
    </dgm:pt>
    <dgm:pt modelId="{2B453660-5962-4509-9A5C-C011DA9EB0CA}" type="parTrans" cxnId="{E696F139-2221-4F1B-8C95-2516686BC07A}">
      <dgm:prSet/>
      <dgm:spPr/>
      <dgm:t>
        <a:bodyPr/>
        <a:lstStyle/>
        <a:p>
          <a:endParaRPr lang="en-US"/>
        </a:p>
      </dgm:t>
    </dgm:pt>
    <dgm:pt modelId="{376DC8A9-EA11-48A7-A4FB-2E82F4681FAA}" type="sibTrans" cxnId="{E696F139-2221-4F1B-8C95-2516686BC07A}">
      <dgm:prSet/>
      <dgm:spPr/>
      <dgm:t>
        <a:bodyPr/>
        <a:lstStyle/>
        <a:p>
          <a:endParaRPr lang="en-US"/>
        </a:p>
      </dgm:t>
    </dgm:pt>
    <dgm:pt modelId="{C6E4408A-722A-4301-A33D-F2BD2EB00F63}" type="pres">
      <dgm:prSet presAssocID="{65D6954B-D4EF-45D1-8FB3-643D108497F5}" presName="vert0" presStyleCnt="0">
        <dgm:presLayoutVars>
          <dgm:dir/>
          <dgm:animOne val="branch"/>
          <dgm:animLvl val="lvl"/>
        </dgm:presLayoutVars>
      </dgm:prSet>
      <dgm:spPr/>
    </dgm:pt>
    <dgm:pt modelId="{C536F2F1-CF68-4B5D-86FE-7ACE06E0A9FD}" type="pres">
      <dgm:prSet presAssocID="{771A4DA9-E3EB-4BBE-A323-5C3E9E106DD1}" presName="thickLine" presStyleLbl="alignNode1" presStyleIdx="0" presStyleCnt="7"/>
      <dgm:spPr/>
    </dgm:pt>
    <dgm:pt modelId="{77A4A1D2-1D14-45FD-8F58-60130050B91D}" type="pres">
      <dgm:prSet presAssocID="{771A4DA9-E3EB-4BBE-A323-5C3E9E106DD1}" presName="horz1" presStyleCnt="0"/>
      <dgm:spPr/>
    </dgm:pt>
    <dgm:pt modelId="{BB51E51B-DEC5-4D8F-9CF5-799EDE49FD56}" type="pres">
      <dgm:prSet presAssocID="{771A4DA9-E3EB-4BBE-A323-5C3E9E106DD1}" presName="tx1" presStyleLbl="revTx" presStyleIdx="0" presStyleCnt="7"/>
      <dgm:spPr/>
    </dgm:pt>
    <dgm:pt modelId="{2BF8F666-7C55-4334-BB81-72329DD23414}" type="pres">
      <dgm:prSet presAssocID="{771A4DA9-E3EB-4BBE-A323-5C3E9E106DD1}" presName="vert1" presStyleCnt="0"/>
      <dgm:spPr/>
    </dgm:pt>
    <dgm:pt modelId="{F79E267F-3B38-45B5-9E2A-A5F1A16CC2FA}" type="pres">
      <dgm:prSet presAssocID="{9C6B6818-26FC-45EA-8084-7AF5718024B2}" presName="thickLine" presStyleLbl="alignNode1" presStyleIdx="1" presStyleCnt="7"/>
      <dgm:spPr/>
    </dgm:pt>
    <dgm:pt modelId="{BC2FEF3D-B671-4145-BD93-85326A46C3E2}" type="pres">
      <dgm:prSet presAssocID="{9C6B6818-26FC-45EA-8084-7AF5718024B2}" presName="horz1" presStyleCnt="0"/>
      <dgm:spPr/>
    </dgm:pt>
    <dgm:pt modelId="{1548468E-EB8D-4C08-A7F7-5F69937A7FCC}" type="pres">
      <dgm:prSet presAssocID="{9C6B6818-26FC-45EA-8084-7AF5718024B2}" presName="tx1" presStyleLbl="revTx" presStyleIdx="1" presStyleCnt="7"/>
      <dgm:spPr/>
    </dgm:pt>
    <dgm:pt modelId="{5567263A-3203-4949-B1DC-AB92DD0B1A99}" type="pres">
      <dgm:prSet presAssocID="{9C6B6818-26FC-45EA-8084-7AF5718024B2}" presName="vert1" presStyleCnt="0"/>
      <dgm:spPr/>
    </dgm:pt>
    <dgm:pt modelId="{98A9DAB7-B0FA-4920-B1DC-2DC99F2F060B}" type="pres">
      <dgm:prSet presAssocID="{698547AD-D93D-42D0-B456-B25C993E781B}" presName="thickLine" presStyleLbl="alignNode1" presStyleIdx="2" presStyleCnt="7"/>
      <dgm:spPr/>
    </dgm:pt>
    <dgm:pt modelId="{CF8595A9-71AE-4CE4-825D-0BCD5BA52C22}" type="pres">
      <dgm:prSet presAssocID="{698547AD-D93D-42D0-B456-B25C993E781B}" presName="horz1" presStyleCnt="0"/>
      <dgm:spPr/>
    </dgm:pt>
    <dgm:pt modelId="{E9997560-D6B4-4BCB-8D71-1139CB2EF218}" type="pres">
      <dgm:prSet presAssocID="{698547AD-D93D-42D0-B456-B25C993E781B}" presName="tx1" presStyleLbl="revTx" presStyleIdx="2" presStyleCnt="7"/>
      <dgm:spPr/>
    </dgm:pt>
    <dgm:pt modelId="{33C94F2F-DA6F-4611-ADDE-F850A733B75D}" type="pres">
      <dgm:prSet presAssocID="{698547AD-D93D-42D0-B456-B25C993E781B}" presName="vert1" presStyleCnt="0"/>
      <dgm:spPr/>
    </dgm:pt>
    <dgm:pt modelId="{8471E995-82B2-4D38-8AA3-1D3197BA41CB}" type="pres">
      <dgm:prSet presAssocID="{E0044BE8-42F5-4A7E-BB0D-881A41B2365D}" presName="thickLine" presStyleLbl="alignNode1" presStyleIdx="3" presStyleCnt="7"/>
      <dgm:spPr/>
    </dgm:pt>
    <dgm:pt modelId="{B3BF5957-2366-4CEC-A87A-430A35B137C7}" type="pres">
      <dgm:prSet presAssocID="{E0044BE8-42F5-4A7E-BB0D-881A41B2365D}" presName="horz1" presStyleCnt="0"/>
      <dgm:spPr/>
    </dgm:pt>
    <dgm:pt modelId="{E3D12D8B-599A-491B-AEB3-B86D4A51696D}" type="pres">
      <dgm:prSet presAssocID="{E0044BE8-42F5-4A7E-BB0D-881A41B2365D}" presName="tx1" presStyleLbl="revTx" presStyleIdx="3" presStyleCnt="7"/>
      <dgm:spPr/>
    </dgm:pt>
    <dgm:pt modelId="{04A01B96-9E00-4EBE-93C2-4287B90F29DF}" type="pres">
      <dgm:prSet presAssocID="{E0044BE8-42F5-4A7E-BB0D-881A41B2365D}" presName="vert1" presStyleCnt="0"/>
      <dgm:spPr/>
    </dgm:pt>
    <dgm:pt modelId="{41E25815-FF7F-4DFF-B6E4-29E8685BA933}" type="pres">
      <dgm:prSet presAssocID="{19CDE204-AC63-406A-AA21-5D3BB2D66CD5}" presName="thickLine" presStyleLbl="alignNode1" presStyleIdx="4" presStyleCnt="7"/>
      <dgm:spPr/>
    </dgm:pt>
    <dgm:pt modelId="{E203AAF7-4303-418C-AA7D-C26E70844715}" type="pres">
      <dgm:prSet presAssocID="{19CDE204-AC63-406A-AA21-5D3BB2D66CD5}" presName="horz1" presStyleCnt="0"/>
      <dgm:spPr/>
    </dgm:pt>
    <dgm:pt modelId="{FED2E8F3-E7E2-4736-9BC9-3460F9E897A8}" type="pres">
      <dgm:prSet presAssocID="{19CDE204-AC63-406A-AA21-5D3BB2D66CD5}" presName="tx1" presStyleLbl="revTx" presStyleIdx="4" presStyleCnt="7"/>
      <dgm:spPr/>
    </dgm:pt>
    <dgm:pt modelId="{6E0411C3-50E7-42F0-99E8-F9B753EC91E4}" type="pres">
      <dgm:prSet presAssocID="{19CDE204-AC63-406A-AA21-5D3BB2D66CD5}" presName="vert1" presStyleCnt="0"/>
      <dgm:spPr/>
    </dgm:pt>
    <dgm:pt modelId="{AB59A562-63B4-4C69-B619-91E1BF8CEC9F}" type="pres">
      <dgm:prSet presAssocID="{F013ADA9-8AD1-4F50-9245-0DE919EE3B27}" presName="thickLine" presStyleLbl="alignNode1" presStyleIdx="5" presStyleCnt="7"/>
      <dgm:spPr/>
    </dgm:pt>
    <dgm:pt modelId="{22032808-B0C1-4381-B2FA-6A483E28724C}" type="pres">
      <dgm:prSet presAssocID="{F013ADA9-8AD1-4F50-9245-0DE919EE3B27}" presName="horz1" presStyleCnt="0"/>
      <dgm:spPr/>
    </dgm:pt>
    <dgm:pt modelId="{76124D1B-00F7-4001-80FD-EEBD5B8FF2DC}" type="pres">
      <dgm:prSet presAssocID="{F013ADA9-8AD1-4F50-9245-0DE919EE3B27}" presName="tx1" presStyleLbl="revTx" presStyleIdx="5" presStyleCnt="7"/>
      <dgm:spPr/>
    </dgm:pt>
    <dgm:pt modelId="{C84B8C2D-F1F6-4968-A0AE-D6FB1F68CB56}" type="pres">
      <dgm:prSet presAssocID="{F013ADA9-8AD1-4F50-9245-0DE919EE3B27}" presName="vert1" presStyleCnt="0"/>
      <dgm:spPr/>
    </dgm:pt>
    <dgm:pt modelId="{0CEA364D-812C-4C19-8332-410BDBA77134}" type="pres">
      <dgm:prSet presAssocID="{DF2DF9E6-6213-4C76-B2DA-0781CCECF869}" presName="thickLine" presStyleLbl="alignNode1" presStyleIdx="6" presStyleCnt="7"/>
      <dgm:spPr/>
    </dgm:pt>
    <dgm:pt modelId="{6631890A-4E7D-4563-B6EE-4CA38B765BB5}" type="pres">
      <dgm:prSet presAssocID="{DF2DF9E6-6213-4C76-B2DA-0781CCECF869}" presName="horz1" presStyleCnt="0"/>
      <dgm:spPr/>
    </dgm:pt>
    <dgm:pt modelId="{200D41F2-D1B8-446B-A402-A755CA1ECD9E}" type="pres">
      <dgm:prSet presAssocID="{DF2DF9E6-6213-4C76-B2DA-0781CCECF869}" presName="tx1" presStyleLbl="revTx" presStyleIdx="6" presStyleCnt="7"/>
      <dgm:spPr/>
    </dgm:pt>
    <dgm:pt modelId="{6E15AB33-F2B5-4135-829A-94D12276D434}" type="pres">
      <dgm:prSet presAssocID="{DF2DF9E6-6213-4C76-B2DA-0781CCECF869}" presName="vert1" presStyleCnt="0"/>
      <dgm:spPr/>
    </dgm:pt>
  </dgm:ptLst>
  <dgm:cxnLst>
    <dgm:cxn modelId="{8504D00E-3F22-4079-9B18-83F27E4B6A13}" type="presOf" srcId="{DF2DF9E6-6213-4C76-B2DA-0781CCECF869}" destId="{200D41F2-D1B8-446B-A402-A755CA1ECD9E}" srcOrd="0" destOrd="0" presId="urn:microsoft.com/office/officeart/2008/layout/LinedList"/>
    <dgm:cxn modelId="{0F622912-D29F-4A8A-8DEF-935B544167F9}" type="presOf" srcId="{65D6954B-D4EF-45D1-8FB3-643D108497F5}" destId="{C6E4408A-722A-4301-A33D-F2BD2EB00F63}" srcOrd="0" destOrd="0" presId="urn:microsoft.com/office/officeart/2008/layout/LinedList"/>
    <dgm:cxn modelId="{E696F139-2221-4F1B-8C95-2516686BC07A}" srcId="{65D6954B-D4EF-45D1-8FB3-643D108497F5}" destId="{DF2DF9E6-6213-4C76-B2DA-0781CCECF869}" srcOrd="6" destOrd="0" parTransId="{2B453660-5962-4509-9A5C-C011DA9EB0CA}" sibTransId="{376DC8A9-EA11-48A7-A4FB-2E82F4681FAA}"/>
    <dgm:cxn modelId="{761FE540-0DB7-419E-ADF2-0ABF21936EDB}" type="presOf" srcId="{9C6B6818-26FC-45EA-8084-7AF5718024B2}" destId="{1548468E-EB8D-4C08-A7F7-5F69937A7FCC}" srcOrd="0" destOrd="0" presId="urn:microsoft.com/office/officeart/2008/layout/LinedList"/>
    <dgm:cxn modelId="{2999BB41-E220-4075-88C2-8709777933B4}" type="presOf" srcId="{E0044BE8-42F5-4A7E-BB0D-881A41B2365D}" destId="{E3D12D8B-599A-491B-AEB3-B86D4A51696D}" srcOrd="0" destOrd="0" presId="urn:microsoft.com/office/officeart/2008/layout/LinedList"/>
    <dgm:cxn modelId="{FCE77158-0879-45E4-A49C-81616A3AB799}" srcId="{65D6954B-D4EF-45D1-8FB3-643D108497F5}" destId="{9C6B6818-26FC-45EA-8084-7AF5718024B2}" srcOrd="1" destOrd="0" parTransId="{AB70E4DA-B08F-4784-BE1B-E72334535369}" sibTransId="{CAF11ABB-8E9F-41A8-A309-7619A19E1013}"/>
    <dgm:cxn modelId="{EBB71E8C-5942-4AD7-8EA6-B515488D5E27}" type="presOf" srcId="{698547AD-D93D-42D0-B456-B25C993E781B}" destId="{E9997560-D6B4-4BCB-8D71-1139CB2EF218}" srcOrd="0" destOrd="0" presId="urn:microsoft.com/office/officeart/2008/layout/LinedList"/>
    <dgm:cxn modelId="{09077F8D-C26A-4A51-83CF-23FDC0312EC4}" srcId="{65D6954B-D4EF-45D1-8FB3-643D108497F5}" destId="{F013ADA9-8AD1-4F50-9245-0DE919EE3B27}" srcOrd="5" destOrd="0" parTransId="{5DE109C5-9EE8-469F-BD26-7B1BDA3E6F0E}" sibTransId="{318B5A4E-311B-4E6C-B2C7-D58229BC2040}"/>
    <dgm:cxn modelId="{1653CD92-4054-42B4-928B-7E2880429DBD}" type="presOf" srcId="{771A4DA9-E3EB-4BBE-A323-5C3E9E106DD1}" destId="{BB51E51B-DEC5-4D8F-9CF5-799EDE49FD56}" srcOrd="0" destOrd="0" presId="urn:microsoft.com/office/officeart/2008/layout/LinedList"/>
    <dgm:cxn modelId="{1257B6A6-7AB2-4E40-A29C-E5D702984B0A}" srcId="{65D6954B-D4EF-45D1-8FB3-643D108497F5}" destId="{771A4DA9-E3EB-4BBE-A323-5C3E9E106DD1}" srcOrd="0" destOrd="0" parTransId="{02567D40-AB06-47BE-999A-1504BE527920}" sibTransId="{5D39CFB0-4177-43A5-8C49-9BA19F816E98}"/>
    <dgm:cxn modelId="{ECC35CAC-B3EC-4C16-8F6A-F3E23E60D063}" srcId="{65D6954B-D4EF-45D1-8FB3-643D108497F5}" destId="{19CDE204-AC63-406A-AA21-5D3BB2D66CD5}" srcOrd="4" destOrd="0" parTransId="{9BB69A32-A80E-44A0-866F-0B69826D51E5}" sibTransId="{AFF75351-F15E-40C7-9A4E-E03A94BE1F02}"/>
    <dgm:cxn modelId="{59A6C1D5-CDD4-48B5-A907-0BE16998C827}" srcId="{65D6954B-D4EF-45D1-8FB3-643D108497F5}" destId="{E0044BE8-42F5-4A7E-BB0D-881A41B2365D}" srcOrd="3" destOrd="0" parTransId="{F38197F4-33FB-499F-8BDB-D7FFC43BC4D3}" sibTransId="{E2BDE16F-60E0-4C2E-9BAF-F31F230F32B3}"/>
    <dgm:cxn modelId="{FD7005F1-A645-4A31-B07E-4A509835797B}" type="presOf" srcId="{19CDE204-AC63-406A-AA21-5D3BB2D66CD5}" destId="{FED2E8F3-E7E2-4736-9BC9-3460F9E897A8}" srcOrd="0" destOrd="0" presId="urn:microsoft.com/office/officeart/2008/layout/LinedList"/>
    <dgm:cxn modelId="{0E3F6EF4-C4C0-47CC-8C6E-459F17FF8E69}" srcId="{65D6954B-D4EF-45D1-8FB3-643D108497F5}" destId="{698547AD-D93D-42D0-B456-B25C993E781B}" srcOrd="2" destOrd="0" parTransId="{BCABB12D-C3B7-4326-8F50-8061ECE63F33}" sibTransId="{B5858BDD-EEBB-4CC8-8C41-B30BEEBDA254}"/>
    <dgm:cxn modelId="{250285F5-522F-47F9-AAF7-DB030F9B9E29}" type="presOf" srcId="{F013ADA9-8AD1-4F50-9245-0DE919EE3B27}" destId="{76124D1B-00F7-4001-80FD-EEBD5B8FF2DC}" srcOrd="0" destOrd="0" presId="urn:microsoft.com/office/officeart/2008/layout/LinedList"/>
    <dgm:cxn modelId="{D7083A4B-277C-4937-A590-E4FF6DC76E85}" type="presParOf" srcId="{C6E4408A-722A-4301-A33D-F2BD2EB00F63}" destId="{C536F2F1-CF68-4B5D-86FE-7ACE06E0A9FD}" srcOrd="0" destOrd="0" presId="urn:microsoft.com/office/officeart/2008/layout/LinedList"/>
    <dgm:cxn modelId="{212D59B1-A877-45D1-B300-D837D64B0BFA}" type="presParOf" srcId="{C6E4408A-722A-4301-A33D-F2BD2EB00F63}" destId="{77A4A1D2-1D14-45FD-8F58-60130050B91D}" srcOrd="1" destOrd="0" presId="urn:microsoft.com/office/officeart/2008/layout/LinedList"/>
    <dgm:cxn modelId="{DBC3940D-9BA2-4C14-8791-68386899031D}" type="presParOf" srcId="{77A4A1D2-1D14-45FD-8F58-60130050B91D}" destId="{BB51E51B-DEC5-4D8F-9CF5-799EDE49FD56}" srcOrd="0" destOrd="0" presId="urn:microsoft.com/office/officeart/2008/layout/LinedList"/>
    <dgm:cxn modelId="{50984907-CBEF-4F3A-85FD-BC0966900582}" type="presParOf" srcId="{77A4A1D2-1D14-45FD-8F58-60130050B91D}" destId="{2BF8F666-7C55-4334-BB81-72329DD23414}" srcOrd="1" destOrd="0" presId="urn:microsoft.com/office/officeart/2008/layout/LinedList"/>
    <dgm:cxn modelId="{2FD73513-42BA-4885-947C-2BC5C00A1FDC}" type="presParOf" srcId="{C6E4408A-722A-4301-A33D-F2BD2EB00F63}" destId="{F79E267F-3B38-45B5-9E2A-A5F1A16CC2FA}" srcOrd="2" destOrd="0" presId="urn:microsoft.com/office/officeart/2008/layout/LinedList"/>
    <dgm:cxn modelId="{1DD78BCB-E797-400C-9FCE-11F9DDCE8A21}" type="presParOf" srcId="{C6E4408A-722A-4301-A33D-F2BD2EB00F63}" destId="{BC2FEF3D-B671-4145-BD93-85326A46C3E2}" srcOrd="3" destOrd="0" presId="urn:microsoft.com/office/officeart/2008/layout/LinedList"/>
    <dgm:cxn modelId="{9A02139E-A43E-4684-B33C-5A3E5DF3E724}" type="presParOf" srcId="{BC2FEF3D-B671-4145-BD93-85326A46C3E2}" destId="{1548468E-EB8D-4C08-A7F7-5F69937A7FCC}" srcOrd="0" destOrd="0" presId="urn:microsoft.com/office/officeart/2008/layout/LinedList"/>
    <dgm:cxn modelId="{69B82726-C50D-40E8-A96D-C34AAD0D6A9E}" type="presParOf" srcId="{BC2FEF3D-B671-4145-BD93-85326A46C3E2}" destId="{5567263A-3203-4949-B1DC-AB92DD0B1A99}" srcOrd="1" destOrd="0" presId="urn:microsoft.com/office/officeart/2008/layout/LinedList"/>
    <dgm:cxn modelId="{0E99C4E2-3A57-4FC6-9AD7-FA48D6B01FB9}" type="presParOf" srcId="{C6E4408A-722A-4301-A33D-F2BD2EB00F63}" destId="{98A9DAB7-B0FA-4920-B1DC-2DC99F2F060B}" srcOrd="4" destOrd="0" presId="urn:microsoft.com/office/officeart/2008/layout/LinedList"/>
    <dgm:cxn modelId="{6D1B63BD-7708-4DC8-9223-74DBB62B866D}" type="presParOf" srcId="{C6E4408A-722A-4301-A33D-F2BD2EB00F63}" destId="{CF8595A9-71AE-4CE4-825D-0BCD5BA52C22}" srcOrd="5" destOrd="0" presId="urn:microsoft.com/office/officeart/2008/layout/LinedList"/>
    <dgm:cxn modelId="{C779372E-E51C-49EB-A2B3-A4A1D8BDFE22}" type="presParOf" srcId="{CF8595A9-71AE-4CE4-825D-0BCD5BA52C22}" destId="{E9997560-D6B4-4BCB-8D71-1139CB2EF218}" srcOrd="0" destOrd="0" presId="urn:microsoft.com/office/officeart/2008/layout/LinedList"/>
    <dgm:cxn modelId="{7023CA14-937A-46E9-989B-34CDB8BB9030}" type="presParOf" srcId="{CF8595A9-71AE-4CE4-825D-0BCD5BA52C22}" destId="{33C94F2F-DA6F-4611-ADDE-F850A733B75D}" srcOrd="1" destOrd="0" presId="urn:microsoft.com/office/officeart/2008/layout/LinedList"/>
    <dgm:cxn modelId="{DDCE00D3-7D6B-4D5A-9645-8E886BB1C209}" type="presParOf" srcId="{C6E4408A-722A-4301-A33D-F2BD2EB00F63}" destId="{8471E995-82B2-4D38-8AA3-1D3197BA41CB}" srcOrd="6" destOrd="0" presId="urn:microsoft.com/office/officeart/2008/layout/LinedList"/>
    <dgm:cxn modelId="{7363C9C9-80AF-4720-8338-DD8E7C910F67}" type="presParOf" srcId="{C6E4408A-722A-4301-A33D-F2BD2EB00F63}" destId="{B3BF5957-2366-4CEC-A87A-430A35B137C7}" srcOrd="7" destOrd="0" presId="urn:microsoft.com/office/officeart/2008/layout/LinedList"/>
    <dgm:cxn modelId="{8239AB0B-27F3-40EC-8A69-DCE5FB0D775F}" type="presParOf" srcId="{B3BF5957-2366-4CEC-A87A-430A35B137C7}" destId="{E3D12D8B-599A-491B-AEB3-B86D4A51696D}" srcOrd="0" destOrd="0" presId="urn:microsoft.com/office/officeart/2008/layout/LinedList"/>
    <dgm:cxn modelId="{A37AC8E7-1538-4766-9733-17E6155295B6}" type="presParOf" srcId="{B3BF5957-2366-4CEC-A87A-430A35B137C7}" destId="{04A01B96-9E00-4EBE-93C2-4287B90F29DF}" srcOrd="1" destOrd="0" presId="urn:microsoft.com/office/officeart/2008/layout/LinedList"/>
    <dgm:cxn modelId="{213F5010-6239-4C26-AF8F-7CC1AA573751}" type="presParOf" srcId="{C6E4408A-722A-4301-A33D-F2BD2EB00F63}" destId="{41E25815-FF7F-4DFF-B6E4-29E8685BA933}" srcOrd="8" destOrd="0" presId="urn:microsoft.com/office/officeart/2008/layout/LinedList"/>
    <dgm:cxn modelId="{69B083D4-AB6D-40BD-9BEB-74EF3CBD8F2F}" type="presParOf" srcId="{C6E4408A-722A-4301-A33D-F2BD2EB00F63}" destId="{E203AAF7-4303-418C-AA7D-C26E70844715}" srcOrd="9" destOrd="0" presId="urn:microsoft.com/office/officeart/2008/layout/LinedList"/>
    <dgm:cxn modelId="{03DDA4DF-956D-4F8D-AEE9-2845B192654D}" type="presParOf" srcId="{E203AAF7-4303-418C-AA7D-C26E70844715}" destId="{FED2E8F3-E7E2-4736-9BC9-3460F9E897A8}" srcOrd="0" destOrd="0" presId="urn:microsoft.com/office/officeart/2008/layout/LinedList"/>
    <dgm:cxn modelId="{12BC511B-EFAF-4331-AD82-204797DD6E21}" type="presParOf" srcId="{E203AAF7-4303-418C-AA7D-C26E70844715}" destId="{6E0411C3-50E7-42F0-99E8-F9B753EC91E4}" srcOrd="1" destOrd="0" presId="urn:microsoft.com/office/officeart/2008/layout/LinedList"/>
    <dgm:cxn modelId="{85A9687B-5BAB-477A-B6C9-719403C2E0BD}" type="presParOf" srcId="{C6E4408A-722A-4301-A33D-F2BD2EB00F63}" destId="{AB59A562-63B4-4C69-B619-91E1BF8CEC9F}" srcOrd="10" destOrd="0" presId="urn:microsoft.com/office/officeart/2008/layout/LinedList"/>
    <dgm:cxn modelId="{4C9704B6-FA13-4197-A86A-C7A315AFA927}" type="presParOf" srcId="{C6E4408A-722A-4301-A33D-F2BD2EB00F63}" destId="{22032808-B0C1-4381-B2FA-6A483E28724C}" srcOrd="11" destOrd="0" presId="urn:microsoft.com/office/officeart/2008/layout/LinedList"/>
    <dgm:cxn modelId="{6AAA817F-8435-4C86-A96E-ACF8C5C289DA}" type="presParOf" srcId="{22032808-B0C1-4381-B2FA-6A483E28724C}" destId="{76124D1B-00F7-4001-80FD-EEBD5B8FF2DC}" srcOrd="0" destOrd="0" presId="urn:microsoft.com/office/officeart/2008/layout/LinedList"/>
    <dgm:cxn modelId="{5A4FBBFF-6378-4AB0-94BB-3A5FC3F561BB}" type="presParOf" srcId="{22032808-B0C1-4381-B2FA-6A483E28724C}" destId="{C84B8C2D-F1F6-4968-A0AE-D6FB1F68CB56}" srcOrd="1" destOrd="0" presId="urn:microsoft.com/office/officeart/2008/layout/LinedList"/>
    <dgm:cxn modelId="{D6560BEC-E7DC-4116-BCB0-EE40FBCF0552}" type="presParOf" srcId="{C6E4408A-722A-4301-A33D-F2BD2EB00F63}" destId="{0CEA364D-812C-4C19-8332-410BDBA77134}" srcOrd="12" destOrd="0" presId="urn:microsoft.com/office/officeart/2008/layout/LinedList"/>
    <dgm:cxn modelId="{E275CE7D-3BBC-4F6E-A12E-5F76AE7CE459}" type="presParOf" srcId="{C6E4408A-722A-4301-A33D-F2BD2EB00F63}" destId="{6631890A-4E7D-4563-B6EE-4CA38B765BB5}" srcOrd="13" destOrd="0" presId="urn:microsoft.com/office/officeart/2008/layout/LinedList"/>
    <dgm:cxn modelId="{8AB26C11-4B25-4DA7-B12D-F5C2685BCC03}" type="presParOf" srcId="{6631890A-4E7D-4563-B6EE-4CA38B765BB5}" destId="{200D41F2-D1B8-446B-A402-A755CA1ECD9E}" srcOrd="0" destOrd="0" presId="urn:microsoft.com/office/officeart/2008/layout/LinedList"/>
    <dgm:cxn modelId="{EBF07E9F-81B2-4034-97DF-266F06E2EDAE}" type="presParOf" srcId="{6631890A-4E7D-4563-B6EE-4CA38B765BB5}" destId="{6E15AB33-F2B5-4135-829A-94D12276D43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253919-8549-4493-AB06-C7F92764CC5D}"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C6D645D5-51C6-4AE3-B367-9E94B69688F3}">
      <dgm:prSet/>
      <dgm:spPr/>
      <dgm:t>
        <a:bodyPr/>
        <a:lstStyle/>
        <a:p>
          <a:r>
            <a:rPr lang="en-GB"/>
            <a:t>Research questions are likely to be refined </a:t>
          </a:r>
          <a:endParaRPr lang="en-US"/>
        </a:p>
      </dgm:t>
    </dgm:pt>
    <dgm:pt modelId="{0274EBAB-9ED6-4B99-B1A1-77FDE1D936D6}" type="parTrans" cxnId="{95E3B7E6-7399-4813-A03D-BC7880F100A2}">
      <dgm:prSet/>
      <dgm:spPr/>
      <dgm:t>
        <a:bodyPr/>
        <a:lstStyle/>
        <a:p>
          <a:endParaRPr lang="en-US"/>
        </a:p>
      </dgm:t>
    </dgm:pt>
    <dgm:pt modelId="{37345585-A8B4-47D2-A1F4-AFB0DFA1D315}" type="sibTrans" cxnId="{95E3B7E6-7399-4813-A03D-BC7880F100A2}">
      <dgm:prSet/>
      <dgm:spPr/>
      <dgm:t>
        <a:bodyPr/>
        <a:lstStyle/>
        <a:p>
          <a:endParaRPr lang="en-US"/>
        </a:p>
      </dgm:t>
    </dgm:pt>
    <dgm:pt modelId="{9BDB1726-0EFD-4412-8A49-D38D47F5476C}">
      <dgm:prSet/>
      <dgm:spPr/>
      <dgm:t>
        <a:bodyPr/>
        <a:lstStyle/>
        <a:p>
          <a:r>
            <a:rPr lang="en-GB"/>
            <a:t>Reflexivity to revise </a:t>
          </a:r>
          <a:endParaRPr lang="en-US"/>
        </a:p>
      </dgm:t>
    </dgm:pt>
    <dgm:pt modelId="{F3DEB81E-1118-4553-9DF9-4A561151170A}" type="parTrans" cxnId="{5B249A88-BF7B-4801-9E1B-73FEB7017ADF}">
      <dgm:prSet/>
      <dgm:spPr/>
      <dgm:t>
        <a:bodyPr/>
        <a:lstStyle/>
        <a:p>
          <a:endParaRPr lang="en-US"/>
        </a:p>
      </dgm:t>
    </dgm:pt>
    <dgm:pt modelId="{63D5B328-DD3E-4122-9B79-F6D2224AB629}" type="sibTrans" cxnId="{5B249A88-BF7B-4801-9E1B-73FEB7017ADF}">
      <dgm:prSet/>
      <dgm:spPr/>
      <dgm:t>
        <a:bodyPr/>
        <a:lstStyle/>
        <a:p>
          <a:endParaRPr lang="en-US"/>
        </a:p>
      </dgm:t>
    </dgm:pt>
    <dgm:pt modelId="{BC6FBD52-A913-42DE-B01C-8C05BB9106B5}">
      <dgm:prSet/>
      <dgm:spPr/>
      <dgm:t>
        <a:bodyPr/>
        <a:lstStyle/>
        <a:p>
          <a:r>
            <a:rPr lang="en-GB"/>
            <a:t>Overarching guiding question throughout </a:t>
          </a:r>
          <a:endParaRPr lang="en-US"/>
        </a:p>
      </dgm:t>
    </dgm:pt>
    <dgm:pt modelId="{3509A224-C931-4282-88C4-3DB6742DC41A}" type="parTrans" cxnId="{952A39CB-FF92-4EB0-B8B3-2ECF886F681A}">
      <dgm:prSet/>
      <dgm:spPr/>
      <dgm:t>
        <a:bodyPr/>
        <a:lstStyle/>
        <a:p>
          <a:endParaRPr lang="en-US"/>
        </a:p>
      </dgm:t>
    </dgm:pt>
    <dgm:pt modelId="{7485DEDC-D282-4548-94DB-17ADA252142B}" type="sibTrans" cxnId="{952A39CB-FF92-4EB0-B8B3-2ECF886F681A}">
      <dgm:prSet/>
      <dgm:spPr/>
      <dgm:t>
        <a:bodyPr/>
        <a:lstStyle/>
        <a:p>
          <a:endParaRPr lang="en-US"/>
        </a:p>
      </dgm:t>
    </dgm:pt>
    <dgm:pt modelId="{FCDB1391-5925-41B6-9B0B-78457684C6C8}">
      <dgm:prSet/>
      <dgm:spPr/>
      <dgm:t>
        <a:bodyPr/>
        <a:lstStyle/>
        <a:p>
          <a:r>
            <a:rPr lang="en-GB"/>
            <a:t>Fluidity to adapt to new literature, difficulties with data collection </a:t>
          </a:r>
          <a:endParaRPr lang="en-US"/>
        </a:p>
      </dgm:t>
    </dgm:pt>
    <dgm:pt modelId="{AFA882F6-8A98-4E5F-B219-47910240CAF0}" type="parTrans" cxnId="{6FCB6B4C-A8D5-4A94-9AF7-0EE996EA267E}">
      <dgm:prSet/>
      <dgm:spPr/>
      <dgm:t>
        <a:bodyPr/>
        <a:lstStyle/>
        <a:p>
          <a:endParaRPr lang="en-US"/>
        </a:p>
      </dgm:t>
    </dgm:pt>
    <dgm:pt modelId="{3056432D-DEB5-4004-B83E-C16811B0BF13}" type="sibTrans" cxnId="{6FCB6B4C-A8D5-4A94-9AF7-0EE996EA267E}">
      <dgm:prSet/>
      <dgm:spPr/>
      <dgm:t>
        <a:bodyPr/>
        <a:lstStyle/>
        <a:p>
          <a:endParaRPr lang="en-US"/>
        </a:p>
      </dgm:t>
    </dgm:pt>
    <dgm:pt modelId="{C8D842A4-348E-458D-B01D-D4AFB5BFFBC8}">
      <dgm:prSet/>
      <dgm:spPr/>
      <dgm:t>
        <a:bodyPr/>
        <a:lstStyle/>
        <a:p>
          <a:r>
            <a:rPr lang="en-GB"/>
            <a:t>Talk through changes – tweaking or substantial revision?</a:t>
          </a:r>
          <a:endParaRPr lang="en-US"/>
        </a:p>
      </dgm:t>
    </dgm:pt>
    <dgm:pt modelId="{13D7615F-A8E5-4A8C-9778-425DA2BF4A3E}" type="parTrans" cxnId="{AD69DD9D-A47D-4B7D-885D-4CBF2A33DF08}">
      <dgm:prSet/>
      <dgm:spPr/>
      <dgm:t>
        <a:bodyPr/>
        <a:lstStyle/>
        <a:p>
          <a:endParaRPr lang="en-US"/>
        </a:p>
      </dgm:t>
    </dgm:pt>
    <dgm:pt modelId="{380DEBE9-08B7-4E82-B7D3-3D04E6587FEC}" type="sibTrans" cxnId="{AD69DD9D-A47D-4B7D-885D-4CBF2A33DF08}">
      <dgm:prSet/>
      <dgm:spPr/>
      <dgm:t>
        <a:bodyPr/>
        <a:lstStyle/>
        <a:p>
          <a:endParaRPr lang="en-US"/>
        </a:p>
      </dgm:t>
    </dgm:pt>
    <dgm:pt modelId="{663FBC84-4706-4551-B7D4-94832A4E4421}" type="pres">
      <dgm:prSet presAssocID="{E9253919-8549-4493-AB06-C7F92764CC5D}" presName="vert0" presStyleCnt="0">
        <dgm:presLayoutVars>
          <dgm:dir/>
          <dgm:animOne val="branch"/>
          <dgm:animLvl val="lvl"/>
        </dgm:presLayoutVars>
      </dgm:prSet>
      <dgm:spPr/>
    </dgm:pt>
    <dgm:pt modelId="{EDDE4F74-319E-4119-B4F4-A13D030D6DB2}" type="pres">
      <dgm:prSet presAssocID="{C6D645D5-51C6-4AE3-B367-9E94B69688F3}" presName="thickLine" presStyleLbl="alignNode1" presStyleIdx="0" presStyleCnt="5"/>
      <dgm:spPr/>
    </dgm:pt>
    <dgm:pt modelId="{9C47B1CE-E2FB-481B-B167-6B38DF9E5F5C}" type="pres">
      <dgm:prSet presAssocID="{C6D645D5-51C6-4AE3-B367-9E94B69688F3}" presName="horz1" presStyleCnt="0"/>
      <dgm:spPr/>
    </dgm:pt>
    <dgm:pt modelId="{E3074089-FBA1-46A1-BA28-EA669A6E0789}" type="pres">
      <dgm:prSet presAssocID="{C6D645D5-51C6-4AE3-B367-9E94B69688F3}" presName="tx1" presStyleLbl="revTx" presStyleIdx="0" presStyleCnt="5"/>
      <dgm:spPr/>
    </dgm:pt>
    <dgm:pt modelId="{59DBF545-78B1-49A7-8111-57C8EA67CE19}" type="pres">
      <dgm:prSet presAssocID="{C6D645D5-51C6-4AE3-B367-9E94B69688F3}" presName="vert1" presStyleCnt="0"/>
      <dgm:spPr/>
    </dgm:pt>
    <dgm:pt modelId="{4EF42DAB-B625-4F33-A4C7-60ED241BD5E2}" type="pres">
      <dgm:prSet presAssocID="{9BDB1726-0EFD-4412-8A49-D38D47F5476C}" presName="thickLine" presStyleLbl="alignNode1" presStyleIdx="1" presStyleCnt="5"/>
      <dgm:spPr/>
    </dgm:pt>
    <dgm:pt modelId="{F96ED589-5079-4E22-A5E9-502648847AB8}" type="pres">
      <dgm:prSet presAssocID="{9BDB1726-0EFD-4412-8A49-D38D47F5476C}" presName="horz1" presStyleCnt="0"/>
      <dgm:spPr/>
    </dgm:pt>
    <dgm:pt modelId="{B0D5F607-1FFE-47A0-B218-F2116FEA2710}" type="pres">
      <dgm:prSet presAssocID="{9BDB1726-0EFD-4412-8A49-D38D47F5476C}" presName="tx1" presStyleLbl="revTx" presStyleIdx="1" presStyleCnt="5"/>
      <dgm:spPr/>
    </dgm:pt>
    <dgm:pt modelId="{6EE851B3-9CCE-4B54-AF54-49F1A5FE1FA3}" type="pres">
      <dgm:prSet presAssocID="{9BDB1726-0EFD-4412-8A49-D38D47F5476C}" presName="vert1" presStyleCnt="0"/>
      <dgm:spPr/>
    </dgm:pt>
    <dgm:pt modelId="{B2D24CE8-8378-43D5-ACC6-19571EAF04BF}" type="pres">
      <dgm:prSet presAssocID="{BC6FBD52-A913-42DE-B01C-8C05BB9106B5}" presName="thickLine" presStyleLbl="alignNode1" presStyleIdx="2" presStyleCnt="5"/>
      <dgm:spPr/>
    </dgm:pt>
    <dgm:pt modelId="{6B73BD91-C780-4FD2-A60F-93051C9EA74A}" type="pres">
      <dgm:prSet presAssocID="{BC6FBD52-A913-42DE-B01C-8C05BB9106B5}" presName="horz1" presStyleCnt="0"/>
      <dgm:spPr/>
    </dgm:pt>
    <dgm:pt modelId="{3C9A397A-25AE-47A6-B8B0-E3E08CF1A527}" type="pres">
      <dgm:prSet presAssocID="{BC6FBD52-A913-42DE-B01C-8C05BB9106B5}" presName="tx1" presStyleLbl="revTx" presStyleIdx="2" presStyleCnt="5"/>
      <dgm:spPr/>
    </dgm:pt>
    <dgm:pt modelId="{7FBF0035-668C-4A84-A719-B3FC234C8415}" type="pres">
      <dgm:prSet presAssocID="{BC6FBD52-A913-42DE-B01C-8C05BB9106B5}" presName="vert1" presStyleCnt="0"/>
      <dgm:spPr/>
    </dgm:pt>
    <dgm:pt modelId="{6581F616-33F6-4BAB-8525-B25490D09491}" type="pres">
      <dgm:prSet presAssocID="{FCDB1391-5925-41B6-9B0B-78457684C6C8}" presName="thickLine" presStyleLbl="alignNode1" presStyleIdx="3" presStyleCnt="5"/>
      <dgm:spPr/>
    </dgm:pt>
    <dgm:pt modelId="{04A50B46-67ED-4A20-BA90-9FC230A7BDAE}" type="pres">
      <dgm:prSet presAssocID="{FCDB1391-5925-41B6-9B0B-78457684C6C8}" presName="horz1" presStyleCnt="0"/>
      <dgm:spPr/>
    </dgm:pt>
    <dgm:pt modelId="{DD8B3620-DE70-4AD5-90B5-936898F52AE3}" type="pres">
      <dgm:prSet presAssocID="{FCDB1391-5925-41B6-9B0B-78457684C6C8}" presName="tx1" presStyleLbl="revTx" presStyleIdx="3" presStyleCnt="5"/>
      <dgm:spPr/>
    </dgm:pt>
    <dgm:pt modelId="{752A8CB7-E1C0-40BE-88E3-6E15804BA12B}" type="pres">
      <dgm:prSet presAssocID="{FCDB1391-5925-41B6-9B0B-78457684C6C8}" presName="vert1" presStyleCnt="0"/>
      <dgm:spPr/>
    </dgm:pt>
    <dgm:pt modelId="{F2B173D2-C286-4B5F-B045-6A06502CD172}" type="pres">
      <dgm:prSet presAssocID="{C8D842A4-348E-458D-B01D-D4AFB5BFFBC8}" presName="thickLine" presStyleLbl="alignNode1" presStyleIdx="4" presStyleCnt="5"/>
      <dgm:spPr/>
    </dgm:pt>
    <dgm:pt modelId="{EF2994AB-7DF9-4EDC-AB7C-A27A31AA9A7D}" type="pres">
      <dgm:prSet presAssocID="{C8D842A4-348E-458D-B01D-D4AFB5BFFBC8}" presName="horz1" presStyleCnt="0"/>
      <dgm:spPr/>
    </dgm:pt>
    <dgm:pt modelId="{6954064D-A0F2-47CF-A354-03A8D465424C}" type="pres">
      <dgm:prSet presAssocID="{C8D842A4-348E-458D-B01D-D4AFB5BFFBC8}" presName="tx1" presStyleLbl="revTx" presStyleIdx="4" presStyleCnt="5"/>
      <dgm:spPr/>
    </dgm:pt>
    <dgm:pt modelId="{2DBF25A3-3055-470E-816E-4A09B45CBEC7}" type="pres">
      <dgm:prSet presAssocID="{C8D842A4-348E-458D-B01D-D4AFB5BFFBC8}" presName="vert1" presStyleCnt="0"/>
      <dgm:spPr/>
    </dgm:pt>
  </dgm:ptLst>
  <dgm:cxnLst>
    <dgm:cxn modelId="{97750604-DF11-4B2C-BFA6-03E8D65AE9BA}" type="presOf" srcId="{C6D645D5-51C6-4AE3-B367-9E94B69688F3}" destId="{E3074089-FBA1-46A1-BA28-EA669A6E0789}" srcOrd="0" destOrd="0" presId="urn:microsoft.com/office/officeart/2008/layout/LinedList"/>
    <dgm:cxn modelId="{AE44B62C-DD6E-45B6-A55F-A980464A9AC5}" type="presOf" srcId="{E9253919-8549-4493-AB06-C7F92764CC5D}" destId="{663FBC84-4706-4551-B7D4-94832A4E4421}" srcOrd="0" destOrd="0" presId="urn:microsoft.com/office/officeart/2008/layout/LinedList"/>
    <dgm:cxn modelId="{12BA3B5F-0E4D-4ABB-BDF2-93C0C1F18390}" type="presOf" srcId="{BC6FBD52-A913-42DE-B01C-8C05BB9106B5}" destId="{3C9A397A-25AE-47A6-B8B0-E3E08CF1A527}" srcOrd="0" destOrd="0" presId="urn:microsoft.com/office/officeart/2008/layout/LinedList"/>
    <dgm:cxn modelId="{6FCB6B4C-A8D5-4A94-9AF7-0EE996EA267E}" srcId="{E9253919-8549-4493-AB06-C7F92764CC5D}" destId="{FCDB1391-5925-41B6-9B0B-78457684C6C8}" srcOrd="3" destOrd="0" parTransId="{AFA882F6-8A98-4E5F-B219-47910240CAF0}" sibTransId="{3056432D-DEB5-4004-B83E-C16811B0BF13}"/>
    <dgm:cxn modelId="{5B249A88-BF7B-4801-9E1B-73FEB7017ADF}" srcId="{E9253919-8549-4493-AB06-C7F92764CC5D}" destId="{9BDB1726-0EFD-4412-8A49-D38D47F5476C}" srcOrd="1" destOrd="0" parTransId="{F3DEB81E-1118-4553-9DF9-4A561151170A}" sibTransId="{63D5B328-DD3E-4122-9B79-F6D2224AB629}"/>
    <dgm:cxn modelId="{515F558A-B78E-4F13-AF4E-6AB389761649}" type="presOf" srcId="{FCDB1391-5925-41B6-9B0B-78457684C6C8}" destId="{DD8B3620-DE70-4AD5-90B5-936898F52AE3}" srcOrd="0" destOrd="0" presId="urn:microsoft.com/office/officeart/2008/layout/LinedList"/>
    <dgm:cxn modelId="{AD69DD9D-A47D-4B7D-885D-4CBF2A33DF08}" srcId="{E9253919-8549-4493-AB06-C7F92764CC5D}" destId="{C8D842A4-348E-458D-B01D-D4AFB5BFFBC8}" srcOrd="4" destOrd="0" parTransId="{13D7615F-A8E5-4A8C-9778-425DA2BF4A3E}" sibTransId="{380DEBE9-08B7-4E82-B7D3-3D04E6587FEC}"/>
    <dgm:cxn modelId="{F4ED29A4-0059-48BB-88DE-1A29D2BD0E9E}" type="presOf" srcId="{9BDB1726-0EFD-4412-8A49-D38D47F5476C}" destId="{B0D5F607-1FFE-47A0-B218-F2116FEA2710}" srcOrd="0" destOrd="0" presId="urn:microsoft.com/office/officeart/2008/layout/LinedList"/>
    <dgm:cxn modelId="{952A39CB-FF92-4EB0-B8B3-2ECF886F681A}" srcId="{E9253919-8549-4493-AB06-C7F92764CC5D}" destId="{BC6FBD52-A913-42DE-B01C-8C05BB9106B5}" srcOrd="2" destOrd="0" parTransId="{3509A224-C931-4282-88C4-3DB6742DC41A}" sibTransId="{7485DEDC-D282-4548-94DB-17ADA252142B}"/>
    <dgm:cxn modelId="{95E3B7E6-7399-4813-A03D-BC7880F100A2}" srcId="{E9253919-8549-4493-AB06-C7F92764CC5D}" destId="{C6D645D5-51C6-4AE3-B367-9E94B69688F3}" srcOrd="0" destOrd="0" parTransId="{0274EBAB-9ED6-4B99-B1A1-77FDE1D936D6}" sibTransId="{37345585-A8B4-47D2-A1F4-AFB0DFA1D315}"/>
    <dgm:cxn modelId="{9863C3FF-FED1-46B5-9BBA-4901642183BD}" type="presOf" srcId="{C8D842A4-348E-458D-B01D-D4AFB5BFFBC8}" destId="{6954064D-A0F2-47CF-A354-03A8D465424C}" srcOrd="0" destOrd="0" presId="urn:microsoft.com/office/officeart/2008/layout/LinedList"/>
    <dgm:cxn modelId="{7D7DC453-503A-490A-AEF0-7E920F57DA68}" type="presParOf" srcId="{663FBC84-4706-4551-B7D4-94832A4E4421}" destId="{EDDE4F74-319E-4119-B4F4-A13D030D6DB2}" srcOrd="0" destOrd="0" presId="urn:microsoft.com/office/officeart/2008/layout/LinedList"/>
    <dgm:cxn modelId="{5675AC61-F240-4575-B607-2CF2953BC647}" type="presParOf" srcId="{663FBC84-4706-4551-B7D4-94832A4E4421}" destId="{9C47B1CE-E2FB-481B-B167-6B38DF9E5F5C}" srcOrd="1" destOrd="0" presId="urn:microsoft.com/office/officeart/2008/layout/LinedList"/>
    <dgm:cxn modelId="{7A864571-36ED-44F2-989E-91A28EC4E5AC}" type="presParOf" srcId="{9C47B1CE-E2FB-481B-B167-6B38DF9E5F5C}" destId="{E3074089-FBA1-46A1-BA28-EA669A6E0789}" srcOrd="0" destOrd="0" presId="urn:microsoft.com/office/officeart/2008/layout/LinedList"/>
    <dgm:cxn modelId="{F69986E2-11DF-4A0F-8152-D0C6EAA465A6}" type="presParOf" srcId="{9C47B1CE-E2FB-481B-B167-6B38DF9E5F5C}" destId="{59DBF545-78B1-49A7-8111-57C8EA67CE19}" srcOrd="1" destOrd="0" presId="urn:microsoft.com/office/officeart/2008/layout/LinedList"/>
    <dgm:cxn modelId="{962686EF-5D90-4885-88AD-4AFC7B7007E4}" type="presParOf" srcId="{663FBC84-4706-4551-B7D4-94832A4E4421}" destId="{4EF42DAB-B625-4F33-A4C7-60ED241BD5E2}" srcOrd="2" destOrd="0" presId="urn:microsoft.com/office/officeart/2008/layout/LinedList"/>
    <dgm:cxn modelId="{9A478BC4-50D4-43F3-9F72-5DB097C1FC42}" type="presParOf" srcId="{663FBC84-4706-4551-B7D4-94832A4E4421}" destId="{F96ED589-5079-4E22-A5E9-502648847AB8}" srcOrd="3" destOrd="0" presId="urn:microsoft.com/office/officeart/2008/layout/LinedList"/>
    <dgm:cxn modelId="{3FDDC5E1-3E76-4EEC-881F-E894CE59AF9E}" type="presParOf" srcId="{F96ED589-5079-4E22-A5E9-502648847AB8}" destId="{B0D5F607-1FFE-47A0-B218-F2116FEA2710}" srcOrd="0" destOrd="0" presId="urn:microsoft.com/office/officeart/2008/layout/LinedList"/>
    <dgm:cxn modelId="{B1646865-1729-42AC-BBF8-13F6E17F0540}" type="presParOf" srcId="{F96ED589-5079-4E22-A5E9-502648847AB8}" destId="{6EE851B3-9CCE-4B54-AF54-49F1A5FE1FA3}" srcOrd="1" destOrd="0" presId="urn:microsoft.com/office/officeart/2008/layout/LinedList"/>
    <dgm:cxn modelId="{36F5849F-A8B5-416E-BD57-DC5A2CC2FD22}" type="presParOf" srcId="{663FBC84-4706-4551-B7D4-94832A4E4421}" destId="{B2D24CE8-8378-43D5-ACC6-19571EAF04BF}" srcOrd="4" destOrd="0" presId="urn:microsoft.com/office/officeart/2008/layout/LinedList"/>
    <dgm:cxn modelId="{9F924DF9-62A2-4730-8D07-A2A019A4230E}" type="presParOf" srcId="{663FBC84-4706-4551-B7D4-94832A4E4421}" destId="{6B73BD91-C780-4FD2-A60F-93051C9EA74A}" srcOrd="5" destOrd="0" presId="urn:microsoft.com/office/officeart/2008/layout/LinedList"/>
    <dgm:cxn modelId="{88A4EBAB-C0DB-49BD-B4BC-52078BE83D4C}" type="presParOf" srcId="{6B73BD91-C780-4FD2-A60F-93051C9EA74A}" destId="{3C9A397A-25AE-47A6-B8B0-E3E08CF1A527}" srcOrd="0" destOrd="0" presId="urn:microsoft.com/office/officeart/2008/layout/LinedList"/>
    <dgm:cxn modelId="{84A8B484-0C19-4800-A76E-81B195A6D615}" type="presParOf" srcId="{6B73BD91-C780-4FD2-A60F-93051C9EA74A}" destId="{7FBF0035-668C-4A84-A719-B3FC234C8415}" srcOrd="1" destOrd="0" presId="urn:microsoft.com/office/officeart/2008/layout/LinedList"/>
    <dgm:cxn modelId="{2B04DFB7-E8FF-41C1-839A-E43F1A5F8CC8}" type="presParOf" srcId="{663FBC84-4706-4551-B7D4-94832A4E4421}" destId="{6581F616-33F6-4BAB-8525-B25490D09491}" srcOrd="6" destOrd="0" presId="urn:microsoft.com/office/officeart/2008/layout/LinedList"/>
    <dgm:cxn modelId="{D2CAA028-5D8A-4525-A8D4-3E9399E30590}" type="presParOf" srcId="{663FBC84-4706-4551-B7D4-94832A4E4421}" destId="{04A50B46-67ED-4A20-BA90-9FC230A7BDAE}" srcOrd="7" destOrd="0" presId="urn:microsoft.com/office/officeart/2008/layout/LinedList"/>
    <dgm:cxn modelId="{61CBEEF5-4E44-43DA-9ED3-6B2DA6155163}" type="presParOf" srcId="{04A50B46-67ED-4A20-BA90-9FC230A7BDAE}" destId="{DD8B3620-DE70-4AD5-90B5-936898F52AE3}" srcOrd="0" destOrd="0" presId="urn:microsoft.com/office/officeart/2008/layout/LinedList"/>
    <dgm:cxn modelId="{70DEC3AA-FCE9-4D7C-AC8E-460F023B1664}" type="presParOf" srcId="{04A50B46-67ED-4A20-BA90-9FC230A7BDAE}" destId="{752A8CB7-E1C0-40BE-88E3-6E15804BA12B}" srcOrd="1" destOrd="0" presId="urn:microsoft.com/office/officeart/2008/layout/LinedList"/>
    <dgm:cxn modelId="{28F29D66-9DF8-42FC-8238-07EDCFA6CBA1}" type="presParOf" srcId="{663FBC84-4706-4551-B7D4-94832A4E4421}" destId="{F2B173D2-C286-4B5F-B045-6A06502CD172}" srcOrd="8" destOrd="0" presId="urn:microsoft.com/office/officeart/2008/layout/LinedList"/>
    <dgm:cxn modelId="{E63113A1-1898-4532-89CA-51DA311D8F8B}" type="presParOf" srcId="{663FBC84-4706-4551-B7D4-94832A4E4421}" destId="{EF2994AB-7DF9-4EDC-AB7C-A27A31AA9A7D}" srcOrd="9" destOrd="0" presId="urn:microsoft.com/office/officeart/2008/layout/LinedList"/>
    <dgm:cxn modelId="{CFF74B71-8883-4D9A-904B-074E3B657F4D}" type="presParOf" srcId="{EF2994AB-7DF9-4EDC-AB7C-A27A31AA9A7D}" destId="{6954064D-A0F2-47CF-A354-03A8D465424C}" srcOrd="0" destOrd="0" presId="urn:microsoft.com/office/officeart/2008/layout/LinedList"/>
    <dgm:cxn modelId="{523B7C02-139C-4662-85DD-FFD164B7F64C}" type="presParOf" srcId="{EF2994AB-7DF9-4EDC-AB7C-A27A31AA9A7D}" destId="{2DBF25A3-3055-470E-816E-4A09B45CBEC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FD3A31-26D3-4482-AF24-6B9A0E05F6F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2C663E5-EDBF-4F09-A889-AD510E34BC83}">
      <dgm:prSet/>
      <dgm:spPr/>
      <dgm:t>
        <a:bodyPr/>
        <a:lstStyle/>
        <a:p>
          <a:r>
            <a:rPr lang="en-GB"/>
            <a:t>What are the research objectives/ what is the topic?</a:t>
          </a:r>
          <a:endParaRPr lang="en-US"/>
        </a:p>
      </dgm:t>
    </dgm:pt>
    <dgm:pt modelId="{5F7BA128-CC1D-45A8-B586-6B4801097893}" type="parTrans" cxnId="{A1506452-9908-4E28-B232-CD56AA06A6C9}">
      <dgm:prSet/>
      <dgm:spPr/>
      <dgm:t>
        <a:bodyPr/>
        <a:lstStyle/>
        <a:p>
          <a:endParaRPr lang="en-US"/>
        </a:p>
      </dgm:t>
    </dgm:pt>
    <dgm:pt modelId="{7E235EB4-97DC-4781-B588-6A0F0AC2FBC6}" type="sibTrans" cxnId="{A1506452-9908-4E28-B232-CD56AA06A6C9}">
      <dgm:prSet/>
      <dgm:spPr/>
      <dgm:t>
        <a:bodyPr/>
        <a:lstStyle/>
        <a:p>
          <a:endParaRPr lang="en-US"/>
        </a:p>
      </dgm:t>
    </dgm:pt>
    <dgm:pt modelId="{A6D09541-4ECC-41B5-A66E-2F035C662819}">
      <dgm:prSet/>
      <dgm:spPr/>
      <dgm:t>
        <a:bodyPr/>
        <a:lstStyle/>
        <a:p>
          <a:r>
            <a:rPr lang="en-GB"/>
            <a:t>Why is this important?</a:t>
          </a:r>
          <a:endParaRPr lang="en-US"/>
        </a:p>
      </dgm:t>
    </dgm:pt>
    <dgm:pt modelId="{7B61C4BD-DB40-407B-9F62-1E6F7869FC82}" type="parTrans" cxnId="{90B9880A-BC0B-4C2D-90CA-1DCAF38D640C}">
      <dgm:prSet/>
      <dgm:spPr/>
      <dgm:t>
        <a:bodyPr/>
        <a:lstStyle/>
        <a:p>
          <a:endParaRPr lang="en-US"/>
        </a:p>
      </dgm:t>
    </dgm:pt>
    <dgm:pt modelId="{537B547F-EF62-4010-BB84-C023A6452E39}" type="sibTrans" cxnId="{90B9880A-BC0B-4C2D-90CA-1DCAF38D640C}">
      <dgm:prSet/>
      <dgm:spPr/>
      <dgm:t>
        <a:bodyPr/>
        <a:lstStyle/>
        <a:p>
          <a:endParaRPr lang="en-US"/>
        </a:p>
      </dgm:t>
    </dgm:pt>
    <dgm:pt modelId="{F2F941FD-1C9F-47E6-B678-5B946C33AF9E}">
      <dgm:prSet/>
      <dgm:spPr/>
      <dgm:t>
        <a:bodyPr/>
        <a:lstStyle/>
        <a:p>
          <a:r>
            <a:rPr lang="en-GB"/>
            <a:t>What is the research question? </a:t>
          </a:r>
          <a:endParaRPr lang="en-US"/>
        </a:p>
      </dgm:t>
    </dgm:pt>
    <dgm:pt modelId="{545E59A2-4257-4D66-8AC7-B6D3133AC450}" type="parTrans" cxnId="{16E7D719-7FF4-4F54-9EC7-C916513FCA98}">
      <dgm:prSet/>
      <dgm:spPr/>
      <dgm:t>
        <a:bodyPr/>
        <a:lstStyle/>
        <a:p>
          <a:endParaRPr lang="en-US"/>
        </a:p>
      </dgm:t>
    </dgm:pt>
    <dgm:pt modelId="{CF76A554-4FD6-4F77-89BA-81EE9374C52D}" type="sibTrans" cxnId="{16E7D719-7FF4-4F54-9EC7-C916513FCA98}">
      <dgm:prSet/>
      <dgm:spPr/>
      <dgm:t>
        <a:bodyPr/>
        <a:lstStyle/>
        <a:p>
          <a:endParaRPr lang="en-US"/>
        </a:p>
      </dgm:t>
    </dgm:pt>
    <dgm:pt modelId="{90BF25C6-757D-44DB-8DF4-D1D69CCC534D}">
      <dgm:prSet/>
      <dgm:spPr/>
      <dgm:t>
        <a:bodyPr/>
        <a:lstStyle/>
        <a:p>
          <a:r>
            <a:rPr lang="en-GB"/>
            <a:t>What does the literature say about the topic?</a:t>
          </a:r>
          <a:endParaRPr lang="en-US"/>
        </a:p>
      </dgm:t>
    </dgm:pt>
    <dgm:pt modelId="{20EB9AE2-651B-406A-BE59-6AB9703F9909}" type="parTrans" cxnId="{71B11ECE-9EB6-4494-961B-D929AAE8FDEF}">
      <dgm:prSet/>
      <dgm:spPr/>
      <dgm:t>
        <a:bodyPr/>
        <a:lstStyle/>
        <a:p>
          <a:endParaRPr lang="en-US"/>
        </a:p>
      </dgm:t>
    </dgm:pt>
    <dgm:pt modelId="{449C1968-EEF4-4CD8-850D-D9CB76EDF9FB}" type="sibTrans" cxnId="{71B11ECE-9EB6-4494-961B-D929AAE8FDEF}">
      <dgm:prSet/>
      <dgm:spPr/>
      <dgm:t>
        <a:bodyPr/>
        <a:lstStyle/>
        <a:p>
          <a:endParaRPr lang="en-US"/>
        </a:p>
      </dgm:t>
    </dgm:pt>
    <dgm:pt modelId="{7D785373-E935-4C03-BC94-129DFDAA9818}">
      <dgm:prSet/>
      <dgm:spPr/>
      <dgm:t>
        <a:bodyPr/>
        <a:lstStyle/>
        <a:p>
          <a:r>
            <a:rPr lang="en-GB"/>
            <a:t>How will you collect the data? (method)</a:t>
          </a:r>
          <a:endParaRPr lang="en-US"/>
        </a:p>
      </dgm:t>
    </dgm:pt>
    <dgm:pt modelId="{08425260-5C5E-41B6-AB6B-79744F495D02}" type="parTrans" cxnId="{2E712222-5374-4F32-AB95-747CC75DFEC5}">
      <dgm:prSet/>
      <dgm:spPr/>
      <dgm:t>
        <a:bodyPr/>
        <a:lstStyle/>
        <a:p>
          <a:endParaRPr lang="en-US"/>
        </a:p>
      </dgm:t>
    </dgm:pt>
    <dgm:pt modelId="{8A8E6543-F620-4196-A4E4-7A11FC8AE1C1}" type="sibTrans" cxnId="{2E712222-5374-4F32-AB95-747CC75DFEC5}">
      <dgm:prSet/>
      <dgm:spPr/>
      <dgm:t>
        <a:bodyPr/>
        <a:lstStyle/>
        <a:p>
          <a:endParaRPr lang="en-US"/>
        </a:p>
      </dgm:t>
    </dgm:pt>
    <dgm:pt modelId="{824EC38E-17C3-40A0-A8D1-4E2730B1188F}">
      <dgm:prSet/>
      <dgm:spPr/>
      <dgm:t>
        <a:bodyPr/>
        <a:lstStyle/>
        <a:p>
          <a:r>
            <a:rPr lang="en-GB"/>
            <a:t>Why is this method appropriate?</a:t>
          </a:r>
          <a:endParaRPr lang="en-US"/>
        </a:p>
      </dgm:t>
    </dgm:pt>
    <dgm:pt modelId="{4E9A14DB-06C9-43AA-A151-B5E408EED2A9}" type="parTrans" cxnId="{59EA2064-AF73-4A84-9953-789C1097FAEE}">
      <dgm:prSet/>
      <dgm:spPr/>
      <dgm:t>
        <a:bodyPr/>
        <a:lstStyle/>
        <a:p>
          <a:endParaRPr lang="en-US"/>
        </a:p>
      </dgm:t>
    </dgm:pt>
    <dgm:pt modelId="{8030F442-595D-408B-BA1D-43BD05A929D2}" type="sibTrans" cxnId="{59EA2064-AF73-4A84-9953-789C1097FAEE}">
      <dgm:prSet/>
      <dgm:spPr/>
      <dgm:t>
        <a:bodyPr/>
        <a:lstStyle/>
        <a:p>
          <a:endParaRPr lang="en-US"/>
        </a:p>
      </dgm:t>
    </dgm:pt>
    <dgm:pt modelId="{667444A2-B2BA-44E3-BF66-5835A2C974FE}">
      <dgm:prSet/>
      <dgm:spPr/>
      <dgm:t>
        <a:bodyPr/>
        <a:lstStyle/>
        <a:p>
          <a:r>
            <a:rPr lang="en-GB"/>
            <a:t>Will you need resources?</a:t>
          </a:r>
          <a:endParaRPr lang="en-US"/>
        </a:p>
      </dgm:t>
    </dgm:pt>
    <dgm:pt modelId="{2CAC9142-9142-4BE9-B4B0-1BFE60653288}" type="parTrans" cxnId="{713495A3-6CF0-4CFA-BB0D-AA241EC46474}">
      <dgm:prSet/>
      <dgm:spPr/>
      <dgm:t>
        <a:bodyPr/>
        <a:lstStyle/>
        <a:p>
          <a:endParaRPr lang="en-US"/>
        </a:p>
      </dgm:t>
    </dgm:pt>
    <dgm:pt modelId="{058668D5-56C2-4AE1-BCA4-A8184CCC2D72}" type="sibTrans" cxnId="{713495A3-6CF0-4CFA-BB0D-AA241EC46474}">
      <dgm:prSet/>
      <dgm:spPr/>
      <dgm:t>
        <a:bodyPr/>
        <a:lstStyle/>
        <a:p>
          <a:endParaRPr lang="en-US"/>
        </a:p>
      </dgm:t>
    </dgm:pt>
    <dgm:pt modelId="{2E825338-4F5D-4375-930D-FAEA4F2D9F29}">
      <dgm:prSet/>
      <dgm:spPr/>
      <dgm:t>
        <a:bodyPr/>
        <a:lstStyle/>
        <a:p>
          <a:r>
            <a:rPr lang="en-GB"/>
            <a:t>What is the timetable for each stage? </a:t>
          </a:r>
          <a:endParaRPr lang="en-US"/>
        </a:p>
      </dgm:t>
    </dgm:pt>
    <dgm:pt modelId="{ED92B1E2-E26D-4061-9EF7-2B69819C98D0}" type="parTrans" cxnId="{587BEDC2-1825-4BF8-955D-C55C25F9C205}">
      <dgm:prSet/>
      <dgm:spPr/>
      <dgm:t>
        <a:bodyPr/>
        <a:lstStyle/>
        <a:p>
          <a:endParaRPr lang="en-US"/>
        </a:p>
      </dgm:t>
    </dgm:pt>
    <dgm:pt modelId="{0F90FC2E-8BE2-40D7-A1DE-406C60473DBC}" type="sibTrans" cxnId="{587BEDC2-1825-4BF8-955D-C55C25F9C205}">
      <dgm:prSet/>
      <dgm:spPr/>
      <dgm:t>
        <a:bodyPr/>
        <a:lstStyle/>
        <a:p>
          <a:endParaRPr lang="en-US"/>
        </a:p>
      </dgm:t>
    </dgm:pt>
    <dgm:pt modelId="{B11E878C-B8B0-44F1-BA03-71F2BF9217D8}">
      <dgm:prSet/>
      <dgm:spPr/>
      <dgm:t>
        <a:bodyPr/>
        <a:lstStyle/>
        <a:p>
          <a:r>
            <a:rPr lang="en-GB"/>
            <a:t>Possible ethical issues? </a:t>
          </a:r>
          <a:endParaRPr lang="en-US"/>
        </a:p>
      </dgm:t>
    </dgm:pt>
    <dgm:pt modelId="{29541FDB-D623-4B93-B6C4-364BE725AA75}" type="parTrans" cxnId="{975D29D3-301F-428A-8669-D6DD1C3DFF9A}">
      <dgm:prSet/>
      <dgm:spPr/>
      <dgm:t>
        <a:bodyPr/>
        <a:lstStyle/>
        <a:p>
          <a:endParaRPr lang="en-US"/>
        </a:p>
      </dgm:t>
    </dgm:pt>
    <dgm:pt modelId="{830EDB46-3C36-4E22-8319-22C04291A155}" type="sibTrans" cxnId="{975D29D3-301F-428A-8669-D6DD1C3DFF9A}">
      <dgm:prSet/>
      <dgm:spPr/>
      <dgm:t>
        <a:bodyPr/>
        <a:lstStyle/>
        <a:p>
          <a:endParaRPr lang="en-US"/>
        </a:p>
      </dgm:t>
    </dgm:pt>
    <dgm:pt modelId="{504CA3F9-6D3B-4BD5-A6F8-A5CA50B50680}">
      <dgm:prSet/>
      <dgm:spPr/>
      <dgm:t>
        <a:bodyPr/>
        <a:lstStyle/>
        <a:p>
          <a:r>
            <a:rPr lang="en-GB"/>
            <a:t>How will you analyse the data? </a:t>
          </a:r>
          <a:endParaRPr lang="en-US"/>
        </a:p>
      </dgm:t>
    </dgm:pt>
    <dgm:pt modelId="{7729CFEE-F7D5-4B18-AC84-F04D9C481438}" type="parTrans" cxnId="{53DDF3E1-69F2-4DCB-9BE3-3D32C36C68C1}">
      <dgm:prSet/>
      <dgm:spPr/>
      <dgm:t>
        <a:bodyPr/>
        <a:lstStyle/>
        <a:p>
          <a:endParaRPr lang="en-US"/>
        </a:p>
      </dgm:t>
    </dgm:pt>
    <dgm:pt modelId="{A19813CB-5479-4B62-BCF7-91CD099F666D}" type="sibTrans" cxnId="{53DDF3E1-69F2-4DCB-9BE3-3D32C36C68C1}">
      <dgm:prSet/>
      <dgm:spPr/>
      <dgm:t>
        <a:bodyPr/>
        <a:lstStyle/>
        <a:p>
          <a:endParaRPr lang="en-US"/>
        </a:p>
      </dgm:t>
    </dgm:pt>
    <dgm:pt modelId="{BBE1B337-4FC5-469D-99B8-2A5899AFD369}" type="pres">
      <dgm:prSet presAssocID="{94FD3A31-26D3-4482-AF24-6B9A0E05F6FD}" presName="vert0" presStyleCnt="0">
        <dgm:presLayoutVars>
          <dgm:dir/>
          <dgm:animOne val="branch"/>
          <dgm:animLvl val="lvl"/>
        </dgm:presLayoutVars>
      </dgm:prSet>
      <dgm:spPr/>
    </dgm:pt>
    <dgm:pt modelId="{3A2CC3B3-998E-4FF8-AD85-EE9A606E15C7}" type="pres">
      <dgm:prSet presAssocID="{02C663E5-EDBF-4F09-A889-AD510E34BC83}" presName="thickLine" presStyleLbl="alignNode1" presStyleIdx="0" presStyleCnt="10"/>
      <dgm:spPr/>
    </dgm:pt>
    <dgm:pt modelId="{E1AA52A8-9414-4A02-B598-64C3DA9B3F7E}" type="pres">
      <dgm:prSet presAssocID="{02C663E5-EDBF-4F09-A889-AD510E34BC83}" presName="horz1" presStyleCnt="0"/>
      <dgm:spPr/>
    </dgm:pt>
    <dgm:pt modelId="{0576EF48-12A2-4D57-AB0F-F5351B4DCD61}" type="pres">
      <dgm:prSet presAssocID="{02C663E5-EDBF-4F09-A889-AD510E34BC83}" presName="tx1" presStyleLbl="revTx" presStyleIdx="0" presStyleCnt="10"/>
      <dgm:spPr/>
    </dgm:pt>
    <dgm:pt modelId="{B63CF51F-5DB6-4377-9F2C-86CC3CC723CB}" type="pres">
      <dgm:prSet presAssocID="{02C663E5-EDBF-4F09-A889-AD510E34BC83}" presName="vert1" presStyleCnt="0"/>
      <dgm:spPr/>
    </dgm:pt>
    <dgm:pt modelId="{8DCD4D04-749A-414A-9F7C-192528CEA5BC}" type="pres">
      <dgm:prSet presAssocID="{A6D09541-4ECC-41B5-A66E-2F035C662819}" presName="thickLine" presStyleLbl="alignNode1" presStyleIdx="1" presStyleCnt="10"/>
      <dgm:spPr/>
    </dgm:pt>
    <dgm:pt modelId="{86AEB14A-DAC5-4954-9899-F73DA0E4636E}" type="pres">
      <dgm:prSet presAssocID="{A6D09541-4ECC-41B5-A66E-2F035C662819}" presName="horz1" presStyleCnt="0"/>
      <dgm:spPr/>
    </dgm:pt>
    <dgm:pt modelId="{2551F95A-24F2-41DF-B083-F081F23B7C1D}" type="pres">
      <dgm:prSet presAssocID="{A6D09541-4ECC-41B5-A66E-2F035C662819}" presName="tx1" presStyleLbl="revTx" presStyleIdx="1" presStyleCnt="10"/>
      <dgm:spPr/>
    </dgm:pt>
    <dgm:pt modelId="{74F4F335-43E3-4A32-8D0F-FBE28AEB198D}" type="pres">
      <dgm:prSet presAssocID="{A6D09541-4ECC-41B5-A66E-2F035C662819}" presName="vert1" presStyleCnt="0"/>
      <dgm:spPr/>
    </dgm:pt>
    <dgm:pt modelId="{F2B64637-05BE-4C60-BE6B-57A52EEEC53C}" type="pres">
      <dgm:prSet presAssocID="{F2F941FD-1C9F-47E6-B678-5B946C33AF9E}" presName="thickLine" presStyleLbl="alignNode1" presStyleIdx="2" presStyleCnt="10"/>
      <dgm:spPr/>
    </dgm:pt>
    <dgm:pt modelId="{77011993-9841-4AFE-BDA3-07C848F5B2D2}" type="pres">
      <dgm:prSet presAssocID="{F2F941FD-1C9F-47E6-B678-5B946C33AF9E}" presName="horz1" presStyleCnt="0"/>
      <dgm:spPr/>
    </dgm:pt>
    <dgm:pt modelId="{E7B8B8C2-D75C-45B3-9D6F-79479E820A9F}" type="pres">
      <dgm:prSet presAssocID="{F2F941FD-1C9F-47E6-B678-5B946C33AF9E}" presName="tx1" presStyleLbl="revTx" presStyleIdx="2" presStyleCnt="10"/>
      <dgm:spPr/>
    </dgm:pt>
    <dgm:pt modelId="{ED595D83-F10F-4EC3-B8DD-D12113AC91AE}" type="pres">
      <dgm:prSet presAssocID="{F2F941FD-1C9F-47E6-B678-5B946C33AF9E}" presName="vert1" presStyleCnt="0"/>
      <dgm:spPr/>
    </dgm:pt>
    <dgm:pt modelId="{89C78C5D-92C3-4467-9302-811DBE27CB2E}" type="pres">
      <dgm:prSet presAssocID="{90BF25C6-757D-44DB-8DF4-D1D69CCC534D}" presName="thickLine" presStyleLbl="alignNode1" presStyleIdx="3" presStyleCnt="10"/>
      <dgm:spPr/>
    </dgm:pt>
    <dgm:pt modelId="{1E5CDF21-F780-4390-8B9C-28441ABA84FA}" type="pres">
      <dgm:prSet presAssocID="{90BF25C6-757D-44DB-8DF4-D1D69CCC534D}" presName="horz1" presStyleCnt="0"/>
      <dgm:spPr/>
    </dgm:pt>
    <dgm:pt modelId="{BF1DF38A-961C-420A-86A9-3E80B1A69DFD}" type="pres">
      <dgm:prSet presAssocID="{90BF25C6-757D-44DB-8DF4-D1D69CCC534D}" presName="tx1" presStyleLbl="revTx" presStyleIdx="3" presStyleCnt="10"/>
      <dgm:spPr/>
    </dgm:pt>
    <dgm:pt modelId="{F2F5CF11-D0A3-465C-AFBF-A8406AF7AC38}" type="pres">
      <dgm:prSet presAssocID="{90BF25C6-757D-44DB-8DF4-D1D69CCC534D}" presName="vert1" presStyleCnt="0"/>
      <dgm:spPr/>
    </dgm:pt>
    <dgm:pt modelId="{67BFC30F-C838-4E09-9091-12DEF99FE96A}" type="pres">
      <dgm:prSet presAssocID="{7D785373-E935-4C03-BC94-129DFDAA9818}" presName="thickLine" presStyleLbl="alignNode1" presStyleIdx="4" presStyleCnt="10"/>
      <dgm:spPr/>
    </dgm:pt>
    <dgm:pt modelId="{B164C1E5-BF22-42F0-934E-85A780736906}" type="pres">
      <dgm:prSet presAssocID="{7D785373-E935-4C03-BC94-129DFDAA9818}" presName="horz1" presStyleCnt="0"/>
      <dgm:spPr/>
    </dgm:pt>
    <dgm:pt modelId="{84907781-D728-44E4-B3FC-D5C0E04C0DE6}" type="pres">
      <dgm:prSet presAssocID="{7D785373-E935-4C03-BC94-129DFDAA9818}" presName="tx1" presStyleLbl="revTx" presStyleIdx="4" presStyleCnt="10"/>
      <dgm:spPr/>
    </dgm:pt>
    <dgm:pt modelId="{3B9DE4DA-EEFC-4DFA-A2BD-B90E4E171082}" type="pres">
      <dgm:prSet presAssocID="{7D785373-E935-4C03-BC94-129DFDAA9818}" presName="vert1" presStyleCnt="0"/>
      <dgm:spPr/>
    </dgm:pt>
    <dgm:pt modelId="{80310F15-3B8B-44FE-A0B0-23BFBDAC6654}" type="pres">
      <dgm:prSet presAssocID="{824EC38E-17C3-40A0-A8D1-4E2730B1188F}" presName="thickLine" presStyleLbl="alignNode1" presStyleIdx="5" presStyleCnt="10"/>
      <dgm:spPr/>
    </dgm:pt>
    <dgm:pt modelId="{64D8F8A3-DF22-45D9-854B-9F31485208CE}" type="pres">
      <dgm:prSet presAssocID="{824EC38E-17C3-40A0-A8D1-4E2730B1188F}" presName="horz1" presStyleCnt="0"/>
      <dgm:spPr/>
    </dgm:pt>
    <dgm:pt modelId="{0816CB53-395D-456F-99E9-D3AAA1792013}" type="pres">
      <dgm:prSet presAssocID="{824EC38E-17C3-40A0-A8D1-4E2730B1188F}" presName="tx1" presStyleLbl="revTx" presStyleIdx="5" presStyleCnt="10"/>
      <dgm:spPr/>
    </dgm:pt>
    <dgm:pt modelId="{08B24FD8-9E4D-4867-BFE5-992936C1452B}" type="pres">
      <dgm:prSet presAssocID="{824EC38E-17C3-40A0-A8D1-4E2730B1188F}" presName="vert1" presStyleCnt="0"/>
      <dgm:spPr/>
    </dgm:pt>
    <dgm:pt modelId="{014553E0-AD71-4FB5-9F15-8E799358C2C7}" type="pres">
      <dgm:prSet presAssocID="{667444A2-B2BA-44E3-BF66-5835A2C974FE}" presName="thickLine" presStyleLbl="alignNode1" presStyleIdx="6" presStyleCnt="10"/>
      <dgm:spPr/>
    </dgm:pt>
    <dgm:pt modelId="{41ADBDFF-35BF-4226-9441-C6A8ABF5C1B7}" type="pres">
      <dgm:prSet presAssocID="{667444A2-B2BA-44E3-BF66-5835A2C974FE}" presName="horz1" presStyleCnt="0"/>
      <dgm:spPr/>
    </dgm:pt>
    <dgm:pt modelId="{C082CAD7-7C0C-400F-BF25-BEE39E944076}" type="pres">
      <dgm:prSet presAssocID="{667444A2-B2BA-44E3-BF66-5835A2C974FE}" presName="tx1" presStyleLbl="revTx" presStyleIdx="6" presStyleCnt="10"/>
      <dgm:spPr/>
    </dgm:pt>
    <dgm:pt modelId="{AFC54270-1A44-4236-A2F8-436242A01DE7}" type="pres">
      <dgm:prSet presAssocID="{667444A2-B2BA-44E3-BF66-5835A2C974FE}" presName="vert1" presStyleCnt="0"/>
      <dgm:spPr/>
    </dgm:pt>
    <dgm:pt modelId="{F3CBBAC1-E311-4B0F-AFEA-CF3CD1D3CF15}" type="pres">
      <dgm:prSet presAssocID="{2E825338-4F5D-4375-930D-FAEA4F2D9F29}" presName="thickLine" presStyleLbl="alignNode1" presStyleIdx="7" presStyleCnt="10"/>
      <dgm:spPr/>
    </dgm:pt>
    <dgm:pt modelId="{D7F90645-AD46-4F50-BBAE-BE9E146088D3}" type="pres">
      <dgm:prSet presAssocID="{2E825338-4F5D-4375-930D-FAEA4F2D9F29}" presName="horz1" presStyleCnt="0"/>
      <dgm:spPr/>
    </dgm:pt>
    <dgm:pt modelId="{03F6BA76-F09F-46D6-9CD9-EAD62012CEF5}" type="pres">
      <dgm:prSet presAssocID="{2E825338-4F5D-4375-930D-FAEA4F2D9F29}" presName="tx1" presStyleLbl="revTx" presStyleIdx="7" presStyleCnt="10"/>
      <dgm:spPr/>
    </dgm:pt>
    <dgm:pt modelId="{20BBA893-44DC-4133-B05C-306D40A9E469}" type="pres">
      <dgm:prSet presAssocID="{2E825338-4F5D-4375-930D-FAEA4F2D9F29}" presName="vert1" presStyleCnt="0"/>
      <dgm:spPr/>
    </dgm:pt>
    <dgm:pt modelId="{267890D1-0526-4C90-9064-62E604EE9690}" type="pres">
      <dgm:prSet presAssocID="{B11E878C-B8B0-44F1-BA03-71F2BF9217D8}" presName="thickLine" presStyleLbl="alignNode1" presStyleIdx="8" presStyleCnt="10"/>
      <dgm:spPr/>
    </dgm:pt>
    <dgm:pt modelId="{CA9E3B9A-6089-4F5B-BE61-2DF9481FAFE8}" type="pres">
      <dgm:prSet presAssocID="{B11E878C-B8B0-44F1-BA03-71F2BF9217D8}" presName="horz1" presStyleCnt="0"/>
      <dgm:spPr/>
    </dgm:pt>
    <dgm:pt modelId="{E187068D-8A53-48B1-9545-83571B619F27}" type="pres">
      <dgm:prSet presAssocID="{B11E878C-B8B0-44F1-BA03-71F2BF9217D8}" presName="tx1" presStyleLbl="revTx" presStyleIdx="8" presStyleCnt="10"/>
      <dgm:spPr/>
    </dgm:pt>
    <dgm:pt modelId="{A2CCC350-260C-4315-AD06-60F05D10E7BB}" type="pres">
      <dgm:prSet presAssocID="{B11E878C-B8B0-44F1-BA03-71F2BF9217D8}" presName="vert1" presStyleCnt="0"/>
      <dgm:spPr/>
    </dgm:pt>
    <dgm:pt modelId="{6F1964E6-9E1F-463E-B8C4-8095981B2F83}" type="pres">
      <dgm:prSet presAssocID="{504CA3F9-6D3B-4BD5-A6F8-A5CA50B50680}" presName="thickLine" presStyleLbl="alignNode1" presStyleIdx="9" presStyleCnt="10"/>
      <dgm:spPr/>
    </dgm:pt>
    <dgm:pt modelId="{3082EC18-B73A-4A4A-BAB6-50BAF58DF6E7}" type="pres">
      <dgm:prSet presAssocID="{504CA3F9-6D3B-4BD5-A6F8-A5CA50B50680}" presName="horz1" presStyleCnt="0"/>
      <dgm:spPr/>
    </dgm:pt>
    <dgm:pt modelId="{80965D4F-D15A-4092-9641-F8D9EA1F76CF}" type="pres">
      <dgm:prSet presAssocID="{504CA3F9-6D3B-4BD5-A6F8-A5CA50B50680}" presName="tx1" presStyleLbl="revTx" presStyleIdx="9" presStyleCnt="10"/>
      <dgm:spPr/>
    </dgm:pt>
    <dgm:pt modelId="{2C95DC9C-3D1C-4DB0-B96F-2F437C05749E}" type="pres">
      <dgm:prSet presAssocID="{504CA3F9-6D3B-4BD5-A6F8-A5CA50B50680}" presName="vert1" presStyleCnt="0"/>
      <dgm:spPr/>
    </dgm:pt>
  </dgm:ptLst>
  <dgm:cxnLst>
    <dgm:cxn modelId="{90B9880A-BC0B-4C2D-90CA-1DCAF38D640C}" srcId="{94FD3A31-26D3-4482-AF24-6B9A0E05F6FD}" destId="{A6D09541-4ECC-41B5-A66E-2F035C662819}" srcOrd="1" destOrd="0" parTransId="{7B61C4BD-DB40-407B-9F62-1E6F7869FC82}" sibTransId="{537B547F-EF62-4010-BB84-C023A6452E39}"/>
    <dgm:cxn modelId="{16E7D719-7FF4-4F54-9EC7-C916513FCA98}" srcId="{94FD3A31-26D3-4482-AF24-6B9A0E05F6FD}" destId="{F2F941FD-1C9F-47E6-B678-5B946C33AF9E}" srcOrd="2" destOrd="0" parTransId="{545E59A2-4257-4D66-8AC7-B6D3133AC450}" sibTransId="{CF76A554-4FD6-4F77-89BA-81EE9374C52D}"/>
    <dgm:cxn modelId="{2E712222-5374-4F32-AB95-747CC75DFEC5}" srcId="{94FD3A31-26D3-4482-AF24-6B9A0E05F6FD}" destId="{7D785373-E935-4C03-BC94-129DFDAA9818}" srcOrd="4" destOrd="0" parTransId="{08425260-5C5E-41B6-AB6B-79744F495D02}" sibTransId="{8A8E6543-F620-4196-A4E4-7A11FC8AE1C1}"/>
    <dgm:cxn modelId="{757E712A-9988-40A7-BEC2-C8A683AEDFA0}" type="presOf" srcId="{A6D09541-4ECC-41B5-A66E-2F035C662819}" destId="{2551F95A-24F2-41DF-B083-F081F23B7C1D}" srcOrd="0" destOrd="0" presId="urn:microsoft.com/office/officeart/2008/layout/LinedList"/>
    <dgm:cxn modelId="{2CBD1141-1148-4A97-A5F4-C47CFEF23DAD}" type="presOf" srcId="{824EC38E-17C3-40A0-A8D1-4E2730B1188F}" destId="{0816CB53-395D-456F-99E9-D3AAA1792013}" srcOrd="0" destOrd="0" presId="urn:microsoft.com/office/officeart/2008/layout/LinedList"/>
    <dgm:cxn modelId="{59EA2064-AF73-4A84-9953-789C1097FAEE}" srcId="{94FD3A31-26D3-4482-AF24-6B9A0E05F6FD}" destId="{824EC38E-17C3-40A0-A8D1-4E2730B1188F}" srcOrd="5" destOrd="0" parTransId="{4E9A14DB-06C9-43AA-A151-B5E408EED2A9}" sibTransId="{8030F442-595D-408B-BA1D-43BD05A929D2}"/>
    <dgm:cxn modelId="{A1506452-9908-4E28-B232-CD56AA06A6C9}" srcId="{94FD3A31-26D3-4482-AF24-6B9A0E05F6FD}" destId="{02C663E5-EDBF-4F09-A889-AD510E34BC83}" srcOrd="0" destOrd="0" parTransId="{5F7BA128-CC1D-45A8-B586-6B4801097893}" sibTransId="{7E235EB4-97DC-4781-B588-6A0F0AC2FBC6}"/>
    <dgm:cxn modelId="{FA78C852-9197-49D9-AFF7-8250CC4D4951}" type="presOf" srcId="{504CA3F9-6D3B-4BD5-A6F8-A5CA50B50680}" destId="{80965D4F-D15A-4092-9641-F8D9EA1F76CF}" srcOrd="0" destOrd="0" presId="urn:microsoft.com/office/officeart/2008/layout/LinedList"/>
    <dgm:cxn modelId="{E336A357-EE08-42DD-8BF4-7207C5CDC7D7}" type="presOf" srcId="{02C663E5-EDBF-4F09-A889-AD510E34BC83}" destId="{0576EF48-12A2-4D57-AB0F-F5351B4DCD61}" srcOrd="0" destOrd="0" presId="urn:microsoft.com/office/officeart/2008/layout/LinedList"/>
    <dgm:cxn modelId="{BA84677B-C51B-43F5-8B66-219162DC3093}" type="presOf" srcId="{B11E878C-B8B0-44F1-BA03-71F2BF9217D8}" destId="{E187068D-8A53-48B1-9545-83571B619F27}" srcOrd="0" destOrd="0" presId="urn:microsoft.com/office/officeart/2008/layout/LinedList"/>
    <dgm:cxn modelId="{9D8BB387-E4FF-426C-B5C1-B578A5DC5485}" type="presOf" srcId="{94FD3A31-26D3-4482-AF24-6B9A0E05F6FD}" destId="{BBE1B337-4FC5-469D-99B8-2A5899AFD369}" srcOrd="0" destOrd="0" presId="urn:microsoft.com/office/officeart/2008/layout/LinedList"/>
    <dgm:cxn modelId="{26787792-8145-48EA-9598-DA650CD532EA}" type="presOf" srcId="{7D785373-E935-4C03-BC94-129DFDAA9818}" destId="{84907781-D728-44E4-B3FC-D5C0E04C0DE6}" srcOrd="0" destOrd="0" presId="urn:microsoft.com/office/officeart/2008/layout/LinedList"/>
    <dgm:cxn modelId="{EFF001A2-8482-4F97-9C81-036AE2EFAA12}" type="presOf" srcId="{F2F941FD-1C9F-47E6-B678-5B946C33AF9E}" destId="{E7B8B8C2-D75C-45B3-9D6F-79479E820A9F}" srcOrd="0" destOrd="0" presId="urn:microsoft.com/office/officeart/2008/layout/LinedList"/>
    <dgm:cxn modelId="{A1D716A3-1CDF-4CBF-A620-4A1C6A2ED19C}" type="presOf" srcId="{90BF25C6-757D-44DB-8DF4-D1D69CCC534D}" destId="{BF1DF38A-961C-420A-86A9-3E80B1A69DFD}" srcOrd="0" destOrd="0" presId="urn:microsoft.com/office/officeart/2008/layout/LinedList"/>
    <dgm:cxn modelId="{713495A3-6CF0-4CFA-BB0D-AA241EC46474}" srcId="{94FD3A31-26D3-4482-AF24-6B9A0E05F6FD}" destId="{667444A2-B2BA-44E3-BF66-5835A2C974FE}" srcOrd="6" destOrd="0" parTransId="{2CAC9142-9142-4BE9-B4B0-1BFE60653288}" sibTransId="{058668D5-56C2-4AE1-BCA4-A8184CCC2D72}"/>
    <dgm:cxn modelId="{587BEDC2-1825-4BF8-955D-C55C25F9C205}" srcId="{94FD3A31-26D3-4482-AF24-6B9A0E05F6FD}" destId="{2E825338-4F5D-4375-930D-FAEA4F2D9F29}" srcOrd="7" destOrd="0" parTransId="{ED92B1E2-E26D-4061-9EF7-2B69819C98D0}" sibTransId="{0F90FC2E-8BE2-40D7-A1DE-406C60473DBC}"/>
    <dgm:cxn modelId="{5DC2F0C8-E012-44A2-9000-CAD2F9EC8723}" type="presOf" srcId="{667444A2-B2BA-44E3-BF66-5835A2C974FE}" destId="{C082CAD7-7C0C-400F-BF25-BEE39E944076}" srcOrd="0" destOrd="0" presId="urn:microsoft.com/office/officeart/2008/layout/LinedList"/>
    <dgm:cxn modelId="{71B11ECE-9EB6-4494-961B-D929AAE8FDEF}" srcId="{94FD3A31-26D3-4482-AF24-6B9A0E05F6FD}" destId="{90BF25C6-757D-44DB-8DF4-D1D69CCC534D}" srcOrd="3" destOrd="0" parTransId="{20EB9AE2-651B-406A-BE59-6AB9703F9909}" sibTransId="{449C1968-EEF4-4CD8-850D-D9CB76EDF9FB}"/>
    <dgm:cxn modelId="{975D29D3-301F-428A-8669-D6DD1C3DFF9A}" srcId="{94FD3A31-26D3-4482-AF24-6B9A0E05F6FD}" destId="{B11E878C-B8B0-44F1-BA03-71F2BF9217D8}" srcOrd="8" destOrd="0" parTransId="{29541FDB-D623-4B93-B6C4-364BE725AA75}" sibTransId="{830EDB46-3C36-4E22-8319-22C04291A155}"/>
    <dgm:cxn modelId="{B50418E0-8245-478B-BEE0-D6A93B90233B}" type="presOf" srcId="{2E825338-4F5D-4375-930D-FAEA4F2D9F29}" destId="{03F6BA76-F09F-46D6-9CD9-EAD62012CEF5}" srcOrd="0" destOrd="0" presId="urn:microsoft.com/office/officeart/2008/layout/LinedList"/>
    <dgm:cxn modelId="{53DDF3E1-69F2-4DCB-9BE3-3D32C36C68C1}" srcId="{94FD3A31-26D3-4482-AF24-6B9A0E05F6FD}" destId="{504CA3F9-6D3B-4BD5-A6F8-A5CA50B50680}" srcOrd="9" destOrd="0" parTransId="{7729CFEE-F7D5-4B18-AC84-F04D9C481438}" sibTransId="{A19813CB-5479-4B62-BCF7-91CD099F666D}"/>
    <dgm:cxn modelId="{8C67111B-961C-48F2-8290-400FDDFC0BD5}" type="presParOf" srcId="{BBE1B337-4FC5-469D-99B8-2A5899AFD369}" destId="{3A2CC3B3-998E-4FF8-AD85-EE9A606E15C7}" srcOrd="0" destOrd="0" presId="urn:microsoft.com/office/officeart/2008/layout/LinedList"/>
    <dgm:cxn modelId="{4A89A78B-6086-4DCE-847E-0C1A55F44B4C}" type="presParOf" srcId="{BBE1B337-4FC5-469D-99B8-2A5899AFD369}" destId="{E1AA52A8-9414-4A02-B598-64C3DA9B3F7E}" srcOrd="1" destOrd="0" presId="urn:microsoft.com/office/officeart/2008/layout/LinedList"/>
    <dgm:cxn modelId="{6B981D83-DA22-4790-9B13-5B4B20E89880}" type="presParOf" srcId="{E1AA52A8-9414-4A02-B598-64C3DA9B3F7E}" destId="{0576EF48-12A2-4D57-AB0F-F5351B4DCD61}" srcOrd="0" destOrd="0" presId="urn:microsoft.com/office/officeart/2008/layout/LinedList"/>
    <dgm:cxn modelId="{4847700B-14CA-448B-9055-A6ADA46738DF}" type="presParOf" srcId="{E1AA52A8-9414-4A02-B598-64C3DA9B3F7E}" destId="{B63CF51F-5DB6-4377-9F2C-86CC3CC723CB}" srcOrd="1" destOrd="0" presId="urn:microsoft.com/office/officeart/2008/layout/LinedList"/>
    <dgm:cxn modelId="{C5814FB6-0F54-4BA9-BD0D-34ACE9A4B583}" type="presParOf" srcId="{BBE1B337-4FC5-469D-99B8-2A5899AFD369}" destId="{8DCD4D04-749A-414A-9F7C-192528CEA5BC}" srcOrd="2" destOrd="0" presId="urn:microsoft.com/office/officeart/2008/layout/LinedList"/>
    <dgm:cxn modelId="{45E960B3-C279-4B32-86BB-8F43C715D0EC}" type="presParOf" srcId="{BBE1B337-4FC5-469D-99B8-2A5899AFD369}" destId="{86AEB14A-DAC5-4954-9899-F73DA0E4636E}" srcOrd="3" destOrd="0" presId="urn:microsoft.com/office/officeart/2008/layout/LinedList"/>
    <dgm:cxn modelId="{75AC5307-BCF6-429B-8447-F3D61F6BD863}" type="presParOf" srcId="{86AEB14A-DAC5-4954-9899-F73DA0E4636E}" destId="{2551F95A-24F2-41DF-B083-F081F23B7C1D}" srcOrd="0" destOrd="0" presId="urn:microsoft.com/office/officeart/2008/layout/LinedList"/>
    <dgm:cxn modelId="{90E8CF6C-0A5D-4D59-AC2B-1C2C7F2E5119}" type="presParOf" srcId="{86AEB14A-DAC5-4954-9899-F73DA0E4636E}" destId="{74F4F335-43E3-4A32-8D0F-FBE28AEB198D}" srcOrd="1" destOrd="0" presId="urn:microsoft.com/office/officeart/2008/layout/LinedList"/>
    <dgm:cxn modelId="{53170E7D-3CC6-4B4C-8468-DF80117BCCFA}" type="presParOf" srcId="{BBE1B337-4FC5-469D-99B8-2A5899AFD369}" destId="{F2B64637-05BE-4C60-BE6B-57A52EEEC53C}" srcOrd="4" destOrd="0" presId="urn:microsoft.com/office/officeart/2008/layout/LinedList"/>
    <dgm:cxn modelId="{B7F6B6E2-2571-4F84-BE4E-E26EFC43AA20}" type="presParOf" srcId="{BBE1B337-4FC5-469D-99B8-2A5899AFD369}" destId="{77011993-9841-4AFE-BDA3-07C848F5B2D2}" srcOrd="5" destOrd="0" presId="urn:microsoft.com/office/officeart/2008/layout/LinedList"/>
    <dgm:cxn modelId="{AEF784E5-B03A-4B92-B4AD-C771298ED770}" type="presParOf" srcId="{77011993-9841-4AFE-BDA3-07C848F5B2D2}" destId="{E7B8B8C2-D75C-45B3-9D6F-79479E820A9F}" srcOrd="0" destOrd="0" presId="urn:microsoft.com/office/officeart/2008/layout/LinedList"/>
    <dgm:cxn modelId="{9E97575F-01D4-4C33-A402-A38D31BB1428}" type="presParOf" srcId="{77011993-9841-4AFE-BDA3-07C848F5B2D2}" destId="{ED595D83-F10F-4EC3-B8DD-D12113AC91AE}" srcOrd="1" destOrd="0" presId="urn:microsoft.com/office/officeart/2008/layout/LinedList"/>
    <dgm:cxn modelId="{CB8F7505-E13A-4CED-8BE1-53CE3BBFB94F}" type="presParOf" srcId="{BBE1B337-4FC5-469D-99B8-2A5899AFD369}" destId="{89C78C5D-92C3-4467-9302-811DBE27CB2E}" srcOrd="6" destOrd="0" presId="urn:microsoft.com/office/officeart/2008/layout/LinedList"/>
    <dgm:cxn modelId="{7596B535-6851-40EB-ADEA-604463DA044C}" type="presParOf" srcId="{BBE1B337-4FC5-469D-99B8-2A5899AFD369}" destId="{1E5CDF21-F780-4390-8B9C-28441ABA84FA}" srcOrd="7" destOrd="0" presId="urn:microsoft.com/office/officeart/2008/layout/LinedList"/>
    <dgm:cxn modelId="{C3708681-329E-4965-93A4-4236BB199994}" type="presParOf" srcId="{1E5CDF21-F780-4390-8B9C-28441ABA84FA}" destId="{BF1DF38A-961C-420A-86A9-3E80B1A69DFD}" srcOrd="0" destOrd="0" presId="urn:microsoft.com/office/officeart/2008/layout/LinedList"/>
    <dgm:cxn modelId="{CFD3AB0D-D452-40D4-90A3-9D246D13D2D1}" type="presParOf" srcId="{1E5CDF21-F780-4390-8B9C-28441ABA84FA}" destId="{F2F5CF11-D0A3-465C-AFBF-A8406AF7AC38}" srcOrd="1" destOrd="0" presId="urn:microsoft.com/office/officeart/2008/layout/LinedList"/>
    <dgm:cxn modelId="{AF7CC146-82BC-4343-B64F-E6613417344F}" type="presParOf" srcId="{BBE1B337-4FC5-469D-99B8-2A5899AFD369}" destId="{67BFC30F-C838-4E09-9091-12DEF99FE96A}" srcOrd="8" destOrd="0" presId="urn:microsoft.com/office/officeart/2008/layout/LinedList"/>
    <dgm:cxn modelId="{4B38049A-556A-4563-9605-780FDB651CDC}" type="presParOf" srcId="{BBE1B337-4FC5-469D-99B8-2A5899AFD369}" destId="{B164C1E5-BF22-42F0-934E-85A780736906}" srcOrd="9" destOrd="0" presId="urn:microsoft.com/office/officeart/2008/layout/LinedList"/>
    <dgm:cxn modelId="{17AFE6D2-A786-4A49-AD4C-DC6AE6475968}" type="presParOf" srcId="{B164C1E5-BF22-42F0-934E-85A780736906}" destId="{84907781-D728-44E4-B3FC-D5C0E04C0DE6}" srcOrd="0" destOrd="0" presId="urn:microsoft.com/office/officeart/2008/layout/LinedList"/>
    <dgm:cxn modelId="{9E71F905-1F85-480E-9C54-845B8EFD3B3E}" type="presParOf" srcId="{B164C1E5-BF22-42F0-934E-85A780736906}" destId="{3B9DE4DA-EEFC-4DFA-A2BD-B90E4E171082}" srcOrd="1" destOrd="0" presId="urn:microsoft.com/office/officeart/2008/layout/LinedList"/>
    <dgm:cxn modelId="{1CEB41D2-13A4-483B-8641-BB60DEFA6F2A}" type="presParOf" srcId="{BBE1B337-4FC5-469D-99B8-2A5899AFD369}" destId="{80310F15-3B8B-44FE-A0B0-23BFBDAC6654}" srcOrd="10" destOrd="0" presId="urn:microsoft.com/office/officeart/2008/layout/LinedList"/>
    <dgm:cxn modelId="{887ABFAF-D912-4002-8513-9DDD6FDDE665}" type="presParOf" srcId="{BBE1B337-4FC5-469D-99B8-2A5899AFD369}" destId="{64D8F8A3-DF22-45D9-854B-9F31485208CE}" srcOrd="11" destOrd="0" presId="urn:microsoft.com/office/officeart/2008/layout/LinedList"/>
    <dgm:cxn modelId="{9B9E2FF4-D705-4317-A2AA-C52ECEC3EEC9}" type="presParOf" srcId="{64D8F8A3-DF22-45D9-854B-9F31485208CE}" destId="{0816CB53-395D-456F-99E9-D3AAA1792013}" srcOrd="0" destOrd="0" presId="urn:microsoft.com/office/officeart/2008/layout/LinedList"/>
    <dgm:cxn modelId="{CA01D5FB-08D1-40B0-A0B1-B0D7713FC753}" type="presParOf" srcId="{64D8F8A3-DF22-45D9-854B-9F31485208CE}" destId="{08B24FD8-9E4D-4867-BFE5-992936C1452B}" srcOrd="1" destOrd="0" presId="urn:microsoft.com/office/officeart/2008/layout/LinedList"/>
    <dgm:cxn modelId="{4CB4F0AE-C77A-484C-A187-652E68FB25B1}" type="presParOf" srcId="{BBE1B337-4FC5-469D-99B8-2A5899AFD369}" destId="{014553E0-AD71-4FB5-9F15-8E799358C2C7}" srcOrd="12" destOrd="0" presId="urn:microsoft.com/office/officeart/2008/layout/LinedList"/>
    <dgm:cxn modelId="{72BE66C0-6095-4CCB-9764-4593EFEFC7D2}" type="presParOf" srcId="{BBE1B337-4FC5-469D-99B8-2A5899AFD369}" destId="{41ADBDFF-35BF-4226-9441-C6A8ABF5C1B7}" srcOrd="13" destOrd="0" presId="urn:microsoft.com/office/officeart/2008/layout/LinedList"/>
    <dgm:cxn modelId="{46F449B1-3E72-43D2-B45E-E434A05CB56D}" type="presParOf" srcId="{41ADBDFF-35BF-4226-9441-C6A8ABF5C1B7}" destId="{C082CAD7-7C0C-400F-BF25-BEE39E944076}" srcOrd="0" destOrd="0" presId="urn:microsoft.com/office/officeart/2008/layout/LinedList"/>
    <dgm:cxn modelId="{454C4EC1-DF4C-490B-991A-4ED6A31882D6}" type="presParOf" srcId="{41ADBDFF-35BF-4226-9441-C6A8ABF5C1B7}" destId="{AFC54270-1A44-4236-A2F8-436242A01DE7}" srcOrd="1" destOrd="0" presId="urn:microsoft.com/office/officeart/2008/layout/LinedList"/>
    <dgm:cxn modelId="{DAA73714-1FA7-48EA-8BD7-CC668BEFB39C}" type="presParOf" srcId="{BBE1B337-4FC5-469D-99B8-2A5899AFD369}" destId="{F3CBBAC1-E311-4B0F-AFEA-CF3CD1D3CF15}" srcOrd="14" destOrd="0" presId="urn:microsoft.com/office/officeart/2008/layout/LinedList"/>
    <dgm:cxn modelId="{90245F54-CF10-462D-81E6-E7C55C414267}" type="presParOf" srcId="{BBE1B337-4FC5-469D-99B8-2A5899AFD369}" destId="{D7F90645-AD46-4F50-BBAE-BE9E146088D3}" srcOrd="15" destOrd="0" presId="urn:microsoft.com/office/officeart/2008/layout/LinedList"/>
    <dgm:cxn modelId="{21867A90-02B0-43D6-AE5F-20E035E3B9BD}" type="presParOf" srcId="{D7F90645-AD46-4F50-BBAE-BE9E146088D3}" destId="{03F6BA76-F09F-46D6-9CD9-EAD62012CEF5}" srcOrd="0" destOrd="0" presId="urn:microsoft.com/office/officeart/2008/layout/LinedList"/>
    <dgm:cxn modelId="{9EE925B3-DBC6-4BF3-905D-D3F494F1851D}" type="presParOf" srcId="{D7F90645-AD46-4F50-BBAE-BE9E146088D3}" destId="{20BBA893-44DC-4133-B05C-306D40A9E469}" srcOrd="1" destOrd="0" presId="urn:microsoft.com/office/officeart/2008/layout/LinedList"/>
    <dgm:cxn modelId="{08BE4C1F-A902-48AB-8BF3-E5099783DD90}" type="presParOf" srcId="{BBE1B337-4FC5-469D-99B8-2A5899AFD369}" destId="{267890D1-0526-4C90-9064-62E604EE9690}" srcOrd="16" destOrd="0" presId="urn:microsoft.com/office/officeart/2008/layout/LinedList"/>
    <dgm:cxn modelId="{7CC65BB5-5976-4D8A-88B6-552BEC33CB6B}" type="presParOf" srcId="{BBE1B337-4FC5-469D-99B8-2A5899AFD369}" destId="{CA9E3B9A-6089-4F5B-BE61-2DF9481FAFE8}" srcOrd="17" destOrd="0" presId="urn:microsoft.com/office/officeart/2008/layout/LinedList"/>
    <dgm:cxn modelId="{D5CEF228-5F35-47D7-AF47-3751DEB8D669}" type="presParOf" srcId="{CA9E3B9A-6089-4F5B-BE61-2DF9481FAFE8}" destId="{E187068D-8A53-48B1-9545-83571B619F27}" srcOrd="0" destOrd="0" presId="urn:microsoft.com/office/officeart/2008/layout/LinedList"/>
    <dgm:cxn modelId="{BE3B684A-FC67-4F9E-94C6-200D6D6EF167}" type="presParOf" srcId="{CA9E3B9A-6089-4F5B-BE61-2DF9481FAFE8}" destId="{A2CCC350-260C-4315-AD06-60F05D10E7BB}" srcOrd="1" destOrd="0" presId="urn:microsoft.com/office/officeart/2008/layout/LinedList"/>
    <dgm:cxn modelId="{9BB8209B-3EE7-4C40-A48D-DBB19A7C6554}" type="presParOf" srcId="{BBE1B337-4FC5-469D-99B8-2A5899AFD369}" destId="{6F1964E6-9E1F-463E-B8C4-8095981B2F83}" srcOrd="18" destOrd="0" presId="urn:microsoft.com/office/officeart/2008/layout/LinedList"/>
    <dgm:cxn modelId="{BFBF22BF-E27C-45B6-961F-49C571F49CCD}" type="presParOf" srcId="{BBE1B337-4FC5-469D-99B8-2A5899AFD369}" destId="{3082EC18-B73A-4A4A-BAB6-50BAF58DF6E7}" srcOrd="19" destOrd="0" presId="urn:microsoft.com/office/officeart/2008/layout/LinedList"/>
    <dgm:cxn modelId="{5AEE5954-59E0-462C-B2B6-A70623B1ED1B}" type="presParOf" srcId="{3082EC18-B73A-4A4A-BAB6-50BAF58DF6E7}" destId="{80965D4F-D15A-4092-9641-F8D9EA1F76CF}" srcOrd="0" destOrd="0" presId="urn:microsoft.com/office/officeart/2008/layout/LinedList"/>
    <dgm:cxn modelId="{9B71FEBC-296E-4649-A023-002A86D70920}" type="presParOf" srcId="{3082EC18-B73A-4A4A-BAB6-50BAF58DF6E7}" destId="{2C95DC9C-3D1C-4DB0-B96F-2F437C0574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BE0E0E5-0A72-4F02-978B-D83BE734843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B42A584-74F9-4B85-BA2F-FDEC7BECBA1A}">
      <dgm:prSet/>
      <dgm:spPr/>
      <dgm:t>
        <a:bodyPr/>
        <a:lstStyle/>
        <a:p>
          <a:r>
            <a:rPr lang="en-GB"/>
            <a:t>Title (working title)</a:t>
          </a:r>
          <a:endParaRPr lang="en-US"/>
        </a:p>
      </dgm:t>
    </dgm:pt>
    <dgm:pt modelId="{6A5214A5-A408-4C4F-8AF6-8381D3CED7BC}" type="parTrans" cxnId="{9E6AB048-2103-49F9-8C8D-5B523D9EA02A}">
      <dgm:prSet/>
      <dgm:spPr/>
      <dgm:t>
        <a:bodyPr/>
        <a:lstStyle/>
        <a:p>
          <a:endParaRPr lang="en-US"/>
        </a:p>
      </dgm:t>
    </dgm:pt>
    <dgm:pt modelId="{29A12F6E-1504-4D1F-85B4-19F744A72AE7}" type="sibTrans" cxnId="{9E6AB048-2103-49F9-8C8D-5B523D9EA02A}">
      <dgm:prSet/>
      <dgm:spPr/>
      <dgm:t>
        <a:bodyPr/>
        <a:lstStyle/>
        <a:p>
          <a:endParaRPr lang="en-US"/>
        </a:p>
      </dgm:t>
    </dgm:pt>
    <dgm:pt modelId="{AA5235BA-D487-4DEE-B5D2-6B4963E1EE08}">
      <dgm:prSet/>
      <dgm:spPr/>
      <dgm:t>
        <a:bodyPr/>
        <a:lstStyle/>
        <a:p>
          <a:r>
            <a:rPr lang="en-GB"/>
            <a:t>Introduction </a:t>
          </a:r>
          <a:endParaRPr lang="en-US"/>
        </a:p>
      </dgm:t>
    </dgm:pt>
    <dgm:pt modelId="{D893E022-AB74-48C3-962C-EC0AD37DD54A}" type="parTrans" cxnId="{EED2EBF2-CB8F-4C5A-A875-ED609DBDB95F}">
      <dgm:prSet/>
      <dgm:spPr/>
      <dgm:t>
        <a:bodyPr/>
        <a:lstStyle/>
        <a:p>
          <a:endParaRPr lang="en-US"/>
        </a:p>
      </dgm:t>
    </dgm:pt>
    <dgm:pt modelId="{9B45BF98-011F-4A96-A948-EF9E3E23FDE8}" type="sibTrans" cxnId="{EED2EBF2-CB8F-4C5A-A875-ED609DBDB95F}">
      <dgm:prSet/>
      <dgm:spPr/>
      <dgm:t>
        <a:bodyPr/>
        <a:lstStyle/>
        <a:p>
          <a:endParaRPr lang="en-US"/>
        </a:p>
      </dgm:t>
    </dgm:pt>
    <dgm:pt modelId="{CD70C150-F709-4121-BE23-4674D2012B45}">
      <dgm:prSet/>
      <dgm:spPr/>
      <dgm:t>
        <a:bodyPr/>
        <a:lstStyle/>
        <a:p>
          <a:r>
            <a:rPr lang="en-GB"/>
            <a:t>Literature review </a:t>
          </a:r>
          <a:endParaRPr lang="en-US"/>
        </a:p>
      </dgm:t>
    </dgm:pt>
    <dgm:pt modelId="{35E2B3BC-6D23-4B4F-B94E-4B91A2A800EC}" type="parTrans" cxnId="{B219FE03-519B-4ABF-ADA8-4B4FA4853A43}">
      <dgm:prSet/>
      <dgm:spPr/>
      <dgm:t>
        <a:bodyPr/>
        <a:lstStyle/>
        <a:p>
          <a:endParaRPr lang="en-US"/>
        </a:p>
      </dgm:t>
    </dgm:pt>
    <dgm:pt modelId="{0A9BA7A4-5184-4B68-930E-BE20E2645038}" type="sibTrans" cxnId="{B219FE03-519B-4ABF-ADA8-4B4FA4853A43}">
      <dgm:prSet/>
      <dgm:spPr/>
      <dgm:t>
        <a:bodyPr/>
        <a:lstStyle/>
        <a:p>
          <a:endParaRPr lang="en-US"/>
        </a:p>
      </dgm:t>
    </dgm:pt>
    <dgm:pt modelId="{3248FA22-90A8-4D46-8551-63E3BE7D3796}">
      <dgm:prSet/>
      <dgm:spPr/>
      <dgm:t>
        <a:bodyPr/>
        <a:lstStyle/>
        <a:p>
          <a:r>
            <a:rPr lang="en-GB"/>
            <a:t>Aims and objectives </a:t>
          </a:r>
          <a:endParaRPr lang="en-US"/>
        </a:p>
      </dgm:t>
    </dgm:pt>
    <dgm:pt modelId="{313747FC-887C-4F2F-8008-138461AA32CA}" type="parTrans" cxnId="{B5B52AFC-D6BB-4A01-9A73-7DCE57D69A1B}">
      <dgm:prSet/>
      <dgm:spPr/>
      <dgm:t>
        <a:bodyPr/>
        <a:lstStyle/>
        <a:p>
          <a:endParaRPr lang="en-US"/>
        </a:p>
      </dgm:t>
    </dgm:pt>
    <dgm:pt modelId="{9607EA97-7E0E-4FC9-9891-E0E3F9136D92}" type="sibTrans" cxnId="{B5B52AFC-D6BB-4A01-9A73-7DCE57D69A1B}">
      <dgm:prSet/>
      <dgm:spPr/>
      <dgm:t>
        <a:bodyPr/>
        <a:lstStyle/>
        <a:p>
          <a:endParaRPr lang="en-US"/>
        </a:p>
      </dgm:t>
    </dgm:pt>
    <dgm:pt modelId="{9A0FA4D8-B735-44CF-984C-3ACFDDA1DB49}">
      <dgm:prSet/>
      <dgm:spPr/>
      <dgm:t>
        <a:bodyPr/>
        <a:lstStyle/>
        <a:p>
          <a:r>
            <a:rPr lang="en-GB"/>
            <a:t>Methodology </a:t>
          </a:r>
          <a:endParaRPr lang="en-US"/>
        </a:p>
      </dgm:t>
    </dgm:pt>
    <dgm:pt modelId="{D093A25A-ED5F-455E-91F8-F7D9653DDF1B}" type="parTrans" cxnId="{C2687E7A-5816-4A8B-A43F-4E0BC70026B8}">
      <dgm:prSet/>
      <dgm:spPr/>
      <dgm:t>
        <a:bodyPr/>
        <a:lstStyle/>
        <a:p>
          <a:endParaRPr lang="en-US"/>
        </a:p>
      </dgm:t>
    </dgm:pt>
    <dgm:pt modelId="{F876E8A6-AB65-48F6-9C6E-E840493F721B}" type="sibTrans" cxnId="{C2687E7A-5816-4A8B-A43F-4E0BC70026B8}">
      <dgm:prSet/>
      <dgm:spPr/>
      <dgm:t>
        <a:bodyPr/>
        <a:lstStyle/>
        <a:p>
          <a:endParaRPr lang="en-US"/>
        </a:p>
      </dgm:t>
    </dgm:pt>
    <dgm:pt modelId="{20542C4D-B2C7-4661-9EB2-EF959EFE2705}">
      <dgm:prSet/>
      <dgm:spPr/>
      <dgm:t>
        <a:bodyPr/>
        <a:lstStyle/>
        <a:p>
          <a:r>
            <a:rPr lang="en-GB"/>
            <a:t>Scope of research </a:t>
          </a:r>
          <a:endParaRPr lang="en-US"/>
        </a:p>
      </dgm:t>
    </dgm:pt>
    <dgm:pt modelId="{E5909079-EB4B-4143-AE72-574424EF3E82}" type="parTrans" cxnId="{47F372BE-0688-4F74-8496-78D00883DC92}">
      <dgm:prSet/>
      <dgm:spPr/>
      <dgm:t>
        <a:bodyPr/>
        <a:lstStyle/>
        <a:p>
          <a:endParaRPr lang="en-US"/>
        </a:p>
      </dgm:t>
    </dgm:pt>
    <dgm:pt modelId="{E6F399F7-B7F3-44AC-8A6C-AC3BD0A43F33}" type="sibTrans" cxnId="{47F372BE-0688-4F74-8496-78D00883DC92}">
      <dgm:prSet/>
      <dgm:spPr/>
      <dgm:t>
        <a:bodyPr/>
        <a:lstStyle/>
        <a:p>
          <a:endParaRPr lang="en-US"/>
        </a:p>
      </dgm:t>
    </dgm:pt>
    <dgm:pt modelId="{C250F645-5971-4A59-9127-1EC55CF140B6}">
      <dgm:prSet/>
      <dgm:spPr/>
      <dgm:t>
        <a:bodyPr/>
        <a:lstStyle/>
        <a:p>
          <a:r>
            <a:rPr lang="en-GB"/>
            <a:t>Outline and timetable </a:t>
          </a:r>
          <a:endParaRPr lang="en-US"/>
        </a:p>
      </dgm:t>
    </dgm:pt>
    <dgm:pt modelId="{5C29E79C-3716-459D-B81A-E4894DA51752}" type="parTrans" cxnId="{FF7DAC20-8823-43E4-BEEE-58096B741896}">
      <dgm:prSet/>
      <dgm:spPr/>
      <dgm:t>
        <a:bodyPr/>
        <a:lstStyle/>
        <a:p>
          <a:endParaRPr lang="en-US"/>
        </a:p>
      </dgm:t>
    </dgm:pt>
    <dgm:pt modelId="{A7635E12-91C4-4D79-B80D-88594DA98628}" type="sibTrans" cxnId="{FF7DAC20-8823-43E4-BEEE-58096B741896}">
      <dgm:prSet/>
      <dgm:spPr/>
      <dgm:t>
        <a:bodyPr/>
        <a:lstStyle/>
        <a:p>
          <a:endParaRPr lang="en-US"/>
        </a:p>
      </dgm:t>
    </dgm:pt>
    <dgm:pt modelId="{4EB63F5F-EDF6-4891-AEAA-42D8EF83BFBC}" type="pres">
      <dgm:prSet presAssocID="{FBE0E0E5-0A72-4F02-978B-D83BE7348439}" presName="vert0" presStyleCnt="0">
        <dgm:presLayoutVars>
          <dgm:dir/>
          <dgm:animOne val="branch"/>
          <dgm:animLvl val="lvl"/>
        </dgm:presLayoutVars>
      </dgm:prSet>
      <dgm:spPr/>
    </dgm:pt>
    <dgm:pt modelId="{4395B303-6F3E-4054-ACAA-9818E288636A}" type="pres">
      <dgm:prSet presAssocID="{7B42A584-74F9-4B85-BA2F-FDEC7BECBA1A}" presName="thickLine" presStyleLbl="alignNode1" presStyleIdx="0" presStyleCnt="7"/>
      <dgm:spPr/>
    </dgm:pt>
    <dgm:pt modelId="{70478981-2D48-44E2-A0CA-C58082AEF0B8}" type="pres">
      <dgm:prSet presAssocID="{7B42A584-74F9-4B85-BA2F-FDEC7BECBA1A}" presName="horz1" presStyleCnt="0"/>
      <dgm:spPr/>
    </dgm:pt>
    <dgm:pt modelId="{1A79402C-49F7-4916-93CE-CC90F57D0BC1}" type="pres">
      <dgm:prSet presAssocID="{7B42A584-74F9-4B85-BA2F-FDEC7BECBA1A}" presName="tx1" presStyleLbl="revTx" presStyleIdx="0" presStyleCnt="7"/>
      <dgm:spPr/>
    </dgm:pt>
    <dgm:pt modelId="{CAF78865-A9FF-4352-B82F-5A0958A75456}" type="pres">
      <dgm:prSet presAssocID="{7B42A584-74F9-4B85-BA2F-FDEC7BECBA1A}" presName="vert1" presStyleCnt="0"/>
      <dgm:spPr/>
    </dgm:pt>
    <dgm:pt modelId="{D80E77EB-B366-4B97-8D18-A460D516960E}" type="pres">
      <dgm:prSet presAssocID="{AA5235BA-D487-4DEE-B5D2-6B4963E1EE08}" presName="thickLine" presStyleLbl="alignNode1" presStyleIdx="1" presStyleCnt="7"/>
      <dgm:spPr/>
    </dgm:pt>
    <dgm:pt modelId="{DB6B4144-4184-4A14-A228-C82686D2F841}" type="pres">
      <dgm:prSet presAssocID="{AA5235BA-D487-4DEE-B5D2-6B4963E1EE08}" presName="horz1" presStyleCnt="0"/>
      <dgm:spPr/>
    </dgm:pt>
    <dgm:pt modelId="{18CC3726-FCCD-4C9A-9092-55678B0A7087}" type="pres">
      <dgm:prSet presAssocID="{AA5235BA-D487-4DEE-B5D2-6B4963E1EE08}" presName="tx1" presStyleLbl="revTx" presStyleIdx="1" presStyleCnt="7"/>
      <dgm:spPr/>
    </dgm:pt>
    <dgm:pt modelId="{CF2DE4B6-2BE4-4037-9AF9-9D42B040B69D}" type="pres">
      <dgm:prSet presAssocID="{AA5235BA-D487-4DEE-B5D2-6B4963E1EE08}" presName="vert1" presStyleCnt="0"/>
      <dgm:spPr/>
    </dgm:pt>
    <dgm:pt modelId="{5A5404D1-F5DE-48EB-9466-19D0271AC19A}" type="pres">
      <dgm:prSet presAssocID="{CD70C150-F709-4121-BE23-4674D2012B45}" presName="thickLine" presStyleLbl="alignNode1" presStyleIdx="2" presStyleCnt="7"/>
      <dgm:spPr/>
    </dgm:pt>
    <dgm:pt modelId="{D3BEFFD1-5A92-41B3-98BC-838F2137F36F}" type="pres">
      <dgm:prSet presAssocID="{CD70C150-F709-4121-BE23-4674D2012B45}" presName="horz1" presStyleCnt="0"/>
      <dgm:spPr/>
    </dgm:pt>
    <dgm:pt modelId="{E0FF4603-0682-435D-AFB8-DC425D4EA905}" type="pres">
      <dgm:prSet presAssocID="{CD70C150-F709-4121-BE23-4674D2012B45}" presName="tx1" presStyleLbl="revTx" presStyleIdx="2" presStyleCnt="7"/>
      <dgm:spPr/>
    </dgm:pt>
    <dgm:pt modelId="{A985D1F0-6D04-4E8E-ADE9-C9C0D6C14A0C}" type="pres">
      <dgm:prSet presAssocID="{CD70C150-F709-4121-BE23-4674D2012B45}" presName="vert1" presStyleCnt="0"/>
      <dgm:spPr/>
    </dgm:pt>
    <dgm:pt modelId="{C75A28CC-B7BC-4C78-A559-DEE54846DA7A}" type="pres">
      <dgm:prSet presAssocID="{3248FA22-90A8-4D46-8551-63E3BE7D3796}" presName="thickLine" presStyleLbl="alignNode1" presStyleIdx="3" presStyleCnt="7"/>
      <dgm:spPr/>
    </dgm:pt>
    <dgm:pt modelId="{57364CB0-0F09-4E0B-8092-05D4E07B9B88}" type="pres">
      <dgm:prSet presAssocID="{3248FA22-90A8-4D46-8551-63E3BE7D3796}" presName="horz1" presStyleCnt="0"/>
      <dgm:spPr/>
    </dgm:pt>
    <dgm:pt modelId="{F1E810AA-A1D7-44A8-B5D8-47816F04ACE9}" type="pres">
      <dgm:prSet presAssocID="{3248FA22-90A8-4D46-8551-63E3BE7D3796}" presName="tx1" presStyleLbl="revTx" presStyleIdx="3" presStyleCnt="7"/>
      <dgm:spPr/>
    </dgm:pt>
    <dgm:pt modelId="{77292F46-F961-43E2-860B-F65F5C9B8ED8}" type="pres">
      <dgm:prSet presAssocID="{3248FA22-90A8-4D46-8551-63E3BE7D3796}" presName="vert1" presStyleCnt="0"/>
      <dgm:spPr/>
    </dgm:pt>
    <dgm:pt modelId="{4AE0C1B7-0B5F-415A-986F-C647C449C7C7}" type="pres">
      <dgm:prSet presAssocID="{9A0FA4D8-B735-44CF-984C-3ACFDDA1DB49}" presName="thickLine" presStyleLbl="alignNode1" presStyleIdx="4" presStyleCnt="7"/>
      <dgm:spPr/>
    </dgm:pt>
    <dgm:pt modelId="{EE77EC5E-A115-4BD2-85C3-2EF586D28111}" type="pres">
      <dgm:prSet presAssocID="{9A0FA4D8-B735-44CF-984C-3ACFDDA1DB49}" presName="horz1" presStyleCnt="0"/>
      <dgm:spPr/>
    </dgm:pt>
    <dgm:pt modelId="{12F86F42-1CE6-4007-9BC4-AD93D2496B54}" type="pres">
      <dgm:prSet presAssocID="{9A0FA4D8-B735-44CF-984C-3ACFDDA1DB49}" presName="tx1" presStyleLbl="revTx" presStyleIdx="4" presStyleCnt="7"/>
      <dgm:spPr/>
    </dgm:pt>
    <dgm:pt modelId="{6EB2C968-CCE8-456E-9CDF-6AB638C63C08}" type="pres">
      <dgm:prSet presAssocID="{9A0FA4D8-B735-44CF-984C-3ACFDDA1DB49}" presName="vert1" presStyleCnt="0"/>
      <dgm:spPr/>
    </dgm:pt>
    <dgm:pt modelId="{10D0EF99-F763-47C1-992A-436F429B12BD}" type="pres">
      <dgm:prSet presAssocID="{20542C4D-B2C7-4661-9EB2-EF959EFE2705}" presName="thickLine" presStyleLbl="alignNode1" presStyleIdx="5" presStyleCnt="7"/>
      <dgm:spPr/>
    </dgm:pt>
    <dgm:pt modelId="{DE3E7E8B-79B1-4F5B-B3CA-80E7BDD0AEA3}" type="pres">
      <dgm:prSet presAssocID="{20542C4D-B2C7-4661-9EB2-EF959EFE2705}" presName="horz1" presStyleCnt="0"/>
      <dgm:spPr/>
    </dgm:pt>
    <dgm:pt modelId="{50C2937F-7A1C-4646-9D9C-B0A1E6818F2A}" type="pres">
      <dgm:prSet presAssocID="{20542C4D-B2C7-4661-9EB2-EF959EFE2705}" presName="tx1" presStyleLbl="revTx" presStyleIdx="5" presStyleCnt="7"/>
      <dgm:spPr/>
    </dgm:pt>
    <dgm:pt modelId="{AF6848A2-9FCD-431D-BA09-EF0133A78B2D}" type="pres">
      <dgm:prSet presAssocID="{20542C4D-B2C7-4661-9EB2-EF959EFE2705}" presName="vert1" presStyleCnt="0"/>
      <dgm:spPr/>
    </dgm:pt>
    <dgm:pt modelId="{6984F7BB-1111-4934-89E6-10E023C2BF1F}" type="pres">
      <dgm:prSet presAssocID="{C250F645-5971-4A59-9127-1EC55CF140B6}" presName="thickLine" presStyleLbl="alignNode1" presStyleIdx="6" presStyleCnt="7"/>
      <dgm:spPr/>
    </dgm:pt>
    <dgm:pt modelId="{7AD6D561-4F0B-47EE-B099-1EA8640665F0}" type="pres">
      <dgm:prSet presAssocID="{C250F645-5971-4A59-9127-1EC55CF140B6}" presName="horz1" presStyleCnt="0"/>
      <dgm:spPr/>
    </dgm:pt>
    <dgm:pt modelId="{1829F354-ACF0-4F70-A122-D69367E240BF}" type="pres">
      <dgm:prSet presAssocID="{C250F645-5971-4A59-9127-1EC55CF140B6}" presName="tx1" presStyleLbl="revTx" presStyleIdx="6" presStyleCnt="7"/>
      <dgm:spPr/>
    </dgm:pt>
    <dgm:pt modelId="{E4C156FC-801C-401C-B986-D808D58CBF6B}" type="pres">
      <dgm:prSet presAssocID="{C250F645-5971-4A59-9127-1EC55CF140B6}" presName="vert1" presStyleCnt="0"/>
      <dgm:spPr/>
    </dgm:pt>
  </dgm:ptLst>
  <dgm:cxnLst>
    <dgm:cxn modelId="{B219FE03-519B-4ABF-ADA8-4B4FA4853A43}" srcId="{FBE0E0E5-0A72-4F02-978B-D83BE7348439}" destId="{CD70C150-F709-4121-BE23-4674D2012B45}" srcOrd="2" destOrd="0" parTransId="{35E2B3BC-6D23-4B4F-B94E-4B91A2A800EC}" sibTransId="{0A9BA7A4-5184-4B68-930E-BE20E2645038}"/>
    <dgm:cxn modelId="{4015A118-0EDA-4080-BF9A-EFCFB3552C92}" type="presOf" srcId="{FBE0E0E5-0A72-4F02-978B-D83BE7348439}" destId="{4EB63F5F-EDF6-4891-AEAA-42D8EF83BFBC}" srcOrd="0" destOrd="0" presId="urn:microsoft.com/office/officeart/2008/layout/LinedList"/>
    <dgm:cxn modelId="{FF7DAC20-8823-43E4-BEEE-58096B741896}" srcId="{FBE0E0E5-0A72-4F02-978B-D83BE7348439}" destId="{C250F645-5971-4A59-9127-1EC55CF140B6}" srcOrd="6" destOrd="0" parTransId="{5C29E79C-3716-459D-B81A-E4894DA51752}" sibTransId="{A7635E12-91C4-4D79-B80D-88594DA98628}"/>
    <dgm:cxn modelId="{8BF46834-3DB0-454E-AE0A-6CA8C0EB18BD}" type="presOf" srcId="{3248FA22-90A8-4D46-8551-63E3BE7D3796}" destId="{F1E810AA-A1D7-44A8-B5D8-47816F04ACE9}" srcOrd="0" destOrd="0" presId="urn:microsoft.com/office/officeart/2008/layout/LinedList"/>
    <dgm:cxn modelId="{9E6AB048-2103-49F9-8C8D-5B523D9EA02A}" srcId="{FBE0E0E5-0A72-4F02-978B-D83BE7348439}" destId="{7B42A584-74F9-4B85-BA2F-FDEC7BECBA1A}" srcOrd="0" destOrd="0" parTransId="{6A5214A5-A408-4C4F-8AF6-8381D3CED7BC}" sibTransId="{29A12F6E-1504-4D1F-85B4-19F744A72AE7}"/>
    <dgm:cxn modelId="{1E6A5251-5FA6-447C-AC57-28921CC4A4D3}" type="presOf" srcId="{CD70C150-F709-4121-BE23-4674D2012B45}" destId="{E0FF4603-0682-435D-AFB8-DC425D4EA905}" srcOrd="0" destOrd="0" presId="urn:microsoft.com/office/officeart/2008/layout/LinedList"/>
    <dgm:cxn modelId="{5BA24972-66AB-4D96-8635-416C998ED4E5}" type="presOf" srcId="{9A0FA4D8-B735-44CF-984C-3ACFDDA1DB49}" destId="{12F86F42-1CE6-4007-9BC4-AD93D2496B54}" srcOrd="0" destOrd="0" presId="urn:microsoft.com/office/officeart/2008/layout/LinedList"/>
    <dgm:cxn modelId="{C2687E7A-5816-4A8B-A43F-4E0BC70026B8}" srcId="{FBE0E0E5-0A72-4F02-978B-D83BE7348439}" destId="{9A0FA4D8-B735-44CF-984C-3ACFDDA1DB49}" srcOrd="4" destOrd="0" parTransId="{D093A25A-ED5F-455E-91F8-F7D9653DDF1B}" sibTransId="{F876E8A6-AB65-48F6-9C6E-E840493F721B}"/>
    <dgm:cxn modelId="{353668A8-DF05-4F54-99F0-4DE69B8C18E1}" type="presOf" srcId="{7B42A584-74F9-4B85-BA2F-FDEC7BECBA1A}" destId="{1A79402C-49F7-4916-93CE-CC90F57D0BC1}" srcOrd="0" destOrd="0" presId="urn:microsoft.com/office/officeart/2008/layout/LinedList"/>
    <dgm:cxn modelId="{BE8F3EA9-989D-4DDB-B864-DB353EA59B99}" type="presOf" srcId="{AA5235BA-D487-4DEE-B5D2-6B4963E1EE08}" destId="{18CC3726-FCCD-4C9A-9092-55678B0A7087}" srcOrd="0" destOrd="0" presId="urn:microsoft.com/office/officeart/2008/layout/LinedList"/>
    <dgm:cxn modelId="{47F372BE-0688-4F74-8496-78D00883DC92}" srcId="{FBE0E0E5-0A72-4F02-978B-D83BE7348439}" destId="{20542C4D-B2C7-4661-9EB2-EF959EFE2705}" srcOrd="5" destOrd="0" parTransId="{E5909079-EB4B-4143-AE72-574424EF3E82}" sibTransId="{E6F399F7-B7F3-44AC-8A6C-AC3BD0A43F33}"/>
    <dgm:cxn modelId="{BD4064C7-36CE-4033-AF21-FFF139AB6FFA}" type="presOf" srcId="{20542C4D-B2C7-4661-9EB2-EF959EFE2705}" destId="{50C2937F-7A1C-4646-9D9C-B0A1E6818F2A}" srcOrd="0" destOrd="0" presId="urn:microsoft.com/office/officeart/2008/layout/LinedList"/>
    <dgm:cxn modelId="{1A3406D3-421C-4D1C-B7F5-2F7C0D364FFA}" type="presOf" srcId="{C250F645-5971-4A59-9127-1EC55CF140B6}" destId="{1829F354-ACF0-4F70-A122-D69367E240BF}" srcOrd="0" destOrd="0" presId="urn:microsoft.com/office/officeart/2008/layout/LinedList"/>
    <dgm:cxn modelId="{EED2EBF2-CB8F-4C5A-A875-ED609DBDB95F}" srcId="{FBE0E0E5-0A72-4F02-978B-D83BE7348439}" destId="{AA5235BA-D487-4DEE-B5D2-6B4963E1EE08}" srcOrd="1" destOrd="0" parTransId="{D893E022-AB74-48C3-962C-EC0AD37DD54A}" sibTransId="{9B45BF98-011F-4A96-A948-EF9E3E23FDE8}"/>
    <dgm:cxn modelId="{B5B52AFC-D6BB-4A01-9A73-7DCE57D69A1B}" srcId="{FBE0E0E5-0A72-4F02-978B-D83BE7348439}" destId="{3248FA22-90A8-4D46-8551-63E3BE7D3796}" srcOrd="3" destOrd="0" parTransId="{313747FC-887C-4F2F-8008-138461AA32CA}" sibTransId="{9607EA97-7E0E-4FC9-9891-E0E3F9136D92}"/>
    <dgm:cxn modelId="{0D2F1E67-10FF-4CA5-9144-F845304F6951}" type="presParOf" srcId="{4EB63F5F-EDF6-4891-AEAA-42D8EF83BFBC}" destId="{4395B303-6F3E-4054-ACAA-9818E288636A}" srcOrd="0" destOrd="0" presId="urn:microsoft.com/office/officeart/2008/layout/LinedList"/>
    <dgm:cxn modelId="{2C51C4B8-C6D8-4110-9787-FC62F3BF98A1}" type="presParOf" srcId="{4EB63F5F-EDF6-4891-AEAA-42D8EF83BFBC}" destId="{70478981-2D48-44E2-A0CA-C58082AEF0B8}" srcOrd="1" destOrd="0" presId="urn:microsoft.com/office/officeart/2008/layout/LinedList"/>
    <dgm:cxn modelId="{304E3B61-8AC4-4214-BDF4-03433D85177D}" type="presParOf" srcId="{70478981-2D48-44E2-A0CA-C58082AEF0B8}" destId="{1A79402C-49F7-4916-93CE-CC90F57D0BC1}" srcOrd="0" destOrd="0" presId="urn:microsoft.com/office/officeart/2008/layout/LinedList"/>
    <dgm:cxn modelId="{BE9778F0-B425-4B69-9F33-7E3BA7E75352}" type="presParOf" srcId="{70478981-2D48-44E2-A0CA-C58082AEF0B8}" destId="{CAF78865-A9FF-4352-B82F-5A0958A75456}" srcOrd="1" destOrd="0" presId="urn:microsoft.com/office/officeart/2008/layout/LinedList"/>
    <dgm:cxn modelId="{28E193C1-0EAD-44E4-B4FC-3B7775F65EAC}" type="presParOf" srcId="{4EB63F5F-EDF6-4891-AEAA-42D8EF83BFBC}" destId="{D80E77EB-B366-4B97-8D18-A460D516960E}" srcOrd="2" destOrd="0" presId="urn:microsoft.com/office/officeart/2008/layout/LinedList"/>
    <dgm:cxn modelId="{0D51A04D-84C1-4926-9582-6A12BCBF9056}" type="presParOf" srcId="{4EB63F5F-EDF6-4891-AEAA-42D8EF83BFBC}" destId="{DB6B4144-4184-4A14-A228-C82686D2F841}" srcOrd="3" destOrd="0" presId="urn:microsoft.com/office/officeart/2008/layout/LinedList"/>
    <dgm:cxn modelId="{7D6739A0-64E7-4710-AFAD-5E5337B631C5}" type="presParOf" srcId="{DB6B4144-4184-4A14-A228-C82686D2F841}" destId="{18CC3726-FCCD-4C9A-9092-55678B0A7087}" srcOrd="0" destOrd="0" presId="urn:microsoft.com/office/officeart/2008/layout/LinedList"/>
    <dgm:cxn modelId="{FF874F0F-7320-45DC-B789-A337EBAC4A8E}" type="presParOf" srcId="{DB6B4144-4184-4A14-A228-C82686D2F841}" destId="{CF2DE4B6-2BE4-4037-9AF9-9D42B040B69D}" srcOrd="1" destOrd="0" presId="urn:microsoft.com/office/officeart/2008/layout/LinedList"/>
    <dgm:cxn modelId="{190ED112-98EB-4E5F-8FDD-ABA7AE7149A2}" type="presParOf" srcId="{4EB63F5F-EDF6-4891-AEAA-42D8EF83BFBC}" destId="{5A5404D1-F5DE-48EB-9466-19D0271AC19A}" srcOrd="4" destOrd="0" presId="urn:microsoft.com/office/officeart/2008/layout/LinedList"/>
    <dgm:cxn modelId="{AE7C8D24-8161-4704-917D-F019414970FC}" type="presParOf" srcId="{4EB63F5F-EDF6-4891-AEAA-42D8EF83BFBC}" destId="{D3BEFFD1-5A92-41B3-98BC-838F2137F36F}" srcOrd="5" destOrd="0" presId="urn:microsoft.com/office/officeart/2008/layout/LinedList"/>
    <dgm:cxn modelId="{D71BE34E-089F-47CF-9C36-81CD68F23766}" type="presParOf" srcId="{D3BEFFD1-5A92-41B3-98BC-838F2137F36F}" destId="{E0FF4603-0682-435D-AFB8-DC425D4EA905}" srcOrd="0" destOrd="0" presId="urn:microsoft.com/office/officeart/2008/layout/LinedList"/>
    <dgm:cxn modelId="{55B77CB5-F04C-4FA9-A5E6-72250E2E2F77}" type="presParOf" srcId="{D3BEFFD1-5A92-41B3-98BC-838F2137F36F}" destId="{A985D1F0-6D04-4E8E-ADE9-C9C0D6C14A0C}" srcOrd="1" destOrd="0" presId="urn:microsoft.com/office/officeart/2008/layout/LinedList"/>
    <dgm:cxn modelId="{8B524531-73BC-4C74-B3F8-F079A53ED960}" type="presParOf" srcId="{4EB63F5F-EDF6-4891-AEAA-42D8EF83BFBC}" destId="{C75A28CC-B7BC-4C78-A559-DEE54846DA7A}" srcOrd="6" destOrd="0" presId="urn:microsoft.com/office/officeart/2008/layout/LinedList"/>
    <dgm:cxn modelId="{660813D9-C7DA-48D5-9EC6-BC0714E5A072}" type="presParOf" srcId="{4EB63F5F-EDF6-4891-AEAA-42D8EF83BFBC}" destId="{57364CB0-0F09-4E0B-8092-05D4E07B9B88}" srcOrd="7" destOrd="0" presId="urn:microsoft.com/office/officeart/2008/layout/LinedList"/>
    <dgm:cxn modelId="{62A4DD54-C675-45DF-9F18-CCEB248CC9F3}" type="presParOf" srcId="{57364CB0-0F09-4E0B-8092-05D4E07B9B88}" destId="{F1E810AA-A1D7-44A8-B5D8-47816F04ACE9}" srcOrd="0" destOrd="0" presId="urn:microsoft.com/office/officeart/2008/layout/LinedList"/>
    <dgm:cxn modelId="{2EEDEE38-909B-4D0F-9083-C352188603E3}" type="presParOf" srcId="{57364CB0-0F09-4E0B-8092-05D4E07B9B88}" destId="{77292F46-F961-43E2-860B-F65F5C9B8ED8}" srcOrd="1" destOrd="0" presId="urn:microsoft.com/office/officeart/2008/layout/LinedList"/>
    <dgm:cxn modelId="{EFF15394-BA5D-4EA3-8843-9A7655F9A5C6}" type="presParOf" srcId="{4EB63F5F-EDF6-4891-AEAA-42D8EF83BFBC}" destId="{4AE0C1B7-0B5F-415A-986F-C647C449C7C7}" srcOrd="8" destOrd="0" presId="urn:microsoft.com/office/officeart/2008/layout/LinedList"/>
    <dgm:cxn modelId="{E2A5FC46-5E2C-4120-8EEA-7B71E91D9026}" type="presParOf" srcId="{4EB63F5F-EDF6-4891-AEAA-42D8EF83BFBC}" destId="{EE77EC5E-A115-4BD2-85C3-2EF586D28111}" srcOrd="9" destOrd="0" presId="urn:microsoft.com/office/officeart/2008/layout/LinedList"/>
    <dgm:cxn modelId="{8D879A0E-8BD1-4D4F-BC07-C370C5C79099}" type="presParOf" srcId="{EE77EC5E-A115-4BD2-85C3-2EF586D28111}" destId="{12F86F42-1CE6-4007-9BC4-AD93D2496B54}" srcOrd="0" destOrd="0" presId="urn:microsoft.com/office/officeart/2008/layout/LinedList"/>
    <dgm:cxn modelId="{054BA988-6BF8-4D64-8BF9-82DE2012E964}" type="presParOf" srcId="{EE77EC5E-A115-4BD2-85C3-2EF586D28111}" destId="{6EB2C968-CCE8-456E-9CDF-6AB638C63C08}" srcOrd="1" destOrd="0" presId="urn:microsoft.com/office/officeart/2008/layout/LinedList"/>
    <dgm:cxn modelId="{1FDB38FF-8F97-4D83-A4BB-1E7BA2D62A26}" type="presParOf" srcId="{4EB63F5F-EDF6-4891-AEAA-42D8EF83BFBC}" destId="{10D0EF99-F763-47C1-992A-436F429B12BD}" srcOrd="10" destOrd="0" presId="urn:microsoft.com/office/officeart/2008/layout/LinedList"/>
    <dgm:cxn modelId="{9FB11D94-86FF-475C-8B99-8A209958E971}" type="presParOf" srcId="{4EB63F5F-EDF6-4891-AEAA-42D8EF83BFBC}" destId="{DE3E7E8B-79B1-4F5B-B3CA-80E7BDD0AEA3}" srcOrd="11" destOrd="0" presId="urn:microsoft.com/office/officeart/2008/layout/LinedList"/>
    <dgm:cxn modelId="{5C255E43-DB9A-49E6-A8BD-96026EAE7CAA}" type="presParOf" srcId="{DE3E7E8B-79B1-4F5B-B3CA-80E7BDD0AEA3}" destId="{50C2937F-7A1C-4646-9D9C-B0A1E6818F2A}" srcOrd="0" destOrd="0" presId="urn:microsoft.com/office/officeart/2008/layout/LinedList"/>
    <dgm:cxn modelId="{22568685-2107-4006-B6E7-3D327A3EC72E}" type="presParOf" srcId="{DE3E7E8B-79B1-4F5B-B3CA-80E7BDD0AEA3}" destId="{AF6848A2-9FCD-431D-BA09-EF0133A78B2D}" srcOrd="1" destOrd="0" presId="urn:microsoft.com/office/officeart/2008/layout/LinedList"/>
    <dgm:cxn modelId="{CDF83786-8E8A-453F-B8AD-AF22B89972CB}" type="presParOf" srcId="{4EB63F5F-EDF6-4891-AEAA-42D8EF83BFBC}" destId="{6984F7BB-1111-4934-89E6-10E023C2BF1F}" srcOrd="12" destOrd="0" presId="urn:microsoft.com/office/officeart/2008/layout/LinedList"/>
    <dgm:cxn modelId="{6841EF8A-B5B1-4517-A703-420C77C626EF}" type="presParOf" srcId="{4EB63F5F-EDF6-4891-AEAA-42D8EF83BFBC}" destId="{7AD6D561-4F0B-47EE-B099-1EA8640665F0}" srcOrd="13" destOrd="0" presId="urn:microsoft.com/office/officeart/2008/layout/LinedList"/>
    <dgm:cxn modelId="{0E649ACE-441B-49ED-9517-566D22C603D8}" type="presParOf" srcId="{7AD6D561-4F0B-47EE-B099-1EA8640665F0}" destId="{1829F354-ACF0-4F70-A122-D69367E240BF}" srcOrd="0" destOrd="0" presId="urn:microsoft.com/office/officeart/2008/layout/LinedList"/>
    <dgm:cxn modelId="{E7FCE61A-066E-45B3-9195-996EDA6BD5A5}" type="presParOf" srcId="{7AD6D561-4F0B-47EE-B099-1EA8640665F0}" destId="{E4C156FC-801C-401C-B986-D808D58CBF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6E2CA5-1CC0-4CE8-834A-A1D1214B821F}"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BE5DF65-7319-4B49-9E2A-E5E8E3C28E21}">
      <dgm:prSet/>
      <dgm:spPr/>
      <dgm:t>
        <a:bodyPr/>
        <a:lstStyle/>
        <a:p>
          <a:pPr>
            <a:defRPr cap="all"/>
          </a:pPr>
          <a:r>
            <a:rPr lang="en-GB"/>
            <a:t>Be clear on the word limit and course specifics </a:t>
          </a:r>
          <a:endParaRPr lang="en-US"/>
        </a:p>
      </dgm:t>
    </dgm:pt>
    <dgm:pt modelId="{77E4FCE5-4E08-4E9F-A54A-16D0B3476F87}" type="parTrans" cxnId="{7F2359C7-955B-4A62-BF5F-93C03E3679CD}">
      <dgm:prSet/>
      <dgm:spPr/>
      <dgm:t>
        <a:bodyPr/>
        <a:lstStyle/>
        <a:p>
          <a:endParaRPr lang="en-US"/>
        </a:p>
      </dgm:t>
    </dgm:pt>
    <dgm:pt modelId="{2576B56B-AF07-4A14-8F70-5683AE303716}" type="sibTrans" cxnId="{7F2359C7-955B-4A62-BF5F-93C03E3679CD}">
      <dgm:prSet/>
      <dgm:spPr/>
      <dgm:t>
        <a:bodyPr/>
        <a:lstStyle/>
        <a:p>
          <a:endParaRPr lang="en-US"/>
        </a:p>
      </dgm:t>
    </dgm:pt>
    <dgm:pt modelId="{E980C344-F5BA-4ED2-B376-372E8B2AC874}">
      <dgm:prSet/>
      <dgm:spPr/>
      <dgm:t>
        <a:bodyPr/>
        <a:lstStyle/>
        <a:p>
          <a:pPr>
            <a:defRPr cap="all"/>
          </a:pPr>
          <a:r>
            <a:rPr lang="en-GB"/>
            <a:t>Check the expected structure and chapters</a:t>
          </a:r>
          <a:endParaRPr lang="en-US"/>
        </a:p>
      </dgm:t>
    </dgm:pt>
    <dgm:pt modelId="{49933BA3-9B11-410B-B214-09F06F83BA53}" type="parTrans" cxnId="{91C50A76-57AC-4C3A-AE4B-102DA79C453D}">
      <dgm:prSet/>
      <dgm:spPr/>
      <dgm:t>
        <a:bodyPr/>
        <a:lstStyle/>
        <a:p>
          <a:endParaRPr lang="en-US"/>
        </a:p>
      </dgm:t>
    </dgm:pt>
    <dgm:pt modelId="{3EA363E5-8EB4-4F64-ADF1-0670B5110681}" type="sibTrans" cxnId="{91C50A76-57AC-4C3A-AE4B-102DA79C453D}">
      <dgm:prSet/>
      <dgm:spPr/>
      <dgm:t>
        <a:bodyPr/>
        <a:lstStyle/>
        <a:p>
          <a:endParaRPr lang="en-US"/>
        </a:p>
      </dgm:t>
    </dgm:pt>
    <dgm:pt modelId="{8A0899A8-462C-4E1F-A9A2-E8EBA43C09D0}">
      <dgm:prSet/>
      <dgm:spPr/>
      <dgm:t>
        <a:bodyPr/>
        <a:lstStyle/>
        <a:p>
          <a:pPr>
            <a:defRPr cap="all"/>
          </a:pPr>
          <a:r>
            <a:rPr lang="en-GB"/>
            <a:t>What material is expected where? (appendices)</a:t>
          </a:r>
          <a:endParaRPr lang="en-US"/>
        </a:p>
      </dgm:t>
    </dgm:pt>
    <dgm:pt modelId="{368AFA88-23DA-4EF2-B4CD-3649C8AACF93}" type="parTrans" cxnId="{B30E98E7-B1BA-4896-A166-AE12441B1120}">
      <dgm:prSet/>
      <dgm:spPr/>
      <dgm:t>
        <a:bodyPr/>
        <a:lstStyle/>
        <a:p>
          <a:endParaRPr lang="en-US"/>
        </a:p>
      </dgm:t>
    </dgm:pt>
    <dgm:pt modelId="{5520CE68-EBA7-4FA0-85B3-D61A4EE98970}" type="sibTrans" cxnId="{B30E98E7-B1BA-4896-A166-AE12441B1120}">
      <dgm:prSet/>
      <dgm:spPr/>
      <dgm:t>
        <a:bodyPr/>
        <a:lstStyle/>
        <a:p>
          <a:endParaRPr lang="en-US"/>
        </a:p>
      </dgm:t>
    </dgm:pt>
    <dgm:pt modelId="{6374B368-5E93-4A30-B6B5-92593099FDDF}">
      <dgm:prSet/>
      <dgm:spPr/>
      <dgm:t>
        <a:bodyPr/>
        <a:lstStyle/>
        <a:p>
          <a:pPr>
            <a:defRPr cap="all"/>
          </a:pPr>
          <a:r>
            <a:rPr lang="en-GB"/>
            <a:t>Reflect on the marking scheme and criteria </a:t>
          </a:r>
          <a:endParaRPr lang="en-US"/>
        </a:p>
      </dgm:t>
    </dgm:pt>
    <dgm:pt modelId="{797897E3-5A7D-489D-9F30-80A516546E60}" type="parTrans" cxnId="{F5F7DD43-B9FD-4903-A766-CB357C5C3EE8}">
      <dgm:prSet/>
      <dgm:spPr/>
      <dgm:t>
        <a:bodyPr/>
        <a:lstStyle/>
        <a:p>
          <a:endParaRPr lang="en-US"/>
        </a:p>
      </dgm:t>
    </dgm:pt>
    <dgm:pt modelId="{B0173047-C9D2-4346-8B31-345EBC3CF763}" type="sibTrans" cxnId="{F5F7DD43-B9FD-4903-A766-CB357C5C3EE8}">
      <dgm:prSet/>
      <dgm:spPr/>
      <dgm:t>
        <a:bodyPr/>
        <a:lstStyle/>
        <a:p>
          <a:endParaRPr lang="en-US"/>
        </a:p>
      </dgm:t>
    </dgm:pt>
    <dgm:pt modelId="{91038339-4271-415E-9BF2-BC2F094651A1}" type="pres">
      <dgm:prSet presAssocID="{D36E2CA5-1CC0-4CE8-834A-A1D1214B821F}" presName="root" presStyleCnt="0">
        <dgm:presLayoutVars>
          <dgm:dir/>
          <dgm:resizeHandles val="exact"/>
        </dgm:presLayoutVars>
      </dgm:prSet>
      <dgm:spPr/>
    </dgm:pt>
    <dgm:pt modelId="{BF5584DA-29D2-4A1C-A2AF-74E8EF2623FC}" type="pres">
      <dgm:prSet presAssocID="{7BE5DF65-7319-4B49-9E2A-E5E8E3C28E21}" presName="compNode" presStyleCnt="0"/>
      <dgm:spPr/>
    </dgm:pt>
    <dgm:pt modelId="{E6BAABEB-69C5-43CF-8A29-40E824EA7824}" type="pres">
      <dgm:prSet presAssocID="{7BE5DF65-7319-4B49-9E2A-E5E8E3C28E21}" presName="iconBgRect" presStyleLbl="bgShp" presStyleIdx="0" presStyleCnt="4"/>
      <dgm:spPr/>
    </dgm:pt>
    <dgm:pt modelId="{E22B151C-D52C-4BD6-BBCB-A0A59970B823}" type="pres">
      <dgm:prSet presAssocID="{7BE5DF65-7319-4B49-9E2A-E5E8E3C28E2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5FCB346-7E62-4BC0-8646-8DDC862F3847}" type="pres">
      <dgm:prSet presAssocID="{7BE5DF65-7319-4B49-9E2A-E5E8E3C28E21}" presName="spaceRect" presStyleCnt="0"/>
      <dgm:spPr/>
    </dgm:pt>
    <dgm:pt modelId="{7595B021-570E-4929-A006-E0F331191259}" type="pres">
      <dgm:prSet presAssocID="{7BE5DF65-7319-4B49-9E2A-E5E8E3C28E21}" presName="textRect" presStyleLbl="revTx" presStyleIdx="0" presStyleCnt="4">
        <dgm:presLayoutVars>
          <dgm:chMax val="1"/>
          <dgm:chPref val="1"/>
        </dgm:presLayoutVars>
      </dgm:prSet>
      <dgm:spPr/>
    </dgm:pt>
    <dgm:pt modelId="{517C22A6-DD4F-4F0B-B3B9-6E3981BE32EF}" type="pres">
      <dgm:prSet presAssocID="{2576B56B-AF07-4A14-8F70-5683AE303716}" presName="sibTrans" presStyleCnt="0"/>
      <dgm:spPr/>
    </dgm:pt>
    <dgm:pt modelId="{A4F4FA91-B075-49A0-A8A8-87659A81BC42}" type="pres">
      <dgm:prSet presAssocID="{E980C344-F5BA-4ED2-B376-372E8B2AC874}" presName="compNode" presStyleCnt="0"/>
      <dgm:spPr/>
    </dgm:pt>
    <dgm:pt modelId="{B5CE7E08-38F1-4BE8-ADCB-1C975D65CA70}" type="pres">
      <dgm:prSet presAssocID="{E980C344-F5BA-4ED2-B376-372E8B2AC874}" presName="iconBgRect" presStyleLbl="bgShp" presStyleIdx="1" presStyleCnt="4"/>
      <dgm:spPr/>
    </dgm:pt>
    <dgm:pt modelId="{CE7EDDCB-7238-4F37-8858-8F3430358458}" type="pres">
      <dgm:prSet presAssocID="{E980C344-F5BA-4ED2-B376-372E8B2AC87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69D2B5EE-9F04-4AAB-BC53-CB9EE79ECF08}" type="pres">
      <dgm:prSet presAssocID="{E980C344-F5BA-4ED2-B376-372E8B2AC874}" presName="spaceRect" presStyleCnt="0"/>
      <dgm:spPr/>
    </dgm:pt>
    <dgm:pt modelId="{08140307-6EF7-40A8-97CF-F9EE58081623}" type="pres">
      <dgm:prSet presAssocID="{E980C344-F5BA-4ED2-B376-372E8B2AC874}" presName="textRect" presStyleLbl="revTx" presStyleIdx="1" presStyleCnt="4">
        <dgm:presLayoutVars>
          <dgm:chMax val="1"/>
          <dgm:chPref val="1"/>
        </dgm:presLayoutVars>
      </dgm:prSet>
      <dgm:spPr/>
    </dgm:pt>
    <dgm:pt modelId="{01FB2C46-9905-4C31-95CB-9F6D21EFD05F}" type="pres">
      <dgm:prSet presAssocID="{3EA363E5-8EB4-4F64-ADF1-0670B5110681}" presName="sibTrans" presStyleCnt="0"/>
      <dgm:spPr/>
    </dgm:pt>
    <dgm:pt modelId="{5B4FC861-A4E3-4279-8A21-7E132D2F4863}" type="pres">
      <dgm:prSet presAssocID="{8A0899A8-462C-4E1F-A9A2-E8EBA43C09D0}" presName="compNode" presStyleCnt="0"/>
      <dgm:spPr/>
    </dgm:pt>
    <dgm:pt modelId="{6F734AE4-3788-4504-B2B8-6D8E95B096EC}" type="pres">
      <dgm:prSet presAssocID="{8A0899A8-462C-4E1F-A9A2-E8EBA43C09D0}" presName="iconBgRect" presStyleLbl="bgShp" presStyleIdx="2" presStyleCnt="4"/>
      <dgm:spPr/>
    </dgm:pt>
    <dgm:pt modelId="{9FA3942E-7BE9-46C4-A04F-2CABC4B4CF86}" type="pres">
      <dgm:prSet presAssocID="{8A0899A8-462C-4E1F-A9A2-E8EBA43C09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44728CA3-2C02-484D-9738-DD9E277A850F}" type="pres">
      <dgm:prSet presAssocID="{8A0899A8-462C-4E1F-A9A2-E8EBA43C09D0}" presName="spaceRect" presStyleCnt="0"/>
      <dgm:spPr/>
    </dgm:pt>
    <dgm:pt modelId="{65C7B4FC-A650-400A-9A1C-0876DFFD7998}" type="pres">
      <dgm:prSet presAssocID="{8A0899A8-462C-4E1F-A9A2-E8EBA43C09D0}" presName="textRect" presStyleLbl="revTx" presStyleIdx="2" presStyleCnt="4">
        <dgm:presLayoutVars>
          <dgm:chMax val="1"/>
          <dgm:chPref val="1"/>
        </dgm:presLayoutVars>
      </dgm:prSet>
      <dgm:spPr/>
    </dgm:pt>
    <dgm:pt modelId="{9A2EAF1C-7C3A-4577-8341-B2349079D760}" type="pres">
      <dgm:prSet presAssocID="{5520CE68-EBA7-4FA0-85B3-D61A4EE98970}" presName="sibTrans" presStyleCnt="0"/>
      <dgm:spPr/>
    </dgm:pt>
    <dgm:pt modelId="{5EC859D3-156E-4F4F-AD0C-3F641A791157}" type="pres">
      <dgm:prSet presAssocID="{6374B368-5E93-4A30-B6B5-92593099FDDF}" presName="compNode" presStyleCnt="0"/>
      <dgm:spPr/>
    </dgm:pt>
    <dgm:pt modelId="{5D4061E4-B711-40D1-ADE1-2A61B6737FF7}" type="pres">
      <dgm:prSet presAssocID="{6374B368-5E93-4A30-B6B5-92593099FDDF}" presName="iconBgRect" presStyleLbl="bgShp" presStyleIdx="3" presStyleCnt="4"/>
      <dgm:spPr/>
    </dgm:pt>
    <dgm:pt modelId="{8300E231-FAC1-4890-974C-6A2338B8682B}" type="pres">
      <dgm:prSet presAssocID="{6374B368-5E93-4A30-B6B5-92593099FD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C242818A-A6D9-4FD1-98F5-86D9A41F8D56}" type="pres">
      <dgm:prSet presAssocID="{6374B368-5E93-4A30-B6B5-92593099FDDF}" presName="spaceRect" presStyleCnt="0"/>
      <dgm:spPr/>
    </dgm:pt>
    <dgm:pt modelId="{F772CA35-FA80-4715-B3AC-0DED8CDFF289}" type="pres">
      <dgm:prSet presAssocID="{6374B368-5E93-4A30-B6B5-92593099FDDF}" presName="textRect" presStyleLbl="revTx" presStyleIdx="3" presStyleCnt="4">
        <dgm:presLayoutVars>
          <dgm:chMax val="1"/>
          <dgm:chPref val="1"/>
        </dgm:presLayoutVars>
      </dgm:prSet>
      <dgm:spPr/>
    </dgm:pt>
  </dgm:ptLst>
  <dgm:cxnLst>
    <dgm:cxn modelId="{3B4B0115-FB4C-4964-8BC7-43C6CFBC1E3C}" type="presOf" srcId="{8A0899A8-462C-4E1F-A9A2-E8EBA43C09D0}" destId="{65C7B4FC-A650-400A-9A1C-0876DFFD7998}" srcOrd="0" destOrd="0" presId="urn:microsoft.com/office/officeart/2018/5/layout/IconCircleLabelList"/>
    <dgm:cxn modelId="{01C5A243-CC89-4E37-B1A6-85714239CC0B}" type="presOf" srcId="{6374B368-5E93-4A30-B6B5-92593099FDDF}" destId="{F772CA35-FA80-4715-B3AC-0DED8CDFF289}" srcOrd="0" destOrd="0" presId="urn:microsoft.com/office/officeart/2018/5/layout/IconCircleLabelList"/>
    <dgm:cxn modelId="{F5F7DD43-B9FD-4903-A766-CB357C5C3EE8}" srcId="{D36E2CA5-1CC0-4CE8-834A-A1D1214B821F}" destId="{6374B368-5E93-4A30-B6B5-92593099FDDF}" srcOrd="3" destOrd="0" parTransId="{797897E3-5A7D-489D-9F30-80A516546E60}" sibTransId="{B0173047-C9D2-4346-8B31-345EBC3CF763}"/>
    <dgm:cxn modelId="{91C50A76-57AC-4C3A-AE4B-102DA79C453D}" srcId="{D36E2CA5-1CC0-4CE8-834A-A1D1214B821F}" destId="{E980C344-F5BA-4ED2-B376-372E8B2AC874}" srcOrd="1" destOrd="0" parTransId="{49933BA3-9B11-410B-B214-09F06F83BA53}" sibTransId="{3EA363E5-8EB4-4F64-ADF1-0670B5110681}"/>
    <dgm:cxn modelId="{6925EF91-BC6A-480C-B67A-DDF954C8F11A}" type="presOf" srcId="{7BE5DF65-7319-4B49-9E2A-E5E8E3C28E21}" destId="{7595B021-570E-4929-A006-E0F331191259}" srcOrd="0" destOrd="0" presId="urn:microsoft.com/office/officeart/2018/5/layout/IconCircleLabelList"/>
    <dgm:cxn modelId="{667304A6-2F58-4450-84B6-FC8127D5FD10}" type="presOf" srcId="{D36E2CA5-1CC0-4CE8-834A-A1D1214B821F}" destId="{91038339-4271-415E-9BF2-BC2F094651A1}" srcOrd="0" destOrd="0" presId="urn:microsoft.com/office/officeart/2018/5/layout/IconCircleLabelList"/>
    <dgm:cxn modelId="{7F2359C7-955B-4A62-BF5F-93C03E3679CD}" srcId="{D36E2CA5-1CC0-4CE8-834A-A1D1214B821F}" destId="{7BE5DF65-7319-4B49-9E2A-E5E8E3C28E21}" srcOrd="0" destOrd="0" parTransId="{77E4FCE5-4E08-4E9F-A54A-16D0B3476F87}" sibTransId="{2576B56B-AF07-4A14-8F70-5683AE303716}"/>
    <dgm:cxn modelId="{C68070D7-6145-4DE7-95B3-9103C36F98F8}" type="presOf" srcId="{E980C344-F5BA-4ED2-B376-372E8B2AC874}" destId="{08140307-6EF7-40A8-97CF-F9EE58081623}" srcOrd="0" destOrd="0" presId="urn:microsoft.com/office/officeart/2018/5/layout/IconCircleLabelList"/>
    <dgm:cxn modelId="{B30E98E7-B1BA-4896-A166-AE12441B1120}" srcId="{D36E2CA5-1CC0-4CE8-834A-A1D1214B821F}" destId="{8A0899A8-462C-4E1F-A9A2-E8EBA43C09D0}" srcOrd="2" destOrd="0" parTransId="{368AFA88-23DA-4EF2-B4CD-3649C8AACF93}" sibTransId="{5520CE68-EBA7-4FA0-85B3-D61A4EE98970}"/>
    <dgm:cxn modelId="{89D62A6A-E619-4C8C-8D64-CBB1185CFA03}" type="presParOf" srcId="{91038339-4271-415E-9BF2-BC2F094651A1}" destId="{BF5584DA-29D2-4A1C-A2AF-74E8EF2623FC}" srcOrd="0" destOrd="0" presId="urn:microsoft.com/office/officeart/2018/5/layout/IconCircleLabelList"/>
    <dgm:cxn modelId="{11BDC5E3-7BBA-4E17-A6C7-AACA455B7B1A}" type="presParOf" srcId="{BF5584DA-29D2-4A1C-A2AF-74E8EF2623FC}" destId="{E6BAABEB-69C5-43CF-8A29-40E824EA7824}" srcOrd="0" destOrd="0" presId="urn:microsoft.com/office/officeart/2018/5/layout/IconCircleLabelList"/>
    <dgm:cxn modelId="{DFA9ACC0-ECD6-4EBD-8685-51B02C3E7746}" type="presParOf" srcId="{BF5584DA-29D2-4A1C-A2AF-74E8EF2623FC}" destId="{E22B151C-D52C-4BD6-BBCB-A0A59970B823}" srcOrd="1" destOrd="0" presId="urn:microsoft.com/office/officeart/2018/5/layout/IconCircleLabelList"/>
    <dgm:cxn modelId="{5AC933D3-113C-4707-8669-1B4A47E79B37}" type="presParOf" srcId="{BF5584DA-29D2-4A1C-A2AF-74E8EF2623FC}" destId="{15FCB346-7E62-4BC0-8646-8DDC862F3847}" srcOrd="2" destOrd="0" presId="urn:microsoft.com/office/officeart/2018/5/layout/IconCircleLabelList"/>
    <dgm:cxn modelId="{3668A2BF-FD52-450C-B2E1-ECEB5B21F12F}" type="presParOf" srcId="{BF5584DA-29D2-4A1C-A2AF-74E8EF2623FC}" destId="{7595B021-570E-4929-A006-E0F331191259}" srcOrd="3" destOrd="0" presId="urn:microsoft.com/office/officeart/2018/5/layout/IconCircleLabelList"/>
    <dgm:cxn modelId="{82F05F07-CD58-44A5-8171-101B51D6C08F}" type="presParOf" srcId="{91038339-4271-415E-9BF2-BC2F094651A1}" destId="{517C22A6-DD4F-4F0B-B3B9-6E3981BE32EF}" srcOrd="1" destOrd="0" presId="urn:microsoft.com/office/officeart/2018/5/layout/IconCircleLabelList"/>
    <dgm:cxn modelId="{3EF57A6A-CB1B-4C91-B641-EE283AE45CF2}" type="presParOf" srcId="{91038339-4271-415E-9BF2-BC2F094651A1}" destId="{A4F4FA91-B075-49A0-A8A8-87659A81BC42}" srcOrd="2" destOrd="0" presId="urn:microsoft.com/office/officeart/2018/5/layout/IconCircleLabelList"/>
    <dgm:cxn modelId="{AC1A5D83-257C-4676-AC20-DB34F910AAB7}" type="presParOf" srcId="{A4F4FA91-B075-49A0-A8A8-87659A81BC42}" destId="{B5CE7E08-38F1-4BE8-ADCB-1C975D65CA70}" srcOrd="0" destOrd="0" presId="urn:microsoft.com/office/officeart/2018/5/layout/IconCircleLabelList"/>
    <dgm:cxn modelId="{35692D0E-037D-4A2B-ACF6-153D2E930AA5}" type="presParOf" srcId="{A4F4FA91-B075-49A0-A8A8-87659A81BC42}" destId="{CE7EDDCB-7238-4F37-8858-8F3430358458}" srcOrd="1" destOrd="0" presId="urn:microsoft.com/office/officeart/2018/5/layout/IconCircleLabelList"/>
    <dgm:cxn modelId="{74D209FD-DB7E-45BA-8B0A-245DD9C1F852}" type="presParOf" srcId="{A4F4FA91-B075-49A0-A8A8-87659A81BC42}" destId="{69D2B5EE-9F04-4AAB-BC53-CB9EE79ECF08}" srcOrd="2" destOrd="0" presId="urn:microsoft.com/office/officeart/2018/5/layout/IconCircleLabelList"/>
    <dgm:cxn modelId="{39860602-40D9-43A1-AAFC-1BB2A43044C3}" type="presParOf" srcId="{A4F4FA91-B075-49A0-A8A8-87659A81BC42}" destId="{08140307-6EF7-40A8-97CF-F9EE58081623}" srcOrd="3" destOrd="0" presId="urn:microsoft.com/office/officeart/2018/5/layout/IconCircleLabelList"/>
    <dgm:cxn modelId="{B07C422F-8973-4B06-8E9F-6327398C95B9}" type="presParOf" srcId="{91038339-4271-415E-9BF2-BC2F094651A1}" destId="{01FB2C46-9905-4C31-95CB-9F6D21EFD05F}" srcOrd="3" destOrd="0" presId="urn:microsoft.com/office/officeart/2018/5/layout/IconCircleLabelList"/>
    <dgm:cxn modelId="{7543EC70-FEDA-4E3D-ABC5-BA4074CE90D1}" type="presParOf" srcId="{91038339-4271-415E-9BF2-BC2F094651A1}" destId="{5B4FC861-A4E3-4279-8A21-7E132D2F4863}" srcOrd="4" destOrd="0" presId="urn:microsoft.com/office/officeart/2018/5/layout/IconCircleLabelList"/>
    <dgm:cxn modelId="{0AA0031D-16EA-4B3A-9133-0860B9B0EA56}" type="presParOf" srcId="{5B4FC861-A4E3-4279-8A21-7E132D2F4863}" destId="{6F734AE4-3788-4504-B2B8-6D8E95B096EC}" srcOrd="0" destOrd="0" presId="urn:microsoft.com/office/officeart/2018/5/layout/IconCircleLabelList"/>
    <dgm:cxn modelId="{8EBD757D-B354-40A0-A766-B98BA866DD31}" type="presParOf" srcId="{5B4FC861-A4E3-4279-8A21-7E132D2F4863}" destId="{9FA3942E-7BE9-46C4-A04F-2CABC4B4CF86}" srcOrd="1" destOrd="0" presId="urn:microsoft.com/office/officeart/2018/5/layout/IconCircleLabelList"/>
    <dgm:cxn modelId="{701D62C5-B029-43AB-AE30-DF3E7A4D8A6E}" type="presParOf" srcId="{5B4FC861-A4E3-4279-8A21-7E132D2F4863}" destId="{44728CA3-2C02-484D-9738-DD9E277A850F}" srcOrd="2" destOrd="0" presId="urn:microsoft.com/office/officeart/2018/5/layout/IconCircleLabelList"/>
    <dgm:cxn modelId="{81EEFF24-CC5F-45C6-849B-9073636E8AEB}" type="presParOf" srcId="{5B4FC861-A4E3-4279-8A21-7E132D2F4863}" destId="{65C7B4FC-A650-400A-9A1C-0876DFFD7998}" srcOrd="3" destOrd="0" presId="urn:microsoft.com/office/officeart/2018/5/layout/IconCircleLabelList"/>
    <dgm:cxn modelId="{37588436-C364-4276-B95E-BA06FC7AFCC8}" type="presParOf" srcId="{91038339-4271-415E-9BF2-BC2F094651A1}" destId="{9A2EAF1C-7C3A-4577-8341-B2349079D760}" srcOrd="5" destOrd="0" presId="urn:microsoft.com/office/officeart/2018/5/layout/IconCircleLabelList"/>
    <dgm:cxn modelId="{BA660A1B-A277-458E-A116-1E9FD33D30E9}" type="presParOf" srcId="{91038339-4271-415E-9BF2-BC2F094651A1}" destId="{5EC859D3-156E-4F4F-AD0C-3F641A791157}" srcOrd="6" destOrd="0" presId="urn:microsoft.com/office/officeart/2018/5/layout/IconCircleLabelList"/>
    <dgm:cxn modelId="{07416944-29B5-42C5-9DA7-06BDC13E190B}" type="presParOf" srcId="{5EC859D3-156E-4F4F-AD0C-3F641A791157}" destId="{5D4061E4-B711-40D1-ADE1-2A61B6737FF7}" srcOrd="0" destOrd="0" presId="urn:microsoft.com/office/officeart/2018/5/layout/IconCircleLabelList"/>
    <dgm:cxn modelId="{C4ADADF7-1EDF-48E2-B2C9-CAE79C264E43}" type="presParOf" srcId="{5EC859D3-156E-4F4F-AD0C-3F641A791157}" destId="{8300E231-FAC1-4890-974C-6A2338B8682B}" srcOrd="1" destOrd="0" presId="urn:microsoft.com/office/officeart/2018/5/layout/IconCircleLabelList"/>
    <dgm:cxn modelId="{7648AEB7-6A15-4432-9943-929ED8318BF3}" type="presParOf" srcId="{5EC859D3-156E-4F4F-AD0C-3F641A791157}" destId="{C242818A-A6D9-4FD1-98F5-86D9A41F8D56}" srcOrd="2" destOrd="0" presId="urn:microsoft.com/office/officeart/2018/5/layout/IconCircleLabelList"/>
    <dgm:cxn modelId="{4460E574-1422-483F-AB38-87161A93698E}" type="presParOf" srcId="{5EC859D3-156E-4F4F-AD0C-3F641A791157}" destId="{F772CA35-FA80-4715-B3AC-0DED8CDFF28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39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390"/>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4 weeks focused on introducing qualitative research methods </a:t>
          </a:r>
          <a:endParaRPr lang="en-US" sz="2200" kern="1200" dirty="0"/>
        </a:p>
      </dsp:txBody>
      <dsp:txXfrm>
        <a:off x="0" y="2390"/>
        <a:ext cx="6900512" cy="815052"/>
      </dsp:txXfrm>
    </dsp:sp>
    <dsp:sp modelId="{5790CB92-572D-4923-BE46-19D2386E5EE6}">
      <dsp:nvSpPr>
        <dsp:cNvPr id="0" name=""/>
        <dsp:cNvSpPr/>
      </dsp:nvSpPr>
      <dsp:spPr>
        <a:xfrm>
          <a:off x="0" y="81744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817442"/>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t>Week 1: principles </a:t>
          </a:r>
          <a:r>
            <a:rPr lang="en-GB" sz="2200" kern="1200" dirty="0"/>
            <a:t>and approaches; standards of reliability and validity; the research process </a:t>
          </a:r>
          <a:endParaRPr lang="en-US" sz="2200" kern="1200" dirty="0"/>
        </a:p>
      </dsp:txBody>
      <dsp:txXfrm>
        <a:off x="0" y="817442"/>
        <a:ext cx="6900512" cy="815052"/>
      </dsp:txXfrm>
    </dsp:sp>
    <dsp:sp modelId="{1CD10CBA-8A10-4A89-BD53-31CBD209DDFE}">
      <dsp:nvSpPr>
        <dsp:cNvPr id="0" name=""/>
        <dsp:cNvSpPr/>
      </dsp:nvSpPr>
      <dsp:spPr>
        <a:xfrm>
          <a:off x="0" y="163249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632494"/>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solidFill>
                <a:schemeClr val="tx1"/>
              </a:solidFill>
            </a:rPr>
            <a:t>Week 2: research methods: case studies; interviews; focus groups; ethnography mixed methods and triangulation</a:t>
          </a:r>
          <a:endParaRPr lang="en-US" sz="2200" b="0" kern="1200" dirty="0">
            <a:solidFill>
              <a:schemeClr val="tx1"/>
            </a:solidFill>
          </a:endParaRPr>
        </a:p>
      </dsp:txBody>
      <dsp:txXfrm>
        <a:off x="0" y="1632494"/>
        <a:ext cx="6900512" cy="815052"/>
      </dsp:txXfrm>
    </dsp:sp>
    <dsp:sp modelId="{1482F247-97ED-4A01-958B-43C001C9579B}">
      <dsp:nvSpPr>
        <dsp:cNvPr id="0" name=""/>
        <dsp:cNvSpPr/>
      </dsp:nvSpPr>
      <dsp:spPr>
        <a:xfrm>
          <a:off x="0" y="2447546"/>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447546"/>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kern="1200" dirty="0">
              <a:solidFill>
                <a:schemeClr val="tx1"/>
              </a:solidFill>
            </a:rPr>
            <a:t>Week 3: analysis and interpretation within an interpretive paradigm; social and cultural context of research </a:t>
          </a:r>
          <a:endParaRPr lang="en-US" sz="2200" b="0" kern="1200" dirty="0">
            <a:solidFill>
              <a:schemeClr val="tx1"/>
            </a:solidFill>
          </a:endParaRPr>
        </a:p>
      </dsp:txBody>
      <dsp:txXfrm>
        <a:off x="0" y="2447546"/>
        <a:ext cx="6900512" cy="815052"/>
      </dsp:txXfrm>
    </dsp:sp>
    <dsp:sp modelId="{9101A55E-87DB-4D21-B220-426FF6DBF277}">
      <dsp:nvSpPr>
        <dsp:cNvPr id="0" name=""/>
        <dsp:cNvSpPr/>
      </dsp:nvSpPr>
      <dsp:spPr>
        <a:xfrm>
          <a:off x="0" y="326259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262599"/>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rgbClr val="0070C0"/>
              </a:solidFill>
            </a:rPr>
            <a:t>Week 4: ethics; formulating a research question; developing a research proposal; project planning  </a:t>
          </a:r>
          <a:endParaRPr lang="en-US" sz="2200" b="1" kern="1200" dirty="0">
            <a:solidFill>
              <a:srgbClr val="0070C0"/>
            </a:solidFill>
          </a:endParaRPr>
        </a:p>
      </dsp:txBody>
      <dsp:txXfrm>
        <a:off x="0" y="3262599"/>
        <a:ext cx="6900512" cy="815052"/>
      </dsp:txXfrm>
    </dsp:sp>
    <dsp:sp modelId="{27AE4967-C531-454A-AD39-0974219AE62D}">
      <dsp:nvSpPr>
        <dsp:cNvPr id="0" name=""/>
        <dsp:cNvSpPr/>
      </dsp:nvSpPr>
      <dsp:spPr>
        <a:xfrm>
          <a:off x="0" y="407765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077651"/>
          <a:ext cx="6900512" cy="815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4077651"/>
        <a:ext cx="6900512" cy="8150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1EA63-3728-42D6-BBE7-4A2299C205AC}">
      <dsp:nvSpPr>
        <dsp:cNvPr id="0" name=""/>
        <dsp:cNvSpPr/>
      </dsp:nvSpPr>
      <dsp:spPr>
        <a:xfrm>
          <a:off x="0" y="23069"/>
          <a:ext cx="6190412" cy="3837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Generally accepted principles and practices of conduct and governance:</a:t>
          </a:r>
          <a:endParaRPr lang="en-US" sz="1600" kern="1200"/>
        </a:p>
      </dsp:txBody>
      <dsp:txXfrm>
        <a:off x="18734" y="41803"/>
        <a:ext cx="6152944" cy="346292"/>
      </dsp:txXfrm>
    </dsp:sp>
    <dsp:sp modelId="{92EF4569-3D43-41C1-B8AF-D05BD93EB44E}">
      <dsp:nvSpPr>
        <dsp:cNvPr id="0" name=""/>
        <dsp:cNvSpPr/>
      </dsp:nvSpPr>
      <dsp:spPr>
        <a:xfrm>
          <a:off x="0" y="406829"/>
          <a:ext cx="6190412" cy="291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546"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To enhance the quality and integrity of research; </a:t>
          </a:r>
          <a:endParaRPr lang="en-US" sz="1200" kern="1200"/>
        </a:p>
        <a:p>
          <a:pPr marL="114300" lvl="1" indent="-114300" algn="l" defTabSz="533400">
            <a:lnSpc>
              <a:spcPct val="90000"/>
            </a:lnSpc>
            <a:spcBef>
              <a:spcPct val="0"/>
            </a:spcBef>
            <a:spcAft>
              <a:spcPct val="20000"/>
            </a:spcAft>
            <a:buChar char="•"/>
          </a:pPr>
          <a:r>
            <a:rPr lang="en-GB" sz="1200" kern="1200"/>
            <a:t>To protect the rights and welfare of participants and minimise the risk of physical and mental discomfort, harm and danger from research procedures; </a:t>
          </a:r>
          <a:endParaRPr lang="en-US" sz="1200" kern="1200"/>
        </a:p>
        <a:p>
          <a:pPr marL="114300" lvl="1" indent="-114300" algn="l" defTabSz="533400">
            <a:lnSpc>
              <a:spcPct val="90000"/>
            </a:lnSpc>
            <a:spcBef>
              <a:spcPct val="0"/>
            </a:spcBef>
            <a:spcAft>
              <a:spcPct val="20000"/>
            </a:spcAft>
            <a:buChar char="•"/>
          </a:pPr>
          <a:r>
            <a:rPr lang="en-GB" sz="1200" kern="1200"/>
            <a:t>To protect the welfare of researchers and their right to carry out legitimate investigations;  </a:t>
          </a:r>
          <a:endParaRPr lang="en-US" sz="1200" kern="1200"/>
        </a:p>
        <a:p>
          <a:pPr marL="114300" lvl="1" indent="-114300" algn="l" defTabSz="533400">
            <a:lnSpc>
              <a:spcPct val="90000"/>
            </a:lnSpc>
            <a:spcBef>
              <a:spcPct val="0"/>
            </a:spcBef>
            <a:spcAft>
              <a:spcPct val="20000"/>
            </a:spcAft>
            <a:buChar char="•"/>
          </a:pPr>
          <a:r>
            <a:rPr lang="en-GB" sz="1200" kern="1200"/>
            <a:t>To minimise the potential for claims of negligence made against the University, its researchers and any collaborating individual or organisation;  </a:t>
          </a:r>
          <a:endParaRPr lang="en-US" sz="1200" kern="1200"/>
        </a:p>
        <a:p>
          <a:pPr marL="114300" lvl="1" indent="-114300" algn="l" defTabSz="533400">
            <a:lnSpc>
              <a:spcPct val="90000"/>
            </a:lnSpc>
            <a:spcBef>
              <a:spcPct val="0"/>
            </a:spcBef>
            <a:spcAft>
              <a:spcPct val="20000"/>
            </a:spcAft>
            <a:buChar char="•"/>
          </a:pPr>
          <a:r>
            <a:rPr lang="en-GB" sz="1200" kern="1200"/>
            <a:t>To ensure the reputation of the University for the research it conducts and sponsors; </a:t>
          </a:r>
          <a:endParaRPr lang="en-US" sz="1200" kern="1200"/>
        </a:p>
        <a:p>
          <a:pPr marL="114300" lvl="1" indent="-114300" algn="l" defTabSz="533400">
            <a:lnSpc>
              <a:spcPct val="90000"/>
            </a:lnSpc>
            <a:spcBef>
              <a:spcPct val="0"/>
            </a:spcBef>
            <a:spcAft>
              <a:spcPct val="20000"/>
            </a:spcAft>
            <a:buChar char="•"/>
          </a:pPr>
          <a:r>
            <a:rPr lang="en-GB" sz="1200" kern="1200"/>
            <a:t>To ensure that research is conducted according to appropriate ethical, legal and professional frameworks, obligations and standards;  </a:t>
          </a:r>
          <a:endParaRPr lang="en-US" sz="1200" kern="1200"/>
        </a:p>
        <a:p>
          <a:pPr marL="114300" lvl="1" indent="-114300" algn="l" defTabSz="533400">
            <a:lnSpc>
              <a:spcPct val="90000"/>
            </a:lnSpc>
            <a:spcBef>
              <a:spcPct val="0"/>
            </a:spcBef>
            <a:spcAft>
              <a:spcPct val="20000"/>
            </a:spcAft>
            <a:buChar char="•"/>
          </a:pPr>
          <a:r>
            <a:rPr lang="en-GB" sz="1200" kern="1200"/>
            <a:t>To support a research environment that is underpinned by a culture of integrity and based on good governance, best practice and support for the development of researchers; </a:t>
          </a:r>
          <a:endParaRPr lang="en-US" sz="1200" kern="1200"/>
        </a:p>
        <a:p>
          <a:pPr marL="114300" lvl="1" indent="-114300" algn="l" defTabSz="533400">
            <a:lnSpc>
              <a:spcPct val="90000"/>
            </a:lnSpc>
            <a:spcBef>
              <a:spcPct val="0"/>
            </a:spcBef>
            <a:spcAft>
              <a:spcPct val="20000"/>
            </a:spcAft>
            <a:buChar char="•"/>
          </a:pPr>
          <a:r>
            <a:rPr lang="en-GB" sz="1200" kern="1200"/>
            <a:t>To ensure that transparent, robust and fair processes to deal with allegations of research misconduct should they arise; </a:t>
          </a:r>
          <a:endParaRPr lang="en-US" sz="1200" kern="1200"/>
        </a:p>
        <a:p>
          <a:pPr marL="114300" lvl="1" indent="-114300" algn="l" defTabSz="533400">
            <a:lnSpc>
              <a:spcPct val="90000"/>
            </a:lnSpc>
            <a:spcBef>
              <a:spcPct val="0"/>
            </a:spcBef>
            <a:spcAft>
              <a:spcPct val="20000"/>
            </a:spcAft>
            <a:buChar char="•"/>
          </a:pPr>
          <a:r>
            <a:rPr lang="en-GB" sz="1200" kern="1200"/>
            <a:t>To work together with other institutions as required from time to time to strengthen the integrity of research and to reviewing progress regularly and openly.</a:t>
          </a:r>
          <a:endParaRPr lang="en-US" sz="1200" kern="1200"/>
        </a:p>
      </dsp:txBody>
      <dsp:txXfrm>
        <a:off x="0" y="406829"/>
        <a:ext cx="6190412" cy="2914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95355E-8573-44A0-B8FF-B1F3B0DF13C2}">
      <dsp:nvSpPr>
        <dsp:cNvPr id="0" name=""/>
        <dsp:cNvSpPr/>
      </dsp:nvSpPr>
      <dsp:spPr>
        <a:xfrm>
          <a:off x="0" y="0"/>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2A5820-4658-4B63-8AAF-E5C478A69E96}">
      <dsp:nvSpPr>
        <dsp:cNvPr id="0" name=""/>
        <dsp:cNvSpPr/>
      </dsp:nvSpPr>
      <dsp:spPr>
        <a:xfrm>
          <a:off x="0" y="0"/>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endParaRPr lang="en-US" sz="5000" kern="1200" dirty="0"/>
        </a:p>
      </dsp:txBody>
      <dsp:txXfrm>
        <a:off x="0" y="0"/>
        <a:ext cx="10515600" cy="1088136"/>
      </dsp:txXfrm>
    </dsp:sp>
    <dsp:sp modelId="{B9F60F81-B2FC-40A4-BB97-F1FE7D6C0CD5}">
      <dsp:nvSpPr>
        <dsp:cNvPr id="0" name=""/>
        <dsp:cNvSpPr/>
      </dsp:nvSpPr>
      <dsp:spPr>
        <a:xfrm>
          <a:off x="0" y="1088136"/>
          <a:ext cx="1051560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88AB90-6B23-4B6C-A4EA-4B52027D6034}">
      <dsp:nvSpPr>
        <dsp:cNvPr id="0" name=""/>
        <dsp:cNvSpPr/>
      </dsp:nvSpPr>
      <dsp:spPr>
        <a:xfrm>
          <a:off x="0" y="1088136"/>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Already clear in your mind?</a:t>
          </a:r>
          <a:endParaRPr lang="en-US" sz="5000" kern="1200"/>
        </a:p>
      </dsp:txBody>
      <dsp:txXfrm>
        <a:off x="0" y="1088136"/>
        <a:ext cx="10515600" cy="1088136"/>
      </dsp:txXfrm>
    </dsp:sp>
    <dsp:sp modelId="{A1BAE2C1-847D-42C6-88C8-E7B031AF4858}">
      <dsp:nvSpPr>
        <dsp:cNvPr id="0" name=""/>
        <dsp:cNvSpPr/>
      </dsp:nvSpPr>
      <dsp:spPr>
        <a:xfrm>
          <a:off x="0" y="2176272"/>
          <a:ext cx="1051560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E61628-3AA4-4D3A-98BC-578E38DC0F60}">
      <dsp:nvSpPr>
        <dsp:cNvPr id="0" name=""/>
        <dsp:cNvSpPr/>
      </dsp:nvSpPr>
      <dsp:spPr>
        <a:xfrm>
          <a:off x="0" y="2176272"/>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Several ideas? </a:t>
          </a:r>
          <a:endParaRPr lang="en-US" sz="5000" kern="1200"/>
        </a:p>
      </dsp:txBody>
      <dsp:txXfrm>
        <a:off x="0" y="2176272"/>
        <a:ext cx="10515600" cy="1088136"/>
      </dsp:txXfrm>
    </dsp:sp>
    <dsp:sp modelId="{945E7548-704D-4FB3-BC6E-E627AB4C490A}">
      <dsp:nvSpPr>
        <dsp:cNvPr id="0" name=""/>
        <dsp:cNvSpPr/>
      </dsp:nvSpPr>
      <dsp:spPr>
        <a:xfrm>
          <a:off x="0" y="3264408"/>
          <a:ext cx="105156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3B8045-5941-49E1-9A46-0A094C652E7F}">
      <dsp:nvSpPr>
        <dsp:cNvPr id="0" name=""/>
        <dsp:cNvSpPr/>
      </dsp:nvSpPr>
      <dsp:spPr>
        <a:xfrm>
          <a:off x="0" y="3264408"/>
          <a:ext cx="10515600" cy="1088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No clear idea? </a:t>
          </a:r>
          <a:endParaRPr lang="en-US" sz="5000" kern="1200"/>
        </a:p>
      </dsp:txBody>
      <dsp:txXfrm>
        <a:off x="0" y="3264408"/>
        <a:ext cx="10515600" cy="10881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DC7A6C-2E96-4F3D-96D3-3C66CBA7E997}">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58C38-6204-436E-8193-34B2A41B2845}">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Talk to others – as a cohort this is a real strength. Feedback from fellow students can help refine, add focus and clarity </a:t>
          </a:r>
          <a:endParaRPr lang="en-US" sz="2200" kern="1200"/>
        </a:p>
      </dsp:txBody>
      <dsp:txXfrm>
        <a:off x="0" y="675"/>
        <a:ext cx="6900512" cy="790684"/>
      </dsp:txXfrm>
    </dsp:sp>
    <dsp:sp modelId="{7D501592-B80F-4987-966D-F14BC73757DA}">
      <dsp:nvSpPr>
        <dsp:cNvPr id="0" name=""/>
        <dsp:cNvSpPr/>
      </dsp:nvSpPr>
      <dsp:spPr>
        <a:xfrm>
          <a:off x="0" y="791359"/>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7300EC-6508-471D-BCD9-BF10CF479239}">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Spend time looking at previous research titles in your area </a:t>
          </a:r>
          <a:endParaRPr lang="en-US" sz="2200" kern="1200"/>
        </a:p>
      </dsp:txBody>
      <dsp:txXfrm>
        <a:off x="0" y="791359"/>
        <a:ext cx="6900512" cy="790684"/>
      </dsp:txXfrm>
    </dsp:sp>
    <dsp:sp modelId="{E31E20CA-BFF9-499C-BE9E-3AA57140497E}">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63AD20-6C38-45D2-BE8E-2E0B2030D3B9}">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Spend time looking at previous dissertations in your area </a:t>
          </a:r>
          <a:endParaRPr lang="en-US" sz="2200" kern="1200"/>
        </a:p>
      </dsp:txBody>
      <dsp:txXfrm>
        <a:off x="0" y="1582044"/>
        <a:ext cx="6900512" cy="790684"/>
      </dsp:txXfrm>
    </dsp:sp>
    <dsp:sp modelId="{05011986-BF0C-438A-B953-347DE0DAB2A9}">
      <dsp:nvSpPr>
        <dsp:cNvPr id="0" name=""/>
        <dsp:cNvSpPr/>
      </dsp:nvSpPr>
      <dsp:spPr>
        <a:xfrm>
          <a:off x="0" y="2372728"/>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C0BBB2-220E-43B6-850F-306874E37439}">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have you found the most interesting? What are your own interests?</a:t>
          </a:r>
          <a:endParaRPr lang="en-US" sz="2200" kern="1200"/>
        </a:p>
      </dsp:txBody>
      <dsp:txXfrm>
        <a:off x="0" y="2372728"/>
        <a:ext cx="6900512" cy="790684"/>
      </dsp:txXfrm>
    </dsp:sp>
    <dsp:sp modelId="{212F91D6-5890-45F3-BC41-4D4D34991982}">
      <dsp:nvSpPr>
        <dsp:cNvPr id="0" name=""/>
        <dsp:cNvSpPr/>
      </dsp:nvSpPr>
      <dsp:spPr>
        <a:xfrm>
          <a:off x="0" y="3163412"/>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BF5866-A0CF-4D4B-B796-68C6DD9669E8}">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 topic not yet explored?</a:t>
          </a:r>
          <a:endParaRPr lang="en-US" sz="2200" kern="1200"/>
        </a:p>
      </dsp:txBody>
      <dsp:txXfrm>
        <a:off x="0" y="3163412"/>
        <a:ext cx="6900512" cy="790684"/>
      </dsp:txXfrm>
    </dsp:sp>
    <dsp:sp modelId="{189DB699-7855-4C90-AEA2-4EAC2CC9869B}">
      <dsp:nvSpPr>
        <dsp:cNvPr id="0" name=""/>
        <dsp:cNvSpPr/>
      </dsp:nvSpPr>
      <dsp:spPr>
        <a:xfrm>
          <a:off x="0" y="3954096"/>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5ECB8E-B558-49B1-BB89-CF37830DAF0D}">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Something in the course so far that you feel needs further study?</a:t>
          </a:r>
          <a:endParaRPr lang="en-US" sz="2200" kern="1200"/>
        </a:p>
      </dsp:txBody>
      <dsp:txXfrm>
        <a:off x="0" y="3954096"/>
        <a:ext cx="6900512" cy="790684"/>
      </dsp:txXfrm>
    </dsp:sp>
    <dsp:sp modelId="{76C84A72-09B4-4E7C-8C17-CA9267D6F6DF}">
      <dsp:nvSpPr>
        <dsp:cNvPr id="0" name=""/>
        <dsp:cNvSpPr/>
      </dsp:nvSpPr>
      <dsp:spPr>
        <a:xfrm>
          <a:off x="0" y="47447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B93F4F-35B3-4D1D-ADB9-B2650D5F24D9}">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Keep asking the ‘why’ question </a:t>
          </a:r>
          <a:endParaRPr lang="en-US" sz="2200" kern="1200"/>
        </a:p>
      </dsp:txBody>
      <dsp:txXfrm>
        <a:off x="0" y="4744781"/>
        <a:ext cx="6900512" cy="7906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F9356-BAF9-46D5-80C5-A57E486A0B7A}">
      <dsp:nvSpPr>
        <dsp:cNvPr id="0" name=""/>
        <dsp:cNvSpPr/>
      </dsp:nvSpPr>
      <dsp:spPr>
        <a:xfrm>
          <a:off x="679050" y="376937"/>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95D60D-78BC-431C-A60E-9B3BB0870E39}">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F1EF70-7D1E-4276-963B-92973DA9F444}">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What will you be investigating?</a:t>
          </a:r>
          <a:endParaRPr lang="en-US" sz="2000" kern="1200"/>
        </a:p>
      </dsp:txBody>
      <dsp:txXfrm>
        <a:off x="75768" y="2851938"/>
        <a:ext cx="3093750" cy="720000"/>
      </dsp:txXfrm>
    </dsp:sp>
    <dsp:sp modelId="{D745C0BA-6337-41BB-8527-2A458F1C8019}">
      <dsp:nvSpPr>
        <dsp:cNvPr id="0" name=""/>
        <dsp:cNvSpPr/>
      </dsp:nvSpPr>
      <dsp:spPr>
        <a:xfrm>
          <a:off x="4314206" y="376937"/>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3B4CE-43A0-4EE2-998A-C12CB3150ED7}">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F3ED4A-174C-4831-841E-57D13BB45D7D}">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What is the argument? (prove, disprove, explore)</a:t>
          </a:r>
          <a:endParaRPr lang="en-US" sz="2000" kern="1200"/>
        </a:p>
      </dsp:txBody>
      <dsp:txXfrm>
        <a:off x="3710925" y="2851938"/>
        <a:ext cx="3093750" cy="720000"/>
      </dsp:txXfrm>
    </dsp:sp>
    <dsp:sp modelId="{FA73F0A1-FB2B-4B40-BD8E-8CE0FB9683B4}">
      <dsp:nvSpPr>
        <dsp:cNvPr id="0" name=""/>
        <dsp:cNvSpPr/>
      </dsp:nvSpPr>
      <dsp:spPr>
        <a:xfrm>
          <a:off x="7949362" y="376937"/>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9A1D45-2ACA-471E-9F43-DE433C9941D7}">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522875-81D3-4D77-8842-B459447AA53B}">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What are the limits? (boundaries) </a:t>
          </a:r>
          <a:endParaRPr lang="en-US" sz="2000" kern="1200"/>
        </a:p>
      </dsp:txBody>
      <dsp:txXfrm>
        <a:off x="7346081" y="2851938"/>
        <a:ext cx="30937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36F2F1-CF68-4B5D-86FE-7ACE06E0A9FD}">
      <dsp:nvSpPr>
        <dsp:cNvPr id="0" name=""/>
        <dsp:cNvSpPr/>
      </dsp:nvSpPr>
      <dsp:spPr>
        <a:xfrm>
          <a:off x="0" y="67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51E51B-DEC5-4D8F-9CF5-799EDE49FD56}">
      <dsp:nvSpPr>
        <dsp:cNvPr id="0" name=""/>
        <dsp:cNvSpPr/>
      </dsp:nvSpPr>
      <dsp:spPr>
        <a:xfrm>
          <a:off x="0" y="671"/>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Contradictions?</a:t>
          </a:r>
          <a:endParaRPr lang="en-US" sz="2200" kern="1200"/>
        </a:p>
      </dsp:txBody>
      <dsp:txXfrm>
        <a:off x="0" y="671"/>
        <a:ext cx="6263640" cy="786192"/>
      </dsp:txXfrm>
    </dsp:sp>
    <dsp:sp modelId="{F79E267F-3B38-45B5-9E2A-A5F1A16CC2FA}">
      <dsp:nvSpPr>
        <dsp:cNvPr id="0" name=""/>
        <dsp:cNvSpPr/>
      </dsp:nvSpPr>
      <dsp:spPr>
        <a:xfrm>
          <a:off x="0" y="786863"/>
          <a:ext cx="6263640" cy="0"/>
        </a:xfrm>
        <a:prstGeom prst="line">
          <a:avLst/>
        </a:prstGeom>
        <a:solidFill>
          <a:schemeClr val="accent2">
            <a:hueOff val="-242561"/>
            <a:satOff val="-13988"/>
            <a:lumOff val="1438"/>
            <a:alphaOff val="0"/>
          </a:schemeClr>
        </a:solidFill>
        <a:ln w="12700" cap="flat" cmpd="sng" algn="ctr">
          <a:solidFill>
            <a:schemeClr val="accent2">
              <a:hueOff val="-242561"/>
              <a:satOff val="-13988"/>
              <a:lumOff val="14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48468E-EB8D-4C08-A7F7-5F69937A7FCC}">
      <dsp:nvSpPr>
        <dsp:cNvPr id="0" name=""/>
        <dsp:cNvSpPr/>
      </dsp:nvSpPr>
      <dsp:spPr>
        <a:xfrm>
          <a:off x="0" y="786863"/>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Replication? </a:t>
          </a:r>
          <a:endParaRPr lang="en-US" sz="2200" kern="1200"/>
        </a:p>
      </dsp:txBody>
      <dsp:txXfrm>
        <a:off x="0" y="786863"/>
        <a:ext cx="6263640" cy="786192"/>
      </dsp:txXfrm>
    </dsp:sp>
    <dsp:sp modelId="{98A9DAB7-B0FA-4920-B1DC-2DC99F2F060B}">
      <dsp:nvSpPr>
        <dsp:cNvPr id="0" name=""/>
        <dsp:cNvSpPr/>
      </dsp:nvSpPr>
      <dsp:spPr>
        <a:xfrm>
          <a:off x="0" y="1573055"/>
          <a:ext cx="6263640"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997560-D6B4-4BCB-8D71-1139CB2EF218}">
      <dsp:nvSpPr>
        <dsp:cNvPr id="0" name=""/>
        <dsp:cNvSpPr/>
      </dsp:nvSpPr>
      <dsp:spPr>
        <a:xfrm>
          <a:off x="0" y="1573055"/>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Particular problem?</a:t>
          </a:r>
          <a:endParaRPr lang="en-US" sz="2200" kern="1200"/>
        </a:p>
      </dsp:txBody>
      <dsp:txXfrm>
        <a:off x="0" y="1573055"/>
        <a:ext cx="6263640" cy="786192"/>
      </dsp:txXfrm>
    </dsp:sp>
    <dsp:sp modelId="{8471E995-82B2-4D38-8AA3-1D3197BA41CB}">
      <dsp:nvSpPr>
        <dsp:cNvPr id="0" name=""/>
        <dsp:cNvSpPr/>
      </dsp:nvSpPr>
      <dsp:spPr>
        <a:xfrm>
          <a:off x="0" y="2359247"/>
          <a:ext cx="626364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D12D8B-599A-491B-AEB3-B86D4A51696D}">
      <dsp:nvSpPr>
        <dsp:cNvPr id="0" name=""/>
        <dsp:cNvSpPr/>
      </dsp:nvSpPr>
      <dsp:spPr>
        <a:xfrm>
          <a:off x="0" y="2359247"/>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‘gaps between official versions of reality and the facts on the ground’ (Marx 1997:113) </a:t>
          </a:r>
          <a:endParaRPr lang="en-US" sz="2200" kern="1200"/>
        </a:p>
      </dsp:txBody>
      <dsp:txXfrm>
        <a:off x="0" y="2359247"/>
        <a:ext cx="6263640" cy="786192"/>
      </dsp:txXfrm>
    </dsp:sp>
    <dsp:sp modelId="{41E25815-FF7F-4DFF-B6E4-29E8685BA933}">
      <dsp:nvSpPr>
        <dsp:cNvPr id="0" name=""/>
        <dsp:cNvSpPr/>
      </dsp:nvSpPr>
      <dsp:spPr>
        <a:xfrm>
          <a:off x="0" y="3145440"/>
          <a:ext cx="6263640"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D2E8F3-E7E2-4736-9BC9-3460F9E897A8}">
      <dsp:nvSpPr>
        <dsp:cNvPr id="0" name=""/>
        <dsp:cNvSpPr/>
      </dsp:nvSpPr>
      <dsp:spPr>
        <a:xfrm>
          <a:off x="0" y="3145440"/>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Counter-intuitive? </a:t>
          </a:r>
          <a:endParaRPr lang="en-US" sz="2200" kern="1200"/>
        </a:p>
      </dsp:txBody>
      <dsp:txXfrm>
        <a:off x="0" y="3145440"/>
        <a:ext cx="6263640" cy="786192"/>
      </dsp:txXfrm>
    </dsp:sp>
    <dsp:sp modelId="{AB59A562-63B4-4C69-B619-91E1BF8CEC9F}">
      <dsp:nvSpPr>
        <dsp:cNvPr id="0" name=""/>
        <dsp:cNvSpPr/>
      </dsp:nvSpPr>
      <dsp:spPr>
        <a:xfrm>
          <a:off x="0" y="3931632"/>
          <a:ext cx="6263640" cy="0"/>
        </a:xfrm>
        <a:prstGeom prst="line">
          <a:avLst/>
        </a:prstGeom>
        <a:solidFill>
          <a:schemeClr val="accent2">
            <a:hueOff val="-1212803"/>
            <a:satOff val="-69940"/>
            <a:lumOff val="7190"/>
            <a:alphaOff val="0"/>
          </a:schemeClr>
        </a:solidFill>
        <a:ln w="12700" cap="flat" cmpd="sng" algn="ctr">
          <a:solidFill>
            <a:schemeClr val="accent2">
              <a:hueOff val="-1212803"/>
              <a:satOff val="-69940"/>
              <a:lumOff val="71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124D1B-00F7-4001-80FD-EEBD5B8FF2DC}">
      <dsp:nvSpPr>
        <dsp:cNvPr id="0" name=""/>
        <dsp:cNvSpPr/>
      </dsp:nvSpPr>
      <dsp:spPr>
        <a:xfrm>
          <a:off x="0" y="3931632"/>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New methods/technology/ R&amp;D?</a:t>
          </a:r>
          <a:endParaRPr lang="en-US" sz="2200" kern="1200"/>
        </a:p>
      </dsp:txBody>
      <dsp:txXfrm>
        <a:off x="0" y="3931632"/>
        <a:ext cx="6263640" cy="786192"/>
      </dsp:txXfrm>
    </dsp:sp>
    <dsp:sp modelId="{0CEA364D-812C-4C19-8332-410BDBA77134}">
      <dsp:nvSpPr>
        <dsp:cNvPr id="0" name=""/>
        <dsp:cNvSpPr/>
      </dsp:nvSpPr>
      <dsp:spPr>
        <a:xfrm>
          <a:off x="0" y="4717824"/>
          <a:ext cx="62636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0D41F2-D1B8-446B-A402-A755CA1ECD9E}">
      <dsp:nvSpPr>
        <dsp:cNvPr id="0" name=""/>
        <dsp:cNvSpPr/>
      </dsp:nvSpPr>
      <dsp:spPr>
        <a:xfrm>
          <a:off x="0" y="4717824"/>
          <a:ext cx="626364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(Bryman 2014) </a:t>
          </a:r>
          <a:endParaRPr lang="en-US" sz="2200" kern="1200"/>
        </a:p>
      </dsp:txBody>
      <dsp:txXfrm>
        <a:off x="0" y="4717824"/>
        <a:ext cx="6263640" cy="7861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E4F74-319E-4119-B4F4-A13D030D6DB2}">
      <dsp:nvSpPr>
        <dsp:cNvPr id="0" name=""/>
        <dsp:cNvSpPr/>
      </dsp:nvSpPr>
      <dsp:spPr>
        <a:xfrm>
          <a:off x="0" y="67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074089-FBA1-46A1-BA28-EA669A6E0789}">
      <dsp:nvSpPr>
        <dsp:cNvPr id="0" name=""/>
        <dsp:cNvSpPr/>
      </dsp:nvSpPr>
      <dsp:spPr>
        <a:xfrm>
          <a:off x="0" y="671"/>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Research questions are likely to be refined </a:t>
          </a:r>
          <a:endParaRPr lang="en-US" sz="3000" kern="1200"/>
        </a:p>
      </dsp:txBody>
      <dsp:txXfrm>
        <a:off x="0" y="671"/>
        <a:ext cx="6263640" cy="1100668"/>
      </dsp:txXfrm>
    </dsp:sp>
    <dsp:sp modelId="{4EF42DAB-B625-4F33-A4C7-60ED241BD5E2}">
      <dsp:nvSpPr>
        <dsp:cNvPr id="0" name=""/>
        <dsp:cNvSpPr/>
      </dsp:nvSpPr>
      <dsp:spPr>
        <a:xfrm>
          <a:off x="0" y="1101340"/>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D5F607-1FFE-47A0-B218-F2116FEA2710}">
      <dsp:nvSpPr>
        <dsp:cNvPr id="0" name=""/>
        <dsp:cNvSpPr/>
      </dsp:nvSpPr>
      <dsp:spPr>
        <a:xfrm>
          <a:off x="0" y="1101340"/>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Reflexivity to revise </a:t>
          </a:r>
          <a:endParaRPr lang="en-US" sz="3000" kern="1200"/>
        </a:p>
      </dsp:txBody>
      <dsp:txXfrm>
        <a:off x="0" y="1101340"/>
        <a:ext cx="6263640" cy="1100668"/>
      </dsp:txXfrm>
    </dsp:sp>
    <dsp:sp modelId="{B2D24CE8-8378-43D5-ACC6-19571EAF04BF}">
      <dsp:nvSpPr>
        <dsp:cNvPr id="0" name=""/>
        <dsp:cNvSpPr/>
      </dsp:nvSpPr>
      <dsp:spPr>
        <a:xfrm>
          <a:off x="0" y="2202009"/>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9A397A-25AE-47A6-B8B0-E3E08CF1A527}">
      <dsp:nvSpPr>
        <dsp:cNvPr id="0" name=""/>
        <dsp:cNvSpPr/>
      </dsp:nvSpPr>
      <dsp:spPr>
        <a:xfrm>
          <a:off x="0" y="2202009"/>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Overarching guiding question throughout </a:t>
          </a:r>
          <a:endParaRPr lang="en-US" sz="3000" kern="1200"/>
        </a:p>
      </dsp:txBody>
      <dsp:txXfrm>
        <a:off x="0" y="2202009"/>
        <a:ext cx="6263640" cy="1100668"/>
      </dsp:txXfrm>
    </dsp:sp>
    <dsp:sp modelId="{6581F616-33F6-4BAB-8525-B25490D09491}">
      <dsp:nvSpPr>
        <dsp:cNvPr id="0" name=""/>
        <dsp:cNvSpPr/>
      </dsp:nvSpPr>
      <dsp:spPr>
        <a:xfrm>
          <a:off x="0" y="3302678"/>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8B3620-DE70-4AD5-90B5-936898F52AE3}">
      <dsp:nvSpPr>
        <dsp:cNvPr id="0" name=""/>
        <dsp:cNvSpPr/>
      </dsp:nvSpPr>
      <dsp:spPr>
        <a:xfrm>
          <a:off x="0" y="3302678"/>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Fluidity to adapt to new literature, difficulties with data collection </a:t>
          </a:r>
          <a:endParaRPr lang="en-US" sz="3000" kern="1200"/>
        </a:p>
      </dsp:txBody>
      <dsp:txXfrm>
        <a:off x="0" y="3302678"/>
        <a:ext cx="6263640" cy="1100668"/>
      </dsp:txXfrm>
    </dsp:sp>
    <dsp:sp modelId="{F2B173D2-C286-4B5F-B045-6A06502CD172}">
      <dsp:nvSpPr>
        <dsp:cNvPr id="0" name=""/>
        <dsp:cNvSpPr/>
      </dsp:nvSpPr>
      <dsp:spPr>
        <a:xfrm>
          <a:off x="0" y="4403347"/>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4064D-A0F2-47CF-A354-03A8D465424C}">
      <dsp:nvSpPr>
        <dsp:cNvPr id="0" name=""/>
        <dsp:cNvSpPr/>
      </dsp:nvSpPr>
      <dsp:spPr>
        <a:xfrm>
          <a:off x="0" y="4403347"/>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Talk through changes – tweaking or substantial revision?</a:t>
          </a:r>
          <a:endParaRPr lang="en-US" sz="3000" kern="1200"/>
        </a:p>
      </dsp:txBody>
      <dsp:txXfrm>
        <a:off x="0" y="4403347"/>
        <a:ext cx="6263640" cy="11006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2CC3B3-998E-4FF8-AD85-EE9A606E15C7}">
      <dsp:nvSpPr>
        <dsp:cNvPr id="0" name=""/>
        <dsp:cNvSpPr/>
      </dsp:nvSpPr>
      <dsp:spPr>
        <a:xfrm>
          <a:off x="0" y="51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76EF48-12A2-4D57-AB0F-F5351B4DCD61}">
      <dsp:nvSpPr>
        <dsp:cNvPr id="0" name=""/>
        <dsp:cNvSpPr/>
      </dsp:nvSpPr>
      <dsp:spPr>
        <a:xfrm>
          <a:off x="0" y="519"/>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are the research objectives/ what is the topic?</a:t>
          </a:r>
          <a:endParaRPr lang="en-US" sz="1900" kern="1200"/>
        </a:p>
      </dsp:txBody>
      <dsp:txXfrm>
        <a:off x="0" y="519"/>
        <a:ext cx="10515600" cy="425092"/>
      </dsp:txXfrm>
    </dsp:sp>
    <dsp:sp modelId="{8DCD4D04-749A-414A-9F7C-192528CEA5BC}">
      <dsp:nvSpPr>
        <dsp:cNvPr id="0" name=""/>
        <dsp:cNvSpPr/>
      </dsp:nvSpPr>
      <dsp:spPr>
        <a:xfrm>
          <a:off x="0" y="42561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51F95A-24F2-41DF-B083-F081F23B7C1D}">
      <dsp:nvSpPr>
        <dsp:cNvPr id="0" name=""/>
        <dsp:cNvSpPr/>
      </dsp:nvSpPr>
      <dsp:spPr>
        <a:xfrm>
          <a:off x="0" y="425611"/>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Why is this important?</a:t>
          </a:r>
          <a:endParaRPr lang="en-US" sz="1900" kern="1200"/>
        </a:p>
      </dsp:txBody>
      <dsp:txXfrm>
        <a:off x="0" y="425611"/>
        <a:ext cx="10515600" cy="425092"/>
      </dsp:txXfrm>
    </dsp:sp>
    <dsp:sp modelId="{F2B64637-05BE-4C60-BE6B-57A52EEEC53C}">
      <dsp:nvSpPr>
        <dsp:cNvPr id="0" name=""/>
        <dsp:cNvSpPr/>
      </dsp:nvSpPr>
      <dsp:spPr>
        <a:xfrm>
          <a:off x="0" y="8507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B8B8C2-D75C-45B3-9D6F-79479E820A9F}">
      <dsp:nvSpPr>
        <dsp:cNvPr id="0" name=""/>
        <dsp:cNvSpPr/>
      </dsp:nvSpPr>
      <dsp:spPr>
        <a:xfrm>
          <a:off x="0" y="850703"/>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is the research question? </a:t>
          </a:r>
          <a:endParaRPr lang="en-US" sz="1900" kern="1200"/>
        </a:p>
      </dsp:txBody>
      <dsp:txXfrm>
        <a:off x="0" y="850703"/>
        <a:ext cx="10515600" cy="425092"/>
      </dsp:txXfrm>
    </dsp:sp>
    <dsp:sp modelId="{89C78C5D-92C3-4467-9302-811DBE27CB2E}">
      <dsp:nvSpPr>
        <dsp:cNvPr id="0" name=""/>
        <dsp:cNvSpPr/>
      </dsp:nvSpPr>
      <dsp:spPr>
        <a:xfrm>
          <a:off x="0" y="12757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1DF38A-961C-420A-86A9-3E80B1A69DFD}">
      <dsp:nvSpPr>
        <dsp:cNvPr id="0" name=""/>
        <dsp:cNvSpPr/>
      </dsp:nvSpPr>
      <dsp:spPr>
        <a:xfrm>
          <a:off x="0" y="1275795"/>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does the literature say about the topic?</a:t>
          </a:r>
          <a:endParaRPr lang="en-US" sz="1900" kern="1200"/>
        </a:p>
      </dsp:txBody>
      <dsp:txXfrm>
        <a:off x="0" y="1275795"/>
        <a:ext cx="10515600" cy="425092"/>
      </dsp:txXfrm>
    </dsp:sp>
    <dsp:sp modelId="{67BFC30F-C838-4E09-9091-12DEF99FE96A}">
      <dsp:nvSpPr>
        <dsp:cNvPr id="0" name=""/>
        <dsp:cNvSpPr/>
      </dsp:nvSpPr>
      <dsp:spPr>
        <a:xfrm>
          <a:off x="0" y="17008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907781-D728-44E4-B3FC-D5C0E04C0DE6}">
      <dsp:nvSpPr>
        <dsp:cNvPr id="0" name=""/>
        <dsp:cNvSpPr/>
      </dsp:nvSpPr>
      <dsp:spPr>
        <a:xfrm>
          <a:off x="0" y="1700887"/>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How will you collect the data? (method)</a:t>
          </a:r>
          <a:endParaRPr lang="en-US" sz="1900" kern="1200"/>
        </a:p>
      </dsp:txBody>
      <dsp:txXfrm>
        <a:off x="0" y="1700887"/>
        <a:ext cx="10515600" cy="425092"/>
      </dsp:txXfrm>
    </dsp:sp>
    <dsp:sp modelId="{80310F15-3B8B-44FE-A0B0-23BFBDAC6654}">
      <dsp:nvSpPr>
        <dsp:cNvPr id="0" name=""/>
        <dsp:cNvSpPr/>
      </dsp:nvSpPr>
      <dsp:spPr>
        <a:xfrm>
          <a:off x="0" y="212598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16CB53-395D-456F-99E9-D3AAA1792013}">
      <dsp:nvSpPr>
        <dsp:cNvPr id="0" name=""/>
        <dsp:cNvSpPr/>
      </dsp:nvSpPr>
      <dsp:spPr>
        <a:xfrm>
          <a:off x="0" y="2125980"/>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Why is this method appropriate?</a:t>
          </a:r>
          <a:endParaRPr lang="en-US" sz="1900" kern="1200"/>
        </a:p>
      </dsp:txBody>
      <dsp:txXfrm>
        <a:off x="0" y="2125980"/>
        <a:ext cx="10515600" cy="425092"/>
      </dsp:txXfrm>
    </dsp:sp>
    <dsp:sp modelId="{014553E0-AD71-4FB5-9F15-8E799358C2C7}">
      <dsp:nvSpPr>
        <dsp:cNvPr id="0" name=""/>
        <dsp:cNvSpPr/>
      </dsp:nvSpPr>
      <dsp:spPr>
        <a:xfrm>
          <a:off x="0" y="255107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82CAD7-7C0C-400F-BF25-BEE39E944076}">
      <dsp:nvSpPr>
        <dsp:cNvPr id="0" name=""/>
        <dsp:cNvSpPr/>
      </dsp:nvSpPr>
      <dsp:spPr>
        <a:xfrm>
          <a:off x="0" y="2551072"/>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Will you need resources?</a:t>
          </a:r>
          <a:endParaRPr lang="en-US" sz="1900" kern="1200"/>
        </a:p>
      </dsp:txBody>
      <dsp:txXfrm>
        <a:off x="0" y="2551072"/>
        <a:ext cx="10515600" cy="425092"/>
      </dsp:txXfrm>
    </dsp:sp>
    <dsp:sp modelId="{F3CBBAC1-E311-4B0F-AFEA-CF3CD1D3CF15}">
      <dsp:nvSpPr>
        <dsp:cNvPr id="0" name=""/>
        <dsp:cNvSpPr/>
      </dsp:nvSpPr>
      <dsp:spPr>
        <a:xfrm>
          <a:off x="0" y="297616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F6BA76-F09F-46D6-9CD9-EAD62012CEF5}">
      <dsp:nvSpPr>
        <dsp:cNvPr id="0" name=""/>
        <dsp:cNvSpPr/>
      </dsp:nvSpPr>
      <dsp:spPr>
        <a:xfrm>
          <a:off x="0" y="2976164"/>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What is the timetable for each stage? </a:t>
          </a:r>
          <a:endParaRPr lang="en-US" sz="1900" kern="1200"/>
        </a:p>
      </dsp:txBody>
      <dsp:txXfrm>
        <a:off x="0" y="2976164"/>
        <a:ext cx="10515600" cy="425092"/>
      </dsp:txXfrm>
    </dsp:sp>
    <dsp:sp modelId="{267890D1-0526-4C90-9064-62E604EE9690}">
      <dsp:nvSpPr>
        <dsp:cNvPr id="0" name=""/>
        <dsp:cNvSpPr/>
      </dsp:nvSpPr>
      <dsp:spPr>
        <a:xfrm>
          <a:off x="0" y="340125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87068D-8A53-48B1-9545-83571B619F27}">
      <dsp:nvSpPr>
        <dsp:cNvPr id="0" name=""/>
        <dsp:cNvSpPr/>
      </dsp:nvSpPr>
      <dsp:spPr>
        <a:xfrm>
          <a:off x="0" y="3401256"/>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Possible ethical issues? </a:t>
          </a:r>
          <a:endParaRPr lang="en-US" sz="1900" kern="1200"/>
        </a:p>
      </dsp:txBody>
      <dsp:txXfrm>
        <a:off x="0" y="3401256"/>
        <a:ext cx="10515600" cy="425092"/>
      </dsp:txXfrm>
    </dsp:sp>
    <dsp:sp modelId="{6F1964E6-9E1F-463E-B8C4-8095981B2F83}">
      <dsp:nvSpPr>
        <dsp:cNvPr id="0" name=""/>
        <dsp:cNvSpPr/>
      </dsp:nvSpPr>
      <dsp:spPr>
        <a:xfrm>
          <a:off x="0" y="382634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965D4F-D15A-4092-9641-F8D9EA1F76CF}">
      <dsp:nvSpPr>
        <dsp:cNvPr id="0" name=""/>
        <dsp:cNvSpPr/>
      </dsp:nvSpPr>
      <dsp:spPr>
        <a:xfrm>
          <a:off x="0" y="3826348"/>
          <a:ext cx="10515600" cy="425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How will you analyse the data? </a:t>
          </a:r>
          <a:endParaRPr lang="en-US" sz="1900" kern="1200"/>
        </a:p>
      </dsp:txBody>
      <dsp:txXfrm>
        <a:off x="0" y="3826348"/>
        <a:ext cx="10515600" cy="4250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5B303-6F3E-4054-ACAA-9818E288636A}">
      <dsp:nvSpPr>
        <dsp:cNvPr id="0" name=""/>
        <dsp:cNvSpPr/>
      </dsp:nvSpPr>
      <dsp:spPr>
        <a:xfrm>
          <a:off x="0" y="663"/>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79402C-49F7-4916-93CE-CC90F57D0BC1}">
      <dsp:nvSpPr>
        <dsp:cNvPr id="0" name=""/>
        <dsp:cNvSpPr/>
      </dsp:nvSpPr>
      <dsp:spPr>
        <a:xfrm>
          <a:off x="0" y="663"/>
          <a:ext cx="6224335" cy="77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Title (working title)</a:t>
          </a:r>
          <a:endParaRPr lang="en-US" sz="3500" kern="1200"/>
        </a:p>
      </dsp:txBody>
      <dsp:txXfrm>
        <a:off x="0" y="663"/>
        <a:ext cx="6224335" cy="775744"/>
      </dsp:txXfrm>
    </dsp:sp>
    <dsp:sp modelId="{D80E77EB-B366-4B97-8D18-A460D516960E}">
      <dsp:nvSpPr>
        <dsp:cNvPr id="0" name=""/>
        <dsp:cNvSpPr/>
      </dsp:nvSpPr>
      <dsp:spPr>
        <a:xfrm>
          <a:off x="0" y="776407"/>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CC3726-FCCD-4C9A-9092-55678B0A7087}">
      <dsp:nvSpPr>
        <dsp:cNvPr id="0" name=""/>
        <dsp:cNvSpPr/>
      </dsp:nvSpPr>
      <dsp:spPr>
        <a:xfrm>
          <a:off x="0" y="776407"/>
          <a:ext cx="6224335" cy="77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Introduction </a:t>
          </a:r>
          <a:endParaRPr lang="en-US" sz="3500" kern="1200"/>
        </a:p>
      </dsp:txBody>
      <dsp:txXfrm>
        <a:off x="0" y="776407"/>
        <a:ext cx="6224335" cy="775744"/>
      </dsp:txXfrm>
    </dsp:sp>
    <dsp:sp modelId="{5A5404D1-F5DE-48EB-9466-19D0271AC19A}">
      <dsp:nvSpPr>
        <dsp:cNvPr id="0" name=""/>
        <dsp:cNvSpPr/>
      </dsp:nvSpPr>
      <dsp:spPr>
        <a:xfrm>
          <a:off x="0" y="1552151"/>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FF4603-0682-435D-AFB8-DC425D4EA905}">
      <dsp:nvSpPr>
        <dsp:cNvPr id="0" name=""/>
        <dsp:cNvSpPr/>
      </dsp:nvSpPr>
      <dsp:spPr>
        <a:xfrm>
          <a:off x="0" y="1552151"/>
          <a:ext cx="6224335" cy="77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Literature review </a:t>
          </a:r>
          <a:endParaRPr lang="en-US" sz="3500" kern="1200"/>
        </a:p>
      </dsp:txBody>
      <dsp:txXfrm>
        <a:off x="0" y="1552151"/>
        <a:ext cx="6224335" cy="775744"/>
      </dsp:txXfrm>
    </dsp:sp>
    <dsp:sp modelId="{C75A28CC-B7BC-4C78-A559-DEE54846DA7A}">
      <dsp:nvSpPr>
        <dsp:cNvPr id="0" name=""/>
        <dsp:cNvSpPr/>
      </dsp:nvSpPr>
      <dsp:spPr>
        <a:xfrm>
          <a:off x="0" y="2327895"/>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E810AA-A1D7-44A8-B5D8-47816F04ACE9}">
      <dsp:nvSpPr>
        <dsp:cNvPr id="0" name=""/>
        <dsp:cNvSpPr/>
      </dsp:nvSpPr>
      <dsp:spPr>
        <a:xfrm>
          <a:off x="0" y="2327895"/>
          <a:ext cx="6224335" cy="77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Aims and objectives </a:t>
          </a:r>
          <a:endParaRPr lang="en-US" sz="3500" kern="1200"/>
        </a:p>
      </dsp:txBody>
      <dsp:txXfrm>
        <a:off x="0" y="2327895"/>
        <a:ext cx="6224335" cy="775744"/>
      </dsp:txXfrm>
    </dsp:sp>
    <dsp:sp modelId="{4AE0C1B7-0B5F-415A-986F-C647C449C7C7}">
      <dsp:nvSpPr>
        <dsp:cNvPr id="0" name=""/>
        <dsp:cNvSpPr/>
      </dsp:nvSpPr>
      <dsp:spPr>
        <a:xfrm>
          <a:off x="0" y="3103640"/>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86F42-1CE6-4007-9BC4-AD93D2496B54}">
      <dsp:nvSpPr>
        <dsp:cNvPr id="0" name=""/>
        <dsp:cNvSpPr/>
      </dsp:nvSpPr>
      <dsp:spPr>
        <a:xfrm>
          <a:off x="0" y="3103640"/>
          <a:ext cx="6224335" cy="77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Methodology </a:t>
          </a:r>
          <a:endParaRPr lang="en-US" sz="3500" kern="1200"/>
        </a:p>
      </dsp:txBody>
      <dsp:txXfrm>
        <a:off x="0" y="3103640"/>
        <a:ext cx="6224335" cy="775744"/>
      </dsp:txXfrm>
    </dsp:sp>
    <dsp:sp modelId="{10D0EF99-F763-47C1-992A-436F429B12BD}">
      <dsp:nvSpPr>
        <dsp:cNvPr id="0" name=""/>
        <dsp:cNvSpPr/>
      </dsp:nvSpPr>
      <dsp:spPr>
        <a:xfrm>
          <a:off x="0" y="3879384"/>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C2937F-7A1C-4646-9D9C-B0A1E6818F2A}">
      <dsp:nvSpPr>
        <dsp:cNvPr id="0" name=""/>
        <dsp:cNvSpPr/>
      </dsp:nvSpPr>
      <dsp:spPr>
        <a:xfrm>
          <a:off x="0" y="3879384"/>
          <a:ext cx="6224335" cy="77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Scope of research </a:t>
          </a:r>
          <a:endParaRPr lang="en-US" sz="3500" kern="1200"/>
        </a:p>
      </dsp:txBody>
      <dsp:txXfrm>
        <a:off x="0" y="3879384"/>
        <a:ext cx="6224335" cy="775744"/>
      </dsp:txXfrm>
    </dsp:sp>
    <dsp:sp modelId="{6984F7BB-1111-4934-89E6-10E023C2BF1F}">
      <dsp:nvSpPr>
        <dsp:cNvPr id="0" name=""/>
        <dsp:cNvSpPr/>
      </dsp:nvSpPr>
      <dsp:spPr>
        <a:xfrm>
          <a:off x="0" y="4655128"/>
          <a:ext cx="62243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29F354-ACF0-4F70-A122-D69367E240BF}">
      <dsp:nvSpPr>
        <dsp:cNvPr id="0" name=""/>
        <dsp:cNvSpPr/>
      </dsp:nvSpPr>
      <dsp:spPr>
        <a:xfrm>
          <a:off x="0" y="4655128"/>
          <a:ext cx="6224335" cy="77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Outline and timetable </a:t>
          </a:r>
          <a:endParaRPr lang="en-US" sz="3500" kern="1200"/>
        </a:p>
      </dsp:txBody>
      <dsp:txXfrm>
        <a:off x="0" y="4655128"/>
        <a:ext cx="6224335" cy="7757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BAABEB-69C5-43CF-8A29-40E824EA7824}">
      <dsp:nvSpPr>
        <dsp:cNvPr id="0" name=""/>
        <dsp:cNvSpPr/>
      </dsp:nvSpPr>
      <dsp:spPr>
        <a:xfrm>
          <a:off x="973190" y="785492"/>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2B151C-D52C-4BD6-BBCB-A0A59970B823}">
      <dsp:nvSpPr>
        <dsp:cNvPr id="0" name=""/>
        <dsp:cNvSpPr/>
      </dsp:nvSpPr>
      <dsp:spPr>
        <a:xfrm>
          <a:off x="1242597" y="1054900"/>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95B021-570E-4929-A006-E0F331191259}">
      <dsp:nvSpPr>
        <dsp:cNvPr id="0" name=""/>
        <dsp:cNvSpPr/>
      </dsp:nvSpPr>
      <dsp:spPr>
        <a:xfrm>
          <a:off x="569079"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Be clear on the word limit and course specifics </a:t>
          </a:r>
          <a:endParaRPr lang="en-US" sz="1700" kern="1200"/>
        </a:p>
      </dsp:txBody>
      <dsp:txXfrm>
        <a:off x="569079" y="2443382"/>
        <a:ext cx="2072362" cy="720000"/>
      </dsp:txXfrm>
    </dsp:sp>
    <dsp:sp modelId="{B5CE7E08-38F1-4BE8-ADCB-1C975D65CA70}">
      <dsp:nvSpPr>
        <dsp:cNvPr id="0" name=""/>
        <dsp:cNvSpPr/>
      </dsp:nvSpPr>
      <dsp:spPr>
        <a:xfrm>
          <a:off x="3408216" y="785492"/>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7EDDCB-7238-4F37-8858-8F3430358458}">
      <dsp:nvSpPr>
        <dsp:cNvPr id="0" name=""/>
        <dsp:cNvSpPr/>
      </dsp:nvSpPr>
      <dsp:spPr>
        <a:xfrm>
          <a:off x="3677623" y="1054900"/>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140307-6EF7-40A8-97CF-F9EE58081623}">
      <dsp:nvSpPr>
        <dsp:cNvPr id="0" name=""/>
        <dsp:cNvSpPr/>
      </dsp:nvSpPr>
      <dsp:spPr>
        <a:xfrm>
          <a:off x="3004105"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Check the expected structure and chapters</a:t>
          </a:r>
          <a:endParaRPr lang="en-US" sz="1700" kern="1200"/>
        </a:p>
      </dsp:txBody>
      <dsp:txXfrm>
        <a:off x="3004105" y="2443382"/>
        <a:ext cx="2072362" cy="720000"/>
      </dsp:txXfrm>
    </dsp:sp>
    <dsp:sp modelId="{6F734AE4-3788-4504-B2B8-6D8E95B096EC}">
      <dsp:nvSpPr>
        <dsp:cNvPr id="0" name=""/>
        <dsp:cNvSpPr/>
      </dsp:nvSpPr>
      <dsp:spPr>
        <a:xfrm>
          <a:off x="5843242" y="785492"/>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A3942E-7BE9-46C4-A04F-2CABC4B4CF86}">
      <dsp:nvSpPr>
        <dsp:cNvPr id="0" name=""/>
        <dsp:cNvSpPr/>
      </dsp:nvSpPr>
      <dsp:spPr>
        <a:xfrm>
          <a:off x="6112649" y="1054900"/>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C7B4FC-A650-400A-9A1C-0876DFFD7998}">
      <dsp:nvSpPr>
        <dsp:cNvPr id="0" name=""/>
        <dsp:cNvSpPr/>
      </dsp:nvSpPr>
      <dsp:spPr>
        <a:xfrm>
          <a:off x="5439131"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What material is expected where? (appendices)</a:t>
          </a:r>
          <a:endParaRPr lang="en-US" sz="1700" kern="1200"/>
        </a:p>
      </dsp:txBody>
      <dsp:txXfrm>
        <a:off x="5439131" y="2443382"/>
        <a:ext cx="2072362" cy="720000"/>
      </dsp:txXfrm>
    </dsp:sp>
    <dsp:sp modelId="{5D4061E4-B711-40D1-ADE1-2A61B6737FF7}">
      <dsp:nvSpPr>
        <dsp:cNvPr id="0" name=""/>
        <dsp:cNvSpPr/>
      </dsp:nvSpPr>
      <dsp:spPr>
        <a:xfrm>
          <a:off x="8278268" y="785492"/>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00E231-FAC1-4890-974C-6A2338B8682B}">
      <dsp:nvSpPr>
        <dsp:cNvPr id="0" name=""/>
        <dsp:cNvSpPr/>
      </dsp:nvSpPr>
      <dsp:spPr>
        <a:xfrm>
          <a:off x="8547675" y="1054900"/>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72CA35-FA80-4715-B3AC-0DED8CDFF289}">
      <dsp:nvSpPr>
        <dsp:cNvPr id="0" name=""/>
        <dsp:cNvSpPr/>
      </dsp:nvSpPr>
      <dsp:spPr>
        <a:xfrm>
          <a:off x="7874157"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Reflect on the marking scheme and criteria </a:t>
          </a:r>
          <a:endParaRPr lang="en-US" sz="1700" kern="1200"/>
        </a:p>
      </dsp:txBody>
      <dsp:txXfrm>
        <a:off x="7874157" y="2443382"/>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B3F35A-F31A-4DB7-AA3B-B8D4E18ED0B3}" type="datetimeFigureOut">
              <a:rPr lang="en-GB" smtClean="0"/>
              <a:t>07/12/2022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78172-E208-45B0-8AA0-6C0A20B11B4F}" type="slidenum">
              <a:rPr lang="en-GB" smtClean="0"/>
              <a:t>‹#›</a:t>
            </a:fld>
            <a:endParaRPr lang="en-GB"/>
          </a:p>
        </p:txBody>
      </p:sp>
    </p:spTree>
    <p:extLst>
      <p:ext uri="{BB962C8B-B14F-4D97-AF65-F5344CB8AC3E}">
        <p14:creationId xmlns:p14="http://schemas.microsoft.com/office/powerpoint/2010/main" val="1597552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This quote truly embodies Socrates because his whole purpose was to make you question what you assume you know best. He believes that one who acknowledges that they know nothing is the true beholder of knowledge. Socrates was a Greek philosopher who is credited as a founder of western philosophy and the first moral philosopher of the ethical tradition of thought. </a:t>
            </a:r>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4</a:t>
            </a:fld>
            <a:endParaRPr lang="en-GB"/>
          </a:p>
        </p:txBody>
      </p:sp>
    </p:spTree>
    <p:extLst>
      <p:ext uri="{BB962C8B-B14F-4D97-AF65-F5344CB8AC3E}">
        <p14:creationId xmlns:p14="http://schemas.microsoft.com/office/powerpoint/2010/main" val="17993633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5</a:t>
            </a:fld>
            <a:endParaRPr lang="en-GB"/>
          </a:p>
        </p:txBody>
      </p:sp>
    </p:spTree>
    <p:extLst>
      <p:ext uri="{BB962C8B-B14F-4D97-AF65-F5344CB8AC3E}">
        <p14:creationId xmlns:p14="http://schemas.microsoft.com/office/powerpoint/2010/main" val="33698910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13</a:t>
            </a:fld>
            <a:endParaRPr lang="en-GB"/>
          </a:p>
        </p:txBody>
      </p:sp>
    </p:spTree>
    <p:extLst>
      <p:ext uri="{BB962C8B-B14F-4D97-AF65-F5344CB8AC3E}">
        <p14:creationId xmlns:p14="http://schemas.microsoft.com/office/powerpoint/2010/main" val="3154318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83235-A943-4A25-8A1A-667100AB96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3986AF-A21E-4C92-B328-92BDC86CBA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C61E19-B919-4C7A-9F14-7E9BF273ED0E}"/>
              </a:ext>
            </a:extLst>
          </p:cNvPr>
          <p:cNvSpPr>
            <a:spLocks noGrp="1"/>
          </p:cNvSpPr>
          <p:nvPr>
            <p:ph type="dt" sz="half" idx="10"/>
          </p:nvPr>
        </p:nvSpPr>
        <p:spPr/>
        <p:txBody>
          <a:bodyPr/>
          <a:lstStyle/>
          <a:p>
            <a:fld id="{861262FD-563C-46F8-9EA9-C4C769040F84}" type="datetime1">
              <a:rPr lang="en-GB" smtClean="0"/>
              <a:t>07/12/2022</a:t>
            </a:fld>
            <a:endParaRPr lang="en-GB"/>
          </a:p>
        </p:txBody>
      </p:sp>
      <p:sp>
        <p:nvSpPr>
          <p:cNvPr id="5" name="Footer Placeholder 4">
            <a:extLst>
              <a:ext uri="{FF2B5EF4-FFF2-40B4-BE49-F238E27FC236}">
                <a16:creationId xmlns:a16="http://schemas.microsoft.com/office/drawing/2014/main" id="{4F278D0F-2472-44D5-A953-059333C2F7BD}"/>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69E75EBA-525F-4FC7-9FFB-4D761FBB200D}"/>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140882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C9DC4-A324-4DD5-ACE8-F6317400F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7AE6A9-FA64-45F3-87F5-F8F98C35A7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440E03-4325-46AC-9D96-AA253758203C}"/>
              </a:ext>
            </a:extLst>
          </p:cNvPr>
          <p:cNvSpPr>
            <a:spLocks noGrp="1"/>
          </p:cNvSpPr>
          <p:nvPr>
            <p:ph type="dt" sz="half" idx="10"/>
          </p:nvPr>
        </p:nvSpPr>
        <p:spPr/>
        <p:txBody>
          <a:bodyPr/>
          <a:lstStyle/>
          <a:p>
            <a:fld id="{E9BC72DE-02D0-48C0-9278-796AD90A66DE}" type="datetime1">
              <a:rPr lang="en-GB" smtClean="0"/>
              <a:t>07/12/2022</a:t>
            </a:fld>
            <a:endParaRPr lang="en-GB"/>
          </a:p>
        </p:txBody>
      </p:sp>
      <p:sp>
        <p:nvSpPr>
          <p:cNvPr id="5" name="Footer Placeholder 4">
            <a:extLst>
              <a:ext uri="{FF2B5EF4-FFF2-40B4-BE49-F238E27FC236}">
                <a16:creationId xmlns:a16="http://schemas.microsoft.com/office/drawing/2014/main" id="{C6FC050A-E852-4BA0-9A43-00E1556EAF26}"/>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F8CB5D4D-1914-426A-A4EB-1FBAB28F68D2}"/>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565202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88863-27EB-4966-9662-39EF5734BF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D46B79-68CE-4A0A-80BE-D4B0C7E646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F99D11-2696-42DE-AAFA-9FBDCF375D89}"/>
              </a:ext>
            </a:extLst>
          </p:cNvPr>
          <p:cNvSpPr>
            <a:spLocks noGrp="1"/>
          </p:cNvSpPr>
          <p:nvPr>
            <p:ph type="dt" sz="half" idx="10"/>
          </p:nvPr>
        </p:nvSpPr>
        <p:spPr/>
        <p:txBody>
          <a:bodyPr/>
          <a:lstStyle/>
          <a:p>
            <a:fld id="{B2A21FF3-8C54-4414-A435-82BAC3FD00EC}" type="datetime1">
              <a:rPr lang="en-GB" smtClean="0"/>
              <a:t>07/12/2022</a:t>
            </a:fld>
            <a:endParaRPr lang="en-GB"/>
          </a:p>
        </p:txBody>
      </p:sp>
      <p:sp>
        <p:nvSpPr>
          <p:cNvPr id="5" name="Footer Placeholder 4">
            <a:extLst>
              <a:ext uri="{FF2B5EF4-FFF2-40B4-BE49-F238E27FC236}">
                <a16:creationId xmlns:a16="http://schemas.microsoft.com/office/drawing/2014/main" id="{D79FB157-8B34-4AE5-9E25-EFC68070A65A}"/>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1D41BDAD-EEB3-4FA4-8222-62CE33D995A8}"/>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382047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947B6-5306-4FA0-89E6-9E09A64520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173978-7593-4B53-AF06-4739A19CF8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7CAF05-EFD6-4352-AEF3-C3E4E1222D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EE184C-F446-441C-B0F7-3D911CCFAB2F}"/>
              </a:ext>
            </a:extLst>
          </p:cNvPr>
          <p:cNvSpPr>
            <a:spLocks noGrp="1"/>
          </p:cNvSpPr>
          <p:nvPr>
            <p:ph type="dt" sz="half" idx="10"/>
          </p:nvPr>
        </p:nvSpPr>
        <p:spPr/>
        <p:txBody>
          <a:bodyPr/>
          <a:lstStyle/>
          <a:p>
            <a:fld id="{5B297DF8-CB4F-4F86-BE71-7EEE20FF17C6}" type="datetime1">
              <a:rPr lang="en-GB" smtClean="0"/>
              <a:t>07/12/2022</a:t>
            </a:fld>
            <a:endParaRPr lang="en-GB"/>
          </a:p>
        </p:txBody>
      </p:sp>
      <p:sp>
        <p:nvSpPr>
          <p:cNvPr id="6" name="Footer Placeholder 5">
            <a:extLst>
              <a:ext uri="{FF2B5EF4-FFF2-40B4-BE49-F238E27FC236}">
                <a16:creationId xmlns:a16="http://schemas.microsoft.com/office/drawing/2014/main" id="{C2BF3867-9111-4746-8193-646EB705D88D}"/>
              </a:ext>
            </a:extLst>
          </p:cNvPr>
          <p:cNvSpPr>
            <a:spLocks noGrp="1"/>
          </p:cNvSpPr>
          <p:nvPr>
            <p:ph type="ftr" sz="quarter" idx="11"/>
          </p:nvPr>
        </p:nvSpPr>
        <p:spPr/>
        <p:txBody>
          <a:bodyPr/>
          <a:lstStyle/>
          <a:p>
            <a:r>
              <a:rPr lang="en-GB"/>
              <a:t>University of Wales Trinity Saint David. Kim Dearing. November 2021</a:t>
            </a:r>
          </a:p>
        </p:txBody>
      </p:sp>
      <p:sp>
        <p:nvSpPr>
          <p:cNvPr id="7" name="Slide Number Placeholder 6">
            <a:extLst>
              <a:ext uri="{FF2B5EF4-FFF2-40B4-BE49-F238E27FC236}">
                <a16:creationId xmlns:a16="http://schemas.microsoft.com/office/drawing/2014/main" id="{CCB6F563-89D4-43F4-A9B4-D93A38D0403E}"/>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849642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44995-55FA-466B-901F-E286007565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8DFDC8-B281-40B7-B42C-1A0F50F346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77DAA-5405-400B-A78A-15D7059A41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ED6DDF-A2F6-47B3-9BD9-9E33232C8D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02527F-6024-4700-B869-091C3686D9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78083D-34FB-4A04-A010-0A3870B50052}"/>
              </a:ext>
            </a:extLst>
          </p:cNvPr>
          <p:cNvSpPr>
            <a:spLocks noGrp="1"/>
          </p:cNvSpPr>
          <p:nvPr>
            <p:ph type="dt" sz="half" idx="10"/>
          </p:nvPr>
        </p:nvSpPr>
        <p:spPr/>
        <p:txBody>
          <a:bodyPr/>
          <a:lstStyle/>
          <a:p>
            <a:fld id="{C5640EF6-5B35-447B-AA0F-2F9931278AC4}" type="datetime1">
              <a:rPr lang="en-GB" smtClean="0"/>
              <a:t>07/12/2022</a:t>
            </a:fld>
            <a:endParaRPr lang="en-GB"/>
          </a:p>
        </p:txBody>
      </p:sp>
      <p:sp>
        <p:nvSpPr>
          <p:cNvPr id="8" name="Footer Placeholder 7">
            <a:extLst>
              <a:ext uri="{FF2B5EF4-FFF2-40B4-BE49-F238E27FC236}">
                <a16:creationId xmlns:a16="http://schemas.microsoft.com/office/drawing/2014/main" id="{4977B066-E9A4-40AE-9E60-55F75E3566BA}"/>
              </a:ext>
            </a:extLst>
          </p:cNvPr>
          <p:cNvSpPr>
            <a:spLocks noGrp="1"/>
          </p:cNvSpPr>
          <p:nvPr>
            <p:ph type="ftr" sz="quarter" idx="11"/>
          </p:nvPr>
        </p:nvSpPr>
        <p:spPr/>
        <p:txBody>
          <a:bodyPr/>
          <a:lstStyle/>
          <a:p>
            <a:r>
              <a:rPr lang="en-GB"/>
              <a:t>University of Wales Trinity Saint David. Kim Dearing. November 2021</a:t>
            </a:r>
          </a:p>
        </p:txBody>
      </p:sp>
      <p:sp>
        <p:nvSpPr>
          <p:cNvPr id="9" name="Slide Number Placeholder 8">
            <a:extLst>
              <a:ext uri="{FF2B5EF4-FFF2-40B4-BE49-F238E27FC236}">
                <a16:creationId xmlns:a16="http://schemas.microsoft.com/office/drawing/2014/main" id="{2633C59D-D8D1-4D24-B71A-C44B001B80AF}"/>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2856241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F07DC-88AA-48F2-958B-839E908D8A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E5B776-87E3-400A-B68C-02A0C1E5015F}"/>
              </a:ext>
            </a:extLst>
          </p:cNvPr>
          <p:cNvSpPr>
            <a:spLocks noGrp="1"/>
          </p:cNvSpPr>
          <p:nvPr>
            <p:ph type="dt" sz="half" idx="10"/>
          </p:nvPr>
        </p:nvSpPr>
        <p:spPr/>
        <p:txBody>
          <a:bodyPr/>
          <a:lstStyle/>
          <a:p>
            <a:fld id="{D04BD24C-90C7-4740-BBE9-43A235A1BE7A}" type="datetime1">
              <a:rPr lang="en-GB" smtClean="0"/>
              <a:t>07/12/2022</a:t>
            </a:fld>
            <a:endParaRPr lang="en-GB"/>
          </a:p>
        </p:txBody>
      </p:sp>
      <p:sp>
        <p:nvSpPr>
          <p:cNvPr id="4" name="Footer Placeholder 3">
            <a:extLst>
              <a:ext uri="{FF2B5EF4-FFF2-40B4-BE49-F238E27FC236}">
                <a16:creationId xmlns:a16="http://schemas.microsoft.com/office/drawing/2014/main" id="{7A2A0A35-3144-418C-8663-757F3845BFA3}"/>
              </a:ext>
            </a:extLst>
          </p:cNvPr>
          <p:cNvSpPr>
            <a:spLocks noGrp="1"/>
          </p:cNvSpPr>
          <p:nvPr>
            <p:ph type="ftr" sz="quarter" idx="11"/>
          </p:nvPr>
        </p:nvSpPr>
        <p:spPr/>
        <p:txBody>
          <a:bodyPr/>
          <a:lstStyle/>
          <a:p>
            <a:r>
              <a:rPr lang="en-GB"/>
              <a:t>University of Wales Trinity Saint David. Kim Dearing. November 2021</a:t>
            </a:r>
          </a:p>
        </p:txBody>
      </p:sp>
      <p:sp>
        <p:nvSpPr>
          <p:cNvPr id="5" name="Slide Number Placeholder 4">
            <a:extLst>
              <a:ext uri="{FF2B5EF4-FFF2-40B4-BE49-F238E27FC236}">
                <a16:creationId xmlns:a16="http://schemas.microsoft.com/office/drawing/2014/main" id="{508737FE-5155-4850-82EF-5482AC886FFF}"/>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539079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D319ED-67BE-4154-B94A-EB7077EE8ABD}"/>
              </a:ext>
            </a:extLst>
          </p:cNvPr>
          <p:cNvSpPr>
            <a:spLocks noGrp="1"/>
          </p:cNvSpPr>
          <p:nvPr>
            <p:ph type="dt" sz="half" idx="10"/>
          </p:nvPr>
        </p:nvSpPr>
        <p:spPr/>
        <p:txBody>
          <a:bodyPr/>
          <a:lstStyle/>
          <a:p>
            <a:fld id="{C64957CB-2DD8-4ADA-AC2F-147A88BBCC15}" type="datetime1">
              <a:rPr lang="en-GB" smtClean="0"/>
              <a:t>07/12/2022</a:t>
            </a:fld>
            <a:endParaRPr lang="en-GB"/>
          </a:p>
        </p:txBody>
      </p:sp>
      <p:sp>
        <p:nvSpPr>
          <p:cNvPr id="3" name="Footer Placeholder 2">
            <a:extLst>
              <a:ext uri="{FF2B5EF4-FFF2-40B4-BE49-F238E27FC236}">
                <a16:creationId xmlns:a16="http://schemas.microsoft.com/office/drawing/2014/main" id="{8EC78CD0-4CAC-4F59-99F3-335166126527}"/>
              </a:ext>
            </a:extLst>
          </p:cNvPr>
          <p:cNvSpPr>
            <a:spLocks noGrp="1"/>
          </p:cNvSpPr>
          <p:nvPr>
            <p:ph type="ftr" sz="quarter" idx="11"/>
          </p:nvPr>
        </p:nvSpPr>
        <p:spPr/>
        <p:txBody>
          <a:bodyPr/>
          <a:lstStyle/>
          <a:p>
            <a:r>
              <a:rPr lang="en-GB"/>
              <a:t>University of Wales Trinity Saint David. Kim Dearing. November 2021</a:t>
            </a:r>
          </a:p>
        </p:txBody>
      </p:sp>
      <p:sp>
        <p:nvSpPr>
          <p:cNvPr id="4" name="Slide Number Placeholder 3">
            <a:extLst>
              <a:ext uri="{FF2B5EF4-FFF2-40B4-BE49-F238E27FC236}">
                <a16:creationId xmlns:a16="http://schemas.microsoft.com/office/drawing/2014/main" id="{B48C56EC-6802-43B0-846C-984D5F66B31F}"/>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328838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8152-24F4-4398-91A6-D07E068021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B19517-A782-4CE8-8323-B3D6817A49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462A33-9279-43E6-8055-21A8197592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AD7580-1F82-40B0-80C1-D40AFCB2315D}"/>
              </a:ext>
            </a:extLst>
          </p:cNvPr>
          <p:cNvSpPr>
            <a:spLocks noGrp="1"/>
          </p:cNvSpPr>
          <p:nvPr>
            <p:ph type="dt" sz="half" idx="10"/>
          </p:nvPr>
        </p:nvSpPr>
        <p:spPr/>
        <p:txBody>
          <a:bodyPr/>
          <a:lstStyle/>
          <a:p>
            <a:fld id="{3F0E48A1-66A1-480A-960E-8C6FE5EF8F5F}" type="datetime1">
              <a:rPr lang="en-GB" smtClean="0"/>
              <a:t>07/12/2022</a:t>
            </a:fld>
            <a:endParaRPr lang="en-GB"/>
          </a:p>
        </p:txBody>
      </p:sp>
      <p:sp>
        <p:nvSpPr>
          <p:cNvPr id="6" name="Footer Placeholder 5">
            <a:extLst>
              <a:ext uri="{FF2B5EF4-FFF2-40B4-BE49-F238E27FC236}">
                <a16:creationId xmlns:a16="http://schemas.microsoft.com/office/drawing/2014/main" id="{11E7ED26-4CEF-4DAF-905B-4219B8986D76}"/>
              </a:ext>
            </a:extLst>
          </p:cNvPr>
          <p:cNvSpPr>
            <a:spLocks noGrp="1"/>
          </p:cNvSpPr>
          <p:nvPr>
            <p:ph type="ftr" sz="quarter" idx="11"/>
          </p:nvPr>
        </p:nvSpPr>
        <p:spPr/>
        <p:txBody>
          <a:bodyPr/>
          <a:lstStyle/>
          <a:p>
            <a:r>
              <a:rPr lang="en-GB"/>
              <a:t>University of Wales Trinity Saint David. Kim Dearing. November 2021</a:t>
            </a:r>
          </a:p>
        </p:txBody>
      </p:sp>
      <p:sp>
        <p:nvSpPr>
          <p:cNvPr id="7" name="Slide Number Placeholder 6">
            <a:extLst>
              <a:ext uri="{FF2B5EF4-FFF2-40B4-BE49-F238E27FC236}">
                <a16:creationId xmlns:a16="http://schemas.microsoft.com/office/drawing/2014/main" id="{A50BE606-FB2A-4038-B58A-C8DD80ABADB5}"/>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170391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7020A-02A4-46DA-8879-2D6FD670E0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860D9D-CC29-4400-87EF-9650C81DAD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5D6405-9B9D-4CC6-8E1F-CCA8B1C44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4809B8-E74F-4DFE-A836-404167CBE47C}"/>
              </a:ext>
            </a:extLst>
          </p:cNvPr>
          <p:cNvSpPr>
            <a:spLocks noGrp="1"/>
          </p:cNvSpPr>
          <p:nvPr>
            <p:ph type="dt" sz="half" idx="10"/>
          </p:nvPr>
        </p:nvSpPr>
        <p:spPr/>
        <p:txBody>
          <a:bodyPr/>
          <a:lstStyle/>
          <a:p>
            <a:fld id="{20EC54EC-D1E8-4C66-B5E6-EFE7FD9538AD}" type="datetime1">
              <a:rPr lang="en-GB" smtClean="0"/>
              <a:t>07/12/2022</a:t>
            </a:fld>
            <a:endParaRPr lang="en-GB"/>
          </a:p>
        </p:txBody>
      </p:sp>
      <p:sp>
        <p:nvSpPr>
          <p:cNvPr id="6" name="Footer Placeholder 5">
            <a:extLst>
              <a:ext uri="{FF2B5EF4-FFF2-40B4-BE49-F238E27FC236}">
                <a16:creationId xmlns:a16="http://schemas.microsoft.com/office/drawing/2014/main" id="{737ADD47-7056-49FA-8167-8A664D7339D8}"/>
              </a:ext>
            </a:extLst>
          </p:cNvPr>
          <p:cNvSpPr>
            <a:spLocks noGrp="1"/>
          </p:cNvSpPr>
          <p:nvPr>
            <p:ph type="ftr" sz="quarter" idx="11"/>
          </p:nvPr>
        </p:nvSpPr>
        <p:spPr/>
        <p:txBody>
          <a:bodyPr/>
          <a:lstStyle/>
          <a:p>
            <a:r>
              <a:rPr lang="en-GB"/>
              <a:t>University of Wales Trinity Saint David. Kim Dearing. November 2021</a:t>
            </a:r>
          </a:p>
        </p:txBody>
      </p:sp>
      <p:sp>
        <p:nvSpPr>
          <p:cNvPr id="7" name="Slide Number Placeholder 6">
            <a:extLst>
              <a:ext uri="{FF2B5EF4-FFF2-40B4-BE49-F238E27FC236}">
                <a16:creationId xmlns:a16="http://schemas.microsoft.com/office/drawing/2014/main" id="{68B6D699-3264-4401-BD93-4594B387AA4E}"/>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3728634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64D8-66F8-490C-A947-3692E58FB3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CFA70F-1819-43ED-9BC3-5475025FE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BEF83A-E3BA-44C9-BAD5-A0EBC4911268}"/>
              </a:ext>
            </a:extLst>
          </p:cNvPr>
          <p:cNvSpPr>
            <a:spLocks noGrp="1"/>
          </p:cNvSpPr>
          <p:nvPr>
            <p:ph type="dt" sz="half" idx="10"/>
          </p:nvPr>
        </p:nvSpPr>
        <p:spPr/>
        <p:txBody>
          <a:bodyPr/>
          <a:lstStyle/>
          <a:p>
            <a:fld id="{DD538230-A733-497E-9844-5E32F4280554}" type="datetime1">
              <a:rPr lang="en-GB" smtClean="0"/>
              <a:t>07/12/2022</a:t>
            </a:fld>
            <a:endParaRPr lang="en-GB"/>
          </a:p>
        </p:txBody>
      </p:sp>
      <p:sp>
        <p:nvSpPr>
          <p:cNvPr id="5" name="Footer Placeholder 4">
            <a:extLst>
              <a:ext uri="{FF2B5EF4-FFF2-40B4-BE49-F238E27FC236}">
                <a16:creationId xmlns:a16="http://schemas.microsoft.com/office/drawing/2014/main" id="{BD251E78-FDBF-46A3-81D2-2476DA00FDCD}"/>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79D8C13B-4AAC-4E29-909B-1FFA47077BF0}"/>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2919634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68D15C-1534-4D37-BD65-02C6B17435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555E29-8049-4530-BE4C-BD16BDF81E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96D7B-C2C8-4A39-A1E4-90AAE29056B2}"/>
              </a:ext>
            </a:extLst>
          </p:cNvPr>
          <p:cNvSpPr>
            <a:spLocks noGrp="1"/>
          </p:cNvSpPr>
          <p:nvPr>
            <p:ph type="dt" sz="half" idx="10"/>
          </p:nvPr>
        </p:nvSpPr>
        <p:spPr/>
        <p:txBody>
          <a:bodyPr/>
          <a:lstStyle/>
          <a:p>
            <a:fld id="{755099F2-4074-42C5-8F18-E99564703FB7}" type="datetime1">
              <a:rPr lang="en-GB" smtClean="0"/>
              <a:t>07/12/2022</a:t>
            </a:fld>
            <a:endParaRPr lang="en-GB"/>
          </a:p>
        </p:txBody>
      </p:sp>
      <p:sp>
        <p:nvSpPr>
          <p:cNvPr id="5" name="Footer Placeholder 4">
            <a:extLst>
              <a:ext uri="{FF2B5EF4-FFF2-40B4-BE49-F238E27FC236}">
                <a16:creationId xmlns:a16="http://schemas.microsoft.com/office/drawing/2014/main" id="{26F27348-4EF2-43C1-892E-E87641E6AE95}"/>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2DF81B20-5D2F-40DC-9267-C69CB62B1C37}"/>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56638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9F31C-4602-4948-B01D-ADD54A604E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41B964-9D55-431C-889C-38DE2BFF60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CBA7EB-3140-44D4-AF20-5536D8E95E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3C2405-B2FC-4F26-985E-057149C21323}" type="datetime1">
              <a:rPr lang="en-GB" smtClean="0"/>
              <a:t>07/12/2022</a:t>
            </a:fld>
            <a:endParaRPr lang="en-GB"/>
          </a:p>
        </p:txBody>
      </p:sp>
      <p:sp>
        <p:nvSpPr>
          <p:cNvPr id="5" name="Footer Placeholder 4">
            <a:extLst>
              <a:ext uri="{FF2B5EF4-FFF2-40B4-BE49-F238E27FC236}">
                <a16:creationId xmlns:a16="http://schemas.microsoft.com/office/drawing/2014/main" id="{407666D8-D1F7-4D34-AC27-958900613D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9525A347-2075-45ED-AD77-C33EE37FB1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A501C1-F6CB-4A6E-8160-43810801A4DF}" type="slidenum">
              <a:rPr lang="en-GB" smtClean="0"/>
              <a:t>‹#›</a:t>
            </a:fld>
            <a:endParaRPr lang="en-GB"/>
          </a:p>
        </p:txBody>
      </p:sp>
    </p:spTree>
    <p:extLst>
      <p:ext uri="{BB962C8B-B14F-4D97-AF65-F5344CB8AC3E}">
        <p14:creationId xmlns:p14="http://schemas.microsoft.com/office/powerpoint/2010/main" val="24473921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bing.com/search?q=define+fair-mindedness&amp;FORM=DCTRQY" TargetMode="External"/><Relationship Id="rId3" Type="http://schemas.openxmlformats.org/officeDocument/2006/relationships/hyperlink" Target="https://www.bing.com/search?q=define+morals&amp;FORM=DCTRQY" TargetMode="External"/><Relationship Id="rId7" Type="http://schemas.openxmlformats.org/officeDocument/2006/relationships/hyperlink" Target="https://www.bing.com/search?q=define+fair+play&amp;FORM=DCTRQ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bing.com/search?q=define+justness&amp;FORM=DCTRQY" TargetMode="External"/><Relationship Id="rId11" Type="http://schemas.openxmlformats.org/officeDocument/2006/relationships/image" Target="../media/image3.jpeg"/><Relationship Id="rId5" Type="http://schemas.openxmlformats.org/officeDocument/2006/relationships/hyperlink" Target="https://www.bing.com/search?q=define+fairness&amp;FORM=DCTRQY" TargetMode="External"/><Relationship Id="rId10" Type="http://schemas.openxmlformats.org/officeDocument/2006/relationships/hyperlink" Target="https://www.bing.com/search?q=define+equitableness&amp;FORM=DCTRQY" TargetMode="External"/><Relationship Id="rId4" Type="http://schemas.openxmlformats.org/officeDocument/2006/relationships/hyperlink" Target="https://www.bing.com/search?q=define+morality&amp;FORM=DCTRQY" TargetMode="External"/><Relationship Id="rId9" Type="http://schemas.openxmlformats.org/officeDocument/2006/relationships/hyperlink" Target="https://www.bing.com/search?q=define+equity&amp;FORM=DCTRQ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library/research-data-management/"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hyperlink" Target="https://blog.v-hr.com/blog/why-ethics-are-so-important-for-engineers" TargetMode="External"/><Relationship Id="rId2" Type="http://schemas.openxmlformats.org/officeDocument/2006/relationships/hyperlink" Target="https://epcmholdings.com/ethics-and-engineering/" TargetMode="External"/><Relationship Id="rId1" Type="http://schemas.openxmlformats.org/officeDocument/2006/relationships/slideLayout" Target="../slideLayouts/slideLayout2.xml"/><Relationship Id="rId5" Type="http://schemas.openxmlformats.org/officeDocument/2006/relationships/hyperlink" Target="https://www.raeng.org.uk/policy/supporting-the-profession/engineering-ethics-and-philosophy/ethics" TargetMode="External"/><Relationship Id="rId4" Type="http://schemas.openxmlformats.org/officeDocument/2006/relationships/hyperlink" Target="https://doi.org/10.1177%2F10778004032623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B889778-A5E1-9FF7-5D33-566CA8526564}"/>
              </a:ext>
            </a:extLst>
          </p:cNvPr>
          <p:cNvPicPr>
            <a:picLocks noChangeAspect="1"/>
          </p:cNvPicPr>
          <p:nvPr/>
        </p:nvPicPr>
        <p:blipFill rotWithShape="1">
          <a:blip r:embed="rId2"/>
          <a:srcRect t="1108" r="-1" b="-1"/>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9566A1-7FCF-41F3-841A-0A6240F44F4F}"/>
              </a:ext>
            </a:extLst>
          </p:cNvPr>
          <p:cNvSpPr>
            <a:spLocks noGrp="1"/>
          </p:cNvSpPr>
          <p:nvPr>
            <p:ph type="ctrTitle"/>
          </p:nvPr>
        </p:nvSpPr>
        <p:spPr>
          <a:xfrm>
            <a:off x="477981" y="1122363"/>
            <a:ext cx="4023360" cy="3204134"/>
          </a:xfrm>
        </p:spPr>
        <p:txBody>
          <a:bodyPr anchor="b">
            <a:normAutofit/>
          </a:bodyPr>
          <a:lstStyle/>
          <a:p>
            <a:pPr algn="l"/>
            <a:r>
              <a:rPr lang="en-GB" sz="4800"/>
              <a:t>Research methods </a:t>
            </a:r>
            <a:br>
              <a:rPr lang="en-GB" sz="4800"/>
            </a:br>
            <a:r>
              <a:rPr lang="en-GB" sz="4800"/>
              <a:t>ACFA7004</a:t>
            </a:r>
            <a:br>
              <a:rPr lang="en-GB" sz="4800"/>
            </a:br>
            <a:r>
              <a:rPr lang="en-GB" sz="4800"/>
              <a:t>Dr Kim Dearing </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350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3801271733"/>
              </p:ext>
            </p:extLst>
          </p:nvPr>
        </p:nvGraphicFramePr>
        <p:xfrm>
          <a:off x="4648018" y="1281869"/>
          <a:ext cx="6900512" cy="4895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5311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2" name="Rectangle 616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59B2F-320E-4167-B733-E3A19C30C929}"/>
              </a:ext>
            </a:extLst>
          </p:cNvPr>
          <p:cNvSpPr>
            <a:spLocks noGrp="1"/>
          </p:cNvSpPr>
          <p:nvPr>
            <p:ph type="title"/>
          </p:nvPr>
        </p:nvSpPr>
        <p:spPr>
          <a:xfrm>
            <a:off x="6739128" y="638089"/>
            <a:ext cx="4818888" cy="1476801"/>
          </a:xfrm>
        </p:spPr>
        <p:txBody>
          <a:bodyPr anchor="b">
            <a:normAutofit/>
          </a:bodyPr>
          <a:lstStyle/>
          <a:p>
            <a:r>
              <a:rPr lang="en-GB" sz="5400"/>
              <a:t>Ethics </a:t>
            </a:r>
          </a:p>
        </p:txBody>
      </p:sp>
      <p:pic>
        <p:nvPicPr>
          <p:cNvPr id="6146" name="Picture 2" descr="Image result for ethics">
            <a:extLst>
              <a:ext uri="{FF2B5EF4-FFF2-40B4-BE49-F238E27FC236}">
                <a16:creationId xmlns:a16="http://schemas.microsoft.com/office/drawing/2014/main" id="{4F226231-554E-45B1-9819-91D486FB1A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068" r="7001" b="1"/>
          <a:stretch/>
        </p:blipFill>
        <p:spPr bwMode="auto">
          <a:xfrm>
            <a:off x="630936" y="1175980"/>
            <a:ext cx="5458968" cy="4506040"/>
          </a:xfrm>
          <a:prstGeom prst="rect">
            <a:avLst/>
          </a:prstGeom>
          <a:noFill/>
          <a:extLst>
            <a:ext uri="{909E8E84-426E-40DD-AFC4-6F175D3DCCD1}">
              <a14:hiddenFill xmlns:a14="http://schemas.microsoft.com/office/drawing/2010/main">
                <a:solidFill>
                  <a:srgbClr val="FFFFFF"/>
                </a:solidFill>
              </a14:hiddenFill>
            </a:ext>
          </a:extLst>
        </p:spPr>
      </p:pic>
      <p:sp>
        <p:nvSpPr>
          <p:cNvPr id="616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C8FA3B-59FA-4AD6-9A8F-627AB8839F90}"/>
              </a:ext>
            </a:extLst>
          </p:cNvPr>
          <p:cNvSpPr>
            <a:spLocks noGrp="1"/>
          </p:cNvSpPr>
          <p:nvPr>
            <p:ph idx="1"/>
          </p:nvPr>
        </p:nvSpPr>
        <p:spPr>
          <a:xfrm>
            <a:off x="6739128" y="2664886"/>
            <a:ext cx="4818888" cy="3550789"/>
          </a:xfrm>
        </p:spPr>
        <p:txBody>
          <a:bodyPr anchor="t">
            <a:normAutofit/>
          </a:bodyPr>
          <a:lstStyle/>
          <a:p>
            <a:r>
              <a:rPr lang="en-GB" sz="2200"/>
              <a:t>What’s all the fuss about with ethics?</a:t>
            </a:r>
          </a:p>
          <a:p>
            <a:r>
              <a:rPr lang="en-GB" sz="2200"/>
              <a:t>Formal research ethics protocol </a:t>
            </a:r>
          </a:p>
          <a:p>
            <a:r>
              <a:rPr lang="en-GB" sz="2200"/>
              <a:t>When will ethics be relevant to you? (group discussion)</a:t>
            </a:r>
          </a:p>
          <a:p>
            <a:r>
              <a:rPr lang="en-GB" sz="2200"/>
              <a:t>Discipline specific issues?</a:t>
            </a:r>
          </a:p>
          <a:p>
            <a:r>
              <a:rPr lang="en-GB" sz="2200"/>
              <a:t>Characterised stance on ethics </a:t>
            </a:r>
          </a:p>
          <a:p>
            <a:r>
              <a:rPr lang="en-GB" sz="2200"/>
              <a:t>Ethical procedure V ethically important moments </a:t>
            </a:r>
          </a:p>
          <a:p>
            <a:endParaRPr lang="en-GB" sz="2200"/>
          </a:p>
        </p:txBody>
      </p:sp>
    </p:spTree>
    <p:extLst>
      <p:ext uri="{BB962C8B-B14F-4D97-AF65-F5344CB8AC3E}">
        <p14:creationId xmlns:p14="http://schemas.microsoft.com/office/powerpoint/2010/main" val="1268794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D4FECF-EEA9-4875-8242-F5CD1EE7557D}"/>
              </a:ext>
            </a:extLst>
          </p:cNvPr>
          <p:cNvSpPr>
            <a:spLocks noGrp="1"/>
          </p:cNvSpPr>
          <p:nvPr>
            <p:ph type="title"/>
          </p:nvPr>
        </p:nvSpPr>
        <p:spPr>
          <a:xfrm>
            <a:off x="838200" y="1336390"/>
            <a:ext cx="6155988" cy="1182927"/>
          </a:xfrm>
        </p:spPr>
        <p:txBody>
          <a:bodyPr anchor="b">
            <a:normAutofit/>
          </a:bodyPr>
          <a:lstStyle/>
          <a:p>
            <a:r>
              <a:rPr lang="en-GB" sz="5600" b="1"/>
              <a:t>Ethics</a:t>
            </a:r>
            <a:r>
              <a:rPr lang="en-GB" sz="5600"/>
              <a:t> </a:t>
            </a:r>
          </a:p>
        </p:txBody>
      </p:sp>
      <p:cxnSp>
        <p:nvCxnSpPr>
          <p:cNvPr id="2066" name="Straight Connector 2065">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6FFC00-C3AF-4E7E-AC15-83FEEE75C774}"/>
              </a:ext>
            </a:extLst>
          </p:cNvPr>
          <p:cNvSpPr>
            <a:spLocks noGrp="1"/>
          </p:cNvSpPr>
          <p:nvPr>
            <p:ph idx="1"/>
          </p:nvPr>
        </p:nvSpPr>
        <p:spPr>
          <a:xfrm>
            <a:off x="803776" y="2829330"/>
            <a:ext cx="6190412" cy="3344459"/>
          </a:xfrm>
        </p:spPr>
        <p:txBody>
          <a:bodyPr anchor="t">
            <a:normAutofit/>
          </a:bodyPr>
          <a:lstStyle/>
          <a:p>
            <a:pPr>
              <a:buFont typeface="+mj-lt"/>
              <a:buAutoNum type="arabicPeriod"/>
            </a:pPr>
            <a:r>
              <a:rPr lang="en-GB" sz="1700" b="0" i="0">
                <a:solidFill>
                  <a:schemeClr val="tx1">
                    <a:alpha val="80000"/>
                  </a:schemeClr>
                </a:solidFill>
                <a:effectLst/>
              </a:rPr>
              <a:t>moral principles that govern a person's behaviour or the conducting of an activity.</a:t>
            </a:r>
          </a:p>
          <a:p>
            <a:pPr marL="0" indent="0">
              <a:buNone/>
            </a:pPr>
            <a:r>
              <a:rPr lang="en-GB" sz="1700" b="0" i="1">
                <a:solidFill>
                  <a:schemeClr val="tx1">
                    <a:alpha val="80000"/>
                  </a:schemeClr>
                </a:solidFill>
                <a:effectLst/>
              </a:rPr>
              <a:t>synonyms: </a:t>
            </a:r>
            <a:r>
              <a:rPr lang="en-GB" sz="1700" b="0" i="0">
                <a:solidFill>
                  <a:schemeClr val="tx1">
                    <a:alpha val="80000"/>
                  </a:schemeClr>
                </a:solidFill>
                <a:effectLst/>
              </a:rPr>
              <a:t>moral code · </a:t>
            </a:r>
            <a:r>
              <a:rPr lang="en-GB" sz="1700" b="0" i="0" u="none" strike="noStrike">
                <a:solidFill>
                  <a:schemeClr val="tx1">
                    <a:alpha val="80000"/>
                  </a:schemeClr>
                </a:solidFill>
                <a:effectLst/>
                <a:hlinkClick r:id="rId3">
                  <a:extLst>
                    <a:ext uri="{A12FA001-AC4F-418D-AE19-62706E023703}">
                      <ahyp:hlinkClr xmlns:ahyp="http://schemas.microsoft.com/office/drawing/2018/hyperlinkcolor" val="tx"/>
                    </a:ext>
                  </a:extLst>
                </a:hlinkClick>
              </a:rPr>
              <a:t>morals</a:t>
            </a:r>
            <a:r>
              <a:rPr lang="en-GB" sz="1700" b="0" i="0">
                <a:solidFill>
                  <a:schemeClr val="tx1">
                    <a:alpha val="80000"/>
                  </a:schemeClr>
                </a:solidFill>
                <a:effectLst/>
              </a:rPr>
              <a:t> · </a:t>
            </a:r>
            <a:r>
              <a:rPr lang="en-GB" sz="1700" b="0" i="0" u="none" strike="noStrike">
                <a:solidFill>
                  <a:schemeClr val="tx1">
                    <a:alpha val="80000"/>
                  </a:schemeClr>
                </a:solidFill>
                <a:effectLst/>
                <a:hlinkClick r:id="rId4">
                  <a:extLst>
                    <a:ext uri="{A12FA001-AC4F-418D-AE19-62706E023703}">
                      <ahyp:hlinkClr xmlns:ahyp="http://schemas.microsoft.com/office/drawing/2018/hyperlinkcolor" val="tx"/>
                    </a:ext>
                  </a:extLst>
                </a:hlinkClick>
              </a:rPr>
              <a:t>morality</a:t>
            </a:r>
            <a:r>
              <a:rPr lang="en-GB" sz="1700" b="0" i="0">
                <a:solidFill>
                  <a:schemeClr val="tx1">
                    <a:alpha val="80000"/>
                  </a:schemeClr>
                </a:solidFill>
                <a:effectLst/>
              </a:rPr>
              <a:t> · moral stand · moral principles · moral values </a:t>
            </a:r>
          </a:p>
          <a:p>
            <a:pPr marL="0" indent="0">
              <a:buNone/>
            </a:pPr>
            <a:r>
              <a:rPr lang="en-GB" sz="1700" b="0" i="0">
                <a:solidFill>
                  <a:schemeClr val="tx1">
                    <a:alpha val="80000"/>
                  </a:schemeClr>
                </a:solidFill>
                <a:effectLst/>
              </a:rPr>
              <a:t>2. the branch of knowledge that deals with moral principles.</a:t>
            </a:r>
          </a:p>
          <a:p>
            <a:pPr marL="0" indent="0">
              <a:buNone/>
            </a:pPr>
            <a:r>
              <a:rPr lang="en-GB" sz="1700" b="0" i="1">
                <a:solidFill>
                  <a:schemeClr val="tx1">
                    <a:alpha val="80000"/>
                  </a:schemeClr>
                </a:solidFill>
                <a:effectLst/>
              </a:rPr>
              <a:t>synonyms: </a:t>
            </a:r>
            <a:r>
              <a:rPr lang="en-GB" sz="1700" b="0" i="0" u="none" strike="noStrike">
                <a:solidFill>
                  <a:schemeClr val="tx1">
                    <a:alpha val="80000"/>
                  </a:schemeClr>
                </a:solidFill>
                <a:effectLst/>
                <a:hlinkClick r:id="rId5">
                  <a:extLst>
                    <a:ext uri="{A12FA001-AC4F-418D-AE19-62706E023703}">
                      <ahyp:hlinkClr xmlns:ahyp="http://schemas.microsoft.com/office/drawing/2018/hyperlinkcolor" val="tx"/>
                    </a:ext>
                  </a:extLst>
                </a:hlinkClick>
              </a:rPr>
              <a:t>fairness</a:t>
            </a:r>
            <a:r>
              <a:rPr lang="en-GB" sz="1700" b="0" i="0">
                <a:solidFill>
                  <a:schemeClr val="tx1">
                    <a:alpha val="80000"/>
                  </a:schemeClr>
                </a:solidFill>
                <a:effectLst/>
              </a:rPr>
              <a:t> · </a:t>
            </a:r>
            <a:r>
              <a:rPr lang="en-GB" sz="1700" b="0" i="0" u="none" strike="noStrike">
                <a:solidFill>
                  <a:schemeClr val="tx1">
                    <a:alpha val="80000"/>
                  </a:schemeClr>
                </a:solidFill>
                <a:effectLst/>
                <a:hlinkClick r:id="rId6">
                  <a:extLst>
                    <a:ext uri="{A12FA001-AC4F-418D-AE19-62706E023703}">
                      <ahyp:hlinkClr xmlns:ahyp="http://schemas.microsoft.com/office/drawing/2018/hyperlinkcolor" val="tx"/>
                    </a:ext>
                  </a:extLst>
                </a:hlinkClick>
              </a:rPr>
              <a:t>justness</a:t>
            </a:r>
            <a:r>
              <a:rPr lang="en-GB" sz="1700" b="0" i="0">
                <a:solidFill>
                  <a:schemeClr val="tx1">
                    <a:alpha val="80000"/>
                  </a:schemeClr>
                </a:solidFill>
                <a:effectLst/>
              </a:rPr>
              <a:t> · </a:t>
            </a:r>
            <a:r>
              <a:rPr lang="en-GB" sz="1700" b="0" i="0" u="none" strike="noStrike">
                <a:solidFill>
                  <a:schemeClr val="tx1">
                    <a:alpha val="80000"/>
                  </a:schemeClr>
                </a:solidFill>
                <a:effectLst/>
                <a:hlinkClick r:id="rId7">
                  <a:extLst>
                    <a:ext uri="{A12FA001-AC4F-418D-AE19-62706E023703}">
                      <ahyp:hlinkClr xmlns:ahyp="http://schemas.microsoft.com/office/drawing/2018/hyperlinkcolor" val="tx"/>
                    </a:ext>
                  </a:extLst>
                </a:hlinkClick>
              </a:rPr>
              <a:t>fair play</a:t>
            </a:r>
            <a:r>
              <a:rPr lang="en-GB" sz="1700" b="0" i="0">
                <a:solidFill>
                  <a:schemeClr val="tx1">
                    <a:alpha val="80000"/>
                  </a:schemeClr>
                </a:solidFill>
                <a:effectLst/>
              </a:rPr>
              <a:t> · </a:t>
            </a:r>
            <a:r>
              <a:rPr lang="en-GB" sz="1700" b="0" i="0" u="none" strike="noStrike">
                <a:solidFill>
                  <a:schemeClr val="tx1">
                    <a:alpha val="80000"/>
                  </a:schemeClr>
                </a:solidFill>
                <a:effectLst/>
                <a:hlinkClick r:id="rId8">
                  <a:extLst>
                    <a:ext uri="{A12FA001-AC4F-418D-AE19-62706E023703}">
                      <ahyp:hlinkClr xmlns:ahyp="http://schemas.microsoft.com/office/drawing/2018/hyperlinkcolor" val="tx"/>
                    </a:ext>
                  </a:extLst>
                </a:hlinkClick>
              </a:rPr>
              <a:t>fair-mindedness</a:t>
            </a:r>
            <a:r>
              <a:rPr lang="en-GB" sz="1700" b="0" i="0">
                <a:solidFill>
                  <a:schemeClr val="tx1">
                    <a:alpha val="80000"/>
                  </a:schemeClr>
                </a:solidFill>
                <a:effectLst/>
              </a:rPr>
              <a:t> · </a:t>
            </a:r>
            <a:r>
              <a:rPr lang="en-GB" sz="1700" b="0" i="0" u="none" strike="noStrike">
                <a:solidFill>
                  <a:schemeClr val="tx1">
                    <a:alpha val="80000"/>
                  </a:schemeClr>
                </a:solidFill>
                <a:effectLst/>
                <a:hlinkClick r:id="rId9">
                  <a:extLst>
                    <a:ext uri="{A12FA001-AC4F-418D-AE19-62706E023703}">
                      <ahyp:hlinkClr xmlns:ahyp="http://schemas.microsoft.com/office/drawing/2018/hyperlinkcolor" val="tx"/>
                    </a:ext>
                  </a:extLst>
                </a:hlinkClick>
              </a:rPr>
              <a:t>equity</a:t>
            </a:r>
            <a:r>
              <a:rPr lang="en-GB" sz="1700" b="0" i="0">
                <a:solidFill>
                  <a:schemeClr val="tx1">
                    <a:alpha val="80000"/>
                  </a:schemeClr>
                </a:solidFill>
                <a:effectLst/>
              </a:rPr>
              <a:t> · </a:t>
            </a:r>
            <a:r>
              <a:rPr lang="en-GB" sz="1700" b="0" i="0" u="none" strike="noStrike">
                <a:solidFill>
                  <a:schemeClr val="tx1">
                    <a:alpha val="80000"/>
                  </a:schemeClr>
                </a:solidFill>
                <a:effectLst/>
                <a:hlinkClick r:id="rId10">
                  <a:extLst>
                    <a:ext uri="{A12FA001-AC4F-418D-AE19-62706E023703}">
                      <ahyp:hlinkClr xmlns:ahyp="http://schemas.microsoft.com/office/drawing/2018/hyperlinkcolor" val="tx"/>
                    </a:ext>
                  </a:extLst>
                </a:hlinkClick>
              </a:rPr>
              <a:t>equitableness</a:t>
            </a:r>
            <a:r>
              <a:rPr lang="en-GB" sz="1700" b="0" i="0">
                <a:solidFill>
                  <a:schemeClr val="tx1">
                    <a:alpha val="80000"/>
                  </a:schemeClr>
                </a:solidFill>
                <a:effectLst/>
              </a:rPr>
              <a:t> </a:t>
            </a:r>
          </a:p>
          <a:p>
            <a:pPr marL="0" indent="0">
              <a:buNone/>
            </a:pPr>
            <a:endParaRPr lang="en-GB" sz="1700">
              <a:solidFill>
                <a:schemeClr val="tx1">
                  <a:alpha val="80000"/>
                </a:schemeClr>
              </a:solidFill>
            </a:endParaRPr>
          </a:p>
          <a:p>
            <a:pPr marL="0" indent="0">
              <a:buNone/>
            </a:pPr>
            <a:r>
              <a:rPr lang="en-GB" sz="1700" b="0" i="0">
                <a:solidFill>
                  <a:schemeClr val="tx1">
                    <a:alpha val="80000"/>
                  </a:schemeClr>
                </a:solidFill>
                <a:effectLst/>
              </a:rPr>
              <a:t>Socrates (470BC – 399BC)</a:t>
            </a:r>
          </a:p>
          <a:p>
            <a:pPr marL="0" indent="0">
              <a:buNone/>
            </a:pPr>
            <a:r>
              <a:rPr lang="en-GB" sz="1700">
                <a:solidFill>
                  <a:schemeClr val="tx1">
                    <a:alpha val="80000"/>
                  </a:schemeClr>
                </a:solidFill>
              </a:rPr>
              <a:t>‘I cannot teach anybody anything, I can only make them think’ </a:t>
            </a:r>
            <a:endParaRPr lang="en-GB" sz="1700" b="0" i="0">
              <a:solidFill>
                <a:schemeClr val="tx1">
                  <a:alpha val="80000"/>
                </a:schemeClr>
              </a:solidFill>
              <a:effectLst/>
            </a:endParaRPr>
          </a:p>
        </p:txBody>
      </p:sp>
      <p:pic>
        <p:nvPicPr>
          <p:cNvPr id="2050" name="Picture 2" descr="All images">
            <a:extLst>
              <a:ext uri="{FF2B5EF4-FFF2-40B4-BE49-F238E27FC236}">
                <a16:creationId xmlns:a16="http://schemas.microsoft.com/office/drawing/2014/main" id="{08FEC3BC-96FC-47AD-9A79-0CAF5288CD79}"/>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r="368" b="1"/>
          <a:stretch/>
        </p:blipFill>
        <p:spPr bwMode="auto">
          <a:xfrm>
            <a:off x="7572653" y="1342475"/>
            <a:ext cx="3548404" cy="4825223"/>
          </a:xfrm>
          <a:prstGeom prst="rect">
            <a:avLst/>
          </a:prstGeom>
          <a:noFill/>
          <a:extLst>
            <a:ext uri="{909E8E84-426E-40DD-AFC4-6F175D3DCCD1}">
              <a14:hiddenFill xmlns:a14="http://schemas.microsoft.com/office/drawing/2010/main">
                <a:solidFill>
                  <a:srgbClr val="FFFFFF"/>
                </a:solidFill>
              </a14:hiddenFill>
            </a:ext>
          </a:extLst>
        </p:spPr>
      </p:pic>
      <p:sp>
        <p:nvSpPr>
          <p:cNvPr id="206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07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484147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52520A-7679-4ECC-9DF7-B8BE39418B31}"/>
              </a:ext>
            </a:extLst>
          </p:cNvPr>
          <p:cNvSpPr>
            <a:spLocks noGrp="1"/>
          </p:cNvSpPr>
          <p:nvPr>
            <p:ph type="title"/>
          </p:nvPr>
        </p:nvSpPr>
        <p:spPr>
          <a:xfrm>
            <a:off x="838200" y="1336390"/>
            <a:ext cx="6155988" cy="1182927"/>
          </a:xfrm>
        </p:spPr>
        <p:txBody>
          <a:bodyPr anchor="b">
            <a:normAutofit/>
          </a:bodyPr>
          <a:lstStyle/>
          <a:p>
            <a:r>
              <a:rPr lang="en-GB" sz="3900"/>
              <a:t>Why are ethical considerations so important? </a:t>
            </a:r>
          </a:p>
        </p:txBody>
      </p:sp>
      <p:cxnSp>
        <p:nvCxnSpPr>
          <p:cNvPr id="41" name="Straight Connector 40">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46900C-4328-4548-ABBD-909DB16F1E91}"/>
              </a:ext>
            </a:extLst>
          </p:cNvPr>
          <p:cNvSpPr>
            <a:spLocks noGrp="1"/>
          </p:cNvSpPr>
          <p:nvPr>
            <p:ph idx="1"/>
          </p:nvPr>
        </p:nvSpPr>
        <p:spPr>
          <a:xfrm>
            <a:off x="803776" y="2829330"/>
            <a:ext cx="6190412" cy="3344459"/>
          </a:xfrm>
        </p:spPr>
        <p:txBody>
          <a:bodyPr anchor="t">
            <a:normAutofit/>
          </a:bodyPr>
          <a:lstStyle/>
          <a:p>
            <a:r>
              <a:rPr lang="en-GB" sz="2000">
                <a:solidFill>
                  <a:schemeClr val="tx1">
                    <a:alpha val="80000"/>
                  </a:schemeClr>
                </a:solidFill>
              </a:rPr>
              <a:t>The same kind of questions on ethics are being asked now, as they were in the 1960s but now the central discussion are around sensitivities of the research but also due to the representation of universities, funding bodies and demonstrating ‘good ethical credentials’ </a:t>
            </a:r>
          </a:p>
        </p:txBody>
      </p:sp>
      <p:pic>
        <p:nvPicPr>
          <p:cNvPr id="4" name="Picture 3">
            <a:extLst>
              <a:ext uri="{FF2B5EF4-FFF2-40B4-BE49-F238E27FC236}">
                <a16:creationId xmlns:a16="http://schemas.microsoft.com/office/drawing/2014/main" id="{F716F441-AA35-4E38-B231-A3AEFD55BAF8}"/>
              </a:ext>
            </a:extLst>
          </p:cNvPr>
          <p:cNvPicPr>
            <a:picLocks noChangeAspect="1"/>
          </p:cNvPicPr>
          <p:nvPr/>
        </p:nvPicPr>
        <p:blipFill rotWithShape="1">
          <a:blip r:embed="rId3"/>
          <a:srcRect r="213"/>
          <a:stretch/>
        </p:blipFill>
        <p:spPr>
          <a:xfrm>
            <a:off x="7590331" y="1336390"/>
            <a:ext cx="3513048" cy="4837394"/>
          </a:xfrm>
          <a:prstGeom prst="rect">
            <a:avLst/>
          </a:prstGeom>
        </p:spPr>
      </p:pic>
      <p:sp>
        <p:nvSpPr>
          <p:cNvPr id="4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519323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39E211-A589-40BD-857C-FC7424608506}"/>
              </a:ext>
            </a:extLst>
          </p:cNvPr>
          <p:cNvSpPr>
            <a:spLocks noGrp="1"/>
          </p:cNvSpPr>
          <p:nvPr>
            <p:ph type="title"/>
          </p:nvPr>
        </p:nvSpPr>
        <p:spPr>
          <a:xfrm>
            <a:off x="838200" y="1336390"/>
            <a:ext cx="6155988" cy="1182927"/>
          </a:xfrm>
        </p:spPr>
        <p:txBody>
          <a:bodyPr anchor="b">
            <a:normAutofit/>
          </a:bodyPr>
          <a:lstStyle/>
          <a:p>
            <a:r>
              <a:rPr lang="en-GB" sz="3900"/>
              <a:t>UWTSD Research Ethics &amp; Integrity Code of Practice </a:t>
            </a:r>
          </a:p>
        </p:txBody>
      </p:sp>
      <p:cxnSp>
        <p:nvCxnSpPr>
          <p:cNvPr id="17" name="Straight Connector 16">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E0122292-A108-742A-0F42-FBF9BD6A583F}"/>
              </a:ext>
            </a:extLst>
          </p:cNvPr>
          <p:cNvPicPr>
            <a:picLocks noChangeAspect="1"/>
          </p:cNvPicPr>
          <p:nvPr/>
        </p:nvPicPr>
        <p:blipFill rotWithShape="1">
          <a:blip r:embed="rId2"/>
          <a:srcRect l="40351" r="11055" b="-1"/>
          <a:stretch/>
        </p:blipFill>
        <p:spPr>
          <a:xfrm>
            <a:off x="7586061" y="1336390"/>
            <a:ext cx="3521587" cy="4837394"/>
          </a:xfrm>
          <a:prstGeom prst="rect">
            <a:avLst/>
          </a:prstGeom>
        </p:spPr>
      </p:pic>
      <p:sp>
        <p:nvSpPr>
          <p:cNvPr id="1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1"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3A5C8CDB-77AD-65B9-E214-756BCD0727A1}"/>
              </a:ext>
            </a:extLst>
          </p:cNvPr>
          <p:cNvGraphicFramePr>
            <a:graphicFrameLocks noGrp="1"/>
          </p:cNvGraphicFramePr>
          <p:nvPr>
            <p:ph idx="1"/>
            <p:extLst>
              <p:ext uri="{D42A27DB-BD31-4B8C-83A1-F6EECF244321}">
                <p14:modId xmlns:p14="http://schemas.microsoft.com/office/powerpoint/2010/main" val="155734829"/>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110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9D3AD-BF27-4C42-8D9D-47224951F5C9}"/>
              </a:ext>
            </a:extLst>
          </p:cNvPr>
          <p:cNvSpPr>
            <a:spLocks noGrp="1"/>
          </p:cNvSpPr>
          <p:nvPr>
            <p:ph type="title"/>
          </p:nvPr>
        </p:nvSpPr>
        <p:spPr/>
        <p:txBody>
          <a:bodyPr/>
          <a:lstStyle/>
          <a:p>
            <a:r>
              <a:rPr lang="en-GB"/>
              <a:t>Procedures for TPG courses </a:t>
            </a:r>
            <a:endParaRPr lang="en-GB" dirty="0"/>
          </a:p>
        </p:txBody>
      </p:sp>
      <p:sp>
        <p:nvSpPr>
          <p:cNvPr id="3" name="Content Placeholder 2">
            <a:extLst>
              <a:ext uri="{FF2B5EF4-FFF2-40B4-BE49-F238E27FC236}">
                <a16:creationId xmlns:a16="http://schemas.microsoft.com/office/drawing/2014/main" id="{773B2B75-D291-41DC-AF13-975C06C9324B}"/>
              </a:ext>
            </a:extLst>
          </p:cNvPr>
          <p:cNvSpPr>
            <a:spLocks noGrp="1"/>
          </p:cNvSpPr>
          <p:nvPr>
            <p:ph idx="1"/>
          </p:nvPr>
        </p:nvSpPr>
        <p:spPr/>
        <p:txBody>
          <a:bodyPr/>
          <a:lstStyle/>
          <a:p>
            <a:pPr marL="0" indent="0">
              <a:buNone/>
            </a:pPr>
            <a:r>
              <a:rPr lang="en-GB"/>
              <a:t>Dissertations </a:t>
            </a:r>
          </a:p>
          <a:p>
            <a:r>
              <a:rPr lang="en-GB"/>
              <a:t>Responsibility with research supervisor and module lead to advise the student inline with ethical practices and guidance of the Research Ethics &amp; Integrity Code of Practice </a:t>
            </a:r>
          </a:p>
          <a:p>
            <a:r>
              <a:rPr lang="en-GB"/>
              <a:t>If ethical issues are identified, ethics form to first be referred to the Faculty Ethics Committee and possibly the University Ethics Committee </a:t>
            </a:r>
          </a:p>
          <a:p>
            <a:pPr marL="0" indent="0">
              <a:buNone/>
            </a:pPr>
            <a:r>
              <a:rPr lang="en-GB" sz="2400" i="1"/>
              <a:t>		‘involvement of others or the capacity to interfere with or make a 			difference to participants lives…extensive travel….sensitive topics’ </a:t>
            </a:r>
          </a:p>
          <a:p>
            <a:r>
              <a:rPr lang="en-GB"/>
              <a:t>Risk assessment if required/ensuring safety in the field </a:t>
            </a:r>
          </a:p>
          <a:p>
            <a:pPr marL="0" indent="0">
              <a:buNone/>
            </a:pPr>
            <a:endParaRPr lang="en-GB" dirty="0"/>
          </a:p>
        </p:txBody>
      </p:sp>
    </p:spTree>
    <p:extLst>
      <p:ext uri="{BB962C8B-B14F-4D97-AF65-F5344CB8AC3E}">
        <p14:creationId xmlns:p14="http://schemas.microsoft.com/office/powerpoint/2010/main" val="2239737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AC1D0B-10E3-4D5A-AAB8-104E1CD0597A}"/>
              </a:ext>
            </a:extLst>
          </p:cNvPr>
          <p:cNvSpPr>
            <a:spLocks noGrp="1"/>
          </p:cNvSpPr>
          <p:nvPr>
            <p:ph type="title"/>
          </p:nvPr>
        </p:nvSpPr>
        <p:spPr>
          <a:xfrm>
            <a:off x="838200" y="1336390"/>
            <a:ext cx="6155988" cy="1182927"/>
          </a:xfrm>
        </p:spPr>
        <p:txBody>
          <a:bodyPr anchor="b">
            <a:normAutofit/>
          </a:bodyPr>
          <a:lstStyle/>
          <a:p>
            <a:r>
              <a:rPr lang="en-GB" sz="5600"/>
              <a:t>Data management </a:t>
            </a:r>
          </a:p>
        </p:txBody>
      </p:sp>
      <p:cxnSp>
        <p:nvCxnSpPr>
          <p:cNvPr id="25" name="Straight Connector 24">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25EE13-43EC-4072-9A79-CAB16777725B}"/>
              </a:ext>
            </a:extLst>
          </p:cNvPr>
          <p:cNvSpPr>
            <a:spLocks noGrp="1"/>
          </p:cNvSpPr>
          <p:nvPr>
            <p:ph idx="1"/>
          </p:nvPr>
        </p:nvSpPr>
        <p:spPr>
          <a:xfrm>
            <a:off x="803776" y="2829330"/>
            <a:ext cx="6190412" cy="3344459"/>
          </a:xfrm>
        </p:spPr>
        <p:txBody>
          <a:bodyPr anchor="t">
            <a:normAutofit/>
          </a:bodyPr>
          <a:lstStyle/>
          <a:p>
            <a:r>
              <a:rPr lang="en-GB" sz="1700">
                <a:solidFill>
                  <a:schemeClr val="tx1">
                    <a:alpha val="80000"/>
                  </a:schemeClr>
                </a:solidFill>
              </a:rPr>
              <a:t>Accurate, complete, authentic and reliable;  </a:t>
            </a:r>
          </a:p>
          <a:p>
            <a:r>
              <a:rPr lang="en-GB" sz="1700">
                <a:solidFill>
                  <a:schemeClr val="tx1">
                    <a:alpha val="80000"/>
                  </a:schemeClr>
                </a:solidFill>
              </a:rPr>
              <a:t>Identifiable, retrievable, and accessible; </a:t>
            </a:r>
          </a:p>
          <a:p>
            <a:r>
              <a:rPr lang="en-GB" sz="1700">
                <a:solidFill>
                  <a:schemeClr val="tx1">
                    <a:alpha val="80000"/>
                  </a:schemeClr>
                </a:solidFill>
              </a:rPr>
              <a:t>Retained in a safe and secure manner </a:t>
            </a:r>
          </a:p>
          <a:p>
            <a:r>
              <a:rPr lang="en-GB" sz="1700">
                <a:solidFill>
                  <a:schemeClr val="tx1">
                    <a:alpha val="80000"/>
                  </a:schemeClr>
                </a:solidFill>
              </a:rPr>
              <a:t>Retained in a manner that is compliant with legal obligations and, where applicable, the requirements of funding bodies and project-specific protocols approved by the University’s Research Ethics Committee; </a:t>
            </a:r>
          </a:p>
          <a:p>
            <a:r>
              <a:rPr lang="en-GB" sz="1700">
                <a:solidFill>
                  <a:schemeClr val="tx1">
                    <a:alpha val="80000"/>
                  </a:schemeClr>
                </a:solidFill>
              </a:rPr>
              <a:t>Available to others in line with appropriate ethical, data sharing and open access principles;  </a:t>
            </a:r>
          </a:p>
          <a:p>
            <a:r>
              <a:rPr lang="en-GB" sz="1700">
                <a:solidFill>
                  <a:schemeClr val="tx1">
                    <a:alpha val="80000"/>
                  </a:schemeClr>
                </a:solidFill>
              </a:rPr>
              <a:t>Commensurate with the legitimate interests and protection of human participants of research data</a:t>
            </a:r>
          </a:p>
        </p:txBody>
      </p:sp>
      <p:pic>
        <p:nvPicPr>
          <p:cNvPr id="5" name="Picture 4" descr="Different coloured organisers">
            <a:extLst>
              <a:ext uri="{FF2B5EF4-FFF2-40B4-BE49-F238E27FC236}">
                <a16:creationId xmlns:a16="http://schemas.microsoft.com/office/drawing/2014/main" id="{E415B568-C975-EFD4-DADE-201DE3091F9A}"/>
              </a:ext>
            </a:extLst>
          </p:cNvPr>
          <p:cNvPicPr>
            <a:picLocks noChangeAspect="1"/>
          </p:cNvPicPr>
          <p:nvPr/>
        </p:nvPicPr>
        <p:blipFill rotWithShape="1">
          <a:blip r:embed="rId2"/>
          <a:srcRect l="32536" r="31714" b="1"/>
          <a:stretch/>
        </p:blipFill>
        <p:spPr>
          <a:xfrm>
            <a:off x="7917610" y="1336390"/>
            <a:ext cx="2858489" cy="4837394"/>
          </a:xfrm>
          <a:prstGeom prst="rect">
            <a:avLst/>
          </a:prstGeom>
        </p:spPr>
      </p:pic>
      <p:sp>
        <p:nvSpPr>
          <p:cNvPr id="27"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337717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5">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E21EA4-E2E4-4329-BC70-522AC699B9D1}"/>
              </a:ext>
            </a:extLst>
          </p:cNvPr>
          <p:cNvSpPr>
            <a:spLocks noGrp="1"/>
          </p:cNvSpPr>
          <p:nvPr>
            <p:ph type="title"/>
          </p:nvPr>
        </p:nvSpPr>
        <p:spPr>
          <a:xfrm>
            <a:off x="838200" y="1336390"/>
            <a:ext cx="6155988" cy="1182927"/>
          </a:xfrm>
        </p:spPr>
        <p:txBody>
          <a:bodyPr anchor="b">
            <a:normAutofit/>
          </a:bodyPr>
          <a:lstStyle/>
          <a:p>
            <a:r>
              <a:rPr lang="en-GB" sz="3900"/>
              <a:t>UWTSD Research Ethics &amp; Integrity Code of Practice </a:t>
            </a:r>
          </a:p>
        </p:txBody>
      </p:sp>
      <p:cxnSp>
        <p:nvCxnSpPr>
          <p:cNvPr id="30" name="Straight Connector 17">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D4880A-F390-4FD5-9453-B530969F6F96}"/>
              </a:ext>
            </a:extLst>
          </p:cNvPr>
          <p:cNvSpPr>
            <a:spLocks noGrp="1"/>
          </p:cNvSpPr>
          <p:nvPr>
            <p:ph idx="1"/>
          </p:nvPr>
        </p:nvSpPr>
        <p:spPr>
          <a:xfrm>
            <a:off x="803776" y="2829330"/>
            <a:ext cx="6190412" cy="3344459"/>
          </a:xfrm>
        </p:spPr>
        <p:txBody>
          <a:bodyPr anchor="t">
            <a:normAutofit/>
          </a:bodyPr>
          <a:lstStyle/>
          <a:p>
            <a:pPr marL="0" indent="0">
              <a:buNone/>
            </a:pPr>
            <a:r>
              <a:rPr lang="en-GB" sz="1600">
                <a:solidFill>
                  <a:schemeClr val="tx1">
                    <a:alpha val="80000"/>
                  </a:schemeClr>
                </a:solidFill>
              </a:rPr>
              <a:t>Ethical Principles for the conduct of research: </a:t>
            </a:r>
          </a:p>
          <a:p>
            <a:r>
              <a:rPr lang="en-GB" sz="1600" i="1">
                <a:solidFill>
                  <a:schemeClr val="tx1">
                    <a:alpha val="80000"/>
                  </a:schemeClr>
                </a:solidFill>
              </a:rPr>
              <a:t>Honesty: </a:t>
            </a:r>
            <a:r>
              <a:rPr lang="en-GB" sz="1600">
                <a:solidFill>
                  <a:schemeClr val="tx1">
                    <a:alpha val="80000"/>
                  </a:schemeClr>
                </a:solidFill>
              </a:rPr>
              <a:t>Intentions, findings, gathering, acknowledging the work of others, valid interpretations, justifiable claims </a:t>
            </a:r>
          </a:p>
          <a:p>
            <a:r>
              <a:rPr lang="en-GB" sz="1600" i="1">
                <a:solidFill>
                  <a:schemeClr val="tx1">
                    <a:alpha val="80000"/>
                  </a:schemeClr>
                </a:solidFill>
              </a:rPr>
              <a:t>Rigour: </a:t>
            </a:r>
            <a:r>
              <a:rPr lang="en-GB" sz="1600">
                <a:solidFill>
                  <a:schemeClr val="tx1">
                    <a:alpha val="80000"/>
                  </a:schemeClr>
                </a:solidFill>
              </a:rPr>
              <a:t>Inline with prevailing discipline norms and standards, appropriate methods, protocol, drawing interpretations and conclusions, communicating results </a:t>
            </a:r>
            <a:endParaRPr lang="en-GB" sz="1600" i="1">
              <a:solidFill>
                <a:schemeClr val="tx1">
                  <a:alpha val="80000"/>
                </a:schemeClr>
              </a:solidFill>
            </a:endParaRPr>
          </a:p>
          <a:p>
            <a:r>
              <a:rPr lang="en-GB" sz="1600" i="1">
                <a:solidFill>
                  <a:schemeClr val="tx1">
                    <a:alpha val="80000"/>
                  </a:schemeClr>
                </a:solidFill>
              </a:rPr>
              <a:t>Transparency and open communication: </a:t>
            </a:r>
            <a:r>
              <a:rPr lang="en-GB" sz="1600">
                <a:solidFill>
                  <a:schemeClr val="tx1">
                    <a:alpha val="80000"/>
                  </a:schemeClr>
                </a:solidFill>
              </a:rPr>
              <a:t>conflict of interests, reporting, dissemination, presenting [</a:t>
            </a:r>
            <a:r>
              <a:rPr lang="en-GB" sz="1600" b="1">
                <a:solidFill>
                  <a:schemeClr val="tx1">
                    <a:alpha val="80000"/>
                  </a:schemeClr>
                </a:solidFill>
              </a:rPr>
              <a:t>includes sharing negative results] </a:t>
            </a:r>
            <a:r>
              <a:rPr lang="en-GB" sz="1600" b="1" i="1">
                <a:solidFill>
                  <a:schemeClr val="tx1">
                    <a:alpha val="80000"/>
                  </a:schemeClr>
                </a:solidFill>
              </a:rPr>
              <a:t> </a:t>
            </a:r>
          </a:p>
          <a:p>
            <a:r>
              <a:rPr lang="en-GB" sz="1600" i="1">
                <a:solidFill>
                  <a:schemeClr val="tx1">
                    <a:alpha val="80000"/>
                  </a:schemeClr>
                </a:solidFill>
              </a:rPr>
              <a:t>Care and respect: </a:t>
            </a:r>
            <a:r>
              <a:rPr lang="en-GB" sz="1600">
                <a:solidFill>
                  <a:schemeClr val="tx1">
                    <a:alpha val="80000"/>
                  </a:schemeClr>
                </a:solidFill>
              </a:rPr>
              <a:t>humans, animals, environment and cultural objects. Stewardship of research and scholarship for future generations </a:t>
            </a:r>
            <a:endParaRPr lang="en-GB" sz="1600" i="1">
              <a:solidFill>
                <a:schemeClr val="tx1">
                  <a:alpha val="80000"/>
                </a:schemeClr>
              </a:solidFill>
            </a:endParaRPr>
          </a:p>
        </p:txBody>
      </p:sp>
      <p:pic>
        <p:nvPicPr>
          <p:cNvPr id="5" name="Picture 4" descr="3D rendering of game pieces tied together with a rope">
            <a:extLst>
              <a:ext uri="{FF2B5EF4-FFF2-40B4-BE49-F238E27FC236}">
                <a16:creationId xmlns:a16="http://schemas.microsoft.com/office/drawing/2014/main" id="{90E18670-37C6-A970-B037-4182D87AA315}"/>
              </a:ext>
            </a:extLst>
          </p:cNvPr>
          <p:cNvPicPr>
            <a:picLocks noChangeAspect="1"/>
          </p:cNvPicPr>
          <p:nvPr/>
        </p:nvPicPr>
        <p:blipFill rotWithShape="1">
          <a:blip r:embed="rId2"/>
          <a:srcRect t="5436"/>
          <a:stretch/>
        </p:blipFill>
        <p:spPr>
          <a:xfrm>
            <a:off x="7572653" y="2496769"/>
            <a:ext cx="3548404" cy="2516635"/>
          </a:xfrm>
          <a:prstGeom prst="rect">
            <a:avLst/>
          </a:prstGeom>
        </p:spPr>
      </p:pic>
      <p:sp>
        <p:nvSpPr>
          <p:cNvPr id="3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2"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1374441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0FF1A3-A396-4403-8373-86B78C26865C}"/>
              </a:ext>
            </a:extLst>
          </p:cNvPr>
          <p:cNvSpPr>
            <a:spLocks noGrp="1"/>
          </p:cNvSpPr>
          <p:nvPr>
            <p:ph type="title"/>
          </p:nvPr>
        </p:nvSpPr>
        <p:spPr>
          <a:xfrm>
            <a:off x="838200" y="1336390"/>
            <a:ext cx="6155988" cy="1182927"/>
          </a:xfrm>
        </p:spPr>
        <p:txBody>
          <a:bodyPr anchor="b">
            <a:normAutofit/>
          </a:bodyPr>
          <a:lstStyle/>
          <a:p>
            <a:r>
              <a:rPr lang="en-GB" sz="5600"/>
              <a:t>Accepted principles </a:t>
            </a:r>
          </a:p>
        </p:txBody>
      </p:sp>
      <p:cxnSp>
        <p:nvCxnSpPr>
          <p:cNvPr id="3083" name="Straight Connector 308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33EA41-C923-415E-9242-11B132210DFB}"/>
              </a:ext>
            </a:extLst>
          </p:cNvPr>
          <p:cNvSpPr>
            <a:spLocks noGrp="1"/>
          </p:cNvSpPr>
          <p:nvPr>
            <p:ph idx="1"/>
          </p:nvPr>
        </p:nvSpPr>
        <p:spPr>
          <a:xfrm>
            <a:off x="803776" y="2829330"/>
            <a:ext cx="6190412" cy="3344459"/>
          </a:xfrm>
        </p:spPr>
        <p:txBody>
          <a:bodyPr anchor="t">
            <a:normAutofit/>
          </a:bodyPr>
          <a:lstStyle/>
          <a:p>
            <a:r>
              <a:rPr lang="en-GB" sz="1400">
                <a:solidFill>
                  <a:schemeClr val="tx1">
                    <a:alpha val="80000"/>
                  </a:schemeClr>
                </a:solidFill>
              </a:rPr>
              <a:t>Do positive good (beneficence)</a:t>
            </a:r>
          </a:p>
          <a:p>
            <a:r>
              <a:rPr lang="en-GB" sz="1400">
                <a:solidFill>
                  <a:schemeClr val="tx1">
                    <a:alpha val="80000"/>
                  </a:schemeClr>
                </a:solidFill>
              </a:rPr>
              <a:t>Do no harm (non-beneficence)</a:t>
            </a:r>
          </a:p>
          <a:p>
            <a:r>
              <a:rPr lang="en-GB" sz="1400">
                <a:solidFill>
                  <a:schemeClr val="tx1">
                    <a:alpha val="80000"/>
                  </a:schemeClr>
                </a:solidFill>
              </a:rPr>
              <a:t>Protect participants </a:t>
            </a:r>
          </a:p>
          <a:p>
            <a:r>
              <a:rPr lang="en-GB" sz="1400">
                <a:solidFill>
                  <a:schemeClr val="tx1">
                    <a:alpha val="80000"/>
                  </a:schemeClr>
                </a:solidFill>
              </a:rPr>
              <a:t>Ensure safety, minimise risk</a:t>
            </a:r>
          </a:p>
          <a:p>
            <a:r>
              <a:rPr lang="en-GB" sz="1400">
                <a:solidFill>
                  <a:schemeClr val="tx1">
                    <a:alpha val="80000"/>
                  </a:schemeClr>
                </a:solidFill>
              </a:rPr>
              <a:t>Informed consent </a:t>
            </a:r>
          </a:p>
          <a:p>
            <a:r>
              <a:rPr lang="en-GB" sz="1400">
                <a:solidFill>
                  <a:schemeClr val="tx1">
                    <a:alpha val="80000"/>
                  </a:schemeClr>
                </a:solidFill>
              </a:rPr>
              <a:t>Avoid deception </a:t>
            </a:r>
          </a:p>
          <a:p>
            <a:r>
              <a:rPr lang="en-GB" sz="1400">
                <a:solidFill>
                  <a:schemeClr val="tx1">
                    <a:alpha val="80000"/>
                  </a:schemeClr>
                </a:solidFill>
              </a:rPr>
              <a:t>Offer debriefing </a:t>
            </a:r>
          </a:p>
          <a:p>
            <a:r>
              <a:rPr lang="en-GB" sz="1400">
                <a:solidFill>
                  <a:schemeClr val="tx1">
                    <a:alpha val="80000"/>
                  </a:schemeClr>
                </a:solidFill>
              </a:rPr>
              <a:t>Allow withdrawal </a:t>
            </a:r>
          </a:p>
          <a:p>
            <a:r>
              <a:rPr lang="en-GB" sz="1400">
                <a:solidFill>
                  <a:schemeClr val="tx1">
                    <a:alpha val="80000"/>
                  </a:schemeClr>
                </a:solidFill>
              </a:rPr>
              <a:t>Ensure confidentiality </a:t>
            </a:r>
          </a:p>
          <a:p>
            <a:r>
              <a:rPr lang="en-GB" sz="1400">
                <a:solidFill>
                  <a:schemeClr val="tx1">
                    <a:alpha val="80000"/>
                  </a:schemeClr>
                </a:solidFill>
              </a:rPr>
              <a:t>Data security and archiving </a:t>
            </a:r>
          </a:p>
        </p:txBody>
      </p:sp>
      <p:pic>
        <p:nvPicPr>
          <p:cNvPr id="3074" name="Picture 2" descr="Image result for ethics">
            <a:extLst>
              <a:ext uri="{FF2B5EF4-FFF2-40B4-BE49-F238E27FC236}">
                <a16:creationId xmlns:a16="http://schemas.microsoft.com/office/drawing/2014/main" id="{2A0C8BCC-C584-414E-9BC0-DF4325A207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07"/>
          <a:stretch/>
        </p:blipFill>
        <p:spPr bwMode="auto">
          <a:xfrm>
            <a:off x="7572653" y="2276302"/>
            <a:ext cx="3548404" cy="2957569"/>
          </a:xfrm>
          <a:prstGeom prst="rect">
            <a:avLst/>
          </a:prstGeom>
          <a:noFill/>
          <a:extLst>
            <a:ext uri="{909E8E84-426E-40DD-AFC4-6F175D3DCCD1}">
              <a14:hiddenFill xmlns:a14="http://schemas.microsoft.com/office/drawing/2010/main">
                <a:solidFill>
                  <a:srgbClr val="FFFFFF"/>
                </a:solidFill>
              </a14:hiddenFill>
            </a:ext>
          </a:extLst>
        </p:spPr>
      </p:pic>
      <p:sp>
        <p:nvSpPr>
          <p:cNvPr id="308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08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302179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9A7F3BF-8763-4074-AD77-92790AF3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BF82B0-536F-4398-A9C5-248648A3B86B}"/>
              </a:ext>
            </a:extLst>
          </p:cNvPr>
          <p:cNvSpPr>
            <a:spLocks noGrp="1"/>
          </p:cNvSpPr>
          <p:nvPr>
            <p:ph type="title"/>
          </p:nvPr>
        </p:nvSpPr>
        <p:spPr>
          <a:xfrm>
            <a:off x="5615690" y="635383"/>
            <a:ext cx="5366040" cy="2344840"/>
          </a:xfrm>
        </p:spPr>
        <p:txBody>
          <a:bodyPr anchor="b">
            <a:normAutofit/>
          </a:bodyPr>
          <a:lstStyle/>
          <a:p>
            <a:r>
              <a:rPr lang="en-GB" sz="5600"/>
              <a:t>Group discussion </a:t>
            </a:r>
          </a:p>
        </p:txBody>
      </p:sp>
      <p:cxnSp>
        <p:nvCxnSpPr>
          <p:cNvPr id="40" name="Straight Connector 3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4" name="Picture 3" descr="Diagram&#10;&#10;Description automatically generated">
            <a:extLst>
              <a:ext uri="{FF2B5EF4-FFF2-40B4-BE49-F238E27FC236}">
                <a16:creationId xmlns:a16="http://schemas.microsoft.com/office/drawing/2014/main" id="{6747D7E6-4FF1-4AB9-AD18-B9A343E66FFA}"/>
              </a:ext>
            </a:extLst>
          </p:cNvPr>
          <p:cNvPicPr>
            <a:picLocks noChangeAspect="1"/>
          </p:cNvPicPr>
          <p:nvPr/>
        </p:nvPicPr>
        <p:blipFill>
          <a:blip r:embed="rId2"/>
          <a:stretch>
            <a:fillRect/>
          </a:stretch>
        </p:blipFill>
        <p:spPr>
          <a:xfrm>
            <a:off x="1060850" y="2800577"/>
            <a:ext cx="3217333" cy="3265592"/>
          </a:xfrm>
          <a:prstGeom prst="rect">
            <a:avLst/>
          </a:prstGeom>
        </p:spPr>
      </p:pic>
      <p:sp>
        <p:nvSpPr>
          <p:cNvPr id="4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9640" y="1554355"/>
            <a:ext cx="171514" cy="171514"/>
          </a:xfrm>
          <a:custGeom>
            <a:avLst/>
            <a:gdLst>
              <a:gd name="connsiteX0" fmla="*/ 159873 w 171514"/>
              <a:gd name="connsiteY0" fmla="*/ 74116 h 171514"/>
              <a:gd name="connsiteX1" fmla="*/ 97398 w 171514"/>
              <a:gd name="connsiteY1" fmla="*/ 74116 h 171514"/>
              <a:gd name="connsiteX2" fmla="*/ 97398 w 171514"/>
              <a:gd name="connsiteY2" fmla="*/ 11641 h 171514"/>
              <a:gd name="connsiteX3" fmla="*/ 85757 w 171514"/>
              <a:gd name="connsiteY3" fmla="*/ 0 h 171514"/>
              <a:gd name="connsiteX4" fmla="*/ 74116 w 171514"/>
              <a:gd name="connsiteY4" fmla="*/ 11641 h 171514"/>
              <a:gd name="connsiteX5" fmla="*/ 74116 w 171514"/>
              <a:gd name="connsiteY5" fmla="*/ 74116 h 171514"/>
              <a:gd name="connsiteX6" fmla="*/ 11641 w 171514"/>
              <a:gd name="connsiteY6" fmla="*/ 74116 h 171514"/>
              <a:gd name="connsiteX7" fmla="*/ 0 w 171514"/>
              <a:gd name="connsiteY7" fmla="*/ 85757 h 171514"/>
              <a:gd name="connsiteX8" fmla="*/ 11641 w 171514"/>
              <a:gd name="connsiteY8" fmla="*/ 97398 h 171514"/>
              <a:gd name="connsiteX9" fmla="*/ 74116 w 171514"/>
              <a:gd name="connsiteY9" fmla="*/ 97398 h 171514"/>
              <a:gd name="connsiteX10" fmla="*/ 74116 w 171514"/>
              <a:gd name="connsiteY10" fmla="*/ 159873 h 171514"/>
              <a:gd name="connsiteX11" fmla="*/ 85757 w 171514"/>
              <a:gd name="connsiteY11" fmla="*/ 171514 h 171514"/>
              <a:gd name="connsiteX12" fmla="*/ 97398 w 171514"/>
              <a:gd name="connsiteY12" fmla="*/ 159873 h 171514"/>
              <a:gd name="connsiteX13" fmla="*/ 97398 w 171514"/>
              <a:gd name="connsiteY13" fmla="*/ 97398 h 171514"/>
              <a:gd name="connsiteX14" fmla="*/ 159873 w 171514"/>
              <a:gd name="connsiteY14" fmla="*/ 97398 h 171514"/>
              <a:gd name="connsiteX15" fmla="*/ 171514 w 171514"/>
              <a:gd name="connsiteY15" fmla="*/ 85757 h 171514"/>
              <a:gd name="connsiteX16" fmla="*/ 159873 w 171514"/>
              <a:gd name="connsiteY16" fmla="*/ 74116 h 171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4" h="171514">
                <a:moveTo>
                  <a:pt x="159873" y="74116"/>
                </a:moveTo>
                <a:lnTo>
                  <a:pt x="97398" y="74116"/>
                </a:lnTo>
                <a:lnTo>
                  <a:pt x="97398" y="11641"/>
                </a:lnTo>
                <a:cubicBezTo>
                  <a:pt x="97398" y="5212"/>
                  <a:pt x="92186" y="0"/>
                  <a:pt x="85757" y="0"/>
                </a:cubicBezTo>
                <a:cubicBezTo>
                  <a:pt x="79328" y="0"/>
                  <a:pt x="74116" y="5212"/>
                  <a:pt x="74116" y="11641"/>
                </a:cubicBezTo>
                <a:lnTo>
                  <a:pt x="74116" y="74116"/>
                </a:lnTo>
                <a:lnTo>
                  <a:pt x="11641" y="74116"/>
                </a:lnTo>
                <a:cubicBezTo>
                  <a:pt x="5212" y="74116"/>
                  <a:pt x="0" y="79328"/>
                  <a:pt x="0" y="85757"/>
                </a:cubicBezTo>
                <a:cubicBezTo>
                  <a:pt x="0" y="92186"/>
                  <a:pt x="5212" y="97398"/>
                  <a:pt x="11641" y="97398"/>
                </a:cubicBezTo>
                <a:lnTo>
                  <a:pt x="74116" y="97398"/>
                </a:lnTo>
                <a:lnTo>
                  <a:pt x="74116" y="159873"/>
                </a:lnTo>
                <a:cubicBezTo>
                  <a:pt x="74116" y="166302"/>
                  <a:pt x="79328" y="171514"/>
                  <a:pt x="85757" y="171514"/>
                </a:cubicBezTo>
                <a:cubicBezTo>
                  <a:pt x="92186" y="171514"/>
                  <a:pt x="97398" y="166302"/>
                  <a:pt x="97398" y="159873"/>
                </a:cubicBezTo>
                <a:lnTo>
                  <a:pt x="97398" y="97398"/>
                </a:lnTo>
                <a:lnTo>
                  <a:pt x="159873" y="97398"/>
                </a:lnTo>
                <a:cubicBezTo>
                  <a:pt x="166302" y="97398"/>
                  <a:pt x="171514" y="92186"/>
                  <a:pt x="171514" y="85757"/>
                </a:cubicBezTo>
                <a:cubicBezTo>
                  <a:pt x="171514" y="79328"/>
                  <a:pt x="166302" y="74116"/>
                  <a:pt x="159873" y="74116"/>
                </a:cubicBezTo>
                <a:close/>
              </a:path>
            </a:pathLst>
          </a:custGeom>
          <a:solidFill>
            <a:schemeClr val="accent2"/>
          </a:solidFill>
          <a:ln w="776" cap="flat">
            <a:noFill/>
            <a:prstDash val="solid"/>
            <a:miter/>
          </a:ln>
        </p:spPr>
        <p:txBody>
          <a:bodyPr rtlCol="0" anchor="ctr"/>
          <a:lstStyle/>
          <a:p>
            <a:endParaRPr lang="en-US"/>
          </a:p>
        </p:txBody>
      </p:sp>
      <p:sp>
        <p:nvSpPr>
          <p:cNvPr id="4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221" y="1837208"/>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4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2095" y="2208380"/>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CE9C210A-63F0-4615-BE86-E9037C3769DD}"/>
              </a:ext>
            </a:extLst>
          </p:cNvPr>
          <p:cNvSpPr>
            <a:spLocks noGrp="1"/>
          </p:cNvSpPr>
          <p:nvPr>
            <p:ph idx="1"/>
          </p:nvPr>
        </p:nvSpPr>
        <p:spPr>
          <a:xfrm>
            <a:off x="5615690" y="3429000"/>
            <a:ext cx="5366041" cy="2809114"/>
          </a:xfrm>
        </p:spPr>
        <p:txBody>
          <a:bodyPr anchor="t">
            <a:normAutofit/>
          </a:bodyPr>
          <a:lstStyle/>
          <a:p>
            <a:r>
              <a:rPr lang="en-GB" sz="1900">
                <a:solidFill>
                  <a:schemeClr val="tx1">
                    <a:alpha val="80000"/>
                  </a:schemeClr>
                </a:solidFill>
              </a:rPr>
              <a:t>When and how are ethical considerations important to you?</a:t>
            </a:r>
          </a:p>
          <a:p>
            <a:r>
              <a:rPr lang="en-GB" sz="1900">
                <a:solidFill>
                  <a:schemeClr val="tx1">
                    <a:alpha val="80000"/>
                  </a:schemeClr>
                </a:solidFill>
              </a:rPr>
              <a:t>Primary data collection for PGT course</a:t>
            </a:r>
          </a:p>
          <a:p>
            <a:r>
              <a:rPr lang="en-GB" sz="1900">
                <a:solidFill>
                  <a:schemeClr val="tx1">
                    <a:alpha val="80000"/>
                  </a:schemeClr>
                </a:solidFill>
              </a:rPr>
              <a:t>Discipline specific issues</a:t>
            </a:r>
          </a:p>
          <a:p>
            <a:r>
              <a:rPr lang="en-GB" sz="1900">
                <a:solidFill>
                  <a:schemeClr val="tx1">
                    <a:alpha val="80000"/>
                  </a:schemeClr>
                </a:solidFill>
              </a:rPr>
              <a:t>Awareness of where to get support and guidance </a:t>
            </a:r>
          </a:p>
          <a:p>
            <a:r>
              <a:rPr lang="en-GB" sz="1900">
                <a:solidFill>
                  <a:schemeClr val="tx1">
                    <a:alpha val="80000"/>
                  </a:schemeClr>
                </a:solidFill>
              </a:rPr>
              <a:t>Research data management </a:t>
            </a:r>
            <a:r>
              <a:rPr lang="en-GB" sz="1900">
                <a:solidFill>
                  <a:schemeClr val="tx1">
                    <a:alpha val="80000"/>
                  </a:schemeClr>
                </a:solidFill>
                <a:hlinkClick r:id="rId3"/>
              </a:rPr>
              <a:t>https://www.uwtsd.ac.uk/library/research-data-management/</a:t>
            </a:r>
            <a:r>
              <a:rPr lang="en-GB" sz="1900">
                <a:solidFill>
                  <a:schemeClr val="tx1">
                    <a:alpha val="80000"/>
                  </a:schemeClr>
                </a:solidFill>
              </a:rPr>
              <a:t> </a:t>
            </a:r>
          </a:p>
          <a:p>
            <a:endParaRPr lang="en-GB" sz="1900">
              <a:solidFill>
                <a:schemeClr val="tx1">
                  <a:alpha val="80000"/>
                </a:schemeClr>
              </a:solidFill>
            </a:endParaRPr>
          </a:p>
          <a:p>
            <a:endParaRPr lang="en-GB" sz="1900">
              <a:solidFill>
                <a:schemeClr val="tx1">
                  <a:alpha val="80000"/>
                </a:schemeClr>
              </a:solidFill>
            </a:endParaRPr>
          </a:p>
          <a:p>
            <a:endParaRPr lang="en-GB" sz="1900">
              <a:solidFill>
                <a:schemeClr val="tx1">
                  <a:alpha val="80000"/>
                </a:schemeClr>
              </a:solidFill>
            </a:endParaRPr>
          </a:p>
        </p:txBody>
      </p:sp>
    </p:spTree>
    <p:extLst>
      <p:ext uri="{BB962C8B-B14F-4D97-AF65-F5344CB8AC3E}">
        <p14:creationId xmlns:p14="http://schemas.microsoft.com/office/powerpoint/2010/main" val="3017400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28B664-F9CD-4154-9B34-FB2478D03634}"/>
              </a:ext>
            </a:extLst>
          </p:cNvPr>
          <p:cNvSpPr>
            <a:spLocks noGrp="1"/>
          </p:cNvSpPr>
          <p:nvPr>
            <p:ph type="title"/>
          </p:nvPr>
        </p:nvSpPr>
        <p:spPr>
          <a:xfrm>
            <a:off x="838200" y="1336390"/>
            <a:ext cx="6155988" cy="1182927"/>
          </a:xfrm>
        </p:spPr>
        <p:txBody>
          <a:bodyPr anchor="b">
            <a:normAutofit/>
          </a:bodyPr>
          <a:lstStyle/>
          <a:p>
            <a:r>
              <a:rPr lang="en-GB" sz="3900"/>
              <a:t>Engineering ethics (Stahl, et al., 2014)</a:t>
            </a:r>
          </a:p>
        </p:txBody>
      </p:sp>
      <p:cxnSp>
        <p:nvCxnSpPr>
          <p:cNvPr id="26" name="Straight Connector 25">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CF1A6F-7B0F-4C2A-987F-A399D05CF15B}"/>
              </a:ext>
            </a:extLst>
          </p:cNvPr>
          <p:cNvSpPr>
            <a:spLocks noGrp="1"/>
          </p:cNvSpPr>
          <p:nvPr>
            <p:ph idx="1"/>
          </p:nvPr>
        </p:nvSpPr>
        <p:spPr>
          <a:xfrm>
            <a:off x="803776" y="2829330"/>
            <a:ext cx="6190412" cy="3344459"/>
          </a:xfrm>
        </p:spPr>
        <p:txBody>
          <a:bodyPr anchor="t">
            <a:normAutofit/>
          </a:bodyPr>
          <a:lstStyle/>
          <a:p>
            <a:r>
              <a:rPr lang="en-GB" sz="1900">
                <a:solidFill>
                  <a:schemeClr val="tx1">
                    <a:alpha val="80000"/>
                  </a:schemeClr>
                </a:solidFill>
              </a:rPr>
              <a:t>Engineering design</a:t>
            </a:r>
          </a:p>
          <a:p>
            <a:r>
              <a:rPr lang="en-GB" sz="1900">
                <a:solidFill>
                  <a:schemeClr val="tx1">
                    <a:alpha val="80000"/>
                  </a:schemeClr>
                </a:solidFill>
              </a:rPr>
              <a:t>Project management</a:t>
            </a:r>
          </a:p>
          <a:p>
            <a:r>
              <a:rPr lang="en-GB" sz="1900">
                <a:solidFill>
                  <a:schemeClr val="tx1">
                    <a:alpha val="80000"/>
                  </a:schemeClr>
                </a:solidFill>
              </a:rPr>
              <a:t>Materials being used </a:t>
            </a:r>
          </a:p>
          <a:p>
            <a:r>
              <a:rPr lang="en-GB" sz="1900">
                <a:solidFill>
                  <a:schemeClr val="tx1">
                    <a:alpha val="80000"/>
                  </a:schemeClr>
                </a:solidFill>
              </a:rPr>
              <a:t>Signing of projects</a:t>
            </a:r>
          </a:p>
          <a:p>
            <a:r>
              <a:rPr lang="en-GB" sz="1900">
                <a:solidFill>
                  <a:schemeClr val="tx1">
                    <a:alpha val="80000"/>
                  </a:schemeClr>
                </a:solidFill>
              </a:rPr>
              <a:t>Project motivation</a:t>
            </a:r>
          </a:p>
          <a:p>
            <a:r>
              <a:rPr lang="en-GB" sz="1900">
                <a:solidFill>
                  <a:schemeClr val="tx1">
                    <a:alpha val="80000"/>
                  </a:schemeClr>
                </a:solidFill>
              </a:rPr>
              <a:t>Final assessment </a:t>
            </a:r>
          </a:p>
          <a:p>
            <a:endParaRPr lang="en-GB" sz="1900">
              <a:solidFill>
                <a:schemeClr val="tx1">
                  <a:alpha val="80000"/>
                </a:schemeClr>
              </a:solidFill>
            </a:endParaRPr>
          </a:p>
          <a:p>
            <a:pPr marL="0" indent="0">
              <a:buNone/>
            </a:pPr>
            <a:r>
              <a:rPr lang="en-GB" sz="1900">
                <a:solidFill>
                  <a:schemeClr val="tx1">
                    <a:alpha val="80000"/>
                  </a:schemeClr>
                </a:solidFill>
              </a:rPr>
              <a:t>Ethical considerations of power, ownership, justification, conceptualisation, implications </a:t>
            </a:r>
          </a:p>
          <a:p>
            <a:pPr marL="0" indent="0">
              <a:buNone/>
            </a:pPr>
            <a:endParaRPr lang="en-GB" sz="1900">
              <a:solidFill>
                <a:schemeClr val="tx1">
                  <a:alpha val="80000"/>
                </a:schemeClr>
              </a:solidFill>
            </a:endParaRPr>
          </a:p>
        </p:txBody>
      </p:sp>
      <p:pic>
        <p:nvPicPr>
          <p:cNvPr id="5" name="Picture 4">
            <a:extLst>
              <a:ext uri="{FF2B5EF4-FFF2-40B4-BE49-F238E27FC236}">
                <a16:creationId xmlns:a16="http://schemas.microsoft.com/office/drawing/2014/main" id="{0A617E9D-563A-40F7-9C91-E72AC52A39D4}"/>
              </a:ext>
            </a:extLst>
          </p:cNvPr>
          <p:cNvPicPr>
            <a:picLocks noChangeAspect="1"/>
          </p:cNvPicPr>
          <p:nvPr/>
        </p:nvPicPr>
        <p:blipFill rotWithShape="1">
          <a:blip r:embed="rId2"/>
          <a:srcRect l="21392" r="12777" b="1"/>
          <a:stretch/>
        </p:blipFill>
        <p:spPr>
          <a:xfrm>
            <a:off x="7572653" y="2276305"/>
            <a:ext cx="3548404" cy="2957563"/>
          </a:xfrm>
          <a:prstGeom prst="rect">
            <a:avLst/>
          </a:prstGeom>
        </p:spPr>
      </p:pic>
      <p:sp>
        <p:nvSpPr>
          <p:cNvPr id="2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3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27692367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C674C1-3E21-4D97-B9AC-A74A30029A40}"/>
              </a:ext>
            </a:extLst>
          </p:cNvPr>
          <p:cNvSpPr>
            <a:spLocks noGrp="1"/>
          </p:cNvSpPr>
          <p:nvPr>
            <p:ph type="title"/>
          </p:nvPr>
        </p:nvSpPr>
        <p:spPr>
          <a:xfrm>
            <a:off x="838200" y="1336390"/>
            <a:ext cx="6155988" cy="1182927"/>
          </a:xfrm>
        </p:spPr>
        <p:txBody>
          <a:bodyPr anchor="b">
            <a:normAutofit/>
          </a:bodyPr>
          <a:lstStyle/>
          <a:p>
            <a:r>
              <a:rPr lang="en-GB" sz="3900"/>
              <a:t>Characterised stance on ethics </a:t>
            </a:r>
          </a:p>
        </p:txBody>
      </p:sp>
      <p:cxnSp>
        <p:nvCxnSpPr>
          <p:cNvPr id="5129" name="Straight Connector 5128">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045F6D1-213D-4D7A-9CED-DBB7A4AC1B01}"/>
              </a:ext>
            </a:extLst>
          </p:cNvPr>
          <p:cNvSpPr>
            <a:spLocks noGrp="1"/>
          </p:cNvSpPr>
          <p:nvPr>
            <p:ph idx="1"/>
          </p:nvPr>
        </p:nvSpPr>
        <p:spPr>
          <a:xfrm>
            <a:off x="803776" y="2829330"/>
            <a:ext cx="6190412" cy="3344459"/>
          </a:xfrm>
        </p:spPr>
        <p:txBody>
          <a:bodyPr anchor="t">
            <a:normAutofit/>
          </a:bodyPr>
          <a:lstStyle/>
          <a:p>
            <a:r>
              <a:rPr lang="en-GB" sz="1400" i="1">
                <a:solidFill>
                  <a:schemeClr val="tx1">
                    <a:alpha val="80000"/>
                  </a:schemeClr>
                </a:solidFill>
              </a:rPr>
              <a:t>Universalism: </a:t>
            </a:r>
            <a:r>
              <a:rPr lang="en-GB" sz="1400">
                <a:solidFill>
                  <a:schemeClr val="tx1">
                    <a:alpha val="80000"/>
                  </a:schemeClr>
                </a:solidFill>
              </a:rPr>
              <a:t>ethical precepts should never be broken. To infract ethical principles is morally wrong and damaging to research</a:t>
            </a:r>
          </a:p>
          <a:p>
            <a:r>
              <a:rPr lang="en-GB" sz="1400" i="1">
                <a:solidFill>
                  <a:schemeClr val="tx1">
                    <a:alpha val="80000"/>
                  </a:schemeClr>
                </a:solidFill>
              </a:rPr>
              <a:t>Situational ethics or ‘principled relativism’:</a:t>
            </a:r>
            <a:r>
              <a:rPr lang="en-GB" sz="1400">
                <a:solidFill>
                  <a:schemeClr val="tx1">
                    <a:alpha val="80000"/>
                  </a:schemeClr>
                </a:solidFill>
              </a:rPr>
              <a:t> case-by-case consideration. Either </a:t>
            </a:r>
            <a:r>
              <a:rPr lang="en-GB" sz="1400" i="1">
                <a:solidFill>
                  <a:schemeClr val="tx1">
                    <a:alpha val="80000"/>
                  </a:schemeClr>
                </a:solidFill>
              </a:rPr>
              <a:t>the ends justify the means </a:t>
            </a:r>
            <a:r>
              <a:rPr lang="en-GB" sz="1400">
                <a:solidFill>
                  <a:schemeClr val="tx1">
                    <a:alpha val="80000"/>
                  </a:schemeClr>
                </a:solidFill>
              </a:rPr>
              <a:t>[unless there is some breaking of ethical rules, we will never know about certain social phenomena] – generally associated with covert observation. Or </a:t>
            </a:r>
            <a:r>
              <a:rPr lang="en-GB" sz="1400" i="1">
                <a:solidFill>
                  <a:schemeClr val="tx1">
                    <a:alpha val="80000"/>
                  </a:schemeClr>
                </a:solidFill>
              </a:rPr>
              <a:t>no choice </a:t>
            </a:r>
            <a:r>
              <a:rPr lang="en-GB" sz="1400">
                <a:solidFill>
                  <a:schemeClr val="tx1">
                    <a:alpha val="80000"/>
                  </a:schemeClr>
                </a:solidFill>
              </a:rPr>
              <a:t>[if we want to investigate issues of interest] – particularly around gaining access if research was openly disclosed </a:t>
            </a:r>
          </a:p>
          <a:p>
            <a:r>
              <a:rPr lang="en-GB" sz="1400" i="1">
                <a:solidFill>
                  <a:schemeClr val="tx1">
                    <a:alpha val="80000"/>
                  </a:schemeClr>
                </a:solidFill>
              </a:rPr>
              <a:t>Ethical transgression is pervasive: </a:t>
            </a:r>
            <a:r>
              <a:rPr lang="en-GB" sz="1400">
                <a:solidFill>
                  <a:schemeClr val="tx1">
                    <a:alpha val="80000"/>
                  </a:schemeClr>
                </a:solidFill>
              </a:rPr>
              <a:t>all research has some undesirable elements – researchers must be dishonest to get honest data </a:t>
            </a:r>
          </a:p>
          <a:p>
            <a:r>
              <a:rPr lang="en-GB" sz="1400" i="1">
                <a:solidFill>
                  <a:schemeClr val="tx1">
                    <a:alpha val="80000"/>
                  </a:schemeClr>
                </a:solidFill>
              </a:rPr>
              <a:t>Anything goes: </a:t>
            </a:r>
            <a:r>
              <a:rPr lang="en-GB" sz="1400">
                <a:solidFill>
                  <a:schemeClr val="tx1">
                    <a:alpha val="80000"/>
                  </a:schemeClr>
                </a:solidFill>
              </a:rPr>
              <a:t>flexibility in ethical decision making. Researcher deception is trivial compared to those perpetrated by power – deceive to gain trust </a:t>
            </a:r>
          </a:p>
          <a:p>
            <a:r>
              <a:rPr lang="en-GB" sz="1400" i="1">
                <a:solidFill>
                  <a:schemeClr val="tx1">
                    <a:alpha val="80000"/>
                  </a:schemeClr>
                </a:solidFill>
              </a:rPr>
              <a:t>Deontological versus consequentialist ethics: </a:t>
            </a:r>
            <a:r>
              <a:rPr lang="en-GB" sz="1400">
                <a:solidFill>
                  <a:schemeClr val="tx1">
                    <a:alpha val="80000"/>
                  </a:schemeClr>
                </a:solidFill>
              </a:rPr>
              <a:t>certain acts are right or wrong in and of themselves V consequences of right and wrong </a:t>
            </a:r>
            <a:endParaRPr lang="en-GB" sz="1400" i="1">
              <a:solidFill>
                <a:schemeClr val="tx1">
                  <a:alpha val="80000"/>
                </a:schemeClr>
              </a:solidFill>
            </a:endParaRPr>
          </a:p>
        </p:txBody>
      </p:sp>
      <p:pic>
        <p:nvPicPr>
          <p:cNvPr id="5122" name="Picture 2" descr="Image result for ethics">
            <a:extLst>
              <a:ext uri="{FF2B5EF4-FFF2-40B4-BE49-F238E27FC236}">
                <a16:creationId xmlns:a16="http://schemas.microsoft.com/office/drawing/2014/main" id="{9BD0F4D4-CA97-4CF1-A821-869E4072CA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72653" y="2642347"/>
            <a:ext cx="3548404" cy="2225479"/>
          </a:xfrm>
          <a:prstGeom prst="rect">
            <a:avLst/>
          </a:prstGeom>
          <a:noFill/>
          <a:extLst>
            <a:ext uri="{909E8E84-426E-40DD-AFC4-6F175D3DCCD1}">
              <a14:hiddenFill xmlns:a14="http://schemas.microsoft.com/office/drawing/2010/main">
                <a:solidFill>
                  <a:srgbClr val="FFFFFF"/>
                </a:solidFill>
              </a14:hiddenFill>
            </a:ext>
          </a:extLst>
        </p:spPr>
      </p:pic>
      <p:sp>
        <p:nvSpPr>
          <p:cNvPr id="5131"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513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0222629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D99474-51F3-4DB0-9C8C-8EC6DA2FE44B}"/>
              </a:ext>
            </a:extLst>
          </p:cNvPr>
          <p:cNvSpPr>
            <a:spLocks noGrp="1"/>
          </p:cNvSpPr>
          <p:nvPr>
            <p:ph type="title"/>
          </p:nvPr>
        </p:nvSpPr>
        <p:spPr>
          <a:xfrm>
            <a:off x="803776" y="1336390"/>
            <a:ext cx="6190412" cy="1182927"/>
          </a:xfrm>
        </p:spPr>
        <p:txBody>
          <a:bodyPr anchor="b">
            <a:normAutofit/>
          </a:bodyPr>
          <a:lstStyle/>
          <a:p>
            <a:r>
              <a:rPr lang="en-GB" sz="3900"/>
              <a:t>Ethically important moments (Guillemin and Gillam 2004)</a:t>
            </a:r>
          </a:p>
        </p:txBody>
      </p:sp>
      <p:cxnSp>
        <p:nvCxnSpPr>
          <p:cNvPr id="4105"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DB1E4A-3DAE-486F-B668-25F453A685BA}"/>
              </a:ext>
            </a:extLst>
          </p:cNvPr>
          <p:cNvSpPr>
            <a:spLocks noGrp="1"/>
          </p:cNvSpPr>
          <p:nvPr>
            <p:ph idx="1"/>
          </p:nvPr>
        </p:nvSpPr>
        <p:spPr>
          <a:xfrm>
            <a:off x="803776" y="2829330"/>
            <a:ext cx="6190412" cy="3344459"/>
          </a:xfrm>
        </p:spPr>
        <p:txBody>
          <a:bodyPr anchor="t">
            <a:normAutofit/>
          </a:bodyPr>
          <a:lstStyle/>
          <a:p>
            <a:pPr marL="0" indent="0">
              <a:buNone/>
            </a:pPr>
            <a:r>
              <a:rPr lang="en-GB" sz="1400">
                <a:solidFill>
                  <a:schemeClr val="tx1">
                    <a:alpha val="80000"/>
                  </a:schemeClr>
                </a:solidFill>
              </a:rPr>
              <a:t>Procedural ethics </a:t>
            </a:r>
          </a:p>
          <a:p>
            <a:r>
              <a:rPr lang="en-GB" sz="1400">
                <a:solidFill>
                  <a:schemeClr val="tx1">
                    <a:alpha val="80000"/>
                  </a:schemeClr>
                </a:solidFill>
              </a:rPr>
              <a:t>Seeking approval </a:t>
            </a:r>
          </a:p>
          <a:p>
            <a:r>
              <a:rPr lang="en-GB" sz="1400">
                <a:solidFill>
                  <a:schemeClr val="tx1">
                    <a:alpha val="80000"/>
                  </a:schemeClr>
                </a:solidFill>
              </a:rPr>
              <a:t>Ethics committees </a:t>
            </a:r>
          </a:p>
          <a:p>
            <a:r>
              <a:rPr lang="en-GB" sz="1400">
                <a:solidFill>
                  <a:schemeClr val="tx1">
                    <a:alpha val="80000"/>
                  </a:schemeClr>
                </a:solidFill>
              </a:rPr>
              <a:t>Code of conduct </a:t>
            </a:r>
          </a:p>
          <a:p>
            <a:endParaRPr lang="en-GB" sz="1400">
              <a:solidFill>
                <a:schemeClr val="tx1">
                  <a:alpha val="80000"/>
                </a:schemeClr>
              </a:solidFill>
            </a:endParaRPr>
          </a:p>
          <a:p>
            <a:pPr marL="0" indent="0">
              <a:buNone/>
            </a:pPr>
            <a:r>
              <a:rPr lang="en-GB" sz="1400">
                <a:solidFill>
                  <a:schemeClr val="tx1">
                    <a:alpha val="80000"/>
                  </a:schemeClr>
                </a:solidFill>
              </a:rPr>
              <a:t>Ethics in practice </a:t>
            </a:r>
          </a:p>
          <a:p>
            <a:r>
              <a:rPr lang="en-GB" sz="1400">
                <a:solidFill>
                  <a:schemeClr val="tx1">
                    <a:alpha val="80000"/>
                  </a:schemeClr>
                </a:solidFill>
              </a:rPr>
              <a:t>Everyday ethical issues </a:t>
            </a:r>
          </a:p>
          <a:p>
            <a:r>
              <a:rPr lang="en-GB" sz="1400">
                <a:solidFill>
                  <a:schemeClr val="tx1">
                    <a:alpha val="80000"/>
                  </a:schemeClr>
                </a:solidFill>
              </a:rPr>
              <a:t>Responding to questions</a:t>
            </a:r>
          </a:p>
          <a:p>
            <a:r>
              <a:rPr lang="en-GB" sz="1400">
                <a:solidFill>
                  <a:schemeClr val="tx1">
                    <a:alpha val="80000"/>
                  </a:schemeClr>
                </a:solidFill>
              </a:rPr>
              <a:t>Disclosures </a:t>
            </a:r>
          </a:p>
          <a:p>
            <a:r>
              <a:rPr lang="en-GB" sz="1400">
                <a:solidFill>
                  <a:schemeClr val="tx1">
                    <a:alpha val="80000"/>
                  </a:schemeClr>
                </a:solidFill>
              </a:rPr>
              <a:t>Inclusion and diversity considerations </a:t>
            </a:r>
          </a:p>
        </p:txBody>
      </p:sp>
      <p:pic>
        <p:nvPicPr>
          <p:cNvPr id="4098" name="Picture 2" descr="Image result for ethics">
            <a:extLst>
              <a:ext uri="{FF2B5EF4-FFF2-40B4-BE49-F238E27FC236}">
                <a16:creationId xmlns:a16="http://schemas.microsoft.com/office/drawing/2014/main" id="{21F62EC2-87D1-416A-A024-A9B29D11580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39" r="9043" b="-1"/>
          <a:stretch/>
        </p:blipFill>
        <p:spPr bwMode="auto">
          <a:xfrm>
            <a:off x="7451965" y="1665519"/>
            <a:ext cx="4267645" cy="4267645"/>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a:noFill/>
          <a:extLst>
            <a:ext uri="{909E8E84-426E-40DD-AFC4-6F175D3DCCD1}">
              <a14:hiddenFill xmlns:a14="http://schemas.microsoft.com/office/drawing/2010/main">
                <a:solidFill>
                  <a:srgbClr val="FFFFFF"/>
                </a:solidFill>
              </a14:hiddenFill>
            </a:ext>
          </a:extLst>
        </p:spPr>
      </p:pic>
      <p:sp>
        <p:nvSpPr>
          <p:cNvPr id="4107"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109" name="!!circle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355824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13">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116" name="Straight Connector 4115">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DB1E4A-3DAE-486F-B668-25F453A685BA}"/>
              </a:ext>
            </a:extLst>
          </p:cNvPr>
          <p:cNvSpPr>
            <a:spLocks noGrp="1"/>
          </p:cNvSpPr>
          <p:nvPr>
            <p:ph idx="1"/>
          </p:nvPr>
        </p:nvSpPr>
        <p:spPr>
          <a:xfrm>
            <a:off x="803776" y="2829330"/>
            <a:ext cx="6190412" cy="3344459"/>
          </a:xfrm>
        </p:spPr>
        <p:txBody>
          <a:bodyPr anchor="t">
            <a:normAutofit/>
          </a:bodyPr>
          <a:lstStyle/>
          <a:p>
            <a:pPr marL="0" indent="0">
              <a:buNone/>
            </a:pPr>
            <a:r>
              <a:rPr lang="en-US" sz="4000" kern="1200" dirty="0">
                <a:solidFill>
                  <a:schemeClr val="tx1">
                    <a:alpha val="80000"/>
                  </a:schemeClr>
                </a:solidFill>
                <a:latin typeface="+mj-lt"/>
                <a:ea typeface="+mj-ea"/>
                <a:cs typeface="+mj-cs"/>
              </a:rPr>
              <a:t>Formulating a research question; developing a research proposal; project planning</a:t>
            </a:r>
            <a:endParaRPr lang="en-GB" sz="4000" dirty="0">
              <a:solidFill>
                <a:schemeClr val="tx1">
                  <a:alpha val="80000"/>
                </a:schemeClr>
              </a:solidFill>
            </a:endParaRPr>
          </a:p>
        </p:txBody>
      </p:sp>
      <p:pic>
        <p:nvPicPr>
          <p:cNvPr id="4" name="Graphic 3" descr="Questions">
            <a:extLst>
              <a:ext uri="{FF2B5EF4-FFF2-40B4-BE49-F238E27FC236}">
                <a16:creationId xmlns:a16="http://schemas.microsoft.com/office/drawing/2014/main" id="{44A23645-1C6F-EBD9-BAD2-305BD2B5E02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653" y="1980885"/>
            <a:ext cx="3548404" cy="3548404"/>
          </a:xfrm>
          <a:prstGeom prst="rect">
            <a:avLst/>
          </a:prstGeom>
        </p:spPr>
      </p:pic>
      <p:sp>
        <p:nvSpPr>
          <p:cNvPr id="411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412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spTree>
    <p:extLst>
      <p:ext uri="{BB962C8B-B14F-4D97-AF65-F5344CB8AC3E}">
        <p14:creationId xmlns:p14="http://schemas.microsoft.com/office/powerpoint/2010/main" val="3013036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32B2DA-1169-1901-0FA1-6A921A5530CB}"/>
              </a:ext>
            </a:extLst>
          </p:cNvPr>
          <p:cNvSpPr>
            <a:spLocks noGrp="1"/>
          </p:cNvSpPr>
          <p:nvPr>
            <p:ph type="title"/>
          </p:nvPr>
        </p:nvSpPr>
        <p:spPr>
          <a:xfrm>
            <a:off x="838200" y="557188"/>
            <a:ext cx="10515600" cy="1133499"/>
          </a:xfrm>
        </p:spPr>
        <p:txBody>
          <a:bodyPr>
            <a:normAutofit/>
          </a:bodyPr>
          <a:lstStyle/>
          <a:p>
            <a:pPr algn="ctr"/>
            <a:r>
              <a:rPr lang="en-GB" sz="5200"/>
              <a:t>The topic </a:t>
            </a:r>
          </a:p>
        </p:txBody>
      </p:sp>
      <p:graphicFrame>
        <p:nvGraphicFramePr>
          <p:cNvPr id="5" name="Content Placeholder 2">
            <a:extLst>
              <a:ext uri="{FF2B5EF4-FFF2-40B4-BE49-F238E27FC236}">
                <a16:creationId xmlns:a16="http://schemas.microsoft.com/office/drawing/2014/main" id="{CCC907F0-4E65-DF3C-CE99-7F77A1F41EEC}"/>
              </a:ext>
            </a:extLst>
          </p:cNvPr>
          <p:cNvGraphicFramePr>
            <a:graphicFrameLocks noGrp="1"/>
          </p:cNvGraphicFramePr>
          <p:nvPr>
            <p:ph idx="1"/>
            <p:extLst>
              <p:ext uri="{D42A27DB-BD31-4B8C-83A1-F6EECF244321}">
                <p14:modId xmlns:p14="http://schemas.microsoft.com/office/powerpoint/2010/main" val="1707022711"/>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2807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0A54-FFE2-75C6-8540-751DF0E53574}"/>
              </a:ext>
            </a:extLst>
          </p:cNvPr>
          <p:cNvSpPr>
            <a:spLocks noGrp="1"/>
          </p:cNvSpPr>
          <p:nvPr>
            <p:ph type="title"/>
          </p:nvPr>
        </p:nvSpPr>
        <p:spPr>
          <a:xfrm>
            <a:off x="635000" y="640823"/>
            <a:ext cx="3418659" cy="5583148"/>
          </a:xfrm>
        </p:spPr>
        <p:txBody>
          <a:bodyPr anchor="ctr">
            <a:normAutofit/>
          </a:bodyPr>
          <a:lstStyle/>
          <a:p>
            <a:r>
              <a:rPr lang="en-GB" sz="5400"/>
              <a:t>Topic tips </a:t>
            </a:r>
          </a:p>
        </p:txBody>
      </p:sp>
      <p:graphicFrame>
        <p:nvGraphicFramePr>
          <p:cNvPr id="5" name="Content Placeholder 2">
            <a:extLst>
              <a:ext uri="{FF2B5EF4-FFF2-40B4-BE49-F238E27FC236}">
                <a16:creationId xmlns:a16="http://schemas.microsoft.com/office/drawing/2014/main" id="{2D9AFB73-7FE3-442E-DDFC-31D31D549197}"/>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45660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FD116-06AB-100C-1C6C-07BFADE9F51D}"/>
              </a:ext>
            </a:extLst>
          </p:cNvPr>
          <p:cNvSpPr>
            <a:spLocks noGrp="1"/>
          </p:cNvSpPr>
          <p:nvPr>
            <p:ph type="title"/>
          </p:nvPr>
        </p:nvSpPr>
        <p:spPr>
          <a:xfrm>
            <a:off x="4965430" y="629268"/>
            <a:ext cx="6586491" cy="1286160"/>
          </a:xfrm>
        </p:spPr>
        <p:txBody>
          <a:bodyPr anchor="b">
            <a:normAutofit/>
          </a:bodyPr>
          <a:lstStyle/>
          <a:p>
            <a:r>
              <a:rPr lang="en-GB" sz="4100"/>
              <a:t>Keep in mind that research can: </a:t>
            </a:r>
          </a:p>
        </p:txBody>
      </p:sp>
      <p:sp>
        <p:nvSpPr>
          <p:cNvPr id="17" name="Content Placeholder 2">
            <a:extLst>
              <a:ext uri="{FF2B5EF4-FFF2-40B4-BE49-F238E27FC236}">
                <a16:creationId xmlns:a16="http://schemas.microsoft.com/office/drawing/2014/main" id="{1F423BEC-EC6F-AF65-16A4-16216EC2C8F1}"/>
              </a:ext>
            </a:extLst>
          </p:cNvPr>
          <p:cNvSpPr>
            <a:spLocks noGrp="1"/>
          </p:cNvSpPr>
          <p:nvPr>
            <p:ph idx="1"/>
          </p:nvPr>
        </p:nvSpPr>
        <p:spPr>
          <a:xfrm>
            <a:off x="4965431" y="2438400"/>
            <a:ext cx="6586489" cy="3785419"/>
          </a:xfrm>
        </p:spPr>
        <p:txBody>
          <a:bodyPr>
            <a:normAutofit/>
          </a:bodyPr>
          <a:lstStyle/>
          <a:p>
            <a:r>
              <a:rPr lang="en-GB" sz="2000"/>
              <a:t>Extend a previous study </a:t>
            </a:r>
          </a:p>
          <a:p>
            <a:r>
              <a:rPr lang="en-GB" sz="2000"/>
              <a:t>Review the knowledge in the field </a:t>
            </a:r>
          </a:p>
          <a:p>
            <a:r>
              <a:rPr lang="en-GB" sz="2000"/>
              <a:t>Dig deep into an area under explored </a:t>
            </a:r>
          </a:p>
          <a:p>
            <a:r>
              <a:rPr lang="en-GB" sz="2000"/>
              <a:t>Replicate existing research (different setting/sample?)</a:t>
            </a:r>
          </a:p>
          <a:p>
            <a:r>
              <a:rPr lang="en-GB" sz="2000"/>
              <a:t>Develop or test out method </a:t>
            </a:r>
          </a:p>
          <a:p>
            <a:r>
              <a:rPr lang="en-GB" sz="2000"/>
              <a:t>Apply theory to a real world problem </a:t>
            </a:r>
          </a:p>
        </p:txBody>
      </p:sp>
      <p:pic>
        <p:nvPicPr>
          <p:cNvPr id="19" name="Picture 18" descr="Magnifying glass on clear background">
            <a:extLst>
              <a:ext uri="{FF2B5EF4-FFF2-40B4-BE49-F238E27FC236}">
                <a16:creationId xmlns:a16="http://schemas.microsoft.com/office/drawing/2014/main" id="{52C7B11A-272A-7445-6EB0-2AC804671798}"/>
              </a:ext>
            </a:extLst>
          </p:cNvPr>
          <p:cNvPicPr>
            <a:picLocks noChangeAspect="1"/>
          </p:cNvPicPr>
          <p:nvPr/>
        </p:nvPicPr>
        <p:blipFill rotWithShape="1">
          <a:blip r:embed="rId2"/>
          <a:srcRect l="40580" r="14300" b="-1"/>
          <a:stretch/>
        </p:blipFill>
        <p:spPr>
          <a:xfrm>
            <a:off x="20" y="10"/>
            <a:ext cx="4635571" cy="6857990"/>
          </a:xfrm>
          <a:prstGeom prst="rect">
            <a:avLst/>
          </a:prstGeom>
          <a:effectLst/>
        </p:spPr>
      </p:pic>
      <p:cxnSp>
        <p:nvCxnSpPr>
          <p:cNvPr id="23" name="Straight Connector 2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1931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452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51213-A8F9-3A64-3790-602BDCCE61EC}"/>
              </a:ext>
            </a:extLst>
          </p:cNvPr>
          <p:cNvSpPr>
            <a:spLocks noGrp="1"/>
          </p:cNvSpPr>
          <p:nvPr>
            <p:ph type="title"/>
          </p:nvPr>
        </p:nvSpPr>
        <p:spPr>
          <a:xfrm>
            <a:off x="836679" y="723898"/>
            <a:ext cx="6002110" cy="1495425"/>
          </a:xfrm>
        </p:spPr>
        <p:txBody>
          <a:bodyPr>
            <a:normAutofit/>
          </a:bodyPr>
          <a:lstStyle/>
          <a:p>
            <a:r>
              <a:rPr lang="en-GB" sz="4000"/>
              <a:t>Developing a research question </a:t>
            </a:r>
          </a:p>
        </p:txBody>
      </p:sp>
      <p:sp>
        <p:nvSpPr>
          <p:cNvPr id="3" name="Content Placeholder 2">
            <a:extLst>
              <a:ext uri="{FF2B5EF4-FFF2-40B4-BE49-F238E27FC236}">
                <a16:creationId xmlns:a16="http://schemas.microsoft.com/office/drawing/2014/main" id="{7140514D-01EB-2CDB-D65F-2BAB5B5DF5F2}"/>
              </a:ext>
            </a:extLst>
          </p:cNvPr>
          <p:cNvSpPr>
            <a:spLocks noGrp="1"/>
          </p:cNvSpPr>
          <p:nvPr>
            <p:ph idx="1"/>
          </p:nvPr>
        </p:nvSpPr>
        <p:spPr>
          <a:xfrm>
            <a:off x="836680" y="2405067"/>
            <a:ext cx="6002110" cy="3729034"/>
          </a:xfrm>
        </p:spPr>
        <p:txBody>
          <a:bodyPr>
            <a:normAutofit/>
          </a:bodyPr>
          <a:lstStyle/>
          <a:p>
            <a:endParaRPr lang="en-GB" sz="2000"/>
          </a:p>
          <a:p>
            <a:r>
              <a:rPr lang="en-GB" sz="2000"/>
              <a:t>What is expected of you?</a:t>
            </a:r>
          </a:p>
          <a:p>
            <a:r>
              <a:rPr lang="en-GB" sz="2000"/>
              <a:t>Are to tied to a particular research idea/question?</a:t>
            </a:r>
          </a:p>
          <a:p>
            <a:pPr marL="0" indent="0">
              <a:buNone/>
            </a:pPr>
            <a:endParaRPr lang="en-GB" sz="2000"/>
          </a:p>
          <a:p>
            <a:r>
              <a:rPr lang="en-GB" sz="2000"/>
              <a:t>Open ended and exploratory? (risk of too much data?)</a:t>
            </a:r>
          </a:p>
          <a:p>
            <a:r>
              <a:rPr lang="en-GB" sz="2000"/>
              <a:t>Testing models and/or a hypothesis? </a:t>
            </a:r>
          </a:p>
          <a:p>
            <a:endParaRPr lang="en-GB" sz="2000"/>
          </a:p>
          <a:p>
            <a:endParaRPr lang="en-GB" sz="2000"/>
          </a:p>
        </p:txBody>
      </p:sp>
      <p:pic>
        <p:nvPicPr>
          <p:cNvPr id="5" name="Picture 4" descr="Magnifying glass and question mark">
            <a:extLst>
              <a:ext uri="{FF2B5EF4-FFF2-40B4-BE49-F238E27FC236}">
                <a16:creationId xmlns:a16="http://schemas.microsoft.com/office/drawing/2014/main" id="{349FCD56-6FA2-138C-F1C5-B97A1214D553}"/>
              </a:ext>
            </a:extLst>
          </p:cNvPr>
          <p:cNvPicPr>
            <a:picLocks noChangeAspect="1"/>
          </p:cNvPicPr>
          <p:nvPr/>
        </p:nvPicPr>
        <p:blipFill rotWithShape="1">
          <a:blip r:embed="rId2"/>
          <a:srcRect l="31002" r="28048"/>
          <a:stretch/>
        </p:blipFill>
        <p:spPr>
          <a:xfrm>
            <a:off x="7199440" y="10"/>
            <a:ext cx="4992560" cy="6857990"/>
          </a:xfrm>
          <a:prstGeom prst="rect">
            <a:avLst/>
          </a:prstGeom>
          <a:effectLst/>
        </p:spPr>
      </p:pic>
    </p:spTree>
    <p:extLst>
      <p:ext uri="{BB962C8B-B14F-4D97-AF65-F5344CB8AC3E}">
        <p14:creationId xmlns:p14="http://schemas.microsoft.com/office/powerpoint/2010/main" val="10921382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CEED7-DF61-D571-AC90-48A58CA84582}"/>
              </a:ext>
            </a:extLst>
          </p:cNvPr>
          <p:cNvSpPr>
            <a:spLocks noGrp="1"/>
          </p:cNvSpPr>
          <p:nvPr>
            <p:ph type="title"/>
          </p:nvPr>
        </p:nvSpPr>
        <p:spPr>
          <a:xfrm>
            <a:off x="838200" y="365125"/>
            <a:ext cx="10515600" cy="1325563"/>
          </a:xfrm>
        </p:spPr>
        <p:txBody>
          <a:bodyPr>
            <a:normAutofit/>
          </a:bodyPr>
          <a:lstStyle/>
          <a:p>
            <a:r>
              <a:rPr lang="en-GB" sz="4200"/>
              <a:t>Can you describe it as a research problem?</a:t>
            </a:r>
            <a:br>
              <a:rPr lang="en-GB" sz="4200"/>
            </a:br>
            <a:endParaRPr lang="en-GB" sz="4200"/>
          </a:p>
        </p:txBody>
      </p:sp>
      <p:graphicFrame>
        <p:nvGraphicFramePr>
          <p:cNvPr id="16" name="Content Placeholder 2">
            <a:extLst>
              <a:ext uri="{FF2B5EF4-FFF2-40B4-BE49-F238E27FC236}">
                <a16:creationId xmlns:a16="http://schemas.microsoft.com/office/drawing/2014/main" id="{7CF54516-70CC-4736-8B96-D7EE0C1475D6}"/>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22147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B1638-0D6A-EEDE-5F5F-907C1242BDBB}"/>
              </a:ext>
            </a:extLst>
          </p:cNvPr>
          <p:cNvSpPr>
            <a:spLocks noGrp="1"/>
          </p:cNvSpPr>
          <p:nvPr>
            <p:ph type="title"/>
          </p:nvPr>
        </p:nvSpPr>
        <p:spPr>
          <a:xfrm>
            <a:off x="838200" y="557189"/>
            <a:ext cx="3374136" cy="5567891"/>
          </a:xfrm>
        </p:spPr>
        <p:txBody>
          <a:bodyPr>
            <a:normAutofit/>
          </a:bodyPr>
          <a:lstStyle/>
          <a:p>
            <a:r>
              <a:rPr lang="en-GB" sz="5200"/>
              <a:t>Possible types of questions?	</a:t>
            </a:r>
          </a:p>
        </p:txBody>
      </p:sp>
      <p:graphicFrame>
        <p:nvGraphicFramePr>
          <p:cNvPr id="18" name="Content Placeholder 2">
            <a:extLst>
              <a:ext uri="{FF2B5EF4-FFF2-40B4-BE49-F238E27FC236}">
                <a16:creationId xmlns:a16="http://schemas.microsoft.com/office/drawing/2014/main" id="{034D7AB4-BC04-E859-6197-0A42E985B24E}"/>
              </a:ext>
            </a:extLst>
          </p:cNvPr>
          <p:cNvGraphicFramePr>
            <a:graphicFrameLocks noGrp="1"/>
          </p:cNvGraphicFramePr>
          <p:nvPr>
            <p:ph idx="1"/>
            <p:extLst>
              <p:ext uri="{D42A27DB-BD31-4B8C-83A1-F6EECF244321}">
                <p14:modId xmlns:p14="http://schemas.microsoft.com/office/powerpoint/2010/main" val="276741135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05762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003B6-658C-8C8B-825F-20D089DF0F84}"/>
              </a:ext>
            </a:extLst>
          </p:cNvPr>
          <p:cNvSpPr>
            <a:spLocks noGrp="1"/>
          </p:cNvSpPr>
          <p:nvPr>
            <p:ph type="title"/>
          </p:nvPr>
        </p:nvSpPr>
        <p:spPr>
          <a:xfrm>
            <a:off x="4965430" y="629268"/>
            <a:ext cx="6586491" cy="1286160"/>
          </a:xfrm>
        </p:spPr>
        <p:txBody>
          <a:bodyPr anchor="b">
            <a:normAutofit/>
          </a:bodyPr>
          <a:lstStyle/>
          <a:p>
            <a:r>
              <a:rPr lang="en-GB" sz="4100"/>
              <a:t>Evaluating a research question </a:t>
            </a:r>
          </a:p>
        </p:txBody>
      </p:sp>
      <p:sp>
        <p:nvSpPr>
          <p:cNvPr id="3" name="Content Placeholder 2">
            <a:extLst>
              <a:ext uri="{FF2B5EF4-FFF2-40B4-BE49-F238E27FC236}">
                <a16:creationId xmlns:a16="http://schemas.microsoft.com/office/drawing/2014/main" id="{3AD5E9C9-1D9E-6563-0059-AD8318BA8318}"/>
              </a:ext>
            </a:extLst>
          </p:cNvPr>
          <p:cNvSpPr>
            <a:spLocks noGrp="1"/>
          </p:cNvSpPr>
          <p:nvPr>
            <p:ph idx="1"/>
          </p:nvPr>
        </p:nvSpPr>
        <p:spPr>
          <a:xfrm>
            <a:off x="4965431" y="2438400"/>
            <a:ext cx="6586489" cy="3785419"/>
          </a:xfrm>
        </p:spPr>
        <p:txBody>
          <a:bodyPr>
            <a:normAutofit/>
          </a:bodyPr>
          <a:lstStyle/>
          <a:p>
            <a:r>
              <a:rPr lang="en-GB" sz="2000"/>
              <a:t>Clear and tangible?</a:t>
            </a:r>
          </a:p>
          <a:p>
            <a:r>
              <a:rPr lang="en-GB" sz="2000"/>
              <a:t>Researchable?</a:t>
            </a:r>
          </a:p>
          <a:p>
            <a:r>
              <a:rPr lang="en-GB" sz="2000"/>
              <a:t>Connection(s) with theory and research?</a:t>
            </a:r>
          </a:p>
          <a:p>
            <a:r>
              <a:rPr lang="en-GB" sz="2000"/>
              <a:t>If multiple, are these linked?</a:t>
            </a:r>
          </a:p>
          <a:p>
            <a:r>
              <a:rPr lang="en-GB" sz="2000"/>
              <a:t>Original contribution? (however small)</a:t>
            </a:r>
          </a:p>
          <a:p>
            <a:r>
              <a:rPr lang="en-GB" sz="2000"/>
              <a:t>Not too broad, not too narrow </a:t>
            </a:r>
          </a:p>
        </p:txBody>
      </p:sp>
      <p:pic>
        <p:nvPicPr>
          <p:cNvPr id="5" name="Picture 4" descr="Yellow paper aeroplane flying the opposite way as many grey paper aeroplanes">
            <a:extLst>
              <a:ext uri="{FF2B5EF4-FFF2-40B4-BE49-F238E27FC236}">
                <a16:creationId xmlns:a16="http://schemas.microsoft.com/office/drawing/2014/main" id="{D0F734FE-4C68-4868-95F0-49A624E9DDEB}"/>
              </a:ext>
            </a:extLst>
          </p:cNvPr>
          <p:cNvPicPr>
            <a:picLocks noChangeAspect="1"/>
          </p:cNvPicPr>
          <p:nvPr/>
        </p:nvPicPr>
        <p:blipFill rotWithShape="1">
          <a:blip r:embed="rId2"/>
          <a:srcRect l="16482" r="38399"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3E43A"/>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47002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4F7123-5460-F7F9-D0D9-EF391EB3329E}"/>
              </a:ext>
            </a:extLst>
          </p:cNvPr>
          <p:cNvSpPr>
            <a:spLocks noGrp="1"/>
          </p:cNvSpPr>
          <p:nvPr>
            <p:ph type="title"/>
          </p:nvPr>
        </p:nvSpPr>
        <p:spPr>
          <a:xfrm>
            <a:off x="838200" y="557189"/>
            <a:ext cx="3374136" cy="5567891"/>
          </a:xfrm>
        </p:spPr>
        <p:txBody>
          <a:bodyPr>
            <a:normAutofit/>
          </a:bodyPr>
          <a:lstStyle/>
          <a:p>
            <a:r>
              <a:rPr lang="en-GB" sz="5200"/>
              <a:t>Flexibility </a:t>
            </a:r>
          </a:p>
        </p:txBody>
      </p:sp>
      <p:graphicFrame>
        <p:nvGraphicFramePr>
          <p:cNvPr id="5" name="Content Placeholder 2">
            <a:extLst>
              <a:ext uri="{FF2B5EF4-FFF2-40B4-BE49-F238E27FC236}">
                <a16:creationId xmlns:a16="http://schemas.microsoft.com/office/drawing/2014/main" id="{446765D8-FE60-77E6-4452-29EAE1D61A63}"/>
              </a:ext>
            </a:extLst>
          </p:cNvPr>
          <p:cNvGraphicFramePr>
            <a:graphicFrameLocks noGrp="1"/>
          </p:cNvGraphicFramePr>
          <p:nvPr>
            <p:ph idx="1"/>
            <p:extLst>
              <p:ext uri="{D42A27DB-BD31-4B8C-83A1-F6EECF244321}">
                <p14:modId xmlns:p14="http://schemas.microsoft.com/office/powerpoint/2010/main" val="97533554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44928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1" name="Rectangle 105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39014-F102-C81C-CB2E-E3F533C6787E}"/>
              </a:ext>
            </a:extLst>
          </p:cNvPr>
          <p:cNvSpPr>
            <a:spLocks noGrp="1"/>
          </p:cNvSpPr>
          <p:nvPr>
            <p:ph type="title"/>
          </p:nvPr>
        </p:nvSpPr>
        <p:spPr>
          <a:xfrm>
            <a:off x="5952557" y="681037"/>
            <a:ext cx="5529056" cy="1788811"/>
          </a:xfrm>
        </p:spPr>
        <p:txBody>
          <a:bodyPr>
            <a:normAutofit/>
          </a:bodyPr>
          <a:lstStyle/>
          <a:p>
            <a:r>
              <a:rPr lang="en-GB" sz="4000"/>
              <a:t>Possible question….</a:t>
            </a:r>
          </a:p>
        </p:txBody>
      </p:sp>
      <p:sp>
        <p:nvSpPr>
          <p:cNvPr id="1062" name="Rounded Rectangle 26">
            <a:extLst>
              <a:ext uri="{FF2B5EF4-FFF2-40B4-BE49-F238E27FC236}">
                <a16:creationId xmlns:a16="http://schemas.microsoft.com/office/drawing/2014/main" id="{6A507CAB-6FAD-4543-BAF2-DD9DD2970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4" y="640080"/>
            <a:ext cx="4809175" cy="5577818"/>
          </a:xfrm>
          <a:prstGeom prst="roundRect">
            <a:avLst>
              <a:gd name="adj" fmla="val 0"/>
            </a:avLst>
          </a:prstGeom>
          <a:solidFill>
            <a:srgbClr val="FFFFFF"/>
          </a:solidFill>
          <a:ln w="9525">
            <a:solidFill>
              <a:schemeClr val="tx1">
                <a:lumMod val="65000"/>
                <a:lumOff val="35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trategic Advice to Transport for Wales - Arup">
            <a:extLst>
              <a:ext uri="{FF2B5EF4-FFF2-40B4-BE49-F238E27FC236}">
                <a16:creationId xmlns:a16="http://schemas.microsoft.com/office/drawing/2014/main" id="{A7D42E0A-D89C-89CC-AAD6-C8E7ADCECC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895" r="22300"/>
          <a:stretch/>
        </p:blipFill>
        <p:spPr bwMode="auto">
          <a:xfrm>
            <a:off x="811051" y="804661"/>
            <a:ext cx="4480560" cy="5248656"/>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1CA8114-4144-DD21-1A4E-5454FFCFB685}"/>
              </a:ext>
            </a:extLst>
          </p:cNvPr>
          <p:cNvSpPr>
            <a:spLocks noGrp="1"/>
          </p:cNvSpPr>
          <p:nvPr>
            <p:ph idx="1"/>
          </p:nvPr>
        </p:nvSpPr>
        <p:spPr>
          <a:xfrm>
            <a:off x="5952557" y="2630161"/>
            <a:ext cx="5529054" cy="3546801"/>
          </a:xfrm>
        </p:spPr>
        <p:txBody>
          <a:bodyPr>
            <a:normAutofit/>
          </a:bodyPr>
          <a:lstStyle/>
          <a:p>
            <a:pPr marL="0" indent="0">
              <a:buNone/>
            </a:pPr>
            <a:r>
              <a:rPr lang="en-GB" sz="2000"/>
              <a:t>‘Public transport in Wales’</a:t>
            </a:r>
          </a:p>
          <a:p>
            <a:pPr marL="0" indent="0">
              <a:buNone/>
            </a:pPr>
            <a:endParaRPr lang="en-GB" sz="2000"/>
          </a:p>
          <a:p>
            <a:pPr marL="0" indent="0">
              <a:buNone/>
            </a:pPr>
            <a:r>
              <a:rPr lang="en-GB" sz="2000"/>
              <a:t>Discuss?</a:t>
            </a:r>
          </a:p>
        </p:txBody>
      </p:sp>
    </p:spTree>
    <p:extLst>
      <p:ext uri="{BB962C8B-B14F-4D97-AF65-F5344CB8AC3E}">
        <p14:creationId xmlns:p14="http://schemas.microsoft.com/office/powerpoint/2010/main" val="20768396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C48D9-C31B-5342-E098-61984D035429}"/>
              </a:ext>
            </a:extLst>
          </p:cNvPr>
          <p:cNvSpPr>
            <a:spLocks noGrp="1"/>
          </p:cNvSpPr>
          <p:nvPr>
            <p:ph type="title"/>
          </p:nvPr>
        </p:nvSpPr>
        <p:spPr>
          <a:xfrm>
            <a:off x="841248" y="548640"/>
            <a:ext cx="3600860" cy="5431536"/>
          </a:xfrm>
        </p:spPr>
        <p:txBody>
          <a:bodyPr>
            <a:normAutofit/>
          </a:bodyPr>
          <a:lstStyle/>
          <a:p>
            <a:r>
              <a:rPr lang="en-GB" sz="5400"/>
              <a:t>‘Public transport in Wales’ </a:t>
            </a:r>
          </a:p>
        </p:txBody>
      </p:sp>
      <p:sp>
        <p:nvSpPr>
          <p:cNvPr id="13" name="Content Placeholder 2">
            <a:extLst>
              <a:ext uri="{FF2B5EF4-FFF2-40B4-BE49-F238E27FC236}">
                <a16:creationId xmlns:a16="http://schemas.microsoft.com/office/drawing/2014/main" id="{E7921E04-4690-5E0E-51C7-F6929AAECF00}"/>
              </a:ext>
            </a:extLst>
          </p:cNvPr>
          <p:cNvSpPr>
            <a:spLocks noGrp="1"/>
          </p:cNvSpPr>
          <p:nvPr>
            <p:ph idx="1"/>
          </p:nvPr>
        </p:nvSpPr>
        <p:spPr>
          <a:xfrm>
            <a:off x="5126418" y="552091"/>
            <a:ext cx="6224335" cy="5431536"/>
          </a:xfrm>
        </p:spPr>
        <p:txBody>
          <a:bodyPr anchor="ctr">
            <a:normAutofit/>
          </a:bodyPr>
          <a:lstStyle/>
          <a:p>
            <a:r>
              <a:rPr lang="en-GB" sz="2200"/>
              <a:t>This sets out the research field, but it is general so it does not frame a research problem </a:t>
            </a:r>
          </a:p>
          <a:p>
            <a:r>
              <a:rPr lang="en-GB" sz="2200"/>
              <a:t>Limitations of time – you can’t study everything in this area </a:t>
            </a:r>
          </a:p>
          <a:p>
            <a:r>
              <a:rPr lang="en-GB" sz="2200"/>
              <a:t>What could be the focus here?</a:t>
            </a:r>
          </a:p>
        </p:txBody>
      </p:sp>
    </p:spTree>
    <p:extLst>
      <p:ext uri="{BB962C8B-B14F-4D97-AF65-F5344CB8AC3E}">
        <p14:creationId xmlns:p14="http://schemas.microsoft.com/office/powerpoint/2010/main" val="756631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A4121561-392E-4887-9C1F-E06486064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3968B3-4E4F-16E6-102F-9A07276E9C32}"/>
              </a:ext>
            </a:extLst>
          </p:cNvPr>
          <p:cNvSpPr>
            <a:spLocks noGrp="1"/>
          </p:cNvSpPr>
          <p:nvPr>
            <p:ph type="title"/>
          </p:nvPr>
        </p:nvSpPr>
        <p:spPr>
          <a:xfrm>
            <a:off x="5369662" y="602673"/>
            <a:ext cx="6179209" cy="2177741"/>
          </a:xfrm>
        </p:spPr>
        <p:txBody>
          <a:bodyPr anchor="b">
            <a:normAutofit/>
          </a:bodyPr>
          <a:lstStyle/>
          <a:p>
            <a:r>
              <a:rPr lang="en-GB" sz="4000"/>
              <a:t>Is this better?</a:t>
            </a:r>
          </a:p>
        </p:txBody>
      </p:sp>
      <p:pic>
        <p:nvPicPr>
          <p:cNvPr id="2052" name="Picture 4" descr="Wales | Bellway">
            <a:extLst>
              <a:ext uri="{FF2B5EF4-FFF2-40B4-BE49-F238E27FC236}">
                <a16:creationId xmlns:a16="http://schemas.microsoft.com/office/drawing/2014/main" id="{19C0AEBE-55D9-2C23-2B02-99BC2EEBB7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024" r="-2" b="1418"/>
          <a:stretch/>
        </p:blipFill>
        <p:spPr bwMode="auto">
          <a:xfrm>
            <a:off x="180753" y="10"/>
            <a:ext cx="4827181" cy="278040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New Trains Unveiled by Transport for Wales - news.wrexham.gov.uk">
            <a:extLst>
              <a:ext uri="{FF2B5EF4-FFF2-40B4-BE49-F238E27FC236}">
                <a16:creationId xmlns:a16="http://schemas.microsoft.com/office/drawing/2014/main" id="{7B902701-CC33-A6AE-96C4-03E04C9A9A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610" r="-1" b="-1"/>
          <a:stretch/>
        </p:blipFill>
        <p:spPr bwMode="auto">
          <a:xfrm>
            <a:off x="180753" y="2961167"/>
            <a:ext cx="4827181" cy="389683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E1B848C-346E-7E4A-CC53-C0F8CAA7E4E6}"/>
              </a:ext>
            </a:extLst>
          </p:cNvPr>
          <p:cNvSpPr>
            <a:spLocks noGrp="1"/>
          </p:cNvSpPr>
          <p:nvPr>
            <p:ph idx="1"/>
          </p:nvPr>
        </p:nvSpPr>
        <p:spPr>
          <a:xfrm>
            <a:off x="5369662" y="2961167"/>
            <a:ext cx="6179209" cy="3215796"/>
          </a:xfrm>
        </p:spPr>
        <p:txBody>
          <a:bodyPr>
            <a:normAutofit/>
          </a:bodyPr>
          <a:lstStyle/>
          <a:p>
            <a:pPr marL="0" indent="0">
              <a:buNone/>
            </a:pPr>
            <a:r>
              <a:rPr lang="en-GB" sz="2000"/>
              <a:t>‘Examination of the influence of public transport links on new housing development in South Wales’ </a:t>
            </a:r>
          </a:p>
          <a:p>
            <a:pPr marL="0" indent="0">
              <a:buNone/>
            </a:pPr>
            <a:endParaRPr lang="en-GB" sz="2000"/>
          </a:p>
        </p:txBody>
      </p:sp>
    </p:spTree>
    <p:extLst>
      <p:ext uri="{BB962C8B-B14F-4D97-AF65-F5344CB8AC3E}">
        <p14:creationId xmlns:p14="http://schemas.microsoft.com/office/powerpoint/2010/main" val="28563196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E0A1E-EE2E-A61D-9FB0-AD53C518AFAD}"/>
              </a:ext>
            </a:extLst>
          </p:cNvPr>
          <p:cNvSpPr>
            <a:spLocks noGrp="1"/>
          </p:cNvSpPr>
          <p:nvPr>
            <p:ph type="title"/>
          </p:nvPr>
        </p:nvSpPr>
        <p:spPr>
          <a:xfrm>
            <a:off x="838200" y="365125"/>
            <a:ext cx="10515600" cy="1325563"/>
          </a:xfrm>
        </p:spPr>
        <p:txBody>
          <a:bodyPr>
            <a:normAutofit/>
          </a:bodyPr>
          <a:lstStyle/>
          <a:p>
            <a:r>
              <a:rPr lang="en-GB" sz="2600"/>
              <a:t>‘Examination of the influence of public transport links on new housing development in South Wales’ </a:t>
            </a:r>
            <a:br>
              <a:rPr lang="en-GB" sz="2600"/>
            </a:br>
            <a:endParaRPr lang="en-GB" sz="2600"/>
          </a:p>
        </p:txBody>
      </p:sp>
      <p:sp>
        <p:nvSpPr>
          <p:cNvPr id="3" name="Content Placeholder 2">
            <a:extLst>
              <a:ext uri="{FF2B5EF4-FFF2-40B4-BE49-F238E27FC236}">
                <a16:creationId xmlns:a16="http://schemas.microsoft.com/office/drawing/2014/main" id="{07C44DEC-6DEA-AF59-EED8-FA8970A63406}"/>
              </a:ext>
            </a:extLst>
          </p:cNvPr>
          <p:cNvSpPr>
            <a:spLocks noGrp="1"/>
          </p:cNvSpPr>
          <p:nvPr>
            <p:ph idx="1"/>
          </p:nvPr>
        </p:nvSpPr>
        <p:spPr>
          <a:xfrm>
            <a:off x="838200" y="1929384"/>
            <a:ext cx="10515600" cy="4251960"/>
          </a:xfrm>
        </p:spPr>
        <p:txBody>
          <a:bodyPr>
            <a:normAutofit/>
          </a:bodyPr>
          <a:lstStyle/>
          <a:p>
            <a:r>
              <a:rPr lang="en-GB" sz="2200"/>
              <a:t>It is better as a research problem as it establishes some kind of argument whereby public transport may have some kind of influence on new housing development </a:t>
            </a:r>
          </a:p>
          <a:p>
            <a:r>
              <a:rPr lang="en-GB" sz="2200"/>
              <a:t>Is it still general? </a:t>
            </a:r>
          </a:p>
          <a:p>
            <a:r>
              <a:rPr lang="en-GB" sz="2200"/>
              <a:t>Could further focus improve the question?</a:t>
            </a:r>
          </a:p>
        </p:txBody>
      </p:sp>
    </p:spTree>
    <p:extLst>
      <p:ext uri="{BB962C8B-B14F-4D97-AF65-F5344CB8AC3E}">
        <p14:creationId xmlns:p14="http://schemas.microsoft.com/office/powerpoint/2010/main" val="8259958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AF726-1FCC-19F6-299B-286C8809EB9B}"/>
              </a:ext>
            </a:extLst>
          </p:cNvPr>
          <p:cNvSpPr>
            <a:spLocks noGrp="1"/>
          </p:cNvSpPr>
          <p:nvPr>
            <p:ph type="title"/>
          </p:nvPr>
        </p:nvSpPr>
        <p:spPr>
          <a:xfrm>
            <a:off x="838200" y="365125"/>
            <a:ext cx="10515600" cy="1325563"/>
          </a:xfrm>
        </p:spPr>
        <p:txBody>
          <a:bodyPr>
            <a:normAutofit/>
          </a:bodyPr>
          <a:lstStyle/>
          <a:p>
            <a:r>
              <a:rPr lang="en-GB" sz="2200" dirty="0"/>
              <a:t>‘Investigation of the relationship between public transport links and the development of new areas of housing in South Wales: a comparison of local plans and building development since 1990’ </a:t>
            </a:r>
            <a:br>
              <a:rPr lang="en-GB" sz="2200" dirty="0"/>
            </a:br>
            <a:endParaRPr lang="en-GB" sz="2200" dirty="0"/>
          </a:p>
        </p:txBody>
      </p:sp>
      <p:sp>
        <p:nvSpPr>
          <p:cNvPr id="3" name="Content Placeholder 2">
            <a:extLst>
              <a:ext uri="{FF2B5EF4-FFF2-40B4-BE49-F238E27FC236}">
                <a16:creationId xmlns:a16="http://schemas.microsoft.com/office/drawing/2014/main" id="{8CA7AE90-3603-9327-19A3-EC937A42E55A}"/>
              </a:ext>
            </a:extLst>
          </p:cNvPr>
          <p:cNvSpPr>
            <a:spLocks noGrp="1"/>
          </p:cNvSpPr>
          <p:nvPr>
            <p:ph idx="1"/>
          </p:nvPr>
        </p:nvSpPr>
        <p:spPr>
          <a:xfrm>
            <a:off x="838200" y="1929384"/>
            <a:ext cx="10515600" cy="4251960"/>
          </a:xfrm>
        </p:spPr>
        <p:txBody>
          <a:bodyPr>
            <a:normAutofit/>
          </a:bodyPr>
          <a:lstStyle/>
          <a:p>
            <a:pPr marL="0" indent="0">
              <a:buNone/>
            </a:pPr>
            <a:endParaRPr lang="en-GB" sz="2200" dirty="0"/>
          </a:p>
          <a:p>
            <a:r>
              <a:rPr lang="en-GB" sz="2200" dirty="0"/>
              <a:t>This shows the project limitations </a:t>
            </a:r>
          </a:p>
          <a:p>
            <a:r>
              <a:rPr lang="en-GB" sz="2200" dirty="0"/>
              <a:t>Explores a complex subject (transport) but focuses on one aspect (possible influences of housing development)</a:t>
            </a:r>
          </a:p>
          <a:p>
            <a:r>
              <a:rPr lang="en-GB" sz="2200" dirty="0"/>
              <a:t>Manageable by time limits </a:t>
            </a:r>
          </a:p>
          <a:p>
            <a:r>
              <a:rPr lang="en-GB" sz="2200" dirty="0"/>
              <a:t>Limited sources </a:t>
            </a:r>
          </a:p>
          <a:p>
            <a:pPr marL="0" indent="0">
              <a:buNone/>
            </a:pPr>
            <a:r>
              <a:rPr lang="en-GB" sz="2200" dirty="0"/>
              <a:t>(RQ based on an example from Bangor University). </a:t>
            </a:r>
          </a:p>
        </p:txBody>
      </p:sp>
    </p:spTree>
    <p:extLst>
      <p:ext uri="{BB962C8B-B14F-4D97-AF65-F5344CB8AC3E}">
        <p14:creationId xmlns:p14="http://schemas.microsoft.com/office/powerpoint/2010/main" val="35705580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98C03-47B7-CCDD-EDDF-D97B843B2A13}"/>
              </a:ext>
            </a:extLst>
          </p:cNvPr>
          <p:cNvSpPr>
            <a:spLocks noGrp="1"/>
          </p:cNvSpPr>
          <p:nvPr>
            <p:ph type="title"/>
          </p:nvPr>
        </p:nvSpPr>
        <p:spPr>
          <a:xfrm>
            <a:off x="838200" y="365125"/>
            <a:ext cx="10515600" cy="1325563"/>
          </a:xfrm>
        </p:spPr>
        <p:txBody>
          <a:bodyPr>
            <a:normAutofit fontScale="90000"/>
          </a:bodyPr>
          <a:lstStyle/>
          <a:p>
            <a:r>
              <a:rPr lang="en-GB" sz="5400"/>
              <a:t>Writing a research proposal </a:t>
            </a:r>
            <a:br>
              <a:rPr lang="en-GB" sz="5400"/>
            </a:br>
            <a:r>
              <a:rPr lang="en-GB" sz="5400"/>
              <a:t>Outlining the proposal </a:t>
            </a:r>
            <a:endParaRPr lang="en-GB" sz="5400" dirty="0"/>
          </a:p>
        </p:txBody>
      </p:sp>
      <p:graphicFrame>
        <p:nvGraphicFramePr>
          <p:cNvPr id="11" name="Content Placeholder 2">
            <a:extLst>
              <a:ext uri="{FF2B5EF4-FFF2-40B4-BE49-F238E27FC236}">
                <a16:creationId xmlns:a16="http://schemas.microsoft.com/office/drawing/2014/main" id="{04C652BA-323E-2156-4F25-902E8D38C0B5}"/>
              </a:ext>
            </a:extLst>
          </p:cNvPr>
          <p:cNvGraphicFramePr>
            <a:graphicFrameLocks noGrp="1"/>
          </p:cNvGraphicFramePr>
          <p:nvPr>
            <p:ph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25651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0F84A-66C7-FABC-858F-5F805A3455D5}"/>
              </a:ext>
            </a:extLst>
          </p:cNvPr>
          <p:cNvSpPr>
            <a:spLocks noGrp="1"/>
          </p:cNvSpPr>
          <p:nvPr>
            <p:ph type="title"/>
          </p:nvPr>
        </p:nvSpPr>
        <p:spPr>
          <a:xfrm>
            <a:off x="841248" y="548640"/>
            <a:ext cx="3600860" cy="5431536"/>
          </a:xfrm>
        </p:spPr>
        <p:txBody>
          <a:bodyPr>
            <a:normAutofit/>
          </a:bodyPr>
          <a:lstStyle/>
          <a:p>
            <a:r>
              <a:rPr lang="en-GB" sz="5400"/>
              <a:t>Elements required: </a:t>
            </a:r>
          </a:p>
        </p:txBody>
      </p:sp>
      <p:graphicFrame>
        <p:nvGraphicFramePr>
          <p:cNvPr id="5" name="Content Placeholder 2">
            <a:extLst>
              <a:ext uri="{FF2B5EF4-FFF2-40B4-BE49-F238E27FC236}">
                <a16:creationId xmlns:a16="http://schemas.microsoft.com/office/drawing/2014/main" id="{C8B5A19A-4D68-CD6C-E809-308932E789A7}"/>
              </a:ext>
            </a:extLst>
          </p:cNvPr>
          <p:cNvGraphicFramePr>
            <a:graphicFrameLocks noGrp="1"/>
          </p:cNvGraphicFramePr>
          <p:nvPr>
            <p:ph idx="1"/>
          </p:nvPr>
        </p:nvGraphicFramePr>
        <p:xfrm>
          <a:off x="5126418" y="552091"/>
          <a:ext cx="6224335" cy="5431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21697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5B4B7-2549-E110-1E07-7386DA73E649}"/>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solidFill>
                  <a:schemeClr val="tx1"/>
                </a:solidFill>
                <a:latin typeface="+mj-lt"/>
                <a:ea typeface="+mj-ea"/>
                <a:cs typeface="+mj-cs"/>
              </a:rPr>
              <a:t>Outlining the project </a:t>
            </a:r>
          </a:p>
        </p:txBody>
      </p:sp>
      <p:sp>
        <p:nvSpPr>
          <p:cNvPr id="5" name="TextBox 4">
            <a:extLst>
              <a:ext uri="{FF2B5EF4-FFF2-40B4-BE49-F238E27FC236}">
                <a16:creationId xmlns:a16="http://schemas.microsoft.com/office/drawing/2014/main" id="{8FB54F70-1CFA-9BAB-52EF-C90F5BCF772E}"/>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This can be tricky to complete at the beginning – use the gaps to identify where work needs to begin </a:t>
            </a:r>
          </a:p>
          <a:p>
            <a:pPr>
              <a:lnSpc>
                <a:spcPct val="90000"/>
              </a:lnSpc>
              <a:spcAft>
                <a:spcPts val="600"/>
              </a:spcAft>
            </a:pPr>
            <a:endParaRPr lang="en-US" sz="2200" dirty="0"/>
          </a:p>
          <a:p>
            <a:pPr>
              <a:lnSpc>
                <a:spcPct val="90000"/>
              </a:lnSpc>
              <a:spcAft>
                <a:spcPts val="600"/>
              </a:spcAft>
            </a:pPr>
            <a:endParaRPr lang="en-US" sz="2200" dirty="0"/>
          </a:p>
          <a:p>
            <a:pPr>
              <a:lnSpc>
                <a:spcPct val="90000"/>
              </a:lnSpc>
              <a:spcAft>
                <a:spcPts val="600"/>
              </a:spcAft>
            </a:pPr>
            <a:r>
              <a:rPr lang="en-US" sz="2200" dirty="0"/>
              <a:t>(Booth, Williams &amp; </a:t>
            </a:r>
            <a:r>
              <a:rPr lang="en-US" sz="2200" dirty="0" err="1"/>
              <a:t>Colomb</a:t>
            </a:r>
            <a:r>
              <a:rPr lang="en-US" sz="2200" dirty="0"/>
              <a:t>, 2003). </a:t>
            </a:r>
          </a:p>
        </p:txBody>
      </p:sp>
      <p:pic>
        <p:nvPicPr>
          <p:cNvPr id="4" name="Content Placeholder 3">
            <a:extLst>
              <a:ext uri="{FF2B5EF4-FFF2-40B4-BE49-F238E27FC236}">
                <a16:creationId xmlns:a16="http://schemas.microsoft.com/office/drawing/2014/main" id="{BA1BFDC1-BA57-BEEC-213E-EF2CFCE2C816}"/>
              </a:ext>
            </a:extLst>
          </p:cNvPr>
          <p:cNvPicPr>
            <a:picLocks noGrp="1" noChangeAspect="1"/>
          </p:cNvPicPr>
          <p:nvPr>
            <p:ph idx="1"/>
          </p:nvPr>
        </p:nvPicPr>
        <p:blipFill>
          <a:blip r:embed="rId2"/>
          <a:stretch>
            <a:fillRect/>
          </a:stretch>
        </p:blipFill>
        <p:spPr>
          <a:xfrm>
            <a:off x="4654296" y="1608144"/>
            <a:ext cx="6903720" cy="3641712"/>
          </a:xfrm>
          <a:prstGeom prst="rect">
            <a:avLst/>
          </a:prstGeom>
        </p:spPr>
      </p:pic>
    </p:spTree>
    <p:extLst>
      <p:ext uri="{BB962C8B-B14F-4D97-AF65-F5344CB8AC3E}">
        <p14:creationId xmlns:p14="http://schemas.microsoft.com/office/powerpoint/2010/main" val="18055521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DC405-637C-FB51-7157-15DD5A513852}"/>
              </a:ext>
            </a:extLst>
          </p:cNvPr>
          <p:cNvSpPr>
            <a:spLocks noGrp="1"/>
          </p:cNvSpPr>
          <p:nvPr>
            <p:ph type="title"/>
          </p:nvPr>
        </p:nvSpPr>
        <p:spPr>
          <a:xfrm>
            <a:off x="803775" y="1106008"/>
            <a:ext cx="10550025" cy="785854"/>
          </a:xfrm>
        </p:spPr>
        <p:txBody>
          <a:bodyPr anchor="b">
            <a:normAutofit fontScale="90000"/>
          </a:bodyPr>
          <a:lstStyle/>
          <a:p>
            <a:r>
              <a:rPr lang="en-GB" sz="5600" dirty="0"/>
              <a:t>Plan of action </a:t>
            </a:r>
          </a:p>
        </p:txBody>
      </p:sp>
      <p:cxnSp>
        <p:nvCxnSpPr>
          <p:cNvPr id="39" name="Straight Connector 38">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B3CDF3-A77D-8A7A-54D1-BAA595B2EC92}"/>
              </a:ext>
            </a:extLst>
          </p:cNvPr>
          <p:cNvSpPr>
            <a:spLocks noGrp="1"/>
          </p:cNvSpPr>
          <p:nvPr>
            <p:ph idx="1"/>
          </p:nvPr>
        </p:nvSpPr>
        <p:spPr>
          <a:xfrm>
            <a:off x="803775" y="1612942"/>
            <a:ext cx="10550025" cy="4663354"/>
          </a:xfrm>
        </p:spPr>
        <p:txBody>
          <a:bodyPr anchor="t">
            <a:normAutofit lnSpcReduction="10000"/>
          </a:bodyPr>
          <a:lstStyle/>
          <a:p>
            <a:endParaRPr lang="en-GB" sz="1100" dirty="0">
              <a:solidFill>
                <a:schemeClr val="tx1">
                  <a:alpha val="80000"/>
                </a:schemeClr>
              </a:solidFill>
            </a:endParaRPr>
          </a:p>
          <a:p>
            <a:r>
              <a:rPr lang="en-GB" sz="1800" dirty="0">
                <a:solidFill>
                  <a:schemeClr val="tx1">
                    <a:alpha val="80000"/>
                  </a:schemeClr>
                </a:solidFill>
              </a:rPr>
              <a:t>Be clear on the time limits from the University and how this will be managed with other commitments (modules, non-university life)</a:t>
            </a:r>
          </a:p>
          <a:p>
            <a:r>
              <a:rPr lang="en-GB" sz="1800" dirty="0">
                <a:solidFill>
                  <a:schemeClr val="tx1">
                    <a:alpha val="80000"/>
                  </a:schemeClr>
                </a:solidFill>
              </a:rPr>
              <a:t>Allow time for both the ethics process (if required) and access </a:t>
            </a:r>
          </a:p>
          <a:p>
            <a:r>
              <a:rPr lang="en-GB" sz="1800" dirty="0">
                <a:solidFill>
                  <a:schemeClr val="tx1">
                    <a:alpha val="80000"/>
                  </a:schemeClr>
                </a:solidFill>
              </a:rPr>
              <a:t>How many weeks do you have to complete the study?</a:t>
            </a:r>
          </a:p>
          <a:p>
            <a:r>
              <a:rPr lang="en-GB" sz="1800" dirty="0">
                <a:solidFill>
                  <a:schemeClr val="tx1">
                    <a:alpha val="80000"/>
                  </a:schemeClr>
                </a:solidFill>
              </a:rPr>
              <a:t>Try to be realistic about how long each task may take </a:t>
            </a:r>
          </a:p>
          <a:p>
            <a:r>
              <a:rPr lang="en-GB" sz="1800" dirty="0">
                <a:solidFill>
                  <a:schemeClr val="tx1">
                    <a:alpha val="80000"/>
                  </a:schemeClr>
                </a:solidFill>
              </a:rPr>
              <a:t>Early focused thought can avoid delays later on </a:t>
            </a:r>
          </a:p>
          <a:p>
            <a:r>
              <a:rPr lang="en-GB" sz="1800" dirty="0">
                <a:solidFill>
                  <a:schemeClr val="tx1">
                    <a:alpha val="80000"/>
                  </a:schemeClr>
                </a:solidFill>
              </a:rPr>
              <a:t>What resources will be needed at each stage? (time, equipment, room space) </a:t>
            </a:r>
          </a:p>
          <a:p>
            <a:r>
              <a:rPr lang="en-GB" sz="1800" dirty="0">
                <a:solidFill>
                  <a:schemeClr val="tx1">
                    <a:alpha val="80000"/>
                  </a:schemeClr>
                </a:solidFill>
              </a:rPr>
              <a:t>Be realistic </a:t>
            </a:r>
          </a:p>
          <a:p>
            <a:r>
              <a:rPr lang="en-GB" sz="1800" dirty="0">
                <a:solidFill>
                  <a:schemeClr val="tx1">
                    <a:alpha val="80000"/>
                  </a:schemeClr>
                </a:solidFill>
              </a:rPr>
              <a:t>Devote time to planning and revising</a:t>
            </a:r>
          </a:p>
          <a:p>
            <a:r>
              <a:rPr lang="en-GB" sz="1800" dirty="0">
                <a:solidFill>
                  <a:schemeClr val="tx1">
                    <a:alpha val="80000"/>
                  </a:schemeClr>
                </a:solidFill>
              </a:rPr>
              <a:t>Can any (or are) elements time bound? </a:t>
            </a:r>
          </a:p>
          <a:p>
            <a:r>
              <a:rPr lang="en-GB" sz="1800" dirty="0">
                <a:solidFill>
                  <a:schemeClr val="tx1">
                    <a:alpha val="80000"/>
                  </a:schemeClr>
                </a:solidFill>
              </a:rPr>
              <a:t>Have clear focus and objectives each week </a:t>
            </a:r>
          </a:p>
          <a:p>
            <a:r>
              <a:rPr lang="en-GB" sz="1800" dirty="0">
                <a:solidFill>
                  <a:schemeClr val="tx1">
                    <a:alpha val="80000"/>
                  </a:schemeClr>
                </a:solidFill>
              </a:rPr>
              <a:t>Focus on one part at a time </a:t>
            </a:r>
          </a:p>
          <a:p>
            <a:r>
              <a:rPr lang="en-GB" sz="1800" dirty="0">
                <a:solidFill>
                  <a:schemeClr val="tx1">
                    <a:alpha val="80000"/>
                  </a:schemeClr>
                </a:solidFill>
              </a:rPr>
              <a:t>Leave time for editing </a:t>
            </a:r>
          </a:p>
          <a:p>
            <a:pPr marL="0" indent="0">
              <a:buNone/>
            </a:pPr>
            <a:endParaRPr lang="en-GB" sz="1100" dirty="0">
              <a:solidFill>
                <a:schemeClr val="tx1">
                  <a:alpha val="80000"/>
                </a:schemeClr>
              </a:solidFill>
            </a:endParaRPr>
          </a:p>
          <a:p>
            <a:endParaRPr lang="en-GB" sz="1100" dirty="0">
              <a:solidFill>
                <a:schemeClr val="tx1">
                  <a:alpha val="80000"/>
                </a:schemeClr>
              </a:solidFill>
            </a:endParaRPr>
          </a:p>
        </p:txBody>
      </p:sp>
      <p:grpSp>
        <p:nvGrpSpPr>
          <p:cNvPr id="41" name="Group 40">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88224" y="2325422"/>
            <a:ext cx="465458" cy="872153"/>
            <a:chOff x="11388224" y="2325422"/>
            <a:chExt cx="465458" cy="872153"/>
          </a:xfrm>
        </p:grpSpPr>
        <p:sp>
          <p:nvSpPr>
            <p:cNvPr id="4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4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4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Tree>
    <p:extLst>
      <p:ext uri="{BB962C8B-B14F-4D97-AF65-F5344CB8AC3E}">
        <p14:creationId xmlns:p14="http://schemas.microsoft.com/office/powerpoint/2010/main" val="35889546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DEDF-F410-0074-24C8-1A107DFA6D4D}"/>
              </a:ext>
            </a:extLst>
          </p:cNvPr>
          <p:cNvSpPr>
            <a:spLocks noGrp="1"/>
          </p:cNvSpPr>
          <p:nvPr>
            <p:ph type="title"/>
          </p:nvPr>
        </p:nvSpPr>
        <p:spPr>
          <a:xfrm>
            <a:off x="838199" y="291090"/>
            <a:ext cx="10515599" cy="932688"/>
          </a:xfrm>
        </p:spPr>
        <p:txBody>
          <a:bodyPr vert="horz" lIns="91440" tIns="45720" rIns="91440" bIns="45720" rtlCol="0" anchor="b">
            <a:normAutofit/>
          </a:bodyPr>
          <a:lstStyle/>
          <a:p>
            <a:r>
              <a:rPr lang="en-US" sz="5400" kern="1200">
                <a:solidFill>
                  <a:schemeClr val="tx1"/>
                </a:solidFill>
                <a:latin typeface="+mj-lt"/>
                <a:ea typeface="+mj-ea"/>
                <a:cs typeface="+mj-cs"/>
              </a:rPr>
              <a:t>Indicative plan </a:t>
            </a:r>
          </a:p>
        </p:txBody>
      </p:sp>
      <p:pic>
        <p:nvPicPr>
          <p:cNvPr id="4" name="Content Placeholder 3">
            <a:extLst>
              <a:ext uri="{FF2B5EF4-FFF2-40B4-BE49-F238E27FC236}">
                <a16:creationId xmlns:a16="http://schemas.microsoft.com/office/drawing/2014/main" id="{11BF25B0-D2B9-AE41-7DEC-6A968E456CEC}"/>
              </a:ext>
            </a:extLst>
          </p:cNvPr>
          <p:cNvPicPr>
            <a:picLocks noGrp="1" noChangeAspect="1"/>
          </p:cNvPicPr>
          <p:nvPr>
            <p:ph idx="1"/>
          </p:nvPr>
        </p:nvPicPr>
        <p:blipFill>
          <a:blip r:embed="rId2"/>
          <a:stretch>
            <a:fillRect/>
          </a:stretch>
        </p:blipFill>
        <p:spPr>
          <a:xfrm>
            <a:off x="1269102" y="1863801"/>
            <a:ext cx="9653794" cy="4440746"/>
          </a:xfrm>
          <a:prstGeom prst="rect">
            <a:avLst/>
          </a:prstGeom>
        </p:spPr>
      </p:pic>
    </p:spTree>
    <p:extLst>
      <p:ext uri="{BB962C8B-B14F-4D97-AF65-F5344CB8AC3E}">
        <p14:creationId xmlns:p14="http://schemas.microsoft.com/office/powerpoint/2010/main" val="22438184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2">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38288B-6908-8C8D-28B7-52E0A7951584}"/>
              </a:ext>
            </a:extLst>
          </p:cNvPr>
          <p:cNvSpPr>
            <a:spLocks noGrp="1"/>
          </p:cNvSpPr>
          <p:nvPr>
            <p:ph type="title"/>
          </p:nvPr>
        </p:nvSpPr>
        <p:spPr>
          <a:xfrm>
            <a:off x="803775" y="1106007"/>
            <a:ext cx="10550025" cy="1182927"/>
          </a:xfrm>
        </p:spPr>
        <p:txBody>
          <a:bodyPr anchor="b">
            <a:normAutofit/>
          </a:bodyPr>
          <a:lstStyle/>
          <a:p>
            <a:r>
              <a:rPr lang="en-GB" sz="3900"/>
              <a:t>Methodical approach to get the most out of your supervisor </a:t>
            </a:r>
          </a:p>
        </p:txBody>
      </p:sp>
      <p:cxnSp>
        <p:nvCxnSpPr>
          <p:cNvPr id="30" name="Straight Connector 14">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CF95060-D531-ECDB-9832-F8DFE73B4475}"/>
              </a:ext>
            </a:extLst>
          </p:cNvPr>
          <p:cNvSpPr>
            <a:spLocks noGrp="1"/>
          </p:cNvSpPr>
          <p:nvPr>
            <p:ph idx="1"/>
          </p:nvPr>
        </p:nvSpPr>
        <p:spPr>
          <a:xfrm>
            <a:off x="803775" y="2598947"/>
            <a:ext cx="10550025" cy="3677348"/>
          </a:xfrm>
        </p:spPr>
        <p:txBody>
          <a:bodyPr anchor="t">
            <a:normAutofit/>
          </a:bodyPr>
          <a:lstStyle/>
          <a:p>
            <a:r>
              <a:rPr lang="en-GB" sz="2000">
                <a:solidFill>
                  <a:schemeClr val="tx1">
                    <a:alpha val="80000"/>
                  </a:schemeClr>
                </a:solidFill>
              </a:rPr>
              <a:t>Agree a timetable of supervisions early on</a:t>
            </a:r>
          </a:p>
          <a:p>
            <a:r>
              <a:rPr lang="en-GB" sz="2000">
                <a:solidFill>
                  <a:schemeClr val="tx1">
                    <a:alpha val="80000"/>
                  </a:schemeClr>
                </a:solidFill>
              </a:rPr>
              <a:t>Provide a focus for each supervision</a:t>
            </a:r>
          </a:p>
          <a:p>
            <a:r>
              <a:rPr lang="en-GB" sz="2000">
                <a:solidFill>
                  <a:schemeClr val="tx1">
                    <a:alpha val="80000"/>
                  </a:schemeClr>
                </a:solidFill>
              </a:rPr>
              <a:t>Send a document/email outlining the basis for each supervision </a:t>
            </a:r>
          </a:p>
          <a:p>
            <a:pPr marL="0" indent="0">
              <a:buNone/>
            </a:pPr>
            <a:r>
              <a:rPr lang="en-GB" sz="2000">
                <a:solidFill>
                  <a:schemeClr val="tx1">
                    <a:alpha val="80000"/>
                  </a:schemeClr>
                </a:solidFill>
              </a:rPr>
              <a:t>(drafts, plans, bullet points, mindmap)</a:t>
            </a:r>
          </a:p>
          <a:p>
            <a:r>
              <a:rPr lang="en-GB" sz="2000">
                <a:solidFill>
                  <a:schemeClr val="tx1">
                    <a:alpha val="80000"/>
                  </a:schemeClr>
                </a:solidFill>
              </a:rPr>
              <a:t>Agree an action plan and send a summary of the supervision </a:t>
            </a:r>
          </a:p>
        </p:txBody>
      </p:sp>
      <p:grpSp>
        <p:nvGrpSpPr>
          <p:cNvPr id="31" name="Group 16">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88224" y="2325422"/>
            <a:ext cx="465458" cy="872153"/>
            <a:chOff x="11388224" y="2325422"/>
            <a:chExt cx="465458" cy="872153"/>
          </a:xfrm>
        </p:grpSpPr>
        <p:sp>
          <p:nvSpPr>
            <p:cNvPr id="18"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Tree>
    <p:extLst>
      <p:ext uri="{BB962C8B-B14F-4D97-AF65-F5344CB8AC3E}">
        <p14:creationId xmlns:p14="http://schemas.microsoft.com/office/powerpoint/2010/main" val="7536956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1A2A-304E-AD54-B905-88CF03A23347}"/>
              </a:ext>
            </a:extLst>
          </p:cNvPr>
          <p:cNvSpPr>
            <a:spLocks noGrp="1"/>
          </p:cNvSpPr>
          <p:nvPr>
            <p:ph type="title"/>
          </p:nvPr>
        </p:nvSpPr>
        <p:spPr>
          <a:xfrm>
            <a:off x="838200" y="365125"/>
            <a:ext cx="10515600" cy="1325563"/>
          </a:xfrm>
        </p:spPr>
        <p:txBody>
          <a:bodyPr>
            <a:normAutofit/>
          </a:bodyPr>
          <a:lstStyle/>
          <a:p>
            <a:r>
              <a:rPr lang="en-GB" sz="5400"/>
              <a:t>The write up </a:t>
            </a:r>
          </a:p>
        </p:txBody>
      </p:sp>
      <p:graphicFrame>
        <p:nvGraphicFramePr>
          <p:cNvPr id="5" name="Content Placeholder 2">
            <a:extLst>
              <a:ext uri="{FF2B5EF4-FFF2-40B4-BE49-F238E27FC236}">
                <a16:creationId xmlns:a16="http://schemas.microsoft.com/office/drawing/2014/main" id="{C5F94DAD-3896-4317-6AF3-06B5431DB4FC}"/>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0282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4" name="Rectangle 3078">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3086" name="Freeform: Shape 3080">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83" name="Freeform: Shape 3082">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85" name="Freeform: Shape 3084">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074" name="Picture 2" descr="Good Luck&quot; Images – Browse 1,696,840 Stock Photos, Vectors, and Video |  Adobe Stock">
            <a:extLst>
              <a:ext uri="{FF2B5EF4-FFF2-40B4-BE49-F238E27FC236}">
                <a16:creationId xmlns:a16="http://schemas.microsoft.com/office/drawing/2014/main" id="{45888578-024A-A02D-43F2-4CE29916D5B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08579" y="1317493"/>
            <a:ext cx="7974842" cy="29688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2680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F4307-8748-4D54-8EB8-29624B7364D9}"/>
              </a:ext>
            </a:extLst>
          </p:cNvPr>
          <p:cNvSpPr>
            <a:spLocks noGrp="1"/>
          </p:cNvSpPr>
          <p:nvPr>
            <p:ph type="title"/>
          </p:nvPr>
        </p:nvSpPr>
        <p:spPr/>
        <p:txBody>
          <a:bodyPr/>
          <a:lstStyle/>
          <a:p>
            <a:r>
              <a:rPr lang="en-GB" dirty="0"/>
              <a:t>References and further reading </a:t>
            </a:r>
          </a:p>
        </p:txBody>
      </p:sp>
      <p:sp>
        <p:nvSpPr>
          <p:cNvPr id="3" name="Content Placeholder 2">
            <a:extLst>
              <a:ext uri="{FF2B5EF4-FFF2-40B4-BE49-F238E27FC236}">
                <a16:creationId xmlns:a16="http://schemas.microsoft.com/office/drawing/2014/main" id="{477D98DF-2C3D-419B-9638-22470F297016}"/>
              </a:ext>
            </a:extLst>
          </p:cNvPr>
          <p:cNvSpPr>
            <a:spLocks noGrp="1"/>
          </p:cNvSpPr>
          <p:nvPr>
            <p:ph idx="1"/>
          </p:nvPr>
        </p:nvSpPr>
        <p:spPr/>
        <p:txBody>
          <a:bodyPr>
            <a:normAutofit fontScale="77500" lnSpcReduction="20000"/>
          </a:bodyPr>
          <a:lstStyle/>
          <a:p>
            <a:pPr marL="0" indent="0">
              <a:buNone/>
            </a:pPr>
            <a:r>
              <a:rPr lang="en-GB" dirty="0" err="1">
                <a:hlinkClick r:id="rId2">
                  <a:extLst>
                    <a:ext uri="{A12FA001-AC4F-418D-AE19-62706E023703}">
                      <ahyp:hlinkClr xmlns:ahyp="http://schemas.microsoft.com/office/drawing/2018/hyperlinkcolor" val="tx"/>
                    </a:ext>
                  </a:extLst>
                </a:hlinkClick>
              </a:rPr>
              <a:t>Bovee</a:t>
            </a:r>
            <a:r>
              <a:rPr lang="en-GB" dirty="0">
                <a:hlinkClick r:id="rId2">
                  <a:extLst>
                    <a:ext uri="{A12FA001-AC4F-418D-AE19-62706E023703}">
                      <ahyp:hlinkClr xmlns:ahyp="http://schemas.microsoft.com/office/drawing/2018/hyperlinkcolor" val="tx"/>
                    </a:ext>
                  </a:extLst>
                </a:hlinkClick>
              </a:rPr>
              <a:t>, Courtland and John Thill. Business Communication Today. 13th ed. Boston: Pearson, 2016, pgs. 65-66</a:t>
            </a:r>
          </a:p>
          <a:p>
            <a:pPr marL="0" indent="0">
              <a:buNone/>
            </a:pPr>
            <a:r>
              <a:rPr lang="en-GB" dirty="0">
                <a:hlinkClick r:id="rId2">
                  <a:extLst>
                    <a:ext uri="{A12FA001-AC4F-418D-AE19-62706E023703}">
                      <ahyp:hlinkClr xmlns:ahyp="http://schemas.microsoft.com/office/drawing/2018/hyperlinkcolor" val="tx"/>
                    </a:ext>
                  </a:extLst>
                </a:hlinkClick>
              </a:rPr>
              <a:t>EPCM Holdings (global engineering project): https://epcmholdings.com/ethics-and-engineering/</a:t>
            </a:r>
            <a:r>
              <a:rPr lang="en-GB" dirty="0"/>
              <a:t> </a:t>
            </a:r>
          </a:p>
          <a:p>
            <a:pPr marL="0" indent="0">
              <a:buNone/>
            </a:pPr>
            <a:r>
              <a:rPr lang="en-GB" dirty="0">
                <a:hlinkClick r:id="rId3">
                  <a:extLst>
                    <a:ext uri="{A12FA001-AC4F-418D-AE19-62706E023703}">
                      <ahyp:hlinkClr xmlns:ahyp="http://schemas.microsoft.com/office/drawing/2018/hyperlinkcolor" val="tx"/>
                    </a:ext>
                  </a:extLst>
                </a:hlinkClick>
              </a:rPr>
              <a:t>Guillrmin, M., Gillam, L. 2014. Ethics, Reflexivity, and ‘Ethically Important Moments’ in Research. DOI: </a:t>
            </a:r>
            <a:r>
              <a:rPr lang="en-GB" b="0" i="0" dirty="0">
                <a:effectLst/>
                <a:hlinkClick r:id="rId4">
                  <a:extLst>
                    <a:ext uri="{A12FA001-AC4F-418D-AE19-62706E023703}">
                      <ahyp:hlinkClr xmlns:ahyp="http://schemas.microsoft.com/office/drawing/2018/hyperlinkcolor" val="tx"/>
                    </a:ext>
                  </a:extLst>
                </a:hlinkClick>
              </a:rPr>
              <a:t>10.1177/1077800403262360</a:t>
            </a:r>
            <a:r>
              <a:rPr lang="en-GB" b="0" i="0" dirty="0">
                <a:effectLst/>
              </a:rPr>
              <a:t> </a:t>
            </a:r>
          </a:p>
          <a:p>
            <a:pPr marL="0" indent="0">
              <a:buNone/>
            </a:pPr>
            <a:r>
              <a:rPr lang="en-GB" dirty="0">
                <a:hlinkClick r:id="rId3">
                  <a:extLst>
                    <a:ext uri="{A12FA001-AC4F-418D-AE19-62706E023703}">
                      <ahyp:hlinkClr xmlns:ahyp="http://schemas.microsoft.com/office/drawing/2018/hyperlinkcolor" val="tx"/>
                    </a:ext>
                  </a:extLst>
                </a:hlinkClick>
              </a:rPr>
              <a:t>Lawlor, R. 2016. Engineering in Society: https://www.raeng.org.uk/publications/reports/engineering-in-society </a:t>
            </a:r>
          </a:p>
          <a:p>
            <a:pPr marL="0" indent="0">
              <a:buNone/>
            </a:pPr>
            <a:r>
              <a:rPr lang="en-GB" dirty="0">
                <a:hlinkClick r:id="rId3">
                  <a:extLst>
                    <a:ext uri="{A12FA001-AC4F-418D-AE19-62706E023703}">
                      <ahyp:hlinkClr xmlns:ahyp="http://schemas.microsoft.com/office/drawing/2018/hyperlinkcolor" val="tx"/>
                    </a:ext>
                  </a:extLst>
                </a:hlinkClick>
              </a:rPr>
              <a:t>Mansfield, M. 2019 Why Ethics Are So Important For Engineers. </a:t>
            </a:r>
            <a:r>
              <a:rPr lang="en-GB" i="1" dirty="0">
                <a:hlinkClick r:id="rId3">
                  <a:extLst>
                    <a:ext uri="{A12FA001-AC4F-418D-AE19-62706E023703}">
                      <ahyp:hlinkClr xmlns:ahyp="http://schemas.microsoft.com/office/drawing/2018/hyperlinkcolor" val="tx"/>
                    </a:ext>
                  </a:extLst>
                </a:hlinkClick>
              </a:rPr>
              <a:t>Engineering &amp; Defence  </a:t>
            </a:r>
            <a:r>
              <a:rPr lang="en-GB" dirty="0">
                <a:hlinkClick r:id="rId3">
                  <a:extLst>
                    <a:ext uri="{A12FA001-AC4F-418D-AE19-62706E023703}">
                      <ahyp:hlinkClr xmlns:ahyp="http://schemas.microsoft.com/office/drawing/2018/hyperlinkcolor" val="tx"/>
                    </a:ext>
                  </a:extLst>
                </a:hlinkClick>
              </a:rPr>
              <a:t>https://blog.v-hr.com/blog/why-ethics-are-so-important-for-engineers</a:t>
            </a:r>
            <a:r>
              <a:rPr lang="en-GB" dirty="0"/>
              <a:t> </a:t>
            </a:r>
          </a:p>
          <a:p>
            <a:pPr marL="0" indent="0">
              <a:buNone/>
            </a:pPr>
            <a:r>
              <a:rPr lang="en-GB" dirty="0">
                <a:hlinkClick r:id="rId5">
                  <a:extLst>
                    <a:ext uri="{A12FA001-AC4F-418D-AE19-62706E023703}">
                      <ahyp:hlinkClr xmlns:ahyp="http://schemas.microsoft.com/office/drawing/2018/hyperlinkcolor" val="tx"/>
                    </a:ext>
                  </a:extLst>
                </a:hlinkClick>
              </a:rPr>
              <a:t>Royal Academy of Engineering: https://www.raeng.org.uk/policy/supporting-the-profession/engineering-ethics-and-philosophy/ethics</a:t>
            </a:r>
            <a:r>
              <a:rPr lang="en-GB" dirty="0"/>
              <a:t> </a:t>
            </a:r>
            <a:endParaRPr lang="en-GB" dirty="0">
              <a:hlinkClick r:id="rId3">
                <a:extLst>
                  <a:ext uri="{A12FA001-AC4F-418D-AE19-62706E023703}">
                    <ahyp:hlinkClr xmlns:ahyp="http://schemas.microsoft.com/office/drawing/2018/hyperlinkcolor" val="tx"/>
                  </a:ext>
                </a:extLst>
              </a:hlinkClick>
            </a:endParaRPr>
          </a:p>
          <a:p>
            <a:pPr marL="0" indent="0">
              <a:buNone/>
            </a:pPr>
            <a:r>
              <a:rPr lang="en-GB" dirty="0">
                <a:hlinkClick r:id="rId3">
                  <a:extLst>
                    <a:ext uri="{A12FA001-AC4F-418D-AE19-62706E023703}">
                      <ahyp:hlinkClr xmlns:ahyp="http://schemas.microsoft.com/office/drawing/2018/hyperlinkcolor" val="tx"/>
                    </a:ext>
                  </a:extLst>
                </a:hlinkClick>
              </a:rPr>
              <a:t>Stahl, B. et al. 2014. Critical Theory as an Approach to the Ethics of Information Security. </a:t>
            </a:r>
            <a:r>
              <a:rPr lang="en-GB" i="1" dirty="0">
                <a:hlinkClick r:id="rId3">
                  <a:extLst>
                    <a:ext uri="{A12FA001-AC4F-418D-AE19-62706E023703}">
                      <ahyp:hlinkClr xmlns:ahyp="http://schemas.microsoft.com/office/drawing/2018/hyperlinkcolor" val="tx"/>
                    </a:ext>
                  </a:extLst>
                </a:hlinkClick>
              </a:rPr>
              <a:t>Science and Engineering Ethics </a:t>
            </a:r>
            <a:r>
              <a:rPr lang="en-GB" dirty="0">
                <a:hlinkClick r:id="rId3">
                  <a:extLst>
                    <a:ext uri="{A12FA001-AC4F-418D-AE19-62706E023703}">
                      <ahyp:hlinkClr xmlns:ahyp="http://schemas.microsoft.com/office/drawing/2018/hyperlinkcolor" val="tx"/>
                    </a:ext>
                  </a:extLst>
                </a:hlinkClick>
              </a:rPr>
              <a:t>D.O.I: 10.1007/s11948-013-9496-6</a:t>
            </a:r>
          </a:p>
        </p:txBody>
      </p:sp>
    </p:spTree>
    <p:extLst>
      <p:ext uri="{BB962C8B-B14F-4D97-AF65-F5344CB8AC3E}">
        <p14:creationId xmlns:p14="http://schemas.microsoft.com/office/powerpoint/2010/main" val="618982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2935</TotalTime>
  <Words>2185</Words>
  <Application>Microsoft Office PowerPoint</Application>
  <PresentationFormat>Widescreen</PresentationFormat>
  <Paragraphs>233</Paragraphs>
  <Slides>37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Meiryo</vt:lpstr>
      <vt:lpstr>Arial</vt:lpstr>
      <vt:lpstr>Calibri</vt:lpstr>
      <vt:lpstr>Calibri Light</vt:lpstr>
      <vt:lpstr>Roboto</vt:lpstr>
      <vt:lpstr>Office Theme</vt:lpstr>
      <vt:lpstr>Research methods  ACFA7004 Dr Kim Dearing </vt:lpstr>
      <vt:lpstr>Qualitative block </vt:lpstr>
      <vt:lpstr>Ethics </vt:lpstr>
      <vt:lpstr>Ethics </vt:lpstr>
      <vt:lpstr>Why are ethical considerations so important? </vt:lpstr>
      <vt:lpstr>UWTSD Research Ethics &amp; Integrity Code of Practice </vt:lpstr>
      <vt:lpstr>Procedures for TPG courses </vt:lpstr>
      <vt:lpstr>Data management </vt:lpstr>
      <vt:lpstr>UWTSD Research Ethics &amp; Integrity Code of Practice </vt:lpstr>
      <vt:lpstr>Accepted principles </vt:lpstr>
      <vt:lpstr>Group discussion </vt:lpstr>
      <vt:lpstr>Engineering ethics (Stahl, et al., 2014)</vt:lpstr>
      <vt:lpstr>Characterised stance on ethics </vt:lpstr>
      <vt:lpstr>Ethically important moments (Guillemin and Gillam 2004)</vt:lpstr>
      <vt:lpstr>PowerPoint Presentation</vt:lpstr>
      <vt:lpstr>The topic </vt:lpstr>
      <vt:lpstr>Topic tips </vt:lpstr>
      <vt:lpstr>Keep in mind that research can: </vt:lpstr>
      <vt:lpstr>Developing a research question </vt:lpstr>
      <vt:lpstr>Can you describe it as a research problem? </vt:lpstr>
      <vt:lpstr>Possible types of questions? </vt:lpstr>
      <vt:lpstr>Evaluating a research question </vt:lpstr>
      <vt:lpstr>Flexibility </vt:lpstr>
      <vt:lpstr>Possible question….</vt:lpstr>
      <vt:lpstr>‘Public transport in Wales’ </vt:lpstr>
      <vt:lpstr>Is this better?</vt:lpstr>
      <vt:lpstr>‘Examination of the influence of public transport links on new housing development in South Wales’  </vt:lpstr>
      <vt:lpstr>‘Investigation of the relationship between public transport links and the development of new areas of housing in South Wales: a comparison of local plans and building development since 1990’  </vt:lpstr>
      <vt:lpstr>Writing a research proposal  Outlining the proposal </vt:lpstr>
      <vt:lpstr>Elements required: </vt:lpstr>
      <vt:lpstr>Outlining the project </vt:lpstr>
      <vt:lpstr>Plan of action </vt:lpstr>
      <vt:lpstr>Indicative plan </vt:lpstr>
      <vt:lpstr>Methodical approach to get the most out of your supervisor </vt:lpstr>
      <vt:lpstr>The write up </vt:lpstr>
      <vt:lpstr>PowerPoint Presentation</vt:lpstr>
      <vt:lpstr>References and 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on ethics’</dc:title>
  <dc:creator>Kim Dearing</dc:creator>
  <cp:lastModifiedBy>Kim Dearing</cp:lastModifiedBy>
  <cp:revision>4</cp:revision>
  <dcterms:created xsi:type="dcterms:W3CDTF">2021-11-27T16:04:53Z</dcterms:created>
  <dcterms:modified xsi:type="dcterms:W3CDTF">2022-12-07T19:00:06Z</dcterms:modified>
</cp:coreProperties>
</file>