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ink/ink1.xml" ContentType="application/inkml+xml"/>
  <Override PartName="/ppt/ink/ink2.xml" ContentType="application/inkml+xml"/>
  <Override PartName="/ppt/ink/ink3.xml" ContentType="application/inkml+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5"/>
  </p:notesMasterIdLst>
  <p:sldIdLst>
    <p:sldId id="256" r:id="rId2"/>
    <p:sldId id="259" r:id="rId3"/>
    <p:sldId id="261" r:id="rId4"/>
    <p:sldId id="353" r:id="rId5"/>
    <p:sldId id="262" r:id="rId6"/>
    <p:sldId id="314" r:id="rId7"/>
    <p:sldId id="325" r:id="rId8"/>
    <p:sldId id="264" r:id="rId9"/>
    <p:sldId id="372" r:id="rId10"/>
    <p:sldId id="385" r:id="rId11"/>
    <p:sldId id="386" r:id="rId12"/>
    <p:sldId id="331" r:id="rId13"/>
    <p:sldId id="332" r:id="rId14"/>
    <p:sldId id="395" r:id="rId15"/>
    <p:sldId id="397" r:id="rId16"/>
    <p:sldId id="357" r:id="rId17"/>
    <p:sldId id="379" r:id="rId18"/>
    <p:sldId id="336" r:id="rId19"/>
    <p:sldId id="370" r:id="rId20"/>
    <p:sldId id="338" r:id="rId21"/>
    <p:sldId id="383" r:id="rId22"/>
    <p:sldId id="345" r:id="rId23"/>
    <p:sldId id="340" r:id="rId24"/>
    <p:sldId id="349" r:id="rId25"/>
    <p:sldId id="346" r:id="rId26"/>
    <p:sldId id="344" r:id="rId27"/>
    <p:sldId id="341" r:id="rId28"/>
    <p:sldId id="347" r:id="rId29"/>
    <p:sldId id="398" r:id="rId30"/>
    <p:sldId id="348" r:id="rId31"/>
    <p:sldId id="360" r:id="rId32"/>
    <p:sldId id="392" r:id="rId33"/>
    <p:sldId id="391" r:id="rId34"/>
    <p:sldId id="393" r:id="rId35"/>
    <p:sldId id="375" r:id="rId36"/>
    <p:sldId id="366" r:id="rId37"/>
    <p:sldId id="388" r:id="rId38"/>
    <p:sldId id="363" r:id="rId39"/>
    <p:sldId id="365" r:id="rId40"/>
    <p:sldId id="364" r:id="rId41"/>
    <p:sldId id="367" r:id="rId42"/>
    <p:sldId id="387" r:id="rId43"/>
    <p:sldId id="263" r:id="rId4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DC5C3"/>
    <a:srgbClr val="112740"/>
    <a:srgbClr val="0175AE"/>
    <a:srgbClr val="CDADB0"/>
    <a:srgbClr val="0D222C"/>
    <a:srgbClr val="C6CFB9"/>
    <a:srgbClr val="CECFCD"/>
    <a:srgbClr val="123E53"/>
    <a:srgbClr val="1A314A"/>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69981D7-3488-4575-AB50-792DAAD9C4CF}" v="608" dt="2025-03-08T14:33:05.94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6752" autoAdjust="0"/>
  </p:normalViewPr>
  <p:slideViewPr>
    <p:cSldViewPr snapToGrid="0">
      <p:cViewPr varScale="1">
        <p:scale>
          <a:sx n="55" d="100"/>
          <a:sy n="55" d="100"/>
        </p:scale>
        <p:origin x="1072"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viewProps" Target="viewProps.xml"/><Relationship Id="rId50"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heme" Target="theme/theme1.xml"/><Relationship Id="rId8" Type="http://schemas.openxmlformats.org/officeDocument/2006/relationships/slide" Target="slides/slide7.xml"/><Relationship Id="rId51" Type="http://schemas.microsoft.com/office/2015/10/relationships/revisionInfo" Target="revisionInfo.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arry Beer" userId="8c8ddc965a6867a4" providerId="LiveId" clId="{4100F1FF-FA47-4B2C-9BF6-00AED656648C}"/>
    <pc:docChg chg="undo redo custSel addSld delSld modSld sldOrd delMainMaster">
      <pc:chgData name="Harry Beer" userId="8c8ddc965a6867a4" providerId="LiveId" clId="{4100F1FF-FA47-4B2C-9BF6-00AED656648C}" dt="2025-02-22T17:57:06.895" v="15936" actId="6549"/>
      <pc:docMkLst>
        <pc:docMk/>
      </pc:docMkLst>
      <pc:sldChg chg="addSp delSp modSp new mod setBg">
        <pc:chgData name="Harry Beer" userId="8c8ddc965a6867a4" providerId="LiveId" clId="{4100F1FF-FA47-4B2C-9BF6-00AED656648C}" dt="2025-02-22T07:37:33.526" v="11901" actId="207"/>
        <pc:sldMkLst>
          <pc:docMk/>
          <pc:sldMk cId="2240973330" sldId="256"/>
        </pc:sldMkLst>
        <pc:spChg chg="mod">
          <ac:chgData name="Harry Beer" userId="8c8ddc965a6867a4" providerId="LiveId" clId="{4100F1FF-FA47-4B2C-9BF6-00AED656648C}" dt="2025-02-10T17:00:07.808" v="274" actId="27636"/>
          <ac:spMkLst>
            <pc:docMk/>
            <pc:sldMk cId="2240973330" sldId="256"/>
            <ac:spMk id="3" creationId="{75D89E5F-BD24-61B8-1AC3-5B7CBBD4A957}"/>
          </ac:spMkLst>
        </pc:spChg>
        <pc:picChg chg="add mod">
          <ac:chgData name="Harry Beer" userId="8c8ddc965a6867a4" providerId="LiveId" clId="{4100F1FF-FA47-4B2C-9BF6-00AED656648C}" dt="2025-02-22T07:37:33.526" v="11901" actId="207"/>
          <ac:picMkLst>
            <pc:docMk/>
            <pc:sldMk cId="2240973330" sldId="256"/>
            <ac:picMk id="4" creationId="{6466CB43-AA69-A19B-BEEA-A5E47C38F6B4}"/>
          </ac:picMkLst>
        </pc:picChg>
        <pc:picChg chg="add mod">
          <ac:chgData name="Harry Beer" userId="8c8ddc965a6867a4" providerId="LiveId" clId="{4100F1FF-FA47-4B2C-9BF6-00AED656648C}" dt="2025-02-11T17:03:31.910" v="1261" actId="1076"/>
          <ac:picMkLst>
            <pc:docMk/>
            <pc:sldMk cId="2240973330" sldId="256"/>
            <ac:picMk id="1026" creationId="{CE415FC7-EBD2-1C56-969C-2EF67B445E05}"/>
          </ac:picMkLst>
        </pc:picChg>
      </pc:sldChg>
      <pc:sldChg chg="new del">
        <pc:chgData name="Harry Beer" userId="8c8ddc965a6867a4" providerId="LiveId" clId="{4100F1FF-FA47-4B2C-9BF6-00AED656648C}" dt="2025-02-10T08:07:04.501" v="147" actId="2696"/>
        <pc:sldMkLst>
          <pc:docMk/>
          <pc:sldMk cId="3449297256" sldId="257"/>
        </pc:sldMkLst>
      </pc:sldChg>
      <pc:sldChg chg="addSp delSp modSp add del mod ord delDesignElem">
        <pc:chgData name="Harry Beer" userId="8c8ddc965a6867a4" providerId="LiveId" clId="{4100F1FF-FA47-4B2C-9BF6-00AED656648C}" dt="2025-02-10T08:18:59.563" v="182" actId="2696"/>
        <pc:sldMkLst>
          <pc:docMk/>
          <pc:sldMk cId="4004131934" sldId="258"/>
        </pc:sldMkLst>
      </pc:sldChg>
      <pc:sldChg chg="addSp delSp modSp new mod setBg delDesignElem">
        <pc:chgData name="Harry Beer" userId="8c8ddc965a6867a4" providerId="LiveId" clId="{4100F1FF-FA47-4B2C-9BF6-00AED656648C}" dt="2025-02-19T09:23:28.273" v="10367"/>
        <pc:sldMkLst>
          <pc:docMk/>
          <pc:sldMk cId="3806914741" sldId="259"/>
        </pc:sldMkLst>
        <pc:spChg chg="add mod ord">
          <ac:chgData name="Harry Beer" userId="8c8ddc965a6867a4" providerId="LiveId" clId="{4100F1FF-FA47-4B2C-9BF6-00AED656648C}" dt="2025-02-11T17:16:18.630" v="1280" actId="20577"/>
          <ac:spMkLst>
            <pc:docMk/>
            <pc:sldMk cId="3806914741" sldId="259"/>
            <ac:spMk id="3" creationId="{B8D6660E-4F0C-8984-F7DE-4881EE1AE2A0}"/>
          </ac:spMkLst>
        </pc:spChg>
        <pc:spChg chg="add del">
          <ac:chgData name="Harry Beer" userId="8c8ddc965a6867a4" providerId="LiveId" clId="{4100F1FF-FA47-4B2C-9BF6-00AED656648C}" dt="2025-02-19T09:23:28.273" v="10367"/>
          <ac:spMkLst>
            <pc:docMk/>
            <pc:sldMk cId="3806914741" sldId="259"/>
            <ac:spMk id="16" creationId="{04812C46-200A-4DEB-A05E-3ED6C68C2387}"/>
          </ac:spMkLst>
        </pc:spChg>
        <pc:spChg chg="add del">
          <ac:chgData name="Harry Beer" userId="8c8ddc965a6867a4" providerId="LiveId" clId="{4100F1FF-FA47-4B2C-9BF6-00AED656648C}" dt="2025-02-19T09:23:28.273" v="10367"/>
          <ac:spMkLst>
            <pc:docMk/>
            <pc:sldMk cId="3806914741" sldId="259"/>
            <ac:spMk id="18" creationId="{D1EA859B-E555-4109-94F3-6700E046E008}"/>
          </ac:spMkLst>
        </pc:spChg>
        <pc:picChg chg="add mod">
          <ac:chgData name="Harry Beer" userId="8c8ddc965a6867a4" providerId="LiveId" clId="{4100F1FF-FA47-4B2C-9BF6-00AED656648C}" dt="2025-02-10T08:23:13.455" v="211" actId="1076"/>
          <ac:picMkLst>
            <pc:docMk/>
            <pc:sldMk cId="3806914741" sldId="259"/>
            <ac:picMk id="4" creationId="{250F3468-45A2-A3DD-4088-9CBFC38AFBED}"/>
          </ac:picMkLst>
        </pc:picChg>
      </pc:sldChg>
      <pc:sldChg chg="addSp delSp modSp new del mod">
        <pc:chgData name="Harry Beer" userId="8c8ddc965a6867a4" providerId="LiveId" clId="{4100F1FF-FA47-4B2C-9BF6-00AED656648C}" dt="2025-02-19T09:44:57.106" v="10588" actId="47"/>
        <pc:sldMkLst>
          <pc:docMk/>
          <pc:sldMk cId="1476346707" sldId="260"/>
        </pc:sldMkLst>
      </pc:sldChg>
      <pc:sldChg chg="addSp delSp modSp new mod">
        <pc:chgData name="Harry Beer" userId="8c8ddc965a6867a4" providerId="LiveId" clId="{4100F1FF-FA47-4B2C-9BF6-00AED656648C}" dt="2025-02-15T16:44:49.771" v="6538" actId="20577"/>
        <pc:sldMkLst>
          <pc:docMk/>
          <pc:sldMk cId="2348838256" sldId="261"/>
        </pc:sldMkLst>
        <pc:spChg chg="add mod">
          <ac:chgData name="Harry Beer" userId="8c8ddc965a6867a4" providerId="LiveId" clId="{4100F1FF-FA47-4B2C-9BF6-00AED656648C}" dt="2025-02-13T17:15:12.758" v="3111" actId="1076"/>
          <ac:spMkLst>
            <pc:docMk/>
            <pc:sldMk cId="2348838256" sldId="261"/>
            <ac:spMk id="2" creationId="{D8DCFAF7-A8B0-B261-54DD-8270B0B11057}"/>
          </ac:spMkLst>
        </pc:spChg>
        <pc:spChg chg="add mod">
          <ac:chgData name="Harry Beer" userId="8c8ddc965a6867a4" providerId="LiveId" clId="{4100F1FF-FA47-4B2C-9BF6-00AED656648C}" dt="2025-02-15T16:44:49.771" v="6538" actId="20577"/>
          <ac:spMkLst>
            <pc:docMk/>
            <pc:sldMk cId="2348838256" sldId="261"/>
            <ac:spMk id="3" creationId="{74684BDD-B124-C457-A3C3-A8361EF184A4}"/>
          </ac:spMkLst>
        </pc:spChg>
        <pc:spChg chg="add mod">
          <ac:chgData name="Harry Beer" userId="8c8ddc965a6867a4" providerId="LiveId" clId="{4100F1FF-FA47-4B2C-9BF6-00AED656648C}" dt="2025-02-13T17:16:10.751" v="3118" actId="1076"/>
          <ac:spMkLst>
            <pc:docMk/>
            <pc:sldMk cId="2348838256" sldId="261"/>
            <ac:spMk id="4" creationId="{5D66E832-AEAF-99A2-FC94-A3E7C2055ACA}"/>
          </ac:spMkLst>
        </pc:spChg>
        <pc:spChg chg="add mod">
          <ac:chgData name="Harry Beer" userId="8c8ddc965a6867a4" providerId="LiveId" clId="{4100F1FF-FA47-4B2C-9BF6-00AED656648C}" dt="2025-02-13T17:15:56.400" v="3116" actId="404"/>
          <ac:spMkLst>
            <pc:docMk/>
            <pc:sldMk cId="2348838256" sldId="261"/>
            <ac:spMk id="5" creationId="{8B43D2F9-26AF-6260-9EEE-A0EFF1469F3C}"/>
          </ac:spMkLst>
        </pc:spChg>
        <pc:spChg chg="add mod">
          <ac:chgData name="Harry Beer" userId="8c8ddc965a6867a4" providerId="LiveId" clId="{4100F1FF-FA47-4B2C-9BF6-00AED656648C}" dt="2025-02-13T17:16:05.129" v="3117" actId="1076"/>
          <ac:spMkLst>
            <pc:docMk/>
            <pc:sldMk cId="2348838256" sldId="261"/>
            <ac:spMk id="6" creationId="{93E8208F-C706-A11E-DB57-D32F647122FD}"/>
          </ac:spMkLst>
        </pc:spChg>
        <pc:picChg chg="add del mod ord">
          <ac:chgData name="Harry Beer" userId="8c8ddc965a6867a4" providerId="LiveId" clId="{4100F1FF-FA47-4B2C-9BF6-00AED656648C}" dt="2025-02-13T17:17:17.699" v="3120" actId="29295"/>
          <ac:picMkLst>
            <pc:docMk/>
            <pc:sldMk cId="2348838256" sldId="261"/>
            <ac:picMk id="10" creationId="{16A4EFF1-9B7C-60F4-EE84-B55D10102A27}"/>
          </ac:picMkLst>
        </pc:picChg>
      </pc:sldChg>
      <pc:sldChg chg="addSp delSp modSp new mod">
        <pc:chgData name="Harry Beer" userId="8c8ddc965a6867a4" providerId="LiveId" clId="{4100F1FF-FA47-4B2C-9BF6-00AED656648C}" dt="2025-02-22T07:51:57.567" v="12922" actId="1076"/>
        <pc:sldMkLst>
          <pc:docMk/>
          <pc:sldMk cId="1375400071" sldId="262"/>
        </pc:sldMkLst>
        <pc:spChg chg="add mod ord">
          <ac:chgData name="Harry Beer" userId="8c8ddc965a6867a4" providerId="LiveId" clId="{4100F1FF-FA47-4B2C-9BF6-00AED656648C}" dt="2025-02-15T07:29:21.835" v="5482" actId="1076"/>
          <ac:spMkLst>
            <pc:docMk/>
            <pc:sldMk cId="1375400071" sldId="262"/>
            <ac:spMk id="3" creationId="{892D0EFB-9F19-072C-B9A2-7B030BF3B0B4}"/>
          </ac:spMkLst>
        </pc:spChg>
        <pc:spChg chg="add mod ord">
          <ac:chgData name="Harry Beer" userId="8c8ddc965a6867a4" providerId="LiveId" clId="{4100F1FF-FA47-4B2C-9BF6-00AED656648C}" dt="2025-02-15T07:41:57.184" v="5558" actId="1076"/>
          <ac:spMkLst>
            <pc:docMk/>
            <pc:sldMk cId="1375400071" sldId="262"/>
            <ac:spMk id="4" creationId="{9D1E7F35-2112-AE04-67A0-6875B1F4958F}"/>
          </ac:spMkLst>
        </pc:spChg>
        <pc:spChg chg="add mod ord">
          <ac:chgData name="Harry Beer" userId="8c8ddc965a6867a4" providerId="LiveId" clId="{4100F1FF-FA47-4B2C-9BF6-00AED656648C}" dt="2025-02-22T07:51:49.414" v="12921" actId="1076"/>
          <ac:spMkLst>
            <pc:docMk/>
            <pc:sldMk cId="1375400071" sldId="262"/>
            <ac:spMk id="5" creationId="{B06A71EE-5F55-2A4B-FB96-27291520B4F7}"/>
          </ac:spMkLst>
        </pc:spChg>
        <pc:spChg chg="add mod ord">
          <ac:chgData name="Harry Beer" userId="8c8ddc965a6867a4" providerId="LiveId" clId="{4100F1FF-FA47-4B2C-9BF6-00AED656648C}" dt="2025-02-22T07:51:42.737" v="12920" actId="20577"/>
          <ac:spMkLst>
            <pc:docMk/>
            <pc:sldMk cId="1375400071" sldId="262"/>
            <ac:spMk id="6" creationId="{373B4A1D-EE34-5ADB-FDEE-A0FA6D8540A4}"/>
          </ac:spMkLst>
        </pc:spChg>
        <pc:spChg chg="add mod ord">
          <ac:chgData name="Harry Beer" userId="8c8ddc965a6867a4" providerId="LiveId" clId="{4100F1FF-FA47-4B2C-9BF6-00AED656648C}" dt="2025-02-17T07:35:28.637" v="7729" actId="20577"/>
          <ac:spMkLst>
            <pc:docMk/>
            <pc:sldMk cId="1375400071" sldId="262"/>
            <ac:spMk id="7" creationId="{299A8695-A9C5-844B-015B-71CEAB033DB4}"/>
          </ac:spMkLst>
        </pc:spChg>
        <pc:spChg chg="add mod ord">
          <ac:chgData name="Harry Beer" userId="8c8ddc965a6867a4" providerId="LiveId" clId="{4100F1FF-FA47-4B2C-9BF6-00AED656648C}" dt="2025-02-22T07:51:57.567" v="12922" actId="1076"/>
          <ac:spMkLst>
            <pc:docMk/>
            <pc:sldMk cId="1375400071" sldId="262"/>
            <ac:spMk id="8" creationId="{A227826C-A1E0-8F03-3ED7-7A09AFAD882B}"/>
          </ac:spMkLst>
        </pc:spChg>
        <pc:spChg chg="add mod">
          <ac:chgData name="Harry Beer" userId="8c8ddc965a6867a4" providerId="LiveId" clId="{4100F1FF-FA47-4B2C-9BF6-00AED656648C}" dt="2025-02-15T07:42:25.102" v="5561" actId="1076"/>
          <ac:spMkLst>
            <pc:docMk/>
            <pc:sldMk cId="1375400071" sldId="262"/>
            <ac:spMk id="9" creationId="{7868083E-389D-C6BB-6699-12874F8A98D0}"/>
          </ac:spMkLst>
        </pc:spChg>
        <pc:spChg chg="add mod">
          <ac:chgData name="Harry Beer" userId="8c8ddc965a6867a4" providerId="LiveId" clId="{4100F1FF-FA47-4B2C-9BF6-00AED656648C}" dt="2025-02-15T07:42:02.131" v="5559" actId="1076"/>
          <ac:spMkLst>
            <pc:docMk/>
            <pc:sldMk cId="1375400071" sldId="262"/>
            <ac:spMk id="10" creationId="{5E2D4B77-C253-5293-B7F1-FCB075E00E05}"/>
          </ac:spMkLst>
        </pc:spChg>
        <pc:spChg chg="add del mod">
          <ac:chgData name="Harry Beer" userId="8c8ddc965a6867a4" providerId="LiveId" clId="{4100F1FF-FA47-4B2C-9BF6-00AED656648C}" dt="2025-02-15T07:30:39.946" v="5522" actId="1076"/>
          <ac:spMkLst>
            <pc:docMk/>
            <pc:sldMk cId="1375400071" sldId="262"/>
            <ac:spMk id="11" creationId="{1EC7C9C6-8B39-98AA-3B27-A01BC609457F}"/>
          </ac:spMkLst>
        </pc:spChg>
        <pc:picChg chg="add mod ord">
          <ac:chgData name="Harry Beer" userId="8c8ddc965a6867a4" providerId="LiveId" clId="{4100F1FF-FA47-4B2C-9BF6-00AED656648C}" dt="2025-02-15T07:28:45.381" v="5478" actId="1076"/>
          <ac:picMkLst>
            <pc:docMk/>
            <pc:sldMk cId="1375400071" sldId="262"/>
            <ac:picMk id="12" creationId="{0FE5AFB7-EAAC-CBD4-6F2D-89104329FA43}"/>
          </ac:picMkLst>
        </pc:picChg>
      </pc:sldChg>
      <pc:sldChg chg="addSp modSp new mod">
        <pc:chgData name="Harry Beer" userId="8c8ddc965a6867a4" providerId="LiveId" clId="{4100F1FF-FA47-4B2C-9BF6-00AED656648C}" dt="2025-02-12T07:38:58.861" v="1922" actId="20577"/>
        <pc:sldMkLst>
          <pc:docMk/>
          <pc:sldMk cId="647133554" sldId="263"/>
        </pc:sldMkLst>
        <pc:spChg chg="add mod">
          <ac:chgData name="Harry Beer" userId="8c8ddc965a6867a4" providerId="LiveId" clId="{4100F1FF-FA47-4B2C-9BF6-00AED656648C}" dt="2025-02-11T17:31:30.395" v="1438" actId="113"/>
          <ac:spMkLst>
            <pc:docMk/>
            <pc:sldMk cId="647133554" sldId="263"/>
            <ac:spMk id="2" creationId="{24BA65E2-3089-DFE9-D34B-3DAC424C1EBE}"/>
          </ac:spMkLst>
        </pc:spChg>
        <pc:spChg chg="add mod">
          <ac:chgData name="Harry Beer" userId="8c8ddc965a6867a4" providerId="LiveId" clId="{4100F1FF-FA47-4B2C-9BF6-00AED656648C}" dt="2025-02-12T07:38:58.861" v="1922" actId="20577"/>
          <ac:spMkLst>
            <pc:docMk/>
            <pc:sldMk cId="647133554" sldId="263"/>
            <ac:spMk id="3" creationId="{DB30B442-E87C-A6A5-A748-B48642D74C26}"/>
          </ac:spMkLst>
        </pc:spChg>
      </pc:sldChg>
      <pc:sldChg chg="addSp delSp modSp add mod setBg delDesignElem">
        <pc:chgData name="Harry Beer" userId="8c8ddc965a6867a4" providerId="LiveId" clId="{4100F1FF-FA47-4B2C-9BF6-00AED656648C}" dt="2025-02-19T10:14:35.092" v="10705" actId="20577"/>
        <pc:sldMkLst>
          <pc:docMk/>
          <pc:sldMk cId="1106993897" sldId="264"/>
        </pc:sldMkLst>
        <pc:spChg chg="add mod">
          <ac:chgData name="Harry Beer" userId="8c8ddc965a6867a4" providerId="LiveId" clId="{4100F1FF-FA47-4B2C-9BF6-00AED656648C}" dt="2025-02-19T10:13:30.365" v="10649" actId="1076"/>
          <ac:spMkLst>
            <pc:docMk/>
            <pc:sldMk cId="1106993897" sldId="264"/>
            <ac:spMk id="4" creationId="{7B6B7C3E-F3C1-4589-26E7-903BB6D7425A}"/>
          </ac:spMkLst>
        </pc:spChg>
        <pc:spChg chg="add del">
          <ac:chgData name="Harry Beer" userId="8c8ddc965a6867a4" providerId="LiveId" clId="{4100F1FF-FA47-4B2C-9BF6-00AED656648C}" dt="2025-02-19T09:23:28.273" v="10367"/>
          <ac:spMkLst>
            <pc:docMk/>
            <pc:sldMk cId="1106993897" sldId="264"/>
            <ac:spMk id="10" creationId="{BACC6370-2D7E-4714-9D71-7542949D7D5D}"/>
          </ac:spMkLst>
        </pc:spChg>
        <pc:spChg chg="add del">
          <ac:chgData name="Harry Beer" userId="8c8ddc965a6867a4" providerId="LiveId" clId="{4100F1FF-FA47-4B2C-9BF6-00AED656648C}" dt="2025-02-19T09:23:28.273" v="10367"/>
          <ac:spMkLst>
            <pc:docMk/>
            <pc:sldMk cId="1106993897" sldId="264"/>
            <ac:spMk id="12" creationId="{F68B3F68-107C-434F-AA38-110D5EA91B85}"/>
          </ac:spMkLst>
        </pc:spChg>
        <pc:spChg chg="add del">
          <ac:chgData name="Harry Beer" userId="8c8ddc965a6867a4" providerId="LiveId" clId="{4100F1FF-FA47-4B2C-9BF6-00AED656648C}" dt="2025-02-19T09:23:28.273" v="10367"/>
          <ac:spMkLst>
            <pc:docMk/>
            <pc:sldMk cId="1106993897" sldId="264"/>
            <ac:spMk id="14" creationId="{AAD0DBB9-1A4B-4391-81D4-CB19F9AB918A}"/>
          </ac:spMkLst>
        </pc:spChg>
        <pc:spChg chg="add del">
          <ac:chgData name="Harry Beer" userId="8c8ddc965a6867a4" providerId="LiveId" clId="{4100F1FF-FA47-4B2C-9BF6-00AED656648C}" dt="2025-02-19T09:23:28.273" v="10367"/>
          <ac:spMkLst>
            <pc:docMk/>
            <pc:sldMk cId="1106993897" sldId="264"/>
            <ac:spMk id="16" creationId="{063BBA22-50EA-4C4D-BE05-F1CE4E63AA56}"/>
          </ac:spMkLst>
        </pc:spChg>
        <pc:graphicFrameChg chg="add mod modGraphic">
          <ac:chgData name="Harry Beer" userId="8c8ddc965a6867a4" providerId="LiveId" clId="{4100F1FF-FA47-4B2C-9BF6-00AED656648C}" dt="2025-02-19T10:14:35.092" v="10705" actId="20577"/>
          <ac:graphicFrameMkLst>
            <pc:docMk/>
            <pc:sldMk cId="1106993897" sldId="264"/>
            <ac:graphicFrameMk id="6" creationId="{85D61EE5-087E-314E-06DD-BA0352B58DA0}"/>
          </ac:graphicFrameMkLst>
        </pc:graphicFrameChg>
      </pc:sldChg>
      <pc:sldChg chg="delSp modSp add del mod">
        <pc:chgData name="Harry Beer" userId="8c8ddc965a6867a4" providerId="LiveId" clId="{4100F1FF-FA47-4B2C-9BF6-00AED656648C}" dt="2025-02-11T17:34:04.034" v="1454" actId="2696"/>
        <pc:sldMkLst>
          <pc:docMk/>
          <pc:sldMk cId="2930521724" sldId="313"/>
        </pc:sldMkLst>
      </pc:sldChg>
      <pc:sldChg chg="addSp delSp modSp add mod setBg delDesignElem">
        <pc:chgData name="Harry Beer" userId="8c8ddc965a6867a4" providerId="LiveId" clId="{4100F1FF-FA47-4B2C-9BF6-00AED656648C}" dt="2025-02-19T09:23:28.273" v="10367"/>
        <pc:sldMkLst>
          <pc:docMk/>
          <pc:sldMk cId="3762731866" sldId="314"/>
        </pc:sldMkLst>
        <pc:spChg chg="mod">
          <ac:chgData name="Harry Beer" userId="8c8ddc965a6867a4" providerId="LiveId" clId="{4100F1FF-FA47-4B2C-9BF6-00AED656648C}" dt="2025-02-13T17:28:23.466" v="3151" actId="26606"/>
          <ac:spMkLst>
            <pc:docMk/>
            <pc:sldMk cId="3762731866" sldId="314"/>
            <ac:spMk id="3" creationId="{D7B3C8E2-6C03-5ACC-4C7E-BB4CB48AD8A0}"/>
          </ac:spMkLst>
        </pc:spChg>
        <pc:spChg chg="add del">
          <ac:chgData name="Harry Beer" userId="8c8ddc965a6867a4" providerId="LiveId" clId="{4100F1FF-FA47-4B2C-9BF6-00AED656648C}" dt="2025-02-19T09:23:28.273" v="10367"/>
          <ac:spMkLst>
            <pc:docMk/>
            <pc:sldMk cId="3762731866" sldId="314"/>
            <ac:spMk id="85" creationId="{BACC6370-2D7E-4714-9D71-7542949D7D5D}"/>
          </ac:spMkLst>
        </pc:spChg>
        <pc:spChg chg="add del">
          <ac:chgData name="Harry Beer" userId="8c8ddc965a6867a4" providerId="LiveId" clId="{4100F1FF-FA47-4B2C-9BF6-00AED656648C}" dt="2025-02-19T09:23:28.273" v="10367"/>
          <ac:spMkLst>
            <pc:docMk/>
            <pc:sldMk cId="3762731866" sldId="314"/>
            <ac:spMk id="87" creationId="{F68B3F68-107C-434F-AA38-110D5EA91B85}"/>
          </ac:spMkLst>
        </pc:spChg>
        <pc:spChg chg="add del">
          <ac:chgData name="Harry Beer" userId="8c8ddc965a6867a4" providerId="LiveId" clId="{4100F1FF-FA47-4B2C-9BF6-00AED656648C}" dt="2025-02-19T09:23:28.273" v="10367"/>
          <ac:spMkLst>
            <pc:docMk/>
            <pc:sldMk cId="3762731866" sldId="314"/>
            <ac:spMk id="89" creationId="{AAD0DBB9-1A4B-4391-81D4-CB19F9AB918A}"/>
          </ac:spMkLst>
        </pc:spChg>
        <pc:spChg chg="add del">
          <ac:chgData name="Harry Beer" userId="8c8ddc965a6867a4" providerId="LiveId" clId="{4100F1FF-FA47-4B2C-9BF6-00AED656648C}" dt="2025-02-19T09:23:28.273" v="10367"/>
          <ac:spMkLst>
            <pc:docMk/>
            <pc:sldMk cId="3762731866" sldId="314"/>
            <ac:spMk id="91" creationId="{063BBA22-50EA-4C4D-BE05-F1CE4E63AA56}"/>
          </ac:spMkLst>
        </pc:spChg>
        <pc:graphicFrameChg chg="mod modGraphic">
          <ac:chgData name="Harry Beer" userId="8c8ddc965a6867a4" providerId="LiveId" clId="{4100F1FF-FA47-4B2C-9BF6-00AED656648C}" dt="2025-02-13T17:28:23.466" v="3151" actId="26606"/>
          <ac:graphicFrameMkLst>
            <pc:docMk/>
            <pc:sldMk cId="3762731866" sldId="314"/>
            <ac:graphicFrameMk id="80" creationId="{2143B82E-C82C-208A-1A13-0E0F20A22625}"/>
          </ac:graphicFrameMkLst>
        </pc:graphicFrameChg>
      </pc:sldChg>
      <pc:sldChg chg="addSp delSp modSp new del mod ord setBg">
        <pc:chgData name="Harry Beer" userId="8c8ddc965a6867a4" providerId="LiveId" clId="{4100F1FF-FA47-4B2C-9BF6-00AED656648C}" dt="2025-02-12T07:47:25.232" v="1967" actId="2696"/>
        <pc:sldMkLst>
          <pc:docMk/>
          <pc:sldMk cId="724184046" sldId="315"/>
        </pc:sldMkLst>
      </pc:sldChg>
      <pc:sldChg chg="addSp delSp modSp new del mod ord setBg">
        <pc:chgData name="Harry Beer" userId="8c8ddc965a6867a4" providerId="LiveId" clId="{4100F1FF-FA47-4B2C-9BF6-00AED656648C}" dt="2025-02-12T08:31:17.197" v="2986" actId="2696"/>
        <pc:sldMkLst>
          <pc:docMk/>
          <pc:sldMk cId="278681903" sldId="316"/>
        </pc:sldMkLst>
      </pc:sldChg>
      <pc:sldChg chg="addSp delSp modSp add mod setBg delDesignElem">
        <pc:chgData name="Harry Beer" userId="8c8ddc965a6867a4" providerId="LiveId" clId="{4100F1FF-FA47-4B2C-9BF6-00AED656648C}" dt="2025-02-19T09:23:28.273" v="10367"/>
        <pc:sldMkLst>
          <pc:docMk/>
          <pc:sldMk cId="3150029528" sldId="317"/>
        </pc:sldMkLst>
      </pc:sldChg>
      <pc:sldChg chg="addSp delSp modSp add mod">
        <pc:chgData name="Harry Beer" userId="8c8ddc965a6867a4" providerId="LiveId" clId="{4100F1FF-FA47-4B2C-9BF6-00AED656648C}" dt="2025-02-17T07:31:25.626" v="7727" actId="478"/>
        <pc:sldMkLst>
          <pc:docMk/>
          <pc:sldMk cId="1050938652" sldId="325"/>
        </pc:sldMkLst>
        <pc:spChg chg="mod">
          <ac:chgData name="Harry Beer" userId="8c8ddc965a6867a4" providerId="LiveId" clId="{4100F1FF-FA47-4B2C-9BF6-00AED656648C}" dt="2025-02-12T07:30:48.996" v="1803" actId="1076"/>
          <ac:spMkLst>
            <pc:docMk/>
            <pc:sldMk cId="1050938652" sldId="325"/>
            <ac:spMk id="2" creationId="{648215C9-5F0C-BC37-9419-89D71BE46497}"/>
          </ac:spMkLst>
        </pc:spChg>
        <pc:picChg chg="mod">
          <ac:chgData name="Harry Beer" userId="8c8ddc965a6867a4" providerId="LiveId" clId="{4100F1FF-FA47-4B2C-9BF6-00AED656648C}" dt="2025-02-12T07:30:28.275" v="1801" actId="1076"/>
          <ac:picMkLst>
            <pc:docMk/>
            <pc:sldMk cId="1050938652" sldId="325"/>
            <ac:picMk id="5" creationId="{AD12FE96-A865-28BA-3C96-89E8A6AC1492}"/>
          </ac:picMkLst>
        </pc:picChg>
      </pc:sldChg>
      <pc:sldChg chg="addSp delSp modSp add del mod ord setBg setClrOvrMap delDesignElem chgLayout">
        <pc:chgData name="Harry Beer" userId="8c8ddc965a6867a4" providerId="LiveId" clId="{4100F1FF-FA47-4B2C-9BF6-00AED656648C}" dt="2025-02-19T10:34:56.564" v="10845" actId="47"/>
        <pc:sldMkLst>
          <pc:docMk/>
          <pc:sldMk cId="2705290498" sldId="326"/>
        </pc:sldMkLst>
      </pc:sldChg>
      <pc:sldChg chg="addSp delSp modSp new mod ord modNotesTx">
        <pc:chgData name="Harry Beer" userId="8c8ddc965a6867a4" providerId="LiveId" clId="{4100F1FF-FA47-4B2C-9BF6-00AED656648C}" dt="2025-02-17T07:31:01.802" v="7725"/>
        <pc:sldMkLst>
          <pc:docMk/>
          <pc:sldMk cId="1708500166" sldId="327"/>
        </pc:sldMkLst>
      </pc:sldChg>
      <pc:sldChg chg="addSp delSp modSp new del mod">
        <pc:chgData name="Harry Beer" userId="8c8ddc965a6867a4" providerId="LiveId" clId="{4100F1FF-FA47-4B2C-9BF6-00AED656648C}" dt="2025-02-19T12:38:18.590" v="10918" actId="47"/>
        <pc:sldMkLst>
          <pc:docMk/>
          <pc:sldMk cId="1195548118" sldId="328"/>
        </pc:sldMkLst>
      </pc:sldChg>
      <pc:sldChg chg="addSp delSp modSp add mod ord setBg delDesignElem">
        <pc:chgData name="Harry Beer" userId="8c8ddc965a6867a4" providerId="LiveId" clId="{4100F1FF-FA47-4B2C-9BF6-00AED656648C}" dt="2025-02-22T17:24:31.231" v="15039" actId="14100"/>
        <pc:sldMkLst>
          <pc:docMk/>
          <pc:sldMk cId="1728802993" sldId="329"/>
        </pc:sldMkLst>
      </pc:sldChg>
      <pc:sldChg chg="addSp delSp modSp add mod ord setBg delDesignElem">
        <pc:chgData name="Harry Beer" userId="8c8ddc965a6867a4" providerId="LiveId" clId="{4100F1FF-FA47-4B2C-9BF6-00AED656648C}" dt="2025-02-19T09:23:28.273" v="10367"/>
        <pc:sldMkLst>
          <pc:docMk/>
          <pc:sldMk cId="2659067881" sldId="330"/>
        </pc:sldMkLst>
      </pc:sldChg>
      <pc:sldChg chg="addSp delSp modSp new mod setBg">
        <pc:chgData name="Harry Beer" userId="8c8ddc965a6867a4" providerId="LiveId" clId="{4100F1FF-FA47-4B2C-9BF6-00AED656648C}" dt="2025-02-19T12:41:46.626" v="10955"/>
        <pc:sldMkLst>
          <pc:docMk/>
          <pc:sldMk cId="2406433293" sldId="331"/>
        </pc:sldMkLst>
        <pc:spChg chg="add mod">
          <ac:chgData name="Harry Beer" userId="8c8ddc965a6867a4" providerId="LiveId" clId="{4100F1FF-FA47-4B2C-9BF6-00AED656648C}" dt="2025-02-14T16:35:27.490" v="4059" actId="14100"/>
          <ac:spMkLst>
            <pc:docMk/>
            <pc:sldMk cId="2406433293" sldId="331"/>
            <ac:spMk id="3" creationId="{B1F18378-1702-2C95-7D27-4367BEBA3717}"/>
          </ac:spMkLst>
        </pc:spChg>
        <pc:spChg chg="add mod">
          <ac:chgData name="Harry Beer" userId="8c8ddc965a6867a4" providerId="LiveId" clId="{4100F1FF-FA47-4B2C-9BF6-00AED656648C}" dt="2025-02-14T07:31:08.391" v="3674"/>
          <ac:spMkLst>
            <pc:docMk/>
            <pc:sldMk cId="2406433293" sldId="331"/>
            <ac:spMk id="5" creationId="{5ABED3D4-5E7C-81D6-026E-8B64445F3823}"/>
          </ac:spMkLst>
        </pc:spChg>
        <pc:spChg chg="add mod">
          <ac:chgData name="Harry Beer" userId="8c8ddc965a6867a4" providerId="LiveId" clId="{4100F1FF-FA47-4B2C-9BF6-00AED656648C}" dt="2025-02-14T07:28:28.838" v="3662" actId="14100"/>
          <ac:spMkLst>
            <pc:docMk/>
            <pc:sldMk cId="2406433293" sldId="331"/>
            <ac:spMk id="7" creationId="{1752B4AC-E5F2-3C8B-3B9B-75CDAF67B87F}"/>
          </ac:spMkLst>
        </pc:spChg>
        <pc:spChg chg="add mod">
          <ac:chgData name="Harry Beer" userId="8c8ddc965a6867a4" providerId="LiveId" clId="{4100F1FF-FA47-4B2C-9BF6-00AED656648C}" dt="2025-02-14T07:29:36.373" v="3670" actId="1076"/>
          <ac:spMkLst>
            <pc:docMk/>
            <pc:sldMk cId="2406433293" sldId="331"/>
            <ac:spMk id="9" creationId="{716413A1-2458-FCE1-390C-FE91BD5B17CA}"/>
          </ac:spMkLst>
        </pc:spChg>
        <pc:spChg chg="add mod">
          <ac:chgData name="Harry Beer" userId="8c8ddc965a6867a4" providerId="LiveId" clId="{4100F1FF-FA47-4B2C-9BF6-00AED656648C}" dt="2025-02-14T07:31:15.038" v="3675"/>
          <ac:spMkLst>
            <pc:docMk/>
            <pc:sldMk cId="2406433293" sldId="331"/>
            <ac:spMk id="10" creationId="{4832A0BE-F35D-81E8-0153-2218B5D29FC9}"/>
          </ac:spMkLst>
        </pc:spChg>
        <pc:spChg chg="add mod">
          <ac:chgData name="Harry Beer" userId="8c8ddc965a6867a4" providerId="LiveId" clId="{4100F1FF-FA47-4B2C-9BF6-00AED656648C}" dt="2025-02-14T07:29:58.069" v="3673" actId="1076"/>
          <ac:spMkLst>
            <pc:docMk/>
            <pc:sldMk cId="2406433293" sldId="331"/>
            <ac:spMk id="12" creationId="{22FDCCFC-9797-60EF-ADBE-A3E0A822DA1F}"/>
          </ac:spMkLst>
        </pc:spChg>
        <pc:spChg chg="add mod">
          <ac:chgData name="Harry Beer" userId="8c8ddc965a6867a4" providerId="LiveId" clId="{4100F1FF-FA47-4B2C-9BF6-00AED656648C}" dt="2025-02-14T07:28:32.061" v="3663" actId="14100"/>
          <ac:spMkLst>
            <pc:docMk/>
            <pc:sldMk cId="2406433293" sldId="331"/>
            <ac:spMk id="14" creationId="{F701B8BC-4CDB-E27C-BE31-2549CC713834}"/>
          </ac:spMkLst>
        </pc:spChg>
        <pc:spChg chg="add mod">
          <ac:chgData name="Harry Beer" userId="8c8ddc965a6867a4" providerId="LiveId" clId="{4100F1FF-FA47-4B2C-9BF6-00AED656648C}" dt="2025-02-14T07:31:20.291" v="3676"/>
          <ac:spMkLst>
            <pc:docMk/>
            <pc:sldMk cId="2406433293" sldId="331"/>
            <ac:spMk id="16" creationId="{1E639E56-6933-2F5B-9D2A-6A5A4F7D63EA}"/>
          </ac:spMkLst>
        </pc:spChg>
        <pc:spChg chg="add mod">
          <ac:chgData name="Harry Beer" userId="8c8ddc965a6867a4" providerId="LiveId" clId="{4100F1FF-FA47-4B2C-9BF6-00AED656648C}" dt="2025-02-14T07:29:50.527" v="3672" actId="1076"/>
          <ac:spMkLst>
            <pc:docMk/>
            <pc:sldMk cId="2406433293" sldId="331"/>
            <ac:spMk id="18" creationId="{6AF8B383-16AA-7262-A696-688898ADE78C}"/>
          </ac:spMkLst>
        </pc:spChg>
        <pc:spChg chg="add mod">
          <ac:chgData name="Harry Beer" userId="8c8ddc965a6867a4" providerId="LiveId" clId="{4100F1FF-FA47-4B2C-9BF6-00AED656648C}" dt="2025-02-14T07:28:36.992" v="3665" actId="14100"/>
          <ac:spMkLst>
            <pc:docMk/>
            <pc:sldMk cId="2406433293" sldId="331"/>
            <ac:spMk id="20" creationId="{A52367FE-361F-557E-08C3-A6F2A4109A84}"/>
          </ac:spMkLst>
        </pc:spChg>
        <pc:spChg chg="add mod">
          <ac:chgData name="Harry Beer" userId="8c8ddc965a6867a4" providerId="LiveId" clId="{4100F1FF-FA47-4B2C-9BF6-00AED656648C}" dt="2025-02-14T07:46:19.767" v="3709" actId="207"/>
          <ac:spMkLst>
            <pc:docMk/>
            <pc:sldMk cId="2406433293" sldId="331"/>
            <ac:spMk id="23" creationId="{C8D932C7-8D67-C01D-70AE-9BD9227BFFDC}"/>
          </ac:spMkLst>
        </pc:spChg>
        <pc:spChg chg="add mod">
          <ac:chgData name="Harry Beer" userId="8c8ddc965a6867a4" providerId="LiveId" clId="{4100F1FF-FA47-4B2C-9BF6-00AED656648C}" dt="2025-02-14T07:47:47.520" v="3716" actId="207"/>
          <ac:spMkLst>
            <pc:docMk/>
            <pc:sldMk cId="2406433293" sldId="331"/>
            <ac:spMk id="24" creationId="{C0BE7DDB-DE4A-814D-33B3-74DF601D2411}"/>
          </ac:spMkLst>
        </pc:spChg>
        <pc:spChg chg="add mod">
          <ac:chgData name="Harry Beer" userId="8c8ddc965a6867a4" providerId="LiveId" clId="{4100F1FF-FA47-4B2C-9BF6-00AED656648C}" dt="2025-02-14T07:47:48.144" v="3717" actId="207"/>
          <ac:spMkLst>
            <pc:docMk/>
            <pc:sldMk cId="2406433293" sldId="331"/>
            <ac:spMk id="26" creationId="{26557A61-186F-5AA0-C1A9-A72DBE3DB9D2}"/>
          </ac:spMkLst>
        </pc:spChg>
        <pc:spChg chg="add mod">
          <ac:chgData name="Harry Beer" userId="8c8ddc965a6867a4" providerId="LiveId" clId="{4100F1FF-FA47-4B2C-9BF6-00AED656648C}" dt="2025-02-14T07:47:58.690" v="3719" actId="1076"/>
          <ac:spMkLst>
            <pc:docMk/>
            <pc:sldMk cId="2406433293" sldId="331"/>
            <ac:spMk id="31" creationId="{4DD5F457-503C-0BAD-3CC6-1EBF8307FA40}"/>
          </ac:spMkLst>
        </pc:spChg>
      </pc:sldChg>
      <pc:sldChg chg="addSp delSp modSp new mod setBg setClrOvrMap delDesignElem">
        <pc:chgData name="Harry Beer" userId="8c8ddc965a6867a4" providerId="LiveId" clId="{4100F1FF-FA47-4B2C-9BF6-00AED656648C}" dt="2025-02-19T09:23:28.273" v="10367"/>
        <pc:sldMkLst>
          <pc:docMk/>
          <pc:sldMk cId="3294977056" sldId="332"/>
        </pc:sldMkLst>
        <pc:spChg chg="add mod ord">
          <ac:chgData name="Harry Beer" userId="8c8ddc965a6867a4" providerId="LiveId" clId="{4100F1FF-FA47-4B2C-9BF6-00AED656648C}" dt="2025-02-14T08:16:34.923" v="4055" actId="113"/>
          <ac:spMkLst>
            <pc:docMk/>
            <pc:sldMk cId="3294977056" sldId="332"/>
            <ac:spMk id="2" creationId="{479AFFDD-77BB-D3B1-9430-28D35DB8FAEE}"/>
          </ac:spMkLst>
        </pc:spChg>
        <pc:spChg chg="add mod">
          <ac:chgData name="Harry Beer" userId="8c8ddc965a6867a4" providerId="LiveId" clId="{4100F1FF-FA47-4B2C-9BF6-00AED656648C}" dt="2025-02-14T08:05:06.960" v="3854" actId="14100"/>
          <ac:spMkLst>
            <pc:docMk/>
            <pc:sldMk cId="3294977056" sldId="332"/>
            <ac:spMk id="15" creationId="{70FDF416-A05D-15E8-0F4D-4680AC721862}"/>
          </ac:spMkLst>
        </pc:spChg>
        <pc:spChg chg="add mod">
          <ac:chgData name="Harry Beer" userId="8c8ddc965a6867a4" providerId="LiveId" clId="{4100F1FF-FA47-4B2C-9BF6-00AED656648C}" dt="2025-02-15T16:50:00.650" v="6606" actId="1076"/>
          <ac:spMkLst>
            <pc:docMk/>
            <pc:sldMk cId="3294977056" sldId="332"/>
            <ac:spMk id="20" creationId="{BADB1FE9-C126-0401-1497-17818DCCB6A8}"/>
          </ac:spMkLst>
        </pc:spChg>
        <pc:spChg chg="add mod">
          <ac:chgData name="Harry Beer" userId="8c8ddc965a6867a4" providerId="LiveId" clId="{4100F1FF-FA47-4B2C-9BF6-00AED656648C}" dt="2025-02-15T16:49:50.716" v="6605" actId="1076"/>
          <ac:spMkLst>
            <pc:docMk/>
            <pc:sldMk cId="3294977056" sldId="332"/>
            <ac:spMk id="23" creationId="{16CE6403-900D-CE93-36A0-D8BB4D212675}"/>
          </ac:spMkLst>
        </pc:spChg>
        <pc:spChg chg="add mod">
          <ac:chgData name="Harry Beer" userId="8c8ddc965a6867a4" providerId="LiveId" clId="{4100F1FF-FA47-4B2C-9BF6-00AED656648C}" dt="2025-02-15T16:49:38.535" v="6602" actId="1076"/>
          <ac:spMkLst>
            <pc:docMk/>
            <pc:sldMk cId="3294977056" sldId="332"/>
            <ac:spMk id="25" creationId="{BB9ACEEE-9ECF-4EFA-CBC2-0FE63EFF24F6}"/>
          </ac:spMkLst>
        </pc:spChg>
        <pc:spChg chg="add mod">
          <ac:chgData name="Harry Beer" userId="8c8ddc965a6867a4" providerId="LiveId" clId="{4100F1FF-FA47-4B2C-9BF6-00AED656648C}" dt="2025-02-15T16:49:35.447" v="6601" actId="1076"/>
          <ac:spMkLst>
            <pc:docMk/>
            <pc:sldMk cId="3294977056" sldId="332"/>
            <ac:spMk id="29" creationId="{7AB7157A-5977-059D-DF46-17A132910A30}"/>
          </ac:spMkLst>
        </pc:spChg>
        <pc:spChg chg="add del">
          <ac:chgData name="Harry Beer" userId="8c8ddc965a6867a4" providerId="LiveId" clId="{4100F1FF-FA47-4B2C-9BF6-00AED656648C}" dt="2025-02-19T09:23:28.273" v="10367"/>
          <ac:spMkLst>
            <pc:docMk/>
            <pc:sldMk cId="3294977056" sldId="332"/>
            <ac:spMk id="32" creationId="{71B2258F-86CA-4D4D-8270-BC05FCDEBFB3}"/>
          </ac:spMkLst>
        </pc:spChg>
        <pc:spChg chg="add mod">
          <ac:chgData name="Harry Beer" userId="8c8ddc965a6867a4" providerId="LiveId" clId="{4100F1FF-FA47-4B2C-9BF6-00AED656648C}" dt="2025-02-15T16:50:34.997" v="6611" actId="20577"/>
          <ac:spMkLst>
            <pc:docMk/>
            <pc:sldMk cId="3294977056" sldId="332"/>
            <ac:spMk id="34" creationId="{409B1FF3-A608-DF57-BA8B-3712528DAABB}"/>
          </ac:spMkLst>
        </pc:spChg>
        <pc:spChg chg="add mod">
          <ac:chgData name="Harry Beer" userId="8c8ddc965a6867a4" providerId="LiveId" clId="{4100F1FF-FA47-4B2C-9BF6-00AED656648C}" dt="2025-02-15T16:50:25.536" v="6610" actId="1076"/>
          <ac:spMkLst>
            <pc:docMk/>
            <pc:sldMk cId="3294977056" sldId="332"/>
            <ac:spMk id="37" creationId="{E704109D-B334-E5F0-F7CB-C6991BC0C641}"/>
          </ac:spMkLst>
        </pc:spChg>
        <pc:picChg chg="add mod">
          <ac:chgData name="Harry Beer" userId="8c8ddc965a6867a4" providerId="LiveId" clId="{4100F1FF-FA47-4B2C-9BF6-00AED656648C}" dt="2025-02-15T16:50:14.907" v="6609" actId="1076"/>
          <ac:picMkLst>
            <pc:docMk/>
            <pc:sldMk cId="3294977056" sldId="332"/>
            <ac:picMk id="12" creationId="{B2E18CF7-8AE8-1832-160B-7BD5447D0A76}"/>
          </ac:picMkLst>
        </pc:picChg>
      </pc:sldChg>
      <pc:sldChg chg="addSp delSp modSp new mod setBg delDesignElem">
        <pc:chgData name="Harry Beer" userId="8c8ddc965a6867a4" providerId="LiveId" clId="{4100F1FF-FA47-4B2C-9BF6-00AED656648C}" dt="2025-02-19T09:23:28.273" v="10367"/>
        <pc:sldMkLst>
          <pc:docMk/>
          <pc:sldMk cId="350443937" sldId="333"/>
        </pc:sldMkLst>
      </pc:sldChg>
      <pc:sldChg chg="addSp delSp modSp new mod setBg delDesignElem">
        <pc:chgData name="Harry Beer" userId="8c8ddc965a6867a4" providerId="LiveId" clId="{4100F1FF-FA47-4B2C-9BF6-00AED656648C}" dt="2025-02-22T07:39:25.161" v="11908" actId="20577"/>
        <pc:sldMkLst>
          <pc:docMk/>
          <pc:sldMk cId="3488354193" sldId="334"/>
        </pc:sldMkLst>
      </pc:sldChg>
      <pc:sldChg chg="addSp delSp modSp new del mod setBg setFolMasterObjs setClrOvrMap delDesignElem modNotesTx">
        <pc:chgData name="Harry Beer" userId="8c8ddc965a6867a4" providerId="LiveId" clId="{4100F1FF-FA47-4B2C-9BF6-00AED656648C}" dt="2025-02-19T13:16:35.334" v="11209" actId="47"/>
        <pc:sldMkLst>
          <pc:docMk/>
          <pc:sldMk cId="3228579857" sldId="335"/>
        </pc:sldMkLst>
      </pc:sldChg>
      <pc:sldChg chg="addSp delSp modSp new mod setBg delDesignElem">
        <pc:chgData name="Harry Beer" userId="8c8ddc965a6867a4" providerId="LiveId" clId="{4100F1FF-FA47-4B2C-9BF6-00AED656648C}" dt="2025-02-19T09:23:28.273" v="10367"/>
        <pc:sldMkLst>
          <pc:docMk/>
          <pc:sldMk cId="3530661082" sldId="336"/>
        </pc:sldMkLst>
        <pc:spChg chg="add mod ord">
          <ac:chgData name="Harry Beer" userId="8c8ddc965a6867a4" providerId="LiveId" clId="{4100F1FF-FA47-4B2C-9BF6-00AED656648C}" dt="2025-02-15T17:10:12.228" v="6822" actId="113"/>
          <ac:spMkLst>
            <pc:docMk/>
            <pc:sldMk cId="3530661082" sldId="336"/>
            <ac:spMk id="3" creationId="{BAAC2DE6-6AA9-5171-2D46-8C7A32B2C93D}"/>
          </ac:spMkLst>
        </pc:spChg>
        <pc:spChg chg="add mod ord">
          <ac:chgData name="Harry Beer" userId="8c8ddc965a6867a4" providerId="LiveId" clId="{4100F1FF-FA47-4B2C-9BF6-00AED656648C}" dt="2025-02-15T17:08:33.683" v="6800" actId="1076"/>
          <ac:spMkLst>
            <pc:docMk/>
            <pc:sldMk cId="3530661082" sldId="336"/>
            <ac:spMk id="4" creationId="{69CDFDB6-9C08-5182-979E-A9488627814F}"/>
          </ac:spMkLst>
        </pc:spChg>
        <pc:spChg chg="add del">
          <ac:chgData name="Harry Beer" userId="8c8ddc965a6867a4" providerId="LiveId" clId="{4100F1FF-FA47-4B2C-9BF6-00AED656648C}" dt="2025-02-19T09:23:28.273" v="10367"/>
          <ac:spMkLst>
            <pc:docMk/>
            <pc:sldMk cId="3530661082" sldId="336"/>
            <ac:spMk id="31" creationId="{ECC07320-C2CA-4E29-8481-9D9E143C7788}"/>
          </ac:spMkLst>
        </pc:spChg>
        <pc:spChg chg="add del">
          <ac:chgData name="Harry Beer" userId="8c8ddc965a6867a4" providerId="LiveId" clId="{4100F1FF-FA47-4B2C-9BF6-00AED656648C}" dt="2025-02-19T09:23:28.273" v="10367"/>
          <ac:spMkLst>
            <pc:docMk/>
            <pc:sldMk cId="3530661082" sldId="336"/>
            <ac:spMk id="33" creationId="{178FB36B-5BFE-42CA-BC60-1115E0D95EEC}"/>
          </ac:spMkLst>
        </pc:spChg>
        <pc:picChg chg="add mod ord">
          <ac:chgData name="Harry Beer" userId="8c8ddc965a6867a4" providerId="LiveId" clId="{4100F1FF-FA47-4B2C-9BF6-00AED656648C}" dt="2025-02-15T17:08:00.390" v="6789" actId="962"/>
          <ac:picMkLst>
            <pc:docMk/>
            <pc:sldMk cId="3530661082" sldId="336"/>
            <ac:picMk id="14" creationId="{D809C460-C9D9-C658-E2BB-C5CBFDF1A348}"/>
          </ac:picMkLst>
        </pc:picChg>
      </pc:sldChg>
      <pc:sldChg chg="addSp delSp modSp new mod setBg modNotesTx">
        <pc:chgData name="Harry Beer" userId="8c8ddc965a6867a4" providerId="LiveId" clId="{4100F1FF-FA47-4B2C-9BF6-00AED656648C}" dt="2025-02-19T13:27:36.587" v="11241"/>
        <pc:sldMkLst>
          <pc:docMk/>
          <pc:sldMk cId="265281473" sldId="337"/>
        </pc:sldMkLst>
      </pc:sldChg>
      <pc:sldChg chg="addSp delSp modSp new mod setBg delDesignElem">
        <pc:chgData name="Harry Beer" userId="8c8ddc965a6867a4" providerId="LiveId" clId="{4100F1FF-FA47-4B2C-9BF6-00AED656648C}" dt="2025-02-19T09:23:28.273" v="10367"/>
        <pc:sldMkLst>
          <pc:docMk/>
          <pc:sldMk cId="4097396676" sldId="338"/>
        </pc:sldMkLst>
        <pc:spChg chg="add mod">
          <ac:chgData name="Harry Beer" userId="8c8ddc965a6867a4" providerId="LiveId" clId="{4100F1FF-FA47-4B2C-9BF6-00AED656648C}" dt="2025-02-18T15:36:05.091" v="9500" actId="20577"/>
          <ac:spMkLst>
            <pc:docMk/>
            <pc:sldMk cId="4097396676" sldId="338"/>
            <ac:spMk id="2" creationId="{BEF6EE2F-C5CC-D9AA-3770-D24AEB0388E2}"/>
          </ac:spMkLst>
        </pc:spChg>
        <pc:spChg chg="add del">
          <ac:chgData name="Harry Beer" userId="8c8ddc965a6867a4" providerId="LiveId" clId="{4100F1FF-FA47-4B2C-9BF6-00AED656648C}" dt="2025-02-19T09:23:28.273" v="10367"/>
          <ac:spMkLst>
            <pc:docMk/>
            <pc:sldMk cId="4097396676" sldId="338"/>
            <ac:spMk id="10" creationId="{B50AB553-2A96-4A92-96F2-93548E096954}"/>
          </ac:spMkLst>
        </pc:spChg>
        <pc:graphicFrameChg chg="add mod">
          <ac:chgData name="Harry Beer" userId="8c8ddc965a6867a4" providerId="LiveId" clId="{4100F1FF-FA47-4B2C-9BF6-00AED656648C}" dt="2025-02-15T18:16:49.985" v="7668" actId="20577"/>
          <ac:graphicFrameMkLst>
            <pc:docMk/>
            <pc:sldMk cId="4097396676" sldId="338"/>
            <ac:graphicFrameMk id="5" creationId="{D5A69ACC-B801-0E9F-64FD-ED6B423F21FC}"/>
          </ac:graphicFrameMkLst>
        </pc:graphicFrameChg>
        <pc:picChg chg="add mod">
          <ac:chgData name="Harry Beer" userId="8c8ddc965a6867a4" providerId="LiveId" clId="{4100F1FF-FA47-4B2C-9BF6-00AED656648C}" dt="2025-02-15T17:52:30.949" v="7256" actId="1076"/>
          <ac:picMkLst>
            <pc:docMk/>
            <pc:sldMk cId="4097396676" sldId="338"/>
            <ac:picMk id="6" creationId="{4700B607-AAEF-6CA3-050D-F31EE7B99704}"/>
          </ac:picMkLst>
        </pc:picChg>
      </pc:sldChg>
      <pc:sldChg chg="addSp delSp modSp new mod setBg delDesignElem">
        <pc:chgData name="Harry Beer" userId="8c8ddc965a6867a4" providerId="LiveId" clId="{4100F1FF-FA47-4B2C-9BF6-00AED656648C}" dt="2025-02-19T09:23:28.273" v="10367"/>
        <pc:sldMkLst>
          <pc:docMk/>
          <pc:sldMk cId="3493088542" sldId="339"/>
        </pc:sldMkLst>
      </pc:sldChg>
      <pc:sldChg chg="addSp delSp modSp new mod setBg modNotesTx">
        <pc:chgData name="Harry Beer" userId="8c8ddc965a6867a4" providerId="LiveId" clId="{4100F1FF-FA47-4B2C-9BF6-00AED656648C}" dt="2025-02-22T07:48:09.048" v="12915" actId="20577"/>
        <pc:sldMkLst>
          <pc:docMk/>
          <pc:sldMk cId="4127082060" sldId="340"/>
        </pc:sldMkLst>
        <pc:spChg chg="add mod">
          <ac:chgData name="Harry Beer" userId="8c8ddc965a6867a4" providerId="LiveId" clId="{4100F1FF-FA47-4B2C-9BF6-00AED656648C}" dt="2025-02-18T08:04:24.889" v="8814" actId="1076"/>
          <ac:spMkLst>
            <pc:docMk/>
            <pc:sldMk cId="4127082060" sldId="340"/>
            <ac:spMk id="2" creationId="{54D11E46-B809-3A4E-9D2A-A8A51A31ABE2}"/>
          </ac:spMkLst>
        </pc:spChg>
        <pc:spChg chg="add mod">
          <ac:chgData name="Harry Beer" userId="8c8ddc965a6867a4" providerId="LiveId" clId="{4100F1FF-FA47-4B2C-9BF6-00AED656648C}" dt="2025-02-18T08:24:44.081" v="8853" actId="113"/>
          <ac:spMkLst>
            <pc:docMk/>
            <pc:sldMk cId="4127082060" sldId="340"/>
            <ac:spMk id="10" creationId="{E2AD26E4-911D-D081-6418-58C37CD42AD0}"/>
          </ac:spMkLst>
        </pc:spChg>
        <pc:spChg chg="add mod">
          <ac:chgData name="Harry Beer" userId="8c8ddc965a6867a4" providerId="LiveId" clId="{4100F1FF-FA47-4B2C-9BF6-00AED656648C}" dt="2025-02-18T16:54:16.006" v="10267" actId="207"/>
          <ac:spMkLst>
            <pc:docMk/>
            <pc:sldMk cId="4127082060" sldId="340"/>
            <ac:spMk id="12" creationId="{BBC3CEFA-B57F-87E1-BE27-367921E50B55}"/>
          </ac:spMkLst>
        </pc:spChg>
        <pc:spChg chg="add mod">
          <ac:chgData name="Harry Beer" userId="8c8ddc965a6867a4" providerId="LiveId" clId="{4100F1FF-FA47-4B2C-9BF6-00AED656648C}" dt="2025-02-18T08:24:48.262" v="8854" actId="113"/>
          <ac:spMkLst>
            <pc:docMk/>
            <pc:sldMk cId="4127082060" sldId="340"/>
            <ac:spMk id="14" creationId="{F0375B3B-1792-35FD-A2B1-AD1E3EEF9BBE}"/>
          </ac:spMkLst>
        </pc:spChg>
        <pc:spChg chg="add mod">
          <ac:chgData name="Harry Beer" userId="8c8ddc965a6867a4" providerId="LiveId" clId="{4100F1FF-FA47-4B2C-9BF6-00AED656648C}" dt="2025-02-18T08:24:51.988" v="8856" actId="113"/>
          <ac:spMkLst>
            <pc:docMk/>
            <pc:sldMk cId="4127082060" sldId="340"/>
            <ac:spMk id="18" creationId="{2D6F6332-90EC-2DF8-5BC0-6711B0CB8BAD}"/>
          </ac:spMkLst>
        </pc:spChg>
        <pc:spChg chg="add mod">
          <ac:chgData name="Harry Beer" userId="8c8ddc965a6867a4" providerId="LiveId" clId="{4100F1FF-FA47-4B2C-9BF6-00AED656648C}" dt="2025-02-18T08:24:56.184" v="8857" actId="113"/>
          <ac:spMkLst>
            <pc:docMk/>
            <pc:sldMk cId="4127082060" sldId="340"/>
            <ac:spMk id="21" creationId="{EC531BF5-0A3A-EB72-48C1-B648163889C2}"/>
          </ac:spMkLst>
        </pc:spChg>
        <pc:picChg chg="add mod ord">
          <ac:chgData name="Harry Beer" userId="8c8ddc965a6867a4" providerId="LiveId" clId="{4100F1FF-FA47-4B2C-9BF6-00AED656648C}" dt="2025-02-18T16:53:38.747" v="10264" actId="170"/>
          <ac:picMkLst>
            <pc:docMk/>
            <pc:sldMk cId="4127082060" sldId="340"/>
            <ac:picMk id="6" creationId="{D7C622F2-96A4-14FB-7E1D-CAB3AEA94402}"/>
          </ac:picMkLst>
        </pc:picChg>
        <pc:picChg chg="add mod">
          <ac:chgData name="Harry Beer" userId="8c8ddc965a6867a4" providerId="LiveId" clId="{4100F1FF-FA47-4B2C-9BF6-00AED656648C}" dt="2025-02-18T16:30:14.831" v="10140" actId="1076"/>
          <ac:picMkLst>
            <pc:docMk/>
            <pc:sldMk cId="4127082060" sldId="340"/>
            <ac:picMk id="9" creationId="{999414E2-52CA-BEEA-7D88-E82EFAEFCDA2}"/>
          </ac:picMkLst>
        </pc:picChg>
      </pc:sldChg>
      <pc:sldChg chg="addSp delSp modSp new mod ord setBg delDesignElem">
        <pc:chgData name="Harry Beer" userId="8c8ddc965a6867a4" providerId="LiveId" clId="{4100F1FF-FA47-4B2C-9BF6-00AED656648C}" dt="2025-02-22T08:02:01.617" v="13187"/>
        <pc:sldMkLst>
          <pc:docMk/>
          <pc:sldMk cId="3953915549" sldId="341"/>
        </pc:sldMkLst>
        <pc:spChg chg="add mod">
          <ac:chgData name="Harry Beer" userId="8c8ddc965a6867a4" providerId="LiveId" clId="{4100F1FF-FA47-4B2C-9BF6-00AED656648C}" dt="2025-02-18T09:04:03.237" v="9016" actId="14100"/>
          <ac:spMkLst>
            <pc:docMk/>
            <pc:sldMk cId="3953915549" sldId="341"/>
            <ac:spMk id="2" creationId="{23E29595-BA4B-0D14-E3F2-FF2310484EF9}"/>
          </ac:spMkLst>
        </pc:spChg>
        <pc:spChg chg="add mod">
          <ac:chgData name="Harry Beer" userId="8c8ddc965a6867a4" providerId="LiveId" clId="{4100F1FF-FA47-4B2C-9BF6-00AED656648C}" dt="2025-02-18T17:00:00.616" v="10284" actId="1076"/>
          <ac:spMkLst>
            <pc:docMk/>
            <pc:sldMk cId="3953915549" sldId="341"/>
            <ac:spMk id="6" creationId="{3DBD02FB-2911-0191-7B88-1335E159D189}"/>
          </ac:spMkLst>
        </pc:spChg>
        <pc:spChg chg="add mod">
          <ac:chgData name="Harry Beer" userId="8c8ddc965a6867a4" providerId="LiveId" clId="{4100F1FF-FA47-4B2C-9BF6-00AED656648C}" dt="2025-02-18T09:00:23.692" v="8991" actId="207"/>
          <ac:spMkLst>
            <pc:docMk/>
            <pc:sldMk cId="3953915549" sldId="341"/>
            <ac:spMk id="7" creationId="{1F37B7FB-DEDD-75CD-F832-E7F3A57B9710}"/>
          </ac:spMkLst>
        </pc:spChg>
        <pc:spChg chg="add del">
          <ac:chgData name="Harry Beer" userId="8c8ddc965a6867a4" providerId="LiveId" clId="{4100F1FF-FA47-4B2C-9BF6-00AED656648C}" dt="2025-02-19T09:23:28.273" v="10367"/>
          <ac:spMkLst>
            <pc:docMk/>
            <pc:sldMk cId="3953915549" sldId="341"/>
            <ac:spMk id="14" creationId="{A8384FB5-9ADC-4DDC-881B-597D56F5B15D}"/>
          </ac:spMkLst>
        </pc:spChg>
        <pc:spChg chg="add del">
          <ac:chgData name="Harry Beer" userId="8c8ddc965a6867a4" providerId="LiveId" clId="{4100F1FF-FA47-4B2C-9BF6-00AED656648C}" dt="2025-02-19T09:23:28.273" v="10367"/>
          <ac:spMkLst>
            <pc:docMk/>
            <pc:sldMk cId="3953915549" sldId="341"/>
            <ac:spMk id="16" creationId="{1199E1B1-A8C0-4FE8-A5A8-1CB41D69F857}"/>
          </ac:spMkLst>
        </pc:spChg>
        <pc:spChg chg="add del">
          <ac:chgData name="Harry Beer" userId="8c8ddc965a6867a4" providerId="LiveId" clId="{4100F1FF-FA47-4B2C-9BF6-00AED656648C}" dt="2025-02-19T09:23:28.273" v="10367"/>
          <ac:spMkLst>
            <pc:docMk/>
            <pc:sldMk cId="3953915549" sldId="341"/>
            <ac:spMk id="18" creationId="{84A8DE83-DE75-4B41-9DB4-A7EC0B0DEC0B}"/>
          </ac:spMkLst>
        </pc:spChg>
        <pc:spChg chg="add del">
          <ac:chgData name="Harry Beer" userId="8c8ddc965a6867a4" providerId="LiveId" clId="{4100F1FF-FA47-4B2C-9BF6-00AED656648C}" dt="2025-02-19T09:23:28.273" v="10367"/>
          <ac:spMkLst>
            <pc:docMk/>
            <pc:sldMk cId="3953915549" sldId="341"/>
            <ac:spMk id="20" creationId="{A7009A0A-BEF5-4EAC-AF15-E4F9F002E239}"/>
          </ac:spMkLst>
        </pc:spChg>
        <pc:picChg chg="add del mod">
          <ac:chgData name="Harry Beer" userId="8c8ddc965a6867a4" providerId="LiveId" clId="{4100F1FF-FA47-4B2C-9BF6-00AED656648C}" dt="2025-02-18T16:48:27.719" v="10257" actId="21"/>
          <ac:picMkLst>
            <pc:docMk/>
            <pc:sldMk cId="3953915549" sldId="341"/>
            <ac:picMk id="3" creationId="{79D6BBF3-07CD-73DB-ED1D-705F650D71F3}"/>
          </ac:picMkLst>
        </pc:picChg>
        <pc:picChg chg="add mod">
          <ac:chgData name="Harry Beer" userId="8c8ddc965a6867a4" providerId="LiveId" clId="{4100F1FF-FA47-4B2C-9BF6-00AED656648C}" dt="2025-02-18T08:41:35.905" v="8878" actId="1076"/>
          <ac:picMkLst>
            <pc:docMk/>
            <pc:sldMk cId="3953915549" sldId="341"/>
            <ac:picMk id="4" creationId="{F63753B5-5669-4C42-ECDD-88382CCFA083}"/>
          </ac:picMkLst>
        </pc:picChg>
      </pc:sldChg>
      <pc:sldChg chg="addSp delSp modSp new mod setBg setFolMasterObjs">
        <pc:chgData name="Harry Beer" userId="8c8ddc965a6867a4" providerId="LiveId" clId="{4100F1FF-FA47-4B2C-9BF6-00AED656648C}" dt="2025-02-20T21:06:09.204" v="11714" actId="1076"/>
        <pc:sldMkLst>
          <pc:docMk/>
          <pc:sldMk cId="1989982045" sldId="342"/>
        </pc:sldMkLst>
      </pc:sldChg>
      <pc:sldChg chg="addSp delSp modSp new del mod setBg">
        <pc:chgData name="Harry Beer" userId="8c8ddc965a6867a4" providerId="LiveId" clId="{4100F1FF-FA47-4B2C-9BF6-00AED656648C}" dt="2025-02-18T07:46:11.162" v="8673" actId="47"/>
        <pc:sldMkLst>
          <pc:docMk/>
          <pc:sldMk cId="276133201" sldId="343"/>
        </pc:sldMkLst>
      </pc:sldChg>
      <pc:sldChg chg="addSp delSp modSp new mod ord">
        <pc:chgData name="Harry Beer" userId="8c8ddc965a6867a4" providerId="LiveId" clId="{4100F1FF-FA47-4B2C-9BF6-00AED656648C}" dt="2025-02-18T16:56:48.806" v="10276" actId="1076"/>
        <pc:sldMkLst>
          <pc:docMk/>
          <pc:sldMk cId="3800934384" sldId="344"/>
        </pc:sldMkLst>
        <pc:spChg chg="add mod">
          <ac:chgData name="Harry Beer" userId="8c8ddc965a6867a4" providerId="LiveId" clId="{4100F1FF-FA47-4B2C-9BF6-00AED656648C}" dt="2025-02-18T16:56:48.806" v="10276" actId="1076"/>
          <ac:spMkLst>
            <pc:docMk/>
            <pc:sldMk cId="3800934384" sldId="344"/>
            <ac:spMk id="4" creationId="{2C99E702-25C0-32FA-3529-E1B88E85D7AA}"/>
          </ac:spMkLst>
        </pc:spChg>
        <pc:spChg chg="add mod">
          <ac:chgData name="Harry Beer" userId="8c8ddc965a6867a4" providerId="LiveId" clId="{4100F1FF-FA47-4B2C-9BF6-00AED656648C}" dt="2025-02-18T08:25:43.598" v="8861" actId="20577"/>
          <ac:spMkLst>
            <pc:docMk/>
            <pc:sldMk cId="3800934384" sldId="344"/>
            <ac:spMk id="5" creationId="{E83CB926-E87A-99BF-39A6-C677CE497FC2}"/>
          </ac:spMkLst>
        </pc:spChg>
        <pc:picChg chg="add mod">
          <ac:chgData name="Harry Beer" userId="8c8ddc965a6867a4" providerId="LiveId" clId="{4100F1FF-FA47-4B2C-9BF6-00AED656648C}" dt="2025-02-18T16:31:41.236" v="10148"/>
          <ac:picMkLst>
            <pc:docMk/>
            <pc:sldMk cId="3800934384" sldId="344"/>
            <ac:picMk id="2" creationId="{E218744E-9FD2-ABB6-41AB-C51D05A988F8}"/>
          </ac:picMkLst>
        </pc:picChg>
        <pc:picChg chg="add mod">
          <ac:chgData name="Harry Beer" userId="8c8ddc965a6867a4" providerId="LiveId" clId="{4100F1FF-FA47-4B2C-9BF6-00AED656648C}" dt="2025-02-18T07:44:53.083" v="8659" actId="1076"/>
          <ac:picMkLst>
            <pc:docMk/>
            <pc:sldMk cId="3800934384" sldId="344"/>
            <ac:picMk id="3" creationId="{27308795-37BC-F748-0968-9E22EA9A32C5}"/>
          </ac:picMkLst>
        </pc:picChg>
        <pc:picChg chg="add mod">
          <ac:chgData name="Harry Beer" userId="8c8ddc965a6867a4" providerId="LiveId" clId="{4100F1FF-FA47-4B2C-9BF6-00AED656648C}" dt="2025-02-18T07:45:12.408" v="8664" actId="1076"/>
          <ac:picMkLst>
            <pc:docMk/>
            <pc:sldMk cId="3800934384" sldId="344"/>
            <ac:picMk id="7" creationId="{0C048453-CD6A-D13D-8370-0BC3643122B1}"/>
          </ac:picMkLst>
        </pc:picChg>
      </pc:sldChg>
      <pc:sldChg chg="addSp delSp modSp add mod ord setBg delDesignElem modNotesTx">
        <pc:chgData name="Harry Beer" userId="8c8ddc965a6867a4" providerId="LiveId" clId="{4100F1FF-FA47-4B2C-9BF6-00AED656648C}" dt="2025-02-22T07:45:11.514" v="12373" actId="20577"/>
        <pc:sldMkLst>
          <pc:docMk/>
          <pc:sldMk cId="1265620101" sldId="345"/>
        </pc:sldMkLst>
        <pc:spChg chg="mod">
          <ac:chgData name="Harry Beer" userId="8c8ddc965a6867a4" providerId="LiveId" clId="{4100F1FF-FA47-4B2C-9BF6-00AED656648C}" dt="2025-02-18T08:05:51.009" v="8836" actId="14100"/>
          <ac:spMkLst>
            <pc:docMk/>
            <pc:sldMk cId="1265620101" sldId="345"/>
            <ac:spMk id="3" creationId="{3A68BCB1-07B0-17E0-BCA1-2C4EF6DAF012}"/>
          </ac:spMkLst>
        </pc:spChg>
        <pc:spChg chg="add del">
          <ac:chgData name="Harry Beer" userId="8c8ddc965a6867a4" providerId="LiveId" clId="{4100F1FF-FA47-4B2C-9BF6-00AED656648C}" dt="2025-02-19T09:23:28.273" v="10367"/>
          <ac:spMkLst>
            <pc:docMk/>
            <pc:sldMk cId="1265620101" sldId="345"/>
            <ac:spMk id="9" creationId="{345973DE-3823-75F1-E378-31C56969B060}"/>
          </ac:spMkLst>
        </pc:spChg>
        <pc:spChg chg="add del">
          <ac:chgData name="Harry Beer" userId="8c8ddc965a6867a4" providerId="LiveId" clId="{4100F1FF-FA47-4B2C-9BF6-00AED656648C}" dt="2025-02-19T09:23:28.273" v="10367"/>
          <ac:spMkLst>
            <pc:docMk/>
            <pc:sldMk cId="1265620101" sldId="345"/>
            <ac:spMk id="11" creationId="{1442469A-41DB-DEB0-782C-89B80D4DA259}"/>
          </ac:spMkLst>
        </pc:spChg>
        <pc:grpChg chg="mod">
          <ac:chgData name="Harry Beer" userId="8c8ddc965a6867a4" providerId="LiveId" clId="{4100F1FF-FA47-4B2C-9BF6-00AED656648C}" dt="2025-02-18T15:52:57.063" v="9767"/>
          <ac:grpSpMkLst>
            <pc:docMk/>
            <pc:sldMk cId="1265620101" sldId="345"/>
            <ac:grpSpMk id="8" creationId="{749E6BEC-8BEB-9A56-7B82-6A034F7CF8B0}"/>
          </ac:grpSpMkLst>
        </pc:grpChg>
        <pc:picChg chg="add mod">
          <ac:chgData name="Harry Beer" userId="8c8ddc965a6867a4" providerId="LiveId" clId="{4100F1FF-FA47-4B2C-9BF6-00AED656648C}" dt="2025-02-18T16:29:29.053" v="10133" actId="1076"/>
          <ac:picMkLst>
            <pc:docMk/>
            <pc:sldMk cId="1265620101" sldId="345"/>
            <ac:picMk id="23" creationId="{F3942538-405B-745D-5490-1161BD26DBBA}"/>
          </ac:picMkLst>
        </pc:picChg>
        <pc:inkChg chg="add">
          <ac:chgData name="Harry Beer" userId="8c8ddc965a6867a4" providerId="LiveId" clId="{4100F1FF-FA47-4B2C-9BF6-00AED656648C}" dt="2025-02-18T15:52:54.881" v="9764" actId="9405"/>
          <ac:inkMkLst>
            <pc:docMk/>
            <pc:sldMk cId="1265620101" sldId="345"/>
            <ac:inkMk id="2" creationId="{9F15C896-44DB-84F8-B606-D4AEED38C423}"/>
          </ac:inkMkLst>
        </pc:inkChg>
        <pc:inkChg chg="add mod">
          <ac:chgData name="Harry Beer" userId="8c8ddc965a6867a4" providerId="LiveId" clId="{4100F1FF-FA47-4B2C-9BF6-00AED656648C}" dt="2025-02-18T15:52:57.063" v="9767"/>
          <ac:inkMkLst>
            <pc:docMk/>
            <pc:sldMk cId="1265620101" sldId="345"/>
            <ac:inkMk id="5" creationId="{33C5268A-0987-3129-F6D0-35E36FB95D6B}"/>
          </ac:inkMkLst>
        </pc:inkChg>
        <pc:inkChg chg="add mod">
          <ac:chgData name="Harry Beer" userId="8c8ddc965a6867a4" providerId="LiveId" clId="{4100F1FF-FA47-4B2C-9BF6-00AED656648C}" dt="2025-02-18T15:52:57.063" v="9767"/>
          <ac:inkMkLst>
            <pc:docMk/>
            <pc:sldMk cId="1265620101" sldId="345"/>
            <ac:inkMk id="6" creationId="{C9A86FAC-340A-0973-3215-D7162D49469D}"/>
          </ac:inkMkLst>
        </pc:inkChg>
      </pc:sldChg>
      <pc:sldChg chg="addSp delSp modSp new mod">
        <pc:chgData name="Harry Beer" userId="8c8ddc965a6867a4" providerId="LiveId" clId="{4100F1FF-FA47-4B2C-9BF6-00AED656648C}" dt="2025-02-18T17:05:23.395" v="10295" actId="20577"/>
        <pc:sldMkLst>
          <pc:docMk/>
          <pc:sldMk cId="2731556538" sldId="346"/>
        </pc:sldMkLst>
        <pc:spChg chg="add mod">
          <ac:chgData name="Harry Beer" userId="8c8ddc965a6867a4" providerId="LiveId" clId="{4100F1FF-FA47-4B2C-9BF6-00AED656648C}" dt="2025-02-18T16:55:52.081" v="10274" actId="1076"/>
          <ac:spMkLst>
            <pc:docMk/>
            <pc:sldMk cId="2731556538" sldId="346"/>
            <ac:spMk id="4" creationId="{0234E6C0-64C2-A2A4-A792-8E5B37FCB25C}"/>
          </ac:spMkLst>
        </pc:spChg>
        <pc:spChg chg="add mod">
          <ac:chgData name="Harry Beer" userId="8c8ddc965a6867a4" providerId="LiveId" clId="{4100F1FF-FA47-4B2C-9BF6-00AED656648C}" dt="2025-02-18T17:05:23.395" v="10295" actId="20577"/>
          <ac:spMkLst>
            <pc:docMk/>
            <pc:sldMk cId="2731556538" sldId="346"/>
            <ac:spMk id="7" creationId="{D54CE9A8-34EF-0F96-ACB7-421CA17ABEB1}"/>
          </ac:spMkLst>
        </pc:spChg>
        <pc:picChg chg="add mod">
          <ac:chgData name="Harry Beer" userId="8c8ddc965a6867a4" providerId="LiveId" clId="{4100F1FF-FA47-4B2C-9BF6-00AED656648C}" dt="2025-02-18T07:45:32.431" v="8666"/>
          <ac:picMkLst>
            <pc:docMk/>
            <pc:sldMk cId="2731556538" sldId="346"/>
            <ac:picMk id="2" creationId="{85FAA072-E559-AD5B-9E44-070B1CC3D7A4}"/>
          </ac:picMkLst>
        </pc:picChg>
        <pc:picChg chg="add mod">
          <ac:chgData name="Harry Beer" userId="8c8ddc965a6867a4" providerId="LiveId" clId="{4100F1FF-FA47-4B2C-9BF6-00AED656648C}" dt="2025-02-18T16:31:26.788" v="10145"/>
          <ac:picMkLst>
            <pc:docMk/>
            <pc:sldMk cId="2731556538" sldId="346"/>
            <ac:picMk id="3" creationId="{397BD7F6-2634-B284-489E-F59229CD7B16}"/>
          </ac:picMkLst>
        </pc:picChg>
      </pc:sldChg>
      <pc:sldChg chg="addSp delSp modSp new mod ord setBg delDesignElem">
        <pc:chgData name="Harry Beer" userId="8c8ddc965a6867a4" providerId="LiveId" clId="{4100F1FF-FA47-4B2C-9BF6-00AED656648C}" dt="2025-02-22T07:49:32.162" v="12917"/>
        <pc:sldMkLst>
          <pc:docMk/>
          <pc:sldMk cId="2002654277" sldId="347"/>
        </pc:sldMkLst>
        <pc:spChg chg="add mod">
          <ac:chgData name="Harry Beer" userId="8c8ddc965a6867a4" providerId="LiveId" clId="{4100F1FF-FA47-4B2C-9BF6-00AED656648C}" dt="2025-02-18T09:05:23.243" v="9069" actId="6549"/>
          <ac:spMkLst>
            <pc:docMk/>
            <pc:sldMk cId="2002654277" sldId="347"/>
            <ac:spMk id="4" creationId="{DF92947B-31AF-B841-521C-1BF3114F1E6A}"/>
          </ac:spMkLst>
        </pc:spChg>
        <pc:spChg chg="add mod">
          <ac:chgData name="Harry Beer" userId="8c8ddc965a6867a4" providerId="LiveId" clId="{4100F1FF-FA47-4B2C-9BF6-00AED656648C}" dt="2025-02-18T17:07:17.994" v="10303" actId="1076"/>
          <ac:spMkLst>
            <pc:docMk/>
            <pc:sldMk cId="2002654277" sldId="347"/>
            <ac:spMk id="5" creationId="{BF571C7F-3C03-7BD5-5716-64F6F9BADE98}"/>
          </ac:spMkLst>
        </pc:spChg>
        <pc:spChg chg="add del">
          <ac:chgData name="Harry Beer" userId="8c8ddc965a6867a4" providerId="LiveId" clId="{4100F1FF-FA47-4B2C-9BF6-00AED656648C}" dt="2025-02-19T09:23:28.273" v="10367"/>
          <ac:spMkLst>
            <pc:docMk/>
            <pc:sldMk cId="2002654277" sldId="347"/>
            <ac:spMk id="7" creationId="{AB8C311F-7253-4AED-9701-7FC0708C41C7}"/>
          </ac:spMkLst>
        </pc:spChg>
        <pc:spChg chg="add del">
          <ac:chgData name="Harry Beer" userId="8c8ddc965a6867a4" providerId="LiveId" clId="{4100F1FF-FA47-4B2C-9BF6-00AED656648C}" dt="2025-02-19T09:23:28.273" v="10367"/>
          <ac:spMkLst>
            <pc:docMk/>
            <pc:sldMk cId="2002654277" sldId="347"/>
            <ac:spMk id="9" creationId="{E2384209-CB15-4CDF-9D31-C44FD9A3F20D}"/>
          </ac:spMkLst>
        </pc:spChg>
        <pc:spChg chg="add del">
          <ac:chgData name="Harry Beer" userId="8c8ddc965a6867a4" providerId="LiveId" clId="{4100F1FF-FA47-4B2C-9BF6-00AED656648C}" dt="2025-02-19T09:23:28.273" v="10367"/>
          <ac:spMkLst>
            <pc:docMk/>
            <pc:sldMk cId="2002654277" sldId="347"/>
            <ac:spMk id="11" creationId="{2633B3B5-CC90-43F0-8714-D31D1F3F0209}"/>
          </ac:spMkLst>
        </pc:spChg>
        <pc:spChg chg="add del">
          <ac:chgData name="Harry Beer" userId="8c8ddc965a6867a4" providerId="LiveId" clId="{4100F1FF-FA47-4B2C-9BF6-00AED656648C}" dt="2025-02-19T09:23:28.273" v="10367"/>
          <ac:spMkLst>
            <pc:docMk/>
            <pc:sldMk cId="2002654277" sldId="347"/>
            <ac:spMk id="13" creationId="{A8D57A06-A426-446D-B02C-A2DC6B62E45E}"/>
          </ac:spMkLst>
        </pc:spChg>
        <pc:picChg chg="add mod">
          <ac:chgData name="Harry Beer" userId="8c8ddc965a6867a4" providerId="LiveId" clId="{4100F1FF-FA47-4B2C-9BF6-00AED656648C}" dt="2025-02-18T17:07:01.924" v="10301" actId="1076"/>
          <ac:picMkLst>
            <pc:docMk/>
            <pc:sldMk cId="2002654277" sldId="347"/>
            <ac:picMk id="2" creationId="{B28FDB68-2C72-6B47-8AE3-234DCA5FACC6}"/>
          </ac:picMkLst>
        </pc:picChg>
        <pc:picChg chg="add mod">
          <ac:chgData name="Harry Beer" userId="8c8ddc965a6867a4" providerId="LiveId" clId="{4100F1FF-FA47-4B2C-9BF6-00AED656648C}" dt="2025-02-18T16:32:03.308" v="10154" actId="1076"/>
          <ac:picMkLst>
            <pc:docMk/>
            <pc:sldMk cId="2002654277" sldId="347"/>
            <ac:picMk id="3" creationId="{C5A3A785-56B8-3443-7529-414C9515AD99}"/>
          </ac:picMkLst>
        </pc:picChg>
      </pc:sldChg>
      <pc:sldChg chg="addSp delSp modSp new del mod">
        <pc:chgData name="Harry Beer" userId="8c8ddc965a6867a4" providerId="LiveId" clId="{4100F1FF-FA47-4B2C-9BF6-00AED656648C}" dt="2025-02-18T08:24:11.381" v="8851" actId="47"/>
        <pc:sldMkLst>
          <pc:docMk/>
          <pc:sldMk cId="3212918755" sldId="347"/>
        </pc:sldMkLst>
      </pc:sldChg>
      <pc:sldChg chg="addSp delSp modSp new mod setBg setFolMasterObjs delDesignElem">
        <pc:chgData name="Harry Beer" userId="8c8ddc965a6867a4" providerId="LiveId" clId="{4100F1FF-FA47-4B2C-9BF6-00AED656648C}" dt="2025-02-19T09:23:28.273" v="10367"/>
        <pc:sldMkLst>
          <pc:docMk/>
          <pc:sldMk cId="2405063015" sldId="348"/>
        </pc:sldMkLst>
        <pc:spChg chg="add mod">
          <ac:chgData name="Harry Beer" userId="8c8ddc965a6867a4" providerId="LiveId" clId="{4100F1FF-FA47-4B2C-9BF6-00AED656648C}" dt="2025-02-18T16:44:46.370" v="10239" actId="2711"/>
          <ac:spMkLst>
            <pc:docMk/>
            <pc:sldMk cId="2405063015" sldId="348"/>
            <ac:spMk id="2" creationId="{D4C5D050-D603-9053-D909-F56B6C02E045}"/>
          </ac:spMkLst>
        </pc:spChg>
        <pc:spChg chg="add mod">
          <ac:chgData name="Harry Beer" userId="8c8ddc965a6867a4" providerId="LiveId" clId="{4100F1FF-FA47-4B2C-9BF6-00AED656648C}" dt="2025-02-18T16:57:53.468" v="10278" actId="1076"/>
          <ac:spMkLst>
            <pc:docMk/>
            <pc:sldMk cId="2405063015" sldId="348"/>
            <ac:spMk id="7" creationId="{CDE4BCF1-F23B-A103-1D4F-8B24489CB5D2}"/>
          </ac:spMkLst>
        </pc:spChg>
        <pc:spChg chg="add del">
          <ac:chgData name="Harry Beer" userId="8c8ddc965a6867a4" providerId="LiveId" clId="{4100F1FF-FA47-4B2C-9BF6-00AED656648C}" dt="2025-02-19T09:23:28.273" v="10367"/>
          <ac:spMkLst>
            <pc:docMk/>
            <pc:sldMk cId="2405063015" sldId="348"/>
            <ac:spMk id="18" creationId="{A8384FB5-9ADC-4DDC-881B-597D56F5B15D}"/>
          </ac:spMkLst>
        </pc:spChg>
        <pc:spChg chg="add del">
          <ac:chgData name="Harry Beer" userId="8c8ddc965a6867a4" providerId="LiveId" clId="{4100F1FF-FA47-4B2C-9BF6-00AED656648C}" dt="2025-02-19T09:23:28.273" v="10367"/>
          <ac:spMkLst>
            <pc:docMk/>
            <pc:sldMk cId="2405063015" sldId="348"/>
            <ac:spMk id="19" creationId="{1199E1B1-A8C0-4FE8-A5A8-1CB41D69F857}"/>
          </ac:spMkLst>
        </pc:spChg>
        <pc:spChg chg="add del">
          <ac:chgData name="Harry Beer" userId="8c8ddc965a6867a4" providerId="LiveId" clId="{4100F1FF-FA47-4B2C-9BF6-00AED656648C}" dt="2025-02-19T09:23:28.273" v="10367"/>
          <ac:spMkLst>
            <pc:docMk/>
            <pc:sldMk cId="2405063015" sldId="348"/>
            <ac:spMk id="20" creationId="{84A8DE83-DE75-4B41-9DB4-A7EC0B0DEC0B}"/>
          </ac:spMkLst>
        </pc:spChg>
        <pc:spChg chg="add del">
          <ac:chgData name="Harry Beer" userId="8c8ddc965a6867a4" providerId="LiveId" clId="{4100F1FF-FA47-4B2C-9BF6-00AED656648C}" dt="2025-02-19T09:23:28.273" v="10367"/>
          <ac:spMkLst>
            <pc:docMk/>
            <pc:sldMk cId="2405063015" sldId="348"/>
            <ac:spMk id="21" creationId="{A7009A0A-BEF5-4EAC-AF15-E4F9F002E239}"/>
          </ac:spMkLst>
        </pc:spChg>
        <pc:picChg chg="add mod ord">
          <ac:chgData name="Harry Beer" userId="8c8ddc965a6867a4" providerId="LiveId" clId="{4100F1FF-FA47-4B2C-9BF6-00AED656648C}" dt="2025-02-18T16:45:58.627" v="10240" actId="1076"/>
          <ac:picMkLst>
            <pc:docMk/>
            <pc:sldMk cId="2405063015" sldId="348"/>
            <ac:picMk id="3" creationId="{D079FE65-6D13-FA51-65E7-A79F1577416B}"/>
          </ac:picMkLst>
        </pc:picChg>
        <pc:picChg chg="add mod">
          <ac:chgData name="Harry Beer" userId="8c8ddc965a6867a4" providerId="LiveId" clId="{4100F1FF-FA47-4B2C-9BF6-00AED656648C}" dt="2025-02-18T16:47:22.852" v="10255" actId="14100"/>
          <ac:picMkLst>
            <pc:docMk/>
            <pc:sldMk cId="2405063015" sldId="348"/>
            <ac:picMk id="5" creationId="{30475C99-13D2-BF25-B68B-E47A2960F9DB}"/>
          </ac:picMkLst>
        </pc:picChg>
        <pc:picChg chg="add mod">
          <ac:chgData name="Harry Beer" userId="8c8ddc965a6867a4" providerId="LiveId" clId="{4100F1FF-FA47-4B2C-9BF6-00AED656648C}" dt="2025-02-18T16:48:51.024" v="10260" actId="1076"/>
          <ac:picMkLst>
            <pc:docMk/>
            <pc:sldMk cId="2405063015" sldId="348"/>
            <ac:picMk id="6" creationId="{F97303DB-DCBC-BBAD-7A14-AA922F25A38E}"/>
          </ac:picMkLst>
        </pc:picChg>
      </pc:sldChg>
      <pc:sldChg chg="addSp delSp modSp new mod">
        <pc:chgData name="Harry Beer" userId="8c8ddc965a6867a4" providerId="LiveId" clId="{4100F1FF-FA47-4B2C-9BF6-00AED656648C}" dt="2025-02-18T17:05:53.991" v="10296" actId="1076"/>
        <pc:sldMkLst>
          <pc:docMk/>
          <pc:sldMk cId="612012593" sldId="349"/>
        </pc:sldMkLst>
        <pc:spChg chg="add mod">
          <ac:chgData name="Harry Beer" userId="8c8ddc965a6867a4" providerId="LiveId" clId="{4100F1FF-FA47-4B2C-9BF6-00AED656648C}" dt="2025-02-18T17:05:53.991" v="10296" actId="1076"/>
          <ac:spMkLst>
            <pc:docMk/>
            <pc:sldMk cId="612012593" sldId="349"/>
            <ac:spMk id="4" creationId="{A833F434-96AE-3981-A849-079FDA2B5FBA}"/>
          </ac:spMkLst>
        </pc:spChg>
        <pc:spChg chg="add mod">
          <ac:chgData name="Harry Beer" userId="8c8ddc965a6867a4" providerId="LiveId" clId="{4100F1FF-FA47-4B2C-9BF6-00AED656648C}" dt="2025-02-18T08:51:42.836" v="8947" actId="1076"/>
          <ac:spMkLst>
            <pc:docMk/>
            <pc:sldMk cId="612012593" sldId="349"/>
            <ac:spMk id="5" creationId="{15BD9DB9-CF2F-9656-F2B8-667E0FB1C910}"/>
          </ac:spMkLst>
        </pc:spChg>
        <pc:spChg chg="add mod">
          <ac:chgData name="Harry Beer" userId="8c8ddc965a6867a4" providerId="LiveId" clId="{4100F1FF-FA47-4B2C-9BF6-00AED656648C}" dt="2025-02-18T16:55:30.647" v="10272" actId="1076"/>
          <ac:spMkLst>
            <pc:docMk/>
            <pc:sldMk cId="612012593" sldId="349"/>
            <ac:spMk id="7" creationId="{520E4F2A-72D1-A983-CAAD-2148A8479FF3}"/>
          </ac:spMkLst>
        </pc:spChg>
        <pc:picChg chg="add mod">
          <ac:chgData name="Harry Beer" userId="8c8ddc965a6867a4" providerId="LiveId" clId="{4100F1FF-FA47-4B2C-9BF6-00AED656648C}" dt="2025-02-18T08:54:02.022" v="8981" actId="1076"/>
          <ac:picMkLst>
            <pc:docMk/>
            <pc:sldMk cId="612012593" sldId="349"/>
            <ac:picMk id="2" creationId="{4E1A0292-B99E-30FE-3E95-8F73FCCDD01C}"/>
          </ac:picMkLst>
        </pc:picChg>
        <pc:picChg chg="add mod">
          <ac:chgData name="Harry Beer" userId="8c8ddc965a6867a4" providerId="LiveId" clId="{4100F1FF-FA47-4B2C-9BF6-00AED656648C}" dt="2025-02-18T16:31:20.094" v="10143"/>
          <ac:picMkLst>
            <pc:docMk/>
            <pc:sldMk cId="612012593" sldId="349"/>
            <ac:picMk id="6" creationId="{46902F2D-F21E-005C-AF7F-8D60CE16C11B}"/>
          </ac:picMkLst>
        </pc:picChg>
      </pc:sldChg>
      <pc:sldChg chg="addSp modSp new del mod">
        <pc:chgData name="Harry Beer" userId="8c8ddc965a6867a4" providerId="LiveId" clId="{4100F1FF-FA47-4B2C-9BF6-00AED656648C}" dt="2025-02-18T09:21:35.308" v="9433" actId="47"/>
        <pc:sldMkLst>
          <pc:docMk/>
          <pc:sldMk cId="1485390963" sldId="350"/>
        </pc:sldMkLst>
      </pc:sldChg>
      <pc:sldChg chg="addSp delSp modSp new del mod setBg">
        <pc:chgData name="Harry Beer" userId="8c8ddc965a6867a4" providerId="LiveId" clId="{4100F1FF-FA47-4B2C-9BF6-00AED656648C}" dt="2025-02-18T16:26:30.164" v="10101" actId="47"/>
        <pc:sldMkLst>
          <pc:docMk/>
          <pc:sldMk cId="2633338987" sldId="350"/>
        </pc:sldMkLst>
      </pc:sldChg>
      <pc:sldChg chg="addSp delSp modSp new del mod setBg">
        <pc:chgData name="Harry Beer" userId="8c8ddc965a6867a4" providerId="LiveId" clId="{4100F1FF-FA47-4B2C-9BF6-00AED656648C}" dt="2025-02-18T16:27:17.572" v="10112" actId="47"/>
        <pc:sldMkLst>
          <pc:docMk/>
          <pc:sldMk cId="2998191907" sldId="351"/>
        </pc:sldMkLst>
      </pc:sldChg>
      <pc:sldChg chg="addSp delSp modSp new del mod ord">
        <pc:chgData name="Harry Beer" userId="8c8ddc965a6867a4" providerId="LiveId" clId="{4100F1FF-FA47-4B2C-9BF6-00AED656648C}" dt="2025-02-22T17:33:39.349" v="15146" actId="47"/>
        <pc:sldMkLst>
          <pc:docMk/>
          <pc:sldMk cId="2010007757" sldId="352"/>
        </pc:sldMkLst>
      </pc:sldChg>
      <pc:sldChg chg="addSp delSp modSp new mod">
        <pc:chgData name="Harry Beer" userId="8c8ddc965a6867a4" providerId="LiveId" clId="{4100F1FF-FA47-4B2C-9BF6-00AED656648C}" dt="2025-02-21T07:58:10.333" v="11765" actId="1076"/>
        <pc:sldMkLst>
          <pc:docMk/>
          <pc:sldMk cId="1191753465" sldId="353"/>
        </pc:sldMkLst>
        <pc:spChg chg="add mod ord">
          <ac:chgData name="Harry Beer" userId="8c8ddc965a6867a4" providerId="LiveId" clId="{4100F1FF-FA47-4B2C-9BF6-00AED656648C}" dt="2025-02-21T07:56:21.808" v="11755" actId="1076"/>
          <ac:spMkLst>
            <pc:docMk/>
            <pc:sldMk cId="1191753465" sldId="353"/>
            <ac:spMk id="5" creationId="{5F4FE573-BB52-1C21-AC12-48A5DBBAD804}"/>
          </ac:spMkLst>
        </pc:spChg>
        <pc:spChg chg="add mod">
          <ac:chgData name="Harry Beer" userId="8c8ddc965a6867a4" providerId="LiveId" clId="{4100F1FF-FA47-4B2C-9BF6-00AED656648C}" dt="2025-02-21T07:56:27.221" v="11756" actId="1076"/>
          <ac:spMkLst>
            <pc:docMk/>
            <pc:sldMk cId="1191753465" sldId="353"/>
            <ac:spMk id="7" creationId="{E5BCAC67-E41A-CF37-8BD7-46F232CE4EF5}"/>
          </ac:spMkLst>
        </pc:spChg>
        <pc:spChg chg="add mod ord">
          <ac:chgData name="Harry Beer" userId="8c8ddc965a6867a4" providerId="LiveId" clId="{4100F1FF-FA47-4B2C-9BF6-00AED656648C}" dt="2025-02-21T07:56:09.294" v="11753" actId="1076"/>
          <ac:spMkLst>
            <pc:docMk/>
            <pc:sldMk cId="1191753465" sldId="353"/>
            <ac:spMk id="9" creationId="{CFD58D02-AC0E-55A7-E72A-D1934F1062FB}"/>
          </ac:spMkLst>
        </pc:spChg>
        <pc:spChg chg="add mod">
          <ac:chgData name="Harry Beer" userId="8c8ddc965a6867a4" providerId="LiveId" clId="{4100F1FF-FA47-4B2C-9BF6-00AED656648C}" dt="2025-02-21T07:57:22.334" v="11762" actId="20577"/>
          <ac:spMkLst>
            <pc:docMk/>
            <pc:sldMk cId="1191753465" sldId="353"/>
            <ac:spMk id="11" creationId="{DF959A03-9C4F-C102-D674-078D7FA56499}"/>
          </ac:spMkLst>
        </pc:spChg>
        <pc:spChg chg="add mod">
          <ac:chgData name="Harry Beer" userId="8c8ddc965a6867a4" providerId="LiveId" clId="{4100F1FF-FA47-4B2C-9BF6-00AED656648C}" dt="2025-02-21T07:57:20.442" v="11761" actId="20577"/>
          <ac:spMkLst>
            <pc:docMk/>
            <pc:sldMk cId="1191753465" sldId="353"/>
            <ac:spMk id="13" creationId="{A8170435-9106-76A8-C10A-E337EBDCA7E0}"/>
          </ac:spMkLst>
        </pc:spChg>
        <pc:spChg chg="add mod ord">
          <ac:chgData name="Harry Beer" userId="8c8ddc965a6867a4" providerId="LiveId" clId="{4100F1FF-FA47-4B2C-9BF6-00AED656648C}" dt="2025-02-21T07:58:10.333" v="11765" actId="1076"/>
          <ac:spMkLst>
            <pc:docMk/>
            <pc:sldMk cId="1191753465" sldId="353"/>
            <ac:spMk id="23" creationId="{48F7AB8C-888C-1DFE-CD9B-A7F9F179E0D1}"/>
          </ac:spMkLst>
        </pc:spChg>
        <pc:picChg chg="add mod">
          <ac:chgData name="Harry Beer" userId="8c8ddc965a6867a4" providerId="LiveId" clId="{4100F1FF-FA47-4B2C-9BF6-00AED656648C}" dt="2025-02-21T07:55:59.888" v="11751" actId="1076"/>
          <ac:picMkLst>
            <pc:docMk/>
            <pc:sldMk cId="1191753465" sldId="353"/>
            <ac:picMk id="25" creationId="{8F69D6AC-4114-8B2F-00E0-0051C86FED6B}"/>
          </ac:picMkLst>
        </pc:picChg>
      </pc:sldChg>
      <pc:sldChg chg="addSp modSp new mod setBg">
        <pc:chgData name="Harry Beer" userId="8c8ddc965a6867a4" providerId="LiveId" clId="{4100F1FF-FA47-4B2C-9BF6-00AED656648C}" dt="2025-02-19T10:34:48.293" v="10844" actId="1076"/>
        <pc:sldMkLst>
          <pc:docMk/>
          <pc:sldMk cId="1233937881" sldId="354"/>
        </pc:sldMkLst>
      </pc:sldChg>
      <pc:sldChg chg="addSp delSp modSp new del mod setBg">
        <pc:chgData name="Harry Beer" userId="8c8ddc965a6867a4" providerId="LiveId" clId="{4100F1FF-FA47-4B2C-9BF6-00AED656648C}" dt="2025-02-19T10:26:52.709" v="10729" actId="47"/>
        <pc:sldMkLst>
          <pc:docMk/>
          <pc:sldMk cId="2631020571" sldId="354"/>
        </pc:sldMkLst>
      </pc:sldChg>
      <pc:sldChg chg="addSp modSp add del mod ord">
        <pc:chgData name="Harry Beer" userId="8c8ddc965a6867a4" providerId="LiveId" clId="{4100F1FF-FA47-4B2C-9BF6-00AED656648C}" dt="2025-02-19T09:35:43.364" v="10473" actId="47"/>
        <pc:sldMkLst>
          <pc:docMk/>
          <pc:sldMk cId="2951518250" sldId="354"/>
        </pc:sldMkLst>
      </pc:sldChg>
      <pc:sldChg chg="addSp delSp modSp add mod">
        <pc:chgData name="Harry Beer" userId="8c8ddc965a6867a4" providerId="LiveId" clId="{4100F1FF-FA47-4B2C-9BF6-00AED656648C}" dt="2025-02-19T12:38:07.514" v="10917" actId="1076"/>
        <pc:sldMkLst>
          <pc:docMk/>
          <pc:sldMk cId="2805983113" sldId="355"/>
        </pc:sldMkLst>
      </pc:sldChg>
      <pc:sldChg chg="add del">
        <pc:chgData name="Harry Beer" userId="8c8ddc965a6867a4" providerId="LiveId" clId="{4100F1FF-FA47-4B2C-9BF6-00AED656648C}" dt="2025-02-19T13:16:41.563" v="11210" actId="47"/>
        <pc:sldMkLst>
          <pc:docMk/>
          <pc:sldMk cId="2481522628" sldId="356"/>
        </pc:sldMkLst>
      </pc:sldChg>
      <pc:sldChg chg="addSp delSp modSp new mod setBg modNotesTx">
        <pc:chgData name="Harry Beer" userId="8c8ddc965a6867a4" providerId="LiveId" clId="{4100F1FF-FA47-4B2C-9BF6-00AED656648C}" dt="2025-02-22T07:58:53.794" v="13185" actId="20577"/>
        <pc:sldMkLst>
          <pc:docMk/>
          <pc:sldMk cId="1749681512" sldId="357"/>
        </pc:sldMkLst>
        <pc:spChg chg="add mod ord">
          <ac:chgData name="Harry Beer" userId="8c8ddc965a6867a4" providerId="LiveId" clId="{4100F1FF-FA47-4B2C-9BF6-00AED656648C}" dt="2025-02-22T07:58:53.794" v="13185" actId="20577"/>
          <ac:spMkLst>
            <pc:docMk/>
            <pc:sldMk cId="1749681512" sldId="357"/>
            <ac:spMk id="5" creationId="{6DDBE645-73E2-2F52-6EBA-DFAC6442439E}"/>
          </ac:spMkLst>
        </pc:spChg>
        <pc:spChg chg="add mod">
          <ac:chgData name="Harry Beer" userId="8c8ddc965a6867a4" providerId="LiveId" clId="{4100F1FF-FA47-4B2C-9BF6-00AED656648C}" dt="2025-02-19T13:15:22.973" v="11192" actId="113"/>
          <ac:spMkLst>
            <pc:docMk/>
            <pc:sldMk cId="1749681512" sldId="357"/>
            <ac:spMk id="18" creationId="{83F4BC1F-5B12-5D76-ECFB-79C402B362E7}"/>
          </ac:spMkLst>
        </pc:spChg>
        <pc:spChg chg="add">
          <ac:chgData name="Harry Beer" userId="8c8ddc965a6867a4" providerId="LiveId" clId="{4100F1FF-FA47-4B2C-9BF6-00AED656648C}" dt="2025-02-19T13:10:45.622" v="11089" actId="26606"/>
          <ac:spMkLst>
            <pc:docMk/>
            <pc:sldMk cId="1749681512" sldId="357"/>
            <ac:spMk id="34" creationId="{D1EA859B-E555-4109-94F3-6700E046E008}"/>
          </ac:spMkLst>
        </pc:spChg>
        <pc:spChg chg="add">
          <ac:chgData name="Harry Beer" userId="8c8ddc965a6867a4" providerId="LiveId" clId="{4100F1FF-FA47-4B2C-9BF6-00AED656648C}" dt="2025-02-19T13:10:45.622" v="11089" actId="26606"/>
          <ac:spMkLst>
            <pc:docMk/>
            <pc:sldMk cId="1749681512" sldId="357"/>
            <ac:spMk id="36" creationId="{04812C46-200A-4DEB-A05E-3ED6C68C2387}"/>
          </ac:spMkLst>
        </pc:spChg>
        <pc:picChg chg="add del mod ord">
          <ac:chgData name="Harry Beer" userId="8c8ddc965a6867a4" providerId="LiveId" clId="{4100F1FF-FA47-4B2C-9BF6-00AED656648C}" dt="2025-02-22T07:55:18.145" v="13021" actId="478"/>
          <ac:picMkLst>
            <pc:docMk/>
            <pc:sldMk cId="1749681512" sldId="357"/>
            <ac:picMk id="17" creationId="{B183FBB5-BB7D-45E3-753E-35E9655B8961}"/>
          </ac:picMkLst>
        </pc:picChg>
      </pc:sldChg>
      <pc:sldChg chg="add del">
        <pc:chgData name="Harry Beer" userId="8c8ddc965a6867a4" providerId="LiveId" clId="{4100F1FF-FA47-4B2C-9BF6-00AED656648C}" dt="2025-02-19T13:25:21.930" v="11235" actId="2890"/>
        <pc:sldMkLst>
          <pc:docMk/>
          <pc:sldMk cId="1492384802" sldId="358"/>
        </pc:sldMkLst>
      </pc:sldChg>
      <pc:sldChg chg="addSp delSp modSp new del mod setBg">
        <pc:chgData name="Harry Beer" userId="8c8ddc965a6867a4" providerId="LiveId" clId="{4100F1FF-FA47-4B2C-9BF6-00AED656648C}" dt="2025-02-22T16:21:22.050" v="13848" actId="47"/>
        <pc:sldMkLst>
          <pc:docMk/>
          <pc:sldMk cId="1700258812" sldId="358"/>
        </pc:sldMkLst>
      </pc:sldChg>
      <pc:sldChg chg="addSp delSp modSp add del mod setBg">
        <pc:chgData name="Harry Beer" userId="8c8ddc965a6867a4" providerId="LiveId" clId="{4100F1FF-FA47-4B2C-9BF6-00AED656648C}" dt="2025-02-22T16:21:28.973" v="13849" actId="47"/>
        <pc:sldMkLst>
          <pc:docMk/>
          <pc:sldMk cId="560522648" sldId="359"/>
        </pc:sldMkLst>
      </pc:sldChg>
      <pc:sldChg chg="addSp delSp modSp new del mod setBg">
        <pc:chgData name="Harry Beer" userId="8c8ddc965a6867a4" providerId="LiveId" clId="{4100F1FF-FA47-4B2C-9BF6-00AED656648C}" dt="2025-02-22T15:34:47.015" v="13188" actId="47"/>
        <pc:sldMkLst>
          <pc:docMk/>
          <pc:sldMk cId="3110495419" sldId="359"/>
        </pc:sldMkLst>
      </pc:sldChg>
      <pc:sldChg chg="modSp add del">
        <pc:chgData name="Harry Beer" userId="8c8ddc965a6867a4" providerId="LiveId" clId="{4100F1FF-FA47-4B2C-9BF6-00AED656648C}" dt="2025-02-22T07:36:39.252" v="11896" actId="47"/>
        <pc:sldMkLst>
          <pc:docMk/>
          <pc:sldMk cId="1283733940" sldId="360"/>
        </pc:sldMkLst>
      </pc:sldChg>
      <pc:sldChg chg="addSp delSp modSp new mod setBg">
        <pc:chgData name="Harry Beer" userId="8c8ddc965a6867a4" providerId="LiveId" clId="{4100F1FF-FA47-4B2C-9BF6-00AED656648C}" dt="2025-02-22T16:24:27.712" v="13946" actId="1076"/>
        <pc:sldMkLst>
          <pc:docMk/>
          <pc:sldMk cId="1948637033" sldId="360"/>
        </pc:sldMkLst>
        <pc:spChg chg="add">
          <ac:chgData name="Harry Beer" userId="8c8ddc965a6867a4" providerId="LiveId" clId="{4100F1FF-FA47-4B2C-9BF6-00AED656648C}" dt="2025-02-22T16:15:06.638" v="13695" actId="26606"/>
          <ac:spMkLst>
            <pc:docMk/>
            <pc:sldMk cId="1948637033" sldId="360"/>
            <ac:spMk id="8" creationId="{42A4FC2C-047E-45A5-965D-8E1E3BF09BC6}"/>
          </ac:spMkLst>
        </pc:spChg>
        <pc:spChg chg="add mod">
          <ac:chgData name="Harry Beer" userId="8c8ddc965a6867a4" providerId="LiveId" clId="{4100F1FF-FA47-4B2C-9BF6-00AED656648C}" dt="2025-02-22T16:24:27.712" v="13946" actId="1076"/>
          <ac:spMkLst>
            <pc:docMk/>
            <pc:sldMk cId="1948637033" sldId="360"/>
            <ac:spMk id="9" creationId="{BAB01717-8924-3F99-0CC2-6D38045D4861}"/>
          </ac:spMkLst>
        </pc:spChg>
        <pc:spChg chg="add mod">
          <ac:chgData name="Harry Beer" userId="8c8ddc965a6867a4" providerId="LiveId" clId="{4100F1FF-FA47-4B2C-9BF6-00AED656648C}" dt="2025-02-22T16:20:16.474" v="13788" actId="6549"/>
          <ac:spMkLst>
            <pc:docMk/>
            <pc:sldMk cId="1948637033" sldId="360"/>
            <ac:spMk id="15" creationId="{D433D58D-6EEE-F95A-58BE-D3CEDE3E047B}"/>
          </ac:spMkLst>
        </pc:spChg>
        <pc:spChg chg="add mod">
          <ac:chgData name="Harry Beer" userId="8c8ddc965a6867a4" providerId="LiveId" clId="{4100F1FF-FA47-4B2C-9BF6-00AED656648C}" dt="2025-02-22T16:23:57.291" v="13942" actId="1076"/>
          <ac:spMkLst>
            <pc:docMk/>
            <pc:sldMk cId="1948637033" sldId="360"/>
            <ac:spMk id="19" creationId="{ACA80ACE-27CB-DE15-7709-6D2240520374}"/>
          </ac:spMkLst>
        </pc:spChg>
        <pc:spChg chg="add mod">
          <ac:chgData name="Harry Beer" userId="8c8ddc965a6867a4" providerId="LiveId" clId="{4100F1FF-FA47-4B2C-9BF6-00AED656648C}" dt="2025-02-22T16:22:59.973" v="13919" actId="6549"/>
          <ac:spMkLst>
            <pc:docMk/>
            <pc:sldMk cId="1948637033" sldId="360"/>
            <ac:spMk id="21" creationId="{0C3F3605-2ED4-FD76-7621-44DFCEAEC4E5}"/>
          </ac:spMkLst>
        </pc:spChg>
        <pc:picChg chg="add mod">
          <ac:chgData name="Harry Beer" userId="8c8ddc965a6867a4" providerId="LiveId" clId="{4100F1FF-FA47-4B2C-9BF6-00AED656648C}" dt="2025-02-22T16:23:30.486" v="13925" actId="1076"/>
          <ac:picMkLst>
            <pc:docMk/>
            <pc:sldMk cId="1948637033" sldId="360"/>
            <ac:picMk id="3" creationId="{9CC028E1-DBE1-D27E-CB8D-90FBCC646011}"/>
          </ac:picMkLst>
        </pc:picChg>
        <pc:picChg chg="add mod">
          <ac:chgData name="Harry Beer" userId="8c8ddc965a6867a4" providerId="LiveId" clId="{4100F1FF-FA47-4B2C-9BF6-00AED656648C}" dt="2025-02-22T16:15:22.251" v="13697"/>
          <ac:picMkLst>
            <pc:docMk/>
            <pc:sldMk cId="1948637033" sldId="360"/>
            <ac:picMk id="4" creationId="{EE661D38-79EE-3175-F77E-C3A5068DE0BC}"/>
          </ac:picMkLst>
        </pc:picChg>
        <pc:picChg chg="add mod">
          <ac:chgData name="Harry Beer" userId="8c8ddc965a6867a4" providerId="LiveId" clId="{4100F1FF-FA47-4B2C-9BF6-00AED656648C}" dt="2025-02-22T16:15:31.050" v="13698"/>
          <ac:picMkLst>
            <pc:docMk/>
            <pc:sldMk cId="1948637033" sldId="360"/>
            <ac:picMk id="5" creationId="{BE74A3A7-058D-E7FA-01AB-32A1AE9AC1C0}"/>
          </ac:picMkLst>
        </pc:picChg>
      </pc:sldChg>
      <pc:sldChg chg="addSp delSp modSp new del mod setBg">
        <pc:chgData name="Harry Beer" userId="8c8ddc965a6867a4" providerId="LiveId" clId="{4100F1FF-FA47-4B2C-9BF6-00AED656648C}" dt="2025-02-22T17:23:32.010" v="15034" actId="47"/>
        <pc:sldMkLst>
          <pc:docMk/>
          <pc:sldMk cId="3671532168" sldId="361"/>
        </pc:sldMkLst>
      </pc:sldChg>
      <pc:sldChg chg="addSp modSp new mod modNotesTx">
        <pc:chgData name="Harry Beer" userId="8c8ddc965a6867a4" providerId="LiveId" clId="{4100F1FF-FA47-4B2C-9BF6-00AED656648C}" dt="2025-02-22T17:29:00.565" v="15040"/>
        <pc:sldMkLst>
          <pc:docMk/>
          <pc:sldMk cId="2212304219" sldId="362"/>
        </pc:sldMkLst>
      </pc:sldChg>
      <pc:sldChg chg="addSp delSp modSp new mod modNotesTx">
        <pc:chgData name="Harry Beer" userId="8c8ddc965a6867a4" providerId="LiveId" clId="{4100F1FF-FA47-4B2C-9BF6-00AED656648C}" dt="2025-02-22T17:04:56.397" v="14583" actId="1076"/>
        <pc:sldMkLst>
          <pc:docMk/>
          <pc:sldMk cId="1349143279" sldId="363"/>
        </pc:sldMkLst>
        <pc:spChg chg="add mod">
          <ac:chgData name="Harry Beer" userId="8c8ddc965a6867a4" providerId="LiveId" clId="{4100F1FF-FA47-4B2C-9BF6-00AED656648C}" dt="2025-02-22T17:04:56.397" v="14583" actId="1076"/>
          <ac:spMkLst>
            <pc:docMk/>
            <pc:sldMk cId="1349143279" sldId="363"/>
            <ac:spMk id="3" creationId="{A3DB3AEB-3A63-662B-7ECA-99ABAF01359E}"/>
          </ac:spMkLst>
        </pc:spChg>
        <pc:spChg chg="add mod">
          <ac:chgData name="Harry Beer" userId="8c8ddc965a6867a4" providerId="LiveId" clId="{4100F1FF-FA47-4B2C-9BF6-00AED656648C}" dt="2025-02-22T17:04:10.851" v="14577" actId="1076"/>
          <ac:spMkLst>
            <pc:docMk/>
            <pc:sldMk cId="1349143279" sldId="363"/>
            <ac:spMk id="4" creationId="{7DCC8D55-0AAF-0AB4-E073-4A5ED3EB02E4}"/>
          </ac:spMkLst>
        </pc:spChg>
        <pc:spChg chg="add mod">
          <ac:chgData name="Harry Beer" userId="8c8ddc965a6867a4" providerId="LiveId" clId="{4100F1FF-FA47-4B2C-9BF6-00AED656648C}" dt="2025-02-22T17:04:42.491" v="14581" actId="1076"/>
          <ac:spMkLst>
            <pc:docMk/>
            <pc:sldMk cId="1349143279" sldId="363"/>
            <ac:spMk id="6" creationId="{293CB3D2-D089-C857-8A9D-1BAF8925ADB2}"/>
          </ac:spMkLst>
        </pc:spChg>
        <pc:picChg chg="add mod ord">
          <ac:chgData name="Harry Beer" userId="8c8ddc965a6867a4" providerId="LiveId" clId="{4100F1FF-FA47-4B2C-9BF6-00AED656648C}" dt="2025-02-22T17:04:47.303" v="14582" actId="1076"/>
          <ac:picMkLst>
            <pc:docMk/>
            <pc:sldMk cId="1349143279" sldId="363"/>
            <ac:picMk id="8" creationId="{EAE7D5CB-F45C-1BDF-E80B-19ADA6E1CF71}"/>
          </ac:picMkLst>
        </pc:picChg>
      </pc:sldChg>
      <pc:sldChg chg="delSp modSp add del mod">
        <pc:chgData name="Harry Beer" userId="8c8ddc965a6867a4" providerId="LiveId" clId="{4100F1FF-FA47-4B2C-9BF6-00AED656648C}" dt="2025-02-22T16:44:09.832" v="14303" actId="47"/>
        <pc:sldMkLst>
          <pc:docMk/>
          <pc:sldMk cId="1435394849" sldId="363"/>
        </pc:sldMkLst>
      </pc:sldChg>
      <pc:sldChg chg="add del">
        <pc:chgData name="Harry Beer" userId="8c8ddc965a6867a4" providerId="LiveId" clId="{4100F1FF-FA47-4B2C-9BF6-00AED656648C}" dt="2025-02-22T17:03:39.093" v="14555" actId="47"/>
        <pc:sldMkLst>
          <pc:docMk/>
          <pc:sldMk cId="1230604479" sldId="364"/>
        </pc:sldMkLst>
      </pc:sldChg>
      <pc:sldChg chg="addSp delSp modSp new mod setBg modNotesTx">
        <pc:chgData name="Harry Beer" userId="8c8ddc965a6867a4" providerId="LiveId" clId="{4100F1FF-FA47-4B2C-9BF6-00AED656648C}" dt="2025-02-22T17:32:37.481" v="15145" actId="20577"/>
        <pc:sldMkLst>
          <pc:docMk/>
          <pc:sldMk cId="3475307099" sldId="364"/>
        </pc:sldMkLst>
        <pc:spChg chg="add mod">
          <ac:chgData name="Harry Beer" userId="8c8ddc965a6867a4" providerId="LiveId" clId="{4100F1FF-FA47-4B2C-9BF6-00AED656648C}" dt="2025-02-22T17:19:13.043" v="14989" actId="26606"/>
          <ac:spMkLst>
            <pc:docMk/>
            <pc:sldMk cId="3475307099" sldId="364"/>
            <ac:spMk id="5" creationId="{8AAD84A0-AC1D-AFC9-3E2A-BCA8565AE67D}"/>
          </ac:spMkLst>
        </pc:spChg>
        <pc:spChg chg="add mod">
          <ac:chgData name="Harry Beer" userId="8c8ddc965a6867a4" providerId="LiveId" clId="{4100F1FF-FA47-4B2C-9BF6-00AED656648C}" dt="2025-02-22T17:32:37.481" v="15145" actId="20577"/>
          <ac:spMkLst>
            <pc:docMk/>
            <pc:sldMk cId="3475307099" sldId="364"/>
            <ac:spMk id="7" creationId="{592F2A98-64C0-AD8C-16A8-1A5D410DFF5E}"/>
          </ac:spMkLst>
        </pc:spChg>
        <pc:spChg chg="add del">
          <ac:chgData name="Harry Beer" userId="8c8ddc965a6867a4" providerId="LiveId" clId="{4100F1FF-FA47-4B2C-9BF6-00AED656648C}" dt="2025-02-22T17:19:13.043" v="14989" actId="26606"/>
          <ac:spMkLst>
            <pc:docMk/>
            <pc:sldMk cId="3475307099" sldId="364"/>
            <ac:spMk id="2059" creationId="{8D0D6D3E-D7F9-4591-9CA9-DDF4DB1F73DA}"/>
          </ac:spMkLst>
        </pc:spChg>
        <pc:spChg chg="add del">
          <ac:chgData name="Harry Beer" userId="8c8ddc965a6867a4" providerId="LiveId" clId="{4100F1FF-FA47-4B2C-9BF6-00AED656648C}" dt="2025-02-22T17:19:13.043" v="14989" actId="26606"/>
          <ac:spMkLst>
            <pc:docMk/>
            <pc:sldMk cId="3475307099" sldId="364"/>
            <ac:spMk id="2061" creationId="{C4C9F2B0-1044-46EB-8AEB-C3BFFDE6C2CC}"/>
          </ac:spMkLst>
        </pc:spChg>
        <pc:spChg chg="add del">
          <ac:chgData name="Harry Beer" userId="8c8ddc965a6867a4" providerId="LiveId" clId="{4100F1FF-FA47-4B2C-9BF6-00AED656648C}" dt="2025-02-22T17:19:13.043" v="14989" actId="26606"/>
          <ac:spMkLst>
            <pc:docMk/>
            <pc:sldMk cId="3475307099" sldId="364"/>
            <ac:spMk id="2063" creationId="{D28B54C3-B57B-472A-B96E-1FCB67093DC2}"/>
          </ac:spMkLst>
        </pc:spChg>
        <pc:spChg chg="add del">
          <ac:chgData name="Harry Beer" userId="8c8ddc965a6867a4" providerId="LiveId" clId="{4100F1FF-FA47-4B2C-9BF6-00AED656648C}" dt="2025-02-22T17:19:13.043" v="14989" actId="26606"/>
          <ac:spMkLst>
            <pc:docMk/>
            <pc:sldMk cId="3475307099" sldId="364"/>
            <ac:spMk id="2065" creationId="{7DB3C429-F8DA-49B9-AF84-21996FCF78B5}"/>
          </ac:spMkLst>
        </pc:spChg>
        <pc:picChg chg="add mod ord">
          <ac:chgData name="Harry Beer" userId="8c8ddc965a6867a4" providerId="LiveId" clId="{4100F1FF-FA47-4B2C-9BF6-00AED656648C}" dt="2025-02-22T17:19:13.043" v="14989" actId="26606"/>
          <ac:picMkLst>
            <pc:docMk/>
            <pc:sldMk cId="3475307099" sldId="364"/>
            <ac:picMk id="2054" creationId="{7DC74AFC-F15E-36B1-1A1D-9CE5BF8074DE}"/>
          </ac:picMkLst>
        </pc:picChg>
      </pc:sldChg>
      <pc:sldChg chg="addSp delSp modSp add mod ord modNotesTx">
        <pc:chgData name="Harry Beer" userId="8c8ddc965a6867a4" providerId="LiveId" clId="{4100F1FF-FA47-4B2C-9BF6-00AED656648C}" dt="2025-02-22T17:09:29.078" v="14735"/>
        <pc:sldMkLst>
          <pc:docMk/>
          <pc:sldMk cId="24831354" sldId="365"/>
        </pc:sldMkLst>
        <pc:spChg chg="add mod">
          <ac:chgData name="Harry Beer" userId="8c8ddc965a6867a4" providerId="LiveId" clId="{4100F1FF-FA47-4B2C-9BF6-00AED656648C}" dt="2025-02-22T17:09:10.950" v="14734" actId="113"/>
          <ac:spMkLst>
            <pc:docMk/>
            <pc:sldMk cId="24831354" sldId="365"/>
            <ac:spMk id="4" creationId="{18221CD8-A289-6081-6238-F16E90D3899B}"/>
          </ac:spMkLst>
        </pc:spChg>
      </pc:sldChg>
      <pc:sldChg chg="addSp modSp new del mod setBg">
        <pc:chgData name="Harry Beer" userId="8c8ddc965a6867a4" providerId="LiveId" clId="{4100F1FF-FA47-4B2C-9BF6-00AED656648C}" dt="2025-02-22T17:03:29.224" v="14554" actId="47"/>
        <pc:sldMkLst>
          <pc:docMk/>
          <pc:sldMk cId="1296325301" sldId="365"/>
        </pc:sldMkLst>
      </pc:sldChg>
      <pc:sldChg chg="addSp delSp modSp add mod">
        <pc:chgData name="Harry Beer" userId="8c8ddc965a6867a4" providerId="LiveId" clId="{4100F1FF-FA47-4B2C-9BF6-00AED656648C}" dt="2025-02-22T17:23:28.586" v="15033" actId="1076"/>
        <pc:sldMkLst>
          <pc:docMk/>
          <pc:sldMk cId="284022759" sldId="366"/>
        </pc:sldMkLst>
        <pc:spChg chg="mod">
          <ac:chgData name="Harry Beer" userId="8c8ddc965a6867a4" providerId="LiveId" clId="{4100F1FF-FA47-4B2C-9BF6-00AED656648C}" dt="2025-02-22T17:23:24.971" v="15032" actId="1076"/>
          <ac:spMkLst>
            <pc:docMk/>
            <pc:sldMk cId="284022759" sldId="366"/>
            <ac:spMk id="2" creationId="{44A7FF22-2D0A-47A9-24DC-6A16E73F71DD}"/>
          </ac:spMkLst>
        </pc:spChg>
        <pc:picChg chg="mod">
          <ac:chgData name="Harry Beer" userId="8c8ddc965a6867a4" providerId="LiveId" clId="{4100F1FF-FA47-4B2C-9BF6-00AED656648C}" dt="2025-02-22T17:23:28.586" v="15033" actId="1076"/>
          <ac:picMkLst>
            <pc:docMk/>
            <pc:sldMk cId="284022759" sldId="366"/>
            <ac:picMk id="5" creationId="{F126A6C1-FB0E-E072-5BD3-31A65F5D4320}"/>
          </ac:picMkLst>
        </pc:picChg>
        <pc:picChg chg="add mod ord">
          <ac:chgData name="Harry Beer" userId="8c8ddc965a6867a4" providerId="LiveId" clId="{4100F1FF-FA47-4B2C-9BF6-00AED656648C}" dt="2025-02-22T17:23:10.349" v="15031" actId="1076"/>
          <ac:picMkLst>
            <pc:docMk/>
            <pc:sldMk cId="284022759" sldId="366"/>
            <ac:picMk id="6" creationId="{AA39FF20-9D80-A6AE-2DFE-94ABAC0B6507}"/>
          </ac:picMkLst>
        </pc:picChg>
      </pc:sldChg>
      <pc:sldChg chg="addSp modSp new mod setBg">
        <pc:chgData name="Harry Beer" userId="8c8ddc965a6867a4" providerId="LiveId" clId="{4100F1FF-FA47-4B2C-9BF6-00AED656648C}" dt="2025-02-22T17:37:59.932" v="15219" actId="1076"/>
        <pc:sldMkLst>
          <pc:docMk/>
          <pc:sldMk cId="1855848013" sldId="367"/>
        </pc:sldMkLst>
        <pc:spChg chg="add mod">
          <ac:chgData name="Harry Beer" userId="8c8ddc965a6867a4" providerId="LiveId" clId="{4100F1FF-FA47-4B2C-9BF6-00AED656648C}" dt="2025-02-22T17:37:59.932" v="15219" actId="1076"/>
          <ac:spMkLst>
            <pc:docMk/>
            <pc:sldMk cId="1855848013" sldId="367"/>
            <ac:spMk id="3" creationId="{66F721F3-20FC-403B-9236-C36659666914}"/>
          </ac:spMkLst>
        </pc:spChg>
        <pc:spChg chg="add">
          <ac:chgData name="Harry Beer" userId="8c8ddc965a6867a4" providerId="LiveId" clId="{4100F1FF-FA47-4B2C-9BF6-00AED656648C}" dt="2025-02-22T17:37:43.132" v="15217" actId="26606"/>
          <ac:spMkLst>
            <pc:docMk/>
            <pc:sldMk cId="1855848013" sldId="367"/>
            <ac:spMk id="8" creationId="{A8384FB5-9ADC-4DDC-881B-597D56F5B15D}"/>
          </ac:spMkLst>
        </pc:spChg>
        <pc:spChg chg="add">
          <ac:chgData name="Harry Beer" userId="8c8ddc965a6867a4" providerId="LiveId" clId="{4100F1FF-FA47-4B2C-9BF6-00AED656648C}" dt="2025-02-22T17:37:43.132" v="15217" actId="26606"/>
          <ac:spMkLst>
            <pc:docMk/>
            <pc:sldMk cId="1855848013" sldId="367"/>
            <ac:spMk id="10" creationId="{1199E1B1-A8C0-4FE8-A5A8-1CB41D69F857}"/>
          </ac:spMkLst>
        </pc:spChg>
        <pc:spChg chg="add">
          <ac:chgData name="Harry Beer" userId="8c8ddc965a6867a4" providerId="LiveId" clId="{4100F1FF-FA47-4B2C-9BF6-00AED656648C}" dt="2025-02-22T17:37:43.132" v="15217" actId="26606"/>
          <ac:spMkLst>
            <pc:docMk/>
            <pc:sldMk cId="1855848013" sldId="367"/>
            <ac:spMk id="12" creationId="{84A8DE83-DE75-4B41-9DB4-A7EC0B0DEC0B}"/>
          </ac:spMkLst>
        </pc:spChg>
        <pc:spChg chg="add">
          <ac:chgData name="Harry Beer" userId="8c8ddc965a6867a4" providerId="LiveId" clId="{4100F1FF-FA47-4B2C-9BF6-00AED656648C}" dt="2025-02-22T17:37:43.132" v="15217" actId="26606"/>
          <ac:spMkLst>
            <pc:docMk/>
            <pc:sldMk cId="1855848013" sldId="367"/>
            <ac:spMk id="14" creationId="{A7009A0A-BEF5-4EAC-AF15-E4F9F002E239}"/>
          </ac:spMkLst>
        </pc:spChg>
        <pc:graphicFrameChg chg="add mod ord modGraphic">
          <ac:chgData name="Harry Beer" userId="8c8ddc965a6867a4" providerId="LiveId" clId="{4100F1FF-FA47-4B2C-9BF6-00AED656648C}" dt="2025-02-22T17:37:43.132" v="15217" actId="26606"/>
          <ac:graphicFrameMkLst>
            <pc:docMk/>
            <pc:sldMk cId="1855848013" sldId="367"/>
            <ac:graphicFrameMk id="2" creationId="{D7603AC3-7456-CAEB-0928-96108BD1AAD1}"/>
          </ac:graphicFrameMkLst>
        </pc:graphicFrameChg>
      </pc:sldChg>
      <pc:sldChg chg="addSp delSp modSp add mod ord">
        <pc:chgData name="Harry Beer" userId="8c8ddc965a6867a4" providerId="LiveId" clId="{4100F1FF-FA47-4B2C-9BF6-00AED656648C}" dt="2025-02-22T17:57:06.895" v="15936" actId="6549"/>
        <pc:sldMkLst>
          <pc:docMk/>
          <pc:sldMk cId="541453619" sldId="368"/>
        </pc:sldMkLst>
      </pc:sldChg>
      <pc:sldMasterChg chg="del delSldLayout">
        <pc:chgData name="Harry Beer" userId="8c8ddc965a6867a4" providerId="LiveId" clId="{4100F1FF-FA47-4B2C-9BF6-00AED656648C}" dt="2025-02-11T17:34:04.034" v="1454" actId="2696"/>
        <pc:sldMasterMkLst>
          <pc:docMk/>
          <pc:sldMasterMk cId="2075167842" sldId="2147483660"/>
        </pc:sldMasterMkLst>
        <pc:sldLayoutChg chg="del">
          <pc:chgData name="Harry Beer" userId="8c8ddc965a6867a4" providerId="LiveId" clId="{4100F1FF-FA47-4B2C-9BF6-00AED656648C}" dt="2025-02-11T17:34:04.034" v="1454" actId="2696"/>
          <pc:sldLayoutMkLst>
            <pc:docMk/>
            <pc:sldMasterMk cId="2075167842" sldId="2147483660"/>
            <pc:sldLayoutMk cId="255465215" sldId="2147483661"/>
          </pc:sldLayoutMkLst>
        </pc:sldLayoutChg>
        <pc:sldLayoutChg chg="del">
          <pc:chgData name="Harry Beer" userId="8c8ddc965a6867a4" providerId="LiveId" clId="{4100F1FF-FA47-4B2C-9BF6-00AED656648C}" dt="2025-02-11T17:34:04.034" v="1454" actId="2696"/>
          <pc:sldLayoutMkLst>
            <pc:docMk/>
            <pc:sldMasterMk cId="2075167842" sldId="2147483660"/>
            <pc:sldLayoutMk cId="3258472158" sldId="2147483662"/>
          </pc:sldLayoutMkLst>
        </pc:sldLayoutChg>
        <pc:sldLayoutChg chg="del">
          <pc:chgData name="Harry Beer" userId="8c8ddc965a6867a4" providerId="LiveId" clId="{4100F1FF-FA47-4B2C-9BF6-00AED656648C}" dt="2025-02-11T17:34:04.034" v="1454" actId="2696"/>
          <pc:sldLayoutMkLst>
            <pc:docMk/>
            <pc:sldMasterMk cId="2075167842" sldId="2147483660"/>
            <pc:sldLayoutMk cId="1739443132" sldId="2147483663"/>
          </pc:sldLayoutMkLst>
        </pc:sldLayoutChg>
        <pc:sldLayoutChg chg="del">
          <pc:chgData name="Harry Beer" userId="8c8ddc965a6867a4" providerId="LiveId" clId="{4100F1FF-FA47-4B2C-9BF6-00AED656648C}" dt="2025-02-11T17:34:04.034" v="1454" actId="2696"/>
          <pc:sldLayoutMkLst>
            <pc:docMk/>
            <pc:sldMasterMk cId="2075167842" sldId="2147483660"/>
            <pc:sldLayoutMk cId="2216658720" sldId="2147483664"/>
          </pc:sldLayoutMkLst>
        </pc:sldLayoutChg>
        <pc:sldLayoutChg chg="del">
          <pc:chgData name="Harry Beer" userId="8c8ddc965a6867a4" providerId="LiveId" clId="{4100F1FF-FA47-4B2C-9BF6-00AED656648C}" dt="2025-02-11T17:34:04.034" v="1454" actId="2696"/>
          <pc:sldLayoutMkLst>
            <pc:docMk/>
            <pc:sldMasterMk cId="2075167842" sldId="2147483660"/>
            <pc:sldLayoutMk cId="1788167924" sldId="2147483665"/>
          </pc:sldLayoutMkLst>
        </pc:sldLayoutChg>
        <pc:sldLayoutChg chg="del">
          <pc:chgData name="Harry Beer" userId="8c8ddc965a6867a4" providerId="LiveId" clId="{4100F1FF-FA47-4B2C-9BF6-00AED656648C}" dt="2025-02-11T17:34:04.034" v="1454" actId="2696"/>
          <pc:sldLayoutMkLst>
            <pc:docMk/>
            <pc:sldMasterMk cId="2075167842" sldId="2147483660"/>
            <pc:sldLayoutMk cId="1549001052" sldId="2147483666"/>
          </pc:sldLayoutMkLst>
        </pc:sldLayoutChg>
        <pc:sldLayoutChg chg="del">
          <pc:chgData name="Harry Beer" userId="8c8ddc965a6867a4" providerId="LiveId" clId="{4100F1FF-FA47-4B2C-9BF6-00AED656648C}" dt="2025-02-11T17:34:04.034" v="1454" actId="2696"/>
          <pc:sldLayoutMkLst>
            <pc:docMk/>
            <pc:sldMasterMk cId="2075167842" sldId="2147483660"/>
            <pc:sldLayoutMk cId="1167137001" sldId="2147483667"/>
          </pc:sldLayoutMkLst>
        </pc:sldLayoutChg>
        <pc:sldLayoutChg chg="del">
          <pc:chgData name="Harry Beer" userId="8c8ddc965a6867a4" providerId="LiveId" clId="{4100F1FF-FA47-4B2C-9BF6-00AED656648C}" dt="2025-02-11T17:34:04.034" v="1454" actId="2696"/>
          <pc:sldLayoutMkLst>
            <pc:docMk/>
            <pc:sldMasterMk cId="2075167842" sldId="2147483660"/>
            <pc:sldLayoutMk cId="3305483097" sldId="2147483668"/>
          </pc:sldLayoutMkLst>
        </pc:sldLayoutChg>
        <pc:sldLayoutChg chg="del">
          <pc:chgData name="Harry Beer" userId="8c8ddc965a6867a4" providerId="LiveId" clId="{4100F1FF-FA47-4B2C-9BF6-00AED656648C}" dt="2025-02-11T17:34:04.034" v="1454" actId="2696"/>
          <pc:sldLayoutMkLst>
            <pc:docMk/>
            <pc:sldMasterMk cId="2075167842" sldId="2147483660"/>
            <pc:sldLayoutMk cId="2642658547" sldId="2147483669"/>
          </pc:sldLayoutMkLst>
        </pc:sldLayoutChg>
        <pc:sldLayoutChg chg="del">
          <pc:chgData name="Harry Beer" userId="8c8ddc965a6867a4" providerId="LiveId" clId="{4100F1FF-FA47-4B2C-9BF6-00AED656648C}" dt="2025-02-11T17:34:04.034" v="1454" actId="2696"/>
          <pc:sldLayoutMkLst>
            <pc:docMk/>
            <pc:sldMasterMk cId="2075167842" sldId="2147483660"/>
            <pc:sldLayoutMk cId="1958129347" sldId="2147483670"/>
          </pc:sldLayoutMkLst>
        </pc:sldLayoutChg>
        <pc:sldLayoutChg chg="del">
          <pc:chgData name="Harry Beer" userId="8c8ddc965a6867a4" providerId="LiveId" clId="{4100F1FF-FA47-4B2C-9BF6-00AED656648C}" dt="2025-02-11T17:34:04.034" v="1454" actId="2696"/>
          <pc:sldLayoutMkLst>
            <pc:docMk/>
            <pc:sldMasterMk cId="2075167842" sldId="2147483660"/>
            <pc:sldLayoutMk cId="592652697" sldId="2147483671"/>
          </pc:sldLayoutMkLst>
        </pc:sldLayoutChg>
      </pc:sldMasterChg>
    </pc:docChg>
  </pc:docChgLst>
  <pc:docChgLst>
    <pc:chgData name="Harry Beer" userId="8c8ddc965a6867a4" providerId="LiveId" clId="{F69981D7-3488-4575-AB50-792DAAD9C4CF}"/>
    <pc:docChg chg="undo redo custSel addSld delSld modSld sldOrd">
      <pc:chgData name="Harry Beer" userId="8c8ddc965a6867a4" providerId="LiveId" clId="{F69981D7-3488-4575-AB50-792DAAD9C4CF}" dt="2025-03-08T16:29:06.277" v="34844" actId="2"/>
      <pc:docMkLst>
        <pc:docMk/>
      </pc:docMkLst>
      <pc:sldChg chg="modSp mod setBg modNotesTx">
        <pc:chgData name="Harry Beer" userId="8c8ddc965a6867a4" providerId="LiveId" clId="{F69981D7-3488-4575-AB50-792DAAD9C4CF}" dt="2025-03-07T09:17:42.801" v="34361" actId="1076"/>
        <pc:sldMkLst>
          <pc:docMk/>
          <pc:sldMk cId="2240973330" sldId="256"/>
        </pc:sldMkLst>
        <pc:spChg chg="mod">
          <ac:chgData name="Harry Beer" userId="8c8ddc965a6867a4" providerId="LiveId" clId="{F69981D7-3488-4575-AB50-792DAAD9C4CF}" dt="2025-02-23T17:32:07.445" v="1248" actId="14861"/>
          <ac:spMkLst>
            <pc:docMk/>
            <pc:sldMk cId="2240973330" sldId="256"/>
            <ac:spMk id="3" creationId="{75D89E5F-BD24-61B8-1AC3-5B7CBBD4A957}"/>
          </ac:spMkLst>
        </pc:spChg>
        <pc:picChg chg="mod">
          <ac:chgData name="Harry Beer" userId="8c8ddc965a6867a4" providerId="LiveId" clId="{F69981D7-3488-4575-AB50-792DAAD9C4CF}" dt="2025-03-07T09:17:42.801" v="34361" actId="1076"/>
          <ac:picMkLst>
            <pc:docMk/>
            <pc:sldMk cId="2240973330" sldId="256"/>
            <ac:picMk id="4" creationId="{6466CB43-AA69-A19B-BEEA-A5E47C38F6B4}"/>
          </ac:picMkLst>
        </pc:picChg>
        <pc:picChg chg="mod">
          <ac:chgData name="Harry Beer" userId="8c8ddc965a6867a4" providerId="LiveId" clId="{F69981D7-3488-4575-AB50-792DAAD9C4CF}" dt="2025-03-07T09:17:32.535" v="34359" actId="1076"/>
          <ac:picMkLst>
            <pc:docMk/>
            <pc:sldMk cId="2240973330" sldId="256"/>
            <ac:picMk id="1026" creationId="{CE415FC7-EBD2-1C56-969C-2EF67B445E05}"/>
          </ac:picMkLst>
        </pc:picChg>
      </pc:sldChg>
      <pc:sldChg chg="modSp mod modNotesTx">
        <pc:chgData name="Harry Beer" userId="8c8ddc965a6867a4" providerId="LiveId" clId="{F69981D7-3488-4575-AB50-792DAAD9C4CF}" dt="2025-03-05T15:59:17.341" v="27378" actId="1076"/>
        <pc:sldMkLst>
          <pc:docMk/>
          <pc:sldMk cId="3806914741" sldId="259"/>
        </pc:sldMkLst>
        <pc:picChg chg="mod">
          <ac:chgData name="Harry Beer" userId="8c8ddc965a6867a4" providerId="LiveId" clId="{F69981D7-3488-4575-AB50-792DAAD9C4CF}" dt="2025-03-05T15:59:17.341" v="27378" actId="1076"/>
          <ac:picMkLst>
            <pc:docMk/>
            <pc:sldMk cId="3806914741" sldId="259"/>
            <ac:picMk id="4" creationId="{250F3468-45A2-A3DD-4088-9CBFC38AFBED}"/>
          </ac:picMkLst>
        </pc:picChg>
      </pc:sldChg>
      <pc:sldChg chg="modNotesTx">
        <pc:chgData name="Harry Beer" userId="8c8ddc965a6867a4" providerId="LiveId" clId="{F69981D7-3488-4575-AB50-792DAAD9C4CF}" dt="2025-03-03T17:04:22.961" v="9830" actId="20577"/>
        <pc:sldMkLst>
          <pc:docMk/>
          <pc:sldMk cId="2348838256" sldId="261"/>
        </pc:sldMkLst>
      </pc:sldChg>
      <pc:sldChg chg="modNotesTx">
        <pc:chgData name="Harry Beer" userId="8c8ddc965a6867a4" providerId="LiveId" clId="{F69981D7-3488-4575-AB50-792DAAD9C4CF}" dt="2025-03-08T16:28:53.470" v="34838" actId="2"/>
        <pc:sldMkLst>
          <pc:docMk/>
          <pc:sldMk cId="1375400071" sldId="262"/>
        </pc:sldMkLst>
      </pc:sldChg>
      <pc:sldChg chg="modSp mod">
        <pc:chgData name="Harry Beer" userId="8c8ddc965a6867a4" providerId="LiveId" clId="{F69981D7-3488-4575-AB50-792DAAD9C4CF}" dt="2025-03-05T17:55:31.917" v="29964" actId="1076"/>
        <pc:sldMkLst>
          <pc:docMk/>
          <pc:sldMk cId="647133554" sldId="263"/>
        </pc:sldMkLst>
        <pc:spChg chg="mod">
          <ac:chgData name="Harry Beer" userId="8c8ddc965a6867a4" providerId="LiveId" clId="{F69981D7-3488-4575-AB50-792DAAD9C4CF}" dt="2025-03-05T17:55:31.917" v="29964" actId="1076"/>
          <ac:spMkLst>
            <pc:docMk/>
            <pc:sldMk cId="647133554" sldId="263"/>
            <ac:spMk id="2" creationId="{24BA65E2-3089-DFE9-D34B-3DAC424C1EBE}"/>
          </ac:spMkLst>
        </pc:spChg>
        <pc:spChg chg="mod">
          <ac:chgData name="Harry Beer" userId="8c8ddc965a6867a4" providerId="LiveId" clId="{F69981D7-3488-4575-AB50-792DAAD9C4CF}" dt="2025-03-05T17:55:11.725" v="29962" actId="1076"/>
          <ac:spMkLst>
            <pc:docMk/>
            <pc:sldMk cId="647133554" sldId="263"/>
            <ac:spMk id="3" creationId="{DB30B442-E87C-A6A5-A748-B48642D74C26}"/>
          </ac:spMkLst>
        </pc:spChg>
      </pc:sldChg>
      <pc:sldChg chg="modNotesTx">
        <pc:chgData name="Harry Beer" userId="8c8ddc965a6867a4" providerId="LiveId" clId="{F69981D7-3488-4575-AB50-792DAAD9C4CF}" dt="2025-03-08T16:28:56.037" v="34839" actId="2"/>
        <pc:sldMkLst>
          <pc:docMk/>
          <pc:sldMk cId="1106993897" sldId="264"/>
        </pc:sldMkLst>
      </pc:sldChg>
      <pc:sldChg chg="modNotesTx">
        <pc:chgData name="Harry Beer" userId="8c8ddc965a6867a4" providerId="LiveId" clId="{F69981D7-3488-4575-AB50-792DAAD9C4CF}" dt="2025-03-07T08:25:04.026" v="31386" actId="20577"/>
        <pc:sldMkLst>
          <pc:docMk/>
          <pc:sldMk cId="3762731866" sldId="314"/>
        </pc:sldMkLst>
      </pc:sldChg>
      <pc:sldChg chg="del">
        <pc:chgData name="Harry Beer" userId="8c8ddc965a6867a4" providerId="LiveId" clId="{F69981D7-3488-4575-AB50-792DAAD9C4CF}" dt="2025-02-23T17:59:26.225" v="1324" actId="47"/>
        <pc:sldMkLst>
          <pc:docMk/>
          <pc:sldMk cId="3150029528" sldId="317"/>
        </pc:sldMkLst>
      </pc:sldChg>
      <pc:sldChg chg="modNotesTx">
        <pc:chgData name="Harry Beer" userId="8c8ddc965a6867a4" providerId="LiveId" clId="{F69981D7-3488-4575-AB50-792DAAD9C4CF}" dt="2025-03-07T08:26:35.646" v="31569" actId="20577"/>
        <pc:sldMkLst>
          <pc:docMk/>
          <pc:sldMk cId="1050938652" sldId="325"/>
        </pc:sldMkLst>
      </pc:sldChg>
      <pc:sldChg chg="del">
        <pc:chgData name="Harry Beer" userId="8c8ddc965a6867a4" providerId="LiveId" clId="{F69981D7-3488-4575-AB50-792DAAD9C4CF}" dt="2025-02-23T19:47:56.092" v="1465" actId="47"/>
        <pc:sldMkLst>
          <pc:docMk/>
          <pc:sldMk cId="1708500166" sldId="327"/>
        </pc:sldMkLst>
      </pc:sldChg>
      <pc:sldChg chg="del">
        <pc:chgData name="Harry Beer" userId="8c8ddc965a6867a4" providerId="LiveId" clId="{F69981D7-3488-4575-AB50-792DAAD9C4CF}" dt="2025-02-23T19:54:06.552" v="1508" actId="47"/>
        <pc:sldMkLst>
          <pc:docMk/>
          <pc:sldMk cId="1728802993" sldId="329"/>
        </pc:sldMkLst>
      </pc:sldChg>
      <pc:sldChg chg="del">
        <pc:chgData name="Harry Beer" userId="8c8ddc965a6867a4" providerId="LiveId" clId="{F69981D7-3488-4575-AB50-792DAAD9C4CF}" dt="2025-02-23T19:51:14.680" v="1506" actId="47"/>
        <pc:sldMkLst>
          <pc:docMk/>
          <pc:sldMk cId="2659067881" sldId="330"/>
        </pc:sldMkLst>
      </pc:sldChg>
      <pc:sldChg chg="modSp mod modNotesTx">
        <pc:chgData name="Harry Beer" userId="8c8ddc965a6867a4" providerId="LiveId" clId="{F69981D7-3488-4575-AB50-792DAAD9C4CF}" dt="2025-03-08T16:29:00.401" v="34841" actId="2"/>
        <pc:sldMkLst>
          <pc:docMk/>
          <pc:sldMk cId="2406433293" sldId="331"/>
        </pc:sldMkLst>
        <pc:spChg chg="mod">
          <ac:chgData name="Harry Beer" userId="8c8ddc965a6867a4" providerId="LiveId" clId="{F69981D7-3488-4575-AB50-792DAAD9C4CF}" dt="2025-03-02T16:25:35.244" v="4595" actId="2"/>
          <ac:spMkLst>
            <pc:docMk/>
            <pc:sldMk cId="2406433293" sldId="331"/>
            <ac:spMk id="5" creationId="{5ABED3D4-5E7C-81D6-026E-8B64445F3823}"/>
          </ac:spMkLst>
        </pc:spChg>
        <pc:spChg chg="mod">
          <ac:chgData name="Harry Beer" userId="8c8ddc965a6867a4" providerId="LiveId" clId="{F69981D7-3488-4575-AB50-792DAAD9C4CF}" dt="2025-03-02T16:25:36.946" v="4596" actId="2"/>
          <ac:spMkLst>
            <pc:docMk/>
            <pc:sldMk cId="2406433293" sldId="331"/>
            <ac:spMk id="10" creationId="{4832A0BE-F35D-81E8-0153-2218B5D29FC9}"/>
          </ac:spMkLst>
        </pc:spChg>
        <pc:spChg chg="mod">
          <ac:chgData name="Harry Beer" userId="8c8ddc965a6867a4" providerId="LiveId" clId="{F69981D7-3488-4575-AB50-792DAAD9C4CF}" dt="2025-03-02T16:25:37.980" v="4597" actId="2"/>
          <ac:spMkLst>
            <pc:docMk/>
            <pc:sldMk cId="2406433293" sldId="331"/>
            <ac:spMk id="16" creationId="{1E639E56-6933-2F5B-9D2A-6A5A4F7D63EA}"/>
          </ac:spMkLst>
        </pc:spChg>
      </pc:sldChg>
      <pc:sldChg chg="modSp mod modNotesTx">
        <pc:chgData name="Harry Beer" userId="8c8ddc965a6867a4" providerId="LiveId" clId="{F69981D7-3488-4575-AB50-792DAAD9C4CF}" dt="2025-03-08T16:29:01.940" v="34842" actId="2"/>
        <pc:sldMkLst>
          <pc:docMk/>
          <pc:sldMk cId="3294977056" sldId="332"/>
        </pc:sldMkLst>
        <pc:spChg chg="mod">
          <ac:chgData name="Harry Beer" userId="8c8ddc965a6867a4" providerId="LiveId" clId="{F69981D7-3488-4575-AB50-792DAAD9C4CF}" dt="2025-02-23T16:40:03.614" v="563" actId="1076"/>
          <ac:spMkLst>
            <pc:docMk/>
            <pc:sldMk cId="3294977056" sldId="332"/>
            <ac:spMk id="2" creationId="{479AFFDD-77BB-D3B1-9430-28D35DB8FAEE}"/>
          </ac:spMkLst>
        </pc:spChg>
        <pc:spChg chg="mod">
          <ac:chgData name="Harry Beer" userId="8c8ddc965a6867a4" providerId="LiveId" clId="{F69981D7-3488-4575-AB50-792DAAD9C4CF}" dt="2025-02-26T17:00:36.882" v="4145" actId="20577"/>
          <ac:spMkLst>
            <pc:docMk/>
            <pc:sldMk cId="3294977056" sldId="332"/>
            <ac:spMk id="20" creationId="{BADB1FE9-C126-0401-1497-17818DCCB6A8}"/>
          </ac:spMkLst>
        </pc:spChg>
        <pc:spChg chg="mod">
          <ac:chgData name="Harry Beer" userId="8c8ddc965a6867a4" providerId="LiveId" clId="{F69981D7-3488-4575-AB50-792DAAD9C4CF}" dt="2025-02-26T17:00:28.900" v="4144" actId="20577"/>
          <ac:spMkLst>
            <pc:docMk/>
            <pc:sldMk cId="3294977056" sldId="332"/>
            <ac:spMk id="23" creationId="{16CE6403-900D-CE93-36A0-D8BB4D212675}"/>
          </ac:spMkLst>
        </pc:spChg>
        <pc:spChg chg="mod">
          <ac:chgData name="Harry Beer" userId="8c8ddc965a6867a4" providerId="LiveId" clId="{F69981D7-3488-4575-AB50-792DAAD9C4CF}" dt="2025-02-26T17:00:22.925" v="4142" actId="6549"/>
          <ac:spMkLst>
            <pc:docMk/>
            <pc:sldMk cId="3294977056" sldId="332"/>
            <ac:spMk id="25" creationId="{BB9ACEEE-9ECF-4EFA-CBC2-0FE63EFF24F6}"/>
          </ac:spMkLst>
        </pc:spChg>
        <pc:spChg chg="mod">
          <ac:chgData name="Harry Beer" userId="8c8ddc965a6867a4" providerId="LiveId" clId="{F69981D7-3488-4575-AB50-792DAAD9C4CF}" dt="2025-03-02T16:25:40.716" v="4598" actId="2"/>
          <ac:spMkLst>
            <pc:docMk/>
            <pc:sldMk cId="3294977056" sldId="332"/>
            <ac:spMk id="29" creationId="{7AB7157A-5977-059D-DF46-17A132910A30}"/>
          </ac:spMkLst>
        </pc:spChg>
        <pc:spChg chg="mod">
          <ac:chgData name="Harry Beer" userId="8c8ddc965a6867a4" providerId="LiveId" clId="{F69981D7-3488-4575-AB50-792DAAD9C4CF}" dt="2025-02-26T17:01:10.225" v="4174" actId="20577"/>
          <ac:spMkLst>
            <pc:docMk/>
            <pc:sldMk cId="3294977056" sldId="332"/>
            <ac:spMk id="34" creationId="{409B1FF3-A608-DF57-BA8B-3712528DAABB}"/>
          </ac:spMkLst>
        </pc:spChg>
        <pc:spChg chg="mod">
          <ac:chgData name="Harry Beer" userId="8c8ddc965a6867a4" providerId="LiveId" clId="{F69981D7-3488-4575-AB50-792DAAD9C4CF}" dt="2025-02-26T17:01:35.247" v="4187" actId="20577"/>
          <ac:spMkLst>
            <pc:docMk/>
            <pc:sldMk cId="3294977056" sldId="332"/>
            <ac:spMk id="37" creationId="{E704109D-B334-E5F0-F7CB-C6991BC0C641}"/>
          </ac:spMkLst>
        </pc:spChg>
        <pc:picChg chg="mod">
          <ac:chgData name="Harry Beer" userId="8c8ddc965a6867a4" providerId="LiveId" clId="{F69981D7-3488-4575-AB50-792DAAD9C4CF}" dt="2025-02-23T16:40:15.109" v="565" actId="1076"/>
          <ac:picMkLst>
            <pc:docMk/>
            <pc:sldMk cId="3294977056" sldId="332"/>
            <ac:picMk id="12" creationId="{B2E18CF7-8AE8-1832-160B-7BD5447D0A76}"/>
          </ac:picMkLst>
        </pc:picChg>
      </pc:sldChg>
      <pc:sldChg chg="modSp add del mod modNotesTx">
        <pc:chgData name="Harry Beer" userId="8c8ddc965a6867a4" providerId="LiveId" clId="{F69981D7-3488-4575-AB50-792DAAD9C4CF}" dt="2025-03-08T13:35:08.427" v="34421" actId="47"/>
        <pc:sldMkLst>
          <pc:docMk/>
          <pc:sldMk cId="350443937" sldId="333"/>
        </pc:sldMkLst>
        <pc:graphicFrameChg chg="modGraphic">
          <ac:chgData name="Harry Beer" userId="8c8ddc965a6867a4" providerId="LiveId" clId="{F69981D7-3488-4575-AB50-792DAAD9C4CF}" dt="2025-03-08T13:33:07.985" v="34400" actId="14734"/>
          <ac:graphicFrameMkLst>
            <pc:docMk/>
            <pc:sldMk cId="350443937" sldId="333"/>
            <ac:graphicFrameMk id="2" creationId="{0BAAF705-8844-2501-7248-2CB7AF1F780F}"/>
          </ac:graphicFrameMkLst>
        </pc:graphicFrameChg>
      </pc:sldChg>
      <pc:sldChg chg="del modNotesTx">
        <pc:chgData name="Harry Beer" userId="8c8ddc965a6867a4" providerId="LiveId" clId="{F69981D7-3488-4575-AB50-792DAAD9C4CF}" dt="2025-03-08T13:44:03.765" v="34468" actId="47"/>
        <pc:sldMkLst>
          <pc:docMk/>
          <pc:sldMk cId="3488354193" sldId="334"/>
        </pc:sldMkLst>
      </pc:sldChg>
      <pc:sldChg chg="modSp mod modNotesTx">
        <pc:chgData name="Harry Beer" userId="8c8ddc965a6867a4" providerId="LiveId" clId="{F69981D7-3488-4575-AB50-792DAAD9C4CF}" dt="2025-03-05T16:25:56.173" v="28811" actId="20577"/>
        <pc:sldMkLst>
          <pc:docMk/>
          <pc:sldMk cId="3530661082" sldId="336"/>
        </pc:sldMkLst>
        <pc:spChg chg="mod">
          <ac:chgData name="Harry Beer" userId="8c8ddc965a6867a4" providerId="LiveId" clId="{F69981D7-3488-4575-AB50-792DAAD9C4CF}" dt="2025-03-04T07:22:02.466" v="10044" actId="6549"/>
          <ac:spMkLst>
            <pc:docMk/>
            <pc:sldMk cId="3530661082" sldId="336"/>
            <ac:spMk id="4" creationId="{69CDFDB6-9C08-5182-979E-A9488627814F}"/>
          </ac:spMkLst>
        </pc:spChg>
      </pc:sldChg>
      <pc:sldChg chg="modSp del mod">
        <pc:chgData name="Harry Beer" userId="8c8ddc965a6867a4" providerId="LiveId" clId="{F69981D7-3488-4575-AB50-792DAAD9C4CF}" dt="2025-02-23T17:20:04.687" v="967" actId="47"/>
        <pc:sldMkLst>
          <pc:docMk/>
          <pc:sldMk cId="265281473" sldId="337"/>
        </pc:sldMkLst>
      </pc:sldChg>
      <pc:sldChg chg="addSp modSp mod modNotesTx">
        <pc:chgData name="Harry Beer" userId="8c8ddc965a6867a4" providerId="LiveId" clId="{F69981D7-3488-4575-AB50-792DAAD9C4CF}" dt="2025-03-08T14:33:01.228" v="34661"/>
        <pc:sldMkLst>
          <pc:docMk/>
          <pc:sldMk cId="4097396676" sldId="338"/>
        </pc:sldMkLst>
        <pc:spChg chg="mod">
          <ac:chgData name="Harry Beer" userId="8c8ddc965a6867a4" providerId="LiveId" clId="{F69981D7-3488-4575-AB50-792DAAD9C4CF}" dt="2025-03-08T14:31:40.083" v="34655" actId="207"/>
          <ac:spMkLst>
            <pc:docMk/>
            <pc:sldMk cId="4097396676" sldId="338"/>
            <ac:spMk id="2" creationId="{BEF6EE2F-C5CC-D9AA-3770-D24AEB0388E2}"/>
          </ac:spMkLst>
        </pc:spChg>
        <pc:spChg chg="mod">
          <ac:chgData name="Harry Beer" userId="8c8ddc965a6867a4" providerId="LiveId" clId="{F69981D7-3488-4575-AB50-792DAAD9C4CF}" dt="2025-03-08T14:31:40.083" v="34655" actId="207"/>
          <ac:spMkLst>
            <pc:docMk/>
            <pc:sldMk cId="4097396676" sldId="338"/>
            <ac:spMk id="10" creationId="{B50AB553-2A96-4A92-96F2-93548E096954}"/>
          </ac:spMkLst>
        </pc:spChg>
        <pc:graphicFrameChg chg="mod modGraphic">
          <ac:chgData name="Harry Beer" userId="8c8ddc965a6867a4" providerId="LiveId" clId="{F69981D7-3488-4575-AB50-792DAAD9C4CF}" dt="2025-03-08T14:33:01.228" v="34661"/>
          <ac:graphicFrameMkLst>
            <pc:docMk/>
            <pc:sldMk cId="4097396676" sldId="338"/>
            <ac:graphicFrameMk id="5" creationId="{D5A69ACC-B801-0E9F-64FD-ED6B423F21FC}"/>
          </ac:graphicFrameMkLst>
        </pc:graphicFrameChg>
        <pc:picChg chg="add mod ord">
          <ac:chgData name="Harry Beer" userId="8c8ddc965a6867a4" providerId="LiveId" clId="{F69981D7-3488-4575-AB50-792DAAD9C4CF}" dt="2025-03-08T14:31:40.083" v="34655" actId="207"/>
          <ac:picMkLst>
            <pc:docMk/>
            <pc:sldMk cId="4097396676" sldId="338"/>
            <ac:picMk id="4" creationId="{6CFBF11A-FC5B-F1EA-AC6E-8557DA5CCB95}"/>
          </ac:picMkLst>
        </pc:picChg>
        <pc:picChg chg="mod">
          <ac:chgData name="Harry Beer" userId="8c8ddc965a6867a4" providerId="LiveId" clId="{F69981D7-3488-4575-AB50-792DAAD9C4CF}" dt="2025-03-08T14:31:40.083" v="34655" actId="207"/>
          <ac:picMkLst>
            <pc:docMk/>
            <pc:sldMk cId="4097396676" sldId="338"/>
            <ac:picMk id="6" creationId="{4700B607-AAEF-6CA3-050D-F31EE7B99704}"/>
          </ac:picMkLst>
        </pc:picChg>
      </pc:sldChg>
      <pc:sldChg chg="addSp modSp del mod">
        <pc:chgData name="Harry Beer" userId="8c8ddc965a6867a4" providerId="LiveId" clId="{F69981D7-3488-4575-AB50-792DAAD9C4CF}" dt="2025-02-23T17:52:50.389" v="1298" actId="47"/>
        <pc:sldMkLst>
          <pc:docMk/>
          <pc:sldMk cId="3493088542" sldId="339"/>
        </pc:sldMkLst>
      </pc:sldChg>
      <pc:sldChg chg="modNotesTx">
        <pc:chgData name="Harry Beer" userId="8c8ddc965a6867a4" providerId="LiveId" clId="{F69981D7-3488-4575-AB50-792DAAD9C4CF}" dt="2025-03-02T17:24:43.584" v="9509" actId="20577"/>
        <pc:sldMkLst>
          <pc:docMk/>
          <pc:sldMk cId="4127082060" sldId="340"/>
        </pc:sldMkLst>
      </pc:sldChg>
      <pc:sldChg chg="modNotesTx">
        <pc:chgData name="Harry Beer" userId="8c8ddc965a6867a4" providerId="LiveId" clId="{F69981D7-3488-4575-AB50-792DAAD9C4CF}" dt="2025-03-04T08:10:01.566" v="13174" actId="20577"/>
        <pc:sldMkLst>
          <pc:docMk/>
          <pc:sldMk cId="3953915549" sldId="341"/>
        </pc:sldMkLst>
      </pc:sldChg>
      <pc:sldChg chg="modSp del mod ord modNotesTx">
        <pc:chgData name="Harry Beer" userId="8c8ddc965a6867a4" providerId="LiveId" clId="{F69981D7-3488-4575-AB50-792DAAD9C4CF}" dt="2025-03-08T14:24:37.958" v="34576" actId="47"/>
        <pc:sldMkLst>
          <pc:docMk/>
          <pc:sldMk cId="1989982045" sldId="342"/>
        </pc:sldMkLst>
      </pc:sldChg>
      <pc:sldChg chg="modSp mod modNotesTx">
        <pc:chgData name="Harry Beer" userId="8c8ddc965a6867a4" providerId="LiveId" clId="{F69981D7-3488-4575-AB50-792DAAD9C4CF}" dt="2025-03-07T08:49:12.184" v="32799" actId="20577"/>
        <pc:sldMkLst>
          <pc:docMk/>
          <pc:sldMk cId="3800934384" sldId="344"/>
        </pc:sldMkLst>
        <pc:spChg chg="mod">
          <ac:chgData name="Harry Beer" userId="8c8ddc965a6867a4" providerId="LiveId" clId="{F69981D7-3488-4575-AB50-792DAAD9C4CF}" dt="2025-02-26T17:06:15.420" v="4502" actId="14100"/>
          <ac:spMkLst>
            <pc:docMk/>
            <pc:sldMk cId="3800934384" sldId="344"/>
            <ac:spMk id="5" creationId="{E83CB926-E87A-99BF-39A6-C677CE497FC2}"/>
          </ac:spMkLst>
        </pc:spChg>
      </pc:sldChg>
      <pc:sldChg chg="addSp delSp modSp mod modNotesTx">
        <pc:chgData name="Harry Beer" userId="8c8ddc965a6867a4" providerId="LiveId" clId="{F69981D7-3488-4575-AB50-792DAAD9C4CF}" dt="2025-03-04T07:31:10.218" v="10868" actId="6549"/>
        <pc:sldMkLst>
          <pc:docMk/>
          <pc:sldMk cId="1265620101" sldId="345"/>
        </pc:sldMkLst>
        <pc:spChg chg="mod ord">
          <ac:chgData name="Harry Beer" userId="8c8ddc965a6867a4" providerId="LiveId" clId="{F69981D7-3488-4575-AB50-792DAAD9C4CF}" dt="2025-02-23T20:13:41.783" v="1677" actId="20577"/>
          <ac:spMkLst>
            <pc:docMk/>
            <pc:sldMk cId="1265620101" sldId="345"/>
            <ac:spMk id="3" creationId="{3A68BCB1-07B0-17E0-BCA1-2C4EF6DAF012}"/>
          </ac:spMkLst>
        </pc:spChg>
        <pc:picChg chg="add mod">
          <ac:chgData name="Harry Beer" userId="8c8ddc965a6867a4" providerId="LiveId" clId="{F69981D7-3488-4575-AB50-792DAAD9C4CF}" dt="2025-02-23T20:33:29.117" v="1832" actId="14100"/>
          <ac:picMkLst>
            <pc:docMk/>
            <pc:sldMk cId="1265620101" sldId="345"/>
            <ac:picMk id="10" creationId="{F0A7FF9F-8742-C448-1012-77E68F1893BB}"/>
          </ac:picMkLst>
        </pc:picChg>
      </pc:sldChg>
      <pc:sldChg chg="modNotesTx">
        <pc:chgData name="Harry Beer" userId="8c8ddc965a6867a4" providerId="LiveId" clId="{F69981D7-3488-4575-AB50-792DAAD9C4CF}" dt="2025-03-04T08:02:55.747" v="12213" actId="20577"/>
        <pc:sldMkLst>
          <pc:docMk/>
          <pc:sldMk cId="2731556538" sldId="346"/>
        </pc:sldMkLst>
      </pc:sldChg>
      <pc:sldChg chg="modNotesTx">
        <pc:chgData name="Harry Beer" userId="8c8ddc965a6867a4" providerId="LiveId" clId="{F69981D7-3488-4575-AB50-792DAAD9C4CF}" dt="2025-03-07T08:50:11.522" v="32800" actId="6549"/>
        <pc:sldMkLst>
          <pc:docMk/>
          <pc:sldMk cId="2002654277" sldId="347"/>
        </pc:sldMkLst>
      </pc:sldChg>
      <pc:sldChg chg="modNotesTx">
        <pc:chgData name="Harry Beer" userId="8c8ddc965a6867a4" providerId="LiveId" clId="{F69981D7-3488-4575-AB50-792DAAD9C4CF}" dt="2025-03-04T08:23:14.647" v="14570" actId="20577"/>
        <pc:sldMkLst>
          <pc:docMk/>
          <pc:sldMk cId="2405063015" sldId="348"/>
        </pc:sldMkLst>
      </pc:sldChg>
      <pc:sldChg chg="modNotesTx">
        <pc:chgData name="Harry Beer" userId="8c8ddc965a6867a4" providerId="LiveId" clId="{F69981D7-3488-4575-AB50-792DAAD9C4CF}" dt="2025-03-04T08:16:25.961" v="13690" actId="20577"/>
        <pc:sldMkLst>
          <pc:docMk/>
          <pc:sldMk cId="612012593" sldId="349"/>
        </pc:sldMkLst>
      </pc:sldChg>
      <pc:sldChg chg="modSp mod modNotesTx">
        <pc:chgData name="Harry Beer" userId="8c8ddc965a6867a4" providerId="LiveId" clId="{F69981D7-3488-4575-AB50-792DAAD9C4CF}" dt="2025-03-04T10:05:59.780" v="20860" actId="114"/>
        <pc:sldMkLst>
          <pc:docMk/>
          <pc:sldMk cId="1191753465" sldId="353"/>
        </pc:sldMkLst>
        <pc:spChg chg="mod">
          <ac:chgData name="Harry Beer" userId="8c8ddc965a6867a4" providerId="LiveId" clId="{F69981D7-3488-4575-AB50-792DAAD9C4CF}" dt="2025-03-03T17:05:44.277" v="9846" actId="1076"/>
          <ac:spMkLst>
            <pc:docMk/>
            <pc:sldMk cId="1191753465" sldId="353"/>
            <ac:spMk id="5" creationId="{5F4FE573-BB52-1C21-AC12-48A5DBBAD804}"/>
          </ac:spMkLst>
        </pc:spChg>
        <pc:spChg chg="mod">
          <ac:chgData name="Harry Beer" userId="8c8ddc965a6867a4" providerId="LiveId" clId="{F69981D7-3488-4575-AB50-792DAAD9C4CF}" dt="2025-03-03T17:05:47.845" v="9847" actId="1076"/>
          <ac:spMkLst>
            <pc:docMk/>
            <pc:sldMk cId="1191753465" sldId="353"/>
            <ac:spMk id="7" creationId="{E5BCAC67-E41A-CF37-8BD7-46F232CE4EF5}"/>
          </ac:spMkLst>
        </pc:spChg>
        <pc:spChg chg="mod">
          <ac:chgData name="Harry Beer" userId="8c8ddc965a6867a4" providerId="LiveId" clId="{F69981D7-3488-4575-AB50-792DAAD9C4CF}" dt="2025-03-03T17:05:41.011" v="9845" actId="1076"/>
          <ac:spMkLst>
            <pc:docMk/>
            <pc:sldMk cId="1191753465" sldId="353"/>
            <ac:spMk id="9" creationId="{CFD58D02-AC0E-55A7-E72A-D1934F1062FB}"/>
          </ac:spMkLst>
        </pc:spChg>
        <pc:spChg chg="mod">
          <ac:chgData name="Harry Beer" userId="8c8ddc965a6867a4" providerId="LiveId" clId="{F69981D7-3488-4575-AB50-792DAAD9C4CF}" dt="2025-03-03T17:05:36.564" v="9844" actId="1076"/>
          <ac:spMkLst>
            <pc:docMk/>
            <pc:sldMk cId="1191753465" sldId="353"/>
            <ac:spMk id="11" creationId="{DF959A03-9C4F-C102-D674-078D7FA56499}"/>
          </ac:spMkLst>
        </pc:spChg>
      </pc:sldChg>
      <pc:sldChg chg="del">
        <pc:chgData name="Harry Beer" userId="8c8ddc965a6867a4" providerId="LiveId" clId="{F69981D7-3488-4575-AB50-792DAAD9C4CF}" dt="2025-02-24T08:07:09.889" v="1968" actId="47"/>
        <pc:sldMkLst>
          <pc:docMk/>
          <pc:sldMk cId="1233937881" sldId="354"/>
        </pc:sldMkLst>
      </pc:sldChg>
      <pc:sldChg chg="addSp delSp modSp del mod">
        <pc:chgData name="Harry Beer" userId="8c8ddc965a6867a4" providerId="LiveId" clId="{F69981D7-3488-4575-AB50-792DAAD9C4CF}" dt="2025-02-24T08:12:49.948" v="2007" actId="47"/>
        <pc:sldMkLst>
          <pc:docMk/>
          <pc:sldMk cId="2805983113" sldId="355"/>
        </pc:sldMkLst>
      </pc:sldChg>
      <pc:sldChg chg="modSp mod modNotesTx">
        <pc:chgData name="Harry Beer" userId="8c8ddc965a6867a4" providerId="LiveId" clId="{F69981D7-3488-4575-AB50-792DAAD9C4CF}" dt="2025-03-08T16:29:06.277" v="34844" actId="2"/>
        <pc:sldMkLst>
          <pc:docMk/>
          <pc:sldMk cId="1749681512" sldId="357"/>
        </pc:sldMkLst>
        <pc:spChg chg="mod">
          <ac:chgData name="Harry Beer" userId="8c8ddc965a6867a4" providerId="LiveId" clId="{F69981D7-3488-4575-AB50-792DAAD9C4CF}" dt="2025-03-02T16:25:43.106" v="4599" actId="2"/>
          <ac:spMkLst>
            <pc:docMk/>
            <pc:sldMk cId="1749681512" sldId="357"/>
            <ac:spMk id="5" creationId="{6DDBE645-73E2-2F52-6EBA-DFAC6442439E}"/>
          </ac:spMkLst>
        </pc:spChg>
      </pc:sldChg>
      <pc:sldChg chg="modNotesTx">
        <pc:chgData name="Harry Beer" userId="8c8ddc965a6867a4" providerId="LiveId" clId="{F69981D7-3488-4575-AB50-792DAAD9C4CF}" dt="2025-03-07T08:52:25.831" v="32815" actId="114"/>
        <pc:sldMkLst>
          <pc:docMk/>
          <pc:sldMk cId="1948637033" sldId="360"/>
        </pc:sldMkLst>
      </pc:sldChg>
      <pc:sldChg chg="addSp delSp modSp del mod setBg">
        <pc:chgData name="Harry Beer" userId="8c8ddc965a6867a4" providerId="LiveId" clId="{F69981D7-3488-4575-AB50-792DAAD9C4CF}" dt="2025-03-02T16:24:27.006" v="4593" actId="47"/>
        <pc:sldMkLst>
          <pc:docMk/>
          <pc:sldMk cId="2212304219" sldId="362"/>
        </pc:sldMkLst>
      </pc:sldChg>
      <pc:sldChg chg="modNotesTx">
        <pc:chgData name="Harry Beer" userId="8c8ddc965a6867a4" providerId="LiveId" clId="{F69981D7-3488-4575-AB50-792DAAD9C4CF}" dt="2025-03-04T08:54:16.239" v="17358" actId="20577"/>
        <pc:sldMkLst>
          <pc:docMk/>
          <pc:sldMk cId="1349143279" sldId="363"/>
        </pc:sldMkLst>
      </pc:sldChg>
      <pc:sldChg chg="modSp mod modNotesTx">
        <pc:chgData name="Harry Beer" userId="8c8ddc965a6867a4" providerId="LiveId" clId="{F69981D7-3488-4575-AB50-792DAAD9C4CF}" dt="2025-03-08T14:37:03.752" v="34675" actId="20577"/>
        <pc:sldMkLst>
          <pc:docMk/>
          <pc:sldMk cId="3475307099" sldId="364"/>
        </pc:sldMkLst>
        <pc:spChg chg="mod">
          <ac:chgData name="Harry Beer" userId="8c8ddc965a6867a4" providerId="LiveId" clId="{F69981D7-3488-4575-AB50-792DAAD9C4CF}" dt="2025-03-08T14:37:03.752" v="34675" actId="20577"/>
          <ac:spMkLst>
            <pc:docMk/>
            <pc:sldMk cId="3475307099" sldId="364"/>
            <ac:spMk id="7" creationId="{592F2A98-64C0-AD8C-16A8-1A5D410DFF5E}"/>
          </ac:spMkLst>
        </pc:spChg>
      </pc:sldChg>
      <pc:sldChg chg="modNotesTx">
        <pc:chgData name="Harry Beer" userId="8c8ddc965a6867a4" providerId="LiveId" clId="{F69981D7-3488-4575-AB50-792DAAD9C4CF}" dt="2025-03-07T09:07:31.768" v="33792" actId="20577"/>
        <pc:sldMkLst>
          <pc:docMk/>
          <pc:sldMk cId="24831354" sldId="365"/>
        </pc:sldMkLst>
      </pc:sldChg>
      <pc:sldChg chg="addSp delSp modSp mod modNotesTx">
        <pc:chgData name="Harry Beer" userId="8c8ddc965a6867a4" providerId="LiveId" clId="{F69981D7-3488-4575-AB50-792DAAD9C4CF}" dt="2025-03-07T09:04:16.608" v="33759" actId="20577"/>
        <pc:sldMkLst>
          <pc:docMk/>
          <pc:sldMk cId="284022759" sldId="366"/>
        </pc:sldMkLst>
      </pc:sldChg>
      <pc:sldChg chg="modSp mod modNotesTx">
        <pc:chgData name="Harry Beer" userId="8c8ddc965a6867a4" providerId="LiveId" clId="{F69981D7-3488-4575-AB50-792DAAD9C4CF}" dt="2025-03-07T09:14:51.671" v="34349" actId="20577"/>
        <pc:sldMkLst>
          <pc:docMk/>
          <pc:sldMk cId="1855848013" sldId="367"/>
        </pc:sldMkLst>
        <pc:graphicFrameChg chg="modGraphic">
          <ac:chgData name="Harry Beer" userId="8c8ddc965a6867a4" providerId="LiveId" clId="{F69981D7-3488-4575-AB50-792DAAD9C4CF}" dt="2025-03-04T09:05:28.778" v="19301" actId="20577"/>
          <ac:graphicFrameMkLst>
            <pc:docMk/>
            <pc:sldMk cId="1855848013" sldId="367"/>
            <ac:graphicFrameMk id="2" creationId="{D7603AC3-7456-CAEB-0928-96108BD1AAD1}"/>
          </ac:graphicFrameMkLst>
        </pc:graphicFrameChg>
      </pc:sldChg>
      <pc:sldChg chg="addSp modSp del mod">
        <pc:chgData name="Harry Beer" userId="8c8ddc965a6867a4" providerId="LiveId" clId="{F69981D7-3488-4575-AB50-792DAAD9C4CF}" dt="2025-02-23T20:27:18.149" v="1800" actId="47"/>
        <pc:sldMkLst>
          <pc:docMk/>
          <pc:sldMk cId="541453619" sldId="368"/>
        </pc:sldMkLst>
      </pc:sldChg>
      <pc:sldChg chg="addSp modSp add del mod">
        <pc:chgData name="Harry Beer" userId="8c8ddc965a6867a4" providerId="LiveId" clId="{F69981D7-3488-4575-AB50-792DAAD9C4CF}" dt="2025-02-23T17:20:20.947" v="968" actId="47"/>
        <pc:sldMkLst>
          <pc:docMk/>
          <pc:sldMk cId="3614758377" sldId="369"/>
        </pc:sldMkLst>
      </pc:sldChg>
      <pc:sldChg chg="addSp delSp modSp new mod setBg modNotesTx">
        <pc:chgData name="Harry Beer" userId="8c8ddc965a6867a4" providerId="LiveId" clId="{F69981D7-3488-4575-AB50-792DAAD9C4CF}" dt="2025-03-07T08:45:46.002" v="32788" actId="20577"/>
        <pc:sldMkLst>
          <pc:docMk/>
          <pc:sldMk cId="3232975932" sldId="370"/>
        </pc:sldMkLst>
        <pc:spChg chg="add mod">
          <ac:chgData name="Harry Beer" userId="8c8ddc965a6867a4" providerId="LiveId" clId="{F69981D7-3488-4575-AB50-792DAAD9C4CF}" dt="2025-02-23T17:21:15.553" v="972" actId="1076"/>
          <ac:spMkLst>
            <pc:docMk/>
            <pc:sldMk cId="3232975932" sldId="370"/>
            <ac:spMk id="5" creationId="{18393419-684C-A5F5-EE51-515B712D5C3D}"/>
          </ac:spMkLst>
        </pc:spChg>
        <pc:spChg chg="add mod">
          <ac:chgData name="Harry Beer" userId="8c8ddc965a6867a4" providerId="LiveId" clId="{F69981D7-3488-4575-AB50-792DAAD9C4CF}" dt="2025-02-23T17:35:00.046" v="1249" actId="20578"/>
          <ac:spMkLst>
            <pc:docMk/>
            <pc:sldMk cId="3232975932" sldId="370"/>
            <ac:spMk id="7" creationId="{58EA4D2C-4D1F-086D-1E2C-C140D4A06DDD}"/>
          </ac:spMkLst>
        </pc:spChg>
        <pc:spChg chg="add mod">
          <ac:chgData name="Harry Beer" userId="8c8ddc965a6867a4" providerId="LiveId" clId="{F69981D7-3488-4575-AB50-792DAAD9C4CF}" dt="2025-02-23T19:41:03.576" v="1448" actId="1076"/>
          <ac:spMkLst>
            <pc:docMk/>
            <pc:sldMk cId="3232975932" sldId="370"/>
            <ac:spMk id="13" creationId="{AEB17A45-B45B-6BD1-33CB-5BA565E65D0E}"/>
          </ac:spMkLst>
        </pc:spChg>
        <pc:spChg chg="add">
          <ac:chgData name="Harry Beer" userId="8c8ddc965a6867a4" providerId="LiveId" clId="{F69981D7-3488-4575-AB50-792DAAD9C4CF}" dt="2025-02-23T17:06:52.795" v="677" actId="26606"/>
          <ac:spMkLst>
            <pc:docMk/>
            <pc:sldMk cId="3232975932" sldId="370"/>
            <ac:spMk id="16" creationId="{216BB327-7AA9-4EC5-815F-9D8E6BC53E34}"/>
          </ac:spMkLst>
        </pc:spChg>
        <pc:picChg chg="add mod">
          <ac:chgData name="Harry Beer" userId="8c8ddc965a6867a4" providerId="LiveId" clId="{F69981D7-3488-4575-AB50-792DAAD9C4CF}" dt="2025-02-23T17:18:09.171" v="947" actId="1076"/>
          <ac:picMkLst>
            <pc:docMk/>
            <pc:sldMk cId="3232975932" sldId="370"/>
            <ac:picMk id="3" creationId="{06BEDE1C-5CEC-2325-348E-5CE0482F93D7}"/>
          </ac:picMkLst>
        </pc:picChg>
        <pc:picChg chg="add mod">
          <ac:chgData name="Harry Beer" userId="8c8ddc965a6867a4" providerId="LiveId" clId="{F69981D7-3488-4575-AB50-792DAAD9C4CF}" dt="2025-02-23T19:40:59.106" v="1447" actId="1076"/>
          <ac:picMkLst>
            <pc:docMk/>
            <pc:sldMk cId="3232975932" sldId="370"/>
            <ac:picMk id="9" creationId="{B9E811A1-5B82-B7AA-628B-4A3C494519C3}"/>
          </ac:picMkLst>
        </pc:picChg>
      </pc:sldChg>
      <pc:sldChg chg="addSp delSp modSp add del mod">
        <pc:chgData name="Harry Beer" userId="8c8ddc965a6867a4" providerId="LiveId" clId="{F69981D7-3488-4575-AB50-792DAAD9C4CF}" dt="2025-02-24T07:56:45.921" v="1894" actId="47"/>
        <pc:sldMkLst>
          <pc:docMk/>
          <pc:sldMk cId="2481769750" sldId="371"/>
        </pc:sldMkLst>
      </pc:sldChg>
      <pc:sldChg chg="addSp delSp modSp add mod setBg setFolMasterObjs modNotesTx">
        <pc:chgData name="Harry Beer" userId="8c8ddc965a6867a4" providerId="LiveId" clId="{F69981D7-3488-4575-AB50-792DAAD9C4CF}" dt="2025-03-07T08:27:19.909" v="31573" actId="20577"/>
        <pc:sldMkLst>
          <pc:docMk/>
          <pc:sldMk cId="3402139819" sldId="372"/>
        </pc:sldMkLst>
        <pc:spChg chg="mod ord">
          <ac:chgData name="Harry Beer" userId="8c8ddc965a6867a4" providerId="LiveId" clId="{F69981D7-3488-4575-AB50-792DAAD9C4CF}" dt="2025-02-23T17:59:21.662" v="1323" actId="1076"/>
          <ac:spMkLst>
            <pc:docMk/>
            <pc:sldMk cId="3402139819" sldId="372"/>
            <ac:spMk id="3" creationId="{DFB95A07-38E5-0205-8880-FD9413DEAADA}"/>
          </ac:spMkLst>
        </pc:spChg>
        <pc:spChg chg="add">
          <ac:chgData name="Harry Beer" userId="8c8ddc965a6867a4" providerId="LiveId" clId="{F69981D7-3488-4575-AB50-792DAAD9C4CF}" dt="2025-02-23T17:58:51.273" v="1321" actId="26606"/>
          <ac:spMkLst>
            <pc:docMk/>
            <pc:sldMk cId="3402139819" sldId="372"/>
            <ac:spMk id="19" creationId="{6F828D28-8E09-41CC-8229-3070B5467A96}"/>
          </ac:spMkLst>
        </pc:spChg>
        <pc:spChg chg="add">
          <ac:chgData name="Harry Beer" userId="8c8ddc965a6867a4" providerId="LiveId" clId="{F69981D7-3488-4575-AB50-792DAAD9C4CF}" dt="2025-02-23T17:58:51.273" v="1321" actId="26606"/>
          <ac:spMkLst>
            <pc:docMk/>
            <pc:sldMk cId="3402139819" sldId="372"/>
            <ac:spMk id="21" creationId="{D5B012D8-7F27-4758-9AC6-C889B154BD73}"/>
          </ac:spMkLst>
        </pc:spChg>
        <pc:spChg chg="add">
          <ac:chgData name="Harry Beer" userId="8c8ddc965a6867a4" providerId="LiveId" clId="{F69981D7-3488-4575-AB50-792DAAD9C4CF}" dt="2025-02-23T17:58:51.273" v="1321" actId="26606"/>
          <ac:spMkLst>
            <pc:docMk/>
            <pc:sldMk cId="3402139819" sldId="372"/>
            <ac:spMk id="23" creationId="{4063B759-00FC-46D1-9898-8E8625268FAF}"/>
          </ac:spMkLst>
        </pc:spChg>
        <pc:picChg chg="add mod">
          <ac:chgData name="Harry Beer" userId="8c8ddc965a6867a4" providerId="LiveId" clId="{F69981D7-3488-4575-AB50-792DAAD9C4CF}" dt="2025-02-23T17:58:51.273" v="1321" actId="26606"/>
          <ac:picMkLst>
            <pc:docMk/>
            <pc:sldMk cId="3402139819" sldId="372"/>
            <ac:picMk id="10" creationId="{74FA36E2-0DA9-85AC-124A-C1EEF395CF4B}"/>
          </ac:picMkLst>
        </pc:picChg>
      </pc:sldChg>
      <pc:sldChg chg="addSp delSp modSp add del mod setBg setFolMasterObjs">
        <pc:chgData name="Harry Beer" userId="8c8ddc965a6867a4" providerId="LiveId" clId="{F69981D7-3488-4575-AB50-792DAAD9C4CF}" dt="2025-02-24T08:28:04.520" v="2200" actId="47"/>
        <pc:sldMkLst>
          <pc:docMk/>
          <pc:sldMk cId="3104476149" sldId="373"/>
        </pc:sldMkLst>
      </pc:sldChg>
      <pc:sldChg chg="addSp delSp modSp add del mod">
        <pc:chgData name="Harry Beer" userId="8c8ddc965a6867a4" providerId="LiveId" clId="{F69981D7-3488-4575-AB50-792DAAD9C4CF}" dt="2025-02-23T19:51:43.657" v="1507" actId="47"/>
        <pc:sldMkLst>
          <pc:docMk/>
          <pc:sldMk cId="3077033818" sldId="374"/>
        </pc:sldMkLst>
      </pc:sldChg>
      <pc:sldChg chg="addSp delSp modSp add mod setBg setFolMasterObjs modNotesTx">
        <pc:chgData name="Harry Beer" userId="8c8ddc965a6867a4" providerId="LiveId" clId="{F69981D7-3488-4575-AB50-792DAAD9C4CF}" dt="2025-03-04T08:26:44.299" v="15043" actId="20577"/>
        <pc:sldMkLst>
          <pc:docMk/>
          <pc:sldMk cId="856194348" sldId="375"/>
        </pc:sldMkLst>
        <pc:spChg chg="mod ord">
          <ac:chgData name="Harry Beer" userId="8c8ddc965a6867a4" providerId="LiveId" clId="{F69981D7-3488-4575-AB50-792DAAD9C4CF}" dt="2025-02-24T07:58:48.636" v="1906" actId="27636"/>
          <ac:spMkLst>
            <pc:docMk/>
            <pc:sldMk cId="856194348" sldId="375"/>
            <ac:spMk id="3" creationId="{0C326C9B-B6C8-EB9C-6226-2526169F1F20}"/>
          </ac:spMkLst>
        </pc:spChg>
        <pc:spChg chg="add">
          <ac:chgData name="Harry Beer" userId="8c8ddc965a6867a4" providerId="LiveId" clId="{F69981D7-3488-4575-AB50-792DAAD9C4CF}" dt="2025-02-24T07:54:04.371" v="1878" actId="26606"/>
          <ac:spMkLst>
            <pc:docMk/>
            <pc:sldMk cId="856194348" sldId="375"/>
            <ac:spMk id="30" creationId="{6F828D28-8E09-41CC-8229-3070B5467A96}"/>
          </ac:spMkLst>
        </pc:spChg>
        <pc:spChg chg="add">
          <ac:chgData name="Harry Beer" userId="8c8ddc965a6867a4" providerId="LiveId" clId="{F69981D7-3488-4575-AB50-792DAAD9C4CF}" dt="2025-02-24T07:54:04.371" v="1878" actId="26606"/>
          <ac:spMkLst>
            <pc:docMk/>
            <pc:sldMk cId="856194348" sldId="375"/>
            <ac:spMk id="32" creationId="{D5B012D8-7F27-4758-9AC6-C889B154BD73}"/>
          </ac:spMkLst>
        </pc:spChg>
        <pc:spChg chg="add">
          <ac:chgData name="Harry Beer" userId="8c8ddc965a6867a4" providerId="LiveId" clId="{F69981D7-3488-4575-AB50-792DAAD9C4CF}" dt="2025-02-24T07:54:04.371" v="1878" actId="26606"/>
          <ac:spMkLst>
            <pc:docMk/>
            <pc:sldMk cId="856194348" sldId="375"/>
            <ac:spMk id="34" creationId="{4063B759-00FC-46D1-9898-8E8625268FAF}"/>
          </ac:spMkLst>
        </pc:spChg>
        <pc:picChg chg="add mod">
          <ac:chgData name="Harry Beer" userId="8c8ddc965a6867a4" providerId="LiveId" clId="{F69981D7-3488-4575-AB50-792DAAD9C4CF}" dt="2025-02-24T07:58:41.354" v="1903" actId="1076"/>
          <ac:picMkLst>
            <pc:docMk/>
            <pc:sldMk cId="856194348" sldId="375"/>
            <ac:picMk id="2" creationId="{420792F4-C593-ED2E-F03F-F11A7CF537E2}"/>
          </ac:picMkLst>
        </pc:picChg>
      </pc:sldChg>
      <pc:sldChg chg="add del">
        <pc:chgData name="Harry Beer" userId="8c8ddc965a6867a4" providerId="LiveId" clId="{F69981D7-3488-4575-AB50-792DAAD9C4CF}" dt="2025-02-23T18:11:23.132" v="1401" actId="47"/>
        <pc:sldMkLst>
          <pc:docMk/>
          <pc:sldMk cId="2417551962" sldId="376"/>
        </pc:sldMkLst>
      </pc:sldChg>
      <pc:sldChg chg="addSp delSp modSp new del mod setBg">
        <pc:chgData name="Harry Beer" userId="8c8ddc965a6867a4" providerId="LiveId" clId="{F69981D7-3488-4575-AB50-792DAAD9C4CF}" dt="2025-02-23T19:48:03.432" v="1466" actId="47"/>
        <pc:sldMkLst>
          <pc:docMk/>
          <pc:sldMk cId="1593781087" sldId="377"/>
        </pc:sldMkLst>
      </pc:sldChg>
      <pc:sldChg chg="add del">
        <pc:chgData name="Harry Beer" userId="8c8ddc965a6867a4" providerId="LiveId" clId="{F69981D7-3488-4575-AB50-792DAAD9C4CF}" dt="2025-02-23T18:16:53.499" v="1418" actId="47"/>
        <pc:sldMkLst>
          <pc:docMk/>
          <pc:sldMk cId="2687535463" sldId="378"/>
        </pc:sldMkLst>
      </pc:sldChg>
      <pc:sldChg chg="addSp delSp modSp new del mod setBg">
        <pc:chgData name="Harry Beer" userId="8c8ddc965a6867a4" providerId="LiveId" clId="{F69981D7-3488-4575-AB50-792DAAD9C4CF}" dt="2025-02-23T19:56:31.536" v="1522" actId="47"/>
        <pc:sldMkLst>
          <pc:docMk/>
          <pc:sldMk cId="2954402474" sldId="378"/>
        </pc:sldMkLst>
      </pc:sldChg>
      <pc:sldChg chg="addSp delSp modSp new mod setBg modNotesTx">
        <pc:chgData name="Harry Beer" userId="8c8ddc965a6867a4" providerId="LiveId" clId="{F69981D7-3488-4575-AB50-792DAAD9C4CF}" dt="2025-03-02T17:07:51.772" v="8326" actId="20577"/>
        <pc:sldMkLst>
          <pc:docMk/>
          <pc:sldMk cId="2078052086" sldId="379"/>
        </pc:sldMkLst>
        <pc:spChg chg="add">
          <ac:chgData name="Harry Beer" userId="8c8ddc965a6867a4" providerId="LiveId" clId="{F69981D7-3488-4575-AB50-792DAAD9C4CF}" dt="2025-02-23T19:50:20.871" v="1490" actId="26606"/>
          <ac:spMkLst>
            <pc:docMk/>
            <pc:sldMk cId="2078052086" sldId="379"/>
            <ac:spMk id="7" creationId="{42A4FC2C-047E-45A5-965D-8E1E3BF09BC6}"/>
          </ac:spMkLst>
        </pc:spChg>
        <pc:spChg chg="add mod">
          <ac:chgData name="Harry Beer" userId="8c8ddc965a6867a4" providerId="LiveId" clId="{F69981D7-3488-4575-AB50-792DAAD9C4CF}" dt="2025-02-23T19:51:11.738" v="1505" actId="1076"/>
          <ac:spMkLst>
            <pc:docMk/>
            <pc:sldMk cId="2078052086" sldId="379"/>
            <ac:spMk id="9" creationId="{8153E67C-9518-51C5-E430-EF21059012DF}"/>
          </ac:spMkLst>
        </pc:spChg>
        <pc:picChg chg="add mod">
          <ac:chgData name="Harry Beer" userId="8c8ddc965a6867a4" providerId="LiveId" clId="{F69981D7-3488-4575-AB50-792DAAD9C4CF}" dt="2025-02-23T19:50:20.871" v="1490" actId="26606"/>
          <ac:picMkLst>
            <pc:docMk/>
            <pc:sldMk cId="2078052086" sldId="379"/>
            <ac:picMk id="5" creationId="{D1C48965-BAD3-1949-AD66-9DF63FBC0249}"/>
          </ac:picMkLst>
        </pc:picChg>
      </pc:sldChg>
      <pc:sldChg chg="addSp delSp modSp add del mod">
        <pc:chgData name="Harry Beer" userId="8c8ddc965a6867a4" providerId="LiveId" clId="{F69981D7-3488-4575-AB50-792DAAD9C4CF}" dt="2025-02-23T20:25:19.143" v="1764" actId="47"/>
        <pc:sldMkLst>
          <pc:docMk/>
          <pc:sldMk cId="755997071" sldId="380"/>
        </pc:sldMkLst>
      </pc:sldChg>
      <pc:sldChg chg="addSp delSp modSp new del mod">
        <pc:chgData name="Harry Beer" userId="8c8ddc965a6867a4" providerId="LiveId" clId="{F69981D7-3488-4575-AB50-792DAAD9C4CF}" dt="2025-02-23T20:10:49.199" v="1571" actId="47"/>
        <pc:sldMkLst>
          <pc:docMk/>
          <pc:sldMk cId="2797567351" sldId="380"/>
        </pc:sldMkLst>
      </pc:sldChg>
      <pc:sldChg chg="addSp delSp modSp add del mod">
        <pc:chgData name="Harry Beer" userId="8c8ddc965a6867a4" providerId="LiveId" clId="{F69981D7-3488-4575-AB50-792DAAD9C4CF}" dt="2025-02-23T20:10:52.774" v="1572" actId="47"/>
        <pc:sldMkLst>
          <pc:docMk/>
          <pc:sldMk cId="1728454603" sldId="381"/>
        </pc:sldMkLst>
      </pc:sldChg>
      <pc:sldChg chg="addSp delSp modSp new del mod setBg">
        <pc:chgData name="Harry Beer" userId="8c8ddc965a6867a4" providerId="LiveId" clId="{F69981D7-3488-4575-AB50-792DAAD9C4CF}" dt="2025-02-24T08:25:54.737" v="2166" actId="47"/>
        <pc:sldMkLst>
          <pc:docMk/>
          <pc:sldMk cId="2813068378" sldId="381"/>
        </pc:sldMkLst>
      </pc:sldChg>
      <pc:sldChg chg="addSp delSp modSp add del mod">
        <pc:chgData name="Harry Beer" userId="8c8ddc965a6867a4" providerId="LiveId" clId="{F69981D7-3488-4575-AB50-792DAAD9C4CF}" dt="2025-02-24T08:12:10.587" v="2006" actId="47"/>
        <pc:sldMkLst>
          <pc:docMk/>
          <pc:sldMk cId="3656582036" sldId="382"/>
        </pc:sldMkLst>
      </pc:sldChg>
      <pc:sldChg chg="addSp delSp modSp add mod modNotesTx">
        <pc:chgData name="Harry Beer" userId="8c8ddc965a6867a4" providerId="LiveId" clId="{F69981D7-3488-4575-AB50-792DAAD9C4CF}" dt="2025-03-08T16:19:08.392" v="34837" actId="5793"/>
        <pc:sldMkLst>
          <pc:docMk/>
          <pc:sldMk cId="1023801966" sldId="383"/>
        </pc:sldMkLst>
        <pc:spChg chg="add mod">
          <ac:chgData name="Harry Beer" userId="8c8ddc965a6867a4" providerId="LiveId" clId="{F69981D7-3488-4575-AB50-792DAAD9C4CF}" dt="2025-02-24T07:52:35.502" v="1857" actId="1076"/>
          <ac:spMkLst>
            <pc:docMk/>
            <pc:sldMk cId="1023801966" sldId="383"/>
            <ac:spMk id="8" creationId="{468AFE72-669F-CAA4-96FB-2CCCF3D6C5BC}"/>
          </ac:spMkLst>
        </pc:spChg>
        <pc:spChg chg="add mod">
          <ac:chgData name="Harry Beer" userId="8c8ddc965a6867a4" providerId="LiveId" clId="{F69981D7-3488-4575-AB50-792DAAD9C4CF}" dt="2025-02-24T07:56:56.812" v="1901" actId="20577"/>
          <ac:spMkLst>
            <pc:docMk/>
            <pc:sldMk cId="1023801966" sldId="383"/>
            <ac:spMk id="10" creationId="{1265971F-BE4A-0680-7181-354F2051BCF6}"/>
          </ac:spMkLst>
        </pc:spChg>
        <pc:spChg chg="add mod">
          <ac:chgData name="Harry Beer" userId="8c8ddc965a6867a4" providerId="LiveId" clId="{F69981D7-3488-4575-AB50-792DAAD9C4CF}" dt="2025-02-24T07:53:44.120" v="1875" actId="1076"/>
          <ac:spMkLst>
            <pc:docMk/>
            <pc:sldMk cId="1023801966" sldId="383"/>
            <ac:spMk id="12" creationId="{808FD976-E46A-E24F-492E-F37FE74A08E3}"/>
          </ac:spMkLst>
        </pc:spChg>
        <pc:picChg chg="add mod ord">
          <ac:chgData name="Harry Beer" userId="8c8ddc965a6867a4" providerId="LiveId" clId="{F69981D7-3488-4575-AB50-792DAAD9C4CF}" dt="2025-02-24T07:51:16.294" v="1840" actId="167"/>
          <ac:picMkLst>
            <pc:docMk/>
            <pc:sldMk cId="1023801966" sldId="383"/>
            <ac:picMk id="3" creationId="{D2EDB9C2-8BCA-16E6-2682-4D91CC890C7B}"/>
          </ac:picMkLst>
        </pc:picChg>
      </pc:sldChg>
      <pc:sldChg chg="addSp delSp modSp add del mod">
        <pc:chgData name="Harry Beer" userId="8c8ddc965a6867a4" providerId="LiveId" clId="{F69981D7-3488-4575-AB50-792DAAD9C4CF}" dt="2025-02-24T08:03:02.527" v="1923" actId="47"/>
        <pc:sldMkLst>
          <pc:docMk/>
          <pc:sldMk cId="4093160311" sldId="384"/>
        </pc:sldMkLst>
      </pc:sldChg>
      <pc:sldChg chg="addSp modSp new mod setBg modNotesTx">
        <pc:chgData name="Harry Beer" userId="8c8ddc965a6867a4" providerId="LiveId" clId="{F69981D7-3488-4575-AB50-792DAAD9C4CF}" dt="2025-03-04T07:13:57.261" v="9939" actId="20577"/>
        <pc:sldMkLst>
          <pc:docMk/>
          <pc:sldMk cId="726103166" sldId="385"/>
        </pc:sldMkLst>
        <pc:spChg chg="add mod">
          <ac:chgData name="Harry Beer" userId="8c8ddc965a6867a4" providerId="LiveId" clId="{F69981D7-3488-4575-AB50-792DAAD9C4CF}" dt="2025-03-04T07:13:38.343" v="9932" actId="20577"/>
          <ac:spMkLst>
            <pc:docMk/>
            <pc:sldMk cId="726103166" sldId="385"/>
            <ac:spMk id="7" creationId="{FF0B95C9-A4A7-E1B5-F3A7-82CE412667FE}"/>
          </ac:spMkLst>
        </pc:spChg>
        <pc:spChg chg="add">
          <ac:chgData name="Harry Beer" userId="8c8ddc965a6867a4" providerId="LiveId" clId="{F69981D7-3488-4575-AB50-792DAAD9C4CF}" dt="2025-02-24T08:02:38.537" v="1917" actId="26606"/>
          <ac:spMkLst>
            <pc:docMk/>
            <pc:sldMk cId="726103166" sldId="385"/>
            <ac:spMk id="8" creationId="{42A4FC2C-047E-45A5-965D-8E1E3BF09BC6}"/>
          </ac:spMkLst>
        </pc:spChg>
        <pc:spChg chg="add mod">
          <ac:chgData name="Harry Beer" userId="8c8ddc965a6867a4" providerId="LiveId" clId="{F69981D7-3488-4575-AB50-792DAAD9C4CF}" dt="2025-02-24T08:04:51.171" v="1940" actId="14100"/>
          <ac:spMkLst>
            <pc:docMk/>
            <pc:sldMk cId="726103166" sldId="385"/>
            <ac:spMk id="10" creationId="{CCC67792-178B-BF4C-1379-54CB297A6A1D}"/>
          </ac:spMkLst>
        </pc:spChg>
        <pc:spChg chg="add mod">
          <ac:chgData name="Harry Beer" userId="8c8ddc965a6867a4" providerId="LiveId" clId="{F69981D7-3488-4575-AB50-792DAAD9C4CF}" dt="2025-02-24T08:06:43.804" v="1965" actId="1076"/>
          <ac:spMkLst>
            <pc:docMk/>
            <pc:sldMk cId="726103166" sldId="385"/>
            <ac:spMk id="12" creationId="{E673A20C-92D4-78F5-42A1-087834834BA8}"/>
          </ac:spMkLst>
        </pc:spChg>
        <pc:spChg chg="add mod">
          <ac:chgData name="Harry Beer" userId="8c8ddc965a6867a4" providerId="LiveId" clId="{F69981D7-3488-4575-AB50-792DAAD9C4CF}" dt="2025-02-24T08:06:27.151" v="1964" actId="1076"/>
          <ac:spMkLst>
            <pc:docMk/>
            <pc:sldMk cId="726103166" sldId="385"/>
            <ac:spMk id="14" creationId="{960D3A16-5743-EF12-8330-1D21239BBBF8}"/>
          </ac:spMkLst>
        </pc:spChg>
        <pc:picChg chg="add mod">
          <ac:chgData name="Harry Beer" userId="8c8ddc965a6867a4" providerId="LiveId" clId="{F69981D7-3488-4575-AB50-792DAAD9C4CF}" dt="2025-02-24T08:06:02.173" v="1959" actId="1076"/>
          <ac:picMkLst>
            <pc:docMk/>
            <pc:sldMk cId="726103166" sldId="385"/>
            <ac:picMk id="3" creationId="{F509DC9B-EC9B-BCF8-9550-9B4497AFDE73}"/>
          </ac:picMkLst>
        </pc:picChg>
      </pc:sldChg>
      <pc:sldChg chg="addSp delSp modSp new mod setBg modNotesTx">
        <pc:chgData name="Harry Beer" userId="8c8ddc965a6867a4" providerId="LiveId" clId="{F69981D7-3488-4575-AB50-792DAAD9C4CF}" dt="2025-03-08T16:28:58.535" v="34840" actId="2"/>
        <pc:sldMkLst>
          <pc:docMk/>
          <pc:sldMk cId="220666692" sldId="386"/>
        </pc:sldMkLst>
        <pc:spChg chg="add mod">
          <ac:chgData name="Harry Beer" userId="8c8ddc965a6867a4" providerId="LiveId" clId="{F69981D7-3488-4575-AB50-792DAAD9C4CF}" dt="2025-02-24T08:12:02.598" v="2005" actId="1076"/>
          <ac:spMkLst>
            <pc:docMk/>
            <pc:sldMk cId="220666692" sldId="386"/>
            <ac:spMk id="7" creationId="{36D7955D-6A15-CA58-253E-8F1C33DC8704}"/>
          </ac:spMkLst>
        </pc:spChg>
        <pc:spChg chg="add">
          <ac:chgData name="Harry Beer" userId="8c8ddc965a6867a4" providerId="LiveId" clId="{F69981D7-3488-4575-AB50-792DAAD9C4CF}" dt="2025-02-24T08:08:59.520" v="1978" actId="26606"/>
          <ac:spMkLst>
            <pc:docMk/>
            <pc:sldMk cId="220666692" sldId="386"/>
            <ac:spMk id="8" creationId="{42A4FC2C-047E-45A5-965D-8E1E3BF09BC6}"/>
          </ac:spMkLst>
        </pc:spChg>
        <pc:spChg chg="add mod">
          <ac:chgData name="Harry Beer" userId="8c8ddc965a6867a4" providerId="LiveId" clId="{F69981D7-3488-4575-AB50-792DAAD9C4CF}" dt="2025-02-24T08:14:16.782" v="2059" actId="1076"/>
          <ac:spMkLst>
            <pc:docMk/>
            <pc:sldMk cId="220666692" sldId="386"/>
            <ac:spMk id="9" creationId="{AD028894-6EE0-7D0F-E24F-7655DF96CB0D}"/>
          </ac:spMkLst>
        </pc:spChg>
        <pc:picChg chg="add mod">
          <ac:chgData name="Harry Beer" userId="8c8ddc965a6867a4" providerId="LiveId" clId="{F69981D7-3488-4575-AB50-792DAAD9C4CF}" dt="2025-02-24T08:10:54.535" v="1987" actId="29295"/>
          <ac:picMkLst>
            <pc:docMk/>
            <pc:sldMk cId="220666692" sldId="386"/>
            <ac:picMk id="3" creationId="{98CDAA38-76CF-AC2A-A123-276459777479}"/>
          </ac:picMkLst>
        </pc:picChg>
      </pc:sldChg>
      <pc:sldChg chg="addSp delSp modSp new mod setBg modNotesTx">
        <pc:chgData name="Harry Beer" userId="8c8ddc965a6867a4" providerId="LiveId" clId="{F69981D7-3488-4575-AB50-792DAAD9C4CF}" dt="2025-03-07T09:17:13.241" v="34358" actId="20577"/>
        <pc:sldMkLst>
          <pc:docMk/>
          <pc:sldMk cId="2882685812" sldId="387"/>
        </pc:sldMkLst>
        <pc:spChg chg="add mod">
          <ac:chgData name="Harry Beer" userId="8c8ddc965a6867a4" providerId="LiveId" clId="{F69981D7-3488-4575-AB50-792DAAD9C4CF}" dt="2025-02-24T08:25:22.968" v="2162" actId="1076"/>
          <ac:spMkLst>
            <pc:docMk/>
            <pc:sldMk cId="2882685812" sldId="387"/>
            <ac:spMk id="4" creationId="{BE197F21-5693-0CB6-9817-0CCFDC621DEA}"/>
          </ac:spMkLst>
        </pc:spChg>
        <pc:spChg chg="add mod">
          <ac:chgData name="Harry Beer" userId="8c8ddc965a6867a4" providerId="LiveId" clId="{F69981D7-3488-4575-AB50-792DAAD9C4CF}" dt="2025-03-07T09:17:13.241" v="34358" actId="20577"/>
          <ac:spMkLst>
            <pc:docMk/>
            <pc:sldMk cId="2882685812" sldId="387"/>
            <ac:spMk id="6" creationId="{67D2D394-9690-CA76-7DE2-EFE1873B6005}"/>
          </ac:spMkLst>
        </pc:spChg>
        <pc:spChg chg="add mod">
          <ac:chgData name="Harry Beer" userId="8c8ddc965a6867a4" providerId="LiveId" clId="{F69981D7-3488-4575-AB50-792DAAD9C4CF}" dt="2025-02-24T08:31:24.160" v="2201" actId="1076"/>
          <ac:spMkLst>
            <pc:docMk/>
            <pc:sldMk cId="2882685812" sldId="387"/>
            <ac:spMk id="9" creationId="{951B3D66-28E0-42E0-E747-6E1B9680B461}"/>
          </ac:spMkLst>
        </pc:spChg>
        <pc:picChg chg="add mod">
          <ac:chgData name="Harry Beer" userId="8c8ddc965a6867a4" providerId="LiveId" clId="{F69981D7-3488-4575-AB50-792DAAD9C4CF}" dt="2025-02-24T08:21:03.331" v="2100" actId="1076"/>
          <ac:picMkLst>
            <pc:docMk/>
            <pc:sldMk cId="2882685812" sldId="387"/>
            <ac:picMk id="3" creationId="{AC7ACF1F-5784-BE57-CBD3-D2283495A0AD}"/>
          </ac:picMkLst>
        </pc:picChg>
      </pc:sldChg>
      <pc:sldChg chg="addSp delSp modSp new del mod setBg">
        <pc:chgData name="Harry Beer" userId="8c8ddc965a6867a4" providerId="LiveId" clId="{F69981D7-3488-4575-AB50-792DAAD9C4CF}" dt="2025-02-24T08:26:00.347" v="2167" actId="47"/>
        <pc:sldMkLst>
          <pc:docMk/>
          <pc:sldMk cId="1423984438" sldId="388"/>
        </pc:sldMkLst>
      </pc:sldChg>
      <pc:sldChg chg="addSp delSp modSp new mod setBg modNotesTx">
        <pc:chgData name="Harry Beer" userId="8c8ddc965a6867a4" providerId="LiveId" clId="{F69981D7-3488-4575-AB50-792DAAD9C4CF}" dt="2025-03-04T08:52:25.348" v="17154" actId="20577"/>
        <pc:sldMkLst>
          <pc:docMk/>
          <pc:sldMk cId="4173162991" sldId="388"/>
        </pc:sldMkLst>
        <pc:spChg chg="add mod">
          <ac:chgData name="Harry Beer" userId="8c8ddc965a6867a4" providerId="LiveId" clId="{F69981D7-3488-4575-AB50-792DAAD9C4CF}" dt="2025-03-04T08:49:11.879" v="17038" actId="207"/>
          <ac:spMkLst>
            <pc:docMk/>
            <pc:sldMk cId="4173162991" sldId="388"/>
            <ac:spMk id="5" creationId="{4205EF6F-D2F8-88A9-8E0D-156ABEF305C2}"/>
          </ac:spMkLst>
        </pc:spChg>
        <pc:spChg chg="add mod">
          <ac:chgData name="Harry Beer" userId="8c8ddc965a6867a4" providerId="LiveId" clId="{F69981D7-3488-4575-AB50-792DAAD9C4CF}" dt="2025-03-04T08:49:18.984" v="17039" actId="207"/>
          <ac:spMkLst>
            <pc:docMk/>
            <pc:sldMk cId="4173162991" sldId="388"/>
            <ac:spMk id="7" creationId="{32B9ED60-93A9-0F67-A0C9-1100A29DD6CE}"/>
          </ac:spMkLst>
        </pc:spChg>
        <pc:spChg chg="add">
          <ac:chgData name="Harry Beer" userId="8c8ddc965a6867a4" providerId="LiveId" clId="{F69981D7-3488-4575-AB50-792DAAD9C4CF}" dt="2025-03-02T16:21:39.178" v="4563" actId="26606"/>
          <ac:spMkLst>
            <pc:docMk/>
            <pc:sldMk cId="4173162991" sldId="388"/>
            <ac:spMk id="27" creationId="{A169D286-F4D7-4C8B-A6BD-D05384C7F1D8}"/>
          </ac:spMkLst>
        </pc:spChg>
        <pc:spChg chg="add">
          <ac:chgData name="Harry Beer" userId="8c8ddc965a6867a4" providerId="LiveId" clId="{F69981D7-3488-4575-AB50-792DAAD9C4CF}" dt="2025-03-02T16:21:39.178" v="4563" actId="26606"/>
          <ac:spMkLst>
            <pc:docMk/>
            <pc:sldMk cId="4173162991" sldId="388"/>
            <ac:spMk id="29" creationId="{39E8235E-135E-4261-8F54-2B316E493C42}"/>
          </ac:spMkLst>
        </pc:spChg>
        <pc:spChg chg="add">
          <ac:chgData name="Harry Beer" userId="8c8ddc965a6867a4" providerId="LiveId" clId="{F69981D7-3488-4575-AB50-792DAAD9C4CF}" dt="2025-03-02T16:21:39.178" v="4563" actId="26606"/>
          <ac:spMkLst>
            <pc:docMk/>
            <pc:sldMk cId="4173162991" sldId="388"/>
            <ac:spMk id="31" creationId="{D4ED8EC3-4D57-4620-93CE-4E6661F09A3E}"/>
          </ac:spMkLst>
        </pc:spChg>
        <pc:spChg chg="add">
          <ac:chgData name="Harry Beer" userId="8c8ddc965a6867a4" providerId="LiveId" clId="{F69981D7-3488-4575-AB50-792DAAD9C4CF}" dt="2025-03-02T16:21:39.178" v="4563" actId="26606"/>
          <ac:spMkLst>
            <pc:docMk/>
            <pc:sldMk cId="4173162991" sldId="388"/>
            <ac:spMk id="33" creationId="{83BCB34A-2F40-4F41-8488-A134C1C155B7}"/>
          </ac:spMkLst>
        </pc:spChg>
        <pc:spChg chg="add">
          <ac:chgData name="Harry Beer" userId="8c8ddc965a6867a4" providerId="LiveId" clId="{F69981D7-3488-4575-AB50-792DAAD9C4CF}" dt="2025-03-02T16:21:39.178" v="4563" actId="26606"/>
          <ac:spMkLst>
            <pc:docMk/>
            <pc:sldMk cId="4173162991" sldId="388"/>
            <ac:spMk id="35" creationId="{F78382DC-4207-465E-B379-1E16448AA222}"/>
          </ac:spMkLst>
        </pc:spChg>
        <pc:picChg chg="add mod ord">
          <ac:chgData name="Harry Beer" userId="8c8ddc965a6867a4" providerId="LiveId" clId="{F69981D7-3488-4575-AB50-792DAAD9C4CF}" dt="2025-03-02T16:23:12.242" v="4580" actId="1076"/>
          <ac:picMkLst>
            <pc:docMk/>
            <pc:sldMk cId="4173162991" sldId="388"/>
            <ac:picMk id="2" creationId="{8E821FCC-C3CB-0B91-0BD1-F8E3DE4EA52F}"/>
          </ac:picMkLst>
        </pc:picChg>
        <pc:picChg chg="add mod ord">
          <ac:chgData name="Harry Beer" userId="8c8ddc965a6867a4" providerId="LiveId" clId="{F69981D7-3488-4575-AB50-792DAAD9C4CF}" dt="2025-03-02T16:21:52.953" v="4566" actId="1076"/>
          <ac:picMkLst>
            <pc:docMk/>
            <pc:sldMk cId="4173162991" sldId="388"/>
            <ac:picMk id="3" creationId="{CE91F77B-6A7A-5429-3765-36FE18C73EAA}"/>
          </ac:picMkLst>
        </pc:picChg>
      </pc:sldChg>
      <pc:sldChg chg="addSp delSp modSp new del mod setBg">
        <pc:chgData name="Harry Beer" userId="8c8ddc965a6867a4" providerId="LiveId" clId="{F69981D7-3488-4575-AB50-792DAAD9C4CF}" dt="2025-03-04T11:03:43.500" v="22673" actId="47"/>
        <pc:sldMkLst>
          <pc:docMk/>
          <pc:sldMk cId="2607937178" sldId="389"/>
        </pc:sldMkLst>
      </pc:sldChg>
      <pc:sldChg chg="addSp delSp modSp new del mod setBg">
        <pc:chgData name="Harry Beer" userId="8c8ddc965a6867a4" providerId="LiveId" clId="{F69981D7-3488-4575-AB50-792DAAD9C4CF}" dt="2025-03-04T11:03:40.407" v="22672" actId="47"/>
        <pc:sldMkLst>
          <pc:docMk/>
          <pc:sldMk cId="3729870958" sldId="390"/>
        </pc:sldMkLst>
      </pc:sldChg>
      <pc:sldChg chg="addSp modSp new mod modNotesTx">
        <pc:chgData name="Harry Beer" userId="8c8ddc965a6867a4" providerId="LiveId" clId="{F69981D7-3488-4575-AB50-792DAAD9C4CF}" dt="2025-03-04T16:28:31.474" v="26690" actId="20577"/>
        <pc:sldMkLst>
          <pc:docMk/>
          <pc:sldMk cId="2589484902" sldId="391"/>
        </pc:sldMkLst>
        <pc:spChg chg="add mod">
          <ac:chgData name="Harry Beer" userId="8c8ddc965a6867a4" providerId="LiveId" clId="{F69981D7-3488-4575-AB50-792DAAD9C4CF}" dt="2025-03-04T11:05:34.122" v="22687" actId="1076"/>
          <ac:spMkLst>
            <pc:docMk/>
            <pc:sldMk cId="2589484902" sldId="391"/>
            <ac:spMk id="5" creationId="{5674D44A-D3AF-3565-85D3-16FF3E789F6A}"/>
          </ac:spMkLst>
        </pc:spChg>
        <pc:spChg chg="add mod">
          <ac:chgData name="Harry Beer" userId="8c8ddc965a6867a4" providerId="LiveId" clId="{F69981D7-3488-4575-AB50-792DAAD9C4CF}" dt="2025-03-04T16:18:58.174" v="25597" actId="20577"/>
          <ac:spMkLst>
            <pc:docMk/>
            <pc:sldMk cId="2589484902" sldId="391"/>
            <ac:spMk id="7" creationId="{B14A656D-FE65-8378-F9DB-E97369A3D5B8}"/>
          </ac:spMkLst>
        </pc:spChg>
        <pc:picChg chg="add mod">
          <ac:chgData name="Harry Beer" userId="8c8ddc965a6867a4" providerId="LiveId" clId="{F69981D7-3488-4575-AB50-792DAAD9C4CF}" dt="2025-03-04T11:01:11.535" v="22528" actId="1076"/>
          <ac:picMkLst>
            <pc:docMk/>
            <pc:sldMk cId="2589484902" sldId="391"/>
            <ac:picMk id="2" creationId="{D8E1F83B-76A2-58C1-5D3D-A18B8CE1BE9A}"/>
          </ac:picMkLst>
        </pc:picChg>
        <pc:picChg chg="add mod">
          <ac:chgData name="Harry Beer" userId="8c8ddc965a6867a4" providerId="LiveId" clId="{F69981D7-3488-4575-AB50-792DAAD9C4CF}" dt="2025-03-04T11:01:18.116" v="22530" actId="14100"/>
          <ac:picMkLst>
            <pc:docMk/>
            <pc:sldMk cId="2589484902" sldId="391"/>
            <ac:picMk id="3" creationId="{B96EC22E-899D-2661-C3AB-BF5690A2E937}"/>
          </ac:picMkLst>
        </pc:picChg>
      </pc:sldChg>
      <pc:sldChg chg="addSp delSp modSp new mod ord modNotesTx">
        <pc:chgData name="Harry Beer" userId="8c8ddc965a6867a4" providerId="LiveId" clId="{F69981D7-3488-4575-AB50-792DAAD9C4CF}" dt="2025-03-07T08:55:11.651" v="33052" actId="6549"/>
        <pc:sldMkLst>
          <pc:docMk/>
          <pc:sldMk cId="561839221" sldId="392"/>
        </pc:sldMkLst>
        <pc:spChg chg="add mod">
          <ac:chgData name="Harry Beer" userId="8c8ddc965a6867a4" providerId="LiveId" clId="{F69981D7-3488-4575-AB50-792DAAD9C4CF}" dt="2025-03-04T11:11:02.630" v="22775" actId="1076"/>
          <ac:spMkLst>
            <pc:docMk/>
            <pc:sldMk cId="561839221" sldId="392"/>
            <ac:spMk id="2" creationId="{C193CAB4-6038-9406-BD3E-4714E1664FEA}"/>
          </ac:spMkLst>
        </pc:spChg>
        <pc:spChg chg="add mod">
          <ac:chgData name="Harry Beer" userId="8c8ddc965a6867a4" providerId="LiveId" clId="{F69981D7-3488-4575-AB50-792DAAD9C4CF}" dt="2025-03-04T16:16:08.181" v="25548" actId="6549"/>
          <ac:spMkLst>
            <pc:docMk/>
            <pc:sldMk cId="561839221" sldId="392"/>
            <ac:spMk id="3" creationId="{4BBCFA1D-CFEB-1049-C200-2617D9958897}"/>
          </ac:spMkLst>
        </pc:spChg>
        <pc:picChg chg="add mod ord">
          <ac:chgData name="Harry Beer" userId="8c8ddc965a6867a4" providerId="LiveId" clId="{F69981D7-3488-4575-AB50-792DAAD9C4CF}" dt="2025-03-04T16:16:31.552" v="25551" actId="29295"/>
          <ac:picMkLst>
            <pc:docMk/>
            <pc:sldMk cId="561839221" sldId="392"/>
            <ac:picMk id="11" creationId="{2EBB7957-FAE9-A514-5914-1D59552B5A84}"/>
          </ac:picMkLst>
        </pc:picChg>
      </pc:sldChg>
      <pc:sldChg chg="addSp delSp modSp new mod ord setBg modNotesTx">
        <pc:chgData name="Harry Beer" userId="8c8ddc965a6867a4" providerId="LiveId" clId="{F69981D7-3488-4575-AB50-792DAAD9C4CF}" dt="2025-03-08T14:37:29.710" v="34687" actId="20577"/>
        <pc:sldMkLst>
          <pc:docMk/>
          <pc:sldMk cId="1999817703" sldId="393"/>
        </pc:sldMkLst>
        <pc:spChg chg="add mod ord">
          <ac:chgData name="Harry Beer" userId="8c8ddc965a6867a4" providerId="LiveId" clId="{F69981D7-3488-4575-AB50-792DAAD9C4CF}" dt="2025-03-05T17:40:04.738" v="29158" actId="1076"/>
          <ac:spMkLst>
            <pc:docMk/>
            <pc:sldMk cId="1999817703" sldId="393"/>
            <ac:spMk id="2" creationId="{C32918DF-692B-2CF8-3989-6533208FCA3C}"/>
          </ac:spMkLst>
        </pc:spChg>
        <pc:spChg chg="add mod ord">
          <ac:chgData name="Harry Beer" userId="8c8ddc965a6867a4" providerId="LiveId" clId="{F69981D7-3488-4575-AB50-792DAAD9C4CF}" dt="2025-03-08T14:37:29.710" v="34687" actId="20577"/>
          <ac:spMkLst>
            <pc:docMk/>
            <pc:sldMk cId="1999817703" sldId="393"/>
            <ac:spMk id="3" creationId="{B0FCBA33-CA9C-E3C4-07AB-2DBDA5F2F5EE}"/>
          </ac:spMkLst>
        </pc:spChg>
        <pc:spChg chg="add">
          <ac:chgData name="Harry Beer" userId="8c8ddc965a6867a4" providerId="LiveId" clId="{F69981D7-3488-4575-AB50-792DAAD9C4CF}" dt="2025-03-05T17:37:14.186" v="29137" actId="26606"/>
          <ac:spMkLst>
            <pc:docMk/>
            <pc:sldMk cId="1999817703" sldId="393"/>
            <ac:spMk id="42" creationId="{9F7D5CDA-D291-4307-BF55-1381FED29634}"/>
          </ac:spMkLst>
        </pc:spChg>
        <pc:picChg chg="add mod ord">
          <ac:chgData name="Harry Beer" userId="8c8ddc965a6867a4" providerId="LiveId" clId="{F69981D7-3488-4575-AB50-792DAAD9C4CF}" dt="2025-03-05T17:37:14.186" v="29137" actId="26606"/>
          <ac:picMkLst>
            <pc:docMk/>
            <pc:sldMk cId="1999817703" sldId="393"/>
            <ac:picMk id="5" creationId="{E27F5497-2481-2B3D-89B2-A9CB5E1385DB}"/>
          </ac:picMkLst>
        </pc:picChg>
      </pc:sldChg>
      <pc:sldChg chg="addSp delSp modSp new del mod">
        <pc:chgData name="Harry Beer" userId="8c8ddc965a6867a4" providerId="LiveId" clId="{F69981D7-3488-4575-AB50-792DAAD9C4CF}" dt="2025-03-08T13:35:12.413" v="34422" actId="47"/>
        <pc:sldMkLst>
          <pc:docMk/>
          <pc:sldMk cId="659382178" sldId="394"/>
        </pc:sldMkLst>
        <pc:spChg chg="add mod">
          <ac:chgData name="Harry Beer" userId="8c8ddc965a6867a4" providerId="LiveId" clId="{F69981D7-3488-4575-AB50-792DAAD9C4CF}" dt="2025-03-08T13:29:45.221" v="34363"/>
          <ac:spMkLst>
            <pc:docMk/>
            <pc:sldMk cId="659382178" sldId="394"/>
            <ac:spMk id="2" creationId="{E3185A63-53AD-659A-52AB-5F95ECCA8BEC}"/>
          </ac:spMkLst>
        </pc:spChg>
        <pc:graphicFrameChg chg="add mod">
          <ac:chgData name="Harry Beer" userId="8c8ddc965a6867a4" providerId="LiveId" clId="{F69981D7-3488-4575-AB50-792DAAD9C4CF}" dt="2025-03-08T13:29:51.790" v="34364"/>
          <ac:graphicFrameMkLst>
            <pc:docMk/>
            <pc:sldMk cId="659382178" sldId="394"/>
            <ac:graphicFrameMk id="3" creationId="{9229AE50-54E2-8B28-4942-B1246CF500AC}"/>
          </ac:graphicFrameMkLst>
        </pc:graphicFrameChg>
        <pc:graphicFrameChg chg="add mod">
          <ac:chgData name="Harry Beer" userId="8c8ddc965a6867a4" providerId="LiveId" clId="{F69981D7-3488-4575-AB50-792DAAD9C4CF}" dt="2025-03-08T13:29:57.263" v="34365"/>
          <ac:graphicFrameMkLst>
            <pc:docMk/>
            <pc:sldMk cId="659382178" sldId="394"/>
            <ac:graphicFrameMk id="4" creationId="{F2A62263-FA07-0665-1432-B6B170C7B36B}"/>
          </ac:graphicFrameMkLst>
        </pc:graphicFrameChg>
        <pc:picChg chg="add del mod">
          <ac:chgData name="Harry Beer" userId="8c8ddc965a6867a4" providerId="LiveId" clId="{F69981D7-3488-4575-AB50-792DAAD9C4CF}" dt="2025-03-08T13:31:58.285" v="34381" actId="478"/>
          <ac:picMkLst>
            <pc:docMk/>
            <pc:sldMk cId="659382178" sldId="394"/>
            <ac:picMk id="6" creationId="{445CBF51-A201-7ADE-C5C8-5C4DA725F427}"/>
          </ac:picMkLst>
        </pc:picChg>
      </pc:sldChg>
      <pc:sldChg chg="addSp delSp modSp new mod setBg modNotesTx">
        <pc:chgData name="Harry Beer" userId="8c8ddc965a6867a4" providerId="LiveId" clId="{F69981D7-3488-4575-AB50-792DAAD9C4CF}" dt="2025-03-08T14:55:58.428" v="34688" actId="1076"/>
        <pc:sldMkLst>
          <pc:docMk/>
          <pc:sldMk cId="4186548661" sldId="395"/>
        </pc:sldMkLst>
        <pc:spChg chg="add del">
          <ac:chgData name="Harry Beer" userId="8c8ddc965a6867a4" providerId="LiveId" clId="{F69981D7-3488-4575-AB50-792DAAD9C4CF}" dt="2025-03-08T13:31:46.966" v="34374" actId="26606"/>
          <ac:spMkLst>
            <pc:docMk/>
            <pc:sldMk cId="4186548661" sldId="395"/>
            <ac:spMk id="8" creationId="{42A4FC2C-047E-45A5-965D-8E1E3BF09BC6}"/>
          </ac:spMkLst>
        </pc:spChg>
        <pc:spChg chg="add">
          <ac:chgData name="Harry Beer" userId="8c8ddc965a6867a4" providerId="LiveId" clId="{F69981D7-3488-4575-AB50-792DAAD9C4CF}" dt="2025-03-08T13:31:54.783" v="34380" actId="26606"/>
          <ac:spMkLst>
            <pc:docMk/>
            <pc:sldMk cId="4186548661" sldId="395"/>
            <ac:spMk id="10" creationId="{42A4FC2C-047E-45A5-965D-8E1E3BF09BC6}"/>
          </ac:spMkLst>
        </pc:spChg>
        <pc:spChg chg="add del mod">
          <ac:chgData name="Harry Beer" userId="8c8ddc965a6867a4" providerId="LiveId" clId="{F69981D7-3488-4575-AB50-792DAAD9C4CF}" dt="2025-03-08T14:55:58.428" v="34688" actId="1076"/>
          <ac:spMkLst>
            <pc:docMk/>
            <pc:sldMk cId="4186548661" sldId="395"/>
            <ac:spMk id="11" creationId="{E6F3A8FE-72BC-4366-BC3C-73DCAFE386EE}"/>
          </ac:spMkLst>
        </pc:spChg>
        <pc:spChg chg="add del">
          <ac:chgData name="Harry Beer" userId="8c8ddc965a6867a4" providerId="LiveId" clId="{F69981D7-3488-4575-AB50-792DAAD9C4CF}" dt="2025-03-08T13:32:43.472" v="34393" actId="22"/>
          <ac:spMkLst>
            <pc:docMk/>
            <pc:sldMk cId="4186548661" sldId="395"/>
            <ac:spMk id="14" creationId="{E255DA15-E58B-9B0C-5FAF-FC4E75BA978F}"/>
          </ac:spMkLst>
        </pc:spChg>
        <pc:spChg chg="add del mod">
          <ac:chgData name="Harry Beer" userId="8c8ddc965a6867a4" providerId="LiveId" clId="{F69981D7-3488-4575-AB50-792DAAD9C4CF}" dt="2025-03-08T13:32:51.859" v="34396" actId="478"/>
          <ac:spMkLst>
            <pc:docMk/>
            <pc:sldMk cId="4186548661" sldId="395"/>
            <ac:spMk id="16" creationId="{5FD15C78-A448-32CC-E5D4-EE5C5881F3D8}"/>
          </ac:spMkLst>
        </pc:spChg>
        <pc:graphicFrameChg chg="add mod">
          <ac:chgData name="Harry Beer" userId="8c8ddc965a6867a4" providerId="LiveId" clId="{F69981D7-3488-4575-AB50-792DAAD9C4CF}" dt="2025-03-08T13:32:35.163" v="34391" actId="1076"/>
          <ac:graphicFrameMkLst>
            <pc:docMk/>
            <pc:sldMk cId="4186548661" sldId="395"/>
            <ac:graphicFrameMk id="12" creationId="{1222D6A1-1CEA-1391-12C6-89DC9ACEFB0D}"/>
          </ac:graphicFrameMkLst>
        </pc:graphicFrameChg>
        <pc:graphicFrameChg chg="add mod modGraphic">
          <ac:chgData name="Harry Beer" userId="8c8ddc965a6867a4" providerId="LiveId" clId="{F69981D7-3488-4575-AB50-792DAAD9C4CF}" dt="2025-03-08T13:45:05.063" v="34470" actId="113"/>
          <ac:graphicFrameMkLst>
            <pc:docMk/>
            <pc:sldMk cId="4186548661" sldId="395"/>
            <ac:graphicFrameMk id="17" creationId="{2323907D-F6C0-44E5-7C74-389C04974EAD}"/>
          </ac:graphicFrameMkLst>
        </pc:graphicFrameChg>
        <pc:graphicFrameChg chg="add mod modGraphic">
          <ac:chgData name="Harry Beer" userId="8c8ddc965a6867a4" providerId="LiveId" clId="{F69981D7-3488-4575-AB50-792DAAD9C4CF}" dt="2025-03-08T13:34:21.171" v="34416" actId="1076"/>
          <ac:graphicFrameMkLst>
            <pc:docMk/>
            <pc:sldMk cId="4186548661" sldId="395"/>
            <ac:graphicFrameMk id="18" creationId="{6D5E92DA-936E-2FE9-C5AE-229907A68023}"/>
          </ac:graphicFrameMkLst>
        </pc:graphicFrameChg>
        <pc:picChg chg="add mod">
          <ac:chgData name="Harry Beer" userId="8c8ddc965a6867a4" providerId="LiveId" clId="{F69981D7-3488-4575-AB50-792DAAD9C4CF}" dt="2025-03-08T13:31:51.249" v="34376"/>
          <ac:picMkLst>
            <pc:docMk/>
            <pc:sldMk cId="4186548661" sldId="395"/>
            <ac:picMk id="3" creationId="{694F35C5-A8E1-B9E4-C073-D949FB69DD24}"/>
          </ac:picMkLst>
        </pc:picChg>
        <pc:picChg chg="add mod">
          <ac:chgData name="Harry Beer" userId="8c8ddc965a6867a4" providerId="LiveId" clId="{F69981D7-3488-4575-AB50-792DAAD9C4CF}" dt="2025-03-08T13:45:12.274" v="34471" actId="29295"/>
          <ac:picMkLst>
            <pc:docMk/>
            <pc:sldMk cId="4186548661" sldId="395"/>
            <ac:picMk id="5" creationId="{B38A3904-C838-693D-09B1-A57D4F76AC8D}"/>
          </ac:picMkLst>
        </pc:picChg>
        <pc:picChg chg="add mod">
          <ac:chgData name="Harry Beer" userId="8c8ddc965a6867a4" providerId="LiveId" clId="{F69981D7-3488-4575-AB50-792DAAD9C4CF}" dt="2025-03-08T13:32:05.286" v="34386"/>
          <ac:picMkLst>
            <pc:docMk/>
            <pc:sldMk cId="4186548661" sldId="395"/>
            <ac:picMk id="7" creationId="{9F8FFB12-CC2A-3A06-DC72-26EB3B87FCEA}"/>
          </ac:picMkLst>
        </pc:picChg>
      </pc:sldChg>
      <pc:sldChg chg="addSp delSp modSp new del mod">
        <pc:chgData name="Harry Beer" userId="8c8ddc965a6867a4" providerId="LiveId" clId="{F69981D7-3488-4575-AB50-792DAAD9C4CF}" dt="2025-03-08T13:39:34.152" v="34450" actId="47"/>
        <pc:sldMkLst>
          <pc:docMk/>
          <pc:sldMk cId="230652547" sldId="396"/>
        </pc:sldMkLst>
        <pc:spChg chg="add del">
          <ac:chgData name="Harry Beer" userId="8c8ddc965a6867a4" providerId="LiveId" clId="{F69981D7-3488-4575-AB50-792DAAD9C4CF}" dt="2025-03-08T13:35:48.898" v="34425" actId="22"/>
          <ac:spMkLst>
            <pc:docMk/>
            <pc:sldMk cId="230652547" sldId="396"/>
            <ac:spMk id="3" creationId="{765D20E7-087F-4D19-C82B-A359E011CB36}"/>
          </ac:spMkLst>
        </pc:spChg>
        <pc:graphicFrameChg chg="add mod modGraphic">
          <ac:chgData name="Harry Beer" userId="8c8ddc965a6867a4" providerId="LiveId" clId="{F69981D7-3488-4575-AB50-792DAAD9C4CF}" dt="2025-03-08T13:36:35.386" v="34430" actId="14100"/>
          <ac:graphicFrameMkLst>
            <pc:docMk/>
            <pc:sldMk cId="230652547" sldId="396"/>
            <ac:graphicFrameMk id="4" creationId="{88E8056A-3A0C-C9FB-62F2-1FAA4132A71C}"/>
          </ac:graphicFrameMkLst>
        </pc:graphicFrameChg>
        <pc:picChg chg="add del mod">
          <ac:chgData name="Harry Beer" userId="8c8ddc965a6867a4" providerId="LiveId" clId="{F69981D7-3488-4575-AB50-792DAAD9C4CF}" dt="2025-03-08T13:37:50.963" v="34439" actId="478"/>
          <ac:picMkLst>
            <pc:docMk/>
            <pc:sldMk cId="230652547" sldId="396"/>
            <ac:picMk id="6" creationId="{9CC5900A-5108-FAC8-6E4F-1EB71BBC3261}"/>
          </ac:picMkLst>
        </pc:picChg>
      </pc:sldChg>
      <pc:sldChg chg="addSp delSp modSp new mod setBg modNotesTx">
        <pc:chgData name="Harry Beer" userId="8c8ddc965a6867a4" providerId="LiveId" clId="{F69981D7-3488-4575-AB50-792DAAD9C4CF}" dt="2025-03-08T13:43:31.858" v="34467" actId="2085"/>
        <pc:sldMkLst>
          <pc:docMk/>
          <pc:sldMk cId="2383624258" sldId="397"/>
        </pc:sldMkLst>
        <pc:spChg chg="add">
          <ac:chgData name="Harry Beer" userId="8c8ddc965a6867a4" providerId="LiveId" clId="{F69981D7-3488-4575-AB50-792DAAD9C4CF}" dt="2025-03-08T13:38:29.458" v="34445" actId="26606"/>
          <ac:spMkLst>
            <pc:docMk/>
            <pc:sldMk cId="2383624258" sldId="397"/>
            <ac:spMk id="8" creationId="{42A4FC2C-047E-45A5-965D-8E1E3BF09BC6}"/>
          </ac:spMkLst>
        </pc:spChg>
        <pc:spChg chg="add mod">
          <ac:chgData name="Harry Beer" userId="8c8ddc965a6867a4" providerId="LiveId" clId="{F69981D7-3488-4575-AB50-792DAAD9C4CF}" dt="2025-03-08T13:39:02.044" v="34448"/>
          <ac:spMkLst>
            <pc:docMk/>
            <pc:sldMk cId="2383624258" sldId="397"/>
            <ac:spMk id="9" creationId="{1F0D4C5E-804D-0C8A-4FFC-4BE0CDA17AC2}"/>
          </ac:spMkLst>
        </pc:spChg>
        <pc:graphicFrameChg chg="add">
          <ac:chgData name="Harry Beer" userId="8c8ddc965a6867a4" providerId="LiveId" clId="{F69981D7-3488-4575-AB50-792DAAD9C4CF}" dt="2025-03-08T13:38:13.863" v="34444"/>
          <ac:graphicFrameMkLst>
            <pc:docMk/>
            <pc:sldMk cId="2383624258" sldId="397"/>
            <ac:graphicFrameMk id="6" creationId="{F66D0F31-8F56-02AC-96C9-1E41BF731355}"/>
          </ac:graphicFrameMkLst>
        </pc:graphicFrameChg>
        <pc:graphicFrameChg chg="add mod modGraphic">
          <ac:chgData name="Harry Beer" userId="8c8ddc965a6867a4" providerId="LiveId" clId="{F69981D7-3488-4575-AB50-792DAAD9C4CF}" dt="2025-03-08T13:43:31.858" v="34467" actId="2085"/>
          <ac:graphicFrameMkLst>
            <pc:docMk/>
            <pc:sldMk cId="2383624258" sldId="397"/>
            <ac:graphicFrameMk id="7" creationId="{6FB4C9F3-FAA6-00EE-EC14-880FF2273264}"/>
          </ac:graphicFrameMkLst>
        </pc:graphicFrameChg>
        <pc:picChg chg="add mod">
          <ac:chgData name="Harry Beer" userId="8c8ddc965a6867a4" providerId="LiveId" clId="{F69981D7-3488-4575-AB50-792DAAD9C4CF}" dt="2025-03-08T13:39:59.436" v="34452" actId="29295"/>
          <ac:picMkLst>
            <pc:docMk/>
            <pc:sldMk cId="2383624258" sldId="397"/>
            <ac:picMk id="3" creationId="{29C4DCB7-AFC0-3ECC-B6F4-FD17BDD22FB4}"/>
          </ac:picMkLst>
        </pc:picChg>
        <pc:picChg chg="add del mod">
          <ac:chgData name="Harry Beer" userId="8c8ddc965a6867a4" providerId="LiveId" clId="{F69981D7-3488-4575-AB50-792DAAD9C4CF}" dt="2025-03-08T13:37:58.342" v="34443" actId="478"/>
          <ac:picMkLst>
            <pc:docMk/>
            <pc:sldMk cId="2383624258" sldId="397"/>
            <ac:picMk id="5" creationId="{45D3C9FC-B13C-1246-50D8-AFF822A8C1DC}"/>
          </ac:picMkLst>
        </pc:picChg>
      </pc:sldChg>
      <pc:sldChg chg="addSp delSp modSp new mod setBg modNotesTx">
        <pc:chgData name="Harry Beer" userId="8c8ddc965a6867a4" providerId="LiveId" clId="{F69981D7-3488-4575-AB50-792DAAD9C4CF}" dt="2025-03-08T14:57:17.223" v="34817" actId="20577"/>
        <pc:sldMkLst>
          <pc:docMk/>
          <pc:sldMk cId="4277914270" sldId="398"/>
        </pc:sldMkLst>
        <pc:spChg chg="add del">
          <ac:chgData name="Harry Beer" userId="8c8ddc965a6867a4" providerId="LiveId" clId="{F69981D7-3488-4575-AB50-792DAAD9C4CF}" dt="2025-03-08T13:49:16.869" v="34478" actId="22"/>
          <ac:spMkLst>
            <pc:docMk/>
            <pc:sldMk cId="4277914270" sldId="398"/>
            <ac:spMk id="5" creationId="{27AD481D-44D9-638B-5263-7AD0BBB2CA05}"/>
          </ac:spMkLst>
        </pc:spChg>
        <pc:spChg chg="add mod ord">
          <ac:chgData name="Harry Beer" userId="8c8ddc965a6867a4" providerId="LiveId" clId="{F69981D7-3488-4575-AB50-792DAAD9C4CF}" dt="2025-03-08T14:26:56.980" v="34629" actId="1076"/>
          <ac:spMkLst>
            <pc:docMk/>
            <pc:sldMk cId="4277914270" sldId="398"/>
            <ac:spMk id="7" creationId="{23E951B8-895A-1188-2032-CD48DA8F326E}"/>
          </ac:spMkLst>
        </pc:spChg>
        <pc:spChg chg="add del">
          <ac:chgData name="Harry Beer" userId="8c8ddc965a6867a4" providerId="LiveId" clId="{F69981D7-3488-4575-AB50-792DAAD9C4CF}" dt="2025-03-08T13:56:39.885" v="34516" actId="26606"/>
          <ac:spMkLst>
            <pc:docMk/>
            <pc:sldMk cId="4277914270" sldId="398"/>
            <ac:spMk id="16" creationId="{7E734232-46A8-4884-9A59-B7E3BA4BC313}"/>
          </ac:spMkLst>
        </pc:spChg>
        <pc:spChg chg="add del">
          <ac:chgData name="Harry Beer" userId="8c8ddc965a6867a4" providerId="LiveId" clId="{F69981D7-3488-4575-AB50-792DAAD9C4CF}" dt="2025-03-08T13:56:39.885" v="34516" actId="26606"/>
          <ac:spMkLst>
            <pc:docMk/>
            <pc:sldMk cId="4277914270" sldId="398"/>
            <ac:spMk id="18" creationId="{D346B8D2-3218-41A5-B817-9ABFB108C6DA}"/>
          </ac:spMkLst>
        </pc:spChg>
        <pc:spChg chg="add del">
          <ac:chgData name="Harry Beer" userId="8c8ddc965a6867a4" providerId="LiveId" clId="{F69981D7-3488-4575-AB50-792DAAD9C4CF}" dt="2025-03-08T13:56:39.885" v="34516" actId="26606"/>
          <ac:spMkLst>
            <pc:docMk/>
            <pc:sldMk cId="4277914270" sldId="398"/>
            <ac:spMk id="20" creationId="{88D6B9EF-FF47-487C-8B82-F9F2B9A54AD6}"/>
          </ac:spMkLst>
        </pc:spChg>
        <pc:picChg chg="add mod">
          <ac:chgData name="Harry Beer" userId="8c8ddc965a6867a4" providerId="LiveId" clId="{F69981D7-3488-4575-AB50-792DAAD9C4CF}" dt="2025-03-08T14:01:27.343" v="34565" actId="1076"/>
          <ac:picMkLst>
            <pc:docMk/>
            <pc:sldMk cId="4277914270" sldId="398"/>
            <ac:picMk id="3" creationId="{1F15285E-682A-8E4A-7BCC-D737D0D7FE13}"/>
          </ac:picMkLst>
        </pc:picChg>
        <pc:picChg chg="add mod">
          <ac:chgData name="Harry Beer" userId="8c8ddc965a6867a4" providerId="LiveId" clId="{F69981D7-3488-4575-AB50-792DAAD9C4CF}" dt="2025-03-08T13:56:44.624" v="34521"/>
          <ac:picMkLst>
            <pc:docMk/>
            <pc:sldMk cId="4277914270" sldId="398"/>
            <ac:picMk id="9" creationId="{18708F7B-FE4A-7D34-15B8-F5006C5EC3C6}"/>
          </ac:picMkLst>
        </pc:picChg>
        <pc:picChg chg="add mod">
          <ac:chgData name="Harry Beer" userId="8c8ddc965a6867a4" providerId="LiveId" clId="{F69981D7-3488-4575-AB50-792DAAD9C4CF}" dt="2025-03-08T13:56:40.397" v="34518"/>
          <ac:picMkLst>
            <pc:docMk/>
            <pc:sldMk cId="4277914270" sldId="398"/>
            <ac:picMk id="11" creationId="{AF69718D-DED1-EDEC-621D-173B199B17DA}"/>
          </ac:picMkLst>
        </pc:picChg>
        <pc:picChg chg="add mod">
          <ac:chgData name="Harry Beer" userId="8c8ddc965a6867a4" providerId="LiveId" clId="{F69981D7-3488-4575-AB50-792DAAD9C4CF}" dt="2025-03-08T13:57:24.852" v="34526"/>
          <ac:picMkLst>
            <pc:docMk/>
            <pc:sldMk cId="4277914270" sldId="398"/>
            <ac:picMk id="13" creationId="{E5D9A84A-F2CC-711E-DDF5-E5E9F9D0C7C1}"/>
          </ac:picMkLst>
        </pc:picChg>
        <pc:picChg chg="add del mod">
          <ac:chgData name="Harry Beer" userId="8c8ddc965a6867a4" providerId="LiveId" clId="{F69981D7-3488-4575-AB50-792DAAD9C4CF}" dt="2025-03-08T14:24:13.395" v="34571" actId="478"/>
          <ac:picMkLst>
            <pc:docMk/>
            <pc:sldMk cId="4277914270" sldId="398"/>
            <ac:picMk id="15" creationId="{E446D2CA-3417-2649-3C47-38E3160A0AD3}"/>
          </ac:picMkLst>
        </pc:picChg>
        <pc:picChg chg="add del mod">
          <ac:chgData name="Harry Beer" userId="8c8ddc965a6867a4" providerId="LiveId" clId="{F69981D7-3488-4575-AB50-792DAAD9C4CF}" dt="2025-03-08T14:24:15.300" v="34572" actId="478"/>
          <ac:picMkLst>
            <pc:docMk/>
            <pc:sldMk cId="4277914270" sldId="398"/>
            <ac:picMk id="19" creationId="{C3A5B97E-25DF-AA0D-B044-FDD946AA2206}"/>
          </ac:picMkLst>
        </pc:picChg>
        <pc:picChg chg="add mod">
          <ac:chgData name="Harry Beer" userId="8c8ddc965a6867a4" providerId="LiveId" clId="{F69981D7-3488-4575-AB50-792DAAD9C4CF}" dt="2025-03-08T14:24:24.420" v="34575" actId="1076"/>
          <ac:picMkLst>
            <pc:docMk/>
            <pc:sldMk cId="4277914270" sldId="398"/>
            <ac:picMk id="22" creationId="{90E4EDEE-DB67-D459-B8DC-466471F19B56}"/>
          </ac:picMkLst>
        </pc:picChg>
      </pc:sldChg>
      <pc:sldChg chg="new add del">
        <pc:chgData name="Harry Beer" userId="8c8ddc965a6867a4" providerId="LiveId" clId="{F69981D7-3488-4575-AB50-792DAAD9C4CF}" dt="2025-03-08T14:33:29.244" v="34665" actId="47"/>
        <pc:sldMkLst>
          <pc:docMk/>
          <pc:sldMk cId="3313863293" sldId="399"/>
        </pc:sldMkLst>
      </pc:sldChg>
      <pc:sldChg chg="add del">
        <pc:chgData name="Harry Beer" userId="8c8ddc965a6867a4" providerId="LiveId" clId="{F69981D7-3488-4575-AB50-792DAAD9C4CF}" dt="2025-03-08T14:33:17.155" v="34662" actId="47"/>
        <pc:sldMkLst>
          <pc:docMk/>
          <pc:sldMk cId="2612011293" sldId="400"/>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0844066-63F1-4843-AD45-01C1AFFEB585}" type="doc">
      <dgm:prSet loTypeId="urn:microsoft.com/office/officeart/2005/8/layout/default" loCatId="list" qsTypeId="urn:microsoft.com/office/officeart/2005/8/quickstyle/simple1" qsCatId="simple" csTypeId="urn:microsoft.com/office/officeart/2005/8/colors/colorful2" csCatId="colorful" phldr="1"/>
      <dgm:spPr/>
      <dgm:t>
        <a:bodyPr/>
        <a:lstStyle/>
        <a:p>
          <a:endParaRPr lang="en-US"/>
        </a:p>
      </dgm:t>
    </dgm:pt>
    <dgm:pt modelId="{06871D06-CA95-4B8C-8C44-EE524C4C1A4D}">
      <dgm:prSet/>
      <dgm:spPr/>
      <dgm:t>
        <a:bodyPr/>
        <a:lstStyle/>
        <a:p>
          <a:r>
            <a:rPr lang="en-US" b="1" i="0" dirty="0"/>
            <a:t>Persistent difficulty discarding or parting with possessions, regardless of value</a:t>
          </a:r>
          <a:endParaRPr lang="en-US" dirty="0"/>
        </a:p>
      </dgm:t>
    </dgm:pt>
    <dgm:pt modelId="{DDE95053-EC1A-44AF-9671-79C8BB650243}" type="parTrans" cxnId="{6EA3D1BC-A5CF-412D-B22F-6E753C68D96B}">
      <dgm:prSet/>
      <dgm:spPr/>
      <dgm:t>
        <a:bodyPr/>
        <a:lstStyle/>
        <a:p>
          <a:endParaRPr lang="en-US"/>
        </a:p>
      </dgm:t>
    </dgm:pt>
    <dgm:pt modelId="{FAE0B193-3E62-4E76-9533-BB936779038E}" type="sibTrans" cxnId="{6EA3D1BC-A5CF-412D-B22F-6E753C68D96B}">
      <dgm:prSet/>
      <dgm:spPr/>
      <dgm:t>
        <a:bodyPr/>
        <a:lstStyle/>
        <a:p>
          <a:endParaRPr lang="en-US"/>
        </a:p>
      </dgm:t>
    </dgm:pt>
    <dgm:pt modelId="{B6F7F979-B3C6-441E-B45E-E7ABB5B17A7E}">
      <dgm:prSet/>
      <dgm:spPr/>
      <dgm:t>
        <a:bodyPr/>
        <a:lstStyle/>
        <a:p>
          <a:r>
            <a:rPr lang="en-US" b="1" i="0" dirty="0"/>
            <a:t>This difficulty is due to a perceived need to save the items and to distress associated with discarding them</a:t>
          </a:r>
          <a:endParaRPr lang="en-US" dirty="0"/>
        </a:p>
      </dgm:t>
    </dgm:pt>
    <dgm:pt modelId="{6820F3BB-F6B2-4CF4-B43A-7FC4392C9BEB}" type="parTrans" cxnId="{E55BE3CF-C5A9-4F6E-B9F5-91D316AF2958}">
      <dgm:prSet/>
      <dgm:spPr/>
      <dgm:t>
        <a:bodyPr/>
        <a:lstStyle/>
        <a:p>
          <a:endParaRPr lang="en-US"/>
        </a:p>
      </dgm:t>
    </dgm:pt>
    <dgm:pt modelId="{78FBBC58-BD6D-4345-9F59-E51D343148D6}" type="sibTrans" cxnId="{E55BE3CF-C5A9-4F6E-B9F5-91D316AF2958}">
      <dgm:prSet/>
      <dgm:spPr/>
      <dgm:t>
        <a:bodyPr/>
        <a:lstStyle/>
        <a:p>
          <a:endParaRPr lang="en-US"/>
        </a:p>
      </dgm:t>
    </dgm:pt>
    <dgm:pt modelId="{7D8DC581-0E77-4A6F-BF27-A5A024E6BC16}">
      <dgm:prSet/>
      <dgm:spPr/>
      <dgm:t>
        <a:bodyPr/>
        <a:lstStyle/>
        <a:p>
          <a:r>
            <a:rPr lang="en-US" b="1" i="0" dirty="0"/>
            <a:t>The difficulty discarding possessions results in the accumulation of possessions that congest areas and compromises their intended use.</a:t>
          </a:r>
          <a:endParaRPr lang="en-US" dirty="0"/>
        </a:p>
      </dgm:t>
    </dgm:pt>
    <dgm:pt modelId="{F0B46B50-5A78-4E73-A2FB-7F190BA539BF}" type="parTrans" cxnId="{75E138D6-F013-46C9-951F-F3CAF5978FCD}">
      <dgm:prSet/>
      <dgm:spPr/>
      <dgm:t>
        <a:bodyPr/>
        <a:lstStyle/>
        <a:p>
          <a:endParaRPr lang="en-US"/>
        </a:p>
      </dgm:t>
    </dgm:pt>
    <dgm:pt modelId="{2896EC52-A543-4097-960C-275B7477B5B5}" type="sibTrans" cxnId="{75E138D6-F013-46C9-951F-F3CAF5978FCD}">
      <dgm:prSet/>
      <dgm:spPr/>
      <dgm:t>
        <a:bodyPr/>
        <a:lstStyle/>
        <a:p>
          <a:endParaRPr lang="en-US"/>
        </a:p>
      </dgm:t>
    </dgm:pt>
    <dgm:pt modelId="{718E1EA6-6D93-4FB3-B70B-03AEEC6B96BB}">
      <dgm:prSet/>
      <dgm:spPr/>
      <dgm:t>
        <a:bodyPr/>
        <a:lstStyle/>
        <a:p>
          <a:r>
            <a:rPr lang="en-US" b="1" i="0" dirty="0"/>
            <a:t>The hoarding causes clinically significant distress or impairment in social, occupational, or other important areas of functioning</a:t>
          </a:r>
          <a:endParaRPr lang="en-US" dirty="0"/>
        </a:p>
      </dgm:t>
    </dgm:pt>
    <dgm:pt modelId="{A57D2A46-9F39-4BE3-8808-00BCB23DFCB7}" type="parTrans" cxnId="{27050C61-E7D4-4832-BA2F-40B1F4CCFE50}">
      <dgm:prSet/>
      <dgm:spPr/>
      <dgm:t>
        <a:bodyPr/>
        <a:lstStyle/>
        <a:p>
          <a:endParaRPr lang="en-US"/>
        </a:p>
      </dgm:t>
    </dgm:pt>
    <dgm:pt modelId="{849AE054-AB30-40C8-9E2A-D947F7445CB9}" type="sibTrans" cxnId="{27050C61-E7D4-4832-BA2F-40B1F4CCFE50}">
      <dgm:prSet/>
      <dgm:spPr/>
      <dgm:t>
        <a:bodyPr/>
        <a:lstStyle/>
        <a:p>
          <a:endParaRPr lang="en-US"/>
        </a:p>
      </dgm:t>
    </dgm:pt>
    <dgm:pt modelId="{06E6048D-A163-4954-B72C-65F98AF71440}">
      <dgm:prSet/>
      <dgm:spPr/>
      <dgm:t>
        <a:bodyPr/>
        <a:lstStyle/>
        <a:p>
          <a:r>
            <a:rPr lang="en-US" b="1" i="0" dirty="0"/>
            <a:t>The hoarding is not attributable to another medical condition (e.g., brain injury, cerebrovascular disease, Prader-Willi syndrome)</a:t>
          </a:r>
          <a:endParaRPr lang="en-US" dirty="0"/>
        </a:p>
      </dgm:t>
    </dgm:pt>
    <dgm:pt modelId="{DC3F8425-E1E9-42DD-A1D2-0A924579D86C}" type="parTrans" cxnId="{54FC2AFE-7918-407C-B4BA-BE61C6FCAB4E}">
      <dgm:prSet/>
      <dgm:spPr/>
      <dgm:t>
        <a:bodyPr/>
        <a:lstStyle/>
        <a:p>
          <a:endParaRPr lang="en-US"/>
        </a:p>
      </dgm:t>
    </dgm:pt>
    <dgm:pt modelId="{63C5DD88-3BA9-46CF-8A7B-143297B65780}" type="sibTrans" cxnId="{54FC2AFE-7918-407C-B4BA-BE61C6FCAB4E}">
      <dgm:prSet/>
      <dgm:spPr/>
      <dgm:t>
        <a:bodyPr/>
        <a:lstStyle/>
        <a:p>
          <a:endParaRPr lang="en-US"/>
        </a:p>
      </dgm:t>
    </dgm:pt>
    <dgm:pt modelId="{BF4FB02C-ADCF-41F5-8B10-FB586BF492C8}">
      <dgm:prSet/>
      <dgm:spPr/>
      <dgm:t>
        <a:bodyPr/>
        <a:lstStyle/>
        <a:p>
          <a:r>
            <a:rPr lang="en-US" b="1" i="0" dirty="0"/>
            <a:t>The hoarding is not better explained by the symptoms of another mental disorder (e.g., OCD, major depressive disorder)</a:t>
          </a:r>
          <a:endParaRPr lang="en-US" dirty="0"/>
        </a:p>
      </dgm:t>
    </dgm:pt>
    <dgm:pt modelId="{5A7DC8DE-76B3-41E3-B9B8-6FDB63901A01}" type="parTrans" cxnId="{B35BF359-01F7-4D2C-87F3-7B07FB33C67A}">
      <dgm:prSet/>
      <dgm:spPr/>
      <dgm:t>
        <a:bodyPr/>
        <a:lstStyle/>
        <a:p>
          <a:endParaRPr lang="en-US"/>
        </a:p>
      </dgm:t>
    </dgm:pt>
    <dgm:pt modelId="{84D6B3FE-B54F-48AF-A0C3-D4D908F651D4}" type="sibTrans" cxnId="{B35BF359-01F7-4D2C-87F3-7B07FB33C67A}">
      <dgm:prSet/>
      <dgm:spPr/>
      <dgm:t>
        <a:bodyPr/>
        <a:lstStyle/>
        <a:p>
          <a:endParaRPr lang="en-US"/>
        </a:p>
      </dgm:t>
    </dgm:pt>
    <dgm:pt modelId="{B6E6A5EC-6DAF-4658-8C8C-19A8CDDEA1D7}" type="pres">
      <dgm:prSet presAssocID="{F0844066-63F1-4843-AD45-01C1AFFEB585}" presName="diagram" presStyleCnt="0">
        <dgm:presLayoutVars>
          <dgm:dir/>
          <dgm:resizeHandles val="exact"/>
        </dgm:presLayoutVars>
      </dgm:prSet>
      <dgm:spPr/>
    </dgm:pt>
    <dgm:pt modelId="{673A6D16-AE6A-4C17-8D7B-576C84182ECE}" type="pres">
      <dgm:prSet presAssocID="{06871D06-CA95-4B8C-8C44-EE524C4C1A4D}" presName="node" presStyleLbl="node1" presStyleIdx="0" presStyleCnt="6">
        <dgm:presLayoutVars>
          <dgm:bulletEnabled val="1"/>
        </dgm:presLayoutVars>
      </dgm:prSet>
      <dgm:spPr/>
    </dgm:pt>
    <dgm:pt modelId="{0E926497-3D8D-41C4-8263-AB0C5E268189}" type="pres">
      <dgm:prSet presAssocID="{FAE0B193-3E62-4E76-9533-BB936779038E}" presName="sibTrans" presStyleCnt="0"/>
      <dgm:spPr/>
    </dgm:pt>
    <dgm:pt modelId="{A1F977D4-0F17-4F26-BB93-CA91F84E90A1}" type="pres">
      <dgm:prSet presAssocID="{B6F7F979-B3C6-441E-B45E-E7ABB5B17A7E}" presName="node" presStyleLbl="node1" presStyleIdx="1" presStyleCnt="6">
        <dgm:presLayoutVars>
          <dgm:bulletEnabled val="1"/>
        </dgm:presLayoutVars>
      </dgm:prSet>
      <dgm:spPr/>
    </dgm:pt>
    <dgm:pt modelId="{95FCA8AD-3DC9-4606-8848-03C9FDD9A7CB}" type="pres">
      <dgm:prSet presAssocID="{78FBBC58-BD6D-4345-9F59-E51D343148D6}" presName="sibTrans" presStyleCnt="0"/>
      <dgm:spPr/>
    </dgm:pt>
    <dgm:pt modelId="{148CAA32-F9A6-4131-A358-2CBDEE10A4E0}" type="pres">
      <dgm:prSet presAssocID="{7D8DC581-0E77-4A6F-BF27-A5A024E6BC16}" presName="node" presStyleLbl="node1" presStyleIdx="2" presStyleCnt="6">
        <dgm:presLayoutVars>
          <dgm:bulletEnabled val="1"/>
        </dgm:presLayoutVars>
      </dgm:prSet>
      <dgm:spPr/>
    </dgm:pt>
    <dgm:pt modelId="{CA6073C1-BC69-4BF3-AF60-00FD97470E9C}" type="pres">
      <dgm:prSet presAssocID="{2896EC52-A543-4097-960C-275B7477B5B5}" presName="sibTrans" presStyleCnt="0"/>
      <dgm:spPr/>
    </dgm:pt>
    <dgm:pt modelId="{82C48F01-0429-44DC-93BF-AD14348219C3}" type="pres">
      <dgm:prSet presAssocID="{718E1EA6-6D93-4FB3-B70B-03AEEC6B96BB}" presName="node" presStyleLbl="node1" presStyleIdx="3" presStyleCnt="6">
        <dgm:presLayoutVars>
          <dgm:bulletEnabled val="1"/>
        </dgm:presLayoutVars>
      </dgm:prSet>
      <dgm:spPr/>
    </dgm:pt>
    <dgm:pt modelId="{540C4C9C-5728-4846-9532-4BE9B347AFB1}" type="pres">
      <dgm:prSet presAssocID="{849AE054-AB30-40C8-9E2A-D947F7445CB9}" presName="sibTrans" presStyleCnt="0"/>
      <dgm:spPr/>
    </dgm:pt>
    <dgm:pt modelId="{76459ADA-B2D5-4875-9A32-06745ED0243E}" type="pres">
      <dgm:prSet presAssocID="{06E6048D-A163-4954-B72C-65F98AF71440}" presName="node" presStyleLbl="node1" presStyleIdx="4" presStyleCnt="6">
        <dgm:presLayoutVars>
          <dgm:bulletEnabled val="1"/>
        </dgm:presLayoutVars>
      </dgm:prSet>
      <dgm:spPr/>
    </dgm:pt>
    <dgm:pt modelId="{86AD4386-D6F7-45C3-BCA9-3D6B5E327AC1}" type="pres">
      <dgm:prSet presAssocID="{63C5DD88-3BA9-46CF-8A7B-143297B65780}" presName="sibTrans" presStyleCnt="0"/>
      <dgm:spPr/>
    </dgm:pt>
    <dgm:pt modelId="{3D5ADBEA-6021-4B68-B350-FBEE1222D6F3}" type="pres">
      <dgm:prSet presAssocID="{BF4FB02C-ADCF-41F5-8B10-FB586BF492C8}" presName="node" presStyleLbl="node1" presStyleIdx="5" presStyleCnt="6">
        <dgm:presLayoutVars>
          <dgm:bulletEnabled val="1"/>
        </dgm:presLayoutVars>
      </dgm:prSet>
      <dgm:spPr/>
    </dgm:pt>
  </dgm:ptLst>
  <dgm:cxnLst>
    <dgm:cxn modelId="{E4052608-C921-47DE-A017-9D35FA912C38}" type="presOf" srcId="{7D8DC581-0E77-4A6F-BF27-A5A024E6BC16}" destId="{148CAA32-F9A6-4131-A358-2CBDEE10A4E0}" srcOrd="0" destOrd="0" presId="urn:microsoft.com/office/officeart/2005/8/layout/default"/>
    <dgm:cxn modelId="{A6AFC52F-3C14-48F7-A71B-39664AF9936F}" type="presOf" srcId="{06871D06-CA95-4B8C-8C44-EE524C4C1A4D}" destId="{673A6D16-AE6A-4C17-8D7B-576C84182ECE}" srcOrd="0" destOrd="0" presId="urn:microsoft.com/office/officeart/2005/8/layout/default"/>
    <dgm:cxn modelId="{27050C61-E7D4-4832-BA2F-40B1F4CCFE50}" srcId="{F0844066-63F1-4843-AD45-01C1AFFEB585}" destId="{718E1EA6-6D93-4FB3-B70B-03AEEC6B96BB}" srcOrd="3" destOrd="0" parTransId="{A57D2A46-9F39-4BE3-8808-00BCB23DFCB7}" sibTransId="{849AE054-AB30-40C8-9E2A-D947F7445CB9}"/>
    <dgm:cxn modelId="{BCED6E71-8C5A-4F5F-A5EA-750B2445C5A6}" type="presOf" srcId="{06E6048D-A163-4954-B72C-65F98AF71440}" destId="{76459ADA-B2D5-4875-9A32-06745ED0243E}" srcOrd="0" destOrd="0" presId="urn:microsoft.com/office/officeart/2005/8/layout/default"/>
    <dgm:cxn modelId="{B35BF359-01F7-4D2C-87F3-7B07FB33C67A}" srcId="{F0844066-63F1-4843-AD45-01C1AFFEB585}" destId="{BF4FB02C-ADCF-41F5-8B10-FB586BF492C8}" srcOrd="5" destOrd="0" parTransId="{5A7DC8DE-76B3-41E3-B9B8-6FDB63901A01}" sibTransId="{84D6B3FE-B54F-48AF-A0C3-D4D908F651D4}"/>
    <dgm:cxn modelId="{6EA3D1BC-A5CF-412D-B22F-6E753C68D96B}" srcId="{F0844066-63F1-4843-AD45-01C1AFFEB585}" destId="{06871D06-CA95-4B8C-8C44-EE524C4C1A4D}" srcOrd="0" destOrd="0" parTransId="{DDE95053-EC1A-44AF-9671-79C8BB650243}" sibTransId="{FAE0B193-3E62-4E76-9533-BB936779038E}"/>
    <dgm:cxn modelId="{2A2B77C9-496E-472C-AFD2-2B9A6EA7A437}" type="presOf" srcId="{B6F7F979-B3C6-441E-B45E-E7ABB5B17A7E}" destId="{A1F977D4-0F17-4F26-BB93-CA91F84E90A1}" srcOrd="0" destOrd="0" presId="urn:microsoft.com/office/officeart/2005/8/layout/default"/>
    <dgm:cxn modelId="{75920FCB-1857-4D42-A61C-158D3E92888F}" type="presOf" srcId="{BF4FB02C-ADCF-41F5-8B10-FB586BF492C8}" destId="{3D5ADBEA-6021-4B68-B350-FBEE1222D6F3}" srcOrd="0" destOrd="0" presId="urn:microsoft.com/office/officeart/2005/8/layout/default"/>
    <dgm:cxn modelId="{E55BE3CF-C5A9-4F6E-B9F5-91D316AF2958}" srcId="{F0844066-63F1-4843-AD45-01C1AFFEB585}" destId="{B6F7F979-B3C6-441E-B45E-E7ABB5B17A7E}" srcOrd="1" destOrd="0" parTransId="{6820F3BB-F6B2-4CF4-B43A-7FC4392C9BEB}" sibTransId="{78FBBC58-BD6D-4345-9F59-E51D343148D6}"/>
    <dgm:cxn modelId="{75E138D6-F013-46C9-951F-F3CAF5978FCD}" srcId="{F0844066-63F1-4843-AD45-01C1AFFEB585}" destId="{7D8DC581-0E77-4A6F-BF27-A5A024E6BC16}" srcOrd="2" destOrd="0" parTransId="{F0B46B50-5A78-4E73-A2FB-7F190BA539BF}" sibTransId="{2896EC52-A543-4097-960C-275B7477B5B5}"/>
    <dgm:cxn modelId="{DEAD72E3-46EC-4DC6-993F-EB21F39D044C}" type="presOf" srcId="{F0844066-63F1-4843-AD45-01C1AFFEB585}" destId="{B6E6A5EC-6DAF-4658-8C8C-19A8CDDEA1D7}" srcOrd="0" destOrd="0" presId="urn:microsoft.com/office/officeart/2005/8/layout/default"/>
    <dgm:cxn modelId="{08F4FFF2-EED1-4E9A-B7C7-1FFF54DD9D22}" type="presOf" srcId="{718E1EA6-6D93-4FB3-B70B-03AEEC6B96BB}" destId="{82C48F01-0429-44DC-93BF-AD14348219C3}" srcOrd="0" destOrd="0" presId="urn:microsoft.com/office/officeart/2005/8/layout/default"/>
    <dgm:cxn modelId="{54FC2AFE-7918-407C-B4BA-BE61C6FCAB4E}" srcId="{F0844066-63F1-4843-AD45-01C1AFFEB585}" destId="{06E6048D-A163-4954-B72C-65F98AF71440}" srcOrd="4" destOrd="0" parTransId="{DC3F8425-E1E9-42DD-A1D2-0A924579D86C}" sibTransId="{63C5DD88-3BA9-46CF-8A7B-143297B65780}"/>
    <dgm:cxn modelId="{76C87F32-9A81-4CC0-BD38-379CB153E82E}" type="presParOf" srcId="{B6E6A5EC-6DAF-4658-8C8C-19A8CDDEA1D7}" destId="{673A6D16-AE6A-4C17-8D7B-576C84182ECE}" srcOrd="0" destOrd="0" presId="urn:microsoft.com/office/officeart/2005/8/layout/default"/>
    <dgm:cxn modelId="{9B089107-B972-499F-8D95-52C8E7C7D905}" type="presParOf" srcId="{B6E6A5EC-6DAF-4658-8C8C-19A8CDDEA1D7}" destId="{0E926497-3D8D-41C4-8263-AB0C5E268189}" srcOrd="1" destOrd="0" presId="urn:microsoft.com/office/officeart/2005/8/layout/default"/>
    <dgm:cxn modelId="{1FD7E29D-C9B4-4E8E-9585-98DE3485AB09}" type="presParOf" srcId="{B6E6A5EC-6DAF-4658-8C8C-19A8CDDEA1D7}" destId="{A1F977D4-0F17-4F26-BB93-CA91F84E90A1}" srcOrd="2" destOrd="0" presId="urn:microsoft.com/office/officeart/2005/8/layout/default"/>
    <dgm:cxn modelId="{E7CF600C-E450-4694-A4B1-17128E225DC9}" type="presParOf" srcId="{B6E6A5EC-6DAF-4658-8C8C-19A8CDDEA1D7}" destId="{95FCA8AD-3DC9-4606-8848-03C9FDD9A7CB}" srcOrd="3" destOrd="0" presId="urn:microsoft.com/office/officeart/2005/8/layout/default"/>
    <dgm:cxn modelId="{75767A7A-6240-4974-9556-729571493022}" type="presParOf" srcId="{B6E6A5EC-6DAF-4658-8C8C-19A8CDDEA1D7}" destId="{148CAA32-F9A6-4131-A358-2CBDEE10A4E0}" srcOrd="4" destOrd="0" presId="urn:microsoft.com/office/officeart/2005/8/layout/default"/>
    <dgm:cxn modelId="{20DD9B8A-9CD6-4A32-8A7C-C9B371DD4941}" type="presParOf" srcId="{B6E6A5EC-6DAF-4658-8C8C-19A8CDDEA1D7}" destId="{CA6073C1-BC69-4BF3-AF60-00FD97470E9C}" srcOrd="5" destOrd="0" presId="urn:microsoft.com/office/officeart/2005/8/layout/default"/>
    <dgm:cxn modelId="{EA940362-C41B-4CBB-B516-72113B7B4FBD}" type="presParOf" srcId="{B6E6A5EC-6DAF-4658-8C8C-19A8CDDEA1D7}" destId="{82C48F01-0429-44DC-93BF-AD14348219C3}" srcOrd="6" destOrd="0" presId="urn:microsoft.com/office/officeart/2005/8/layout/default"/>
    <dgm:cxn modelId="{2741AB51-B365-4312-A1AF-28287E8BBA9D}" type="presParOf" srcId="{B6E6A5EC-6DAF-4658-8C8C-19A8CDDEA1D7}" destId="{540C4C9C-5728-4846-9532-4BE9B347AFB1}" srcOrd="7" destOrd="0" presId="urn:microsoft.com/office/officeart/2005/8/layout/default"/>
    <dgm:cxn modelId="{ABA8E14F-D7C0-45D9-986B-8679F79E9EBB}" type="presParOf" srcId="{B6E6A5EC-6DAF-4658-8C8C-19A8CDDEA1D7}" destId="{76459ADA-B2D5-4875-9A32-06745ED0243E}" srcOrd="8" destOrd="0" presId="urn:microsoft.com/office/officeart/2005/8/layout/default"/>
    <dgm:cxn modelId="{826BF59C-F35B-4E49-BF68-46670B2F8350}" type="presParOf" srcId="{B6E6A5EC-6DAF-4658-8C8C-19A8CDDEA1D7}" destId="{86AD4386-D6F7-45C3-BCA9-3D6B5E327AC1}" srcOrd="9" destOrd="0" presId="urn:microsoft.com/office/officeart/2005/8/layout/default"/>
    <dgm:cxn modelId="{BE824CA4-4A25-46F8-B5DA-B10FE73F2830}" type="presParOf" srcId="{B6E6A5EC-6DAF-4658-8C8C-19A8CDDEA1D7}" destId="{3D5ADBEA-6021-4B68-B350-FBEE1222D6F3}"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ED4710F-8F75-423F-86A6-8BFDF7CD9DD3}" type="doc">
      <dgm:prSet loTypeId="urn:microsoft.com/office/officeart/2005/8/layout/vProcess5" loCatId="process" qsTypeId="urn:microsoft.com/office/officeart/2005/8/quickstyle/simple1" qsCatId="simple" csTypeId="urn:microsoft.com/office/officeart/2005/8/colors/colorful1" csCatId="colorful" phldr="1"/>
      <dgm:spPr/>
      <dgm:t>
        <a:bodyPr/>
        <a:lstStyle/>
        <a:p>
          <a:endParaRPr lang="en-US"/>
        </a:p>
      </dgm:t>
    </dgm:pt>
    <dgm:pt modelId="{6941B531-B2A9-4B70-8E33-CCB79FEC34AC}">
      <dgm:prSet custT="1"/>
      <dgm:spPr/>
      <dgm:t>
        <a:bodyPr/>
        <a:lstStyle/>
        <a:p>
          <a:r>
            <a:rPr lang="en-GB" sz="3600" dirty="0">
              <a:latin typeface="Calibri" panose="020F0502020204030204" pitchFamily="34" charset="0"/>
              <a:ea typeface="Calibri" panose="020F0502020204030204" pitchFamily="34" charset="0"/>
              <a:cs typeface="Calibri" panose="020F0502020204030204" pitchFamily="34" charset="0"/>
            </a:rPr>
            <a:t>QUALITATIVE</a:t>
          </a:r>
          <a:endParaRPr lang="en-US" sz="3600" dirty="0">
            <a:latin typeface="Calibri" panose="020F0502020204030204" pitchFamily="34" charset="0"/>
            <a:ea typeface="Calibri" panose="020F0502020204030204" pitchFamily="34" charset="0"/>
            <a:cs typeface="Calibri" panose="020F0502020204030204" pitchFamily="34" charset="0"/>
          </a:endParaRPr>
        </a:p>
      </dgm:t>
    </dgm:pt>
    <dgm:pt modelId="{19B071FE-AE14-4065-860B-03BD503A2484}" type="parTrans" cxnId="{2799AAFD-0A79-4799-A253-484D1B33B49B}">
      <dgm:prSet/>
      <dgm:spPr/>
      <dgm:t>
        <a:bodyPr/>
        <a:lstStyle/>
        <a:p>
          <a:endParaRPr lang="en-US"/>
        </a:p>
      </dgm:t>
    </dgm:pt>
    <dgm:pt modelId="{5DD32281-9A19-4ADC-8C9F-5955790BD30B}" type="sibTrans" cxnId="{2799AAFD-0A79-4799-A253-484D1B33B49B}">
      <dgm:prSet/>
      <dgm:spPr/>
      <dgm:t>
        <a:bodyPr/>
        <a:lstStyle/>
        <a:p>
          <a:endParaRPr lang="en-US" dirty="0"/>
        </a:p>
      </dgm:t>
    </dgm:pt>
    <dgm:pt modelId="{D2B6B57F-E6D9-441F-9AA7-18F3A5CE1AA4}">
      <dgm:prSet custT="1"/>
      <dgm:spPr/>
      <dgm:t>
        <a:bodyPr/>
        <a:lstStyle/>
        <a:p>
          <a:r>
            <a:rPr lang="en-GB" sz="3600" dirty="0">
              <a:latin typeface="Calibri" panose="020F0502020204030204" pitchFamily="34" charset="0"/>
              <a:ea typeface="Calibri" panose="020F0502020204030204" pitchFamily="34" charset="0"/>
              <a:cs typeface="Calibri" panose="020F0502020204030204" pitchFamily="34" charset="0"/>
            </a:rPr>
            <a:t>3-6 PARTICIPANTS</a:t>
          </a:r>
          <a:endParaRPr lang="en-US" sz="3600" dirty="0">
            <a:latin typeface="Calibri" panose="020F0502020204030204" pitchFamily="34" charset="0"/>
            <a:ea typeface="Calibri" panose="020F0502020204030204" pitchFamily="34" charset="0"/>
            <a:cs typeface="Calibri" panose="020F0502020204030204" pitchFamily="34" charset="0"/>
          </a:endParaRPr>
        </a:p>
      </dgm:t>
    </dgm:pt>
    <dgm:pt modelId="{6B3FF22D-089B-452E-9B82-AB9DD8AA1E80}" type="parTrans" cxnId="{8A206FF2-A885-4958-A52C-E8C5259A8A66}">
      <dgm:prSet/>
      <dgm:spPr/>
      <dgm:t>
        <a:bodyPr/>
        <a:lstStyle/>
        <a:p>
          <a:endParaRPr lang="en-US"/>
        </a:p>
      </dgm:t>
    </dgm:pt>
    <dgm:pt modelId="{8A333657-B001-415A-80AF-27800D9C831D}" type="sibTrans" cxnId="{8A206FF2-A885-4958-A52C-E8C5259A8A66}">
      <dgm:prSet/>
      <dgm:spPr/>
      <dgm:t>
        <a:bodyPr/>
        <a:lstStyle/>
        <a:p>
          <a:endParaRPr lang="en-US" dirty="0"/>
        </a:p>
      </dgm:t>
    </dgm:pt>
    <dgm:pt modelId="{482C085F-47EE-4A99-B52B-4AA721825B24}">
      <dgm:prSet custT="1"/>
      <dgm:spPr/>
      <dgm:t>
        <a:bodyPr/>
        <a:lstStyle/>
        <a:p>
          <a:r>
            <a:rPr lang="en-GB" sz="3600" dirty="0">
              <a:latin typeface="Calibri" panose="020F0502020204030204" pitchFamily="34" charset="0"/>
              <a:ea typeface="Calibri" panose="020F0502020204030204" pitchFamily="34" charset="0"/>
              <a:cs typeface="Calibri" panose="020F0502020204030204" pitchFamily="34" charset="0"/>
            </a:rPr>
            <a:t>SEMI-STRUCTURED INTERVIEWS</a:t>
          </a:r>
          <a:endParaRPr lang="en-US" sz="3600" dirty="0">
            <a:latin typeface="Calibri" panose="020F0502020204030204" pitchFamily="34" charset="0"/>
            <a:ea typeface="Calibri" panose="020F0502020204030204" pitchFamily="34" charset="0"/>
            <a:cs typeface="Calibri" panose="020F0502020204030204" pitchFamily="34" charset="0"/>
          </a:endParaRPr>
        </a:p>
      </dgm:t>
    </dgm:pt>
    <dgm:pt modelId="{50CDC3C9-33FE-4B84-9892-C828F40A854E}" type="parTrans" cxnId="{CDD68C91-0831-4B0C-85AF-50EC128584D8}">
      <dgm:prSet/>
      <dgm:spPr/>
      <dgm:t>
        <a:bodyPr/>
        <a:lstStyle/>
        <a:p>
          <a:endParaRPr lang="en-US"/>
        </a:p>
      </dgm:t>
    </dgm:pt>
    <dgm:pt modelId="{F8EDDA22-3494-4533-9772-07CC685557A4}" type="sibTrans" cxnId="{CDD68C91-0831-4B0C-85AF-50EC128584D8}">
      <dgm:prSet/>
      <dgm:spPr/>
      <dgm:t>
        <a:bodyPr/>
        <a:lstStyle/>
        <a:p>
          <a:endParaRPr lang="en-US" dirty="0"/>
        </a:p>
      </dgm:t>
    </dgm:pt>
    <dgm:pt modelId="{7F161D65-23C1-4615-8DBB-CE99B8A240EF}">
      <dgm:prSet custT="1"/>
      <dgm:spPr/>
      <dgm:t>
        <a:bodyPr/>
        <a:lstStyle/>
        <a:p>
          <a:r>
            <a:rPr lang="en-GB" sz="3600" dirty="0">
              <a:latin typeface="Calibri" panose="020F0502020204030204" pitchFamily="34" charset="0"/>
              <a:ea typeface="Calibri" panose="020F0502020204030204" pitchFamily="34" charset="0"/>
              <a:cs typeface="Calibri" panose="020F0502020204030204" pitchFamily="34" charset="0"/>
            </a:rPr>
            <a:t>IPA</a:t>
          </a:r>
          <a:r>
            <a:rPr lang="en-GB" sz="3600" b="1" dirty="0">
              <a:latin typeface="Calibri" panose="020F0502020204030204" pitchFamily="34" charset="0"/>
              <a:ea typeface="Calibri" panose="020F0502020204030204" pitchFamily="34" charset="0"/>
              <a:cs typeface="Calibri" panose="020F0502020204030204" pitchFamily="34" charset="0"/>
            </a:rPr>
            <a:t> </a:t>
          </a:r>
          <a:endParaRPr lang="en-US" sz="3600" dirty="0">
            <a:latin typeface="Calibri" panose="020F0502020204030204" pitchFamily="34" charset="0"/>
            <a:ea typeface="Calibri" panose="020F0502020204030204" pitchFamily="34" charset="0"/>
            <a:cs typeface="Calibri" panose="020F0502020204030204" pitchFamily="34" charset="0"/>
          </a:endParaRPr>
        </a:p>
      </dgm:t>
    </dgm:pt>
    <dgm:pt modelId="{A80DF033-E9C3-4BCB-A466-0F3F7D90B032}" type="parTrans" cxnId="{7A1DF1A9-FF89-47BC-8AF7-C9349AF5E48A}">
      <dgm:prSet/>
      <dgm:spPr/>
      <dgm:t>
        <a:bodyPr/>
        <a:lstStyle/>
        <a:p>
          <a:endParaRPr lang="en-US"/>
        </a:p>
      </dgm:t>
    </dgm:pt>
    <dgm:pt modelId="{8DFD2498-325B-40EA-BEDB-C6137397106F}" type="sibTrans" cxnId="{7A1DF1A9-FF89-47BC-8AF7-C9349AF5E48A}">
      <dgm:prSet/>
      <dgm:spPr/>
      <dgm:t>
        <a:bodyPr/>
        <a:lstStyle/>
        <a:p>
          <a:endParaRPr lang="en-US"/>
        </a:p>
      </dgm:t>
    </dgm:pt>
    <dgm:pt modelId="{50B64195-B5F4-4073-B0CD-2C23F8611697}" type="pres">
      <dgm:prSet presAssocID="{EED4710F-8F75-423F-86A6-8BFDF7CD9DD3}" presName="outerComposite" presStyleCnt="0">
        <dgm:presLayoutVars>
          <dgm:chMax val="5"/>
          <dgm:dir/>
          <dgm:resizeHandles val="exact"/>
        </dgm:presLayoutVars>
      </dgm:prSet>
      <dgm:spPr/>
    </dgm:pt>
    <dgm:pt modelId="{4469AAC8-364D-49E0-B22F-455F5DDDDED7}" type="pres">
      <dgm:prSet presAssocID="{EED4710F-8F75-423F-86A6-8BFDF7CD9DD3}" presName="dummyMaxCanvas" presStyleCnt="0">
        <dgm:presLayoutVars/>
      </dgm:prSet>
      <dgm:spPr/>
    </dgm:pt>
    <dgm:pt modelId="{19F8FE65-EA8F-4656-BE2A-A413BB579483}" type="pres">
      <dgm:prSet presAssocID="{EED4710F-8F75-423F-86A6-8BFDF7CD9DD3}" presName="FourNodes_1" presStyleLbl="node1" presStyleIdx="0" presStyleCnt="4">
        <dgm:presLayoutVars>
          <dgm:bulletEnabled val="1"/>
        </dgm:presLayoutVars>
      </dgm:prSet>
      <dgm:spPr/>
    </dgm:pt>
    <dgm:pt modelId="{F3319491-9923-4FD0-B518-FE1C88EE7C31}" type="pres">
      <dgm:prSet presAssocID="{EED4710F-8F75-423F-86A6-8BFDF7CD9DD3}" presName="FourNodes_2" presStyleLbl="node1" presStyleIdx="1" presStyleCnt="4">
        <dgm:presLayoutVars>
          <dgm:bulletEnabled val="1"/>
        </dgm:presLayoutVars>
      </dgm:prSet>
      <dgm:spPr/>
    </dgm:pt>
    <dgm:pt modelId="{F66BB5FD-E0A6-497A-9694-F2956BB5E7DD}" type="pres">
      <dgm:prSet presAssocID="{EED4710F-8F75-423F-86A6-8BFDF7CD9DD3}" presName="FourNodes_3" presStyleLbl="node1" presStyleIdx="2" presStyleCnt="4">
        <dgm:presLayoutVars>
          <dgm:bulletEnabled val="1"/>
        </dgm:presLayoutVars>
      </dgm:prSet>
      <dgm:spPr/>
    </dgm:pt>
    <dgm:pt modelId="{05E8DC63-BDAF-40CB-B052-CE31CDD90143}" type="pres">
      <dgm:prSet presAssocID="{EED4710F-8F75-423F-86A6-8BFDF7CD9DD3}" presName="FourNodes_4" presStyleLbl="node1" presStyleIdx="3" presStyleCnt="4">
        <dgm:presLayoutVars>
          <dgm:bulletEnabled val="1"/>
        </dgm:presLayoutVars>
      </dgm:prSet>
      <dgm:spPr/>
    </dgm:pt>
    <dgm:pt modelId="{1A981234-9BBD-4466-9AB8-5083730E4902}" type="pres">
      <dgm:prSet presAssocID="{EED4710F-8F75-423F-86A6-8BFDF7CD9DD3}" presName="FourConn_1-2" presStyleLbl="fgAccFollowNode1" presStyleIdx="0" presStyleCnt="3">
        <dgm:presLayoutVars>
          <dgm:bulletEnabled val="1"/>
        </dgm:presLayoutVars>
      </dgm:prSet>
      <dgm:spPr/>
    </dgm:pt>
    <dgm:pt modelId="{F3F4CD0B-19B8-4FC1-B7FF-5CC164135A29}" type="pres">
      <dgm:prSet presAssocID="{EED4710F-8F75-423F-86A6-8BFDF7CD9DD3}" presName="FourConn_2-3" presStyleLbl="fgAccFollowNode1" presStyleIdx="1" presStyleCnt="3">
        <dgm:presLayoutVars>
          <dgm:bulletEnabled val="1"/>
        </dgm:presLayoutVars>
      </dgm:prSet>
      <dgm:spPr/>
    </dgm:pt>
    <dgm:pt modelId="{699931A9-E727-4724-AEC5-8A6B48C1EF53}" type="pres">
      <dgm:prSet presAssocID="{EED4710F-8F75-423F-86A6-8BFDF7CD9DD3}" presName="FourConn_3-4" presStyleLbl="fgAccFollowNode1" presStyleIdx="2" presStyleCnt="3">
        <dgm:presLayoutVars>
          <dgm:bulletEnabled val="1"/>
        </dgm:presLayoutVars>
      </dgm:prSet>
      <dgm:spPr/>
    </dgm:pt>
    <dgm:pt modelId="{AB9C38AB-4F80-4840-AB5F-C923B1852680}" type="pres">
      <dgm:prSet presAssocID="{EED4710F-8F75-423F-86A6-8BFDF7CD9DD3}" presName="FourNodes_1_text" presStyleLbl="node1" presStyleIdx="3" presStyleCnt="4">
        <dgm:presLayoutVars>
          <dgm:bulletEnabled val="1"/>
        </dgm:presLayoutVars>
      </dgm:prSet>
      <dgm:spPr/>
    </dgm:pt>
    <dgm:pt modelId="{27FB5A9F-868E-48CD-855D-E115EFBA13E3}" type="pres">
      <dgm:prSet presAssocID="{EED4710F-8F75-423F-86A6-8BFDF7CD9DD3}" presName="FourNodes_2_text" presStyleLbl="node1" presStyleIdx="3" presStyleCnt="4">
        <dgm:presLayoutVars>
          <dgm:bulletEnabled val="1"/>
        </dgm:presLayoutVars>
      </dgm:prSet>
      <dgm:spPr/>
    </dgm:pt>
    <dgm:pt modelId="{6624C621-98F0-4E09-888A-9963A44D20CF}" type="pres">
      <dgm:prSet presAssocID="{EED4710F-8F75-423F-86A6-8BFDF7CD9DD3}" presName="FourNodes_3_text" presStyleLbl="node1" presStyleIdx="3" presStyleCnt="4">
        <dgm:presLayoutVars>
          <dgm:bulletEnabled val="1"/>
        </dgm:presLayoutVars>
      </dgm:prSet>
      <dgm:spPr/>
    </dgm:pt>
    <dgm:pt modelId="{4253E004-F309-4A6E-87E8-756C5461E72D}" type="pres">
      <dgm:prSet presAssocID="{EED4710F-8F75-423F-86A6-8BFDF7CD9DD3}" presName="FourNodes_4_text" presStyleLbl="node1" presStyleIdx="3" presStyleCnt="4">
        <dgm:presLayoutVars>
          <dgm:bulletEnabled val="1"/>
        </dgm:presLayoutVars>
      </dgm:prSet>
      <dgm:spPr/>
    </dgm:pt>
  </dgm:ptLst>
  <dgm:cxnLst>
    <dgm:cxn modelId="{BD4F582A-0101-48DE-98C0-DD366ACCB619}" type="presOf" srcId="{EED4710F-8F75-423F-86A6-8BFDF7CD9DD3}" destId="{50B64195-B5F4-4073-B0CD-2C23F8611697}" srcOrd="0" destOrd="0" presId="urn:microsoft.com/office/officeart/2005/8/layout/vProcess5"/>
    <dgm:cxn modelId="{D0D2B133-B595-4E21-BDD5-FA9815EFCF32}" type="presOf" srcId="{6941B531-B2A9-4B70-8E33-CCB79FEC34AC}" destId="{19F8FE65-EA8F-4656-BE2A-A413BB579483}" srcOrd="0" destOrd="0" presId="urn:microsoft.com/office/officeart/2005/8/layout/vProcess5"/>
    <dgm:cxn modelId="{6728BE40-A06C-44EF-9589-FF33369FE1C9}" type="presOf" srcId="{8A333657-B001-415A-80AF-27800D9C831D}" destId="{F3F4CD0B-19B8-4FC1-B7FF-5CC164135A29}" srcOrd="0" destOrd="0" presId="urn:microsoft.com/office/officeart/2005/8/layout/vProcess5"/>
    <dgm:cxn modelId="{D965D861-9629-4327-A36D-E65222FFEF04}" type="presOf" srcId="{F8EDDA22-3494-4533-9772-07CC685557A4}" destId="{699931A9-E727-4724-AEC5-8A6B48C1EF53}" srcOrd="0" destOrd="0" presId="urn:microsoft.com/office/officeart/2005/8/layout/vProcess5"/>
    <dgm:cxn modelId="{03B2866E-F0D6-4D9E-8049-73449FCF684C}" type="presOf" srcId="{7F161D65-23C1-4615-8DBB-CE99B8A240EF}" destId="{4253E004-F309-4A6E-87E8-756C5461E72D}" srcOrd="1" destOrd="0" presId="urn:microsoft.com/office/officeart/2005/8/layout/vProcess5"/>
    <dgm:cxn modelId="{8C7D7E53-5472-4AD6-92A3-A91CB573A069}" type="presOf" srcId="{5DD32281-9A19-4ADC-8C9F-5955790BD30B}" destId="{1A981234-9BBD-4466-9AB8-5083730E4902}" srcOrd="0" destOrd="0" presId="urn:microsoft.com/office/officeart/2005/8/layout/vProcess5"/>
    <dgm:cxn modelId="{28631B8D-7941-4491-B131-7616DEF8E546}" type="presOf" srcId="{7F161D65-23C1-4615-8DBB-CE99B8A240EF}" destId="{05E8DC63-BDAF-40CB-B052-CE31CDD90143}" srcOrd="0" destOrd="0" presId="urn:microsoft.com/office/officeart/2005/8/layout/vProcess5"/>
    <dgm:cxn modelId="{D7BF1F8D-1CBE-4C30-84B0-68BE1A29AFE5}" type="presOf" srcId="{D2B6B57F-E6D9-441F-9AA7-18F3A5CE1AA4}" destId="{F3319491-9923-4FD0-B518-FE1C88EE7C31}" srcOrd="0" destOrd="0" presId="urn:microsoft.com/office/officeart/2005/8/layout/vProcess5"/>
    <dgm:cxn modelId="{CDD68C91-0831-4B0C-85AF-50EC128584D8}" srcId="{EED4710F-8F75-423F-86A6-8BFDF7CD9DD3}" destId="{482C085F-47EE-4A99-B52B-4AA721825B24}" srcOrd="2" destOrd="0" parTransId="{50CDC3C9-33FE-4B84-9892-C828F40A854E}" sibTransId="{F8EDDA22-3494-4533-9772-07CC685557A4}"/>
    <dgm:cxn modelId="{7A1DF1A9-FF89-47BC-8AF7-C9349AF5E48A}" srcId="{EED4710F-8F75-423F-86A6-8BFDF7CD9DD3}" destId="{7F161D65-23C1-4615-8DBB-CE99B8A240EF}" srcOrd="3" destOrd="0" parTransId="{A80DF033-E9C3-4BCB-A466-0F3F7D90B032}" sibTransId="{8DFD2498-325B-40EA-BEDB-C6137397106F}"/>
    <dgm:cxn modelId="{A38911DA-6210-417C-8725-41F00E7164E9}" type="presOf" srcId="{6941B531-B2A9-4B70-8E33-CCB79FEC34AC}" destId="{AB9C38AB-4F80-4840-AB5F-C923B1852680}" srcOrd="1" destOrd="0" presId="urn:microsoft.com/office/officeart/2005/8/layout/vProcess5"/>
    <dgm:cxn modelId="{875799E3-85CF-4EA9-B32E-B7BFE27A2AD1}" type="presOf" srcId="{D2B6B57F-E6D9-441F-9AA7-18F3A5CE1AA4}" destId="{27FB5A9F-868E-48CD-855D-E115EFBA13E3}" srcOrd="1" destOrd="0" presId="urn:microsoft.com/office/officeart/2005/8/layout/vProcess5"/>
    <dgm:cxn modelId="{7DDA24F1-8C02-462B-98E6-E6577F810C1E}" type="presOf" srcId="{482C085F-47EE-4A99-B52B-4AA721825B24}" destId="{F66BB5FD-E0A6-497A-9694-F2956BB5E7DD}" srcOrd="0" destOrd="0" presId="urn:microsoft.com/office/officeart/2005/8/layout/vProcess5"/>
    <dgm:cxn modelId="{8A206FF2-A885-4958-A52C-E8C5259A8A66}" srcId="{EED4710F-8F75-423F-86A6-8BFDF7CD9DD3}" destId="{D2B6B57F-E6D9-441F-9AA7-18F3A5CE1AA4}" srcOrd="1" destOrd="0" parTransId="{6B3FF22D-089B-452E-9B82-AB9DD8AA1E80}" sibTransId="{8A333657-B001-415A-80AF-27800D9C831D}"/>
    <dgm:cxn modelId="{9F6FF6F3-2B3B-4ED2-B7BD-453C66A1B05D}" type="presOf" srcId="{482C085F-47EE-4A99-B52B-4AA721825B24}" destId="{6624C621-98F0-4E09-888A-9963A44D20CF}" srcOrd="1" destOrd="0" presId="urn:microsoft.com/office/officeart/2005/8/layout/vProcess5"/>
    <dgm:cxn modelId="{2799AAFD-0A79-4799-A253-484D1B33B49B}" srcId="{EED4710F-8F75-423F-86A6-8BFDF7CD9DD3}" destId="{6941B531-B2A9-4B70-8E33-CCB79FEC34AC}" srcOrd="0" destOrd="0" parTransId="{19B071FE-AE14-4065-860B-03BD503A2484}" sibTransId="{5DD32281-9A19-4ADC-8C9F-5955790BD30B}"/>
    <dgm:cxn modelId="{2868640E-534A-4345-A973-34E3757E39C8}" type="presParOf" srcId="{50B64195-B5F4-4073-B0CD-2C23F8611697}" destId="{4469AAC8-364D-49E0-B22F-455F5DDDDED7}" srcOrd="0" destOrd="0" presId="urn:microsoft.com/office/officeart/2005/8/layout/vProcess5"/>
    <dgm:cxn modelId="{5ECED875-38C7-4C7A-AD85-BCD2C3879B77}" type="presParOf" srcId="{50B64195-B5F4-4073-B0CD-2C23F8611697}" destId="{19F8FE65-EA8F-4656-BE2A-A413BB579483}" srcOrd="1" destOrd="0" presId="urn:microsoft.com/office/officeart/2005/8/layout/vProcess5"/>
    <dgm:cxn modelId="{31B43EE9-EA3E-430F-83E7-D9ED0B7DF8B5}" type="presParOf" srcId="{50B64195-B5F4-4073-B0CD-2C23F8611697}" destId="{F3319491-9923-4FD0-B518-FE1C88EE7C31}" srcOrd="2" destOrd="0" presId="urn:microsoft.com/office/officeart/2005/8/layout/vProcess5"/>
    <dgm:cxn modelId="{77C14969-E98E-4C83-B9F1-6DBF6EFE67A4}" type="presParOf" srcId="{50B64195-B5F4-4073-B0CD-2C23F8611697}" destId="{F66BB5FD-E0A6-497A-9694-F2956BB5E7DD}" srcOrd="3" destOrd="0" presId="urn:microsoft.com/office/officeart/2005/8/layout/vProcess5"/>
    <dgm:cxn modelId="{F6FF13CB-EC2C-43E9-83DE-948764E8DF9E}" type="presParOf" srcId="{50B64195-B5F4-4073-B0CD-2C23F8611697}" destId="{05E8DC63-BDAF-40CB-B052-CE31CDD90143}" srcOrd="4" destOrd="0" presId="urn:microsoft.com/office/officeart/2005/8/layout/vProcess5"/>
    <dgm:cxn modelId="{273E88B7-5948-4219-8F16-B0025D411DEF}" type="presParOf" srcId="{50B64195-B5F4-4073-B0CD-2C23F8611697}" destId="{1A981234-9BBD-4466-9AB8-5083730E4902}" srcOrd="5" destOrd="0" presId="urn:microsoft.com/office/officeart/2005/8/layout/vProcess5"/>
    <dgm:cxn modelId="{835171E0-B428-4FD5-A8D6-D4E80020C8E4}" type="presParOf" srcId="{50B64195-B5F4-4073-B0CD-2C23F8611697}" destId="{F3F4CD0B-19B8-4FC1-B7FF-5CC164135A29}" srcOrd="6" destOrd="0" presId="urn:microsoft.com/office/officeart/2005/8/layout/vProcess5"/>
    <dgm:cxn modelId="{EBB375A2-6D1D-4B0F-8B55-E62E859A36DE}" type="presParOf" srcId="{50B64195-B5F4-4073-B0CD-2C23F8611697}" destId="{699931A9-E727-4724-AEC5-8A6B48C1EF53}" srcOrd="7" destOrd="0" presId="urn:microsoft.com/office/officeart/2005/8/layout/vProcess5"/>
    <dgm:cxn modelId="{CE19650F-2F7C-45E5-AE12-D60ABA925D47}" type="presParOf" srcId="{50B64195-B5F4-4073-B0CD-2C23F8611697}" destId="{AB9C38AB-4F80-4840-AB5F-C923B1852680}" srcOrd="8" destOrd="0" presId="urn:microsoft.com/office/officeart/2005/8/layout/vProcess5"/>
    <dgm:cxn modelId="{659D93FF-5567-4EFB-9460-E98938C6403F}" type="presParOf" srcId="{50B64195-B5F4-4073-B0CD-2C23F8611697}" destId="{27FB5A9F-868E-48CD-855D-E115EFBA13E3}" srcOrd="9" destOrd="0" presId="urn:microsoft.com/office/officeart/2005/8/layout/vProcess5"/>
    <dgm:cxn modelId="{F7B8E0C4-AB7B-47ED-B104-83410225B08A}" type="presParOf" srcId="{50B64195-B5F4-4073-B0CD-2C23F8611697}" destId="{6624C621-98F0-4E09-888A-9963A44D20CF}" srcOrd="10" destOrd="0" presId="urn:microsoft.com/office/officeart/2005/8/layout/vProcess5"/>
    <dgm:cxn modelId="{69B8915D-D576-4D28-95AB-F90E83D7015D}" type="presParOf" srcId="{50B64195-B5F4-4073-B0CD-2C23F8611697}" destId="{4253E004-F309-4A6E-87E8-756C5461E72D}"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6C53C50-84BE-4C4F-B897-33BA17510949}"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E1E00E4B-001D-4736-BA6C-8FB4E8C1911C}">
      <dgm:prSet/>
      <dgm:spPr>
        <a:noFill/>
      </dgm:spPr>
      <dgm:t>
        <a:bodyPr/>
        <a:lstStyle/>
        <a:p>
          <a:r>
            <a:rPr lang="en-US" b="1" dirty="0">
              <a:ln>
                <a:noFill/>
              </a:ln>
              <a:solidFill>
                <a:schemeClr val="tx1"/>
              </a:solidFill>
            </a:rPr>
            <a:t>ETHICS</a:t>
          </a:r>
        </a:p>
      </dgm:t>
    </dgm:pt>
    <dgm:pt modelId="{18579D5E-4A2C-440E-A38F-CE4154652CA9}" type="parTrans" cxnId="{BF1A1B53-71DC-45AD-AC02-67BDA23FDB2C}">
      <dgm:prSet/>
      <dgm:spPr/>
      <dgm:t>
        <a:bodyPr/>
        <a:lstStyle/>
        <a:p>
          <a:endParaRPr lang="en-US">
            <a:ln>
              <a:noFill/>
            </a:ln>
          </a:endParaRPr>
        </a:p>
      </dgm:t>
    </dgm:pt>
    <dgm:pt modelId="{31F67740-B971-4176-926B-8E4C647A84C7}" type="sibTrans" cxnId="{BF1A1B53-71DC-45AD-AC02-67BDA23FDB2C}">
      <dgm:prSet/>
      <dgm:spPr/>
      <dgm:t>
        <a:bodyPr/>
        <a:lstStyle/>
        <a:p>
          <a:endParaRPr lang="en-US">
            <a:ln>
              <a:noFill/>
            </a:ln>
          </a:endParaRPr>
        </a:p>
      </dgm:t>
    </dgm:pt>
    <dgm:pt modelId="{6DF3B3E8-5DFC-466F-928E-6873E7564C5A}">
      <dgm:prSet/>
      <dgm:spPr>
        <a:noFill/>
      </dgm:spPr>
      <dgm:t>
        <a:bodyPr/>
        <a:lstStyle/>
        <a:p>
          <a:r>
            <a:rPr lang="en-US" b="1" dirty="0">
              <a:ln>
                <a:noFill/>
              </a:ln>
              <a:solidFill>
                <a:schemeClr val="tx1"/>
              </a:solidFill>
            </a:rPr>
            <a:t>RECRUITMENT</a:t>
          </a:r>
        </a:p>
      </dgm:t>
    </dgm:pt>
    <dgm:pt modelId="{21CBD85D-3A68-4270-A039-691615C62EBB}" type="parTrans" cxnId="{23E3109E-88EE-4461-AC4B-08C61C45A4BB}">
      <dgm:prSet/>
      <dgm:spPr/>
      <dgm:t>
        <a:bodyPr/>
        <a:lstStyle/>
        <a:p>
          <a:endParaRPr lang="en-US">
            <a:ln>
              <a:noFill/>
            </a:ln>
          </a:endParaRPr>
        </a:p>
      </dgm:t>
    </dgm:pt>
    <dgm:pt modelId="{5426591D-0D3C-4743-BCC2-FC42D2D3D2B6}" type="sibTrans" cxnId="{23E3109E-88EE-4461-AC4B-08C61C45A4BB}">
      <dgm:prSet/>
      <dgm:spPr/>
      <dgm:t>
        <a:bodyPr/>
        <a:lstStyle/>
        <a:p>
          <a:endParaRPr lang="en-US">
            <a:ln>
              <a:noFill/>
            </a:ln>
          </a:endParaRPr>
        </a:p>
      </dgm:t>
    </dgm:pt>
    <dgm:pt modelId="{ABF70B2B-A8D4-4957-A062-8D9569B59C46}">
      <dgm:prSet/>
      <dgm:spPr>
        <a:noFill/>
      </dgm:spPr>
      <dgm:t>
        <a:bodyPr/>
        <a:lstStyle/>
        <a:p>
          <a:r>
            <a:rPr lang="en-GB" b="1" dirty="0">
              <a:ln>
                <a:noFill/>
              </a:ln>
              <a:solidFill>
                <a:schemeClr val="tx1"/>
              </a:solidFill>
            </a:rPr>
            <a:t>CONSENT</a:t>
          </a:r>
          <a:endParaRPr lang="en-US" b="1" dirty="0">
            <a:ln>
              <a:noFill/>
            </a:ln>
            <a:solidFill>
              <a:schemeClr val="tx1"/>
            </a:solidFill>
          </a:endParaRPr>
        </a:p>
      </dgm:t>
    </dgm:pt>
    <dgm:pt modelId="{8306D4F1-1F64-4B02-9FDD-2D1A9BBF1AEC}" type="parTrans" cxnId="{C7B417EA-7C0C-414A-8FEC-04DF7C20A953}">
      <dgm:prSet/>
      <dgm:spPr/>
      <dgm:t>
        <a:bodyPr/>
        <a:lstStyle/>
        <a:p>
          <a:endParaRPr lang="en-US">
            <a:ln>
              <a:noFill/>
            </a:ln>
          </a:endParaRPr>
        </a:p>
      </dgm:t>
    </dgm:pt>
    <dgm:pt modelId="{EA320DEF-3931-433F-92C1-70E534981454}" type="sibTrans" cxnId="{C7B417EA-7C0C-414A-8FEC-04DF7C20A953}">
      <dgm:prSet/>
      <dgm:spPr/>
      <dgm:t>
        <a:bodyPr/>
        <a:lstStyle/>
        <a:p>
          <a:endParaRPr lang="en-US">
            <a:ln>
              <a:noFill/>
            </a:ln>
          </a:endParaRPr>
        </a:p>
      </dgm:t>
    </dgm:pt>
    <dgm:pt modelId="{589AA827-306A-4994-99EA-A70C9E00E956}">
      <dgm:prSet/>
      <dgm:spPr>
        <a:noFill/>
      </dgm:spPr>
      <dgm:t>
        <a:bodyPr/>
        <a:lstStyle/>
        <a:p>
          <a:r>
            <a:rPr lang="en-GB" b="1" dirty="0">
              <a:ln>
                <a:noFill/>
              </a:ln>
              <a:solidFill>
                <a:schemeClr val="tx1"/>
              </a:solidFill>
            </a:rPr>
            <a:t>INTERVIEW SCHEDULE</a:t>
          </a:r>
          <a:endParaRPr lang="en-US" b="1" dirty="0">
            <a:ln>
              <a:noFill/>
            </a:ln>
            <a:solidFill>
              <a:schemeClr val="tx1"/>
            </a:solidFill>
          </a:endParaRPr>
        </a:p>
      </dgm:t>
    </dgm:pt>
    <dgm:pt modelId="{A1621B33-771E-4727-8D5C-52D3CC83EF64}" type="parTrans" cxnId="{E33B1AE9-7481-4982-8314-EB46BE679164}">
      <dgm:prSet/>
      <dgm:spPr/>
      <dgm:t>
        <a:bodyPr/>
        <a:lstStyle/>
        <a:p>
          <a:endParaRPr lang="en-US">
            <a:ln>
              <a:noFill/>
            </a:ln>
          </a:endParaRPr>
        </a:p>
      </dgm:t>
    </dgm:pt>
    <dgm:pt modelId="{8246FE01-8F64-4A1C-A818-1014C155D0FD}" type="sibTrans" cxnId="{E33B1AE9-7481-4982-8314-EB46BE679164}">
      <dgm:prSet/>
      <dgm:spPr/>
      <dgm:t>
        <a:bodyPr/>
        <a:lstStyle/>
        <a:p>
          <a:endParaRPr lang="en-US">
            <a:ln>
              <a:noFill/>
            </a:ln>
          </a:endParaRPr>
        </a:p>
      </dgm:t>
    </dgm:pt>
    <dgm:pt modelId="{75E13100-64CF-4B11-A993-B5AEEF9CD2A1}">
      <dgm:prSet/>
      <dgm:spPr>
        <a:noFill/>
      </dgm:spPr>
      <dgm:t>
        <a:bodyPr/>
        <a:lstStyle/>
        <a:p>
          <a:r>
            <a:rPr lang="en-GB" b="1" dirty="0">
              <a:ln>
                <a:noFill/>
              </a:ln>
              <a:solidFill>
                <a:schemeClr val="tx1"/>
              </a:solidFill>
            </a:rPr>
            <a:t>SEMI-STRUCTURED INTERVIEWS</a:t>
          </a:r>
          <a:endParaRPr lang="en-US" b="1" dirty="0">
            <a:ln>
              <a:noFill/>
            </a:ln>
            <a:solidFill>
              <a:schemeClr val="tx1"/>
            </a:solidFill>
          </a:endParaRPr>
        </a:p>
      </dgm:t>
    </dgm:pt>
    <dgm:pt modelId="{CCAD0ED8-5DA5-46E5-AD45-091FD9D537F4}" type="parTrans" cxnId="{3FA3FDE6-6AA1-4490-ACA5-53DE74CDA4CA}">
      <dgm:prSet/>
      <dgm:spPr/>
      <dgm:t>
        <a:bodyPr/>
        <a:lstStyle/>
        <a:p>
          <a:endParaRPr lang="en-US">
            <a:ln>
              <a:noFill/>
            </a:ln>
          </a:endParaRPr>
        </a:p>
      </dgm:t>
    </dgm:pt>
    <dgm:pt modelId="{FFADB156-443F-4ABF-88CE-474D6667062A}" type="sibTrans" cxnId="{3FA3FDE6-6AA1-4490-ACA5-53DE74CDA4CA}">
      <dgm:prSet/>
      <dgm:spPr/>
      <dgm:t>
        <a:bodyPr/>
        <a:lstStyle/>
        <a:p>
          <a:endParaRPr lang="en-US">
            <a:ln>
              <a:noFill/>
            </a:ln>
          </a:endParaRPr>
        </a:p>
      </dgm:t>
    </dgm:pt>
    <dgm:pt modelId="{FCCD69C4-048B-474E-920B-2A91864198C3}">
      <dgm:prSet/>
      <dgm:spPr>
        <a:noFill/>
      </dgm:spPr>
      <dgm:t>
        <a:bodyPr/>
        <a:lstStyle/>
        <a:p>
          <a:r>
            <a:rPr lang="en-GB" b="1" dirty="0">
              <a:ln>
                <a:noFill/>
              </a:ln>
              <a:solidFill>
                <a:schemeClr val="tx1"/>
              </a:solidFill>
            </a:rPr>
            <a:t>IPA</a:t>
          </a:r>
          <a:endParaRPr lang="en-US" b="1" dirty="0">
            <a:ln>
              <a:noFill/>
            </a:ln>
            <a:solidFill>
              <a:schemeClr val="tx1"/>
            </a:solidFill>
          </a:endParaRPr>
        </a:p>
      </dgm:t>
    </dgm:pt>
    <dgm:pt modelId="{FB0E99B9-C119-4B79-BEA3-9A94EA472CAE}" type="parTrans" cxnId="{639113B3-A83F-441B-A85A-628C17810242}">
      <dgm:prSet/>
      <dgm:spPr/>
      <dgm:t>
        <a:bodyPr/>
        <a:lstStyle/>
        <a:p>
          <a:endParaRPr lang="en-US">
            <a:ln>
              <a:noFill/>
            </a:ln>
          </a:endParaRPr>
        </a:p>
      </dgm:t>
    </dgm:pt>
    <dgm:pt modelId="{4C6E3D20-A7FC-4E91-B3B1-B7F2392D6A34}" type="sibTrans" cxnId="{639113B3-A83F-441B-A85A-628C17810242}">
      <dgm:prSet/>
      <dgm:spPr/>
      <dgm:t>
        <a:bodyPr/>
        <a:lstStyle/>
        <a:p>
          <a:endParaRPr lang="en-US">
            <a:ln>
              <a:noFill/>
            </a:ln>
          </a:endParaRPr>
        </a:p>
      </dgm:t>
    </dgm:pt>
    <dgm:pt modelId="{6C6248A6-DEE1-46EB-97E0-E000AB03459B}" type="pres">
      <dgm:prSet presAssocID="{D6C53C50-84BE-4C4F-B897-33BA17510949}" presName="diagram" presStyleCnt="0">
        <dgm:presLayoutVars>
          <dgm:dir/>
          <dgm:resizeHandles val="exact"/>
        </dgm:presLayoutVars>
      </dgm:prSet>
      <dgm:spPr/>
    </dgm:pt>
    <dgm:pt modelId="{D4714F42-4843-4210-BD52-A434DE069918}" type="pres">
      <dgm:prSet presAssocID="{E1E00E4B-001D-4736-BA6C-8FB4E8C1911C}" presName="node" presStyleLbl="node1" presStyleIdx="0" presStyleCnt="6">
        <dgm:presLayoutVars>
          <dgm:bulletEnabled val="1"/>
        </dgm:presLayoutVars>
      </dgm:prSet>
      <dgm:spPr/>
    </dgm:pt>
    <dgm:pt modelId="{C369DFE4-6D43-4990-AE4A-0912A1D360AB}" type="pres">
      <dgm:prSet presAssocID="{31F67740-B971-4176-926B-8E4C647A84C7}" presName="sibTrans" presStyleCnt="0"/>
      <dgm:spPr/>
    </dgm:pt>
    <dgm:pt modelId="{CE483A11-9324-4A91-9443-8EC7FA184CA2}" type="pres">
      <dgm:prSet presAssocID="{6DF3B3E8-5DFC-466F-928E-6873E7564C5A}" presName="node" presStyleLbl="node1" presStyleIdx="1" presStyleCnt="6">
        <dgm:presLayoutVars>
          <dgm:bulletEnabled val="1"/>
        </dgm:presLayoutVars>
      </dgm:prSet>
      <dgm:spPr/>
    </dgm:pt>
    <dgm:pt modelId="{3717E25E-0BB0-43F7-B249-088EAB027908}" type="pres">
      <dgm:prSet presAssocID="{5426591D-0D3C-4743-BCC2-FC42D2D3D2B6}" presName="sibTrans" presStyleCnt="0"/>
      <dgm:spPr/>
    </dgm:pt>
    <dgm:pt modelId="{F3C60484-47DB-4BA8-A33C-C763313120F2}" type="pres">
      <dgm:prSet presAssocID="{ABF70B2B-A8D4-4957-A062-8D9569B59C46}" presName="node" presStyleLbl="node1" presStyleIdx="2" presStyleCnt="6">
        <dgm:presLayoutVars>
          <dgm:bulletEnabled val="1"/>
        </dgm:presLayoutVars>
      </dgm:prSet>
      <dgm:spPr/>
    </dgm:pt>
    <dgm:pt modelId="{A8E530C0-AE10-40CB-A65C-41EF25B51CEC}" type="pres">
      <dgm:prSet presAssocID="{EA320DEF-3931-433F-92C1-70E534981454}" presName="sibTrans" presStyleCnt="0"/>
      <dgm:spPr/>
    </dgm:pt>
    <dgm:pt modelId="{F5FA7B3B-2546-4B6D-B190-65AAC62943F3}" type="pres">
      <dgm:prSet presAssocID="{589AA827-306A-4994-99EA-A70C9E00E956}" presName="node" presStyleLbl="node1" presStyleIdx="3" presStyleCnt="6">
        <dgm:presLayoutVars>
          <dgm:bulletEnabled val="1"/>
        </dgm:presLayoutVars>
      </dgm:prSet>
      <dgm:spPr/>
    </dgm:pt>
    <dgm:pt modelId="{D96329E8-88E3-43BE-9F1F-9E3D5F5F79CF}" type="pres">
      <dgm:prSet presAssocID="{8246FE01-8F64-4A1C-A818-1014C155D0FD}" presName="sibTrans" presStyleCnt="0"/>
      <dgm:spPr/>
    </dgm:pt>
    <dgm:pt modelId="{E00A03C2-1E84-403D-8BA9-B6C51978CAF2}" type="pres">
      <dgm:prSet presAssocID="{75E13100-64CF-4B11-A993-B5AEEF9CD2A1}" presName="node" presStyleLbl="node1" presStyleIdx="4" presStyleCnt="6">
        <dgm:presLayoutVars>
          <dgm:bulletEnabled val="1"/>
        </dgm:presLayoutVars>
      </dgm:prSet>
      <dgm:spPr/>
    </dgm:pt>
    <dgm:pt modelId="{56C10076-AD13-45E0-9B21-DD2837A8DE20}" type="pres">
      <dgm:prSet presAssocID="{FFADB156-443F-4ABF-88CE-474D6667062A}" presName="sibTrans" presStyleCnt="0"/>
      <dgm:spPr/>
    </dgm:pt>
    <dgm:pt modelId="{F00E7DD5-804C-4E07-BB55-2C6CB95118AB}" type="pres">
      <dgm:prSet presAssocID="{FCCD69C4-048B-474E-920B-2A91864198C3}" presName="node" presStyleLbl="node1" presStyleIdx="5" presStyleCnt="6">
        <dgm:presLayoutVars>
          <dgm:bulletEnabled val="1"/>
        </dgm:presLayoutVars>
      </dgm:prSet>
      <dgm:spPr/>
    </dgm:pt>
  </dgm:ptLst>
  <dgm:cxnLst>
    <dgm:cxn modelId="{B624172B-D805-48FC-AA48-B525E22F46F6}" type="presOf" srcId="{D6C53C50-84BE-4C4F-B897-33BA17510949}" destId="{6C6248A6-DEE1-46EB-97E0-E000AB03459B}" srcOrd="0" destOrd="0" presId="urn:microsoft.com/office/officeart/2005/8/layout/default"/>
    <dgm:cxn modelId="{CD8E0D3B-23C8-4015-8AAA-938DA8C8394D}" type="presOf" srcId="{E1E00E4B-001D-4736-BA6C-8FB4E8C1911C}" destId="{D4714F42-4843-4210-BD52-A434DE069918}" srcOrd="0" destOrd="0" presId="urn:microsoft.com/office/officeart/2005/8/layout/default"/>
    <dgm:cxn modelId="{B000E361-CAF3-4F47-BBCA-2B7DE0748630}" type="presOf" srcId="{75E13100-64CF-4B11-A993-B5AEEF9CD2A1}" destId="{E00A03C2-1E84-403D-8BA9-B6C51978CAF2}" srcOrd="0" destOrd="0" presId="urn:microsoft.com/office/officeart/2005/8/layout/default"/>
    <dgm:cxn modelId="{E7C25147-0A1D-4FF1-9B32-2D5D9B8F8D95}" type="presOf" srcId="{6DF3B3E8-5DFC-466F-928E-6873E7564C5A}" destId="{CE483A11-9324-4A91-9443-8EC7FA184CA2}" srcOrd="0" destOrd="0" presId="urn:microsoft.com/office/officeart/2005/8/layout/default"/>
    <dgm:cxn modelId="{BF1A1B53-71DC-45AD-AC02-67BDA23FDB2C}" srcId="{D6C53C50-84BE-4C4F-B897-33BA17510949}" destId="{E1E00E4B-001D-4736-BA6C-8FB4E8C1911C}" srcOrd="0" destOrd="0" parTransId="{18579D5E-4A2C-440E-A38F-CE4154652CA9}" sibTransId="{31F67740-B971-4176-926B-8E4C647A84C7}"/>
    <dgm:cxn modelId="{0D0C1396-9A4F-4542-A400-D1AF7F29C694}" type="presOf" srcId="{FCCD69C4-048B-474E-920B-2A91864198C3}" destId="{F00E7DD5-804C-4E07-BB55-2C6CB95118AB}" srcOrd="0" destOrd="0" presId="urn:microsoft.com/office/officeart/2005/8/layout/default"/>
    <dgm:cxn modelId="{23E3109E-88EE-4461-AC4B-08C61C45A4BB}" srcId="{D6C53C50-84BE-4C4F-B897-33BA17510949}" destId="{6DF3B3E8-5DFC-466F-928E-6873E7564C5A}" srcOrd="1" destOrd="0" parTransId="{21CBD85D-3A68-4270-A039-691615C62EBB}" sibTransId="{5426591D-0D3C-4743-BCC2-FC42D2D3D2B6}"/>
    <dgm:cxn modelId="{33A83E9F-7900-4873-9763-DDBEB1010C6E}" type="presOf" srcId="{ABF70B2B-A8D4-4957-A062-8D9569B59C46}" destId="{F3C60484-47DB-4BA8-A33C-C763313120F2}" srcOrd="0" destOrd="0" presId="urn:microsoft.com/office/officeart/2005/8/layout/default"/>
    <dgm:cxn modelId="{639113B3-A83F-441B-A85A-628C17810242}" srcId="{D6C53C50-84BE-4C4F-B897-33BA17510949}" destId="{FCCD69C4-048B-474E-920B-2A91864198C3}" srcOrd="5" destOrd="0" parTransId="{FB0E99B9-C119-4B79-BEA3-9A94EA472CAE}" sibTransId="{4C6E3D20-A7FC-4E91-B3B1-B7F2392D6A34}"/>
    <dgm:cxn modelId="{3FA3FDE6-6AA1-4490-ACA5-53DE74CDA4CA}" srcId="{D6C53C50-84BE-4C4F-B897-33BA17510949}" destId="{75E13100-64CF-4B11-A993-B5AEEF9CD2A1}" srcOrd="4" destOrd="0" parTransId="{CCAD0ED8-5DA5-46E5-AD45-091FD9D537F4}" sibTransId="{FFADB156-443F-4ABF-88CE-474D6667062A}"/>
    <dgm:cxn modelId="{E33B1AE9-7481-4982-8314-EB46BE679164}" srcId="{D6C53C50-84BE-4C4F-B897-33BA17510949}" destId="{589AA827-306A-4994-99EA-A70C9E00E956}" srcOrd="3" destOrd="0" parTransId="{A1621B33-771E-4727-8D5C-52D3CC83EF64}" sibTransId="{8246FE01-8F64-4A1C-A818-1014C155D0FD}"/>
    <dgm:cxn modelId="{C7B417EA-7C0C-414A-8FEC-04DF7C20A953}" srcId="{D6C53C50-84BE-4C4F-B897-33BA17510949}" destId="{ABF70B2B-A8D4-4957-A062-8D9569B59C46}" srcOrd="2" destOrd="0" parTransId="{8306D4F1-1F64-4B02-9FDD-2D1A9BBF1AEC}" sibTransId="{EA320DEF-3931-433F-92C1-70E534981454}"/>
    <dgm:cxn modelId="{7C99B1FE-AD3D-4235-8EED-5634C08E9BF7}" type="presOf" srcId="{589AA827-306A-4994-99EA-A70C9E00E956}" destId="{F5FA7B3B-2546-4B6D-B190-65AAC62943F3}" srcOrd="0" destOrd="0" presId="urn:microsoft.com/office/officeart/2005/8/layout/default"/>
    <dgm:cxn modelId="{867FE7AA-B1A3-4E41-A03F-885D990AD529}" type="presParOf" srcId="{6C6248A6-DEE1-46EB-97E0-E000AB03459B}" destId="{D4714F42-4843-4210-BD52-A434DE069918}" srcOrd="0" destOrd="0" presId="urn:microsoft.com/office/officeart/2005/8/layout/default"/>
    <dgm:cxn modelId="{C1BE26D4-C6CF-41B4-B531-4C8B3612F666}" type="presParOf" srcId="{6C6248A6-DEE1-46EB-97E0-E000AB03459B}" destId="{C369DFE4-6D43-4990-AE4A-0912A1D360AB}" srcOrd="1" destOrd="0" presId="urn:microsoft.com/office/officeart/2005/8/layout/default"/>
    <dgm:cxn modelId="{E2189FB5-E74D-4A61-A2D6-2121C8BD93C5}" type="presParOf" srcId="{6C6248A6-DEE1-46EB-97E0-E000AB03459B}" destId="{CE483A11-9324-4A91-9443-8EC7FA184CA2}" srcOrd="2" destOrd="0" presId="urn:microsoft.com/office/officeart/2005/8/layout/default"/>
    <dgm:cxn modelId="{739AAE06-4C39-4F63-9A81-376DB2E98C60}" type="presParOf" srcId="{6C6248A6-DEE1-46EB-97E0-E000AB03459B}" destId="{3717E25E-0BB0-43F7-B249-088EAB027908}" srcOrd="3" destOrd="0" presId="urn:microsoft.com/office/officeart/2005/8/layout/default"/>
    <dgm:cxn modelId="{27A25B5D-09AB-4970-BFC6-D7A2C689C853}" type="presParOf" srcId="{6C6248A6-DEE1-46EB-97E0-E000AB03459B}" destId="{F3C60484-47DB-4BA8-A33C-C763313120F2}" srcOrd="4" destOrd="0" presId="urn:microsoft.com/office/officeart/2005/8/layout/default"/>
    <dgm:cxn modelId="{655E321F-2002-4F83-90D8-ADB02E018B5E}" type="presParOf" srcId="{6C6248A6-DEE1-46EB-97E0-E000AB03459B}" destId="{A8E530C0-AE10-40CB-A65C-41EF25B51CEC}" srcOrd="5" destOrd="0" presId="urn:microsoft.com/office/officeart/2005/8/layout/default"/>
    <dgm:cxn modelId="{EFE36F22-CA81-48A6-9B4C-D45DDB454316}" type="presParOf" srcId="{6C6248A6-DEE1-46EB-97E0-E000AB03459B}" destId="{F5FA7B3B-2546-4B6D-B190-65AAC62943F3}" srcOrd="6" destOrd="0" presId="urn:microsoft.com/office/officeart/2005/8/layout/default"/>
    <dgm:cxn modelId="{CFAC35CF-D8DD-4BF0-B507-DE8BBE162A14}" type="presParOf" srcId="{6C6248A6-DEE1-46EB-97E0-E000AB03459B}" destId="{D96329E8-88E3-43BE-9F1F-9E3D5F5F79CF}" srcOrd="7" destOrd="0" presId="urn:microsoft.com/office/officeart/2005/8/layout/default"/>
    <dgm:cxn modelId="{A97EEB69-E60C-4386-8CB4-32B6BFE44424}" type="presParOf" srcId="{6C6248A6-DEE1-46EB-97E0-E000AB03459B}" destId="{E00A03C2-1E84-403D-8BA9-B6C51978CAF2}" srcOrd="8" destOrd="0" presId="urn:microsoft.com/office/officeart/2005/8/layout/default"/>
    <dgm:cxn modelId="{1600B787-62D3-4A49-B1AB-319C5B87CA9D}" type="presParOf" srcId="{6C6248A6-DEE1-46EB-97E0-E000AB03459B}" destId="{56C10076-AD13-45E0-9B21-DD2837A8DE20}" srcOrd="9" destOrd="0" presId="urn:microsoft.com/office/officeart/2005/8/layout/default"/>
    <dgm:cxn modelId="{2C55B8EC-0CB9-46B2-A999-65D62C27B72D}" type="presParOf" srcId="{6C6248A6-DEE1-46EB-97E0-E000AB03459B}" destId="{F00E7DD5-804C-4E07-BB55-2C6CB95118AB}" srcOrd="10" destOrd="0" presId="urn:microsoft.com/office/officeart/2005/8/layout/default"/>
  </dgm:cxnLst>
  <dgm:bg/>
  <dgm:whole>
    <a:ln w="28575">
      <a:noFill/>
    </a:ln>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3A6D16-AE6A-4C17-8D7B-576C84182ECE}">
      <dsp:nvSpPr>
        <dsp:cNvPr id="0" name=""/>
        <dsp:cNvSpPr/>
      </dsp:nvSpPr>
      <dsp:spPr>
        <a:xfrm>
          <a:off x="307345" y="1546"/>
          <a:ext cx="3222855" cy="1933713"/>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1" i="0" kern="1200" dirty="0"/>
            <a:t>Persistent difficulty discarding or parting with possessions, regardless of value</a:t>
          </a:r>
          <a:endParaRPr lang="en-US" sz="2000" kern="1200" dirty="0"/>
        </a:p>
      </dsp:txBody>
      <dsp:txXfrm>
        <a:off x="307345" y="1546"/>
        <a:ext cx="3222855" cy="1933713"/>
      </dsp:txXfrm>
    </dsp:sp>
    <dsp:sp modelId="{A1F977D4-0F17-4F26-BB93-CA91F84E90A1}">
      <dsp:nvSpPr>
        <dsp:cNvPr id="0" name=""/>
        <dsp:cNvSpPr/>
      </dsp:nvSpPr>
      <dsp:spPr>
        <a:xfrm>
          <a:off x="3852486" y="1546"/>
          <a:ext cx="3222855" cy="1933713"/>
        </a:xfrm>
        <a:prstGeom prst="rect">
          <a:avLst/>
        </a:prstGeom>
        <a:solidFill>
          <a:schemeClr val="accent2">
            <a:hueOff val="1288723"/>
            <a:satOff val="-3699"/>
            <a:lumOff val="-592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1" i="0" kern="1200" dirty="0"/>
            <a:t>This difficulty is due to a perceived need to save the items and to distress associated with discarding them</a:t>
          </a:r>
          <a:endParaRPr lang="en-US" sz="2000" kern="1200" dirty="0"/>
        </a:p>
      </dsp:txBody>
      <dsp:txXfrm>
        <a:off x="3852486" y="1546"/>
        <a:ext cx="3222855" cy="1933713"/>
      </dsp:txXfrm>
    </dsp:sp>
    <dsp:sp modelId="{148CAA32-F9A6-4131-A358-2CBDEE10A4E0}">
      <dsp:nvSpPr>
        <dsp:cNvPr id="0" name=""/>
        <dsp:cNvSpPr/>
      </dsp:nvSpPr>
      <dsp:spPr>
        <a:xfrm>
          <a:off x="7397627" y="1546"/>
          <a:ext cx="3222855" cy="1933713"/>
        </a:xfrm>
        <a:prstGeom prst="rect">
          <a:avLst/>
        </a:prstGeom>
        <a:solidFill>
          <a:schemeClr val="accent2">
            <a:hueOff val="2577445"/>
            <a:satOff val="-7397"/>
            <a:lumOff val="-1184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1" i="0" kern="1200" dirty="0"/>
            <a:t>The difficulty discarding possessions results in the accumulation of possessions that congest areas and compromises their intended use.</a:t>
          </a:r>
          <a:endParaRPr lang="en-US" sz="2000" kern="1200" dirty="0"/>
        </a:p>
      </dsp:txBody>
      <dsp:txXfrm>
        <a:off x="7397627" y="1546"/>
        <a:ext cx="3222855" cy="1933713"/>
      </dsp:txXfrm>
    </dsp:sp>
    <dsp:sp modelId="{82C48F01-0429-44DC-93BF-AD14348219C3}">
      <dsp:nvSpPr>
        <dsp:cNvPr id="0" name=""/>
        <dsp:cNvSpPr/>
      </dsp:nvSpPr>
      <dsp:spPr>
        <a:xfrm>
          <a:off x="307345" y="2257545"/>
          <a:ext cx="3222855" cy="1933713"/>
        </a:xfrm>
        <a:prstGeom prst="rect">
          <a:avLst/>
        </a:prstGeom>
        <a:solidFill>
          <a:schemeClr val="accent2">
            <a:hueOff val="3866169"/>
            <a:satOff val="-11096"/>
            <a:lumOff val="-1776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1" i="0" kern="1200" dirty="0"/>
            <a:t>The hoarding causes clinically significant distress or impairment in social, occupational, or other important areas of functioning</a:t>
          </a:r>
          <a:endParaRPr lang="en-US" sz="2000" kern="1200" dirty="0"/>
        </a:p>
      </dsp:txBody>
      <dsp:txXfrm>
        <a:off x="307345" y="2257545"/>
        <a:ext cx="3222855" cy="1933713"/>
      </dsp:txXfrm>
    </dsp:sp>
    <dsp:sp modelId="{76459ADA-B2D5-4875-9A32-06745ED0243E}">
      <dsp:nvSpPr>
        <dsp:cNvPr id="0" name=""/>
        <dsp:cNvSpPr/>
      </dsp:nvSpPr>
      <dsp:spPr>
        <a:xfrm>
          <a:off x="3852486" y="2257545"/>
          <a:ext cx="3222855" cy="1933713"/>
        </a:xfrm>
        <a:prstGeom prst="rect">
          <a:avLst/>
        </a:prstGeom>
        <a:solidFill>
          <a:schemeClr val="accent2">
            <a:hueOff val="5154891"/>
            <a:satOff val="-14794"/>
            <a:lumOff val="-2368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1" i="0" kern="1200" dirty="0"/>
            <a:t>The hoarding is not attributable to another medical condition (e.g., brain injury, cerebrovascular disease, Prader-Willi syndrome)</a:t>
          </a:r>
          <a:endParaRPr lang="en-US" sz="2000" kern="1200" dirty="0"/>
        </a:p>
      </dsp:txBody>
      <dsp:txXfrm>
        <a:off x="3852486" y="2257545"/>
        <a:ext cx="3222855" cy="1933713"/>
      </dsp:txXfrm>
    </dsp:sp>
    <dsp:sp modelId="{3D5ADBEA-6021-4B68-B350-FBEE1222D6F3}">
      <dsp:nvSpPr>
        <dsp:cNvPr id="0" name=""/>
        <dsp:cNvSpPr/>
      </dsp:nvSpPr>
      <dsp:spPr>
        <a:xfrm>
          <a:off x="7397627" y="2257545"/>
          <a:ext cx="3222855" cy="1933713"/>
        </a:xfrm>
        <a:prstGeom prst="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1" i="0" kern="1200" dirty="0"/>
            <a:t>The hoarding is not better explained by the symptoms of another mental disorder (e.g., OCD, major depressive disorder)</a:t>
          </a:r>
          <a:endParaRPr lang="en-US" sz="2000" kern="1200" dirty="0"/>
        </a:p>
      </dsp:txBody>
      <dsp:txXfrm>
        <a:off x="7397627" y="2257545"/>
        <a:ext cx="3222855" cy="193371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F8FE65-EA8F-4656-BE2A-A413BB579483}">
      <dsp:nvSpPr>
        <dsp:cNvPr id="0" name=""/>
        <dsp:cNvSpPr/>
      </dsp:nvSpPr>
      <dsp:spPr>
        <a:xfrm>
          <a:off x="0" y="0"/>
          <a:ext cx="8742263" cy="811669"/>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dirty="0">
              <a:latin typeface="Calibri" panose="020F0502020204030204" pitchFamily="34" charset="0"/>
              <a:ea typeface="Calibri" panose="020F0502020204030204" pitchFamily="34" charset="0"/>
              <a:cs typeface="Calibri" panose="020F0502020204030204" pitchFamily="34" charset="0"/>
            </a:rPr>
            <a:t>QUALITATIVE</a:t>
          </a:r>
          <a:endParaRPr lang="en-US" sz="3600" kern="1200" dirty="0">
            <a:latin typeface="Calibri" panose="020F0502020204030204" pitchFamily="34" charset="0"/>
            <a:ea typeface="Calibri" panose="020F0502020204030204" pitchFamily="34" charset="0"/>
            <a:cs typeface="Calibri" panose="020F0502020204030204" pitchFamily="34" charset="0"/>
          </a:endParaRPr>
        </a:p>
      </dsp:txBody>
      <dsp:txXfrm>
        <a:off x="23773" y="23773"/>
        <a:ext cx="7797822" cy="764123"/>
      </dsp:txXfrm>
    </dsp:sp>
    <dsp:sp modelId="{F3319491-9923-4FD0-B518-FE1C88EE7C31}">
      <dsp:nvSpPr>
        <dsp:cNvPr id="0" name=""/>
        <dsp:cNvSpPr/>
      </dsp:nvSpPr>
      <dsp:spPr>
        <a:xfrm>
          <a:off x="732164" y="959245"/>
          <a:ext cx="8742263" cy="811669"/>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dirty="0">
              <a:latin typeface="Calibri" panose="020F0502020204030204" pitchFamily="34" charset="0"/>
              <a:ea typeface="Calibri" panose="020F0502020204030204" pitchFamily="34" charset="0"/>
              <a:cs typeface="Calibri" panose="020F0502020204030204" pitchFamily="34" charset="0"/>
            </a:rPr>
            <a:t>3-6 PARTICIPANTS</a:t>
          </a:r>
          <a:endParaRPr lang="en-US" sz="3600" kern="1200" dirty="0">
            <a:latin typeface="Calibri" panose="020F0502020204030204" pitchFamily="34" charset="0"/>
            <a:ea typeface="Calibri" panose="020F0502020204030204" pitchFamily="34" charset="0"/>
            <a:cs typeface="Calibri" panose="020F0502020204030204" pitchFamily="34" charset="0"/>
          </a:endParaRPr>
        </a:p>
      </dsp:txBody>
      <dsp:txXfrm>
        <a:off x="755937" y="983018"/>
        <a:ext cx="7434967" cy="764123"/>
      </dsp:txXfrm>
    </dsp:sp>
    <dsp:sp modelId="{F66BB5FD-E0A6-497A-9694-F2956BB5E7DD}">
      <dsp:nvSpPr>
        <dsp:cNvPr id="0" name=""/>
        <dsp:cNvSpPr/>
      </dsp:nvSpPr>
      <dsp:spPr>
        <a:xfrm>
          <a:off x="1453401" y="1918490"/>
          <a:ext cx="8742263" cy="811669"/>
        </a:xfrm>
        <a:prstGeom prst="roundRect">
          <a:avLst>
            <a:gd name="adj" fmla="val 1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dirty="0">
              <a:latin typeface="Calibri" panose="020F0502020204030204" pitchFamily="34" charset="0"/>
              <a:ea typeface="Calibri" panose="020F0502020204030204" pitchFamily="34" charset="0"/>
              <a:cs typeface="Calibri" panose="020F0502020204030204" pitchFamily="34" charset="0"/>
            </a:rPr>
            <a:t>SEMI-STRUCTURED INTERVIEWS</a:t>
          </a:r>
          <a:endParaRPr lang="en-US" sz="3600" kern="1200" dirty="0">
            <a:latin typeface="Calibri" panose="020F0502020204030204" pitchFamily="34" charset="0"/>
            <a:ea typeface="Calibri" panose="020F0502020204030204" pitchFamily="34" charset="0"/>
            <a:cs typeface="Calibri" panose="020F0502020204030204" pitchFamily="34" charset="0"/>
          </a:endParaRPr>
        </a:p>
      </dsp:txBody>
      <dsp:txXfrm>
        <a:off x="1477174" y="1942263"/>
        <a:ext cx="7445895" cy="764123"/>
      </dsp:txXfrm>
    </dsp:sp>
    <dsp:sp modelId="{05E8DC63-BDAF-40CB-B052-CE31CDD90143}">
      <dsp:nvSpPr>
        <dsp:cNvPr id="0" name=""/>
        <dsp:cNvSpPr/>
      </dsp:nvSpPr>
      <dsp:spPr>
        <a:xfrm>
          <a:off x="2185565" y="2877735"/>
          <a:ext cx="8742263" cy="811669"/>
        </a:xfrm>
        <a:prstGeom prst="roundRect">
          <a:avLst>
            <a:gd name="adj" fmla="val 10000"/>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dirty="0">
              <a:latin typeface="Calibri" panose="020F0502020204030204" pitchFamily="34" charset="0"/>
              <a:ea typeface="Calibri" panose="020F0502020204030204" pitchFamily="34" charset="0"/>
              <a:cs typeface="Calibri" panose="020F0502020204030204" pitchFamily="34" charset="0"/>
            </a:rPr>
            <a:t>IPA</a:t>
          </a:r>
          <a:r>
            <a:rPr lang="en-GB" sz="3600" b="1" kern="1200" dirty="0">
              <a:latin typeface="Calibri" panose="020F0502020204030204" pitchFamily="34" charset="0"/>
              <a:ea typeface="Calibri" panose="020F0502020204030204" pitchFamily="34" charset="0"/>
              <a:cs typeface="Calibri" panose="020F0502020204030204" pitchFamily="34" charset="0"/>
            </a:rPr>
            <a:t> </a:t>
          </a:r>
          <a:endParaRPr lang="en-US" sz="3600" kern="1200" dirty="0">
            <a:latin typeface="Calibri" panose="020F0502020204030204" pitchFamily="34" charset="0"/>
            <a:ea typeface="Calibri" panose="020F0502020204030204" pitchFamily="34" charset="0"/>
            <a:cs typeface="Calibri" panose="020F0502020204030204" pitchFamily="34" charset="0"/>
          </a:endParaRPr>
        </a:p>
      </dsp:txBody>
      <dsp:txXfrm>
        <a:off x="2209338" y="2901508"/>
        <a:ext cx="7434967" cy="764123"/>
      </dsp:txXfrm>
    </dsp:sp>
    <dsp:sp modelId="{1A981234-9BBD-4466-9AB8-5083730E4902}">
      <dsp:nvSpPr>
        <dsp:cNvPr id="0" name=""/>
        <dsp:cNvSpPr/>
      </dsp:nvSpPr>
      <dsp:spPr>
        <a:xfrm>
          <a:off x="8214678" y="621664"/>
          <a:ext cx="527584" cy="527584"/>
        </a:xfrm>
        <a:prstGeom prst="downArrow">
          <a:avLst>
            <a:gd name="adj1" fmla="val 55000"/>
            <a:gd name="adj2" fmla="val 45000"/>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dirty="0"/>
        </a:p>
      </dsp:txBody>
      <dsp:txXfrm>
        <a:off x="8333384" y="621664"/>
        <a:ext cx="290172" cy="397007"/>
      </dsp:txXfrm>
    </dsp:sp>
    <dsp:sp modelId="{F3F4CD0B-19B8-4FC1-B7FF-5CC164135A29}">
      <dsp:nvSpPr>
        <dsp:cNvPr id="0" name=""/>
        <dsp:cNvSpPr/>
      </dsp:nvSpPr>
      <dsp:spPr>
        <a:xfrm>
          <a:off x="8946842" y="1580910"/>
          <a:ext cx="527584" cy="527584"/>
        </a:xfrm>
        <a:prstGeom prst="downArrow">
          <a:avLst>
            <a:gd name="adj1" fmla="val 55000"/>
            <a:gd name="adj2" fmla="val 45000"/>
          </a:avLst>
        </a:prstGeom>
        <a:solidFill>
          <a:schemeClr val="accent3">
            <a:tint val="40000"/>
            <a:alpha val="90000"/>
            <a:hueOff val="0"/>
            <a:satOff val="0"/>
            <a:lumOff val="0"/>
            <a:alphaOff val="0"/>
          </a:schemeClr>
        </a:solidFill>
        <a:ln w="1905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dirty="0"/>
        </a:p>
      </dsp:txBody>
      <dsp:txXfrm>
        <a:off x="9065548" y="1580910"/>
        <a:ext cx="290172" cy="397007"/>
      </dsp:txXfrm>
    </dsp:sp>
    <dsp:sp modelId="{699931A9-E727-4724-AEC5-8A6B48C1EF53}">
      <dsp:nvSpPr>
        <dsp:cNvPr id="0" name=""/>
        <dsp:cNvSpPr/>
      </dsp:nvSpPr>
      <dsp:spPr>
        <a:xfrm>
          <a:off x="9668079" y="2540155"/>
          <a:ext cx="527584" cy="527584"/>
        </a:xfrm>
        <a:prstGeom prst="downArrow">
          <a:avLst>
            <a:gd name="adj1" fmla="val 55000"/>
            <a:gd name="adj2" fmla="val 45000"/>
          </a:avLst>
        </a:prstGeom>
        <a:solidFill>
          <a:schemeClr val="accent4">
            <a:tint val="40000"/>
            <a:alpha val="90000"/>
            <a:hueOff val="0"/>
            <a:satOff val="0"/>
            <a:lumOff val="0"/>
            <a:alphaOff val="0"/>
          </a:schemeClr>
        </a:solidFill>
        <a:ln w="1905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dirty="0"/>
        </a:p>
      </dsp:txBody>
      <dsp:txXfrm>
        <a:off x="9786785" y="2540155"/>
        <a:ext cx="290172" cy="39700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714F42-4843-4210-BD52-A434DE069918}">
      <dsp:nvSpPr>
        <dsp:cNvPr id="0" name=""/>
        <dsp:cNvSpPr/>
      </dsp:nvSpPr>
      <dsp:spPr>
        <a:xfrm>
          <a:off x="0" y="39687"/>
          <a:ext cx="3286125" cy="1971675"/>
        </a:xfrm>
        <a:prstGeom prst="rect">
          <a:avLst/>
        </a:prstGeom>
        <a:no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US" sz="3500" b="1" kern="1200" dirty="0">
              <a:ln>
                <a:noFill/>
              </a:ln>
              <a:solidFill>
                <a:schemeClr val="tx1"/>
              </a:solidFill>
            </a:rPr>
            <a:t>ETHICS</a:t>
          </a:r>
        </a:p>
      </dsp:txBody>
      <dsp:txXfrm>
        <a:off x="0" y="39687"/>
        <a:ext cx="3286125" cy="1971675"/>
      </dsp:txXfrm>
    </dsp:sp>
    <dsp:sp modelId="{CE483A11-9324-4A91-9443-8EC7FA184CA2}">
      <dsp:nvSpPr>
        <dsp:cNvPr id="0" name=""/>
        <dsp:cNvSpPr/>
      </dsp:nvSpPr>
      <dsp:spPr>
        <a:xfrm>
          <a:off x="3614737" y="39687"/>
          <a:ext cx="3286125" cy="1971675"/>
        </a:xfrm>
        <a:prstGeom prst="rect">
          <a:avLst/>
        </a:prstGeom>
        <a:no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US" sz="3500" b="1" kern="1200" dirty="0">
              <a:ln>
                <a:noFill/>
              </a:ln>
              <a:solidFill>
                <a:schemeClr val="tx1"/>
              </a:solidFill>
            </a:rPr>
            <a:t>RECRUITMENT</a:t>
          </a:r>
        </a:p>
      </dsp:txBody>
      <dsp:txXfrm>
        <a:off x="3614737" y="39687"/>
        <a:ext cx="3286125" cy="1971675"/>
      </dsp:txXfrm>
    </dsp:sp>
    <dsp:sp modelId="{F3C60484-47DB-4BA8-A33C-C763313120F2}">
      <dsp:nvSpPr>
        <dsp:cNvPr id="0" name=""/>
        <dsp:cNvSpPr/>
      </dsp:nvSpPr>
      <dsp:spPr>
        <a:xfrm>
          <a:off x="7229475" y="39687"/>
          <a:ext cx="3286125" cy="1971675"/>
        </a:xfrm>
        <a:prstGeom prst="rect">
          <a:avLst/>
        </a:prstGeom>
        <a:no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b="1" kern="1200" dirty="0">
              <a:ln>
                <a:noFill/>
              </a:ln>
              <a:solidFill>
                <a:schemeClr val="tx1"/>
              </a:solidFill>
            </a:rPr>
            <a:t>CONSENT</a:t>
          </a:r>
          <a:endParaRPr lang="en-US" sz="3500" b="1" kern="1200" dirty="0">
            <a:ln>
              <a:noFill/>
            </a:ln>
            <a:solidFill>
              <a:schemeClr val="tx1"/>
            </a:solidFill>
          </a:endParaRPr>
        </a:p>
      </dsp:txBody>
      <dsp:txXfrm>
        <a:off x="7229475" y="39687"/>
        <a:ext cx="3286125" cy="1971675"/>
      </dsp:txXfrm>
    </dsp:sp>
    <dsp:sp modelId="{F5FA7B3B-2546-4B6D-B190-65AAC62943F3}">
      <dsp:nvSpPr>
        <dsp:cNvPr id="0" name=""/>
        <dsp:cNvSpPr/>
      </dsp:nvSpPr>
      <dsp:spPr>
        <a:xfrm>
          <a:off x="0" y="2339975"/>
          <a:ext cx="3286125" cy="1971675"/>
        </a:xfrm>
        <a:prstGeom prst="rect">
          <a:avLst/>
        </a:prstGeom>
        <a:no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b="1" kern="1200" dirty="0">
              <a:ln>
                <a:noFill/>
              </a:ln>
              <a:solidFill>
                <a:schemeClr val="tx1"/>
              </a:solidFill>
            </a:rPr>
            <a:t>INTERVIEW SCHEDULE</a:t>
          </a:r>
          <a:endParaRPr lang="en-US" sz="3500" b="1" kern="1200" dirty="0">
            <a:ln>
              <a:noFill/>
            </a:ln>
            <a:solidFill>
              <a:schemeClr val="tx1"/>
            </a:solidFill>
          </a:endParaRPr>
        </a:p>
      </dsp:txBody>
      <dsp:txXfrm>
        <a:off x="0" y="2339975"/>
        <a:ext cx="3286125" cy="1971675"/>
      </dsp:txXfrm>
    </dsp:sp>
    <dsp:sp modelId="{E00A03C2-1E84-403D-8BA9-B6C51978CAF2}">
      <dsp:nvSpPr>
        <dsp:cNvPr id="0" name=""/>
        <dsp:cNvSpPr/>
      </dsp:nvSpPr>
      <dsp:spPr>
        <a:xfrm>
          <a:off x="3614737" y="2339975"/>
          <a:ext cx="3286125" cy="1971675"/>
        </a:xfrm>
        <a:prstGeom prst="rect">
          <a:avLst/>
        </a:prstGeom>
        <a:no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b="1" kern="1200" dirty="0">
              <a:ln>
                <a:noFill/>
              </a:ln>
              <a:solidFill>
                <a:schemeClr val="tx1"/>
              </a:solidFill>
            </a:rPr>
            <a:t>SEMI-STRUCTURED INTERVIEWS</a:t>
          </a:r>
          <a:endParaRPr lang="en-US" sz="3500" b="1" kern="1200" dirty="0">
            <a:ln>
              <a:noFill/>
            </a:ln>
            <a:solidFill>
              <a:schemeClr val="tx1"/>
            </a:solidFill>
          </a:endParaRPr>
        </a:p>
      </dsp:txBody>
      <dsp:txXfrm>
        <a:off x="3614737" y="2339975"/>
        <a:ext cx="3286125" cy="1971675"/>
      </dsp:txXfrm>
    </dsp:sp>
    <dsp:sp modelId="{F00E7DD5-804C-4E07-BB55-2C6CB95118AB}">
      <dsp:nvSpPr>
        <dsp:cNvPr id="0" name=""/>
        <dsp:cNvSpPr/>
      </dsp:nvSpPr>
      <dsp:spPr>
        <a:xfrm>
          <a:off x="7229475" y="2339975"/>
          <a:ext cx="3286125" cy="1971675"/>
        </a:xfrm>
        <a:prstGeom prst="rect">
          <a:avLst/>
        </a:prstGeom>
        <a:no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b="1" kern="1200" dirty="0">
              <a:ln>
                <a:noFill/>
              </a:ln>
              <a:solidFill>
                <a:schemeClr val="tx1"/>
              </a:solidFill>
            </a:rPr>
            <a:t>IPA</a:t>
          </a:r>
          <a:endParaRPr lang="en-US" sz="3500" b="1" kern="1200" dirty="0">
            <a:ln>
              <a:noFill/>
            </a:ln>
            <a:solidFill>
              <a:schemeClr val="tx1"/>
            </a:solidFill>
          </a:endParaRPr>
        </a:p>
      </dsp:txBody>
      <dsp:txXfrm>
        <a:off x="7229475" y="2339975"/>
        <a:ext cx="3286125" cy="1971675"/>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2-18T15:52:54.879"/>
    </inkml:context>
    <inkml:brush xml:id="br0">
      <inkml:brushProperty name="width" value="0.2" units="cm"/>
      <inkml:brushProperty name="height" value="0.2" units="cm"/>
      <inkml:brushProperty name="color" value="#FFFFFF"/>
    </inkml:brush>
  </inkml:definitions>
  <inkml:trace contextRef="#ctx0" brushRef="#br0">0 1 24575,'0'0'-8191</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2-18T15:52:56.108"/>
    </inkml:context>
    <inkml:brush xml:id="br0">
      <inkml:brushProperty name="width" value="0.2" units="cm"/>
      <inkml:brushProperty name="height" value="0.2" units="cm"/>
      <inkml:brushProperty name="color" value="#FFFFFF"/>
    </inkml:brush>
  </inkml:definitions>
  <inkml:trace contextRef="#ctx0" brushRef="#br0">1 0 24575,'0'0'-8191</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2-18T15:52:56.276"/>
    </inkml:context>
    <inkml:brush xml:id="br0">
      <inkml:brushProperty name="width" value="0.2" units="cm"/>
      <inkml:brushProperty name="height" value="0.2" units="cm"/>
      <inkml:brushProperty name="color" value="#FFFFFF"/>
    </inkml:brush>
  </inkml:definitions>
  <inkml:trace contextRef="#ctx0" brushRef="#br0">1 0 24575,'0'0'-8191</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835F403-4551-4B17-8D92-89301E434F20}" type="datetimeFigureOut">
              <a:rPr lang="en-GB" smtClean="0"/>
              <a:t>08/03/2025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5A41164-38B8-41F8-81B4-E36A06D26D79}" type="slidenum">
              <a:rPr lang="en-GB" smtClean="0"/>
              <a:t>‹#›</a:t>
            </a:fld>
            <a:endParaRPr lang="en-GB"/>
          </a:p>
        </p:txBody>
      </p:sp>
    </p:spTree>
    <p:extLst>
      <p:ext uri="{BB962C8B-B14F-4D97-AF65-F5344CB8AC3E}">
        <p14:creationId xmlns:p14="http://schemas.microsoft.com/office/powerpoint/2010/main" val="42610188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Hello, and welcome. I hope you’ll enjoy my presentation, and I look forward to any questions you might have at the end.</a:t>
            </a:r>
          </a:p>
        </p:txBody>
      </p:sp>
      <p:sp>
        <p:nvSpPr>
          <p:cNvPr id="4" name="Slide Number Placeholder 3"/>
          <p:cNvSpPr>
            <a:spLocks noGrp="1"/>
          </p:cNvSpPr>
          <p:nvPr>
            <p:ph type="sldNum" sz="quarter" idx="5"/>
          </p:nvPr>
        </p:nvSpPr>
        <p:spPr/>
        <p:txBody>
          <a:bodyPr/>
          <a:lstStyle/>
          <a:p>
            <a:fld id="{25A41164-38B8-41F8-81B4-E36A06D26D79}" type="slidenum">
              <a:rPr lang="en-GB" smtClean="0"/>
              <a:t>1</a:t>
            </a:fld>
            <a:endParaRPr lang="en-GB" dirty="0"/>
          </a:p>
        </p:txBody>
      </p:sp>
    </p:spTree>
    <p:extLst>
      <p:ext uri="{BB962C8B-B14F-4D97-AF65-F5344CB8AC3E}">
        <p14:creationId xmlns:p14="http://schemas.microsoft.com/office/powerpoint/2010/main" val="27842013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the full title of my dissertation, the quote being from one of my research participants, highlighting how much the identity of someone with hoarding disorder is bound up in their possessions. What he actually said was, “</a:t>
            </a:r>
            <a:r>
              <a:rPr lang="en-GB" sz="1800" kern="0" dirty="0">
                <a:effectLst/>
                <a:highlight>
                  <a:srgbClr val="FFFF00"/>
                </a:highlight>
                <a:latin typeface="Calibri" panose="020F0502020204030204" pitchFamily="34" charset="0"/>
                <a:ea typeface="Segoe UI" panose="020B0502040204020203" pitchFamily="34" charset="0"/>
              </a:rPr>
              <a:t>I think I'm scared of the emptiness. I think the hoard represents me somehow and when it's gone, that'll be me gone”, which gives an idea of how hard it is for someone with hoarding disorder to let things go.</a:t>
            </a:r>
            <a:endParaRPr lang="en-GB" dirty="0"/>
          </a:p>
        </p:txBody>
      </p:sp>
      <p:sp>
        <p:nvSpPr>
          <p:cNvPr id="4" name="Slide Number Placeholder 3"/>
          <p:cNvSpPr>
            <a:spLocks noGrp="1"/>
          </p:cNvSpPr>
          <p:nvPr>
            <p:ph type="sldNum" sz="quarter" idx="5"/>
          </p:nvPr>
        </p:nvSpPr>
        <p:spPr/>
        <p:txBody>
          <a:bodyPr/>
          <a:lstStyle/>
          <a:p>
            <a:fld id="{25A41164-38B8-41F8-81B4-E36A06D26D79}" type="slidenum">
              <a:rPr lang="en-GB" smtClean="0"/>
              <a:t>2</a:t>
            </a:fld>
            <a:endParaRPr lang="en-GB" dirty="0"/>
          </a:p>
        </p:txBody>
      </p:sp>
    </p:spTree>
    <p:extLst>
      <p:ext uri="{BB962C8B-B14F-4D97-AF65-F5344CB8AC3E}">
        <p14:creationId xmlns:p14="http://schemas.microsoft.com/office/powerpoint/2010/main" val="14432037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offer this slide to acknowledge the part my background played in this research. I grew up with a parent with HD and I work both as a declutterer and hoarding support practitioner and also a person-centred counsellor. All of this experience, personal and professional impacted on every stage of the process. You will see lots of pictures of hoarded homes in the presentation, all of them taken by me. In this slide you can just make out a cat hidden behind the word “phenomenological”, his name was Pushkin.</a:t>
            </a:r>
          </a:p>
        </p:txBody>
      </p:sp>
      <p:sp>
        <p:nvSpPr>
          <p:cNvPr id="4" name="Slide Number Placeholder 3"/>
          <p:cNvSpPr>
            <a:spLocks noGrp="1"/>
          </p:cNvSpPr>
          <p:nvPr>
            <p:ph type="sldNum" sz="quarter" idx="5"/>
          </p:nvPr>
        </p:nvSpPr>
        <p:spPr/>
        <p:txBody>
          <a:bodyPr/>
          <a:lstStyle/>
          <a:p>
            <a:fld id="{25A41164-38B8-41F8-81B4-E36A06D26D79}" type="slidenum">
              <a:rPr lang="en-GB" smtClean="0"/>
              <a:t>3</a:t>
            </a:fld>
            <a:endParaRPr lang="en-GB" dirty="0"/>
          </a:p>
        </p:txBody>
      </p:sp>
    </p:spTree>
    <p:extLst>
      <p:ext uri="{BB962C8B-B14F-4D97-AF65-F5344CB8AC3E}">
        <p14:creationId xmlns:p14="http://schemas.microsoft.com/office/powerpoint/2010/main" val="170689936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we have my research question, aim and objectives </a:t>
            </a:r>
            <a:r>
              <a:rPr lang="en-GB" i="1" dirty="0"/>
              <a:t>(read through)</a:t>
            </a:r>
            <a:r>
              <a:rPr lang="en-GB" dirty="0"/>
              <a:t>. </a:t>
            </a:r>
          </a:p>
        </p:txBody>
      </p:sp>
      <p:sp>
        <p:nvSpPr>
          <p:cNvPr id="4" name="Slide Number Placeholder 3"/>
          <p:cNvSpPr>
            <a:spLocks noGrp="1"/>
          </p:cNvSpPr>
          <p:nvPr>
            <p:ph type="sldNum" sz="quarter" idx="5"/>
          </p:nvPr>
        </p:nvSpPr>
        <p:spPr/>
        <p:txBody>
          <a:bodyPr/>
          <a:lstStyle/>
          <a:p>
            <a:fld id="{25A41164-38B8-41F8-81B4-E36A06D26D79}" type="slidenum">
              <a:rPr lang="en-GB" smtClean="0"/>
              <a:t>4</a:t>
            </a:fld>
            <a:endParaRPr lang="en-GB" dirty="0"/>
          </a:p>
        </p:txBody>
      </p:sp>
    </p:spTree>
    <p:extLst>
      <p:ext uri="{BB962C8B-B14F-4D97-AF65-F5344CB8AC3E}">
        <p14:creationId xmlns:p14="http://schemas.microsoft.com/office/powerpoint/2010/main" val="11666989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little bit of background – hoarding disorder is defined by a compulsion to acquire and also to keep possessions. Disposing of things causes such distress that everything is kept. It takes years to build up so often cases don’t come to light until middle age and beyond. It leads to social isolation and a host of comorbidities. The shame it inspires means it becomes a dirty secret that must be kept hidden behind closed doors and curtains. It affects men and women equally and leads to difficulty with day-to-day things like cooking, washing and sleeping.</a:t>
            </a:r>
          </a:p>
          <a:p>
            <a:r>
              <a:rPr lang="en-GB" sz="1800" dirty="0">
                <a:effectLst/>
                <a:latin typeface="Calibri" panose="020F0502020204030204" pitchFamily="34" charset="0"/>
                <a:ea typeface="Aptos" panose="020B0004020202020204" pitchFamily="34" charset="0"/>
              </a:rPr>
              <a:t>The etiology of HD is ambiguous but seems to be a complex intersection of factors. Genetic predisposition and executive functioning are considered important variables but traumatic experiences also play a part. I have yet to meet someone with hoarding disorder who did not have a story of trauma or abuse.</a:t>
            </a:r>
          </a:p>
          <a:p>
            <a:r>
              <a:rPr lang="en-GB" sz="1800" dirty="0">
                <a:effectLst/>
                <a:latin typeface="Calibri" panose="020F0502020204030204" pitchFamily="34" charset="0"/>
              </a:rPr>
              <a:t>CBT is the recommended intervention. There are lots of studies which show impressive pre/post effect sizes however there is precious little in the way of longitudinal evidence or indeed, qualitative evidence.</a:t>
            </a:r>
            <a:endParaRPr lang="en-GB" dirty="0"/>
          </a:p>
        </p:txBody>
      </p:sp>
      <p:sp>
        <p:nvSpPr>
          <p:cNvPr id="4" name="Slide Number Placeholder 3"/>
          <p:cNvSpPr>
            <a:spLocks noGrp="1"/>
          </p:cNvSpPr>
          <p:nvPr>
            <p:ph type="sldNum" sz="quarter" idx="5"/>
          </p:nvPr>
        </p:nvSpPr>
        <p:spPr/>
        <p:txBody>
          <a:bodyPr/>
          <a:lstStyle/>
          <a:p>
            <a:fld id="{25A41164-38B8-41F8-81B4-E36A06D26D79}" type="slidenum">
              <a:rPr lang="en-GB" smtClean="0"/>
              <a:t>5</a:t>
            </a:fld>
            <a:endParaRPr lang="en-GB" dirty="0"/>
          </a:p>
        </p:txBody>
      </p:sp>
    </p:spTree>
    <p:extLst>
      <p:ext uri="{BB962C8B-B14F-4D97-AF65-F5344CB8AC3E}">
        <p14:creationId xmlns:p14="http://schemas.microsoft.com/office/powerpoint/2010/main" val="339186883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lnSpc>
                <a:spcPct val="150000"/>
              </a:lnSpc>
              <a:buFont typeface="Symbol" panose="05050102010706020507" pitchFamily="18" charset="2"/>
              <a:buNone/>
              <a:tabLst>
                <a:tab pos="457200" algn="l"/>
              </a:tabLst>
            </a:pPr>
            <a:r>
              <a:rPr lang="en-GB" dirty="0"/>
              <a:t>Here are the official diagnostic criteria as laid out in the DSM. </a:t>
            </a:r>
          </a:p>
          <a:p>
            <a:pPr marL="342900" lvl="0" indent="-342900">
              <a:lnSpc>
                <a:spcPct val="150000"/>
              </a:lnSpc>
              <a:buFont typeface="Symbol" panose="05050102010706020507" pitchFamily="18" charset="2"/>
              <a:buChar char=""/>
              <a:tabLst>
                <a:tab pos="457200" algn="l"/>
              </a:tabLst>
            </a:pPr>
            <a:r>
              <a:rPr lang="en-GB" sz="1800" kern="100" dirty="0">
                <a:solidFill>
                  <a:srgbClr val="000000"/>
                </a:solidFill>
                <a:effectLst/>
                <a:latin typeface="Calibri" panose="020F0502020204030204" pitchFamily="34" charset="0"/>
                <a:ea typeface="Aptos" panose="020B0004020202020204" pitchFamily="34" charset="0"/>
                <a:cs typeface="Times New Roman" panose="02020603050405020304" pitchFamily="18" charset="0"/>
              </a:rPr>
              <a:t>Compulsive accumulation and retention of items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50000"/>
              </a:lnSpc>
              <a:buFont typeface="Symbol" panose="05050102010706020507" pitchFamily="18" charset="2"/>
              <a:buChar char=""/>
              <a:tabLst>
                <a:tab pos="457200" algn="l"/>
              </a:tabLst>
            </a:pPr>
            <a:r>
              <a:rPr lang="en-GB" sz="1800" kern="100" dirty="0">
                <a:solidFill>
                  <a:srgbClr val="000000"/>
                </a:solidFill>
                <a:effectLst/>
                <a:latin typeface="Calibri" panose="020F0502020204030204" pitchFamily="34" charset="0"/>
                <a:ea typeface="Aptos" panose="020B0004020202020204" pitchFamily="34" charset="0"/>
                <a:cs typeface="Times New Roman" panose="02020603050405020304" pitchFamily="18" charset="0"/>
              </a:rPr>
              <a:t>Persistent difficulty disposing of possessions, irrespective of value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50000"/>
              </a:lnSpc>
              <a:spcAft>
                <a:spcPts val="800"/>
              </a:spcAft>
              <a:buFont typeface="Symbol" panose="05050102010706020507" pitchFamily="18" charset="2"/>
              <a:buChar char=""/>
              <a:tabLst>
                <a:tab pos="457200" algn="l"/>
              </a:tabLst>
            </a:pPr>
            <a:r>
              <a:rPr lang="en-GB" sz="1800" kern="100" dirty="0">
                <a:solidFill>
                  <a:srgbClr val="000000"/>
                </a:solidFill>
                <a:effectLst/>
                <a:latin typeface="Calibri" panose="020F0502020204030204" pitchFamily="34" charset="0"/>
                <a:ea typeface="Aptos" panose="020B0004020202020204" pitchFamily="34" charset="0"/>
                <a:cs typeface="Times New Roman" panose="02020603050405020304" pitchFamily="18" charset="0"/>
              </a:rPr>
              <a:t>Resulting distress / negative impact on normal day-to-day functioning</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25A41164-38B8-41F8-81B4-E36A06D26D79}" type="slidenum">
              <a:rPr lang="en-GB" smtClean="0"/>
              <a:t>6</a:t>
            </a:fld>
            <a:endParaRPr lang="en-GB" dirty="0"/>
          </a:p>
        </p:txBody>
      </p:sp>
    </p:spTree>
    <p:extLst>
      <p:ext uri="{BB962C8B-B14F-4D97-AF65-F5344CB8AC3E}">
        <p14:creationId xmlns:p14="http://schemas.microsoft.com/office/powerpoint/2010/main" val="219019566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the Clutter Image Rating Scale, a widely-used tool offering a simple visual way to determine the severity of the HD. It’s self-explanatory but there’s disagreement over the point at which hoarding becomes clinically significant. In my work I’m not usually involved until the 6 or 7 mark but it’s often considered clinically significant from 4 onwards. This is something that will be returned to later.</a:t>
            </a:r>
          </a:p>
        </p:txBody>
      </p:sp>
      <p:sp>
        <p:nvSpPr>
          <p:cNvPr id="4" name="Slide Number Placeholder 3"/>
          <p:cNvSpPr>
            <a:spLocks noGrp="1"/>
          </p:cNvSpPr>
          <p:nvPr>
            <p:ph type="sldNum" sz="quarter" idx="5"/>
          </p:nvPr>
        </p:nvSpPr>
        <p:spPr/>
        <p:txBody>
          <a:bodyPr/>
          <a:lstStyle/>
          <a:p>
            <a:fld id="{25A41164-38B8-41F8-81B4-E36A06D26D79}" type="slidenum">
              <a:rPr lang="en-GB" smtClean="0"/>
              <a:t>7</a:t>
            </a:fld>
            <a:endParaRPr lang="en-GB" dirty="0"/>
          </a:p>
        </p:txBody>
      </p:sp>
    </p:spTree>
    <p:extLst>
      <p:ext uri="{BB962C8B-B14F-4D97-AF65-F5344CB8AC3E}">
        <p14:creationId xmlns:p14="http://schemas.microsoft.com/office/powerpoint/2010/main" val="343267720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the basis of my research proposal – qualt only, between 3 and 6 participants. IPA. So far so simple. </a:t>
            </a:r>
          </a:p>
        </p:txBody>
      </p:sp>
      <p:sp>
        <p:nvSpPr>
          <p:cNvPr id="4" name="Slide Number Placeholder 3"/>
          <p:cNvSpPr>
            <a:spLocks noGrp="1"/>
          </p:cNvSpPr>
          <p:nvPr>
            <p:ph type="sldNum" sz="quarter" idx="5"/>
          </p:nvPr>
        </p:nvSpPr>
        <p:spPr/>
        <p:txBody>
          <a:bodyPr/>
          <a:lstStyle/>
          <a:p>
            <a:fld id="{25A41164-38B8-41F8-81B4-E36A06D26D79}" type="slidenum">
              <a:rPr lang="en-GB" smtClean="0"/>
              <a:t>8</a:t>
            </a:fld>
            <a:endParaRPr lang="en-GB" dirty="0"/>
          </a:p>
        </p:txBody>
      </p:sp>
    </p:spTree>
    <p:extLst>
      <p:ext uri="{BB962C8B-B14F-4D97-AF65-F5344CB8AC3E}">
        <p14:creationId xmlns:p14="http://schemas.microsoft.com/office/powerpoint/2010/main" val="428870962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Turning now to the Systematic Literature Review. This picture looks like it’s upside down, but it isn’t – it’s just piled to the ceiling, part of which you can see in the top middle. This is very much a 9 on the Clutter Image Rating Scale.</a:t>
            </a:r>
          </a:p>
        </p:txBody>
      </p:sp>
      <p:sp>
        <p:nvSpPr>
          <p:cNvPr id="4" name="Slide Number Placeholder 3"/>
          <p:cNvSpPr>
            <a:spLocks noGrp="1"/>
          </p:cNvSpPr>
          <p:nvPr>
            <p:ph type="sldNum" sz="quarter" idx="5"/>
          </p:nvPr>
        </p:nvSpPr>
        <p:spPr/>
        <p:txBody>
          <a:bodyPr/>
          <a:lstStyle/>
          <a:p>
            <a:fld id="{25A41164-38B8-41F8-81B4-E36A06D26D79}" type="slidenum">
              <a:rPr lang="en-GB" smtClean="0"/>
              <a:t>9</a:t>
            </a:fld>
            <a:endParaRPr lang="en-GB" dirty="0"/>
          </a:p>
        </p:txBody>
      </p:sp>
    </p:spTree>
    <p:extLst>
      <p:ext uri="{BB962C8B-B14F-4D97-AF65-F5344CB8AC3E}">
        <p14:creationId xmlns:p14="http://schemas.microsoft.com/office/powerpoint/2010/main" val="307309323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aim for the SR was to collate, analyse and synthesise relevant literature. The objectives listed are as for the overall project. </a:t>
            </a:r>
          </a:p>
        </p:txBody>
      </p:sp>
      <p:sp>
        <p:nvSpPr>
          <p:cNvPr id="4" name="Slide Number Placeholder 3"/>
          <p:cNvSpPr>
            <a:spLocks noGrp="1"/>
          </p:cNvSpPr>
          <p:nvPr>
            <p:ph type="sldNum" sz="quarter" idx="5"/>
          </p:nvPr>
        </p:nvSpPr>
        <p:spPr/>
        <p:txBody>
          <a:bodyPr/>
          <a:lstStyle/>
          <a:p>
            <a:fld id="{25A41164-38B8-41F8-81B4-E36A06D26D79}" type="slidenum">
              <a:rPr lang="en-GB" smtClean="0"/>
              <a:t>10</a:t>
            </a:fld>
            <a:endParaRPr lang="en-GB" dirty="0"/>
          </a:p>
        </p:txBody>
      </p:sp>
    </p:spTree>
    <p:extLst>
      <p:ext uri="{BB962C8B-B14F-4D97-AF65-F5344CB8AC3E}">
        <p14:creationId xmlns:p14="http://schemas.microsoft.com/office/powerpoint/2010/main" val="50026640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search wasn’t easy. There are very few qualitative studies into therapeutic or support interventions for HD. I had to compromise to come up with the final 6 by widening the date range and including decluttering as a therapeutic experience, which it is in practice although many declutterers do not have any training. I will return to this later in my reflections.</a:t>
            </a:r>
          </a:p>
        </p:txBody>
      </p:sp>
      <p:sp>
        <p:nvSpPr>
          <p:cNvPr id="4" name="Slide Number Placeholder 3"/>
          <p:cNvSpPr>
            <a:spLocks noGrp="1"/>
          </p:cNvSpPr>
          <p:nvPr>
            <p:ph type="sldNum" sz="quarter" idx="5"/>
          </p:nvPr>
        </p:nvSpPr>
        <p:spPr/>
        <p:txBody>
          <a:bodyPr/>
          <a:lstStyle/>
          <a:p>
            <a:fld id="{25A41164-38B8-41F8-81B4-E36A06D26D79}" type="slidenum">
              <a:rPr lang="en-GB" smtClean="0"/>
              <a:t>11</a:t>
            </a:fld>
            <a:endParaRPr lang="en-GB" dirty="0"/>
          </a:p>
        </p:txBody>
      </p:sp>
    </p:spTree>
    <p:extLst>
      <p:ext uri="{BB962C8B-B14F-4D97-AF65-F5344CB8AC3E}">
        <p14:creationId xmlns:p14="http://schemas.microsoft.com/office/powerpoint/2010/main" val="45003682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individual searches are detailed here. </a:t>
            </a:r>
            <a:r>
              <a:rPr lang="en-GB" sz="1200" kern="100" dirty="0">
                <a:effectLst/>
                <a:latin typeface="Calibri" panose="020F0502020204030204" pitchFamily="34" charset="0"/>
                <a:ea typeface="Aptos" panose="020B0004020202020204" pitchFamily="34" charset="0"/>
                <a:cs typeface="Times New Roman" panose="02020603050405020304" pitchFamily="18" charset="0"/>
              </a:rPr>
              <a:t>Studies had to include the views of participants who have HD. Purely quantitative reports were excluded as were systematic reviews, meta studies and RCTs. Search parameters were: peer-reviewed articles in English published between 2004 and 2024. </a:t>
            </a:r>
            <a:r>
              <a:rPr lang="en-GB" dirty="0"/>
              <a:t>The 18 papers were reviewed and whittled down to the final 6 based on relevance. For example, some had qualt elements relating to support workers or social workers but not clients. The difficulty I had collating 6 papers clearly highlights a gap in terms of research into the therapeutic experiences of people with HD.</a:t>
            </a:r>
          </a:p>
        </p:txBody>
      </p:sp>
      <p:sp>
        <p:nvSpPr>
          <p:cNvPr id="4" name="Slide Number Placeholder 3"/>
          <p:cNvSpPr>
            <a:spLocks noGrp="1"/>
          </p:cNvSpPr>
          <p:nvPr>
            <p:ph type="sldNum" sz="quarter" idx="5"/>
          </p:nvPr>
        </p:nvSpPr>
        <p:spPr/>
        <p:txBody>
          <a:bodyPr/>
          <a:lstStyle/>
          <a:p>
            <a:fld id="{25A41164-38B8-41F8-81B4-E36A06D26D79}" type="slidenum">
              <a:rPr lang="en-GB" smtClean="0"/>
              <a:t>12</a:t>
            </a:fld>
            <a:endParaRPr lang="en-GB" dirty="0"/>
          </a:p>
        </p:txBody>
      </p:sp>
    </p:spTree>
    <p:extLst>
      <p:ext uri="{BB962C8B-B14F-4D97-AF65-F5344CB8AC3E}">
        <p14:creationId xmlns:p14="http://schemas.microsoft.com/office/powerpoint/2010/main" val="66913203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final 6 papers are listed here, three from the UK and three from the USA. The outlier is paper 5, published before HD appeared in the DSM V in 2013. 1 and 4 relate to support from volunteer declutterers but offer insights that were not available elsewhere. </a:t>
            </a:r>
          </a:p>
        </p:txBody>
      </p:sp>
      <p:sp>
        <p:nvSpPr>
          <p:cNvPr id="4" name="Slide Number Placeholder 3"/>
          <p:cNvSpPr>
            <a:spLocks noGrp="1"/>
          </p:cNvSpPr>
          <p:nvPr>
            <p:ph type="sldNum" sz="quarter" idx="5"/>
          </p:nvPr>
        </p:nvSpPr>
        <p:spPr/>
        <p:txBody>
          <a:bodyPr/>
          <a:lstStyle/>
          <a:p>
            <a:fld id="{25A41164-38B8-41F8-81B4-E36A06D26D79}" type="slidenum">
              <a:rPr lang="en-GB" smtClean="0"/>
              <a:t>13</a:t>
            </a:fld>
            <a:endParaRPr lang="en-GB" dirty="0"/>
          </a:p>
        </p:txBody>
      </p:sp>
    </p:spTree>
    <p:extLst>
      <p:ext uri="{BB962C8B-B14F-4D97-AF65-F5344CB8AC3E}">
        <p14:creationId xmlns:p14="http://schemas.microsoft.com/office/powerpoint/2010/main" val="56147147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None of the papers met all four of my objectives. None considered whether any studied intervention led to long-term change and three were unable to ascertain how the interventions were received. This is partly because they didn’t all look at specific interventions, rather considered experiences of help-seeking or into the acceptability of services and treatments. The difficulty of finding appropriate research and this table both evidence the gap that I sought to fill with my research.</a:t>
            </a:r>
          </a:p>
          <a:p>
            <a:endParaRPr lang="en-GB" dirty="0"/>
          </a:p>
        </p:txBody>
      </p:sp>
      <p:sp>
        <p:nvSpPr>
          <p:cNvPr id="4" name="Slide Number Placeholder 3"/>
          <p:cNvSpPr>
            <a:spLocks noGrp="1"/>
          </p:cNvSpPr>
          <p:nvPr>
            <p:ph type="sldNum" sz="quarter" idx="5"/>
          </p:nvPr>
        </p:nvSpPr>
        <p:spPr/>
        <p:txBody>
          <a:bodyPr/>
          <a:lstStyle/>
          <a:p>
            <a:fld id="{25A41164-38B8-41F8-81B4-E36A06D26D79}" type="slidenum">
              <a:rPr lang="en-GB" smtClean="0"/>
              <a:t>14</a:t>
            </a:fld>
            <a:endParaRPr lang="en-GB" dirty="0"/>
          </a:p>
        </p:txBody>
      </p:sp>
    </p:spTree>
    <p:extLst>
      <p:ext uri="{BB962C8B-B14F-4D97-AF65-F5344CB8AC3E}">
        <p14:creationId xmlns:p14="http://schemas.microsoft.com/office/powerpoint/2010/main" val="421642128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Here’s the simplest possible summary of the papers. I’ve highlighted the common themes. In summary, people with HD want to be seen, heard and understood without judgement. Trust and the therapeutic relationship are vital.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Paper 1 relates to volunteer-delivered decluttering. Participants were 6 volunteers and only 3 clients.</a:t>
            </a:r>
            <a:r>
              <a:rPr lang="en-GB" sz="1200" kern="100" dirty="0">
                <a:effectLst/>
                <a:latin typeface="Calibri" panose="020F0502020204030204" pitchFamily="34" charset="0"/>
                <a:ea typeface="Aptos" panose="020B0004020202020204" pitchFamily="34" charset="0"/>
                <a:cs typeface="Times New Roman" panose="02020603050405020304" pitchFamily="18" charset="0"/>
              </a:rPr>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00" dirty="0">
                <a:effectLst/>
                <a:latin typeface="Calibri" panose="020F0502020204030204" pitchFamily="34" charset="0"/>
                <a:ea typeface="Aptos" panose="020B0004020202020204" pitchFamily="34" charset="0"/>
                <a:cs typeface="Times New Roman" panose="02020603050405020304" pitchFamily="18" charset="0"/>
              </a:rPr>
              <a:t>Paper 2 is a British IPA study involving 8 people with HD. There was ambiguity over whether participants considered their hoarding to be problematic or not. Participants reported an over-emphasis on the stuff – leaving them feeling dehumanised.</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00" dirty="0">
                <a:effectLst/>
                <a:latin typeface="Calibri" panose="020F0502020204030204" pitchFamily="34" charset="0"/>
                <a:ea typeface="Aptos" panose="020B0004020202020204" pitchFamily="34" charset="0"/>
                <a:cs typeface="Times New Roman" panose="02020603050405020304" pitchFamily="18" charset="0"/>
              </a:rPr>
              <a:t>Paper 3 is American, published in 2016. It has 203 participants with HD and a questionnaire approach to consider acceptability of services and treatments. Again, there’s an issue here over diagnosis of HD. </a:t>
            </a:r>
            <a:r>
              <a:rPr lang="en-GB" sz="1200" dirty="0">
                <a:effectLst/>
                <a:latin typeface="Calibri" panose="020F0502020204030204" pitchFamily="34" charset="0"/>
                <a:ea typeface="Aptos" panose="020B0004020202020204" pitchFamily="34" charset="0"/>
              </a:rPr>
              <a:t>The participants’ mean score on the clutter image rating scale was 3.6 out of a possible 9 which many hoarding experts would not consider to be clinically significant. </a:t>
            </a:r>
            <a:endParaRPr lang="en-GB" sz="1200" kern="100" dirty="0">
              <a:effectLst/>
              <a:latin typeface="Calibri" panose="020F0502020204030204" pitchFamily="34" charset="0"/>
              <a:ea typeface="Aptos" panose="020B000402020202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Paper 4, as with paper 2, relates to volunteer-delivered decluttering. </a:t>
            </a:r>
            <a:r>
              <a:rPr lang="en-GB" sz="1200" dirty="0">
                <a:effectLst/>
                <a:latin typeface="Calibri" panose="020F0502020204030204" pitchFamily="34" charset="0"/>
                <a:ea typeface="Aptos" panose="020B0004020202020204" pitchFamily="34" charset="0"/>
              </a:rPr>
              <a:t>Seven volunteers and four people with HD made up the participant cohort. Again, focus on the person rather than the hoarded items is reported as vital.</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Calibri" panose="020F0502020204030204" pitchFamily="34" charset="0"/>
                <a:ea typeface="Aptos" panose="020B0004020202020204" pitchFamily="34" charset="0"/>
              </a:rPr>
              <a:t>Paper 5 from 2012 is pre-HD appearing in the DSM but is very relevant. All 12 participants struggled with the tasks of CBT, 3 didn’t bother with the homework and the other 9 tried but failed to complete tasks. A</a:t>
            </a:r>
            <a:r>
              <a:rPr lang="en-GB" sz="1200" kern="100" dirty="0">
                <a:effectLst/>
                <a:latin typeface="Calibri" panose="020F0502020204030204" pitchFamily="34" charset="0"/>
                <a:ea typeface="Aptos" panose="020B0004020202020204" pitchFamily="34" charset="0"/>
                <a:cs typeface="Times New Roman" panose="02020603050405020304" pitchFamily="18" charset="0"/>
              </a:rPr>
              <a:t>ll 12 felt the concepts, strategies and tools offered were too abstract for them.</a:t>
            </a:r>
            <a:endParaRPr lang="en-GB" sz="1200" dirty="0">
              <a:effectLst/>
              <a:latin typeface="Calibri" panose="020F0502020204030204" pitchFamily="34" charset="0"/>
              <a:ea typeface="Aptos" panose="020B00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00" dirty="0">
                <a:effectLst/>
                <a:latin typeface="Calibri" panose="020F0502020204030204" pitchFamily="34" charset="0"/>
                <a:ea typeface="Aptos" panose="020B0004020202020204" pitchFamily="34" charset="0"/>
                <a:cs typeface="Times New Roman" panose="02020603050405020304" pitchFamily="18" charset="0"/>
              </a:rPr>
              <a:t>Finally, Paper 6, it’s about multi-agency working and featured a focus group of people with, or affected by, HD considering the outcomes of a conference designed to help professionals working with hoarding. Reducing stigma and increasing awareness and understanding were among the findings.</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25A41164-38B8-41F8-81B4-E36A06D26D79}" type="slidenum">
              <a:rPr lang="en-GB" smtClean="0"/>
              <a:t>15</a:t>
            </a:fld>
            <a:endParaRPr lang="en-GB" dirty="0"/>
          </a:p>
        </p:txBody>
      </p:sp>
    </p:spTree>
    <p:extLst>
      <p:ext uri="{BB962C8B-B14F-4D97-AF65-F5344CB8AC3E}">
        <p14:creationId xmlns:p14="http://schemas.microsoft.com/office/powerpoint/2010/main" val="207077308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0" dirty="0">
                <a:effectLst/>
                <a:latin typeface="Calibri" panose="020F0502020204030204" pitchFamily="34" charset="0"/>
                <a:ea typeface="Calibri" panose="020F0502020204030204" pitchFamily="34" charset="0"/>
                <a:cs typeface="Calibri" panose="020F0502020204030204" pitchFamily="34" charset="0"/>
              </a:rPr>
              <a:t>This is a summary of the findings. Firstly, I should recap how little qualt research I could find on this subject. Had I not compromised at the search stage it would not have been a viable review. HD has a very visible and impactful symptom. Inevitably, agencies focus on this symptom often to dehumanising effect. That comes across clearly in this review. Autonomy, respect, trust, compassion are as vital for this group as they are for any other member of society. Despite the impressive effect sizes reported for CBT for hoarding disorder, this review does not find it to be a good fit. This is something that arose in the interviews for my research as we shall see.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Calibri" panose="020F0502020204030204" pitchFamily="34" charset="0"/>
                <a:ea typeface="Aptos" panose="020B0004020202020204" pitchFamily="34" charset="0"/>
                <a:cs typeface="Times New Roman" panose="02020603050405020304" pitchFamily="18" charset="0"/>
              </a:rPr>
              <a:t>Fear of judgement and possibly sanctions or enforcement can be a barrier to accessing help for people with HD. Papers 1 and 4 deal with this through voluntary support in which timescales, financial pressures and corporate targets were absent.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Calibri" panose="020F0502020204030204" pitchFamily="34" charset="0"/>
                <a:ea typeface="Aptos" panose="020B0004020202020204" pitchFamily="34" charset="0"/>
                <a:cs typeface="Times New Roman" panose="02020603050405020304" pitchFamily="18" charset="0"/>
              </a:rPr>
              <a:t>Notably, the participants across the board in these studies are disproportionately more female and younger than typical. Over the six papers, female participants who have hoarding disorder make up 77% of the overall cohorts.</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25A41164-38B8-41F8-81B4-E36A06D26D79}" type="slidenum">
              <a:rPr lang="en-GB" smtClean="0"/>
              <a:t>16</a:t>
            </a:fld>
            <a:endParaRPr lang="en-GB" dirty="0"/>
          </a:p>
        </p:txBody>
      </p:sp>
    </p:spTree>
    <p:extLst>
      <p:ext uri="{BB962C8B-B14F-4D97-AF65-F5344CB8AC3E}">
        <p14:creationId xmlns:p14="http://schemas.microsoft.com/office/powerpoint/2010/main" val="379219655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Moving on to the research paper. FYI this photo was taken through a letterbox as the hoard prevented access. I had to work from the back door in which is not uncommon.</a:t>
            </a:r>
          </a:p>
        </p:txBody>
      </p:sp>
      <p:sp>
        <p:nvSpPr>
          <p:cNvPr id="4" name="Slide Number Placeholder 3"/>
          <p:cNvSpPr>
            <a:spLocks noGrp="1"/>
          </p:cNvSpPr>
          <p:nvPr>
            <p:ph type="sldNum" sz="quarter" idx="5"/>
          </p:nvPr>
        </p:nvSpPr>
        <p:spPr/>
        <p:txBody>
          <a:bodyPr/>
          <a:lstStyle/>
          <a:p>
            <a:fld id="{25A41164-38B8-41F8-81B4-E36A06D26D79}" type="slidenum">
              <a:rPr lang="en-GB" smtClean="0"/>
              <a:t>17</a:t>
            </a:fld>
            <a:endParaRPr lang="en-GB" dirty="0"/>
          </a:p>
        </p:txBody>
      </p:sp>
    </p:spTree>
    <p:extLst>
      <p:ext uri="{BB962C8B-B14F-4D97-AF65-F5344CB8AC3E}">
        <p14:creationId xmlns:p14="http://schemas.microsoft.com/office/powerpoint/2010/main" val="275008604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Before we get going, a quick pause to reiterate my research question. This was so important for me. I stuck it up on the wall in front of me and it’s still there now. During data collection and then analysis it would have been very easy to let the focus drift. The picture shows a client’s bedroom, all that’s visible of the bed are the pillows.</a:t>
            </a:r>
          </a:p>
        </p:txBody>
      </p:sp>
      <p:sp>
        <p:nvSpPr>
          <p:cNvPr id="4" name="Slide Number Placeholder 3"/>
          <p:cNvSpPr>
            <a:spLocks noGrp="1"/>
          </p:cNvSpPr>
          <p:nvPr>
            <p:ph type="sldNum" sz="quarter" idx="5"/>
          </p:nvPr>
        </p:nvSpPr>
        <p:spPr/>
        <p:txBody>
          <a:bodyPr/>
          <a:lstStyle/>
          <a:p>
            <a:fld id="{25A41164-38B8-41F8-81B4-E36A06D26D79}" type="slidenum">
              <a:rPr lang="en-GB" smtClean="0"/>
              <a:t>18</a:t>
            </a:fld>
            <a:endParaRPr lang="en-GB" dirty="0"/>
          </a:p>
        </p:txBody>
      </p:sp>
    </p:spTree>
    <p:extLst>
      <p:ext uri="{BB962C8B-B14F-4D97-AF65-F5344CB8AC3E}">
        <p14:creationId xmlns:p14="http://schemas.microsoft.com/office/powerpoint/2010/main" val="411335346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Recruitment was a worry for me. I’ve worked with hundreds of people with HD; they’re often altruistic and helpful but also chronically disorganised and indecisive. I feared potential participants would simply not get round to contacting me. There was a fair bit of waiting involved. At the bottom of the slide is a screenshot of my appeal on the website of Hoarding UK. That led me to Yvonne and Simon. Kate runs a support group and was one of the people I emailed, and Oliver came via my contact with Hoarding Disorders UK. Four people, 2 men and 2 women felt perfect. I was glad not to have to worry about having too many potential participants although a plan was in place for that eventuality. I will return to this point but the only qualifying criteria for the HD was that they self-reported having lived with hoarding-related impairment for at least a decade.</a:t>
            </a:r>
          </a:p>
        </p:txBody>
      </p:sp>
      <p:sp>
        <p:nvSpPr>
          <p:cNvPr id="4" name="Slide Number Placeholder 3"/>
          <p:cNvSpPr>
            <a:spLocks noGrp="1"/>
          </p:cNvSpPr>
          <p:nvPr>
            <p:ph type="sldNum" sz="quarter" idx="5"/>
          </p:nvPr>
        </p:nvSpPr>
        <p:spPr/>
        <p:txBody>
          <a:bodyPr/>
          <a:lstStyle/>
          <a:p>
            <a:fld id="{25A41164-38B8-41F8-81B4-E36A06D26D79}" type="slidenum">
              <a:rPr lang="en-GB" smtClean="0"/>
              <a:t>19</a:t>
            </a:fld>
            <a:endParaRPr lang="en-GB" dirty="0"/>
          </a:p>
        </p:txBody>
      </p:sp>
    </p:spTree>
    <p:extLst>
      <p:ext uri="{BB962C8B-B14F-4D97-AF65-F5344CB8AC3E}">
        <p14:creationId xmlns:p14="http://schemas.microsoft.com/office/powerpoint/2010/main" val="85894996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Here’s a simple chronology. The ethics stage was not too arduous thanks to the expert guidance of my supervisor. The recruitment and research documentation stages were planned and ready well in advance. I will reflect on the interviews and use of IPA in due course.</a:t>
            </a:r>
          </a:p>
        </p:txBody>
      </p:sp>
      <p:sp>
        <p:nvSpPr>
          <p:cNvPr id="4" name="Slide Number Placeholder 3"/>
          <p:cNvSpPr>
            <a:spLocks noGrp="1"/>
          </p:cNvSpPr>
          <p:nvPr>
            <p:ph type="sldNum" sz="quarter" idx="5"/>
          </p:nvPr>
        </p:nvSpPr>
        <p:spPr/>
        <p:txBody>
          <a:bodyPr/>
          <a:lstStyle/>
          <a:p>
            <a:fld id="{25A41164-38B8-41F8-81B4-E36A06D26D79}" type="slidenum">
              <a:rPr lang="en-GB" smtClean="0"/>
              <a:t>20</a:t>
            </a:fld>
            <a:endParaRPr lang="en-GB" dirty="0"/>
          </a:p>
        </p:txBody>
      </p:sp>
    </p:spTree>
    <p:extLst>
      <p:ext uri="{BB962C8B-B14F-4D97-AF65-F5344CB8AC3E}">
        <p14:creationId xmlns:p14="http://schemas.microsoft.com/office/powerpoint/2010/main" val="282142174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Tackling the room in this picture was daunting, challenging, very time consuming and at times overwhelming. These sentiments could as easily describe the realisation that, once the interviews were recorded and transcribed, I had more than forty thousand words to analyse.</a:t>
            </a:r>
          </a:p>
        </p:txBody>
      </p:sp>
      <p:sp>
        <p:nvSpPr>
          <p:cNvPr id="4" name="Slide Number Placeholder 3"/>
          <p:cNvSpPr>
            <a:spLocks noGrp="1"/>
          </p:cNvSpPr>
          <p:nvPr>
            <p:ph type="sldNum" sz="quarter" idx="5"/>
          </p:nvPr>
        </p:nvSpPr>
        <p:spPr/>
        <p:txBody>
          <a:bodyPr/>
          <a:lstStyle/>
          <a:p>
            <a:fld id="{25A41164-38B8-41F8-81B4-E36A06D26D79}" type="slidenum">
              <a:rPr lang="en-GB" smtClean="0"/>
              <a:t>21</a:t>
            </a:fld>
            <a:endParaRPr lang="en-GB" dirty="0"/>
          </a:p>
        </p:txBody>
      </p:sp>
    </p:spTree>
    <p:extLst>
      <p:ext uri="{BB962C8B-B14F-4D97-AF65-F5344CB8AC3E}">
        <p14:creationId xmlns:p14="http://schemas.microsoft.com/office/powerpoint/2010/main" val="23305762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Rather than detail the explicit stages of IPA as laid out by Smith and Flowers, I am instead presenting the process through the data. For illustrative purposes I have chosen participant Kate. Over the coming slides I will trace the process from transcript to conclusion. The picture here is to show that anything can be hoarded, including rainwater. A reminder to me of the importance of not just looking for what I expected to see in the data.</a:t>
            </a:r>
          </a:p>
        </p:txBody>
      </p:sp>
      <p:sp>
        <p:nvSpPr>
          <p:cNvPr id="4" name="Slide Number Placeholder 3"/>
          <p:cNvSpPr>
            <a:spLocks noGrp="1"/>
          </p:cNvSpPr>
          <p:nvPr>
            <p:ph type="sldNum" sz="quarter" idx="5"/>
          </p:nvPr>
        </p:nvSpPr>
        <p:spPr/>
        <p:txBody>
          <a:bodyPr/>
          <a:lstStyle/>
          <a:p>
            <a:fld id="{25A41164-38B8-41F8-81B4-E36A06D26D79}" type="slidenum">
              <a:rPr lang="en-GB" smtClean="0"/>
              <a:t>22</a:t>
            </a:fld>
            <a:endParaRPr lang="en-GB" dirty="0"/>
          </a:p>
        </p:txBody>
      </p:sp>
    </p:spTree>
    <p:extLst>
      <p:ext uri="{BB962C8B-B14F-4D97-AF65-F5344CB8AC3E}">
        <p14:creationId xmlns:p14="http://schemas.microsoft.com/office/powerpoint/2010/main" val="57977821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analysis started with the raw transcript which I read through in hard copy and marked up with pen and highlighters, starting the process of exploratory noting. This was than transferred back onto the electronic transcript as laid out above. The column on the right was added to and refined over the readings and the column on the left completed using my notes as well as the transcript. The arrow relates to a comment made by Kate which will be followed over the coming slides.</a:t>
            </a:r>
          </a:p>
        </p:txBody>
      </p:sp>
      <p:sp>
        <p:nvSpPr>
          <p:cNvPr id="4" name="Slide Number Placeholder 3"/>
          <p:cNvSpPr>
            <a:spLocks noGrp="1"/>
          </p:cNvSpPr>
          <p:nvPr>
            <p:ph type="sldNum" sz="quarter" idx="5"/>
          </p:nvPr>
        </p:nvSpPr>
        <p:spPr/>
        <p:txBody>
          <a:bodyPr/>
          <a:lstStyle/>
          <a:p>
            <a:fld id="{25A41164-38B8-41F8-81B4-E36A06D26D79}" type="slidenum">
              <a:rPr lang="en-GB" smtClean="0"/>
              <a:t>23</a:t>
            </a:fld>
            <a:endParaRPr lang="en-GB" dirty="0"/>
          </a:p>
        </p:txBody>
      </p:sp>
    </p:spTree>
    <p:extLst>
      <p:ext uri="{BB962C8B-B14F-4D97-AF65-F5344CB8AC3E}">
        <p14:creationId xmlns:p14="http://schemas.microsoft.com/office/powerpoint/2010/main" val="102259244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Kate’s interview was the longest coming out at not far off 12,000 words. The final number of experiential statements was 72. I printed them, cut them out and laid them randomly on a large piece of sturdy cardboard. Thus began the process of grouping to find themes. This is very much an iterative process, some shape appeared quickly but it had to be returned to on different days with fresh eyes in order to feel that the story was told in the best, clearest way, true to the source material. Not all the statements were used, a small number were discarded and some effectively had the same meaning. The slide shows my five draft Personal Experiential Themes for Kate along with their respective experiential statements. The orange arrow points to the statement that emerged from the quote on the previous slide.</a:t>
            </a:r>
          </a:p>
        </p:txBody>
      </p:sp>
      <p:sp>
        <p:nvSpPr>
          <p:cNvPr id="4" name="Slide Number Placeholder 3"/>
          <p:cNvSpPr>
            <a:spLocks noGrp="1"/>
          </p:cNvSpPr>
          <p:nvPr>
            <p:ph type="sldNum" sz="quarter" idx="5"/>
          </p:nvPr>
        </p:nvSpPr>
        <p:spPr/>
        <p:txBody>
          <a:bodyPr/>
          <a:lstStyle/>
          <a:p>
            <a:fld id="{25A41164-38B8-41F8-81B4-E36A06D26D79}" type="slidenum">
              <a:rPr lang="en-GB" smtClean="0"/>
              <a:t>24</a:t>
            </a:fld>
            <a:endParaRPr lang="en-GB" dirty="0"/>
          </a:p>
        </p:txBody>
      </p:sp>
    </p:spTree>
    <p:extLst>
      <p:ext uri="{BB962C8B-B14F-4D97-AF65-F5344CB8AC3E}">
        <p14:creationId xmlns:p14="http://schemas.microsoft.com/office/powerpoint/2010/main" val="63816735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shows the same thing but put into a table. Here we have two of the five personal experiential themes. Again, the orange arrow shows the evolution of the quote within the process, now as one of a dozen experiential statements building the theme, “Not seen, not heard, not helped: the importance of autonomy”.</a:t>
            </a:r>
          </a:p>
        </p:txBody>
      </p:sp>
      <p:sp>
        <p:nvSpPr>
          <p:cNvPr id="4" name="Slide Number Placeholder 3"/>
          <p:cNvSpPr>
            <a:spLocks noGrp="1"/>
          </p:cNvSpPr>
          <p:nvPr>
            <p:ph type="sldNum" sz="quarter" idx="5"/>
          </p:nvPr>
        </p:nvSpPr>
        <p:spPr/>
        <p:txBody>
          <a:bodyPr/>
          <a:lstStyle/>
          <a:p>
            <a:fld id="{25A41164-38B8-41F8-81B4-E36A06D26D79}" type="slidenum">
              <a:rPr lang="en-GB" smtClean="0"/>
              <a:t>25</a:t>
            </a:fld>
            <a:endParaRPr lang="en-GB" dirty="0"/>
          </a:p>
        </p:txBody>
      </p:sp>
    </p:spTree>
    <p:extLst>
      <p:ext uri="{BB962C8B-B14F-4D97-AF65-F5344CB8AC3E}">
        <p14:creationId xmlns:p14="http://schemas.microsoft.com/office/powerpoint/2010/main" val="162438728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From that table the next step was to build a final table for Kate detailing the themes, sub themes and with supporting quotes for each. As you can see the original quote appears here to evidence subtheme 3.2, “It felt like bullying, belittling”.</a:t>
            </a:r>
          </a:p>
        </p:txBody>
      </p:sp>
      <p:sp>
        <p:nvSpPr>
          <p:cNvPr id="4" name="Slide Number Placeholder 3"/>
          <p:cNvSpPr>
            <a:spLocks noGrp="1"/>
          </p:cNvSpPr>
          <p:nvPr>
            <p:ph type="sldNum" sz="quarter" idx="5"/>
          </p:nvPr>
        </p:nvSpPr>
        <p:spPr/>
        <p:txBody>
          <a:bodyPr/>
          <a:lstStyle/>
          <a:p>
            <a:fld id="{25A41164-38B8-41F8-81B4-E36A06D26D79}" type="slidenum">
              <a:rPr lang="en-GB" smtClean="0"/>
              <a:t>26</a:t>
            </a:fld>
            <a:endParaRPr lang="en-GB" dirty="0"/>
          </a:p>
        </p:txBody>
      </p:sp>
    </p:spTree>
    <p:extLst>
      <p:ext uri="{BB962C8B-B14F-4D97-AF65-F5344CB8AC3E}">
        <p14:creationId xmlns:p14="http://schemas.microsoft.com/office/powerpoint/2010/main" val="422622122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process was undertaken in just the same way for the other three interviews. This eventually yielded the above, a table of the themes and sub-themes for each participant. Kate’s can again be seen here in orange. Now the task became the group analysis. The IPA book doesn’t detail a definitive way to handle this, it felt like a very different task. At this point I was trepidatious, not really sure how all this information could coalesce into something coherent.</a:t>
            </a:r>
          </a:p>
        </p:txBody>
      </p:sp>
      <p:sp>
        <p:nvSpPr>
          <p:cNvPr id="4" name="Slide Number Placeholder 3"/>
          <p:cNvSpPr>
            <a:spLocks noGrp="1"/>
          </p:cNvSpPr>
          <p:nvPr>
            <p:ph type="sldNum" sz="quarter" idx="5"/>
          </p:nvPr>
        </p:nvSpPr>
        <p:spPr/>
        <p:txBody>
          <a:bodyPr/>
          <a:lstStyle/>
          <a:p>
            <a:fld id="{25A41164-38B8-41F8-81B4-E36A06D26D79}" type="slidenum">
              <a:rPr lang="en-GB" smtClean="0"/>
              <a:t>27</a:t>
            </a:fld>
            <a:endParaRPr lang="en-GB" dirty="0"/>
          </a:p>
        </p:txBody>
      </p:sp>
    </p:spTree>
    <p:extLst>
      <p:ext uri="{BB962C8B-B14F-4D97-AF65-F5344CB8AC3E}">
        <p14:creationId xmlns:p14="http://schemas.microsoft.com/office/powerpoint/2010/main" val="359215475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printed out all the themes and subthemes and highlighted them to enable me to trace them back to the participants. As before, these were then cut out and dumped randomly on my large cardboard sorting surface. As with the individual analyses, this was an iterative process that I returned to many times. The slide shows an early iteration with very basic theme names as you can see, “support good”, “support bad” etc. Kate’s bad experience with the psychologist is there as you can see under “support bad”.</a:t>
            </a:r>
          </a:p>
        </p:txBody>
      </p:sp>
      <p:sp>
        <p:nvSpPr>
          <p:cNvPr id="4" name="Slide Number Placeholder 3"/>
          <p:cNvSpPr>
            <a:spLocks noGrp="1"/>
          </p:cNvSpPr>
          <p:nvPr>
            <p:ph type="sldNum" sz="quarter" idx="5"/>
          </p:nvPr>
        </p:nvSpPr>
        <p:spPr/>
        <p:txBody>
          <a:bodyPr/>
          <a:lstStyle/>
          <a:p>
            <a:fld id="{25A41164-38B8-41F8-81B4-E36A06D26D79}" type="slidenum">
              <a:rPr lang="en-GB" smtClean="0"/>
              <a:t>28</a:t>
            </a:fld>
            <a:endParaRPr lang="en-GB" dirty="0"/>
          </a:p>
        </p:txBody>
      </p:sp>
    </p:spTree>
    <p:extLst>
      <p:ext uri="{BB962C8B-B14F-4D97-AF65-F5344CB8AC3E}">
        <p14:creationId xmlns:p14="http://schemas.microsoft.com/office/powerpoint/2010/main" val="339662318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Eventually, after many return visits to the data, the final Group Experiential Themes and subthemes were settled on and here they are, two relating to the experience of having HD and two about therapeutic and support experiences. The picture here shows how the hoard can eventually force the person out of their house, or indeed trap them in it. </a:t>
            </a:r>
          </a:p>
          <a:p>
            <a:endParaRPr lang="en-GB" dirty="0"/>
          </a:p>
        </p:txBody>
      </p:sp>
      <p:sp>
        <p:nvSpPr>
          <p:cNvPr id="4" name="Slide Number Placeholder 3"/>
          <p:cNvSpPr>
            <a:spLocks noGrp="1"/>
          </p:cNvSpPr>
          <p:nvPr>
            <p:ph type="sldNum" sz="quarter" idx="5"/>
          </p:nvPr>
        </p:nvSpPr>
        <p:spPr/>
        <p:txBody>
          <a:bodyPr/>
          <a:lstStyle/>
          <a:p>
            <a:fld id="{25A41164-38B8-41F8-81B4-E36A06D26D79}" type="slidenum">
              <a:rPr lang="en-GB" smtClean="0"/>
              <a:t>29</a:t>
            </a:fld>
            <a:endParaRPr lang="en-GB" dirty="0"/>
          </a:p>
        </p:txBody>
      </p:sp>
    </p:spTree>
    <p:extLst>
      <p:ext uri="{BB962C8B-B14F-4D97-AF65-F5344CB8AC3E}">
        <p14:creationId xmlns:p14="http://schemas.microsoft.com/office/powerpoint/2010/main" val="87758723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And this takes us back to the original transcript – showing how Kate’s comment about feeling bullied by a psychologist fits into the table of themes.</a:t>
            </a:r>
          </a:p>
        </p:txBody>
      </p:sp>
      <p:sp>
        <p:nvSpPr>
          <p:cNvPr id="4" name="Slide Number Placeholder 3"/>
          <p:cNvSpPr>
            <a:spLocks noGrp="1"/>
          </p:cNvSpPr>
          <p:nvPr>
            <p:ph type="sldNum" sz="quarter" idx="5"/>
          </p:nvPr>
        </p:nvSpPr>
        <p:spPr/>
        <p:txBody>
          <a:bodyPr/>
          <a:lstStyle/>
          <a:p>
            <a:fld id="{25A41164-38B8-41F8-81B4-E36A06D26D79}" type="slidenum">
              <a:rPr lang="en-GB" smtClean="0"/>
              <a:t>30</a:t>
            </a:fld>
            <a:endParaRPr lang="en-GB" dirty="0"/>
          </a:p>
        </p:txBody>
      </p:sp>
    </p:spTree>
    <p:extLst>
      <p:ext uri="{BB962C8B-B14F-4D97-AF65-F5344CB8AC3E}">
        <p14:creationId xmlns:p14="http://schemas.microsoft.com/office/powerpoint/2010/main" val="77197439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there we have the whole analysis stages wrapped up in a few minutes over a few slides. My research question asked, What are the experiences and effects of talking therapy on people who have hoarding disorder? </a:t>
            </a:r>
            <a:r>
              <a:rPr lang="en-GB" i="1" dirty="0"/>
              <a:t>(read through)</a:t>
            </a:r>
          </a:p>
        </p:txBody>
      </p:sp>
      <p:sp>
        <p:nvSpPr>
          <p:cNvPr id="4" name="Slide Number Placeholder 3"/>
          <p:cNvSpPr>
            <a:spLocks noGrp="1"/>
          </p:cNvSpPr>
          <p:nvPr>
            <p:ph type="sldNum" sz="quarter" idx="5"/>
          </p:nvPr>
        </p:nvSpPr>
        <p:spPr/>
        <p:txBody>
          <a:bodyPr/>
          <a:lstStyle/>
          <a:p>
            <a:fld id="{25A41164-38B8-41F8-81B4-E36A06D26D79}" type="slidenum">
              <a:rPr lang="en-GB" smtClean="0"/>
              <a:t>31</a:t>
            </a:fld>
            <a:endParaRPr lang="en-GB" dirty="0"/>
          </a:p>
        </p:txBody>
      </p:sp>
    </p:spTree>
    <p:extLst>
      <p:ext uri="{BB962C8B-B14F-4D97-AF65-F5344CB8AC3E}">
        <p14:creationId xmlns:p14="http://schemas.microsoft.com/office/powerpoint/2010/main" val="118905721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few things here that surprised me. Firstly the seeming paradox of participants wanting person-centred support, empathic, non-judgemental, client autonomy etc but at the same time wanting the person helping them to have a specific skillset and expertise. Egalitarianism is fundamental to the person-centred approach so this was a challenge to me. It’s a hard balance to strike – being too directive can be a loss of autonomy. Also, as Kate’s interview demonstrated, expertise can create an unhealthy power imbalance leaving the client feeling bullied. </a:t>
            </a:r>
          </a:p>
          <a:p>
            <a:r>
              <a:rPr lang="en-GB" dirty="0"/>
              <a:t>In my professional life I have never met someone with HD who told me that CBT helped them. This bias came with me into the project and was challenged by the participant who was having CBT at the time we spoke. He was loving it, he felt motivated, he was energised and doing bits of decluttering every week. However, it was clear from the interview that he didn’t do the homework, couldn’t remember the tools and had lost the worksheets in the hoard.</a:t>
            </a:r>
          </a:p>
          <a:p>
            <a:r>
              <a:rPr lang="en-GB" dirty="0"/>
              <a:t>Finally, ADHD. I’ve seen it a lot in my work, usually undiagnosed in older adults, but I didn’t ask about it in the interviews. However, three of the participants brought it up themselves and the one who didn’t spoke in a very rambling way. This felt significant to me and deserving of further research.</a:t>
            </a:r>
          </a:p>
          <a:p>
            <a:r>
              <a:rPr lang="en-GB" dirty="0"/>
              <a:t>By the way, yes, the picture is there because it was something I was </a:t>
            </a:r>
            <a:r>
              <a:rPr lang="en-GB" i="1" dirty="0"/>
              <a:t>surprised to find</a:t>
            </a:r>
            <a:r>
              <a:rPr lang="en-GB" dirty="0"/>
              <a:t> in my work. It was in a very overgrown and inaccessible garage and sold to be restored.</a:t>
            </a:r>
          </a:p>
        </p:txBody>
      </p:sp>
      <p:sp>
        <p:nvSpPr>
          <p:cNvPr id="4" name="Slide Number Placeholder 3"/>
          <p:cNvSpPr>
            <a:spLocks noGrp="1"/>
          </p:cNvSpPr>
          <p:nvPr>
            <p:ph type="sldNum" sz="quarter" idx="5"/>
          </p:nvPr>
        </p:nvSpPr>
        <p:spPr/>
        <p:txBody>
          <a:bodyPr/>
          <a:lstStyle/>
          <a:p>
            <a:fld id="{25A41164-38B8-41F8-81B4-E36A06D26D79}" type="slidenum">
              <a:rPr lang="en-GB" smtClean="0"/>
              <a:t>32</a:t>
            </a:fld>
            <a:endParaRPr lang="en-GB" dirty="0"/>
          </a:p>
        </p:txBody>
      </p:sp>
    </p:spTree>
    <p:extLst>
      <p:ext uri="{BB962C8B-B14F-4D97-AF65-F5344CB8AC3E}">
        <p14:creationId xmlns:p14="http://schemas.microsoft.com/office/powerpoint/2010/main" val="282134124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Briefly, here’s a recap of the objectives with some relevant findings alongside each. I should say that the participant who was having CBT at the time of the interview was very positive about it, and it’s possible that the intervention led to long term change. None of the other talking therapies discussed made any difference in terms of the hoarding but were considered valuable in other ways. Barriers include fear, indecision and avoidance and facilitators include empathy but also expertise. Implications for long-term support, well the obvious one is for the support to be long-term. Participants also want the support to be relevant and geared towards their needs. CBT may need some adjustments to better match the cognitive landscape of people with HD.</a:t>
            </a:r>
          </a:p>
          <a:p>
            <a:r>
              <a:rPr lang="en-GB" dirty="0"/>
              <a:t>We saw Pushkin the cat earlier – here’s a before and after pic so now you know he was in fact sitting on a sofa.</a:t>
            </a:r>
          </a:p>
        </p:txBody>
      </p:sp>
      <p:sp>
        <p:nvSpPr>
          <p:cNvPr id="4" name="Slide Number Placeholder 3"/>
          <p:cNvSpPr>
            <a:spLocks noGrp="1"/>
          </p:cNvSpPr>
          <p:nvPr>
            <p:ph type="sldNum" sz="quarter" idx="5"/>
          </p:nvPr>
        </p:nvSpPr>
        <p:spPr/>
        <p:txBody>
          <a:bodyPr/>
          <a:lstStyle/>
          <a:p>
            <a:fld id="{25A41164-38B8-41F8-81B4-E36A06D26D79}" type="slidenum">
              <a:rPr lang="en-GB" smtClean="0"/>
              <a:t>33</a:t>
            </a:fld>
            <a:endParaRPr lang="en-GB" dirty="0"/>
          </a:p>
        </p:txBody>
      </p:sp>
    </p:spTree>
    <p:extLst>
      <p:ext uri="{BB962C8B-B14F-4D97-AF65-F5344CB8AC3E}">
        <p14:creationId xmlns:p14="http://schemas.microsoft.com/office/powerpoint/2010/main" val="2651352789"/>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There are not enough long-term interventions offered for HD and not enough interventions being reviewed over time to see what the long-term effects are. This is obvious and urgent. CBT – contentious. Effect sizes reported by O’Brien and Laws in their recent systematic review don’t count for much unless the impacts are enduring. </a:t>
            </a:r>
            <a:r>
              <a:rPr lang="en-GB" sz="1800" kern="100" dirty="0">
                <a:effectLst/>
                <a:latin typeface="Calibri" panose="020F0502020204030204" pitchFamily="34" charset="0"/>
                <a:ea typeface="Aptos" panose="020B0004020202020204" pitchFamily="34" charset="0"/>
                <a:cs typeface="Times New Roman" panose="02020603050405020304" pitchFamily="18" charset="0"/>
              </a:rPr>
              <a:t>The latest studies involving fMRI highlight the neural regions associated with maladaptive beliefs which can be affected by CBT. It’s possible that the HD brain may be predisposed to preventing the very engagement which is so vital for successful CBT. This is very worthy of research. As is person-centred theory as it relates to a specific condition like HD. Is there a perfect balance to be found within a pluralistic approach? What might that look like?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Calibri" panose="020F0502020204030204" pitchFamily="34" charset="0"/>
                <a:ea typeface="Aptos" panose="020B0004020202020204" pitchFamily="34" charset="0"/>
                <a:cs typeface="Times New Roman" panose="02020603050405020304" pitchFamily="18" charset="0"/>
              </a:rPr>
              <a:t>And ADHD of course, it seems all four of my participants may have it - </a:t>
            </a:r>
            <a:r>
              <a:rPr lang="en-GB" sz="1800" dirty="0">
                <a:effectLst/>
                <a:latin typeface="Calibri" panose="020F0502020204030204" pitchFamily="34" charset="0"/>
                <a:ea typeface="Aptos" panose="020B0004020202020204" pitchFamily="34" charset="0"/>
              </a:rPr>
              <a:t>consistent with research by Grassi et al (2023) which found adults with ADHD show a higher prevalence of HD than adults with OCD. Definitely worth investigating and could have a huge impact on how we understand and support people with HD. Incidentally these books were all amongst that huge lot you saw in an earlier slide – the multiple copies interested me.</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25A41164-38B8-41F8-81B4-E36A06D26D79}" type="slidenum">
              <a:rPr lang="en-GB" smtClean="0"/>
              <a:t>34</a:t>
            </a:fld>
            <a:endParaRPr lang="en-GB" dirty="0"/>
          </a:p>
        </p:txBody>
      </p:sp>
    </p:spTree>
    <p:extLst>
      <p:ext uri="{BB962C8B-B14F-4D97-AF65-F5344CB8AC3E}">
        <p14:creationId xmlns:p14="http://schemas.microsoft.com/office/powerpoint/2010/main" val="4141584165"/>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Now it’s time for me to shed some light on my reflections on this experience.</a:t>
            </a:r>
          </a:p>
        </p:txBody>
      </p:sp>
      <p:sp>
        <p:nvSpPr>
          <p:cNvPr id="4" name="Slide Number Placeholder 3"/>
          <p:cNvSpPr>
            <a:spLocks noGrp="1"/>
          </p:cNvSpPr>
          <p:nvPr>
            <p:ph type="sldNum" sz="quarter" idx="5"/>
          </p:nvPr>
        </p:nvSpPr>
        <p:spPr/>
        <p:txBody>
          <a:bodyPr/>
          <a:lstStyle/>
          <a:p>
            <a:fld id="{25A41164-38B8-41F8-81B4-E36A06D26D79}" type="slidenum">
              <a:rPr lang="en-GB" smtClean="0"/>
              <a:t>35</a:t>
            </a:fld>
            <a:endParaRPr lang="en-GB" dirty="0"/>
          </a:p>
        </p:txBody>
      </p:sp>
    </p:spTree>
    <p:extLst>
      <p:ext uri="{BB962C8B-B14F-4D97-AF65-F5344CB8AC3E}">
        <p14:creationId xmlns:p14="http://schemas.microsoft.com/office/powerpoint/2010/main" val="3447493893"/>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By late January I </a:t>
            </a:r>
            <a:r>
              <a:rPr lang="en-GB" i="1" dirty="0"/>
              <a:t>thought </a:t>
            </a:r>
            <a:r>
              <a:rPr lang="en-GB" dirty="0"/>
              <a:t>I had pretty much finished. Then I decided to check a reference and got my first look at the paper you see here. It’s so relevant to my dissertation that I couldn’t pretend I hadn’t seen it. As usual, I conferred with my supervisor then set about making the appropriate amendments to my work.</a:t>
            </a:r>
          </a:p>
          <a:p>
            <a:r>
              <a:rPr lang="en-GB" dirty="0"/>
              <a:t>You can see I’ve highlighted the statement “This study confirms psychological therapies are effective in reducing hoarding symptoms, while showing no superiority for CBT”. That’s an appealing headline, however, almost 80% of the 41 studies </a:t>
            </a:r>
            <a:r>
              <a:rPr lang="en-GB" i="1" dirty="0"/>
              <a:t>were</a:t>
            </a:r>
            <a:r>
              <a:rPr lang="en-GB" dirty="0"/>
              <a:t> CBT, only 15 reported any follow-up scores and of the total 41 studies </a:t>
            </a:r>
            <a:r>
              <a:rPr lang="en-GB" sz="1800" dirty="0">
                <a:effectLst/>
                <a:latin typeface="Calibri" panose="020F0502020204030204" pitchFamily="34" charset="0"/>
                <a:ea typeface="Aptos" panose="020B0004020202020204" pitchFamily="34" charset="0"/>
              </a:rPr>
              <a:t>only three could be categorised as associated with </a:t>
            </a:r>
            <a:r>
              <a:rPr lang="en-GB" sz="1800" i="1" dirty="0">
                <a:effectLst/>
                <a:latin typeface="Calibri" panose="020F0502020204030204" pitchFamily="34" charset="0"/>
                <a:ea typeface="Aptos" panose="020B0004020202020204" pitchFamily="34" charset="0"/>
              </a:rPr>
              <a:t>recovery</a:t>
            </a:r>
            <a:r>
              <a:rPr lang="en-GB" sz="1800" dirty="0">
                <a:effectLst/>
                <a:latin typeface="Calibri" panose="020F0502020204030204" pitchFamily="34" charset="0"/>
                <a:ea typeface="Aptos" panose="020B0004020202020204" pitchFamily="34" charset="0"/>
              </a:rPr>
              <a:t> and three with </a:t>
            </a:r>
            <a:r>
              <a:rPr lang="en-GB" sz="1800" i="1" dirty="0">
                <a:effectLst/>
                <a:latin typeface="Calibri" panose="020F0502020204030204" pitchFamily="34" charset="0"/>
                <a:ea typeface="Aptos" panose="020B0004020202020204" pitchFamily="34" charset="0"/>
              </a:rPr>
              <a:t>improvement</a:t>
            </a:r>
            <a:r>
              <a:rPr lang="en-GB" sz="1800" dirty="0">
                <a:effectLst/>
                <a:latin typeface="Calibri" panose="020F0502020204030204" pitchFamily="34" charset="0"/>
                <a:ea typeface="Aptos" panose="020B0004020202020204" pitchFamily="34" charset="0"/>
              </a:rPr>
              <a:t>. Anyway, the point of the slide really is to reflect on how glad I was that I’d factored in so much contingency time.</a:t>
            </a:r>
            <a:endParaRPr lang="en-GB" dirty="0"/>
          </a:p>
        </p:txBody>
      </p:sp>
      <p:sp>
        <p:nvSpPr>
          <p:cNvPr id="4" name="Slide Number Placeholder 3"/>
          <p:cNvSpPr>
            <a:spLocks noGrp="1"/>
          </p:cNvSpPr>
          <p:nvPr>
            <p:ph type="sldNum" sz="quarter" idx="5"/>
          </p:nvPr>
        </p:nvSpPr>
        <p:spPr/>
        <p:txBody>
          <a:bodyPr/>
          <a:lstStyle/>
          <a:p>
            <a:fld id="{25A41164-38B8-41F8-81B4-E36A06D26D79}" type="slidenum">
              <a:rPr lang="en-GB" smtClean="0"/>
              <a:t>36</a:t>
            </a:fld>
            <a:endParaRPr lang="en-GB" dirty="0"/>
          </a:p>
        </p:txBody>
      </p:sp>
    </p:spTree>
    <p:extLst>
      <p:ext uri="{BB962C8B-B14F-4D97-AF65-F5344CB8AC3E}">
        <p14:creationId xmlns:p14="http://schemas.microsoft.com/office/powerpoint/2010/main" val="4034849482"/>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00" dirty="0">
                <a:effectLst/>
                <a:latin typeface="Calibri" panose="020F0502020204030204" pitchFamily="34" charset="0"/>
                <a:ea typeface="Aptos" panose="020B0004020202020204" pitchFamily="34" charset="0"/>
                <a:cs typeface="Times New Roman" panose="02020603050405020304" pitchFamily="18" charset="0"/>
              </a:rPr>
              <a:t>I’ve already confessed to my deep connections to the subject therefore inevitably, all of me was involved and all of me is evident in the finished product. This double hermeneutic is fundamental to IPA, it doesn’t just tolerate but factors in the subjectivity of the researcher, making it the perfect methodology for me to use. The researcher allegiance effect was in my mind throughout and is conspicuous in the findings, especially when it comes to the person-centred approach. All I can say about that is that I did my best to remain true to the data. Based on my work with people with HD I didn’t expect to hear positive reports for CBT, and when I did, I was challenged and reminded to bracket off presumptions and assumptions.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00" dirty="0">
                <a:effectLst/>
                <a:latin typeface="Calibri" panose="020F0502020204030204" pitchFamily="34" charset="0"/>
                <a:ea typeface="Aptos" panose="020B0004020202020204" pitchFamily="34" charset="0"/>
                <a:cs typeface="Times New Roman" panose="02020603050405020304" pitchFamily="18" charset="0"/>
              </a:rPr>
              <a:t>My target population being vulnerable adults was addressed at the ethics stage and considered in light of my personal and professional experience. The interviews didn’t present any obvious potential for distress but Informed consent was considered in detail and the relevant BACP and UWTSD frameworks consulted.</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25A41164-38B8-41F8-81B4-E36A06D26D79}" type="slidenum">
              <a:rPr lang="en-GB" smtClean="0"/>
              <a:t>37</a:t>
            </a:fld>
            <a:endParaRPr lang="en-GB" dirty="0"/>
          </a:p>
        </p:txBody>
      </p:sp>
    </p:spTree>
    <p:extLst>
      <p:ext uri="{BB962C8B-B14F-4D97-AF65-F5344CB8AC3E}">
        <p14:creationId xmlns:p14="http://schemas.microsoft.com/office/powerpoint/2010/main" val="87794265"/>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00" dirty="0">
                <a:effectLst/>
                <a:latin typeface="Calibri" panose="020F0502020204030204" pitchFamily="34" charset="0"/>
                <a:ea typeface="Aptos" panose="020B0004020202020204" pitchFamily="34" charset="0"/>
                <a:cs typeface="Times New Roman" panose="02020603050405020304" pitchFamily="18" charset="0"/>
              </a:rPr>
              <a:t>It wasn’t until recruitment started that I began to have concerns about my wording. Firstly, “talking therapy”, what is that? Should it be defined? Does it include support groups? What about peer support or chatting to the local vicar? Should I have stipulated it be a paid transaction? None of this was on my radar until it was too late. I felt worried and out of my depth. At times I felt like I’d dropped the ball on this and that ambiguity would render the interviews meaningless. Supervision helped a lot with this as did the experience of actually starting the interviews.</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25A41164-38B8-41F8-81B4-E36A06D26D79}" type="slidenum">
              <a:rPr lang="en-GB" smtClean="0"/>
              <a:t>38</a:t>
            </a:fld>
            <a:endParaRPr lang="en-GB" dirty="0"/>
          </a:p>
        </p:txBody>
      </p:sp>
    </p:spTree>
    <p:extLst>
      <p:ext uri="{BB962C8B-B14F-4D97-AF65-F5344CB8AC3E}">
        <p14:creationId xmlns:p14="http://schemas.microsoft.com/office/powerpoint/2010/main" val="2613291984"/>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00" dirty="0">
                <a:effectLst/>
                <a:latin typeface="Calibri" panose="020F0502020204030204" pitchFamily="34" charset="0"/>
                <a:ea typeface="Aptos" panose="020B0004020202020204" pitchFamily="34" charset="0"/>
                <a:cs typeface="Times New Roman" panose="02020603050405020304" pitchFamily="18" charset="0"/>
              </a:rPr>
              <a:t>The second worrying element that hit me only after interviewing started was in the diagnosis or severity of the HD. My reading suggested that studies which used diagnostic tools like the Clutter Image Rating Scale appeared more credible and robust. I know all about the CIR, I’ve been using it for over a decade, why didn’t I factor this in? What if a participant declared themselves to have HD when in fact, they did not? Again, this knocked my confidence for a while. Again, I discussed it in supervision and also journalled. I eventually reasoned that the inclusion criteria at the recruitment stage was enough, i.e. adults who have</a:t>
            </a:r>
            <a:r>
              <a:rPr lang="en-GB" sz="1200" b="0" i="0" kern="100" dirty="0">
                <a:effectLst/>
                <a:latin typeface="Calibri" panose="020F0502020204030204" pitchFamily="34" charset="0"/>
                <a:ea typeface="Aptos" panose="020B0004020202020204" pitchFamily="34" charset="0"/>
                <a:cs typeface="Times New Roman" panose="02020603050405020304" pitchFamily="18" charset="0"/>
              </a:rPr>
              <a:t> </a:t>
            </a:r>
            <a:r>
              <a:rPr lang="en-GB" sz="1100" b="0" i="0" kern="100" dirty="0">
                <a:effectLst/>
                <a:latin typeface="Calibri" panose="020F0502020204030204" pitchFamily="34" charset="0"/>
                <a:ea typeface="Calibri" panose="020F0502020204030204" pitchFamily="34" charset="0"/>
                <a:cs typeface="Calibri" panose="020F0502020204030204" pitchFamily="34" charset="0"/>
              </a:rPr>
              <a:t>lived with hoarding-related impairment of functioning for at least 10 years.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25A41164-38B8-41F8-81B4-E36A06D26D79}" type="slidenum">
              <a:rPr lang="en-GB" smtClean="0"/>
              <a:t>39</a:t>
            </a:fld>
            <a:endParaRPr lang="en-GB" dirty="0"/>
          </a:p>
        </p:txBody>
      </p:sp>
    </p:spTree>
    <p:extLst>
      <p:ext uri="{BB962C8B-B14F-4D97-AF65-F5344CB8AC3E}">
        <p14:creationId xmlns:p14="http://schemas.microsoft.com/office/powerpoint/2010/main" val="698467525"/>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Interview one was a shock. It shouldn’t have been because I’ve worked for years with HD and know people with it are prone to tangents and rambling but this interviewee was very hard to keep on track, despite my best efforts. I was very worried and unsettled by it. Again, supervision and journalling were very useful. I decided to put it one side and not start the analysis until I had done at least one more interview. Being a non-directive counsellor, I’m not used to asking so many questions and I had to concentrate hard in the interviews to not lapse into counsellor mode of active listening.</a:t>
            </a:r>
          </a:p>
          <a:p>
            <a:r>
              <a:rPr lang="en-GB" dirty="0"/>
              <a:t>Each interviewee was very different, fundamentally so different that once I had all four, I was almost convinced that there would be no way to glean any useful findings or conclusions. The individual analyses were fine but starting the group stage was the great unknown for me. </a:t>
            </a:r>
          </a:p>
          <a:p>
            <a:r>
              <a:rPr lang="en-GB" dirty="0"/>
              <a:t>The interviews offered a huge depth of experience and insights. I felt a responsibility to do them justice but at the same time knew it wouldn’t be possible to convey everything that was said. </a:t>
            </a:r>
          </a:p>
        </p:txBody>
      </p:sp>
      <p:sp>
        <p:nvSpPr>
          <p:cNvPr id="4" name="Slide Number Placeholder 3"/>
          <p:cNvSpPr>
            <a:spLocks noGrp="1"/>
          </p:cNvSpPr>
          <p:nvPr>
            <p:ph type="sldNum" sz="quarter" idx="5"/>
          </p:nvPr>
        </p:nvSpPr>
        <p:spPr/>
        <p:txBody>
          <a:bodyPr/>
          <a:lstStyle/>
          <a:p>
            <a:fld id="{25A41164-38B8-41F8-81B4-E36A06D26D79}" type="slidenum">
              <a:rPr lang="en-GB" smtClean="0"/>
              <a:t>40</a:t>
            </a:fld>
            <a:endParaRPr lang="en-GB" dirty="0"/>
          </a:p>
        </p:txBody>
      </p:sp>
    </p:spTree>
    <p:extLst>
      <p:ext uri="{BB962C8B-B14F-4D97-AF65-F5344CB8AC3E}">
        <p14:creationId xmlns:p14="http://schemas.microsoft.com/office/powerpoint/2010/main" val="242955411"/>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asked myself these questions as part of the reflective process. I think they show that I am not exempt from the researcher allegiance affect but that I tried to be open-minded. On reflection I consider my dual role was an advantage, I think it helped focus the interviews and the analysis. At the time it didn’t feel like counselling, I was aware that interviewing was a different skill and the interview schedule helped with that.</a:t>
            </a:r>
          </a:p>
          <a:p>
            <a:r>
              <a:rPr lang="en-GB" dirty="0"/>
              <a:t>The key thing is that my findings are </a:t>
            </a:r>
            <a:r>
              <a:rPr lang="en-GB" i="1" dirty="0"/>
              <a:t>mine</a:t>
            </a:r>
            <a:r>
              <a:rPr lang="en-GB" dirty="0"/>
              <a:t>, someone else would have come up with their own, inevitably different findings. One of my themes only solidified late in the process and I still wonder know whether there are things I overlooked.</a:t>
            </a:r>
          </a:p>
        </p:txBody>
      </p:sp>
      <p:sp>
        <p:nvSpPr>
          <p:cNvPr id="4" name="Slide Number Placeholder 3"/>
          <p:cNvSpPr>
            <a:spLocks noGrp="1"/>
          </p:cNvSpPr>
          <p:nvPr>
            <p:ph type="sldNum" sz="quarter" idx="5"/>
          </p:nvPr>
        </p:nvSpPr>
        <p:spPr/>
        <p:txBody>
          <a:bodyPr/>
          <a:lstStyle/>
          <a:p>
            <a:fld id="{25A41164-38B8-41F8-81B4-E36A06D26D79}" type="slidenum">
              <a:rPr lang="en-GB" smtClean="0"/>
              <a:t>41</a:t>
            </a:fld>
            <a:endParaRPr lang="en-GB" dirty="0"/>
          </a:p>
        </p:txBody>
      </p:sp>
    </p:spTree>
    <p:extLst>
      <p:ext uri="{BB962C8B-B14F-4D97-AF65-F5344CB8AC3E}">
        <p14:creationId xmlns:p14="http://schemas.microsoft.com/office/powerpoint/2010/main" val="3325953513"/>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And now my closing slide. I’m happy to report how changed I am by this experience. It’s given me a new perspective, a researcher’s eye and ear perhaps, I feel that’s about depth and clarity and these things definitely feed into both of my jobs. </a:t>
            </a:r>
          </a:p>
          <a:p>
            <a:r>
              <a:rPr lang="en-GB" dirty="0"/>
              <a:t>One of my working titles had been “It’s not about stuff, it’s about people”. I hope the pictures of hoarded homes helped illustrate why research into HD is so important, but I would be pleased if the enduring image I leave you with is of Sheila. She’s well known in her area for her Victorian style, she’s a talented artist and makes her own hats. Thank you and please feel free to ask if you have any questions.</a:t>
            </a:r>
          </a:p>
        </p:txBody>
      </p:sp>
      <p:sp>
        <p:nvSpPr>
          <p:cNvPr id="4" name="Slide Number Placeholder 3"/>
          <p:cNvSpPr>
            <a:spLocks noGrp="1"/>
          </p:cNvSpPr>
          <p:nvPr>
            <p:ph type="sldNum" sz="quarter" idx="5"/>
          </p:nvPr>
        </p:nvSpPr>
        <p:spPr/>
        <p:txBody>
          <a:bodyPr/>
          <a:lstStyle/>
          <a:p>
            <a:fld id="{25A41164-38B8-41F8-81B4-E36A06D26D79}" type="slidenum">
              <a:rPr lang="en-GB" smtClean="0"/>
              <a:t>42</a:t>
            </a:fld>
            <a:endParaRPr lang="en-GB" dirty="0"/>
          </a:p>
        </p:txBody>
      </p:sp>
    </p:spTree>
    <p:extLst>
      <p:ext uri="{BB962C8B-B14F-4D97-AF65-F5344CB8AC3E}">
        <p14:creationId xmlns:p14="http://schemas.microsoft.com/office/powerpoint/2010/main" val="89518647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3CE012-AC5E-8F89-A25B-1BABAF31813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60A8A36-B547-E4B5-F81A-75C05B98CE1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2EBC6BC-FA03-BE8F-CB92-84431789D99A}"/>
              </a:ext>
            </a:extLst>
          </p:cNvPr>
          <p:cNvSpPr>
            <a:spLocks noGrp="1"/>
          </p:cNvSpPr>
          <p:nvPr>
            <p:ph type="dt" sz="half" idx="10"/>
          </p:nvPr>
        </p:nvSpPr>
        <p:spPr/>
        <p:txBody>
          <a:bodyPr/>
          <a:lstStyle/>
          <a:p>
            <a:fld id="{433A62FC-2022-49FA-A840-B12981349C38}" type="datetimeFigureOut">
              <a:rPr lang="en-GB" smtClean="0"/>
              <a:t>08/03/2025</a:t>
            </a:fld>
            <a:endParaRPr lang="en-GB"/>
          </a:p>
        </p:txBody>
      </p:sp>
      <p:sp>
        <p:nvSpPr>
          <p:cNvPr id="5" name="Footer Placeholder 4">
            <a:extLst>
              <a:ext uri="{FF2B5EF4-FFF2-40B4-BE49-F238E27FC236}">
                <a16:creationId xmlns:a16="http://schemas.microsoft.com/office/drawing/2014/main" id="{5FDA2912-326D-4652-6EA7-9F437D10B09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5756C2B-A585-23A3-FB7F-351088919AC9}"/>
              </a:ext>
            </a:extLst>
          </p:cNvPr>
          <p:cNvSpPr>
            <a:spLocks noGrp="1"/>
          </p:cNvSpPr>
          <p:nvPr>
            <p:ph type="sldNum" sz="quarter" idx="12"/>
          </p:nvPr>
        </p:nvSpPr>
        <p:spPr/>
        <p:txBody>
          <a:bodyPr/>
          <a:lstStyle/>
          <a:p>
            <a:fld id="{EB2FB01A-3F95-428F-91DA-9319BCE71998}" type="slidenum">
              <a:rPr lang="en-GB" smtClean="0"/>
              <a:t>‹#›</a:t>
            </a:fld>
            <a:endParaRPr lang="en-GB"/>
          </a:p>
        </p:txBody>
      </p:sp>
    </p:spTree>
    <p:extLst>
      <p:ext uri="{BB962C8B-B14F-4D97-AF65-F5344CB8AC3E}">
        <p14:creationId xmlns:p14="http://schemas.microsoft.com/office/powerpoint/2010/main" val="7011983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6534DD-02AB-C43A-310C-BE95202477B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048E68B-9D99-005F-7F3C-F8124E87AE0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652E43E-0668-1A71-192E-18CD2696FA5D}"/>
              </a:ext>
            </a:extLst>
          </p:cNvPr>
          <p:cNvSpPr>
            <a:spLocks noGrp="1"/>
          </p:cNvSpPr>
          <p:nvPr>
            <p:ph type="dt" sz="half" idx="10"/>
          </p:nvPr>
        </p:nvSpPr>
        <p:spPr/>
        <p:txBody>
          <a:bodyPr/>
          <a:lstStyle/>
          <a:p>
            <a:fld id="{433A62FC-2022-49FA-A840-B12981349C38}" type="datetimeFigureOut">
              <a:rPr lang="en-GB" smtClean="0"/>
              <a:t>08/03/2025</a:t>
            </a:fld>
            <a:endParaRPr lang="en-GB"/>
          </a:p>
        </p:txBody>
      </p:sp>
      <p:sp>
        <p:nvSpPr>
          <p:cNvPr id="5" name="Footer Placeholder 4">
            <a:extLst>
              <a:ext uri="{FF2B5EF4-FFF2-40B4-BE49-F238E27FC236}">
                <a16:creationId xmlns:a16="http://schemas.microsoft.com/office/drawing/2014/main" id="{0800E9F3-7846-6F0C-F2CB-F6BED171ADA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A6E3C04-E0A4-7EF9-E511-1F093EA20245}"/>
              </a:ext>
            </a:extLst>
          </p:cNvPr>
          <p:cNvSpPr>
            <a:spLocks noGrp="1"/>
          </p:cNvSpPr>
          <p:nvPr>
            <p:ph type="sldNum" sz="quarter" idx="12"/>
          </p:nvPr>
        </p:nvSpPr>
        <p:spPr/>
        <p:txBody>
          <a:bodyPr/>
          <a:lstStyle/>
          <a:p>
            <a:fld id="{EB2FB01A-3F95-428F-91DA-9319BCE71998}" type="slidenum">
              <a:rPr lang="en-GB" smtClean="0"/>
              <a:t>‹#›</a:t>
            </a:fld>
            <a:endParaRPr lang="en-GB"/>
          </a:p>
        </p:txBody>
      </p:sp>
    </p:spTree>
    <p:extLst>
      <p:ext uri="{BB962C8B-B14F-4D97-AF65-F5344CB8AC3E}">
        <p14:creationId xmlns:p14="http://schemas.microsoft.com/office/powerpoint/2010/main" val="39560582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595243-EF44-7814-2216-94D705926AF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8F58CFC-D479-B006-C4D5-EFD2CBA34E3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C3A2E49-CA46-FCC0-2EBF-3151036C6280}"/>
              </a:ext>
            </a:extLst>
          </p:cNvPr>
          <p:cNvSpPr>
            <a:spLocks noGrp="1"/>
          </p:cNvSpPr>
          <p:nvPr>
            <p:ph type="dt" sz="half" idx="10"/>
          </p:nvPr>
        </p:nvSpPr>
        <p:spPr/>
        <p:txBody>
          <a:bodyPr/>
          <a:lstStyle/>
          <a:p>
            <a:fld id="{433A62FC-2022-49FA-A840-B12981349C38}" type="datetimeFigureOut">
              <a:rPr lang="en-GB" smtClean="0"/>
              <a:t>08/03/2025</a:t>
            </a:fld>
            <a:endParaRPr lang="en-GB"/>
          </a:p>
        </p:txBody>
      </p:sp>
      <p:sp>
        <p:nvSpPr>
          <p:cNvPr id="5" name="Footer Placeholder 4">
            <a:extLst>
              <a:ext uri="{FF2B5EF4-FFF2-40B4-BE49-F238E27FC236}">
                <a16:creationId xmlns:a16="http://schemas.microsoft.com/office/drawing/2014/main" id="{E6097B47-6C7B-2633-FAC0-06AD018F3E4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1F2E4E-D332-A9FE-3028-FD1ACE29066F}"/>
              </a:ext>
            </a:extLst>
          </p:cNvPr>
          <p:cNvSpPr>
            <a:spLocks noGrp="1"/>
          </p:cNvSpPr>
          <p:nvPr>
            <p:ph type="sldNum" sz="quarter" idx="12"/>
          </p:nvPr>
        </p:nvSpPr>
        <p:spPr/>
        <p:txBody>
          <a:bodyPr/>
          <a:lstStyle/>
          <a:p>
            <a:fld id="{EB2FB01A-3F95-428F-91DA-9319BCE71998}" type="slidenum">
              <a:rPr lang="en-GB" smtClean="0"/>
              <a:t>‹#›</a:t>
            </a:fld>
            <a:endParaRPr lang="en-GB"/>
          </a:p>
        </p:txBody>
      </p:sp>
    </p:spTree>
    <p:extLst>
      <p:ext uri="{BB962C8B-B14F-4D97-AF65-F5344CB8AC3E}">
        <p14:creationId xmlns:p14="http://schemas.microsoft.com/office/powerpoint/2010/main" val="707061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FC3AF3-1E27-97B2-B1CE-C40D549F137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565A701-511C-A7F0-99C3-FF7D562001D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802E005-9363-78F3-40F8-E02ADA330BE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DA30ED7-D5E0-ABE2-687B-1308034F3E55}"/>
              </a:ext>
            </a:extLst>
          </p:cNvPr>
          <p:cNvSpPr>
            <a:spLocks noGrp="1"/>
          </p:cNvSpPr>
          <p:nvPr>
            <p:ph type="dt" sz="half" idx="10"/>
          </p:nvPr>
        </p:nvSpPr>
        <p:spPr/>
        <p:txBody>
          <a:bodyPr/>
          <a:lstStyle/>
          <a:p>
            <a:fld id="{433A62FC-2022-49FA-A840-B12981349C38}" type="datetimeFigureOut">
              <a:rPr lang="en-GB" smtClean="0"/>
              <a:t>08/03/2025</a:t>
            </a:fld>
            <a:endParaRPr lang="en-GB"/>
          </a:p>
        </p:txBody>
      </p:sp>
      <p:sp>
        <p:nvSpPr>
          <p:cNvPr id="6" name="Footer Placeholder 5">
            <a:extLst>
              <a:ext uri="{FF2B5EF4-FFF2-40B4-BE49-F238E27FC236}">
                <a16:creationId xmlns:a16="http://schemas.microsoft.com/office/drawing/2014/main" id="{CB9232F9-8955-54EF-B203-47465732622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4E694CB-A9D7-DC1C-4CAE-A5FD71365917}"/>
              </a:ext>
            </a:extLst>
          </p:cNvPr>
          <p:cNvSpPr>
            <a:spLocks noGrp="1"/>
          </p:cNvSpPr>
          <p:nvPr>
            <p:ph type="sldNum" sz="quarter" idx="12"/>
          </p:nvPr>
        </p:nvSpPr>
        <p:spPr/>
        <p:txBody>
          <a:bodyPr/>
          <a:lstStyle/>
          <a:p>
            <a:fld id="{EB2FB01A-3F95-428F-91DA-9319BCE71998}" type="slidenum">
              <a:rPr lang="en-GB" smtClean="0"/>
              <a:t>‹#›</a:t>
            </a:fld>
            <a:endParaRPr lang="en-GB"/>
          </a:p>
        </p:txBody>
      </p:sp>
    </p:spTree>
    <p:extLst>
      <p:ext uri="{BB962C8B-B14F-4D97-AF65-F5344CB8AC3E}">
        <p14:creationId xmlns:p14="http://schemas.microsoft.com/office/powerpoint/2010/main" val="27122432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2FFA45-9A67-7C14-FE75-B98ED73FB7C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B1C03B8-C25D-A231-E5D7-224B8CFABDB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AFAFC81-A1E8-F2E1-2D4A-6CF54D9A4EA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8D421AB-1F46-5CF3-EFCA-29F5D1A30EA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13331F9-C967-97BB-3612-60FD49EFBB1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5523E8D-398B-2F5C-1478-0B0A82C3ADF7}"/>
              </a:ext>
            </a:extLst>
          </p:cNvPr>
          <p:cNvSpPr>
            <a:spLocks noGrp="1"/>
          </p:cNvSpPr>
          <p:nvPr>
            <p:ph type="dt" sz="half" idx="10"/>
          </p:nvPr>
        </p:nvSpPr>
        <p:spPr/>
        <p:txBody>
          <a:bodyPr/>
          <a:lstStyle/>
          <a:p>
            <a:fld id="{433A62FC-2022-49FA-A840-B12981349C38}" type="datetimeFigureOut">
              <a:rPr lang="en-GB" smtClean="0"/>
              <a:t>08/03/2025</a:t>
            </a:fld>
            <a:endParaRPr lang="en-GB"/>
          </a:p>
        </p:txBody>
      </p:sp>
      <p:sp>
        <p:nvSpPr>
          <p:cNvPr id="8" name="Footer Placeholder 7">
            <a:extLst>
              <a:ext uri="{FF2B5EF4-FFF2-40B4-BE49-F238E27FC236}">
                <a16:creationId xmlns:a16="http://schemas.microsoft.com/office/drawing/2014/main" id="{3B548DA7-2F0A-D00D-13BD-A1808ED604C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C2B3692-5741-7CAB-B06E-79EEC09E8A32}"/>
              </a:ext>
            </a:extLst>
          </p:cNvPr>
          <p:cNvSpPr>
            <a:spLocks noGrp="1"/>
          </p:cNvSpPr>
          <p:nvPr>
            <p:ph type="sldNum" sz="quarter" idx="12"/>
          </p:nvPr>
        </p:nvSpPr>
        <p:spPr/>
        <p:txBody>
          <a:bodyPr/>
          <a:lstStyle/>
          <a:p>
            <a:fld id="{EB2FB01A-3F95-428F-91DA-9319BCE71998}" type="slidenum">
              <a:rPr lang="en-GB" smtClean="0"/>
              <a:t>‹#›</a:t>
            </a:fld>
            <a:endParaRPr lang="en-GB"/>
          </a:p>
        </p:txBody>
      </p:sp>
    </p:spTree>
    <p:extLst>
      <p:ext uri="{BB962C8B-B14F-4D97-AF65-F5344CB8AC3E}">
        <p14:creationId xmlns:p14="http://schemas.microsoft.com/office/powerpoint/2010/main" val="17731959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B4E586-4204-08BB-6D9F-68B59B38E18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24F822C-233D-2AE8-73F9-DB198D3CC360}"/>
              </a:ext>
            </a:extLst>
          </p:cNvPr>
          <p:cNvSpPr>
            <a:spLocks noGrp="1"/>
          </p:cNvSpPr>
          <p:nvPr>
            <p:ph type="dt" sz="half" idx="10"/>
          </p:nvPr>
        </p:nvSpPr>
        <p:spPr/>
        <p:txBody>
          <a:bodyPr/>
          <a:lstStyle/>
          <a:p>
            <a:fld id="{433A62FC-2022-49FA-A840-B12981349C38}" type="datetimeFigureOut">
              <a:rPr lang="en-GB" smtClean="0"/>
              <a:t>08/03/2025</a:t>
            </a:fld>
            <a:endParaRPr lang="en-GB"/>
          </a:p>
        </p:txBody>
      </p:sp>
      <p:sp>
        <p:nvSpPr>
          <p:cNvPr id="4" name="Footer Placeholder 3">
            <a:extLst>
              <a:ext uri="{FF2B5EF4-FFF2-40B4-BE49-F238E27FC236}">
                <a16:creationId xmlns:a16="http://schemas.microsoft.com/office/drawing/2014/main" id="{13FC8C93-4F10-0FBD-BFE2-9532351A6A9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A35CB0E-2D00-94AB-2B42-192141ED7EA5}"/>
              </a:ext>
            </a:extLst>
          </p:cNvPr>
          <p:cNvSpPr>
            <a:spLocks noGrp="1"/>
          </p:cNvSpPr>
          <p:nvPr>
            <p:ph type="sldNum" sz="quarter" idx="12"/>
          </p:nvPr>
        </p:nvSpPr>
        <p:spPr/>
        <p:txBody>
          <a:bodyPr/>
          <a:lstStyle/>
          <a:p>
            <a:fld id="{EB2FB01A-3F95-428F-91DA-9319BCE71998}" type="slidenum">
              <a:rPr lang="en-GB" smtClean="0"/>
              <a:t>‹#›</a:t>
            </a:fld>
            <a:endParaRPr lang="en-GB"/>
          </a:p>
        </p:txBody>
      </p:sp>
    </p:spTree>
    <p:extLst>
      <p:ext uri="{BB962C8B-B14F-4D97-AF65-F5344CB8AC3E}">
        <p14:creationId xmlns:p14="http://schemas.microsoft.com/office/powerpoint/2010/main" val="26520137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A6DE6DE-8CDB-5CB5-01D0-D854BDF124D2}"/>
              </a:ext>
            </a:extLst>
          </p:cNvPr>
          <p:cNvSpPr>
            <a:spLocks noGrp="1"/>
          </p:cNvSpPr>
          <p:nvPr>
            <p:ph type="dt" sz="half" idx="10"/>
          </p:nvPr>
        </p:nvSpPr>
        <p:spPr/>
        <p:txBody>
          <a:bodyPr/>
          <a:lstStyle/>
          <a:p>
            <a:fld id="{433A62FC-2022-49FA-A840-B12981349C38}" type="datetimeFigureOut">
              <a:rPr lang="en-GB" smtClean="0"/>
              <a:t>08/03/2025</a:t>
            </a:fld>
            <a:endParaRPr lang="en-GB"/>
          </a:p>
        </p:txBody>
      </p:sp>
      <p:sp>
        <p:nvSpPr>
          <p:cNvPr id="3" name="Footer Placeholder 2">
            <a:extLst>
              <a:ext uri="{FF2B5EF4-FFF2-40B4-BE49-F238E27FC236}">
                <a16:creationId xmlns:a16="http://schemas.microsoft.com/office/drawing/2014/main" id="{5EA87089-6D70-241D-7D83-31F3E58F53D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B29A180-7BD7-828F-EC9D-2BE4B059367F}"/>
              </a:ext>
            </a:extLst>
          </p:cNvPr>
          <p:cNvSpPr>
            <a:spLocks noGrp="1"/>
          </p:cNvSpPr>
          <p:nvPr>
            <p:ph type="sldNum" sz="quarter" idx="12"/>
          </p:nvPr>
        </p:nvSpPr>
        <p:spPr/>
        <p:txBody>
          <a:bodyPr/>
          <a:lstStyle/>
          <a:p>
            <a:fld id="{EB2FB01A-3F95-428F-91DA-9319BCE71998}" type="slidenum">
              <a:rPr lang="en-GB" smtClean="0"/>
              <a:t>‹#›</a:t>
            </a:fld>
            <a:endParaRPr lang="en-GB"/>
          </a:p>
        </p:txBody>
      </p:sp>
    </p:spTree>
    <p:extLst>
      <p:ext uri="{BB962C8B-B14F-4D97-AF65-F5344CB8AC3E}">
        <p14:creationId xmlns:p14="http://schemas.microsoft.com/office/powerpoint/2010/main" val="25220504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96DC2E-0B7F-8989-444B-B7DFB469C7E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35C6408-DC88-3952-7246-EDE2F3E6E52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4C88F62-767B-17A7-4721-E88AAB93DC3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F296E5D-BB63-0950-7B0F-6D7A767E933E}"/>
              </a:ext>
            </a:extLst>
          </p:cNvPr>
          <p:cNvSpPr>
            <a:spLocks noGrp="1"/>
          </p:cNvSpPr>
          <p:nvPr>
            <p:ph type="dt" sz="half" idx="10"/>
          </p:nvPr>
        </p:nvSpPr>
        <p:spPr/>
        <p:txBody>
          <a:bodyPr/>
          <a:lstStyle/>
          <a:p>
            <a:fld id="{433A62FC-2022-49FA-A840-B12981349C38}" type="datetimeFigureOut">
              <a:rPr lang="en-GB" smtClean="0"/>
              <a:t>08/03/2025</a:t>
            </a:fld>
            <a:endParaRPr lang="en-GB"/>
          </a:p>
        </p:txBody>
      </p:sp>
      <p:sp>
        <p:nvSpPr>
          <p:cNvPr id="6" name="Footer Placeholder 5">
            <a:extLst>
              <a:ext uri="{FF2B5EF4-FFF2-40B4-BE49-F238E27FC236}">
                <a16:creationId xmlns:a16="http://schemas.microsoft.com/office/drawing/2014/main" id="{AC021E2E-FEC9-66EA-A8D8-D604851CD98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F7A7BED-C6AC-2BE7-C27E-9A6755DA53A1}"/>
              </a:ext>
            </a:extLst>
          </p:cNvPr>
          <p:cNvSpPr>
            <a:spLocks noGrp="1"/>
          </p:cNvSpPr>
          <p:nvPr>
            <p:ph type="sldNum" sz="quarter" idx="12"/>
          </p:nvPr>
        </p:nvSpPr>
        <p:spPr/>
        <p:txBody>
          <a:bodyPr/>
          <a:lstStyle/>
          <a:p>
            <a:fld id="{EB2FB01A-3F95-428F-91DA-9319BCE71998}" type="slidenum">
              <a:rPr lang="en-GB" smtClean="0"/>
              <a:t>‹#›</a:t>
            </a:fld>
            <a:endParaRPr lang="en-GB"/>
          </a:p>
        </p:txBody>
      </p:sp>
    </p:spTree>
    <p:extLst>
      <p:ext uri="{BB962C8B-B14F-4D97-AF65-F5344CB8AC3E}">
        <p14:creationId xmlns:p14="http://schemas.microsoft.com/office/powerpoint/2010/main" val="17822055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19B73C-17A4-DB3D-B0C3-5723E6D9C5E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2AD9AE0-F4AF-7F73-E4A6-ACE868EB357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50DE025-E4E5-5615-34BC-67B84397EB5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78095D2-6B96-791E-5C84-7CC36E2D01FC}"/>
              </a:ext>
            </a:extLst>
          </p:cNvPr>
          <p:cNvSpPr>
            <a:spLocks noGrp="1"/>
          </p:cNvSpPr>
          <p:nvPr>
            <p:ph type="dt" sz="half" idx="10"/>
          </p:nvPr>
        </p:nvSpPr>
        <p:spPr/>
        <p:txBody>
          <a:bodyPr/>
          <a:lstStyle/>
          <a:p>
            <a:fld id="{433A62FC-2022-49FA-A840-B12981349C38}" type="datetimeFigureOut">
              <a:rPr lang="en-GB" smtClean="0"/>
              <a:t>08/03/2025</a:t>
            </a:fld>
            <a:endParaRPr lang="en-GB"/>
          </a:p>
        </p:txBody>
      </p:sp>
      <p:sp>
        <p:nvSpPr>
          <p:cNvPr id="6" name="Footer Placeholder 5">
            <a:extLst>
              <a:ext uri="{FF2B5EF4-FFF2-40B4-BE49-F238E27FC236}">
                <a16:creationId xmlns:a16="http://schemas.microsoft.com/office/drawing/2014/main" id="{7F62FFDE-35EE-D027-4D18-85B68E58639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B683E5D-8767-67A2-052F-5D1510045336}"/>
              </a:ext>
            </a:extLst>
          </p:cNvPr>
          <p:cNvSpPr>
            <a:spLocks noGrp="1"/>
          </p:cNvSpPr>
          <p:nvPr>
            <p:ph type="sldNum" sz="quarter" idx="12"/>
          </p:nvPr>
        </p:nvSpPr>
        <p:spPr/>
        <p:txBody>
          <a:bodyPr/>
          <a:lstStyle/>
          <a:p>
            <a:fld id="{EB2FB01A-3F95-428F-91DA-9319BCE71998}" type="slidenum">
              <a:rPr lang="en-GB" smtClean="0"/>
              <a:t>‹#›</a:t>
            </a:fld>
            <a:endParaRPr lang="en-GB"/>
          </a:p>
        </p:txBody>
      </p:sp>
    </p:spTree>
    <p:extLst>
      <p:ext uri="{BB962C8B-B14F-4D97-AF65-F5344CB8AC3E}">
        <p14:creationId xmlns:p14="http://schemas.microsoft.com/office/powerpoint/2010/main" val="18544014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F9FC44-860A-DCE8-B21F-1E236B431BE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75B97C8-CDE9-24CC-DE06-FDCC9393043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E121784-86FF-6236-E63E-28433104F82B}"/>
              </a:ext>
            </a:extLst>
          </p:cNvPr>
          <p:cNvSpPr>
            <a:spLocks noGrp="1"/>
          </p:cNvSpPr>
          <p:nvPr>
            <p:ph type="dt" sz="half" idx="10"/>
          </p:nvPr>
        </p:nvSpPr>
        <p:spPr/>
        <p:txBody>
          <a:bodyPr/>
          <a:lstStyle/>
          <a:p>
            <a:fld id="{433A62FC-2022-49FA-A840-B12981349C38}" type="datetimeFigureOut">
              <a:rPr lang="en-GB" smtClean="0"/>
              <a:t>08/03/2025</a:t>
            </a:fld>
            <a:endParaRPr lang="en-GB"/>
          </a:p>
        </p:txBody>
      </p:sp>
      <p:sp>
        <p:nvSpPr>
          <p:cNvPr id="5" name="Footer Placeholder 4">
            <a:extLst>
              <a:ext uri="{FF2B5EF4-FFF2-40B4-BE49-F238E27FC236}">
                <a16:creationId xmlns:a16="http://schemas.microsoft.com/office/drawing/2014/main" id="{083F5675-4A1C-6E44-4CD7-FF8D2A6603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DC0DC43-5F9D-FEBC-D3B5-EC160CAAE2E6}"/>
              </a:ext>
            </a:extLst>
          </p:cNvPr>
          <p:cNvSpPr>
            <a:spLocks noGrp="1"/>
          </p:cNvSpPr>
          <p:nvPr>
            <p:ph type="sldNum" sz="quarter" idx="12"/>
          </p:nvPr>
        </p:nvSpPr>
        <p:spPr/>
        <p:txBody>
          <a:bodyPr/>
          <a:lstStyle/>
          <a:p>
            <a:fld id="{EB2FB01A-3F95-428F-91DA-9319BCE71998}" type="slidenum">
              <a:rPr lang="en-GB" smtClean="0"/>
              <a:t>‹#›</a:t>
            </a:fld>
            <a:endParaRPr lang="en-GB"/>
          </a:p>
        </p:txBody>
      </p:sp>
    </p:spTree>
    <p:extLst>
      <p:ext uri="{BB962C8B-B14F-4D97-AF65-F5344CB8AC3E}">
        <p14:creationId xmlns:p14="http://schemas.microsoft.com/office/powerpoint/2010/main" val="39681366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BD37D47-DEED-3A0E-37D1-0F57834007E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B993A4F-C16C-5D5D-FBAB-5DF2386F60F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227F028-06A8-FFFE-DC6F-E0CB238E227E}"/>
              </a:ext>
            </a:extLst>
          </p:cNvPr>
          <p:cNvSpPr>
            <a:spLocks noGrp="1"/>
          </p:cNvSpPr>
          <p:nvPr>
            <p:ph type="dt" sz="half" idx="10"/>
          </p:nvPr>
        </p:nvSpPr>
        <p:spPr/>
        <p:txBody>
          <a:bodyPr/>
          <a:lstStyle/>
          <a:p>
            <a:fld id="{433A62FC-2022-49FA-A840-B12981349C38}" type="datetimeFigureOut">
              <a:rPr lang="en-GB" smtClean="0"/>
              <a:t>08/03/2025</a:t>
            </a:fld>
            <a:endParaRPr lang="en-GB"/>
          </a:p>
        </p:txBody>
      </p:sp>
      <p:sp>
        <p:nvSpPr>
          <p:cNvPr id="5" name="Footer Placeholder 4">
            <a:extLst>
              <a:ext uri="{FF2B5EF4-FFF2-40B4-BE49-F238E27FC236}">
                <a16:creationId xmlns:a16="http://schemas.microsoft.com/office/drawing/2014/main" id="{4029848D-8722-70D0-A253-682184D328F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8FDCAA9-79E3-9BCE-4199-5077CEBC7374}"/>
              </a:ext>
            </a:extLst>
          </p:cNvPr>
          <p:cNvSpPr>
            <a:spLocks noGrp="1"/>
          </p:cNvSpPr>
          <p:nvPr>
            <p:ph type="sldNum" sz="quarter" idx="12"/>
          </p:nvPr>
        </p:nvSpPr>
        <p:spPr/>
        <p:txBody>
          <a:bodyPr/>
          <a:lstStyle/>
          <a:p>
            <a:fld id="{EB2FB01A-3F95-428F-91DA-9319BCE71998}" type="slidenum">
              <a:rPr lang="en-GB" smtClean="0"/>
              <a:t>‹#›</a:t>
            </a:fld>
            <a:endParaRPr lang="en-GB"/>
          </a:p>
        </p:txBody>
      </p:sp>
    </p:spTree>
    <p:extLst>
      <p:ext uri="{BB962C8B-B14F-4D97-AF65-F5344CB8AC3E}">
        <p14:creationId xmlns:p14="http://schemas.microsoft.com/office/powerpoint/2010/main" val="6508933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F873089-6BED-4C35-656D-88FC529D7F6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48A19C2-A38A-F758-3849-74A32E431D3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4F91234-769B-A7BB-0785-32267A50D2C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433A62FC-2022-49FA-A840-B12981349C38}" type="datetimeFigureOut">
              <a:rPr lang="en-GB" smtClean="0"/>
              <a:t>08/03/2025</a:t>
            </a:fld>
            <a:endParaRPr lang="en-GB"/>
          </a:p>
        </p:txBody>
      </p:sp>
      <p:sp>
        <p:nvSpPr>
          <p:cNvPr id="5" name="Footer Placeholder 4">
            <a:extLst>
              <a:ext uri="{FF2B5EF4-FFF2-40B4-BE49-F238E27FC236}">
                <a16:creationId xmlns:a16="http://schemas.microsoft.com/office/drawing/2014/main" id="{0D7051FE-E9CC-A62B-9D5C-02E0DFD84F7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49129C97-B60A-B1EA-E136-A6282CC8EB3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EB2FB01A-3F95-428F-91DA-9319BCE71998}" type="slidenum">
              <a:rPr lang="en-GB" smtClean="0"/>
              <a:t>‹#›</a:t>
            </a:fld>
            <a:endParaRPr lang="en-GB"/>
          </a:p>
        </p:txBody>
      </p:sp>
    </p:spTree>
    <p:extLst>
      <p:ext uri="{BB962C8B-B14F-4D97-AF65-F5344CB8AC3E}">
        <p14:creationId xmlns:p14="http://schemas.microsoft.com/office/powerpoint/2010/main" val="402637695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8.xml"/><Relationship Id="rId1" Type="http://schemas.openxmlformats.org/officeDocument/2006/relationships/slideLayout" Target="../slideLayouts/slideLayout6.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9.xml"/><Relationship Id="rId1" Type="http://schemas.openxmlformats.org/officeDocument/2006/relationships/slideLayout" Target="../slideLayouts/slideLayout7.xml"/><Relationship Id="rId4" Type="http://schemas.openxmlformats.org/officeDocument/2006/relationships/image" Target="../media/image17.png"/></Relationships>
</file>

<file path=ppt/slides/_rels/slide20.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image" Target="../media/image18.jpeg"/><Relationship Id="rId7" Type="http://schemas.openxmlformats.org/officeDocument/2006/relationships/diagramQuickStyle" Target="../diagrams/quickStyle3.xml"/><Relationship Id="rId2" Type="http://schemas.openxmlformats.org/officeDocument/2006/relationships/notesSlide" Target="../notesSlides/notesSlide20.xml"/><Relationship Id="rId1" Type="http://schemas.openxmlformats.org/officeDocument/2006/relationships/slideLayout" Target="../slideLayouts/slideLayout7.xml"/><Relationship Id="rId6" Type="http://schemas.openxmlformats.org/officeDocument/2006/relationships/diagramLayout" Target="../diagrams/layout3.xml"/><Relationship Id="rId5" Type="http://schemas.openxmlformats.org/officeDocument/2006/relationships/diagramData" Target="../diagrams/data3.xml"/><Relationship Id="rId4" Type="http://schemas.openxmlformats.org/officeDocument/2006/relationships/image" Target="../media/image19.jpg"/><Relationship Id="rId9" Type="http://schemas.microsoft.com/office/2007/relationships/diagramDrawing" Target="../diagrams/drawing3.xml"/></Relationships>
</file>

<file path=ppt/slides/_rels/slide21.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customXml" Target="../ink/ink1.xml"/><Relationship Id="rId7" Type="http://schemas.openxmlformats.org/officeDocument/2006/relationships/customXml" Target="../ink/ink3.xml"/><Relationship Id="rId2" Type="http://schemas.openxmlformats.org/officeDocument/2006/relationships/notesSlide" Target="../notesSlides/notesSlide22.xml"/><Relationship Id="rId1" Type="http://schemas.openxmlformats.org/officeDocument/2006/relationships/slideLayout" Target="../slideLayouts/slideLayout7.xml"/><Relationship Id="rId6" Type="http://schemas.openxmlformats.org/officeDocument/2006/relationships/customXml" Target="../ink/ink2.xml"/><Relationship Id="rId5" Type="http://schemas.openxmlformats.org/officeDocument/2006/relationships/image" Target="../media/image180.png"/><Relationship Id="rId9" Type="http://schemas.openxmlformats.org/officeDocument/2006/relationships/image" Target="../media/image22.jpeg"/></Relationships>
</file>

<file path=ppt/slides/_rels/slide23.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3.xml"/><Relationship Id="rId1" Type="http://schemas.openxmlformats.org/officeDocument/2006/relationships/slideLayout" Target="../slideLayouts/slideLayout7.xml"/><Relationship Id="rId4" Type="http://schemas.openxmlformats.org/officeDocument/2006/relationships/image" Target="../media/image21.png"/></Relationships>
</file>

<file path=ppt/slides/_rels/slide24.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24.xml"/><Relationship Id="rId1" Type="http://schemas.openxmlformats.org/officeDocument/2006/relationships/slideLayout" Target="../slideLayouts/slideLayout7.xml"/><Relationship Id="rId4" Type="http://schemas.openxmlformats.org/officeDocument/2006/relationships/image" Target="../media/image21.png"/></Relationships>
</file>

<file path=ppt/slides/_rels/slide25.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5.xml"/><Relationship Id="rId1" Type="http://schemas.openxmlformats.org/officeDocument/2006/relationships/slideLayout" Target="../slideLayouts/slideLayout7.xml"/><Relationship Id="rId4" Type="http://schemas.openxmlformats.org/officeDocument/2006/relationships/image" Target="../media/image21.png"/></Relationships>
</file>

<file path=ppt/slides/_rels/slide26.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6.xml"/><Relationship Id="rId1" Type="http://schemas.openxmlformats.org/officeDocument/2006/relationships/slideLayout" Target="../slideLayouts/slideLayout7.xml"/><Relationship Id="rId5" Type="http://schemas.openxmlformats.org/officeDocument/2006/relationships/image" Target="../media/image21.png"/><Relationship Id="rId4" Type="http://schemas.openxmlformats.org/officeDocument/2006/relationships/image" Target="../media/image27.png"/></Relationships>
</file>

<file path=ppt/slides/_rels/slide27.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7.xml"/><Relationship Id="rId1" Type="http://schemas.openxmlformats.org/officeDocument/2006/relationships/slideLayout" Target="../slideLayouts/slideLayout7.xml"/><Relationship Id="rId4" Type="http://schemas.openxmlformats.org/officeDocument/2006/relationships/image" Target="../media/image21.png"/></Relationships>
</file>

<file path=ppt/slides/_rels/slide28.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28.xml"/><Relationship Id="rId1" Type="http://schemas.openxmlformats.org/officeDocument/2006/relationships/slideLayout" Target="../slideLayouts/slideLayout7.xml"/><Relationship Id="rId4" Type="http://schemas.openxmlformats.org/officeDocument/2006/relationships/image" Target="../media/image21.png"/></Relationships>
</file>

<file path=ppt/slides/_rels/slide29.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9.xml"/><Relationship Id="rId1" Type="http://schemas.openxmlformats.org/officeDocument/2006/relationships/slideLayout" Target="../slideLayouts/slideLayout7.xml"/><Relationship Id="rId4" Type="http://schemas.openxmlformats.org/officeDocument/2006/relationships/image" Target="../media/image31.jpg"/></Relationships>
</file>

<file path=ppt/slides/_rels/slide30.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30.xml"/><Relationship Id="rId1" Type="http://schemas.openxmlformats.org/officeDocument/2006/relationships/slideLayout" Target="../slideLayouts/slideLayout7.xml"/><Relationship Id="rId5" Type="http://schemas.openxmlformats.org/officeDocument/2006/relationships/image" Target="../media/image21.png"/><Relationship Id="rId4" Type="http://schemas.openxmlformats.org/officeDocument/2006/relationships/image" Target="../media/image33.png"/></Relationships>
</file>

<file path=ppt/slides/_rels/slide31.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31.xml"/><Relationship Id="rId1" Type="http://schemas.openxmlformats.org/officeDocument/2006/relationships/slideLayout" Target="../slideLayouts/slideLayout7.xml"/><Relationship Id="rId4" Type="http://schemas.openxmlformats.org/officeDocument/2006/relationships/image" Target="../media/image35.jpg"/></Relationships>
</file>

<file path=ppt/slides/_rels/slide32.xml.rels><?xml version="1.0" encoding="UTF-8" standalone="yes"?>
<Relationships xmlns="http://schemas.openxmlformats.org/package/2006/relationships"><Relationship Id="rId3" Type="http://schemas.openxmlformats.org/officeDocument/2006/relationships/image" Target="../media/image36.jpg"/><Relationship Id="rId2" Type="http://schemas.openxmlformats.org/officeDocument/2006/relationships/notesSlide" Target="../notesSlides/notesSlide32.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33.xml"/><Relationship Id="rId1" Type="http://schemas.openxmlformats.org/officeDocument/2006/relationships/slideLayout" Target="../slideLayouts/slideLayout7.xml"/><Relationship Id="rId4" Type="http://schemas.openxmlformats.org/officeDocument/2006/relationships/image" Target="../media/image37.jpg"/></Relationships>
</file>

<file path=ppt/slides/_rels/slide34.xml.rels><?xml version="1.0" encoding="UTF-8" standalone="yes"?>
<Relationships xmlns="http://schemas.openxmlformats.org/package/2006/relationships"><Relationship Id="rId3" Type="http://schemas.openxmlformats.org/officeDocument/2006/relationships/image" Target="../media/image38.jpg"/><Relationship Id="rId2" Type="http://schemas.openxmlformats.org/officeDocument/2006/relationships/notesSlide" Target="../notesSlides/notesSlide34.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image" Target="../media/image39.jpg"/><Relationship Id="rId2" Type="http://schemas.openxmlformats.org/officeDocument/2006/relationships/notesSlide" Target="../notesSlides/notesSlide35.xm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image" Target="../media/image40.jpg"/><Relationship Id="rId2" Type="http://schemas.openxmlformats.org/officeDocument/2006/relationships/notesSlide" Target="../notesSlides/notesSlide36.xml"/><Relationship Id="rId1" Type="http://schemas.openxmlformats.org/officeDocument/2006/relationships/slideLayout" Target="../slideLayouts/slideLayout7.xml"/><Relationship Id="rId4" Type="http://schemas.openxmlformats.org/officeDocument/2006/relationships/image" Target="../media/image41.png"/></Relationships>
</file>

<file path=ppt/slides/_rels/slide37.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notesSlide" Target="../notesSlides/notesSlide37.xml"/><Relationship Id="rId1" Type="http://schemas.openxmlformats.org/officeDocument/2006/relationships/slideLayout" Target="../slideLayouts/slideLayout7.xml"/><Relationship Id="rId4" Type="http://schemas.openxmlformats.org/officeDocument/2006/relationships/image" Target="../media/image43.jpeg"/></Relationships>
</file>

<file path=ppt/slides/_rels/slide38.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38.xm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9.xml"/><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40.xml"/><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notesSlide" Target="../notesSlides/notesSlide42.xml"/><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showMasterSp="0">
  <p:cSld>
    <p:bg>
      <p:bgPr shadeToTitle="1">
        <a:gradFill flip="none" rotWithShape="1">
          <a:gsLst>
            <a:gs pos="85000">
              <a:srgbClr val="CDC5C3"/>
            </a:gs>
            <a:gs pos="74000">
              <a:schemeClr val="accent1">
                <a:lumMod val="45000"/>
                <a:lumOff val="55000"/>
              </a:schemeClr>
            </a:gs>
            <a:gs pos="81000">
              <a:schemeClr val="accent1">
                <a:lumMod val="45000"/>
                <a:lumOff val="55000"/>
              </a:schemeClr>
            </a:gs>
            <a:gs pos="100000">
              <a:schemeClr val="accent1">
                <a:lumMod val="30000"/>
                <a:lumOff val="70000"/>
              </a:schemeClr>
            </a:gs>
          </a:gsLst>
          <a:path path="shape">
            <a:fillToRect l="50000" t="50000" r="50000" b="50000"/>
          </a:path>
          <a:tileRect/>
        </a:gradFill>
        <a:effectLst/>
      </p:bgPr>
    </p:bg>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75D89E5F-BD24-61B8-1AC3-5B7CBBD4A957}"/>
              </a:ext>
            </a:extLst>
          </p:cNvPr>
          <p:cNvSpPr>
            <a:spLocks noGrp="1"/>
          </p:cNvSpPr>
          <p:nvPr>
            <p:ph type="subTitle" idx="1"/>
          </p:nvPr>
        </p:nvSpPr>
        <p:spPr>
          <a:xfrm>
            <a:off x="1186543" y="1786079"/>
            <a:ext cx="9818914" cy="3285841"/>
          </a:xfrm>
          <a:effectLst>
            <a:softEdge rad="812800"/>
          </a:effectLst>
        </p:spPr>
        <p:txBody>
          <a:bodyPr>
            <a:normAutofit fontScale="92500" lnSpcReduction="20000"/>
          </a:bodyPr>
          <a:lstStyle/>
          <a:p>
            <a:pPr>
              <a:lnSpc>
                <a:spcPct val="110000"/>
              </a:lnSpc>
              <a:spcAft>
                <a:spcPts val="800"/>
              </a:spcAft>
            </a:pPr>
            <a:r>
              <a:rPr lang="en-GB" sz="3200" b="1" kern="100" dirty="0">
                <a:effectLst/>
                <a:latin typeface="Calibri" panose="020F0502020204030204" pitchFamily="34" charset="0"/>
                <a:ea typeface="Calibri" panose="020F0502020204030204" pitchFamily="34" charset="0"/>
                <a:cs typeface="Calibri" panose="020F0502020204030204" pitchFamily="34" charset="0"/>
              </a:rPr>
              <a:t>HARRY BEER / 2307835</a:t>
            </a:r>
            <a:endParaRPr lang="en-GB" sz="32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0000"/>
              </a:lnSpc>
              <a:spcAft>
                <a:spcPts val="800"/>
              </a:spcAft>
            </a:pPr>
            <a:r>
              <a:rPr lang="en-GB" sz="3200" b="1" kern="100" dirty="0">
                <a:effectLst/>
                <a:latin typeface="Calibri" panose="020F0502020204030204" pitchFamily="34" charset="0"/>
                <a:ea typeface="Calibri" panose="020F0502020204030204" pitchFamily="34" charset="0"/>
                <a:cs typeface="Calibri" panose="020F0502020204030204" pitchFamily="34" charset="0"/>
              </a:rPr>
              <a:t>University of Wales Trinity Saint David School of Psychology</a:t>
            </a:r>
            <a:endParaRPr lang="en-GB" sz="32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0000"/>
              </a:lnSpc>
              <a:spcAft>
                <a:spcPts val="800"/>
              </a:spcAft>
            </a:pPr>
            <a:r>
              <a:rPr lang="en-GB" sz="3200" b="1" kern="100" dirty="0">
                <a:effectLst/>
                <a:latin typeface="Calibri" panose="020F0502020204030204" pitchFamily="34" charset="0"/>
                <a:ea typeface="Calibri" panose="020F0502020204030204" pitchFamily="34" charset="0"/>
                <a:cs typeface="Calibri" panose="020F0502020204030204" pitchFamily="34" charset="0"/>
              </a:rPr>
              <a:t>MA Advanced Counselling Theory and Research</a:t>
            </a:r>
          </a:p>
          <a:p>
            <a:pPr>
              <a:lnSpc>
                <a:spcPct val="110000"/>
              </a:lnSpc>
              <a:spcAft>
                <a:spcPts val="800"/>
              </a:spcAft>
            </a:pPr>
            <a:r>
              <a:rPr lang="en-GB" sz="3200" b="1" dirty="0">
                <a:solidFill>
                  <a:srgbClr val="000000"/>
                </a:solidFill>
                <a:effectLst/>
                <a:latin typeface="Calibri" panose="020F0502020204030204" pitchFamily="34" charset="0"/>
                <a:ea typeface="Times New Roman" panose="02020603050405020304" pitchFamily="18" charset="0"/>
              </a:rPr>
              <a:t>Part 2 Research Dissertation Presentation</a:t>
            </a:r>
          </a:p>
          <a:p>
            <a:pPr>
              <a:lnSpc>
                <a:spcPct val="110000"/>
              </a:lnSpc>
            </a:pPr>
            <a:r>
              <a:rPr lang="en-GB" sz="3200" b="1" dirty="0">
                <a:solidFill>
                  <a:srgbClr val="000000"/>
                </a:solidFill>
                <a:latin typeface="Calibri" panose="020F0502020204030204" pitchFamily="34" charset="0"/>
                <a:ea typeface="Times New Roman" panose="02020603050405020304" pitchFamily="18" charset="0"/>
              </a:rPr>
              <a:t>10</a:t>
            </a:r>
            <a:r>
              <a:rPr lang="en-GB" sz="3200" b="1" baseline="30000" dirty="0">
                <a:solidFill>
                  <a:srgbClr val="000000"/>
                </a:solidFill>
                <a:latin typeface="Calibri" panose="020F0502020204030204" pitchFamily="34" charset="0"/>
                <a:ea typeface="Times New Roman" panose="02020603050405020304" pitchFamily="18" charset="0"/>
              </a:rPr>
              <a:t>th</a:t>
            </a:r>
            <a:r>
              <a:rPr lang="en-GB" sz="3200" b="1" dirty="0">
                <a:solidFill>
                  <a:srgbClr val="000000"/>
                </a:solidFill>
                <a:latin typeface="Calibri" panose="020F0502020204030204" pitchFamily="34" charset="0"/>
                <a:ea typeface="Times New Roman" panose="02020603050405020304" pitchFamily="18" charset="0"/>
              </a:rPr>
              <a:t> March 2025</a:t>
            </a:r>
            <a:endParaRPr lang="en-GB" sz="3200" b="1" dirty="0">
              <a:solidFill>
                <a:srgbClr val="000000"/>
              </a:solidFill>
              <a:effectLst/>
              <a:latin typeface="Calibri" panose="020F0502020204030204" pitchFamily="34" charset="0"/>
              <a:ea typeface="Times New Roman" panose="02020603050405020304" pitchFamily="18" charset="0"/>
            </a:endParaRPr>
          </a:p>
          <a:p>
            <a:endParaRPr lang="en-GB" sz="1400" b="1" dirty="0">
              <a:effectLst/>
              <a:latin typeface="Times New Roman" panose="02020603050405020304" pitchFamily="18" charset="0"/>
              <a:ea typeface="Times New Roman" panose="02020603050405020304" pitchFamily="18" charset="0"/>
            </a:endParaRPr>
          </a:p>
          <a:p>
            <a:endParaRPr lang="en-GB" sz="1800" dirty="0"/>
          </a:p>
        </p:txBody>
      </p:sp>
      <p:pic>
        <p:nvPicPr>
          <p:cNvPr id="4" name="Picture 3" descr="A black text on a white background&#10;&#10;Description automatically generated">
            <a:extLst>
              <a:ext uri="{FF2B5EF4-FFF2-40B4-BE49-F238E27FC236}">
                <a16:creationId xmlns:a16="http://schemas.microsoft.com/office/drawing/2014/main" id="{6466CB43-AA69-A19B-BEEA-A5E47C38F6B4}"/>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303172" y="5071920"/>
            <a:ext cx="2951297" cy="1252764"/>
          </a:xfrm>
          <a:prstGeom prst="rect">
            <a:avLst/>
          </a:prstGeom>
          <a:solidFill>
            <a:srgbClr val="CDC5C3"/>
          </a:solidFill>
          <a:ln>
            <a:noFill/>
          </a:ln>
        </p:spPr>
      </p:pic>
      <p:pic>
        <p:nvPicPr>
          <p:cNvPr id="1026" name="Picture 2">
            <a:extLst>
              <a:ext uri="{FF2B5EF4-FFF2-40B4-BE49-F238E27FC236}">
                <a16:creationId xmlns:a16="http://schemas.microsoft.com/office/drawing/2014/main" id="{CE415FC7-EBD2-1C56-969C-2EF67B445E0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37531" y="351994"/>
            <a:ext cx="1738993" cy="173899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409733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Content Placeholder 3">
            <a:extLst>
              <a:ext uri="{FF2B5EF4-FFF2-40B4-BE49-F238E27FC236}">
                <a16:creationId xmlns:a16="http://schemas.microsoft.com/office/drawing/2014/main" id="{250F3468-45A2-A3DD-4088-9CBFC38AFBED}"/>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20688"/>
          <a:stretch/>
        </p:blipFill>
        <p:spPr>
          <a:xfrm>
            <a:off x="2522356" y="10"/>
            <a:ext cx="9669642" cy="6857990"/>
          </a:xfrm>
          <a:prstGeom prst="rect">
            <a:avLst/>
          </a:prstGeom>
        </p:spPr>
      </p:pic>
      <p:sp>
        <p:nvSpPr>
          <p:cNvPr id="18" name="Rectangle 17">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B8D6660E-4F0C-8984-F7DE-4881EE1AE2A0}"/>
              </a:ext>
            </a:extLst>
          </p:cNvPr>
          <p:cNvSpPr txBox="1"/>
          <p:nvPr/>
        </p:nvSpPr>
        <p:spPr>
          <a:xfrm>
            <a:off x="381001" y="1244315"/>
            <a:ext cx="4844143" cy="4369370"/>
          </a:xfrm>
          <a:prstGeom prst="rect">
            <a:avLst/>
          </a:prstGeom>
        </p:spPr>
        <p:txBody>
          <a:bodyPr vert="horz" lIns="91440" tIns="45720" rIns="91440" bIns="45720" rtlCol="0">
            <a:normAutofit/>
          </a:bodyPr>
          <a:lstStyle/>
          <a:p>
            <a:pPr>
              <a:lnSpc>
                <a:spcPct val="90000"/>
              </a:lnSpc>
              <a:spcAft>
                <a:spcPts val="600"/>
              </a:spcAft>
            </a:pPr>
            <a:r>
              <a:rPr lang="en-US" sz="3200" b="1" dirty="0">
                <a:latin typeface="Calibri" panose="020F0502020204030204" pitchFamily="34" charset="0"/>
                <a:ea typeface="Calibri" panose="020F0502020204030204" pitchFamily="34" charset="0"/>
                <a:cs typeface="Calibri" panose="020F0502020204030204" pitchFamily="34" charset="0"/>
              </a:rPr>
              <a:t>“Sc</a:t>
            </a:r>
            <a:r>
              <a:rPr lang="en-US" sz="3200" b="1" dirty="0">
                <a:effectLst/>
                <a:latin typeface="Calibri" panose="020F0502020204030204" pitchFamily="34" charset="0"/>
                <a:ea typeface="Calibri" panose="020F0502020204030204" pitchFamily="34" charset="0"/>
                <a:cs typeface="Calibri" panose="020F0502020204030204" pitchFamily="34" charset="0"/>
              </a:rPr>
              <a:t>ared of the emptiness”</a:t>
            </a:r>
            <a:br>
              <a:rPr lang="en-US" sz="3200" b="1" dirty="0">
                <a:effectLst/>
                <a:latin typeface="Calibri" panose="020F0502020204030204" pitchFamily="34" charset="0"/>
                <a:ea typeface="Calibri" panose="020F0502020204030204" pitchFamily="34" charset="0"/>
                <a:cs typeface="Calibri" panose="020F0502020204030204" pitchFamily="34" charset="0"/>
              </a:rPr>
            </a:br>
            <a:endParaRPr lang="en-US" sz="3200" b="1" dirty="0">
              <a:effectLst/>
              <a:latin typeface="Calibri" panose="020F0502020204030204" pitchFamily="34" charset="0"/>
              <a:ea typeface="Calibri" panose="020F0502020204030204" pitchFamily="34" charset="0"/>
              <a:cs typeface="Calibri" panose="020F0502020204030204" pitchFamily="34" charset="0"/>
            </a:endParaRPr>
          </a:p>
          <a:p>
            <a:pPr>
              <a:lnSpc>
                <a:spcPct val="90000"/>
              </a:lnSpc>
              <a:spcAft>
                <a:spcPts val="600"/>
              </a:spcAft>
            </a:pPr>
            <a:r>
              <a:rPr lang="en-US" sz="3200" b="1" dirty="0">
                <a:effectLst/>
                <a:latin typeface="Calibri" panose="020F0502020204030204" pitchFamily="34" charset="0"/>
                <a:ea typeface="Calibri" panose="020F0502020204030204" pitchFamily="34" charset="0"/>
                <a:cs typeface="Calibri" panose="020F0502020204030204" pitchFamily="34" charset="0"/>
              </a:rPr>
              <a:t>Exploring the therapeutic experiences of people with </a:t>
            </a:r>
          </a:p>
          <a:p>
            <a:pPr>
              <a:lnSpc>
                <a:spcPct val="90000"/>
              </a:lnSpc>
              <a:spcAft>
                <a:spcPts val="600"/>
              </a:spcAft>
            </a:pPr>
            <a:r>
              <a:rPr lang="en-US" sz="3200" b="1" dirty="0">
                <a:effectLst/>
                <a:latin typeface="Calibri" panose="020F0502020204030204" pitchFamily="34" charset="0"/>
                <a:ea typeface="Calibri" panose="020F0502020204030204" pitchFamily="34" charset="0"/>
                <a:cs typeface="Calibri" panose="020F0502020204030204" pitchFamily="34" charset="0"/>
              </a:rPr>
              <a:t>hoarding disorder</a:t>
            </a:r>
            <a:br>
              <a:rPr lang="en-US" sz="3200" b="1" dirty="0">
                <a:effectLst/>
                <a:latin typeface="Calibri" panose="020F0502020204030204" pitchFamily="34" charset="0"/>
                <a:ea typeface="Calibri" panose="020F0502020204030204" pitchFamily="34" charset="0"/>
                <a:cs typeface="Calibri" panose="020F0502020204030204" pitchFamily="34" charset="0"/>
              </a:rPr>
            </a:br>
            <a:endParaRPr lang="en-US" sz="3200" b="1" dirty="0">
              <a:effectLst/>
              <a:latin typeface="Calibri" panose="020F0502020204030204" pitchFamily="34" charset="0"/>
              <a:ea typeface="Calibri" panose="020F0502020204030204" pitchFamily="34" charset="0"/>
              <a:cs typeface="Calibri" panose="020F0502020204030204" pitchFamily="34" charset="0"/>
            </a:endParaRPr>
          </a:p>
          <a:p>
            <a:pPr>
              <a:lnSpc>
                <a:spcPct val="90000"/>
              </a:lnSpc>
              <a:spcAft>
                <a:spcPts val="600"/>
              </a:spcAft>
            </a:pPr>
            <a:r>
              <a:rPr lang="en-US" sz="3200" b="1" dirty="0">
                <a:latin typeface="Calibri" panose="020F0502020204030204" pitchFamily="34" charset="0"/>
                <a:ea typeface="Calibri" panose="020F0502020204030204" pitchFamily="34" charset="0"/>
                <a:cs typeface="Calibri" panose="020F0502020204030204" pitchFamily="34" charset="0"/>
              </a:rPr>
              <a:t>A</a:t>
            </a:r>
            <a:r>
              <a:rPr lang="en-US" sz="3200" b="1" dirty="0">
                <a:effectLst/>
                <a:latin typeface="Calibri" panose="020F0502020204030204" pitchFamily="34" charset="0"/>
                <a:ea typeface="Calibri" panose="020F0502020204030204" pitchFamily="34" charset="0"/>
                <a:cs typeface="Calibri" panose="020F0502020204030204" pitchFamily="34" charset="0"/>
              </a:rPr>
              <a:t>n interpretative phenomenological study</a:t>
            </a:r>
            <a:endParaRPr lang="en-US" sz="3200"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8069147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0" name="Picture 9" descr="A room full of trash and garbage&#10;&#10;AI-generated content may be incorrect.">
            <a:extLst>
              <a:ext uri="{FF2B5EF4-FFF2-40B4-BE49-F238E27FC236}">
                <a16:creationId xmlns:a16="http://schemas.microsoft.com/office/drawing/2014/main" id="{16A4EFF1-9B7C-60F4-EE84-B55D10102A27}"/>
              </a:ext>
            </a:extLst>
          </p:cNvPr>
          <p:cNvPicPr>
            <a:picLocks noChangeAspect="1"/>
          </p:cNvPicPr>
          <p:nvPr/>
        </p:nvPicPr>
        <p:blipFill>
          <a:blip r:embed="rId3">
            <a:alphaModFix amt="70000"/>
            <a:extLst>
              <a:ext uri="{28A0092B-C50C-407E-A947-70E740481C1C}">
                <a14:useLocalDpi xmlns:a14="http://schemas.microsoft.com/office/drawing/2010/main" val="0"/>
              </a:ext>
            </a:extLst>
          </a:blip>
          <a:stretch>
            <a:fillRect/>
          </a:stretch>
        </p:blipFill>
        <p:spPr>
          <a:xfrm>
            <a:off x="0" y="0"/>
            <a:ext cx="12185903" cy="6861432"/>
          </a:xfrm>
          <a:prstGeom prst="rect">
            <a:avLst/>
          </a:prstGeom>
        </p:spPr>
      </p:pic>
      <p:sp>
        <p:nvSpPr>
          <p:cNvPr id="2" name="TextBox 1">
            <a:extLst>
              <a:ext uri="{FF2B5EF4-FFF2-40B4-BE49-F238E27FC236}">
                <a16:creationId xmlns:a16="http://schemas.microsoft.com/office/drawing/2014/main" id="{D8DCFAF7-A8B0-B261-54DD-8270B0B11057}"/>
              </a:ext>
            </a:extLst>
          </p:cNvPr>
          <p:cNvSpPr txBox="1"/>
          <p:nvPr/>
        </p:nvSpPr>
        <p:spPr>
          <a:xfrm>
            <a:off x="4506686" y="19656"/>
            <a:ext cx="5094514" cy="1200329"/>
          </a:xfrm>
          <a:prstGeom prst="rect">
            <a:avLst/>
          </a:prstGeom>
          <a:noFill/>
        </p:spPr>
        <p:txBody>
          <a:bodyPr wrap="square" rtlCol="0">
            <a:spAutoFit/>
          </a:bodyPr>
          <a:lstStyle/>
          <a:p>
            <a:pPr algn="ctr"/>
            <a:r>
              <a:rPr lang="en-GB" sz="3600" b="1" dirty="0">
                <a:latin typeface="Calibri" panose="020F0502020204030204" pitchFamily="34" charset="0"/>
                <a:ea typeface="Calibri" panose="020F0502020204030204" pitchFamily="34" charset="0"/>
                <a:cs typeface="Calibri" panose="020F0502020204030204" pitchFamily="34" charset="0"/>
              </a:rPr>
              <a:t>A FEW RELEVANT </a:t>
            </a:r>
          </a:p>
          <a:p>
            <a:pPr algn="ctr"/>
            <a:r>
              <a:rPr lang="en-GB" sz="3600" b="1" dirty="0">
                <a:latin typeface="Calibri" panose="020F0502020204030204" pitchFamily="34" charset="0"/>
                <a:ea typeface="Calibri" panose="020F0502020204030204" pitchFamily="34" charset="0"/>
                <a:cs typeface="Calibri" panose="020F0502020204030204" pitchFamily="34" charset="0"/>
              </a:rPr>
              <a:t>NOTES </a:t>
            </a:r>
          </a:p>
        </p:txBody>
      </p:sp>
      <p:sp>
        <p:nvSpPr>
          <p:cNvPr id="3" name="TextBox 2">
            <a:extLst>
              <a:ext uri="{FF2B5EF4-FFF2-40B4-BE49-F238E27FC236}">
                <a16:creationId xmlns:a16="http://schemas.microsoft.com/office/drawing/2014/main" id="{74684BDD-B124-C457-A3C3-A8361EF184A4}"/>
              </a:ext>
            </a:extLst>
          </p:cNvPr>
          <p:cNvSpPr txBox="1"/>
          <p:nvPr/>
        </p:nvSpPr>
        <p:spPr>
          <a:xfrm>
            <a:off x="435429" y="3270293"/>
            <a:ext cx="11321141" cy="1384995"/>
          </a:xfrm>
          <a:prstGeom prst="rect">
            <a:avLst/>
          </a:prstGeom>
          <a:noFill/>
        </p:spPr>
        <p:txBody>
          <a:bodyPr wrap="square" rtlCol="0">
            <a:spAutoFit/>
          </a:bodyPr>
          <a:lstStyle/>
          <a:p>
            <a:pPr algn="ctr"/>
            <a:r>
              <a:rPr lang="en-GB" sz="2800" b="1" dirty="0">
                <a:latin typeface="Calibri" panose="020F0502020204030204" pitchFamily="34" charset="0"/>
                <a:ea typeface="Calibri" panose="020F0502020204030204" pitchFamily="34" charset="0"/>
                <a:cs typeface="Calibri" panose="020F0502020204030204" pitchFamily="34" charset="0"/>
              </a:rPr>
              <a:t>Throughout this presentation I will use the shorthand HD for Hoarding Disorder and IPA for Interpretative Phenomenological Analysis </a:t>
            </a:r>
          </a:p>
          <a:p>
            <a:pPr algn="ctr"/>
            <a:r>
              <a:rPr lang="en-GB" sz="2800" b="1" dirty="0">
                <a:latin typeface="Calibri" panose="020F0502020204030204" pitchFamily="34" charset="0"/>
                <a:ea typeface="Calibri" panose="020F0502020204030204" pitchFamily="34" charset="0"/>
                <a:cs typeface="Calibri" panose="020F0502020204030204" pitchFamily="34" charset="0"/>
              </a:rPr>
              <a:t>(</a:t>
            </a:r>
            <a:r>
              <a:rPr lang="en-GB" sz="2800" b="1" dirty="0">
                <a:effectLst/>
                <a:latin typeface="Calibri" panose="020F0502020204030204" pitchFamily="34" charset="0"/>
                <a:ea typeface="Aptos" panose="020B0004020202020204" pitchFamily="34" charset="0"/>
              </a:rPr>
              <a:t>Smith et al, 2022)</a:t>
            </a:r>
            <a:endParaRPr lang="en-GB" sz="2800" b="1" dirty="0">
              <a:latin typeface="Calibri" panose="020F0502020204030204" pitchFamily="34" charset="0"/>
              <a:ea typeface="Calibri" panose="020F0502020204030204" pitchFamily="34" charset="0"/>
              <a:cs typeface="Calibri" panose="020F0502020204030204" pitchFamily="34" charset="0"/>
            </a:endParaRPr>
          </a:p>
        </p:txBody>
      </p:sp>
      <p:sp>
        <p:nvSpPr>
          <p:cNvPr id="4" name="TextBox 3">
            <a:extLst>
              <a:ext uri="{FF2B5EF4-FFF2-40B4-BE49-F238E27FC236}">
                <a16:creationId xmlns:a16="http://schemas.microsoft.com/office/drawing/2014/main" id="{5D66E832-AEAF-99A2-FC94-A3E7C2055ACA}"/>
              </a:ext>
            </a:extLst>
          </p:cNvPr>
          <p:cNvSpPr txBox="1"/>
          <p:nvPr/>
        </p:nvSpPr>
        <p:spPr>
          <a:xfrm>
            <a:off x="2405743" y="1856679"/>
            <a:ext cx="2095500" cy="954107"/>
          </a:xfrm>
          <a:prstGeom prst="rect">
            <a:avLst/>
          </a:prstGeom>
          <a:noFill/>
        </p:spPr>
        <p:txBody>
          <a:bodyPr wrap="square" rtlCol="0">
            <a:spAutoFit/>
          </a:bodyPr>
          <a:lstStyle/>
          <a:p>
            <a:r>
              <a:rPr lang="en-GB" sz="2800" b="1" dirty="0">
                <a:latin typeface="Calibri" panose="020F0502020204030204" pitchFamily="34" charset="0"/>
                <a:ea typeface="Calibri" panose="020F0502020204030204" pitchFamily="34" charset="0"/>
                <a:cs typeface="Calibri" panose="020F0502020204030204" pitchFamily="34" charset="0"/>
              </a:rPr>
              <a:t>WHO</a:t>
            </a:r>
            <a:r>
              <a:rPr lang="en-GB" sz="2800" b="1" dirty="0"/>
              <a:t> AM I?</a:t>
            </a:r>
          </a:p>
          <a:p>
            <a:endParaRPr lang="en-GB" sz="2800" dirty="0">
              <a:latin typeface="Calibri" panose="020F0502020204030204" pitchFamily="34" charset="0"/>
              <a:ea typeface="Calibri" panose="020F0502020204030204" pitchFamily="34" charset="0"/>
              <a:cs typeface="Calibri" panose="020F0502020204030204" pitchFamily="34" charset="0"/>
            </a:endParaRPr>
          </a:p>
        </p:txBody>
      </p:sp>
      <p:sp>
        <p:nvSpPr>
          <p:cNvPr id="5" name="TextBox 4">
            <a:extLst>
              <a:ext uri="{FF2B5EF4-FFF2-40B4-BE49-F238E27FC236}">
                <a16:creationId xmlns:a16="http://schemas.microsoft.com/office/drawing/2014/main" id="{8B43D2F9-26AF-6260-9EEE-A0EFF1469F3C}"/>
              </a:ext>
            </a:extLst>
          </p:cNvPr>
          <p:cNvSpPr txBox="1"/>
          <p:nvPr/>
        </p:nvSpPr>
        <p:spPr>
          <a:xfrm>
            <a:off x="1238249" y="5114795"/>
            <a:ext cx="9715500" cy="954107"/>
          </a:xfrm>
          <a:prstGeom prst="rect">
            <a:avLst/>
          </a:prstGeom>
          <a:noFill/>
        </p:spPr>
        <p:txBody>
          <a:bodyPr wrap="square" rtlCol="0">
            <a:spAutoFit/>
          </a:bodyPr>
          <a:lstStyle/>
          <a:p>
            <a:pPr algn="ctr"/>
            <a:r>
              <a:rPr lang="en-GB" sz="2800" b="1" dirty="0">
                <a:latin typeface="Calibri" panose="020F0502020204030204" pitchFamily="34" charset="0"/>
                <a:ea typeface="Calibri" panose="020F0502020204030204" pitchFamily="34" charset="0"/>
                <a:cs typeface="Calibri" panose="020F0502020204030204" pitchFamily="34" charset="0"/>
              </a:rPr>
              <a:t>All pictures of hoarded homes in this presentation were taken by me during my work and are used with permission</a:t>
            </a:r>
          </a:p>
        </p:txBody>
      </p:sp>
      <p:sp>
        <p:nvSpPr>
          <p:cNvPr id="6" name="TextBox 5">
            <a:extLst>
              <a:ext uri="{FF2B5EF4-FFF2-40B4-BE49-F238E27FC236}">
                <a16:creationId xmlns:a16="http://schemas.microsoft.com/office/drawing/2014/main" id="{93E8208F-C706-A11E-DB57-D32F647122FD}"/>
              </a:ext>
            </a:extLst>
          </p:cNvPr>
          <p:cNvSpPr txBox="1"/>
          <p:nvPr/>
        </p:nvSpPr>
        <p:spPr>
          <a:xfrm>
            <a:off x="4748566" y="1456914"/>
            <a:ext cx="5094514" cy="1815882"/>
          </a:xfrm>
          <a:prstGeom prst="rect">
            <a:avLst/>
          </a:prstGeom>
          <a:noFill/>
        </p:spPr>
        <p:txBody>
          <a:bodyPr wrap="square" rtlCol="0">
            <a:spAutoFit/>
          </a:bodyPr>
          <a:lstStyle/>
          <a:p>
            <a:pPr marL="285750" indent="-285750">
              <a:buFont typeface="Arial" panose="020B0604020202020204" pitchFamily="34" charset="0"/>
              <a:buChar char="•"/>
            </a:pPr>
            <a:r>
              <a:rPr lang="en-GB" sz="2800" b="1" dirty="0">
                <a:latin typeface="Calibri" panose="020F0502020204030204" pitchFamily="34" charset="0"/>
                <a:ea typeface="Calibri" panose="020F0502020204030204" pitchFamily="34" charset="0"/>
                <a:cs typeface="Calibri" panose="020F0502020204030204" pitchFamily="34" charset="0"/>
              </a:rPr>
              <a:t>Personal experience</a:t>
            </a:r>
          </a:p>
          <a:p>
            <a:pPr marL="285750" indent="-285750">
              <a:buFont typeface="Arial" panose="020B0604020202020204" pitchFamily="34" charset="0"/>
              <a:buChar char="•"/>
            </a:pPr>
            <a:r>
              <a:rPr lang="en-GB" sz="2800" b="1" dirty="0">
                <a:latin typeface="Calibri" panose="020F0502020204030204" pitchFamily="34" charset="0"/>
                <a:ea typeface="Calibri" panose="020F0502020204030204" pitchFamily="34" charset="0"/>
                <a:cs typeface="Calibri" panose="020F0502020204030204" pitchFamily="34" charset="0"/>
              </a:rPr>
              <a:t>Person-centred counsellor</a:t>
            </a:r>
          </a:p>
          <a:p>
            <a:pPr marL="285750" indent="-285750">
              <a:buFont typeface="Arial" panose="020B0604020202020204" pitchFamily="34" charset="0"/>
              <a:buChar char="•"/>
            </a:pPr>
            <a:r>
              <a:rPr lang="en-GB" sz="2800" b="1" dirty="0">
                <a:latin typeface="Calibri" panose="020F0502020204030204" pitchFamily="34" charset="0"/>
                <a:ea typeface="Calibri" panose="020F0502020204030204" pitchFamily="34" charset="0"/>
                <a:cs typeface="Calibri" panose="020F0502020204030204" pitchFamily="34" charset="0"/>
              </a:rPr>
              <a:t>Hoarding support practitioner</a:t>
            </a:r>
          </a:p>
          <a:p>
            <a:pPr marL="285750" indent="-285750">
              <a:buFont typeface="Arial" panose="020B0604020202020204" pitchFamily="34" charset="0"/>
              <a:buChar char="•"/>
            </a:pPr>
            <a:endParaRPr lang="en-GB" sz="2800"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3488382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E5BCAC67-E41A-CF37-8BD7-46F232CE4EF5}"/>
              </a:ext>
            </a:extLst>
          </p:cNvPr>
          <p:cNvSpPr txBox="1"/>
          <p:nvPr/>
        </p:nvSpPr>
        <p:spPr>
          <a:xfrm>
            <a:off x="5388429" y="1433742"/>
            <a:ext cx="6096000" cy="707886"/>
          </a:xfrm>
          <a:prstGeom prst="rect">
            <a:avLst/>
          </a:prstGeom>
          <a:noFill/>
        </p:spPr>
        <p:txBody>
          <a:bodyPr wrap="square">
            <a:spAutoFit/>
          </a:bodyPr>
          <a:lstStyle/>
          <a:p>
            <a:r>
              <a:rPr lang="en-GB" sz="2000" b="1" kern="100" dirty="0">
                <a:effectLst/>
                <a:latin typeface="Calibri" panose="020F0502020204030204" pitchFamily="34" charset="0"/>
                <a:ea typeface="Calibri" panose="020F0502020204030204" pitchFamily="34" charset="0"/>
                <a:cs typeface="Calibri" panose="020F0502020204030204" pitchFamily="34" charset="0"/>
              </a:rPr>
              <a:t>What are the experiences and effects of talking therapy on people who have hoarding disorder?</a:t>
            </a:r>
          </a:p>
        </p:txBody>
      </p:sp>
      <p:sp>
        <p:nvSpPr>
          <p:cNvPr id="11" name="TextBox 10">
            <a:extLst>
              <a:ext uri="{FF2B5EF4-FFF2-40B4-BE49-F238E27FC236}">
                <a16:creationId xmlns:a16="http://schemas.microsoft.com/office/drawing/2014/main" id="{DF959A03-9C4F-C102-D674-078D7FA56499}"/>
              </a:ext>
            </a:extLst>
          </p:cNvPr>
          <p:cNvSpPr txBox="1"/>
          <p:nvPr/>
        </p:nvSpPr>
        <p:spPr>
          <a:xfrm>
            <a:off x="5388429" y="2645667"/>
            <a:ext cx="6096000" cy="707886"/>
          </a:xfrm>
          <a:prstGeom prst="rect">
            <a:avLst/>
          </a:prstGeom>
          <a:noFill/>
        </p:spPr>
        <p:txBody>
          <a:bodyPr wrap="square">
            <a:spAutoFit/>
          </a:bodyPr>
          <a:lstStyle/>
          <a:p>
            <a:r>
              <a:rPr lang="cy-GB" sz="2000" b="1" kern="100" dirty="0">
                <a:effectLst/>
                <a:latin typeface="Calibri" panose="020F0502020204030204" pitchFamily="34" charset="0"/>
                <a:ea typeface="Calibri" panose="020F0502020204030204" pitchFamily="34" charset="0"/>
                <a:cs typeface="Calibri" panose="020F0502020204030204" pitchFamily="34" charset="0"/>
              </a:rPr>
              <a:t>Explore and evaluate the therapeutic experiences of a small cohort of individuals who </a:t>
            </a:r>
            <a:r>
              <a:rPr lang="cy-GB" sz="2000" b="1" kern="100" dirty="0">
                <a:latin typeface="Calibri" panose="020F0502020204030204" pitchFamily="34" charset="0"/>
                <a:ea typeface="Calibri" panose="020F0502020204030204" pitchFamily="34" charset="0"/>
                <a:cs typeface="Calibri" panose="020F0502020204030204" pitchFamily="34" charset="0"/>
              </a:rPr>
              <a:t>have</a:t>
            </a:r>
            <a:r>
              <a:rPr lang="cy-GB" sz="2000" b="1" kern="100" dirty="0">
                <a:effectLst/>
                <a:latin typeface="Calibri" panose="020F0502020204030204" pitchFamily="34" charset="0"/>
                <a:ea typeface="Calibri" panose="020F0502020204030204" pitchFamily="34" charset="0"/>
                <a:cs typeface="Calibri" panose="020F0502020204030204" pitchFamily="34" charset="0"/>
              </a:rPr>
              <a:t> hoarding disorder</a:t>
            </a:r>
            <a:endParaRPr lang="en-GB" sz="2000" b="1" kern="100" dirty="0">
              <a:effectLst/>
              <a:latin typeface="Calibri" panose="020F0502020204030204" pitchFamily="34" charset="0"/>
              <a:ea typeface="Calibri" panose="020F0502020204030204" pitchFamily="34" charset="0"/>
              <a:cs typeface="Calibri" panose="020F0502020204030204" pitchFamily="34" charset="0"/>
            </a:endParaRPr>
          </a:p>
        </p:txBody>
      </p:sp>
      <p:sp>
        <p:nvSpPr>
          <p:cNvPr id="13" name="TextBox 12">
            <a:extLst>
              <a:ext uri="{FF2B5EF4-FFF2-40B4-BE49-F238E27FC236}">
                <a16:creationId xmlns:a16="http://schemas.microsoft.com/office/drawing/2014/main" id="{A8170435-9106-76A8-C10A-E337EBDCA7E0}"/>
              </a:ext>
            </a:extLst>
          </p:cNvPr>
          <p:cNvSpPr txBox="1"/>
          <p:nvPr/>
        </p:nvSpPr>
        <p:spPr>
          <a:xfrm>
            <a:off x="5388429" y="3903759"/>
            <a:ext cx="6629400" cy="1323439"/>
          </a:xfrm>
          <a:prstGeom prst="rect">
            <a:avLst/>
          </a:prstGeom>
          <a:noFill/>
        </p:spPr>
        <p:txBody>
          <a:bodyPr wrap="square">
            <a:spAutoFit/>
          </a:bodyPr>
          <a:lstStyle/>
          <a:p>
            <a:pPr marL="342900" indent="-342900">
              <a:buFont typeface="Arial" panose="020B0604020202020204" pitchFamily="34" charset="0"/>
              <a:buChar char="•"/>
            </a:pPr>
            <a:r>
              <a:rPr lang="en-US" sz="2000" b="1" dirty="0">
                <a:latin typeface="Calibri" panose="020F0502020204030204" pitchFamily="34" charset="0"/>
                <a:ea typeface="Calibri" panose="020F0502020204030204" pitchFamily="34" charset="0"/>
                <a:cs typeface="Calibri" panose="020F0502020204030204" pitchFamily="34" charset="0"/>
              </a:rPr>
              <a:t>Ascertain how the intervention was received</a:t>
            </a:r>
          </a:p>
          <a:p>
            <a:pPr marL="342900" indent="-342900">
              <a:buFont typeface="Arial" panose="020B0604020202020204" pitchFamily="34" charset="0"/>
              <a:buChar char="•"/>
            </a:pPr>
            <a:r>
              <a:rPr lang="en-GB" sz="2000" b="1" dirty="0">
                <a:latin typeface="Calibri" panose="020F0502020204030204" pitchFamily="34" charset="0"/>
                <a:ea typeface="Calibri" panose="020F0502020204030204" pitchFamily="34" charset="0"/>
                <a:cs typeface="Calibri" panose="020F0502020204030204" pitchFamily="34" charset="0"/>
              </a:rPr>
              <a:t>Assess whether the process </a:t>
            </a:r>
            <a:r>
              <a:rPr lang="cy-GB" sz="2000" b="1" dirty="0">
                <a:latin typeface="Calibri" panose="020F0502020204030204" pitchFamily="34" charset="0"/>
                <a:ea typeface="Calibri" panose="020F0502020204030204" pitchFamily="34" charset="0"/>
                <a:cs typeface="Calibri" panose="020F0502020204030204" pitchFamily="34" charset="0"/>
              </a:rPr>
              <a:t>led to long-term change</a:t>
            </a:r>
            <a:r>
              <a:rPr lang="en-US" sz="2000" b="1" dirty="0">
                <a:latin typeface="Calibri" panose="020F0502020204030204" pitchFamily="34" charset="0"/>
                <a:ea typeface="Calibri" panose="020F0502020204030204" pitchFamily="34" charset="0"/>
                <a:cs typeface="Calibri" panose="020F0502020204030204" pitchFamily="34" charset="0"/>
              </a:rPr>
              <a:t> </a:t>
            </a:r>
          </a:p>
          <a:p>
            <a:pPr marL="342900" indent="-342900">
              <a:buFont typeface="Arial" panose="020B0604020202020204" pitchFamily="34" charset="0"/>
              <a:buChar char="•"/>
            </a:pPr>
            <a:r>
              <a:rPr lang="en-US" sz="2000" b="1" dirty="0">
                <a:latin typeface="Calibri" panose="020F0502020204030204" pitchFamily="34" charset="0"/>
                <a:ea typeface="Calibri" panose="020F0502020204030204" pitchFamily="34" charset="0"/>
                <a:cs typeface="Calibri" panose="020F0502020204030204" pitchFamily="34" charset="0"/>
              </a:rPr>
              <a:t>Identify barriers and facilitators to therapeutic change</a:t>
            </a:r>
          </a:p>
          <a:p>
            <a:pPr marL="342900" indent="-342900">
              <a:buFont typeface="Arial" panose="020B0604020202020204" pitchFamily="34" charset="0"/>
              <a:buChar char="•"/>
            </a:pPr>
            <a:r>
              <a:rPr lang="en-US" sz="2000" b="1" dirty="0">
                <a:latin typeface="Calibri" panose="020F0502020204030204" pitchFamily="34" charset="0"/>
                <a:ea typeface="Calibri" panose="020F0502020204030204" pitchFamily="34" charset="0"/>
                <a:cs typeface="Calibri" panose="020F0502020204030204" pitchFamily="34" charset="0"/>
              </a:rPr>
              <a:t>Consider implications for effective, long-term support</a:t>
            </a:r>
          </a:p>
        </p:txBody>
      </p:sp>
      <p:pic>
        <p:nvPicPr>
          <p:cNvPr id="25" name="Picture 24" descr="A room full of trash&#10;&#10;AI-generated content may be incorrect.">
            <a:extLst>
              <a:ext uri="{FF2B5EF4-FFF2-40B4-BE49-F238E27FC236}">
                <a16:creationId xmlns:a16="http://schemas.microsoft.com/office/drawing/2014/main" id="{8F69D6AC-4114-8B2F-00E0-0051C86FED6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5400000">
            <a:off x="-856834" y="856834"/>
            <a:ext cx="6858000" cy="5144332"/>
          </a:xfrm>
          <a:prstGeom prst="rect">
            <a:avLst/>
          </a:prstGeom>
        </p:spPr>
      </p:pic>
      <p:sp>
        <p:nvSpPr>
          <p:cNvPr id="5" name="TextBox 4">
            <a:extLst>
              <a:ext uri="{FF2B5EF4-FFF2-40B4-BE49-F238E27FC236}">
                <a16:creationId xmlns:a16="http://schemas.microsoft.com/office/drawing/2014/main" id="{5F4FE573-BB52-1C21-AC12-48A5DBBAD804}"/>
              </a:ext>
            </a:extLst>
          </p:cNvPr>
          <p:cNvSpPr txBox="1"/>
          <p:nvPr/>
        </p:nvSpPr>
        <p:spPr>
          <a:xfrm>
            <a:off x="3800773" y="1433742"/>
            <a:ext cx="1349829" cy="707886"/>
          </a:xfrm>
          <a:prstGeom prst="rect">
            <a:avLst/>
          </a:prstGeom>
          <a:noFill/>
        </p:spPr>
        <p:txBody>
          <a:bodyPr wrap="square">
            <a:spAutoFit/>
          </a:bodyPr>
          <a:lstStyle/>
          <a:p>
            <a:r>
              <a:rPr lang="en-GB" sz="2000" b="1" dirty="0">
                <a:solidFill>
                  <a:schemeClr val="bg1"/>
                </a:solidFill>
                <a:latin typeface="Calibri" panose="020F0502020204030204" pitchFamily="34" charset="0"/>
                <a:ea typeface="Calibri" panose="020F0502020204030204" pitchFamily="34" charset="0"/>
                <a:cs typeface="Calibri" panose="020F0502020204030204" pitchFamily="34" charset="0"/>
              </a:rPr>
              <a:t>RESEARCH </a:t>
            </a:r>
          </a:p>
          <a:p>
            <a:r>
              <a:rPr lang="en-GB" sz="2000" b="1" dirty="0">
                <a:solidFill>
                  <a:schemeClr val="bg1"/>
                </a:solidFill>
                <a:latin typeface="Calibri" panose="020F0502020204030204" pitchFamily="34" charset="0"/>
                <a:ea typeface="Calibri" panose="020F0502020204030204" pitchFamily="34" charset="0"/>
                <a:cs typeface="Calibri" panose="020F0502020204030204" pitchFamily="34" charset="0"/>
              </a:rPr>
              <a:t>QUESTION</a:t>
            </a:r>
          </a:p>
        </p:txBody>
      </p:sp>
      <p:sp>
        <p:nvSpPr>
          <p:cNvPr id="9" name="TextBox 8">
            <a:extLst>
              <a:ext uri="{FF2B5EF4-FFF2-40B4-BE49-F238E27FC236}">
                <a16:creationId xmlns:a16="http://schemas.microsoft.com/office/drawing/2014/main" id="{CFD58D02-AC0E-55A7-E72A-D1934F1062FB}"/>
              </a:ext>
            </a:extLst>
          </p:cNvPr>
          <p:cNvSpPr txBox="1"/>
          <p:nvPr/>
        </p:nvSpPr>
        <p:spPr>
          <a:xfrm>
            <a:off x="4475688" y="2645667"/>
            <a:ext cx="653143" cy="400110"/>
          </a:xfrm>
          <a:prstGeom prst="rect">
            <a:avLst/>
          </a:prstGeom>
          <a:noFill/>
        </p:spPr>
        <p:txBody>
          <a:bodyPr wrap="square">
            <a:spAutoFit/>
          </a:bodyPr>
          <a:lstStyle/>
          <a:p>
            <a:r>
              <a:rPr lang="en-GB" sz="2000" b="1" dirty="0">
                <a:solidFill>
                  <a:schemeClr val="bg1"/>
                </a:solidFill>
                <a:latin typeface="Calibri" panose="020F0502020204030204" pitchFamily="34" charset="0"/>
                <a:ea typeface="Calibri" panose="020F0502020204030204" pitchFamily="34" charset="0"/>
                <a:cs typeface="Calibri" panose="020F0502020204030204" pitchFamily="34" charset="0"/>
              </a:rPr>
              <a:t>AIM</a:t>
            </a:r>
          </a:p>
        </p:txBody>
      </p:sp>
      <p:sp>
        <p:nvSpPr>
          <p:cNvPr id="23" name="TextBox 22">
            <a:extLst>
              <a:ext uri="{FF2B5EF4-FFF2-40B4-BE49-F238E27FC236}">
                <a16:creationId xmlns:a16="http://schemas.microsoft.com/office/drawing/2014/main" id="{48F7AB8C-888C-1DFE-CD9B-A7F9F179E0D1}"/>
              </a:ext>
            </a:extLst>
          </p:cNvPr>
          <p:cNvSpPr txBox="1"/>
          <p:nvPr/>
        </p:nvSpPr>
        <p:spPr>
          <a:xfrm>
            <a:off x="3662216" y="3903759"/>
            <a:ext cx="1482116" cy="400110"/>
          </a:xfrm>
          <a:prstGeom prst="rect">
            <a:avLst/>
          </a:prstGeom>
          <a:noFill/>
        </p:spPr>
        <p:txBody>
          <a:bodyPr wrap="square">
            <a:spAutoFit/>
          </a:bodyPr>
          <a:lstStyle/>
          <a:p>
            <a:r>
              <a:rPr lang="en-GB" sz="2000" b="1" dirty="0">
                <a:solidFill>
                  <a:schemeClr val="bg1"/>
                </a:solidFill>
                <a:latin typeface="Calibri" panose="020F0502020204030204" pitchFamily="34" charset="0"/>
                <a:ea typeface="Calibri" panose="020F0502020204030204" pitchFamily="34" charset="0"/>
                <a:cs typeface="Calibri" panose="020F0502020204030204" pitchFamily="34" charset="0"/>
              </a:rPr>
              <a:t>OBJECTIVES</a:t>
            </a:r>
          </a:p>
        </p:txBody>
      </p:sp>
    </p:spTree>
    <p:extLst>
      <p:ext uri="{BB962C8B-B14F-4D97-AF65-F5344CB8AC3E}">
        <p14:creationId xmlns:p14="http://schemas.microsoft.com/office/powerpoint/2010/main" val="11917534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2" name="Picture 11" descr="A nice kitchen with many objects&#10;&#10;AI-generated content may be incorrect.">
            <a:extLst>
              <a:ext uri="{FF2B5EF4-FFF2-40B4-BE49-F238E27FC236}">
                <a16:creationId xmlns:a16="http://schemas.microsoft.com/office/drawing/2014/main" id="{0FE5AFB7-EAAC-CBD4-6F2D-89104329FA43}"/>
              </a:ext>
            </a:extLst>
          </p:cNvPr>
          <p:cNvPicPr>
            <a:picLocks noChangeAspect="1"/>
          </p:cNvPicPr>
          <p:nvPr/>
        </p:nvPicPr>
        <p:blipFill>
          <a:blip r:embed="rId3">
            <a:alphaModFix amt="50000"/>
            <a:extLst>
              <a:ext uri="{28A0092B-C50C-407E-A947-70E740481C1C}">
                <a14:useLocalDpi xmlns:a14="http://schemas.microsoft.com/office/drawing/2010/main" val="0"/>
              </a:ext>
            </a:extLst>
          </a:blip>
          <a:stretch>
            <a:fillRect/>
          </a:stretch>
        </p:blipFill>
        <p:spPr>
          <a:xfrm>
            <a:off x="3058886" y="0"/>
            <a:ext cx="9133114" cy="6849836"/>
          </a:xfrm>
          <a:prstGeom prst="rect">
            <a:avLst/>
          </a:prstGeom>
        </p:spPr>
      </p:pic>
      <p:sp>
        <p:nvSpPr>
          <p:cNvPr id="3" name="TextBox 2">
            <a:extLst>
              <a:ext uri="{FF2B5EF4-FFF2-40B4-BE49-F238E27FC236}">
                <a16:creationId xmlns:a16="http://schemas.microsoft.com/office/drawing/2014/main" id="{892D0EFB-9F19-072C-B9A2-7B030BF3B0B4}"/>
              </a:ext>
            </a:extLst>
          </p:cNvPr>
          <p:cNvSpPr txBox="1"/>
          <p:nvPr/>
        </p:nvSpPr>
        <p:spPr>
          <a:xfrm>
            <a:off x="122465" y="1324402"/>
            <a:ext cx="2471058" cy="584775"/>
          </a:xfrm>
          <a:prstGeom prst="rect">
            <a:avLst/>
          </a:prstGeom>
          <a:noFill/>
        </p:spPr>
        <p:txBody>
          <a:bodyPr wrap="square" rtlCol="0">
            <a:spAutoFit/>
          </a:bodyPr>
          <a:lstStyle/>
          <a:p>
            <a:r>
              <a:rPr lang="en-GB" sz="3200" dirty="0">
                <a:latin typeface="Calibri" panose="020F0502020204030204" pitchFamily="34" charset="0"/>
                <a:ea typeface="Calibri" panose="020F0502020204030204" pitchFamily="34" charset="0"/>
                <a:cs typeface="Calibri" panose="020F0502020204030204" pitchFamily="34" charset="0"/>
              </a:rPr>
              <a:t>DEFINITION</a:t>
            </a:r>
          </a:p>
        </p:txBody>
      </p:sp>
      <p:sp>
        <p:nvSpPr>
          <p:cNvPr id="6" name="TextBox 5">
            <a:extLst>
              <a:ext uri="{FF2B5EF4-FFF2-40B4-BE49-F238E27FC236}">
                <a16:creationId xmlns:a16="http://schemas.microsoft.com/office/drawing/2014/main" id="{373B4A1D-EE34-5ADB-FDEE-A0FA6D8540A4}"/>
              </a:ext>
            </a:extLst>
          </p:cNvPr>
          <p:cNvSpPr txBox="1"/>
          <p:nvPr/>
        </p:nvSpPr>
        <p:spPr>
          <a:xfrm>
            <a:off x="3058885" y="1309013"/>
            <a:ext cx="8621484" cy="830997"/>
          </a:xfrm>
          <a:prstGeom prst="rect">
            <a:avLst/>
          </a:prstGeom>
          <a:noFill/>
        </p:spPr>
        <p:txBody>
          <a:bodyPr wrap="square" rtlCol="0">
            <a:spAutoFit/>
          </a:bodyPr>
          <a:lstStyle/>
          <a:p>
            <a:r>
              <a:rPr lang="en-GB" sz="2400" b="1" i="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Hoarding is the excessive collection and retention of any material to the point that it impedes day to day functioning </a:t>
            </a:r>
          </a:p>
        </p:txBody>
      </p:sp>
      <p:sp>
        <p:nvSpPr>
          <p:cNvPr id="4" name="TextBox 3">
            <a:extLst>
              <a:ext uri="{FF2B5EF4-FFF2-40B4-BE49-F238E27FC236}">
                <a16:creationId xmlns:a16="http://schemas.microsoft.com/office/drawing/2014/main" id="{9D1E7F35-2112-AE04-67A0-6875B1F4958F}"/>
              </a:ext>
            </a:extLst>
          </p:cNvPr>
          <p:cNvSpPr txBox="1"/>
          <p:nvPr/>
        </p:nvSpPr>
        <p:spPr>
          <a:xfrm>
            <a:off x="122465" y="4113179"/>
            <a:ext cx="2601686" cy="584775"/>
          </a:xfrm>
          <a:prstGeom prst="rect">
            <a:avLst/>
          </a:prstGeom>
          <a:noFill/>
        </p:spPr>
        <p:txBody>
          <a:bodyPr wrap="square" rtlCol="0">
            <a:spAutoFit/>
          </a:bodyPr>
          <a:lstStyle/>
          <a:p>
            <a:r>
              <a:rPr lang="en-GB" sz="3200" dirty="0">
                <a:latin typeface="Calibri" panose="020F0502020204030204" pitchFamily="34" charset="0"/>
                <a:ea typeface="Calibri" panose="020F0502020204030204" pitchFamily="34" charset="0"/>
                <a:cs typeface="Calibri" panose="020F0502020204030204" pitchFamily="34" charset="0"/>
              </a:rPr>
              <a:t>PREVALENCE</a:t>
            </a:r>
          </a:p>
        </p:txBody>
      </p:sp>
      <p:sp>
        <p:nvSpPr>
          <p:cNvPr id="5" name="TextBox 4">
            <a:extLst>
              <a:ext uri="{FF2B5EF4-FFF2-40B4-BE49-F238E27FC236}">
                <a16:creationId xmlns:a16="http://schemas.microsoft.com/office/drawing/2014/main" id="{B06A71EE-5F55-2A4B-FB96-27291520B4F7}"/>
              </a:ext>
            </a:extLst>
          </p:cNvPr>
          <p:cNvSpPr txBox="1"/>
          <p:nvPr/>
        </p:nvSpPr>
        <p:spPr>
          <a:xfrm>
            <a:off x="122465" y="2583324"/>
            <a:ext cx="2601686" cy="754694"/>
          </a:xfrm>
          <a:prstGeom prst="rect">
            <a:avLst/>
          </a:prstGeom>
          <a:noFill/>
        </p:spPr>
        <p:txBody>
          <a:bodyPr wrap="square" rtlCol="0">
            <a:spAutoFit/>
          </a:bodyPr>
          <a:lstStyle/>
          <a:p>
            <a:pPr>
              <a:lnSpc>
                <a:spcPct val="150000"/>
              </a:lnSpc>
              <a:spcAft>
                <a:spcPts val="800"/>
              </a:spcAft>
              <a:tabLst>
                <a:tab pos="457200" algn="l"/>
              </a:tabLst>
            </a:pPr>
            <a:r>
              <a:rPr lang="en-GB" sz="3200" kern="100" dirty="0">
                <a:effectLst/>
                <a:latin typeface="Calibri" panose="020F0502020204030204" pitchFamily="34" charset="0"/>
                <a:ea typeface="Calibri" panose="020F0502020204030204" pitchFamily="34" charset="0"/>
                <a:cs typeface="Calibri" panose="020F0502020204030204" pitchFamily="34" charset="0"/>
              </a:rPr>
              <a:t>KEY FEATURES</a:t>
            </a:r>
            <a:endParaRPr lang="en-GB" sz="32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8" name="TextBox 7">
            <a:extLst>
              <a:ext uri="{FF2B5EF4-FFF2-40B4-BE49-F238E27FC236}">
                <a16:creationId xmlns:a16="http://schemas.microsoft.com/office/drawing/2014/main" id="{A227826C-A1E0-8F03-3ED7-7A09AFAD882B}"/>
              </a:ext>
            </a:extLst>
          </p:cNvPr>
          <p:cNvSpPr txBox="1"/>
          <p:nvPr/>
        </p:nvSpPr>
        <p:spPr>
          <a:xfrm>
            <a:off x="2971800" y="2732724"/>
            <a:ext cx="10254343" cy="1210588"/>
          </a:xfrm>
          <a:prstGeom prst="rect">
            <a:avLst/>
          </a:prstGeom>
          <a:noFill/>
        </p:spPr>
        <p:txBody>
          <a:bodyPr wrap="square" rtlCol="0">
            <a:spAutoFit/>
          </a:bodyPr>
          <a:lstStyle/>
          <a:p>
            <a:pPr lvl="0">
              <a:tabLst>
                <a:tab pos="457200" algn="l"/>
              </a:tabLst>
            </a:pPr>
            <a:r>
              <a:rPr lang="en-GB" sz="2400" b="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Extreme distress/difficulty disposing of possessions, regardless of value</a:t>
            </a:r>
            <a:endParaRPr lang="en-GB" sz="2400" b="1" kern="100" dirty="0">
              <a:effectLst/>
              <a:latin typeface="Calibri" panose="020F0502020204030204" pitchFamily="34" charset="0"/>
              <a:ea typeface="Calibri" panose="020F0502020204030204" pitchFamily="34" charset="0"/>
              <a:cs typeface="Times New Roman" panose="02020603050405020304" pitchFamily="18" charset="0"/>
            </a:endParaRPr>
          </a:p>
          <a:p>
            <a:pPr lvl="0">
              <a:spcAft>
                <a:spcPts val="800"/>
              </a:spcAft>
              <a:tabLst>
                <a:tab pos="457200" algn="l"/>
              </a:tabLst>
            </a:pPr>
            <a:r>
              <a:rPr lang="en-GB" sz="2400" b="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Distress or impairment in areas such as familial, social or occupational</a:t>
            </a:r>
            <a:endParaRPr lang="en-GB" sz="2400" b="1"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7" name="TextBox 6">
            <a:extLst>
              <a:ext uri="{FF2B5EF4-FFF2-40B4-BE49-F238E27FC236}">
                <a16:creationId xmlns:a16="http://schemas.microsoft.com/office/drawing/2014/main" id="{299A8695-A9C5-844B-015B-71CEAB033DB4}"/>
              </a:ext>
            </a:extLst>
          </p:cNvPr>
          <p:cNvSpPr txBox="1"/>
          <p:nvPr/>
        </p:nvSpPr>
        <p:spPr>
          <a:xfrm>
            <a:off x="3058886" y="4107954"/>
            <a:ext cx="8716734" cy="830997"/>
          </a:xfrm>
          <a:prstGeom prst="rect">
            <a:avLst/>
          </a:prstGeom>
          <a:noFill/>
        </p:spPr>
        <p:txBody>
          <a:bodyPr wrap="square" rtlCol="0">
            <a:spAutoFit/>
          </a:bodyPr>
          <a:lstStyle/>
          <a:p>
            <a:r>
              <a:rPr lang="en-GB" sz="2400" b="1" dirty="0">
                <a:latin typeface="Calibri" panose="020F0502020204030204" pitchFamily="34" charset="0"/>
                <a:ea typeface="Calibri" panose="020F0502020204030204" pitchFamily="34" charset="0"/>
                <a:cs typeface="Calibri" panose="020F0502020204030204" pitchFamily="34" charset="0"/>
              </a:rPr>
              <a:t>UK prevalence is approximately 2.5% with similar rates for men and women (Postlethwaite al. 2019) </a:t>
            </a:r>
          </a:p>
        </p:txBody>
      </p:sp>
      <p:sp>
        <p:nvSpPr>
          <p:cNvPr id="9" name="TextBox 8">
            <a:extLst>
              <a:ext uri="{FF2B5EF4-FFF2-40B4-BE49-F238E27FC236}">
                <a16:creationId xmlns:a16="http://schemas.microsoft.com/office/drawing/2014/main" id="{7868083E-389D-C6BB-6699-12874F8A98D0}"/>
              </a:ext>
            </a:extLst>
          </p:cNvPr>
          <p:cNvSpPr txBox="1"/>
          <p:nvPr/>
        </p:nvSpPr>
        <p:spPr>
          <a:xfrm>
            <a:off x="122465" y="5372101"/>
            <a:ext cx="2231571" cy="584775"/>
          </a:xfrm>
          <a:prstGeom prst="rect">
            <a:avLst/>
          </a:prstGeom>
          <a:noFill/>
        </p:spPr>
        <p:txBody>
          <a:bodyPr wrap="square" rtlCol="0">
            <a:spAutoFit/>
          </a:bodyPr>
          <a:lstStyle/>
          <a:p>
            <a:r>
              <a:rPr lang="en-GB" sz="3200" dirty="0">
                <a:latin typeface="Calibri" panose="020F0502020204030204" pitchFamily="34" charset="0"/>
                <a:ea typeface="Calibri" panose="020F0502020204030204" pitchFamily="34" charset="0"/>
                <a:cs typeface="Calibri" panose="020F0502020204030204" pitchFamily="34" charset="0"/>
              </a:rPr>
              <a:t>TREATMENT</a:t>
            </a:r>
          </a:p>
        </p:txBody>
      </p:sp>
      <p:sp>
        <p:nvSpPr>
          <p:cNvPr id="10" name="TextBox 9">
            <a:extLst>
              <a:ext uri="{FF2B5EF4-FFF2-40B4-BE49-F238E27FC236}">
                <a16:creationId xmlns:a16="http://schemas.microsoft.com/office/drawing/2014/main" id="{5E2D4B77-C253-5293-B7F1-FCB075E00E05}"/>
              </a:ext>
            </a:extLst>
          </p:cNvPr>
          <p:cNvSpPr txBox="1"/>
          <p:nvPr/>
        </p:nvSpPr>
        <p:spPr>
          <a:xfrm>
            <a:off x="3058885" y="5372101"/>
            <a:ext cx="8716733" cy="830997"/>
          </a:xfrm>
          <a:prstGeom prst="rect">
            <a:avLst/>
          </a:prstGeom>
          <a:noFill/>
        </p:spPr>
        <p:txBody>
          <a:bodyPr wrap="square" rtlCol="0">
            <a:spAutoFit/>
          </a:bodyPr>
          <a:lstStyle/>
          <a:p>
            <a:r>
              <a:rPr lang="en-GB" sz="2400" b="1" dirty="0">
                <a:latin typeface="Calibri" panose="020F0502020204030204" pitchFamily="34" charset="0"/>
                <a:ea typeface="Calibri" panose="020F0502020204030204" pitchFamily="34" charset="0"/>
                <a:cs typeface="Calibri" panose="020F0502020204030204" pitchFamily="34" charset="0"/>
              </a:rPr>
              <a:t>CBT is the most widely researched and recommended approach (BPS 2024)</a:t>
            </a:r>
          </a:p>
        </p:txBody>
      </p:sp>
      <p:sp>
        <p:nvSpPr>
          <p:cNvPr id="11" name="TextBox 10">
            <a:extLst>
              <a:ext uri="{FF2B5EF4-FFF2-40B4-BE49-F238E27FC236}">
                <a16:creationId xmlns:a16="http://schemas.microsoft.com/office/drawing/2014/main" id="{1EC7C9C6-8B39-98AA-3B27-A01BC609457F}"/>
              </a:ext>
            </a:extLst>
          </p:cNvPr>
          <p:cNvSpPr txBox="1"/>
          <p:nvPr/>
        </p:nvSpPr>
        <p:spPr>
          <a:xfrm>
            <a:off x="800101" y="217220"/>
            <a:ext cx="5023756" cy="646331"/>
          </a:xfrm>
          <a:prstGeom prst="rect">
            <a:avLst/>
          </a:prstGeom>
          <a:noFill/>
        </p:spPr>
        <p:txBody>
          <a:bodyPr wrap="square">
            <a:spAutoFit/>
          </a:bodyPr>
          <a:lstStyle/>
          <a:p>
            <a:r>
              <a:rPr lang="en-GB" sz="3600" b="1" dirty="0">
                <a:latin typeface="Calibri" panose="020F0502020204030204" pitchFamily="34" charset="0"/>
                <a:ea typeface="Calibri" panose="020F0502020204030204" pitchFamily="34" charset="0"/>
                <a:cs typeface="Calibri" panose="020F0502020204030204" pitchFamily="34" charset="0"/>
              </a:rPr>
              <a:t>HOARDING DISORDER</a:t>
            </a:r>
          </a:p>
        </p:txBody>
      </p:sp>
    </p:spTree>
    <p:extLst>
      <p:ext uri="{BB962C8B-B14F-4D97-AF65-F5344CB8AC3E}">
        <p14:creationId xmlns:p14="http://schemas.microsoft.com/office/powerpoint/2010/main" val="13754000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2D7B838B-F37B-B357-0094-7C683B56F8DD}"/>
            </a:ext>
          </a:extLst>
        </p:cNvPr>
        <p:cNvGrpSpPr/>
        <p:nvPr/>
      </p:nvGrpSpPr>
      <p:grpSpPr>
        <a:xfrm>
          <a:off x="0" y="0"/>
          <a:ext cx="0" cy="0"/>
          <a:chOff x="0" y="0"/>
          <a:chExt cx="0" cy="0"/>
        </a:xfrm>
      </p:grpSpPr>
      <p:sp useBgFill="1">
        <p:nvSpPr>
          <p:cNvPr id="85" name="Rectangle 84">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7" name="Rectangle 86">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9" name="Rectangle 88">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1" name="Rectangle 90">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D7B3C8E2-6C03-5ACC-4C7E-BB4CB48AD8A0}"/>
              </a:ext>
            </a:extLst>
          </p:cNvPr>
          <p:cNvSpPr txBox="1"/>
          <p:nvPr/>
        </p:nvSpPr>
        <p:spPr>
          <a:xfrm>
            <a:off x="1371597" y="348865"/>
            <a:ext cx="10044023" cy="877729"/>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b="1" kern="1200" dirty="0">
                <a:solidFill>
                  <a:srgbClr val="FFFFFF"/>
                </a:solidFill>
                <a:latin typeface="+mj-lt"/>
                <a:ea typeface="+mj-ea"/>
                <a:cs typeface="+mj-cs"/>
              </a:rPr>
              <a:t>DSM V (APA, 2013) DIAGNOSTIC CRITERIA</a:t>
            </a:r>
          </a:p>
        </p:txBody>
      </p:sp>
      <p:sp>
        <p:nvSpPr>
          <p:cNvPr id="6" name="TextBox 5">
            <a:extLst>
              <a:ext uri="{FF2B5EF4-FFF2-40B4-BE49-F238E27FC236}">
                <a16:creationId xmlns:a16="http://schemas.microsoft.com/office/drawing/2014/main" id="{A6CF6C08-B466-A8B8-9280-02001A99CCAA}"/>
              </a:ext>
            </a:extLst>
          </p:cNvPr>
          <p:cNvSpPr txBox="1"/>
          <p:nvPr/>
        </p:nvSpPr>
        <p:spPr>
          <a:xfrm>
            <a:off x="1600200" y="1066800"/>
            <a:ext cx="9137248" cy="6354963"/>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endParaRPr lang="en-US" sz="2400" b="1" dirty="0">
              <a:solidFill>
                <a:prstClr val="black"/>
              </a:solidFill>
              <a:latin typeface="Calibri"/>
            </a:endParaRPr>
          </a:p>
          <a:p>
            <a:pPr indent="-228600">
              <a:lnSpc>
                <a:spcPct val="90000"/>
              </a:lnSpc>
              <a:spcAft>
                <a:spcPts val="600"/>
              </a:spcAft>
              <a:buFont typeface="Arial" panose="020B0604020202020204" pitchFamily="34" charset="0"/>
              <a:buChar char="•"/>
            </a:pPr>
            <a:endParaRPr lang="en-US" sz="1300" dirty="0">
              <a:solidFill>
                <a:prstClr val="black"/>
              </a:solidFill>
              <a:latin typeface="Calibri"/>
            </a:endParaRPr>
          </a:p>
        </p:txBody>
      </p:sp>
      <p:graphicFrame>
        <p:nvGraphicFramePr>
          <p:cNvPr id="80" name="TextBox 3">
            <a:extLst>
              <a:ext uri="{FF2B5EF4-FFF2-40B4-BE49-F238E27FC236}">
                <a16:creationId xmlns:a16="http://schemas.microsoft.com/office/drawing/2014/main" id="{2143B82E-C82C-208A-1A13-0E0F20A22625}"/>
              </a:ext>
            </a:extLst>
          </p:cNvPr>
          <p:cNvGraphicFramePr/>
          <p:nvPr>
            <p:extLst>
              <p:ext uri="{D42A27DB-BD31-4B8C-83A1-F6EECF244321}">
                <p14:modId xmlns:p14="http://schemas.microsoft.com/office/powerpoint/2010/main" val="1409211514"/>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627318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AD12FE96-A865-28BA-3C96-89E8A6AC1492}"/>
              </a:ext>
            </a:extLst>
          </p:cNvPr>
          <p:cNvPicPr>
            <a:picLocks noChangeAspect="1"/>
          </p:cNvPicPr>
          <p:nvPr/>
        </p:nvPicPr>
        <p:blipFill>
          <a:blip r:embed="rId3"/>
          <a:stretch>
            <a:fillRect/>
          </a:stretch>
        </p:blipFill>
        <p:spPr>
          <a:xfrm>
            <a:off x="3796845" y="61086"/>
            <a:ext cx="7755169" cy="6735828"/>
          </a:xfrm>
          <a:prstGeom prst="rect">
            <a:avLst/>
          </a:prstGeom>
        </p:spPr>
      </p:pic>
      <p:sp>
        <p:nvSpPr>
          <p:cNvPr id="2" name="TextBox 1">
            <a:extLst>
              <a:ext uri="{FF2B5EF4-FFF2-40B4-BE49-F238E27FC236}">
                <a16:creationId xmlns:a16="http://schemas.microsoft.com/office/drawing/2014/main" id="{648215C9-5F0C-BC37-9419-89D71BE46497}"/>
              </a:ext>
            </a:extLst>
          </p:cNvPr>
          <p:cNvSpPr txBox="1"/>
          <p:nvPr/>
        </p:nvSpPr>
        <p:spPr>
          <a:xfrm>
            <a:off x="979714" y="1360714"/>
            <a:ext cx="1883229" cy="3539430"/>
          </a:xfrm>
          <a:prstGeom prst="rect">
            <a:avLst/>
          </a:prstGeom>
          <a:noFill/>
        </p:spPr>
        <p:txBody>
          <a:bodyPr wrap="square" rtlCol="0">
            <a:spAutoFit/>
          </a:bodyPr>
          <a:lstStyle/>
          <a:p>
            <a:r>
              <a:rPr lang="en-GB" sz="3200" b="1" dirty="0">
                <a:latin typeface="Calibri" panose="020F0502020204030204" pitchFamily="34" charset="0"/>
                <a:ea typeface="Calibri" panose="020F0502020204030204" pitchFamily="34" charset="0"/>
                <a:cs typeface="Calibri" panose="020F0502020204030204" pitchFamily="34" charset="0"/>
              </a:rPr>
              <a:t>THE CLUTTER IMAGE RATING SCALE </a:t>
            </a:r>
            <a:r>
              <a:rPr lang="en-GB" sz="3200" b="1" dirty="0">
                <a:effectLst/>
                <a:latin typeface="Calibri" panose="020F0502020204030204" pitchFamily="34" charset="0"/>
                <a:ea typeface="Calibri" panose="020F0502020204030204" pitchFamily="34" charset="0"/>
                <a:cs typeface="Calibri" panose="020F0502020204030204" pitchFamily="34" charset="0"/>
              </a:rPr>
              <a:t>(Frost et al, 2008)</a:t>
            </a:r>
            <a:endParaRPr lang="en-GB" sz="3200" b="1"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0509386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3">
            <a:extLst>
              <a:ext uri="{FF2B5EF4-FFF2-40B4-BE49-F238E27FC236}">
                <a16:creationId xmlns:a16="http://schemas.microsoft.com/office/drawing/2014/main" id="{7B6B7C3E-F3C1-4589-26E7-903BB6D7425A}"/>
              </a:ext>
            </a:extLst>
          </p:cNvPr>
          <p:cNvSpPr>
            <a:spLocks noGrp="1"/>
          </p:cNvSpPr>
          <p:nvPr>
            <p:ph type="title"/>
          </p:nvPr>
        </p:nvSpPr>
        <p:spPr>
          <a:xfrm>
            <a:off x="1853774" y="296792"/>
            <a:ext cx="9718111" cy="1576446"/>
          </a:xfrm>
        </p:spPr>
        <p:txBody>
          <a:bodyPr vert="horz" lIns="91440" tIns="45720" rIns="91440" bIns="45720" rtlCol="0" anchor="ctr">
            <a:normAutofit/>
          </a:bodyPr>
          <a:lstStyle/>
          <a:p>
            <a:r>
              <a:rPr lang="en-US" sz="4000" kern="1200" dirty="0">
                <a:solidFill>
                  <a:srgbClr val="FFFFFF"/>
                </a:solidFill>
                <a:latin typeface="Calibri" panose="020F0502020204030204" pitchFamily="34" charset="0"/>
                <a:ea typeface="Calibri" panose="020F0502020204030204" pitchFamily="34" charset="0"/>
                <a:cs typeface="Calibri" panose="020F0502020204030204" pitchFamily="34" charset="0"/>
              </a:rPr>
              <a:t>SUMMARY OF RESEARCH PROPOSAL</a:t>
            </a:r>
          </a:p>
        </p:txBody>
      </p:sp>
      <p:graphicFrame>
        <p:nvGraphicFramePr>
          <p:cNvPr id="6" name="TextBox 1">
            <a:extLst>
              <a:ext uri="{FF2B5EF4-FFF2-40B4-BE49-F238E27FC236}">
                <a16:creationId xmlns:a16="http://schemas.microsoft.com/office/drawing/2014/main" id="{85D61EE5-087E-314E-06DD-BA0352B58DA0}"/>
              </a:ext>
            </a:extLst>
          </p:cNvPr>
          <p:cNvGraphicFramePr/>
          <p:nvPr>
            <p:extLst>
              <p:ext uri="{D42A27DB-BD31-4B8C-83A1-F6EECF244321}">
                <p14:modId xmlns:p14="http://schemas.microsoft.com/office/powerpoint/2010/main" val="3696691698"/>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069938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FBD66AF-049C-F240-9882-D965F024301D}"/>
            </a:ext>
          </a:extLst>
        </p:cNvPr>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6F828D28-8E09-41CC-8229-3070B5467A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 name="Picture 9" descr="A pile of clothes and paper&#10;&#10;AI-generated content may be incorrect.">
            <a:extLst>
              <a:ext uri="{FF2B5EF4-FFF2-40B4-BE49-F238E27FC236}">
                <a16:creationId xmlns:a16="http://schemas.microsoft.com/office/drawing/2014/main" id="{74FA36E2-0DA9-85AC-124A-C1EEF395CF4B}"/>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20" y="-22"/>
            <a:ext cx="12191977" cy="6858022"/>
          </a:xfrm>
          <a:prstGeom prst="rect">
            <a:avLst/>
          </a:prstGeom>
        </p:spPr>
      </p:pic>
      <p:sp>
        <p:nvSpPr>
          <p:cNvPr id="21" name="Rectangle 20">
            <a:extLst>
              <a:ext uri="{FF2B5EF4-FFF2-40B4-BE49-F238E27FC236}">
                <a16:creationId xmlns:a16="http://schemas.microsoft.com/office/drawing/2014/main" id="{D5B012D8-7F27-4758-9AC6-C889B154BD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103377" y="1100316"/>
            <a:ext cx="6858003" cy="4657347"/>
          </a:xfrm>
          <a:prstGeom prst="rect">
            <a:avLst/>
          </a:prstGeom>
          <a:gradFill flip="none" rotWithShape="1">
            <a:gsLst>
              <a:gs pos="48000">
                <a:srgbClr val="000000">
                  <a:alpha val="24000"/>
                </a:srgbClr>
              </a:gs>
              <a:gs pos="85000">
                <a:srgbClr val="000000">
                  <a:alpha val="45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DFB95A07-38E5-0205-8880-FD9413DEAADA}"/>
              </a:ext>
            </a:extLst>
          </p:cNvPr>
          <p:cNvSpPr txBox="1"/>
          <p:nvPr/>
        </p:nvSpPr>
        <p:spPr>
          <a:xfrm>
            <a:off x="403980" y="1361924"/>
            <a:ext cx="5452529" cy="3569242"/>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4400" b="1" dirty="0">
                <a:solidFill>
                  <a:srgbClr val="FFFFFF"/>
                </a:solidFill>
                <a:latin typeface="Calibri" panose="020F0502020204030204" pitchFamily="34" charset="0"/>
                <a:ea typeface="Calibri" panose="020F0502020204030204" pitchFamily="34" charset="0"/>
                <a:cs typeface="Calibri" panose="020F0502020204030204" pitchFamily="34" charset="0"/>
              </a:rPr>
              <a:t>Systematic </a:t>
            </a:r>
          </a:p>
          <a:p>
            <a:pPr>
              <a:lnSpc>
                <a:spcPct val="90000"/>
              </a:lnSpc>
              <a:spcBef>
                <a:spcPct val="0"/>
              </a:spcBef>
              <a:spcAft>
                <a:spcPts val="600"/>
              </a:spcAft>
            </a:pPr>
            <a:endParaRPr lang="en-US" sz="4400" b="1" dirty="0">
              <a:solidFill>
                <a:srgbClr val="FFFFFF"/>
              </a:solidFill>
              <a:latin typeface="Calibri" panose="020F0502020204030204" pitchFamily="34" charset="0"/>
              <a:ea typeface="Calibri" panose="020F0502020204030204" pitchFamily="34" charset="0"/>
              <a:cs typeface="Calibri" panose="020F0502020204030204" pitchFamily="34" charset="0"/>
            </a:endParaRPr>
          </a:p>
          <a:p>
            <a:pPr>
              <a:lnSpc>
                <a:spcPct val="90000"/>
              </a:lnSpc>
              <a:spcBef>
                <a:spcPct val="0"/>
              </a:spcBef>
              <a:spcAft>
                <a:spcPts val="600"/>
              </a:spcAft>
            </a:pPr>
            <a:r>
              <a:rPr lang="en-US" sz="4400" b="1" dirty="0">
                <a:solidFill>
                  <a:srgbClr val="FFFFFF"/>
                </a:solidFill>
                <a:latin typeface="Calibri" panose="020F0502020204030204" pitchFamily="34" charset="0"/>
                <a:ea typeface="Calibri" panose="020F0502020204030204" pitchFamily="34" charset="0"/>
                <a:cs typeface="Calibri" panose="020F0502020204030204" pitchFamily="34" charset="0"/>
              </a:rPr>
              <a:t>Literature </a:t>
            </a:r>
          </a:p>
          <a:p>
            <a:pPr>
              <a:lnSpc>
                <a:spcPct val="90000"/>
              </a:lnSpc>
              <a:spcBef>
                <a:spcPct val="0"/>
              </a:spcBef>
              <a:spcAft>
                <a:spcPts val="600"/>
              </a:spcAft>
            </a:pPr>
            <a:endParaRPr lang="en-US" sz="4400" b="1" dirty="0">
              <a:solidFill>
                <a:srgbClr val="FFFFFF"/>
              </a:solidFill>
              <a:latin typeface="Calibri" panose="020F0502020204030204" pitchFamily="34" charset="0"/>
              <a:ea typeface="Calibri" panose="020F0502020204030204" pitchFamily="34" charset="0"/>
              <a:cs typeface="Calibri" panose="020F0502020204030204" pitchFamily="34" charset="0"/>
            </a:endParaRPr>
          </a:p>
          <a:p>
            <a:pPr>
              <a:lnSpc>
                <a:spcPct val="90000"/>
              </a:lnSpc>
              <a:spcBef>
                <a:spcPct val="0"/>
              </a:spcBef>
              <a:spcAft>
                <a:spcPts val="600"/>
              </a:spcAft>
            </a:pPr>
            <a:r>
              <a:rPr lang="en-US" sz="4400" b="1" dirty="0">
                <a:solidFill>
                  <a:srgbClr val="FFFFFF"/>
                </a:solidFill>
                <a:latin typeface="Calibri" panose="020F0502020204030204" pitchFamily="34" charset="0"/>
                <a:ea typeface="Calibri" panose="020F0502020204030204" pitchFamily="34" charset="0"/>
                <a:cs typeface="Calibri" panose="020F0502020204030204" pitchFamily="34" charset="0"/>
              </a:rPr>
              <a:t>Review</a:t>
            </a:r>
            <a:endParaRPr lang="en-US" sz="4400" dirty="0">
              <a:solidFill>
                <a:srgbClr val="FFFFFF"/>
              </a:solidFill>
              <a:latin typeface="Calibri" panose="020F0502020204030204" pitchFamily="34" charset="0"/>
              <a:ea typeface="Calibri" panose="020F0502020204030204" pitchFamily="34" charset="0"/>
              <a:cs typeface="Calibri" panose="020F0502020204030204" pitchFamily="34" charset="0"/>
            </a:endParaRPr>
          </a:p>
        </p:txBody>
      </p:sp>
      <p:sp>
        <p:nvSpPr>
          <p:cNvPr id="23" name="Rectangle 22">
            <a:extLst>
              <a:ext uri="{FF2B5EF4-FFF2-40B4-BE49-F238E27FC236}">
                <a16:creationId xmlns:a16="http://schemas.microsoft.com/office/drawing/2014/main" id="{4063B759-00FC-46D1-9898-8E8625268F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40187" y="2206184"/>
            <a:ext cx="6858003" cy="2445624"/>
          </a:xfrm>
          <a:prstGeom prst="rect">
            <a:avLst/>
          </a:prstGeom>
          <a:gradFill flip="none" rotWithShape="1">
            <a:gsLst>
              <a:gs pos="48000">
                <a:srgbClr val="000000">
                  <a:alpha val="24000"/>
                </a:srgbClr>
              </a:gs>
              <a:gs pos="85000">
                <a:srgbClr val="000000">
                  <a:alpha val="45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4021398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pic>
        <p:nvPicPr>
          <p:cNvPr id="3" name="Picture 2" descr="A room full of books&#10;&#10;AI-generated content may be incorrect.">
            <a:extLst>
              <a:ext uri="{FF2B5EF4-FFF2-40B4-BE49-F238E27FC236}">
                <a16:creationId xmlns:a16="http://schemas.microsoft.com/office/drawing/2014/main" id="{F509DC9B-EC9B-BCF8-9550-9B4497AFDE73}"/>
              </a:ext>
            </a:extLst>
          </p:cNvPr>
          <p:cNvPicPr>
            <a:picLocks noChangeAspect="1"/>
          </p:cNvPicPr>
          <p:nvPr/>
        </p:nvPicPr>
        <p:blipFill>
          <a:blip r:embed="rId3">
            <a:alphaModFix amt="50000"/>
            <a:extLst>
              <a:ext uri="{28A0092B-C50C-407E-A947-70E740481C1C}">
                <a14:useLocalDpi xmlns:a14="http://schemas.microsoft.com/office/drawing/2010/main" val="0"/>
              </a:ext>
            </a:extLst>
          </a:blip>
          <a:srcRect t="16724" b="8290"/>
          <a:stretch/>
        </p:blipFill>
        <p:spPr>
          <a:xfrm>
            <a:off x="-1504" y="1282"/>
            <a:ext cx="12191980" cy="6856718"/>
          </a:xfrm>
          <a:prstGeom prst="rect">
            <a:avLst/>
          </a:prstGeom>
        </p:spPr>
      </p:pic>
      <p:sp>
        <p:nvSpPr>
          <p:cNvPr id="7" name="TextBox 6">
            <a:extLst>
              <a:ext uri="{FF2B5EF4-FFF2-40B4-BE49-F238E27FC236}">
                <a16:creationId xmlns:a16="http://schemas.microsoft.com/office/drawing/2014/main" id="{FF0B95C9-A4A7-E1B5-F3A7-82CE412667FE}"/>
              </a:ext>
            </a:extLst>
          </p:cNvPr>
          <p:cNvSpPr txBox="1"/>
          <p:nvPr/>
        </p:nvSpPr>
        <p:spPr>
          <a:xfrm>
            <a:off x="3248623" y="843675"/>
            <a:ext cx="7641772" cy="1384995"/>
          </a:xfrm>
          <a:prstGeom prst="rect">
            <a:avLst/>
          </a:prstGeom>
          <a:noFill/>
        </p:spPr>
        <p:txBody>
          <a:bodyPr wrap="square">
            <a:spAutoFit/>
          </a:bodyPr>
          <a:lstStyle/>
          <a:p>
            <a:pPr>
              <a:spcAft>
                <a:spcPts val="600"/>
              </a:spcAft>
            </a:pPr>
            <a:r>
              <a:rPr lang="cy-GB" sz="2800" b="1" dirty="0">
                <a:latin typeface="Calibri" panose="020F0502020204030204" pitchFamily="34" charset="0"/>
                <a:ea typeface="Aptos" panose="020B0004020202020204" pitchFamily="34" charset="0"/>
              </a:rPr>
              <a:t>C</a:t>
            </a:r>
            <a:r>
              <a:rPr lang="cy-GB" sz="2800" b="1" dirty="0">
                <a:effectLst/>
                <a:latin typeface="Calibri" panose="020F0502020204030204" pitchFamily="34" charset="0"/>
                <a:ea typeface="Aptos" panose="020B0004020202020204" pitchFamily="34" charset="0"/>
              </a:rPr>
              <a:t>ollate, analyse and synthesise relevant qualitative literature relating to the therapeutic experiences of people who have HD</a:t>
            </a:r>
            <a:endParaRPr lang="en-GB" sz="2800" b="1" dirty="0">
              <a:latin typeface="Calibri" panose="020F0502020204030204" pitchFamily="34" charset="0"/>
              <a:ea typeface="Calibri" panose="020F0502020204030204" pitchFamily="34" charset="0"/>
              <a:cs typeface="Calibri" panose="020F0502020204030204" pitchFamily="34" charset="0"/>
            </a:endParaRPr>
          </a:p>
        </p:txBody>
      </p:sp>
      <p:sp>
        <p:nvSpPr>
          <p:cNvPr id="10" name="TextBox 9">
            <a:extLst>
              <a:ext uri="{FF2B5EF4-FFF2-40B4-BE49-F238E27FC236}">
                <a16:creationId xmlns:a16="http://schemas.microsoft.com/office/drawing/2014/main" id="{CCC67792-178B-BF4C-1379-54CB297A6A1D}"/>
              </a:ext>
            </a:extLst>
          </p:cNvPr>
          <p:cNvSpPr txBox="1"/>
          <p:nvPr/>
        </p:nvSpPr>
        <p:spPr>
          <a:xfrm>
            <a:off x="1001486" y="952891"/>
            <a:ext cx="947057" cy="523220"/>
          </a:xfrm>
          <a:prstGeom prst="rect">
            <a:avLst/>
          </a:prstGeom>
          <a:noFill/>
        </p:spPr>
        <p:txBody>
          <a:bodyPr wrap="square">
            <a:spAutoFit/>
          </a:bodyPr>
          <a:lstStyle/>
          <a:p>
            <a:r>
              <a:rPr lang="cy-GB" sz="2800" b="1" dirty="0">
                <a:latin typeface="Calibri" panose="020F0502020204030204" pitchFamily="34" charset="0"/>
                <a:ea typeface="Aptos" panose="020B0004020202020204" pitchFamily="34" charset="0"/>
              </a:rPr>
              <a:t>AIM</a:t>
            </a:r>
            <a:endParaRPr lang="en-GB" sz="2800" b="1" dirty="0"/>
          </a:p>
        </p:txBody>
      </p:sp>
      <p:sp>
        <p:nvSpPr>
          <p:cNvPr id="12" name="TextBox 11">
            <a:extLst>
              <a:ext uri="{FF2B5EF4-FFF2-40B4-BE49-F238E27FC236}">
                <a16:creationId xmlns:a16="http://schemas.microsoft.com/office/drawing/2014/main" id="{E673A20C-92D4-78F5-42A1-087834834BA8}"/>
              </a:ext>
            </a:extLst>
          </p:cNvPr>
          <p:cNvSpPr txBox="1"/>
          <p:nvPr/>
        </p:nvSpPr>
        <p:spPr>
          <a:xfrm>
            <a:off x="511628" y="3031085"/>
            <a:ext cx="1926771" cy="481542"/>
          </a:xfrm>
          <a:prstGeom prst="rect">
            <a:avLst/>
          </a:prstGeom>
          <a:noFill/>
        </p:spPr>
        <p:txBody>
          <a:bodyPr wrap="square">
            <a:spAutoFit/>
          </a:bodyPr>
          <a:lstStyle/>
          <a:p>
            <a:pPr>
              <a:lnSpc>
                <a:spcPct val="90000"/>
              </a:lnSpc>
              <a:spcBef>
                <a:spcPct val="0"/>
              </a:spcBef>
              <a:spcAft>
                <a:spcPts val="600"/>
              </a:spcAft>
            </a:pPr>
            <a:r>
              <a:rPr lang="en-US" sz="2800" b="1" dirty="0">
                <a:latin typeface="Calibri" panose="020F0502020204030204" pitchFamily="34" charset="0"/>
                <a:ea typeface="Calibri" panose="020F0502020204030204" pitchFamily="34" charset="0"/>
                <a:cs typeface="Calibri" panose="020F0502020204030204" pitchFamily="34" charset="0"/>
              </a:rPr>
              <a:t>OBJECTIVES</a:t>
            </a:r>
            <a:endParaRPr lang="en-US" sz="2800" b="1" dirty="0">
              <a:latin typeface="+mj-lt"/>
              <a:ea typeface="+mj-ea"/>
              <a:cs typeface="+mj-cs"/>
            </a:endParaRPr>
          </a:p>
        </p:txBody>
      </p:sp>
      <p:sp>
        <p:nvSpPr>
          <p:cNvPr id="14" name="TextBox 13">
            <a:extLst>
              <a:ext uri="{FF2B5EF4-FFF2-40B4-BE49-F238E27FC236}">
                <a16:creationId xmlns:a16="http://schemas.microsoft.com/office/drawing/2014/main" id="{960D3A16-5743-EF12-8330-1D21239BBBF8}"/>
              </a:ext>
            </a:extLst>
          </p:cNvPr>
          <p:cNvSpPr txBox="1"/>
          <p:nvPr/>
        </p:nvSpPr>
        <p:spPr>
          <a:xfrm>
            <a:off x="3209762" y="2905782"/>
            <a:ext cx="8590353" cy="3108543"/>
          </a:xfrm>
          <a:prstGeom prst="rect">
            <a:avLst/>
          </a:prstGeom>
          <a:noFill/>
        </p:spPr>
        <p:txBody>
          <a:bodyPr wrap="square">
            <a:spAutoFit/>
          </a:bodyPr>
          <a:lstStyle/>
          <a:p>
            <a:pPr lvl="0"/>
            <a:r>
              <a:rPr lang="en-US" sz="2800" b="1" dirty="0">
                <a:latin typeface="Calibri" panose="020F0502020204030204" pitchFamily="34" charset="0"/>
                <a:ea typeface="Calibri" panose="020F0502020204030204" pitchFamily="34" charset="0"/>
                <a:cs typeface="Calibri" panose="020F0502020204030204" pitchFamily="34" charset="0"/>
              </a:rPr>
              <a:t>Ascertain how the therapeutic intervention was received </a:t>
            </a:r>
          </a:p>
          <a:p>
            <a:endParaRPr lang="en-US" sz="2800" b="1" dirty="0">
              <a:latin typeface="Calibri" panose="020F0502020204030204" pitchFamily="34" charset="0"/>
              <a:ea typeface="Calibri" panose="020F0502020204030204" pitchFamily="34" charset="0"/>
              <a:cs typeface="Calibri" panose="020F0502020204030204" pitchFamily="34" charset="0"/>
            </a:endParaRPr>
          </a:p>
          <a:p>
            <a:r>
              <a:rPr lang="en-US" sz="2800" b="1" dirty="0">
                <a:latin typeface="Calibri" panose="020F0502020204030204" pitchFamily="34" charset="0"/>
                <a:ea typeface="Calibri" panose="020F0502020204030204" pitchFamily="34" charset="0"/>
                <a:cs typeface="Calibri" panose="020F0502020204030204" pitchFamily="34" charset="0"/>
              </a:rPr>
              <a:t>Assess </a:t>
            </a:r>
            <a:r>
              <a:rPr lang="en-GB" sz="2800" b="1" dirty="0">
                <a:latin typeface="Calibri" panose="020F0502020204030204" pitchFamily="34" charset="0"/>
                <a:ea typeface="Calibri" panose="020F0502020204030204" pitchFamily="34" charset="0"/>
                <a:cs typeface="Calibri" panose="020F0502020204030204" pitchFamily="34" charset="0"/>
              </a:rPr>
              <a:t>whether the process </a:t>
            </a:r>
            <a:r>
              <a:rPr lang="cy-GB" sz="2800" b="1" dirty="0">
                <a:latin typeface="Calibri" panose="020F0502020204030204" pitchFamily="34" charset="0"/>
                <a:ea typeface="Calibri" panose="020F0502020204030204" pitchFamily="34" charset="0"/>
                <a:cs typeface="Calibri" panose="020F0502020204030204" pitchFamily="34" charset="0"/>
              </a:rPr>
              <a:t>led to long-term change</a:t>
            </a:r>
          </a:p>
          <a:p>
            <a:endParaRPr lang="en-US" sz="2800" b="1" dirty="0">
              <a:latin typeface="Calibri" panose="020F0502020204030204" pitchFamily="34" charset="0"/>
              <a:ea typeface="Calibri" panose="020F0502020204030204" pitchFamily="34" charset="0"/>
              <a:cs typeface="Calibri" panose="020F0502020204030204" pitchFamily="34" charset="0"/>
            </a:endParaRPr>
          </a:p>
          <a:p>
            <a:r>
              <a:rPr lang="en-US" sz="2800" b="1" dirty="0">
                <a:latin typeface="Calibri" panose="020F0502020204030204" pitchFamily="34" charset="0"/>
                <a:ea typeface="Calibri" panose="020F0502020204030204" pitchFamily="34" charset="0"/>
                <a:cs typeface="Calibri" panose="020F0502020204030204" pitchFamily="34" charset="0"/>
              </a:rPr>
              <a:t>Identify barriers and facilitators to therapeutic change</a:t>
            </a:r>
          </a:p>
          <a:p>
            <a:endParaRPr lang="en-US" sz="2800" b="1" dirty="0">
              <a:latin typeface="Calibri" panose="020F0502020204030204" pitchFamily="34" charset="0"/>
              <a:ea typeface="Calibri" panose="020F0502020204030204" pitchFamily="34" charset="0"/>
              <a:cs typeface="Calibri" panose="020F0502020204030204" pitchFamily="34" charset="0"/>
            </a:endParaRPr>
          </a:p>
          <a:p>
            <a:r>
              <a:rPr lang="en-US" sz="2800" b="1" dirty="0">
                <a:latin typeface="Calibri" panose="020F0502020204030204" pitchFamily="34" charset="0"/>
                <a:ea typeface="Calibri" panose="020F0502020204030204" pitchFamily="34" charset="0"/>
                <a:cs typeface="Calibri" panose="020F0502020204030204" pitchFamily="34" charset="0"/>
              </a:rPr>
              <a:t>Consider implications for effective, long-term support</a:t>
            </a:r>
            <a:r>
              <a:rPr lang="en-US" sz="2800" dirty="0">
                <a:latin typeface="Calibri" panose="020F0502020204030204" pitchFamily="34" charset="0"/>
                <a:ea typeface="Calibri" panose="020F0502020204030204" pitchFamily="34" charset="0"/>
                <a:cs typeface="Calibri" panose="020F0502020204030204" pitchFamily="34" charset="0"/>
              </a:rPr>
              <a:t> </a:t>
            </a:r>
          </a:p>
        </p:txBody>
      </p:sp>
    </p:spTree>
    <p:extLst>
      <p:ext uri="{BB962C8B-B14F-4D97-AF65-F5344CB8AC3E}">
        <p14:creationId xmlns:p14="http://schemas.microsoft.com/office/powerpoint/2010/main" val="7261031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pic>
        <p:nvPicPr>
          <p:cNvPr id="3" name="Picture 2" descr="A room full of books&#10;&#10;AI-generated content may be incorrect.">
            <a:extLst>
              <a:ext uri="{FF2B5EF4-FFF2-40B4-BE49-F238E27FC236}">
                <a16:creationId xmlns:a16="http://schemas.microsoft.com/office/drawing/2014/main" id="{98CDAA38-76CF-AC2A-A123-276459777479}"/>
              </a:ext>
            </a:extLst>
          </p:cNvPr>
          <p:cNvPicPr>
            <a:picLocks noChangeAspect="1"/>
          </p:cNvPicPr>
          <p:nvPr/>
        </p:nvPicPr>
        <p:blipFill>
          <a:blip r:embed="rId3">
            <a:alphaModFix amt="50000"/>
            <a:extLst>
              <a:ext uri="{28A0092B-C50C-407E-A947-70E740481C1C}">
                <a14:useLocalDpi xmlns:a14="http://schemas.microsoft.com/office/drawing/2010/main" val="0"/>
              </a:ext>
            </a:extLst>
          </a:blip>
          <a:srcRect t="19507" b="5507"/>
          <a:stretch/>
        </p:blipFill>
        <p:spPr>
          <a:xfrm>
            <a:off x="20" y="1282"/>
            <a:ext cx="12191980" cy="6856718"/>
          </a:xfrm>
          <a:prstGeom prst="rect">
            <a:avLst/>
          </a:prstGeom>
        </p:spPr>
      </p:pic>
      <p:sp>
        <p:nvSpPr>
          <p:cNvPr id="7" name="TextBox 6">
            <a:extLst>
              <a:ext uri="{FF2B5EF4-FFF2-40B4-BE49-F238E27FC236}">
                <a16:creationId xmlns:a16="http://schemas.microsoft.com/office/drawing/2014/main" id="{36D7955D-6A15-CA58-253E-8F1C33DC8704}"/>
              </a:ext>
            </a:extLst>
          </p:cNvPr>
          <p:cNvSpPr txBox="1"/>
          <p:nvPr/>
        </p:nvSpPr>
        <p:spPr>
          <a:xfrm>
            <a:off x="2427515" y="2449286"/>
            <a:ext cx="10341428" cy="4297780"/>
          </a:xfrm>
          <a:prstGeom prst="rect">
            <a:avLst/>
          </a:prstGeom>
          <a:noFill/>
        </p:spPr>
        <p:txBody>
          <a:bodyPr wrap="square">
            <a:spAutoFit/>
          </a:bodyPr>
          <a:lstStyle/>
          <a:p>
            <a:pPr>
              <a:lnSpc>
                <a:spcPct val="150000"/>
              </a:lnSpc>
              <a:spcAft>
                <a:spcPts val="600"/>
              </a:spcAft>
            </a:pPr>
            <a:r>
              <a:rPr lang="en-US" sz="2400" b="1" dirty="0">
                <a:latin typeface="Calibri" panose="020F0502020204030204" pitchFamily="34" charset="0"/>
                <a:ea typeface="Calibri" panose="020F0502020204030204" pitchFamily="34" charset="0"/>
                <a:cs typeface="Calibri" panose="020F0502020204030204" pitchFamily="34" charset="0"/>
              </a:rPr>
              <a:t>TARGET PAPERS:	Qualitative only or MM with qualitative element</a:t>
            </a:r>
          </a:p>
          <a:p>
            <a:pPr>
              <a:lnSpc>
                <a:spcPct val="150000"/>
              </a:lnSpc>
              <a:spcAft>
                <a:spcPts val="600"/>
              </a:spcAft>
            </a:pPr>
            <a:r>
              <a:rPr lang="en-US" sz="2400" b="1" dirty="0">
                <a:latin typeface="Calibri" panose="020F0502020204030204" pitchFamily="34" charset="0"/>
                <a:ea typeface="Calibri" panose="020F0502020204030204" pitchFamily="34" charset="0"/>
                <a:cs typeface="Calibri" panose="020F0502020204030204" pitchFamily="34" charset="0"/>
              </a:rPr>
              <a:t>			Must </a:t>
            </a:r>
            <a:r>
              <a:rPr lang="en-US" sz="2400" b="1" dirty="0">
                <a:effectLst/>
                <a:latin typeface="Calibri" panose="020F0502020204030204" pitchFamily="34" charset="0"/>
                <a:ea typeface="Calibri" panose="020F0502020204030204" pitchFamily="34" charset="0"/>
                <a:cs typeface="Calibri" panose="020F0502020204030204" pitchFamily="34" charset="0"/>
              </a:rPr>
              <a:t>include the views of participants who have HD</a:t>
            </a:r>
          </a:p>
          <a:p>
            <a:pPr>
              <a:lnSpc>
                <a:spcPct val="150000"/>
              </a:lnSpc>
              <a:spcAft>
                <a:spcPts val="600"/>
              </a:spcAft>
            </a:pPr>
            <a:r>
              <a:rPr lang="en-US" sz="2400" b="1" dirty="0">
                <a:effectLst/>
                <a:latin typeface="Calibri" panose="020F0502020204030204" pitchFamily="34" charset="0"/>
                <a:ea typeface="Calibri" panose="020F0502020204030204" pitchFamily="34" charset="0"/>
                <a:cs typeface="Calibri" panose="020F0502020204030204" pitchFamily="34" charset="0"/>
              </a:rPr>
              <a:t>EXCLUDED: 	</a:t>
            </a:r>
            <a:r>
              <a:rPr lang="en-US" sz="2400" b="1" dirty="0">
                <a:latin typeface="Calibri" panose="020F0502020204030204" pitchFamily="34" charset="0"/>
                <a:ea typeface="Calibri" panose="020F0502020204030204" pitchFamily="34" charset="0"/>
                <a:cs typeface="Calibri" panose="020F0502020204030204" pitchFamily="34" charset="0"/>
              </a:rPr>
              <a:t>	</a:t>
            </a:r>
            <a:r>
              <a:rPr lang="en-US" sz="2400" b="1" dirty="0">
                <a:effectLst/>
                <a:latin typeface="Calibri" panose="020F0502020204030204" pitchFamily="34" charset="0"/>
                <a:ea typeface="Calibri" panose="020F0502020204030204" pitchFamily="34" charset="0"/>
                <a:cs typeface="Calibri" panose="020F0502020204030204" pitchFamily="34" charset="0"/>
              </a:rPr>
              <a:t>Systematic reviews, meta studies and RCTs</a:t>
            </a:r>
          </a:p>
          <a:p>
            <a:pPr>
              <a:lnSpc>
                <a:spcPct val="150000"/>
              </a:lnSpc>
              <a:spcAft>
                <a:spcPts val="600"/>
              </a:spcAft>
            </a:pPr>
            <a:r>
              <a:rPr lang="en-US" sz="2400" b="1" dirty="0">
                <a:effectLst/>
                <a:latin typeface="Calibri" panose="020F0502020204030204" pitchFamily="34" charset="0"/>
                <a:ea typeface="Calibri" panose="020F0502020204030204" pitchFamily="34" charset="0"/>
                <a:cs typeface="Calibri" panose="020F0502020204030204" pitchFamily="34" charset="0"/>
              </a:rPr>
              <a:t>PARAMETERS</a:t>
            </a:r>
            <a:r>
              <a:rPr lang="en-US" sz="2400" b="1" dirty="0">
                <a:latin typeface="Calibri" panose="020F0502020204030204" pitchFamily="34" charset="0"/>
                <a:ea typeface="Calibri" panose="020F0502020204030204" pitchFamily="34" charset="0"/>
                <a:cs typeface="Calibri" panose="020F0502020204030204" pitchFamily="34" charset="0"/>
              </a:rPr>
              <a:t>:		</a:t>
            </a:r>
            <a:r>
              <a:rPr lang="en-US" sz="2400" b="1" dirty="0">
                <a:effectLst/>
                <a:latin typeface="Calibri" panose="020F0502020204030204" pitchFamily="34" charset="0"/>
                <a:ea typeface="Calibri" panose="020F0502020204030204" pitchFamily="34" charset="0"/>
                <a:cs typeface="Calibri" panose="020F0502020204030204" pitchFamily="34" charset="0"/>
              </a:rPr>
              <a:t>Peer-reviewed in English published between 2004-24</a:t>
            </a:r>
          </a:p>
          <a:p>
            <a:pPr>
              <a:lnSpc>
                <a:spcPct val="150000"/>
              </a:lnSpc>
              <a:spcAft>
                <a:spcPts val="600"/>
              </a:spcAft>
            </a:pPr>
            <a:r>
              <a:rPr lang="en-US" sz="2400" b="1" dirty="0">
                <a:effectLst/>
                <a:latin typeface="Calibri" panose="020F0502020204030204" pitchFamily="34" charset="0"/>
                <a:ea typeface="Calibri" panose="020F0502020204030204" pitchFamily="34" charset="0"/>
                <a:cs typeface="Calibri" panose="020F0502020204030204" pitchFamily="34" charset="0"/>
              </a:rPr>
              <a:t>SPECIAL CRITERIA: 	20-year range due to paucity of results</a:t>
            </a:r>
          </a:p>
          <a:p>
            <a:pPr>
              <a:lnSpc>
                <a:spcPct val="150000"/>
              </a:lnSpc>
              <a:spcAft>
                <a:spcPts val="600"/>
              </a:spcAft>
            </a:pPr>
            <a:r>
              <a:rPr lang="en-US" sz="2400" b="1" dirty="0">
                <a:latin typeface="Calibri" panose="020F0502020204030204" pitchFamily="34" charset="0"/>
                <a:ea typeface="Calibri" panose="020F0502020204030204" pitchFamily="34" charset="0"/>
                <a:cs typeface="Calibri" panose="020F0502020204030204" pitchFamily="34" charset="0"/>
              </a:rPr>
              <a:t>			Extending </a:t>
            </a:r>
            <a:r>
              <a:rPr lang="en-US" sz="2400" b="1" dirty="0">
                <a:effectLst/>
                <a:latin typeface="Calibri" panose="020F0502020204030204" pitchFamily="34" charset="0"/>
                <a:ea typeface="Calibri" panose="020F0502020204030204" pitchFamily="34" charset="0"/>
                <a:cs typeface="Calibri" panose="020F0502020204030204" pitchFamily="34" charset="0"/>
              </a:rPr>
              <a:t>the concept of “therapeutic experiences” 				to include decluttering support in the home</a:t>
            </a:r>
          </a:p>
        </p:txBody>
      </p:sp>
      <p:sp>
        <p:nvSpPr>
          <p:cNvPr id="9" name="TextBox 8">
            <a:extLst>
              <a:ext uri="{FF2B5EF4-FFF2-40B4-BE49-F238E27FC236}">
                <a16:creationId xmlns:a16="http://schemas.microsoft.com/office/drawing/2014/main" id="{AD028894-6EE0-7D0F-E24F-7655DF96CB0D}"/>
              </a:ext>
            </a:extLst>
          </p:cNvPr>
          <p:cNvSpPr txBox="1"/>
          <p:nvPr/>
        </p:nvSpPr>
        <p:spPr>
          <a:xfrm>
            <a:off x="119742" y="110934"/>
            <a:ext cx="4049485" cy="584775"/>
          </a:xfrm>
          <a:prstGeom prst="rect">
            <a:avLst/>
          </a:prstGeom>
          <a:noFill/>
        </p:spPr>
        <p:txBody>
          <a:bodyPr wrap="square" rtlCol="0">
            <a:spAutoFit/>
          </a:bodyPr>
          <a:lstStyle/>
          <a:p>
            <a:r>
              <a:rPr lang="en-GB" sz="3200" b="1" dirty="0">
                <a:latin typeface="Calibri" panose="020F0502020204030204" pitchFamily="34" charset="0"/>
                <a:ea typeface="Calibri" panose="020F0502020204030204" pitchFamily="34" charset="0"/>
                <a:cs typeface="Calibri" panose="020F0502020204030204" pitchFamily="34" charset="0"/>
              </a:rPr>
              <a:t>THE SEARCH PROCESS</a:t>
            </a:r>
          </a:p>
        </p:txBody>
      </p:sp>
    </p:spTree>
    <p:extLst>
      <p:ext uri="{BB962C8B-B14F-4D97-AF65-F5344CB8AC3E}">
        <p14:creationId xmlns:p14="http://schemas.microsoft.com/office/powerpoint/2010/main" val="2206666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3">
            <a:alphaModFix amt="40000"/>
            <a:lum/>
          </a:blip>
          <a:srcRect/>
          <a:stretch>
            <a:fillRect t="-28000" b="-28000"/>
          </a:stretch>
        </a:blip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1F18378-1702-2C95-7D27-4367BEBA3717}"/>
              </a:ext>
            </a:extLst>
          </p:cNvPr>
          <p:cNvSpPr txBox="1"/>
          <p:nvPr/>
        </p:nvSpPr>
        <p:spPr>
          <a:xfrm>
            <a:off x="3456213" y="113911"/>
            <a:ext cx="4773387" cy="523220"/>
          </a:xfrm>
          <a:prstGeom prst="rect">
            <a:avLst/>
          </a:prstGeom>
          <a:noFill/>
        </p:spPr>
        <p:txBody>
          <a:bodyPr wrap="square" rtlCol="0">
            <a:spAutoFit/>
          </a:bodyPr>
          <a:lstStyle/>
          <a:p>
            <a:r>
              <a:rPr lang="en-GB" sz="2800" b="1" dirty="0">
                <a:latin typeface="Calibri" panose="020F0502020204030204" pitchFamily="34" charset="0"/>
                <a:ea typeface="Calibri" panose="020F0502020204030204" pitchFamily="34" charset="0"/>
                <a:cs typeface="Calibri" panose="020F0502020204030204" pitchFamily="34" charset="0"/>
              </a:rPr>
              <a:t>SEARCH TERMS AND RESULTS</a:t>
            </a:r>
          </a:p>
        </p:txBody>
      </p:sp>
      <p:sp>
        <p:nvSpPr>
          <p:cNvPr id="5" name="TextBox 4">
            <a:extLst>
              <a:ext uri="{FF2B5EF4-FFF2-40B4-BE49-F238E27FC236}">
                <a16:creationId xmlns:a16="http://schemas.microsoft.com/office/drawing/2014/main" id="{5ABED3D4-5E7C-81D6-026E-8B64445F3823}"/>
              </a:ext>
            </a:extLst>
          </p:cNvPr>
          <p:cNvSpPr txBox="1"/>
          <p:nvPr/>
        </p:nvSpPr>
        <p:spPr>
          <a:xfrm>
            <a:off x="1083127" y="1097703"/>
            <a:ext cx="2373086" cy="3170099"/>
          </a:xfrm>
          <a:prstGeom prst="rect">
            <a:avLst/>
          </a:prstGeom>
          <a:noFill/>
        </p:spPr>
        <p:txBody>
          <a:bodyPr wrap="square">
            <a:spAutoFit/>
          </a:bodyPr>
          <a:lstStyle/>
          <a:p>
            <a:pPr>
              <a:spcAft>
                <a:spcPts val="800"/>
              </a:spcAft>
            </a:pPr>
            <a:r>
              <a:rPr lang="en-GB" sz="2000" b="1" kern="100" dirty="0">
                <a:effectLst/>
                <a:latin typeface="Calibri" panose="020F0502020204030204" pitchFamily="34" charset="0"/>
                <a:ea typeface="Aptos" panose="020B0004020202020204" pitchFamily="34" charset="0"/>
                <a:cs typeface="Times New Roman" panose="02020603050405020304" pitchFamily="18" charset="0"/>
              </a:rPr>
              <a:t>SEARCH 1: 		</a:t>
            </a:r>
            <a:endParaRPr lang="en-GB" kern="100" dirty="0">
              <a:effectLst/>
              <a:latin typeface="Aptos" panose="020B0004020202020204" pitchFamily="34" charset="0"/>
              <a:ea typeface="Aptos" panose="020B0004020202020204" pitchFamily="34" charset="0"/>
              <a:cs typeface="Times New Roman" panose="02020603050405020304" pitchFamily="18" charset="0"/>
            </a:endParaRPr>
          </a:p>
          <a:p>
            <a:pPr>
              <a:spcAft>
                <a:spcPts val="800"/>
              </a:spcAft>
            </a:pPr>
            <a:r>
              <a:rPr lang="en-GB" sz="2000" kern="100" dirty="0">
                <a:effectLst/>
                <a:latin typeface="Calibri" panose="020F0502020204030204" pitchFamily="34" charset="0"/>
                <a:ea typeface="Aptos" panose="020B0004020202020204" pitchFamily="34" charset="0"/>
                <a:cs typeface="Times New Roman" panose="02020603050405020304" pitchFamily="18" charset="0"/>
              </a:rPr>
              <a:t>TITLE CONTAINS: 	</a:t>
            </a:r>
          </a:p>
          <a:p>
            <a:pPr>
              <a:spcAft>
                <a:spcPts val="800"/>
              </a:spcAft>
            </a:pPr>
            <a:r>
              <a:rPr lang="en-GB" sz="2000" kern="100" dirty="0">
                <a:effectLst/>
                <a:latin typeface="Calibri" panose="020F0502020204030204" pitchFamily="34" charset="0"/>
                <a:ea typeface="Aptos" panose="020B0004020202020204" pitchFamily="34" charset="0"/>
                <a:cs typeface="Times New Roman" panose="02020603050405020304" pitchFamily="18" charset="0"/>
              </a:rPr>
              <a:t>"hoarding disorder" </a:t>
            </a:r>
          </a:p>
          <a:p>
            <a:pPr>
              <a:spcAft>
                <a:spcPts val="800"/>
              </a:spcAft>
            </a:pPr>
            <a:r>
              <a:rPr lang="en-GB" sz="2000" kern="100" dirty="0">
                <a:effectLst/>
                <a:latin typeface="Calibri" panose="020F0502020204030204" pitchFamily="34" charset="0"/>
                <a:ea typeface="Aptos" panose="020B0004020202020204" pitchFamily="34" charset="0"/>
                <a:cs typeface="Times New Roman" panose="02020603050405020304" pitchFamily="18" charset="0"/>
              </a:rPr>
              <a:t>OR hoard* </a:t>
            </a:r>
          </a:p>
          <a:p>
            <a:pPr>
              <a:spcAft>
                <a:spcPts val="800"/>
              </a:spcAft>
            </a:pPr>
            <a:r>
              <a:rPr lang="en-GB" sz="2000" kern="100" dirty="0">
                <a:effectLst/>
                <a:latin typeface="Calibri" panose="020F0502020204030204" pitchFamily="34" charset="0"/>
                <a:ea typeface="Aptos" panose="020B0004020202020204" pitchFamily="34" charset="0"/>
                <a:cs typeface="Times New Roman" panose="02020603050405020304" pitchFamily="18" charset="0"/>
              </a:rPr>
              <a:t>AND therap*</a:t>
            </a:r>
            <a:endParaRPr lang="en-GB" kern="100" dirty="0">
              <a:effectLst/>
              <a:latin typeface="Aptos" panose="020B0004020202020204" pitchFamily="34" charset="0"/>
              <a:ea typeface="Aptos" panose="020B0004020202020204" pitchFamily="34" charset="0"/>
              <a:cs typeface="Times New Roman" panose="02020603050405020304" pitchFamily="18" charset="0"/>
            </a:endParaRPr>
          </a:p>
          <a:p>
            <a:pPr>
              <a:spcAft>
                <a:spcPts val="800"/>
              </a:spcAft>
            </a:pPr>
            <a:r>
              <a:rPr lang="en-GB" sz="2000" kern="100" dirty="0">
                <a:effectLst/>
                <a:latin typeface="Calibri" panose="020F0502020204030204" pitchFamily="34" charset="0"/>
                <a:ea typeface="Aptos" panose="020B0004020202020204" pitchFamily="34" charset="0"/>
                <a:cs typeface="Times New Roman" panose="02020603050405020304" pitchFamily="18" charset="0"/>
              </a:rPr>
              <a:t>ANY FIELD: 	</a:t>
            </a:r>
          </a:p>
          <a:p>
            <a:pPr>
              <a:spcAft>
                <a:spcPts val="800"/>
              </a:spcAft>
            </a:pPr>
            <a:r>
              <a:rPr lang="en-GB" sz="2000" kern="100" dirty="0">
                <a:effectLst/>
                <a:latin typeface="Calibri" panose="020F0502020204030204" pitchFamily="34" charset="0"/>
                <a:ea typeface="Aptos" panose="020B0004020202020204" pitchFamily="34" charset="0"/>
                <a:cs typeface="Times New Roman" panose="02020603050405020304" pitchFamily="18" charset="0"/>
              </a:rPr>
              <a:t>qualitative</a:t>
            </a:r>
            <a:endParaRPr lang="en-GB"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7" name="TextBox 6">
            <a:extLst>
              <a:ext uri="{FF2B5EF4-FFF2-40B4-BE49-F238E27FC236}">
                <a16:creationId xmlns:a16="http://schemas.microsoft.com/office/drawing/2014/main" id="{1752B4AC-E5F2-3C8B-3B9B-75CDAF67B87F}"/>
              </a:ext>
            </a:extLst>
          </p:cNvPr>
          <p:cNvSpPr txBox="1"/>
          <p:nvPr/>
        </p:nvSpPr>
        <p:spPr>
          <a:xfrm>
            <a:off x="642257" y="5640554"/>
            <a:ext cx="2721429" cy="707886"/>
          </a:xfrm>
          <a:prstGeom prst="rect">
            <a:avLst/>
          </a:prstGeom>
          <a:noFill/>
        </p:spPr>
        <p:txBody>
          <a:bodyPr wrap="square">
            <a:spAutoFit/>
          </a:bodyPr>
          <a:lstStyle/>
          <a:p>
            <a:r>
              <a:rPr lang="en-GB" sz="2000" dirty="0">
                <a:effectLst/>
                <a:latin typeface="Calibri" panose="020F0502020204030204" pitchFamily="34" charset="0"/>
                <a:ea typeface="Aptos" panose="020B0004020202020204" pitchFamily="34" charset="0"/>
              </a:rPr>
              <a:t>Filtered for relevance </a:t>
            </a:r>
          </a:p>
          <a:p>
            <a:r>
              <a:rPr lang="en-GB" sz="2000" dirty="0">
                <a:effectLst/>
                <a:latin typeface="Calibri" panose="020F0502020204030204" pitchFamily="34" charset="0"/>
                <a:ea typeface="Aptos" panose="020B0004020202020204" pitchFamily="34" charset="0"/>
              </a:rPr>
              <a:t>removing duplicates: </a:t>
            </a:r>
            <a:r>
              <a:rPr lang="en-GB" sz="2000" b="1" dirty="0">
                <a:effectLst/>
                <a:latin typeface="Calibri" panose="020F0502020204030204" pitchFamily="34" charset="0"/>
                <a:ea typeface="Aptos" panose="020B0004020202020204" pitchFamily="34" charset="0"/>
              </a:rPr>
              <a:t>14</a:t>
            </a:r>
            <a:endParaRPr lang="en-GB" sz="2000" dirty="0"/>
          </a:p>
        </p:txBody>
      </p:sp>
      <p:sp>
        <p:nvSpPr>
          <p:cNvPr id="9" name="TextBox 8">
            <a:extLst>
              <a:ext uri="{FF2B5EF4-FFF2-40B4-BE49-F238E27FC236}">
                <a16:creationId xmlns:a16="http://schemas.microsoft.com/office/drawing/2014/main" id="{716413A1-2458-FCE1-390C-FE91BD5B17CA}"/>
              </a:ext>
            </a:extLst>
          </p:cNvPr>
          <p:cNvSpPr txBox="1"/>
          <p:nvPr/>
        </p:nvSpPr>
        <p:spPr>
          <a:xfrm>
            <a:off x="1083127" y="4749378"/>
            <a:ext cx="1670957" cy="409599"/>
          </a:xfrm>
          <a:prstGeom prst="rect">
            <a:avLst/>
          </a:prstGeom>
          <a:noFill/>
        </p:spPr>
        <p:txBody>
          <a:bodyPr wrap="square">
            <a:spAutoFit/>
          </a:bodyPr>
          <a:lstStyle/>
          <a:p>
            <a:pPr>
              <a:lnSpc>
                <a:spcPct val="107000"/>
              </a:lnSpc>
              <a:spcAft>
                <a:spcPts val="800"/>
              </a:spcAft>
            </a:pPr>
            <a:r>
              <a:rPr lang="en-GB" sz="2000" i="1" kern="100" dirty="0">
                <a:effectLst/>
                <a:latin typeface="Calibri" panose="020F0502020204030204" pitchFamily="34" charset="0"/>
                <a:ea typeface="Aptos" panose="020B0004020202020204" pitchFamily="34" charset="0"/>
                <a:cs typeface="Times New Roman" panose="02020603050405020304" pitchFamily="18" charset="0"/>
              </a:rPr>
              <a:t>Results: 18</a:t>
            </a:r>
            <a:endParaRPr lang="en-GB"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10" name="TextBox 9">
            <a:extLst>
              <a:ext uri="{FF2B5EF4-FFF2-40B4-BE49-F238E27FC236}">
                <a16:creationId xmlns:a16="http://schemas.microsoft.com/office/drawing/2014/main" id="{4832A0BE-F35D-81E8-0153-2218B5D29FC9}"/>
              </a:ext>
            </a:extLst>
          </p:cNvPr>
          <p:cNvSpPr txBox="1"/>
          <p:nvPr/>
        </p:nvSpPr>
        <p:spPr>
          <a:xfrm>
            <a:off x="4887685" y="1035345"/>
            <a:ext cx="2416630" cy="3272691"/>
          </a:xfrm>
          <a:prstGeom prst="rect">
            <a:avLst/>
          </a:prstGeom>
          <a:noFill/>
        </p:spPr>
        <p:txBody>
          <a:bodyPr wrap="square" rtlCol="0">
            <a:spAutoFit/>
          </a:bodyPr>
          <a:lstStyle/>
          <a:p>
            <a:pPr>
              <a:spcAft>
                <a:spcPts val="800"/>
              </a:spcAft>
            </a:pPr>
            <a:r>
              <a:rPr lang="en-GB" sz="2000" b="1" kern="100" dirty="0">
                <a:effectLst/>
                <a:latin typeface="Calibri" panose="020F0502020204030204" pitchFamily="34" charset="0"/>
                <a:ea typeface="Aptos" panose="020B0004020202020204" pitchFamily="34" charset="0"/>
                <a:cs typeface="Times New Roman" panose="02020603050405020304" pitchFamily="18" charset="0"/>
              </a:rPr>
              <a:t>SEARCH 2: 	</a:t>
            </a:r>
            <a:endParaRPr lang="en-GB" sz="2000" b="1" kern="100" dirty="0">
              <a:latin typeface="Calibri" panose="020F0502020204030204" pitchFamily="34" charset="0"/>
              <a:ea typeface="Aptos" panose="020B0004020202020204" pitchFamily="34" charset="0"/>
              <a:cs typeface="Times New Roman" panose="02020603050405020304" pitchFamily="18" charset="0"/>
            </a:endParaRPr>
          </a:p>
          <a:p>
            <a:pPr>
              <a:spcAft>
                <a:spcPts val="800"/>
              </a:spcAft>
            </a:pPr>
            <a:endParaRPr lang="en-GB" sz="2000" kern="100" dirty="0">
              <a:effectLst/>
              <a:latin typeface="Calibri" panose="020F0502020204030204" pitchFamily="34" charset="0"/>
              <a:ea typeface="Aptos" panose="020B0004020202020204" pitchFamily="34" charset="0"/>
              <a:cs typeface="Times New Roman" panose="02020603050405020304" pitchFamily="18" charset="0"/>
            </a:endParaRPr>
          </a:p>
          <a:p>
            <a:pPr>
              <a:spcAft>
                <a:spcPts val="800"/>
              </a:spcAft>
            </a:pPr>
            <a:r>
              <a:rPr lang="en-GB" sz="2000" kern="100" dirty="0">
                <a:effectLst/>
                <a:latin typeface="Calibri" panose="020F0502020204030204" pitchFamily="34" charset="0"/>
                <a:ea typeface="Aptos" panose="020B0004020202020204" pitchFamily="34" charset="0"/>
                <a:cs typeface="Times New Roman" panose="02020603050405020304" pitchFamily="18" charset="0"/>
              </a:rPr>
              <a:t>TITLE CONTAINS: 	</a:t>
            </a:r>
          </a:p>
          <a:p>
            <a:pPr>
              <a:spcAft>
                <a:spcPts val="800"/>
              </a:spcAft>
            </a:pPr>
            <a:r>
              <a:rPr lang="en-GB" sz="2000" kern="100" dirty="0">
                <a:effectLst/>
                <a:latin typeface="Calibri" panose="020F0502020204030204" pitchFamily="34" charset="0"/>
                <a:ea typeface="Aptos" panose="020B0004020202020204" pitchFamily="34" charset="0"/>
                <a:cs typeface="Times New Roman" panose="02020603050405020304" pitchFamily="18" charset="0"/>
              </a:rPr>
              <a:t>hoard* </a:t>
            </a:r>
          </a:p>
          <a:p>
            <a:pPr>
              <a:spcAft>
                <a:spcPts val="800"/>
              </a:spcAft>
            </a:pPr>
            <a:r>
              <a:rPr lang="en-GB" sz="2000" kern="100" dirty="0">
                <a:latin typeface="Calibri" panose="020F0502020204030204" pitchFamily="34" charset="0"/>
                <a:ea typeface="Aptos" panose="020B0004020202020204" pitchFamily="34" charset="0"/>
                <a:cs typeface="Times New Roman" panose="02020603050405020304" pitchFamily="18" charset="0"/>
              </a:rPr>
              <a:t>AND </a:t>
            </a:r>
            <a:r>
              <a:rPr lang="en-GB" sz="2000" kern="100" dirty="0">
                <a:effectLst/>
                <a:latin typeface="Calibri" panose="020F0502020204030204" pitchFamily="34" charset="0"/>
                <a:ea typeface="Aptos" panose="020B0004020202020204" pitchFamily="34" charset="0"/>
                <a:cs typeface="Times New Roman" panose="02020603050405020304" pitchFamily="18" charset="0"/>
              </a:rPr>
              <a:t>treat* </a:t>
            </a:r>
          </a:p>
          <a:p>
            <a:pPr>
              <a:spcAft>
                <a:spcPts val="800"/>
              </a:spcAft>
            </a:pPr>
            <a:r>
              <a:rPr lang="en-GB" sz="2000" kern="100" dirty="0">
                <a:effectLst/>
                <a:latin typeface="Calibri" panose="020F0502020204030204" pitchFamily="34" charset="0"/>
                <a:ea typeface="Aptos" panose="020B0004020202020204" pitchFamily="34" charset="0"/>
                <a:cs typeface="Times New Roman" panose="02020603050405020304" pitchFamily="18" charset="0"/>
              </a:rPr>
              <a:t>OR therap*</a:t>
            </a:r>
            <a:endParaRPr lang="en-GB" sz="2000" kern="100" dirty="0">
              <a:effectLst/>
              <a:latin typeface="Aptos" panose="020B0004020202020204" pitchFamily="34" charset="0"/>
              <a:ea typeface="Aptos" panose="020B0004020202020204" pitchFamily="34" charset="0"/>
              <a:cs typeface="Times New Roman" panose="02020603050405020304" pitchFamily="18" charset="0"/>
            </a:endParaRPr>
          </a:p>
          <a:p>
            <a:pPr>
              <a:spcAft>
                <a:spcPts val="800"/>
              </a:spcAft>
            </a:pPr>
            <a:r>
              <a:rPr lang="en-GB" sz="2000" kern="100" dirty="0">
                <a:effectLst/>
                <a:latin typeface="Calibri" panose="020F0502020204030204" pitchFamily="34" charset="0"/>
                <a:ea typeface="Aptos" panose="020B0004020202020204" pitchFamily="34" charset="0"/>
                <a:cs typeface="Times New Roman" panose="02020603050405020304" pitchFamily="18" charset="0"/>
              </a:rPr>
              <a:t>ANY FIELD:	</a:t>
            </a:r>
          </a:p>
          <a:p>
            <a:pPr>
              <a:spcAft>
                <a:spcPts val="800"/>
              </a:spcAft>
            </a:pPr>
            <a:r>
              <a:rPr lang="en-GB" sz="2000" kern="100" dirty="0">
                <a:effectLst/>
                <a:latin typeface="Calibri" panose="020F0502020204030204" pitchFamily="34" charset="0"/>
                <a:ea typeface="Aptos" panose="020B0004020202020204" pitchFamily="34" charset="0"/>
                <a:cs typeface="Times New Roman" panose="02020603050405020304" pitchFamily="18" charset="0"/>
              </a:rPr>
              <a:t>self-reported</a:t>
            </a:r>
            <a:endParaRPr lang="en-GB" sz="20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12" name="TextBox 11">
            <a:extLst>
              <a:ext uri="{FF2B5EF4-FFF2-40B4-BE49-F238E27FC236}">
                <a16:creationId xmlns:a16="http://schemas.microsoft.com/office/drawing/2014/main" id="{22FDCCFC-9797-60EF-ADBE-A3E0A822DA1F}"/>
              </a:ext>
            </a:extLst>
          </p:cNvPr>
          <p:cNvSpPr txBox="1"/>
          <p:nvPr/>
        </p:nvSpPr>
        <p:spPr>
          <a:xfrm>
            <a:off x="4887685" y="4730637"/>
            <a:ext cx="1447801" cy="409599"/>
          </a:xfrm>
          <a:prstGeom prst="rect">
            <a:avLst/>
          </a:prstGeom>
          <a:noFill/>
        </p:spPr>
        <p:txBody>
          <a:bodyPr wrap="square">
            <a:spAutoFit/>
          </a:bodyPr>
          <a:lstStyle/>
          <a:p>
            <a:pPr>
              <a:lnSpc>
                <a:spcPct val="107000"/>
              </a:lnSpc>
              <a:spcAft>
                <a:spcPts val="800"/>
              </a:spcAft>
            </a:pPr>
            <a:r>
              <a:rPr lang="en-GB" sz="2000" i="1" kern="100" dirty="0">
                <a:effectLst/>
                <a:latin typeface="Calibri" panose="020F0502020204030204" pitchFamily="34" charset="0"/>
                <a:ea typeface="Aptos" panose="020B0004020202020204" pitchFamily="34" charset="0"/>
                <a:cs typeface="Times New Roman" panose="02020603050405020304" pitchFamily="18" charset="0"/>
              </a:rPr>
              <a:t>Results: 12 </a:t>
            </a:r>
            <a:endParaRPr lang="en-GB" sz="20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14" name="TextBox 13">
            <a:extLst>
              <a:ext uri="{FF2B5EF4-FFF2-40B4-BE49-F238E27FC236}">
                <a16:creationId xmlns:a16="http://schemas.microsoft.com/office/drawing/2014/main" id="{F701B8BC-4CDB-E27C-BE31-2549CC713834}"/>
              </a:ext>
            </a:extLst>
          </p:cNvPr>
          <p:cNvSpPr txBox="1"/>
          <p:nvPr/>
        </p:nvSpPr>
        <p:spPr>
          <a:xfrm>
            <a:off x="4484914" y="5640553"/>
            <a:ext cx="2721429" cy="707886"/>
          </a:xfrm>
          <a:prstGeom prst="rect">
            <a:avLst/>
          </a:prstGeom>
          <a:noFill/>
        </p:spPr>
        <p:txBody>
          <a:bodyPr wrap="square">
            <a:spAutoFit/>
          </a:bodyPr>
          <a:lstStyle/>
          <a:p>
            <a:r>
              <a:rPr lang="en-GB" sz="2000" dirty="0">
                <a:effectLst/>
                <a:latin typeface="Calibri" panose="020F0502020204030204" pitchFamily="34" charset="0"/>
                <a:ea typeface="Aptos" panose="020B0004020202020204" pitchFamily="34" charset="0"/>
              </a:rPr>
              <a:t>Filtered for relevance </a:t>
            </a:r>
          </a:p>
          <a:p>
            <a:r>
              <a:rPr lang="en-GB" sz="2000" dirty="0">
                <a:effectLst/>
                <a:latin typeface="Calibri" panose="020F0502020204030204" pitchFamily="34" charset="0"/>
                <a:ea typeface="Aptos" panose="020B0004020202020204" pitchFamily="34" charset="0"/>
              </a:rPr>
              <a:t>removing duplicates: </a:t>
            </a:r>
            <a:r>
              <a:rPr lang="en-GB" sz="2000" b="1" dirty="0">
                <a:effectLst/>
                <a:latin typeface="Calibri" panose="020F0502020204030204" pitchFamily="34" charset="0"/>
                <a:ea typeface="Aptos" panose="020B0004020202020204" pitchFamily="34" charset="0"/>
              </a:rPr>
              <a:t>3</a:t>
            </a:r>
            <a:endParaRPr lang="en-GB" sz="2000" dirty="0"/>
          </a:p>
        </p:txBody>
      </p:sp>
      <p:sp>
        <p:nvSpPr>
          <p:cNvPr id="16" name="TextBox 15">
            <a:extLst>
              <a:ext uri="{FF2B5EF4-FFF2-40B4-BE49-F238E27FC236}">
                <a16:creationId xmlns:a16="http://schemas.microsoft.com/office/drawing/2014/main" id="{1E639E56-6933-2F5B-9D2A-6A5A4F7D63EA}"/>
              </a:ext>
            </a:extLst>
          </p:cNvPr>
          <p:cNvSpPr txBox="1"/>
          <p:nvPr/>
        </p:nvSpPr>
        <p:spPr>
          <a:xfrm>
            <a:off x="8518077" y="972988"/>
            <a:ext cx="3331028" cy="3272691"/>
          </a:xfrm>
          <a:prstGeom prst="rect">
            <a:avLst/>
          </a:prstGeom>
          <a:noFill/>
        </p:spPr>
        <p:txBody>
          <a:bodyPr wrap="square">
            <a:spAutoFit/>
          </a:bodyPr>
          <a:lstStyle/>
          <a:p>
            <a:pPr>
              <a:spcAft>
                <a:spcPts val="800"/>
              </a:spcAft>
            </a:pPr>
            <a:r>
              <a:rPr lang="en-GB" sz="2000" b="1" kern="100" dirty="0">
                <a:effectLst/>
                <a:latin typeface="Calibri" panose="020F0502020204030204" pitchFamily="34" charset="0"/>
                <a:ea typeface="Aptos" panose="020B0004020202020204" pitchFamily="34" charset="0"/>
                <a:cs typeface="Times New Roman" panose="02020603050405020304" pitchFamily="18" charset="0"/>
              </a:rPr>
              <a:t>SEARCH 3: 		</a:t>
            </a:r>
            <a:endParaRPr lang="en-GB" kern="100" dirty="0">
              <a:effectLst/>
              <a:latin typeface="Aptos" panose="020B0004020202020204" pitchFamily="34" charset="0"/>
              <a:ea typeface="Aptos" panose="020B0004020202020204" pitchFamily="34" charset="0"/>
              <a:cs typeface="Times New Roman" panose="02020603050405020304" pitchFamily="18" charset="0"/>
            </a:endParaRPr>
          </a:p>
          <a:p>
            <a:pPr>
              <a:spcAft>
                <a:spcPts val="800"/>
              </a:spcAft>
              <a:tabLst>
                <a:tab pos="457200" algn="l"/>
                <a:tab pos="914400" algn="l"/>
                <a:tab pos="1371600" algn="l"/>
                <a:tab pos="1828800" algn="l"/>
                <a:tab pos="2873375" algn="l"/>
              </a:tabLst>
            </a:pPr>
            <a:endParaRPr lang="en-GB" sz="2000" kern="100" dirty="0">
              <a:effectLst/>
              <a:latin typeface="Calibri" panose="020F0502020204030204" pitchFamily="34" charset="0"/>
              <a:ea typeface="Aptos" panose="020B0004020202020204" pitchFamily="34" charset="0"/>
              <a:cs typeface="Times New Roman" panose="02020603050405020304" pitchFamily="18" charset="0"/>
            </a:endParaRPr>
          </a:p>
          <a:p>
            <a:pPr>
              <a:spcAft>
                <a:spcPts val="800"/>
              </a:spcAft>
              <a:tabLst>
                <a:tab pos="457200" algn="l"/>
                <a:tab pos="914400" algn="l"/>
                <a:tab pos="1371600" algn="l"/>
                <a:tab pos="1828800" algn="l"/>
                <a:tab pos="2873375" algn="l"/>
              </a:tabLst>
            </a:pPr>
            <a:r>
              <a:rPr lang="en-GB" sz="2000" kern="100" dirty="0">
                <a:effectLst/>
                <a:latin typeface="Calibri" panose="020F0502020204030204" pitchFamily="34" charset="0"/>
                <a:ea typeface="Aptos" panose="020B0004020202020204" pitchFamily="34" charset="0"/>
                <a:cs typeface="Times New Roman" panose="02020603050405020304" pitchFamily="18" charset="0"/>
              </a:rPr>
              <a:t>TITLE CONTAINS: 	</a:t>
            </a:r>
          </a:p>
          <a:p>
            <a:pPr>
              <a:spcAft>
                <a:spcPts val="800"/>
              </a:spcAft>
              <a:tabLst>
                <a:tab pos="457200" algn="l"/>
                <a:tab pos="914400" algn="l"/>
                <a:tab pos="1371600" algn="l"/>
                <a:tab pos="1828800" algn="l"/>
                <a:tab pos="2873375" algn="l"/>
              </a:tabLst>
            </a:pPr>
            <a:r>
              <a:rPr lang="en-GB" sz="2000" kern="100" dirty="0">
                <a:effectLst/>
                <a:latin typeface="Calibri" panose="020F0502020204030204" pitchFamily="34" charset="0"/>
                <a:ea typeface="Aptos" panose="020B0004020202020204" pitchFamily="34" charset="0"/>
                <a:cs typeface="Times New Roman" panose="02020603050405020304" pitchFamily="18" charset="0"/>
              </a:rPr>
              <a:t>hoard*</a:t>
            </a:r>
            <a:r>
              <a:rPr lang="en-GB" sz="2000" kern="100" dirty="0">
                <a:latin typeface="Calibri" panose="020F0502020204030204" pitchFamily="34" charset="0"/>
                <a:ea typeface="Aptos" panose="020B0004020202020204" pitchFamily="34" charset="0"/>
                <a:cs typeface="Times New Roman" panose="02020603050405020304" pitchFamily="18" charset="0"/>
              </a:rPr>
              <a:t> </a:t>
            </a:r>
            <a:r>
              <a:rPr lang="en-GB" sz="2000" kern="100" dirty="0">
                <a:effectLst/>
                <a:latin typeface="Calibri" panose="020F0502020204030204" pitchFamily="34" charset="0"/>
                <a:ea typeface="Aptos" panose="020B0004020202020204" pitchFamily="34" charset="0"/>
                <a:cs typeface="Times New Roman" panose="02020603050405020304" pitchFamily="18" charset="0"/>
              </a:rPr>
              <a:t>AND treat* </a:t>
            </a:r>
          </a:p>
          <a:p>
            <a:pPr>
              <a:spcAft>
                <a:spcPts val="800"/>
              </a:spcAft>
              <a:tabLst>
                <a:tab pos="457200" algn="l"/>
                <a:tab pos="914400" algn="l"/>
                <a:tab pos="1371600" algn="l"/>
                <a:tab pos="1828800" algn="l"/>
                <a:tab pos="2873375" algn="l"/>
              </a:tabLst>
            </a:pPr>
            <a:r>
              <a:rPr lang="en-GB" sz="2000" kern="100" dirty="0">
                <a:effectLst/>
                <a:latin typeface="Calibri" panose="020F0502020204030204" pitchFamily="34" charset="0"/>
                <a:ea typeface="Aptos" panose="020B0004020202020204" pitchFamily="34" charset="0"/>
                <a:cs typeface="Times New Roman" panose="02020603050405020304" pitchFamily="18" charset="0"/>
              </a:rPr>
              <a:t>OR therap* </a:t>
            </a:r>
          </a:p>
          <a:p>
            <a:pPr>
              <a:spcAft>
                <a:spcPts val="800"/>
              </a:spcAft>
              <a:tabLst>
                <a:tab pos="457200" algn="l"/>
                <a:tab pos="914400" algn="l"/>
                <a:tab pos="1371600" algn="l"/>
                <a:tab pos="1828800" algn="l"/>
                <a:tab pos="2873375" algn="l"/>
              </a:tabLst>
            </a:pPr>
            <a:r>
              <a:rPr lang="en-GB" sz="2000" kern="100" dirty="0">
                <a:effectLst/>
                <a:latin typeface="Calibri" panose="020F0502020204030204" pitchFamily="34" charset="0"/>
                <a:ea typeface="Aptos" panose="020B0004020202020204" pitchFamily="34" charset="0"/>
                <a:cs typeface="Times New Roman" panose="02020603050405020304" pitchFamily="18" charset="0"/>
              </a:rPr>
              <a:t>OR intervention</a:t>
            </a:r>
            <a:endParaRPr lang="en-GB" kern="100" dirty="0">
              <a:effectLst/>
              <a:latin typeface="Aptos" panose="020B0004020202020204" pitchFamily="34" charset="0"/>
              <a:ea typeface="Aptos" panose="020B0004020202020204" pitchFamily="34" charset="0"/>
              <a:cs typeface="Times New Roman" panose="02020603050405020304" pitchFamily="18" charset="0"/>
            </a:endParaRPr>
          </a:p>
          <a:p>
            <a:pPr>
              <a:spcAft>
                <a:spcPts val="800"/>
              </a:spcAft>
            </a:pPr>
            <a:r>
              <a:rPr lang="en-GB" sz="2000" kern="100" dirty="0">
                <a:effectLst/>
                <a:latin typeface="Calibri" panose="020F0502020204030204" pitchFamily="34" charset="0"/>
                <a:ea typeface="Aptos" panose="020B0004020202020204" pitchFamily="34" charset="0"/>
                <a:cs typeface="Times New Roman" panose="02020603050405020304" pitchFamily="18" charset="0"/>
              </a:rPr>
              <a:t>ANY FIELD:	</a:t>
            </a:r>
          </a:p>
          <a:p>
            <a:pPr>
              <a:spcAft>
                <a:spcPts val="800"/>
              </a:spcAft>
            </a:pPr>
            <a:r>
              <a:rPr lang="en-GB" sz="2000" kern="100" dirty="0">
                <a:effectLst/>
                <a:latin typeface="Calibri" panose="020F0502020204030204" pitchFamily="34" charset="0"/>
                <a:ea typeface="Aptos" panose="020B0004020202020204" pitchFamily="34" charset="0"/>
                <a:cs typeface="Times New Roman" panose="02020603050405020304" pitchFamily="18" charset="0"/>
              </a:rPr>
              <a:t>experiences</a:t>
            </a:r>
            <a:endParaRPr lang="en-GB"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18" name="TextBox 17">
            <a:extLst>
              <a:ext uri="{FF2B5EF4-FFF2-40B4-BE49-F238E27FC236}">
                <a16:creationId xmlns:a16="http://schemas.microsoft.com/office/drawing/2014/main" id="{6AF8B383-16AA-7262-A696-688898ADE78C}"/>
              </a:ext>
            </a:extLst>
          </p:cNvPr>
          <p:cNvSpPr txBox="1"/>
          <p:nvPr/>
        </p:nvSpPr>
        <p:spPr>
          <a:xfrm>
            <a:off x="8518077" y="4738316"/>
            <a:ext cx="1534886" cy="409599"/>
          </a:xfrm>
          <a:prstGeom prst="rect">
            <a:avLst/>
          </a:prstGeom>
          <a:noFill/>
        </p:spPr>
        <p:txBody>
          <a:bodyPr wrap="square">
            <a:spAutoFit/>
          </a:bodyPr>
          <a:lstStyle/>
          <a:p>
            <a:pPr>
              <a:lnSpc>
                <a:spcPct val="107000"/>
              </a:lnSpc>
              <a:spcAft>
                <a:spcPts val="800"/>
              </a:spcAft>
            </a:pPr>
            <a:r>
              <a:rPr lang="en-GB" sz="2000" i="1" kern="100" dirty="0">
                <a:effectLst/>
                <a:latin typeface="Calibri" panose="020F0502020204030204" pitchFamily="34" charset="0"/>
                <a:ea typeface="Aptos" panose="020B0004020202020204" pitchFamily="34" charset="0"/>
                <a:cs typeface="Times New Roman" panose="02020603050405020304" pitchFamily="18" charset="0"/>
              </a:rPr>
              <a:t>Results: 24</a:t>
            </a:r>
            <a:endParaRPr lang="en-GB"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20" name="TextBox 19">
            <a:extLst>
              <a:ext uri="{FF2B5EF4-FFF2-40B4-BE49-F238E27FC236}">
                <a16:creationId xmlns:a16="http://schemas.microsoft.com/office/drawing/2014/main" id="{A52367FE-361F-557E-08C3-A6F2A4109A84}"/>
              </a:ext>
            </a:extLst>
          </p:cNvPr>
          <p:cNvSpPr txBox="1"/>
          <p:nvPr/>
        </p:nvSpPr>
        <p:spPr>
          <a:xfrm>
            <a:off x="8284028" y="5640552"/>
            <a:ext cx="2721429" cy="707886"/>
          </a:xfrm>
          <a:prstGeom prst="rect">
            <a:avLst/>
          </a:prstGeom>
          <a:noFill/>
        </p:spPr>
        <p:txBody>
          <a:bodyPr wrap="square">
            <a:spAutoFit/>
          </a:bodyPr>
          <a:lstStyle/>
          <a:p>
            <a:r>
              <a:rPr lang="en-GB" sz="2000" dirty="0">
                <a:effectLst/>
                <a:latin typeface="Calibri" panose="020F0502020204030204" pitchFamily="34" charset="0"/>
                <a:ea typeface="Aptos" panose="020B0004020202020204" pitchFamily="34" charset="0"/>
              </a:rPr>
              <a:t>Filtered for relevance </a:t>
            </a:r>
          </a:p>
          <a:p>
            <a:r>
              <a:rPr lang="en-GB" sz="2000" dirty="0">
                <a:effectLst/>
                <a:latin typeface="Calibri" panose="020F0502020204030204" pitchFamily="34" charset="0"/>
                <a:ea typeface="Aptos" panose="020B0004020202020204" pitchFamily="34" charset="0"/>
              </a:rPr>
              <a:t>removing duplicates: </a:t>
            </a:r>
            <a:r>
              <a:rPr lang="en-GB" sz="2000" b="1" dirty="0">
                <a:effectLst/>
                <a:latin typeface="Calibri" panose="020F0502020204030204" pitchFamily="34" charset="0"/>
                <a:ea typeface="Aptos" panose="020B0004020202020204" pitchFamily="34" charset="0"/>
              </a:rPr>
              <a:t>1</a:t>
            </a:r>
            <a:endParaRPr lang="en-GB" sz="2000" dirty="0"/>
          </a:p>
        </p:txBody>
      </p:sp>
      <p:sp>
        <p:nvSpPr>
          <p:cNvPr id="23" name="Arrow: Right 22">
            <a:extLst>
              <a:ext uri="{FF2B5EF4-FFF2-40B4-BE49-F238E27FC236}">
                <a16:creationId xmlns:a16="http://schemas.microsoft.com/office/drawing/2014/main" id="{C8D932C7-8D67-C01D-70AE-9BD9227BFFDC}"/>
              </a:ext>
            </a:extLst>
          </p:cNvPr>
          <p:cNvSpPr/>
          <p:nvPr/>
        </p:nvSpPr>
        <p:spPr>
          <a:xfrm>
            <a:off x="3184719" y="1058312"/>
            <a:ext cx="978408" cy="484632"/>
          </a:xfrm>
          <a:prstGeom prst="rightArrow">
            <a:avLst/>
          </a:prstGeom>
          <a:solidFill>
            <a:srgbClr val="007F7C"/>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4" name="Arrow: Right 23">
            <a:extLst>
              <a:ext uri="{FF2B5EF4-FFF2-40B4-BE49-F238E27FC236}">
                <a16:creationId xmlns:a16="http://schemas.microsoft.com/office/drawing/2014/main" id="{C0BE7DDB-DE4A-814D-33B3-74DF601D2411}"/>
              </a:ext>
            </a:extLst>
          </p:cNvPr>
          <p:cNvSpPr/>
          <p:nvPr/>
        </p:nvSpPr>
        <p:spPr>
          <a:xfrm>
            <a:off x="7206343" y="922684"/>
            <a:ext cx="978408" cy="484632"/>
          </a:xfrm>
          <a:prstGeom prst="rightArrow">
            <a:avLst/>
          </a:prstGeom>
          <a:solidFill>
            <a:srgbClr val="007F7C"/>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6" name="Arrow: Down 25">
            <a:extLst>
              <a:ext uri="{FF2B5EF4-FFF2-40B4-BE49-F238E27FC236}">
                <a16:creationId xmlns:a16="http://schemas.microsoft.com/office/drawing/2014/main" id="{26557A61-186F-5AA0-C1A9-A72DBE3DB9D2}"/>
              </a:ext>
            </a:extLst>
          </p:cNvPr>
          <p:cNvSpPr/>
          <p:nvPr/>
        </p:nvSpPr>
        <p:spPr>
          <a:xfrm>
            <a:off x="7453231" y="4180569"/>
            <a:ext cx="484632" cy="978408"/>
          </a:xfrm>
          <a:prstGeom prst="downArrow">
            <a:avLst/>
          </a:prstGeom>
          <a:solidFill>
            <a:srgbClr val="007F7C"/>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1" name="Arrow: Down 30">
            <a:extLst>
              <a:ext uri="{FF2B5EF4-FFF2-40B4-BE49-F238E27FC236}">
                <a16:creationId xmlns:a16="http://schemas.microsoft.com/office/drawing/2014/main" id="{4DD5F457-503C-0BAD-3CC6-1EBF8307FA40}"/>
              </a:ext>
            </a:extLst>
          </p:cNvPr>
          <p:cNvSpPr/>
          <p:nvPr/>
        </p:nvSpPr>
        <p:spPr>
          <a:xfrm>
            <a:off x="3445001" y="4180569"/>
            <a:ext cx="484632" cy="978408"/>
          </a:xfrm>
          <a:prstGeom prst="downArrow">
            <a:avLst/>
          </a:prstGeom>
          <a:solidFill>
            <a:srgbClr val="007F7C"/>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240643329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2" name="Rectangle 31">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2" name="Picture 11" descr="Several pieces of paper with text&#10;&#10;AI-generated content may be incorrect.">
            <a:extLst>
              <a:ext uri="{FF2B5EF4-FFF2-40B4-BE49-F238E27FC236}">
                <a16:creationId xmlns:a16="http://schemas.microsoft.com/office/drawing/2014/main" id="{B2E18CF7-8AE8-1832-160B-7BD5447D0A76}"/>
              </a:ext>
            </a:extLst>
          </p:cNvPr>
          <p:cNvPicPr>
            <a:picLocks noChangeAspect="1"/>
          </p:cNvPicPr>
          <p:nvPr/>
        </p:nvPicPr>
        <p:blipFill>
          <a:blip r:embed="rId3">
            <a:alphaModFix amt="50000"/>
            <a:extLst>
              <a:ext uri="{28A0092B-C50C-407E-A947-70E740481C1C}">
                <a14:useLocalDpi xmlns:a14="http://schemas.microsoft.com/office/drawing/2010/main" val="0"/>
              </a:ext>
            </a:extLst>
          </a:blip>
          <a:srcRect t="28698" b="11302"/>
          <a:stretch/>
        </p:blipFill>
        <p:spPr>
          <a:xfrm>
            <a:off x="20" y="1"/>
            <a:ext cx="12191980" cy="6857999"/>
          </a:xfrm>
          <a:prstGeom prst="rect">
            <a:avLst/>
          </a:prstGeom>
        </p:spPr>
      </p:pic>
      <p:sp>
        <p:nvSpPr>
          <p:cNvPr id="2" name="TextBox 1">
            <a:extLst>
              <a:ext uri="{FF2B5EF4-FFF2-40B4-BE49-F238E27FC236}">
                <a16:creationId xmlns:a16="http://schemas.microsoft.com/office/drawing/2014/main" id="{479AFFDD-77BB-D3B1-9430-28D35DB8FAEE}"/>
              </a:ext>
            </a:extLst>
          </p:cNvPr>
          <p:cNvSpPr txBox="1"/>
          <p:nvPr/>
        </p:nvSpPr>
        <p:spPr>
          <a:xfrm>
            <a:off x="3431389" y="133372"/>
            <a:ext cx="5329221" cy="468271"/>
          </a:xfrm>
          <a:prstGeom prst="rect">
            <a:avLst/>
          </a:prstGeom>
        </p:spPr>
        <p:txBody>
          <a:bodyPr vert="horz" lIns="91440" tIns="45720" rIns="91440" bIns="45720" rtlCol="0" anchor="b">
            <a:normAutofit lnSpcReduction="10000"/>
          </a:bodyPr>
          <a:lstStyle/>
          <a:p>
            <a:pPr algn="ctr">
              <a:lnSpc>
                <a:spcPct val="90000"/>
              </a:lnSpc>
              <a:spcBef>
                <a:spcPct val="0"/>
              </a:spcBef>
              <a:spcAft>
                <a:spcPts val="600"/>
              </a:spcAft>
            </a:pPr>
            <a:r>
              <a:rPr lang="en-US" sz="2800" b="1" dirty="0">
                <a:solidFill>
                  <a:srgbClr val="FFFFFF"/>
                </a:solidFill>
                <a:latin typeface="Calibri" panose="020F0502020204030204" pitchFamily="34" charset="0"/>
                <a:ea typeface="Calibri" panose="020F0502020204030204" pitchFamily="34" charset="0"/>
                <a:cs typeface="Calibri" panose="020F0502020204030204" pitchFamily="34" charset="0"/>
              </a:rPr>
              <a:t>THE 6 PAPERS FOR THE REVIEW</a:t>
            </a:r>
          </a:p>
        </p:txBody>
      </p:sp>
      <p:sp>
        <p:nvSpPr>
          <p:cNvPr id="15" name="Rectangle 1">
            <a:extLst>
              <a:ext uri="{FF2B5EF4-FFF2-40B4-BE49-F238E27FC236}">
                <a16:creationId xmlns:a16="http://schemas.microsoft.com/office/drawing/2014/main" id="{70FDF416-A05D-15E8-0F4D-4680AC721862}"/>
              </a:ext>
            </a:extLst>
          </p:cNvPr>
          <p:cNvSpPr>
            <a:spLocks noChangeArrowheads="1"/>
          </p:cNvSpPr>
          <p:nvPr/>
        </p:nvSpPr>
        <p:spPr bwMode="auto">
          <a:xfrm>
            <a:off x="-9362754" y="1541316"/>
            <a:ext cx="26893517" cy="44147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GB" dirty="0"/>
          </a:p>
        </p:txBody>
      </p:sp>
      <p:sp>
        <p:nvSpPr>
          <p:cNvPr id="20" name="TextBox 19">
            <a:extLst>
              <a:ext uri="{FF2B5EF4-FFF2-40B4-BE49-F238E27FC236}">
                <a16:creationId xmlns:a16="http://schemas.microsoft.com/office/drawing/2014/main" id="{BADB1FE9-C126-0401-1497-17818DCCB6A8}"/>
              </a:ext>
            </a:extLst>
          </p:cNvPr>
          <p:cNvSpPr txBox="1"/>
          <p:nvPr/>
        </p:nvSpPr>
        <p:spPr>
          <a:xfrm>
            <a:off x="495571" y="601643"/>
            <a:ext cx="11402779" cy="1200329"/>
          </a:xfrm>
          <a:prstGeom prst="rect">
            <a:avLst/>
          </a:prstGeom>
          <a:noFill/>
        </p:spPr>
        <p:txBody>
          <a:bodyPr wrap="square">
            <a:spAutoFit/>
          </a:bodyPr>
          <a:lstStyle/>
          <a:p>
            <a:r>
              <a:rPr lang="en-GB" sz="2400" b="1" dirty="0">
                <a:effectLst/>
                <a:latin typeface="Calibri" panose="020F0502020204030204" pitchFamily="34" charset="0"/>
                <a:ea typeface="Calibri" panose="020F0502020204030204" pitchFamily="34" charset="0"/>
              </a:rPr>
              <a:t>1) A ‘Friendly Visitor’ Volunteer Intervention for Hoarding Disorder: Participants’ Perceptions</a:t>
            </a:r>
            <a:r>
              <a:rPr lang="en-GB" sz="2400" b="1" dirty="0">
                <a:latin typeface="Calibri" panose="020F0502020204030204" pitchFamily="34" charset="0"/>
                <a:ea typeface="Calibri" panose="020F0502020204030204" pitchFamily="34" charset="0"/>
              </a:rPr>
              <a:t> </a:t>
            </a:r>
            <a:r>
              <a:rPr lang="en-GB" sz="2400" dirty="0">
                <a:effectLst/>
                <a:latin typeface="Calibri" panose="020F0502020204030204" pitchFamily="34" charset="0"/>
                <a:ea typeface="Calibri" panose="020F0502020204030204" pitchFamily="34" charset="0"/>
              </a:rPr>
              <a:t>(</a:t>
            </a:r>
            <a:r>
              <a:rPr lang="en-GB" sz="2400" dirty="0">
                <a:effectLst/>
                <a:latin typeface="Calibri" panose="020F0502020204030204" pitchFamily="34" charset="0"/>
                <a:ea typeface="Aptos" panose="020B0004020202020204" pitchFamily="34" charset="0"/>
              </a:rPr>
              <a:t>Noyes, van Houten &amp; Wilkins, 2024)                                   		</a:t>
            </a:r>
            <a:r>
              <a:rPr lang="en-GB" sz="2400" b="1" dirty="0">
                <a:effectLst/>
                <a:latin typeface="Calibri" panose="020F0502020204030204" pitchFamily="34" charset="0"/>
                <a:ea typeface="Aptos" panose="020B0004020202020204" pitchFamily="34" charset="0"/>
              </a:rPr>
              <a:t>USA</a:t>
            </a:r>
            <a:r>
              <a:rPr lang="en-GB" sz="2400" b="1" dirty="0">
                <a:effectLst/>
                <a:latin typeface="Calibri" panose="020F0502020204030204" pitchFamily="34" charset="0"/>
                <a:ea typeface="Calibri" panose="020F0502020204030204" pitchFamily="34" charset="0"/>
              </a:rPr>
              <a:t>								</a:t>
            </a:r>
            <a:endParaRPr lang="en-GB" sz="2400" b="1" dirty="0"/>
          </a:p>
        </p:txBody>
      </p:sp>
      <p:sp>
        <p:nvSpPr>
          <p:cNvPr id="23" name="TextBox 22">
            <a:extLst>
              <a:ext uri="{FF2B5EF4-FFF2-40B4-BE49-F238E27FC236}">
                <a16:creationId xmlns:a16="http://schemas.microsoft.com/office/drawing/2014/main" id="{16CE6403-900D-CE93-36A0-D8BB4D212675}"/>
              </a:ext>
            </a:extLst>
          </p:cNvPr>
          <p:cNvSpPr txBox="1"/>
          <p:nvPr/>
        </p:nvSpPr>
        <p:spPr>
          <a:xfrm>
            <a:off x="495572" y="1567289"/>
            <a:ext cx="10819312" cy="830997"/>
          </a:xfrm>
          <a:prstGeom prst="rect">
            <a:avLst/>
          </a:prstGeom>
          <a:noFill/>
        </p:spPr>
        <p:txBody>
          <a:bodyPr wrap="square">
            <a:spAutoFit/>
          </a:bodyPr>
          <a:lstStyle/>
          <a:p>
            <a:r>
              <a:rPr lang="en-GB" sz="2400" b="1" dirty="0">
                <a:effectLst/>
                <a:latin typeface="Calibri" panose="020F0502020204030204" pitchFamily="34" charset="0"/>
                <a:ea typeface="Calibri" panose="020F0502020204030204" pitchFamily="34" charset="0"/>
              </a:rPr>
              <a:t>2) ‘A more human approach… I haven’t found that really’: experiences of hoarding difficulties and seeking help	</a:t>
            </a:r>
            <a:r>
              <a:rPr lang="en-GB" sz="2400" dirty="0">
                <a:effectLst/>
                <a:latin typeface="Calibri" panose="020F0502020204030204" pitchFamily="34" charset="0"/>
                <a:ea typeface="Calibri" panose="020F0502020204030204" pitchFamily="34" charset="0"/>
              </a:rPr>
              <a:t>(</a:t>
            </a:r>
            <a:r>
              <a:rPr lang="en-GB" sz="2400" dirty="0">
                <a:effectLst/>
                <a:latin typeface="Calibri" panose="020F0502020204030204" pitchFamily="34" charset="0"/>
                <a:ea typeface="Aptos" panose="020B0004020202020204" pitchFamily="34" charset="0"/>
              </a:rPr>
              <a:t>McGrath, Russell, &amp; Masterson, 2024)     		</a:t>
            </a:r>
            <a:r>
              <a:rPr lang="en-GB" sz="2400" b="1" dirty="0">
                <a:effectLst/>
                <a:latin typeface="Calibri" panose="020F0502020204030204" pitchFamily="34" charset="0"/>
                <a:ea typeface="Aptos" panose="020B0004020202020204" pitchFamily="34" charset="0"/>
              </a:rPr>
              <a:t>UK</a:t>
            </a:r>
            <a:endParaRPr lang="en-GB" sz="2400" b="1" dirty="0"/>
          </a:p>
        </p:txBody>
      </p:sp>
      <p:sp>
        <p:nvSpPr>
          <p:cNvPr id="25" name="TextBox 24">
            <a:extLst>
              <a:ext uri="{FF2B5EF4-FFF2-40B4-BE49-F238E27FC236}">
                <a16:creationId xmlns:a16="http://schemas.microsoft.com/office/drawing/2014/main" id="{BB9ACEEE-9ECF-4EFA-CBC2-0FE63EFF24F6}"/>
              </a:ext>
            </a:extLst>
          </p:cNvPr>
          <p:cNvSpPr txBox="1"/>
          <p:nvPr/>
        </p:nvSpPr>
        <p:spPr>
          <a:xfrm>
            <a:off x="495572" y="2536419"/>
            <a:ext cx="10819312" cy="830997"/>
          </a:xfrm>
          <a:prstGeom prst="rect">
            <a:avLst/>
          </a:prstGeom>
          <a:noFill/>
        </p:spPr>
        <p:txBody>
          <a:bodyPr wrap="square">
            <a:spAutoFit/>
          </a:bodyPr>
          <a:lstStyle/>
          <a:p>
            <a:r>
              <a:rPr lang="en-GB" sz="2400" b="1" dirty="0">
                <a:effectLst/>
                <a:latin typeface="Calibri" panose="020F0502020204030204" pitchFamily="34" charset="0"/>
                <a:ea typeface="Calibri" panose="020F0502020204030204" pitchFamily="34" charset="0"/>
              </a:rPr>
              <a:t>3) Acceptability of treatments and services for individuals with hoarding behaviours</a:t>
            </a:r>
            <a:r>
              <a:rPr lang="en-GB" sz="2400" b="1" dirty="0">
                <a:latin typeface="Calibri" panose="020F0502020204030204" pitchFamily="34" charset="0"/>
                <a:ea typeface="Calibri" panose="020F0502020204030204" pitchFamily="34" charset="0"/>
              </a:rPr>
              <a:t> </a:t>
            </a:r>
            <a:r>
              <a:rPr lang="en-GB" sz="2400" dirty="0">
                <a:latin typeface="Calibri" panose="020F0502020204030204" pitchFamily="34" charset="0"/>
                <a:ea typeface="Calibri" panose="020F0502020204030204" pitchFamily="34" charset="0"/>
              </a:rPr>
              <a:t>(</a:t>
            </a:r>
            <a:r>
              <a:rPr lang="en-GB" sz="2400" dirty="0">
                <a:effectLst/>
                <a:latin typeface="Calibri" panose="020F0502020204030204" pitchFamily="34" charset="0"/>
                <a:ea typeface="Aptos" panose="020B0004020202020204" pitchFamily="34" charset="0"/>
              </a:rPr>
              <a:t>Rodriguez</a:t>
            </a:r>
            <a:r>
              <a:rPr lang="en-GB" sz="2400" i="1" dirty="0">
                <a:effectLst/>
                <a:latin typeface="Calibri" panose="020F0502020204030204" pitchFamily="34" charset="0"/>
                <a:ea typeface="Aptos" panose="020B0004020202020204" pitchFamily="34" charset="0"/>
              </a:rPr>
              <a:t> </a:t>
            </a:r>
            <a:r>
              <a:rPr lang="en-GB" sz="2400" dirty="0">
                <a:latin typeface="Calibri" panose="020F0502020204030204" pitchFamily="34" charset="0"/>
                <a:ea typeface="Aptos" panose="020B0004020202020204" pitchFamily="34" charset="0"/>
              </a:rPr>
              <a:t>et al, </a:t>
            </a:r>
            <a:r>
              <a:rPr lang="en-GB" sz="2400" dirty="0">
                <a:effectLst/>
                <a:latin typeface="Calibri" panose="020F0502020204030204" pitchFamily="34" charset="0"/>
                <a:ea typeface="Aptos" panose="020B0004020202020204" pitchFamily="34" charset="0"/>
              </a:rPr>
              <a:t>2016) </a:t>
            </a:r>
            <a:r>
              <a:rPr lang="en-GB" sz="2400" b="1" dirty="0">
                <a:effectLst/>
                <a:latin typeface="Calibri" panose="020F0502020204030204" pitchFamily="34" charset="0"/>
                <a:ea typeface="Calibri" panose="020F0502020204030204" pitchFamily="34" charset="0"/>
              </a:rPr>
              <a:t>								USA</a:t>
            </a:r>
            <a:endParaRPr lang="en-GB" sz="2400" b="1" dirty="0"/>
          </a:p>
        </p:txBody>
      </p:sp>
      <p:sp>
        <p:nvSpPr>
          <p:cNvPr id="29" name="TextBox 28">
            <a:extLst>
              <a:ext uri="{FF2B5EF4-FFF2-40B4-BE49-F238E27FC236}">
                <a16:creationId xmlns:a16="http://schemas.microsoft.com/office/drawing/2014/main" id="{7AB7157A-5977-059D-DF46-17A132910A30}"/>
              </a:ext>
            </a:extLst>
          </p:cNvPr>
          <p:cNvSpPr txBox="1"/>
          <p:nvPr/>
        </p:nvSpPr>
        <p:spPr>
          <a:xfrm>
            <a:off x="495572" y="3486058"/>
            <a:ext cx="11200856" cy="830997"/>
          </a:xfrm>
          <a:prstGeom prst="rect">
            <a:avLst/>
          </a:prstGeom>
          <a:noFill/>
        </p:spPr>
        <p:txBody>
          <a:bodyPr wrap="square">
            <a:spAutoFit/>
          </a:bodyPr>
          <a:lstStyle/>
          <a:p>
            <a:r>
              <a:rPr lang="en-GB" sz="2400" b="1" dirty="0">
                <a:effectLst/>
                <a:latin typeface="Calibri" panose="020F0502020204030204" pitchFamily="34" charset="0"/>
                <a:ea typeface="Calibri" panose="020F0502020204030204" pitchFamily="34" charset="0"/>
              </a:rPr>
              <a:t>4) Older adult hoarders’ experiences of being helped by volunteers and volunteers’ experiences of helping </a:t>
            </a:r>
            <a:r>
              <a:rPr lang="en-GB" sz="2400" dirty="0">
                <a:effectLst/>
                <a:latin typeface="Calibri" panose="020F0502020204030204" pitchFamily="34" charset="0"/>
                <a:ea typeface="Aptos" panose="020B0004020202020204" pitchFamily="34" charset="0"/>
              </a:rPr>
              <a:t>(Ryninks, Wallace, &amp; Gregory. 2019		</a:t>
            </a:r>
            <a:r>
              <a:rPr lang="en-GB" sz="1800" dirty="0">
                <a:effectLst/>
                <a:latin typeface="Calibri" panose="020F0502020204030204" pitchFamily="34" charset="0"/>
                <a:ea typeface="Aptos" panose="020B0004020202020204" pitchFamily="34" charset="0"/>
              </a:rPr>
              <a:t>		</a:t>
            </a:r>
            <a:r>
              <a:rPr lang="en-GB" sz="2400" b="1" dirty="0">
                <a:effectLst/>
                <a:latin typeface="Calibri" panose="020F0502020204030204" pitchFamily="34" charset="0"/>
                <a:ea typeface="Calibri" panose="020F0502020204030204" pitchFamily="34" charset="0"/>
              </a:rPr>
              <a:t>UK</a:t>
            </a:r>
            <a:endParaRPr lang="en-GB" sz="2400" b="1" dirty="0"/>
          </a:p>
        </p:txBody>
      </p:sp>
      <p:sp>
        <p:nvSpPr>
          <p:cNvPr id="34" name="TextBox 33">
            <a:extLst>
              <a:ext uri="{FF2B5EF4-FFF2-40B4-BE49-F238E27FC236}">
                <a16:creationId xmlns:a16="http://schemas.microsoft.com/office/drawing/2014/main" id="{409B1FF3-A608-DF57-BA8B-3712528DAABB}"/>
              </a:ext>
            </a:extLst>
          </p:cNvPr>
          <p:cNvSpPr txBox="1"/>
          <p:nvPr/>
        </p:nvSpPr>
        <p:spPr>
          <a:xfrm>
            <a:off x="495572" y="4485687"/>
            <a:ext cx="11033588" cy="830997"/>
          </a:xfrm>
          <a:prstGeom prst="rect">
            <a:avLst/>
          </a:prstGeom>
          <a:noFill/>
        </p:spPr>
        <p:txBody>
          <a:bodyPr wrap="square">
            <a:spAutoFit/>
          </a:bodyPr>
          <a:lstStyle/>
          <a:p>
            <a:r>
              <a:rPr lang="en-GB" sz="2400" b="1" dirty="0">
                <a:effectLst/>
                <a:latin typeface="Calibri" panose="020F0502020204030204" pitchFamily="34" charset="0"/>
                <a:ea typeface="Calibri" panose="020F0502020204030204" pitchFamily="34" charset="0"/>
              </a:rPr>
              <a:t>5) Therapist and patient perspectives on cognitive behavioural therapy for older adults with hoarding disorder: A collective case study </a:t>
            </a:r>
            <a:r>
              <a:rPr lang="en-GB" sz="2400" dirty="0">
                <a:effectLst/>
                <a:latin typeface="Calibri" panose="020F0502020204030204" pitchFamily="34" charset="0"/>
                <a:ea typeface="Calibri" panose="020F0502020204030204" pitchFamily="34" charset="0"/>
              </a:rPr>
              <a:t>(</a:t>
            </a:r>
            <a:r>
              <a:rPr lang="en-GB" sz="2400" dirty="0">
                <a:effectLst/>
                <a:latin typeface="Calibri" panose="020F0502020204030204" pitchFamily="34" charset="0"/>
                <a:ea typeface="Aptos" panose="020B0004020202020204" pitchFamily="34" charset="0"/>
              </a:rPr>
              <a:t>Ayers et al, 2012)</a:t>
            </a:r>
            <a:r>
              <a:rPr lang="en-GB" sz="2400" dirty="0">
                <a:latin typeface="Calibri" panose="020F0502020204030204" pitchFamily="34" charset="0"/>
                <a:ea typeface="Aptos" panose="020B0004020202020204" pitchFamily="34" charset="0"/>
              </a:rPr>
              <a:t>		</a:t>
            </a:r>
            <a:r>
              <a:rPr lang="en-GB" sz="2400" b="1" dirty="0">
                <a:effectLst/>
                <a:latin typeface="Calibri" panose="020F0502020204030204" pitchFamily="34" charset="0"/>
                <a:ea typeface="Calibri" panose="020F0502020204030204" pitchFamily="34" charset="0"/>
              </a:rPr>
              <a:t>USA</a:t>
            </a:r>
            <a:endParaRPr lang="en-GB" sz="2400" b="1" dirty="0"/>
          </a:p>
        </p:txBody>
      </p:sp>
      <p:sp>
        <p:nvSpPr>
          <p:cNvPr id="37" name="TextBox 36">
            <a:extLst>
              <a:ext uri="{FF2B5EF4-FFF2-40B4-BE49-F238E27FC236}">
                <a16:creationId xmlns:a16="http://schemas.microsoft.com/office/drawing/2014/main" id="{E704109D-B334-E5F0-F7CB-C6991BC0C641}"/>
              </a:ext>
            </a:extLst>
          </p:cNvPr>
          <p:cNvSpPr txBox="1"/>
          <p:nvPr/>
        </p:nvSpPr>
        <p:spPr>
          <a:xfrm>
            <a:off x="495572" y="5485316"/>
            <a:ext cx="10649496" cy="1200329"/>
          </a:xfrm>
          <a:prstGeom prst="rect">
            <a:avLst/>
          </a:prstGeom>
          <a:noFill/>
        </p:spPr>
        <p:txBody>
          <a:bodyPr wrap="square">
            <a:spAutoFit/>
          </a:bodyPr>
          <a:lstStyle/>
          <a:p>
            <a:r>
              <a:rPr lang="en-GB" sz="2400" b="1" dirty="0">
                <a:latin typeface="Calibri" panose="020F0502020204030204" pitchFamily="34" charset="0"/>
                <a:ea typeface="Calibri" panose="020F0502020204030204" pitchFamily="34" charset="0"/>
              </a:rPr>
              <a:t>6) </a:t>
            </a:r>
            <a:r>
              <a:rPr lang="en-GB" sz="2400" b="1" dirty="0">
                <a:effectLst/>
                <a:latin typeface="Calibri" panose="020F0502020204030204" pitchFamily="34" charset="0"/>
                <a:ea typeface="Calibri" panose="020F0502020204030204" pitchFamily="34" charset="0"/>
              </a:rPr>
              <a:t>Working together when the problem is multi-faceted: understanding inter-agency working for the benefit of people with hoarding problems </a:t>
            </a:r>
            <a:r>
              <a:rPr lang="en-GB" sz="2400" b="1" dirty="0">
                <a:latin typeface="Calibri" panose="020F0502020204030204" pitchFamily="34" charset="0"/>
                <a:ea typeface="Calibri" panose="020F0502020204030204" pitchFamily="34" charset="0"/>
              </a:rPr>
              <a:t> </a:t>
            </a:r>
            <a:r>
              <a:rPr lang="en-GB" sz="2400" dirty="0">
                <a:effectLst/>
                <a:latin typeface="Calibri" panose="020F0502020204030204" pitchFamily="34" charset="0"/>
                <a:ea typeface="Calibri" panose="020F0502020204030204" pitchFamily="34" charset="0"/>
              </a:rPr>
              <a:t>(</a:t>
            </a:r>
            <a:r>
              <a:rPr lang="en-GB" sz="2400" dirty="0">
                <a:effectLst/>
                <a:latin typeface="Calibri" panose="020F0502020204030204" pitchFamily="34" charset="0"/>
                <a:ea typeface="Aptos" panose="020B0004020202020204" pitchFamily="34" charset="0"/>
              </a:rPr>
              <a:t>French et al 2022)</a:t>
            </a:r>
            <a:r>
              <a:rPr lang="en-GB" sz="2400" b="1" dirty="0">
                <a:effectLst/>
                <a:latin typeface="Calibri" panose="020F0502020204030204" pitchFamily="34" charset="0"/>
                <a:ea typeface="Calibri" panose="020F0502020204030204" pitchFamily="34" charset="0"/>
              </a:rPr>
              <a:t> 											UK</a:t>
            </a:r>
            <a:endParaRPr lang="en-GB" sz="2400" b="1" dirty="0"/>
          </a:p>
        </p:txBody>
      </p:sp>
    </p:spTree>
    <p:extLst>
      <p:ext uri="{BB962C8B-B14F-4D97-AF65-F5344CB8AC3E}">
        <p14:creationId xmlns:p14="http://schemas.microsoft.com/office/powerpoint/2010/main" val="3294977056"/>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pic>
        <p:nvPicPr>
          <p:cNvPr id="5" name="Picture 4" descr="A group of papers with text on them&#10;&#10;AI-generated content may be incorrect.">
            <a:extLst>
              <a:ext uri="{FF2B5EF4-FFF2-40B4-BE49-F238E27FC236}">
                <a16:creationId xmlns:a16="http://schemas.microsoft.com/office/drawing/2014/main" id="{B38A3904-C838-693D-09B1-A57D4F76AC8D}"/>
              </a:ext>
            </a:extLst>
          </p:cNvPr>
          <p:cNvPicPr>
            <a:picLocks noChangeAspect="1"/>
          </p:cNvPicPr>
          <p:nvPr/>
        </p:nvPicPr>
        <p:blipFill>
          <a:blip r:embed="rId3">
            <a:alphaModFix amt="50000"/>
            <a:extLst>
              <a:ext uri="{28A0092B-C50C-407E-A947-70E740481C1C}">
                <a14:useLocalDpi xmlns:a14="http://schemas.microsoft.com/office/drawing/2010/main" val="0"/>
              </a:ext>
            </a:extLst>
          </a:blip>
          <a:srcRect t="29813" b="5913"/>
          <a:stretch/>
        </p:blipFill>
        <p:spPr>
          <a:xfrm>
            <a:off x="20" y="1282"/>
            <a:ext cx="12191980" cy="6856718"/>
          </a:xfrm>
          <a:prstGeom prst="rect">
            <a:avLst/>
          </a:prstGeom>
        </p:spPr>
      </p:pic>
      <p:sp>
        <p:nvSpPr>
          <p:cNvPr id="11" name="TextBox 10">
            <a:extLst>
              <a:ext uri="{FF2B5EF4-FFF2-40B4-BE49-F238E27FC236}">
                <a16:creationId xmlns:a16="http://schemas.microsoft.com/office/drawing/2014/main" id="{E6F3A8FE-72BC-4366-BC3C-73DCAFE386EE}"/>
              </a:ext>
            </a:extLst>
          </p:cNvPr>
          <p:cNvSpPr txBox="1"/>
          <p:nvPr/>
        </p:nvSpPr>
        <p:spPr>
          <a:xfrm>
            <a:off x="2798658" y="360193"/>
            <a:ext cx="6594676" cy="523220"/>
          </a:xfrm>
          <a:prstGeom prst="rect">
            <a:avLst/>
          </a:prstGeom>
          <a:noFill/>
        </p:spPr>
        <p:txBody>
          <a:bodyPr wrap="square">
            <a:spAutoFit/>
          </a:bodyPr>
          <a:lstStyle/>
          <a:p>
            <a:r>
              <a:rPr lang="en-GB" sz="2800" b="1" dirty="0">
                <a:latin typeface="Calibri" panose="020F0502020204030204" pitchFamily="34" charset="0"/>
                <a:ea typeface="Calibri" panose="020F0502020204030204" pitchFamily="34" charset="0"/>
                <a:cs typeface="Calibri" panose="020F0502020204030204" pitchFamily="34" charset="0"/>
              </a:rPr>
              <a:t>HOW THE PAPERS MET THE OBJECTIVES</a:t>
            </a:r>
          </a:p>
        </p:txBody>
      </p:sp>
      <p:graphicFrame>
        <p:nvGraphicFramePr>
          <p:cNvPr id="17" name="Table 16">
            <a:extLst>
              <a:ext uri="{FF2B5EF4-FFF2-40B4-BE49-F238E27FC236}">
                <a16:creationId xmlns:a16="http://schemas.microsoft.com/office/drawing/2014/main" id="{2323907D-F6C0-44E5-7C74-389C04974EAD}"/>
              </a:ext>
            </a:extLst>
          </p:cNvPr>
          <p:cNvGraphicFramePr>
            <a:graphicFrameLocks noGrp="1"/>
          </p:cNvGraphicFramePr>
          <p:nvPr>
            <p:extLst>
              <p:ext uri="{D42A27DB-BD31-4B8C-83A1-F6EECF244321}">
                <p14:modId xmlns:p14="http://schemas.microsoft.com/office/powerpoint/2010/main" val="2159401283"/>
              </p:ext>
            </p:extLst>
          </p:nvPr>
        </p:nvGraphicFramePr>
        <p:xfrm>
          <a:off x="666632" y="1357229"/>
          <a:ext cx="10858731" cy="3550016"/>
        </p:xfrm>
        <a:graphic>
          <a:graphicData uri="http://schemas.openxmlformats.org/drawingml/2006/table">
            <a:tbl>
              <a:tblPr firstRow="1" firstCol="1" bandRow="1"/>
              <a:tblGrid>
                <a:gridCol w="3346517">
                  <a:extLst>
                    <a:ext uri="{9D8B030D-6E8A-4147-A177-3AD203B41FA5}">
                      <a16:colId xmlns:a16="http://schemas.microsoft.com/office/drawing/2014/main" val="2956482602"/>
                    </a:ext>
                  </a:extLst>
                </a:gridCol>
                <a:gridCol w="1228478">
                  <a:extLst>
                    <a:ext uri="{9D8B030D-6E8A-4147-A177-3AD203B41FA5}">
                      <a16:colId xmlns:a16="http://schemas.microsoft.com/office/drawing/2014/main" val="4257741180"/>
                    </a:ext>
                  </a:extLst>
                </a:gridCol>
                <a:gridCol w="1228478">
                  <a:extLst>
                    <a:ext uri="{9D8B030D-6E8A-4147-A177-3AD203B41FA5}">
                      <a16:colId xmlns:a16="http://schemas.microsoft.com/office/drawing/2014/main" val="2800397310"/>
                    </a:ext>
                  </a:extLst>
                </a:gridCol>
                <a:gridCol w="1369824">
                  <a:extLst>
                    <a:ext uri="{9D8B030D-6E8A-4147-A177-3AD203B41FA5}">
                      <a16:colId xmlns:a16="http://schemas.microsoft.com/office/drawing/2014/main" val="330559427"/>
                    </a:ext>
                  </a:extLst>
                </a:gridCol>
                <a:gridCol w="1228478">
                  <a:extLst>
                    <a:ext uri="{9D8B030D-6E8A-4147-A177-3AD203B41FA5}">
                      <a16:colId xmlns:a16="http://schemas.microsoft.com/office/drawing/2014/main" val="3027253887"/>
                    </a:ext>
                  </a:extLst>
                </a:gridCol>
                <a:gridCol w="1228478">
                  <a:extLst>
                    <a:ext uri="{9D8B030D-6E8A-4147-A177-3AD203B41FA5}">
                      <a16:colId xmlns:a16="http://schemas.microsoft.com/office/drawing/2014/main" val="4290694817"/>
                    </a:ext>
                  </a:extLst>
                </a:gridCol>
                <a:gridCol w="1228478">
                  <a:extLst>
                    <a:ext uri="{9D8B030D-6E8A-4147-A177-3AD203B41FA5}">
                      <a16:colId xmlns:a16="http://schemas.microsoft.com/office/drawing/2014/main" val="1909190403"/>
                    </a:ext>
                  </a:extLst>
                </a:gridCol>
              </a:tblGrid>
              <a:tr h="169991">
                <a:tc>
                  <a:txBody>
                    <a:bodyPr/>
                    <a:lstStyle/>
                    <a:p>
                      <a:pPr algn="l" fontAlgn="t">
                        <a:lnSpc>
                          <a:spcPct val="107000"/>
                        </a:lnSpc>
                        <a:spcAft>
                          <a:spcPts val="800"/>
                        </a:spcAft>
                      </a:pPr>
                      <a:r>
                        <a:rPr lang="en-GB" sz="2000" b="1" i="0" u="none" strike="noStrike" kern="100" dirty="0">
                          <a:solidFill>
                            <a:srgbClr val="000000"/>
                          </a:solidFill>
                          <a:effectLst/>
                          <a:latin typeface="Calibri" panose="020F0502020204030204" pitchFamily="34" charset="0"/>
                          <a:ea typeface="Aptos" panose="020B0004020202020204" pitchFamily="34" charset="0"/>
                          <a:cs typeface="Times New Roman" panose="02020603050405020304" pitchFamily="18" charset="0"/>
                        </a:rPr>
                        <a:t>OBJECTIVE </a:t>
                      </a:r>
                      <a:endParaRPr lang="en-GB" sz="2000" b="0" i="0" u="none" strike="noStrike" dirty="0">
                        <a:effectLst/>
                        <a:latin typeface="Arial" panose="020B0604020202020204" pitchFamily="34" charset="0"/>
                      </a:endParaRPr>
                    </a:p>
                  </a:txBody>
                  <a:tcPr marL="87044" marR="87044" marT="12089"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07000"/>
                        </a:lnSpc>
                        <a:spcAft>
                          <a:spcPts val="800"/>
                        </a:spcAft>
                      </a:pPr>
                      <a:r>
                        <a:rPr lang="en-GB" sz="2000" b="1" i="0" u="none" strike="noStrike" kern="100" dirty="0">
                          <a:solidFill>
                            <a:srgbClr val="000000"/>
                          </a:solidFill>
                          <a:effectLst/>
                          <a:latin typeface="Calibri" panose="020F0502020204030204" pitchFamily="34" charset="0"/>
                          <a:ea typeface="Aptos" panose="020B0004020202020204" pitchFamily="34" charset="0"/>
                          <a:cs typeface="Times New Roman" panose="02020603050405020304" pitchFamily="18" charset="0"/>
                        </a:rPr>
                        <a:t>PAPER 1</a:t>
                      </a:r>
                      <a:endParaRPr lang="en-GB" sz="2000" b="0" i="0" u="none" strike="noStrike" dirty="0">
                        <a:effectLst/>
                        <a:latin typeface="Arial" panose="020B0604020202020204" pitchFamily="34" charset="0"/>
                      </a:endParaRPr>
                    </a:p>
                  </a:txBody>
                  <a:tcPr marL="87044" marR="87044" marT="12089"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07000"/>
                        </a:lnSpc>
                        <a:spcAft>
                          <a:spcPts val="800"/>
                        </a:spcAft>
                      </a:pPr>
                      <a:r>
                        <a:rPr lang="en-GB" sz="2000" b="1" i="0" u="none" strike="noStrike" kern="100" dirty="0">
                          <a:solidFill>
                            <a:srgbClr val="000000"/>
                          </a:solidFill>
                          <a:effectLst/>
                          <a:latin typeface="Calibri" panose="020F0502020204030204" pitchFamily="34" charset="0"/>
                          <a:ea typeface="Aptos" panose="020B0004020202020204" pitchFamily="34" charset="0"/>
                          <a:cs typeface="Times New Roman" panose="02020603050405020304" pitchFamily="18" charset="0"/>
                        </a:rPr>
                        <a:t>PAPER 2</a:t>
                      </a:r>
                      <a:endParaRPr lang="en-GB" sz="2000" b="0" i="0" u="none" strike="noStrike" dirty="0">
                        <a:effectLst/>
                        <a:latin typeface="Arial" panose="020B0604020202020204" pitchFamily="34" charset="0"/>
                      </a:endParaRPr>
                    </a:p>
                  </a:txBody>
                  <a:tcPr marL="87044" marR="87044" marT="12089"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1D1D1"/>
                    </a:solidFill>
                  </a:tcPr>
                </a:tc>
                <a:tc>
                  <a:txBody>
                    <a:bodyPr/>
                    <a:lstStyle/>
                    <a:p>
                      <a:pPr algn="l" fontAlgn="t">
                        <a:lnSpc>
                          <a:spcPct val="107000"/>
                        </a:lnSpc>
                        <a:spcAft>
                          <a:spcPts val="800"/>
                        </a:spcAft>
                      </a:pPr>
                      <a:r>
                        <a:rPr lang="en-GB" sz="2000" b="1" i="0" u="none" strike="noStrike" kern="100" dirty="0">
                          <a:solidFill>
                            <a:srgbClr val="000000"/>
                          </a:solidFill>
                          <a:effectLst/>
                          <a:latin typeface="Calibri" panose="020F0502020204030204" pitchFamily="34" charset="0"/>
                          <a:ea typeface="Aptos" panose="020B0004020202020204" pitchFamily="34" charset="0"/>
                          <a:cs typeface="Times New Roman" panose="02020603050405020304" pitchFamily="18" charset="0"/>
                        </a:rPr>
                        <a:t>PAPER 3</a:t>
                      </a:r>
                      <a:endParaRPr lang="en-GB" sz="2000" b="0" i="0" u="none" strike="noStrike" dirty="0">
                        <a:effectLst/>
                        <a:latin typeface="Arial" panose="020B0604020202020204" pitchFamily="34" charset="0"/>
                      </a:endParaRPr>
                    </a:p>
                  </a:txBody>
                  <a:tcPr marL="87044" marR="87044" marT="12089"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07000"/>
                        </a:lnSpc>
                        <a:spcAft>
                          <a:spcPts val="800"/>
                        </a:spcAft>
                      </a:pPr>
                      <a:r>
                        <a:rPr lang="en-GB" sz="2000" b="1" i="0" u="none" strike="noStrike" kern="100" dirty="0">
                          <a:solidFill>
                            <a:srgbClr val="000000"/>
                          </a:solidFill>
                          <a:effectLst/>
                          <a:latin typeface="Calibri" panose="020F0502020204030204" pitchFamily="34" charset="0"/>
                          <a:ea typeface="Aptos" panose="020B0004020202020204" pitchFamily="34" charset="0"/>
                          <a:cs typeface="Times New Roman" panose="02020603050405020304" pitchFamily="18" charset="0"/>
                        </a:rPr>
                        <a:t>PAPER 4</a:t>
                      </a:r>
                      <a:endParaRPr lang="en-GB" sz="2000" b="0" i="0" u="none" strike="noStrike" dirty="0">
                        <a:effectLst/>
                        <a:latin typeface="Arial" panose="020B0604020202020204" pitchFamily="34" charset="0"/>
                      </a:endParaRPr>
                    </a:p>
                  </a:txBody>
                  <a:tcPr marL="87044" marR="87044" marT="12089"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1D1D1"/>
                    </a:solidFill>
                  </a:tcPr>
                </a:tc>
                <a:tc>
                  <a:txBody>
                    <a:bodyPr/>
                    <a:lstStyle/>
                    <a:p>
                      <a:pPr algn="l" fontAlgn="t">
                        <a:lnSpc>
                          <a:spcPct val="107000"/>
                        </a:lnSpc>
                        <a:spcAft>
                          <a:spcPts val="800"/>
                        </a:spcAft>
                      </a:pPr>
                      <a:r>
                        <a:rPr lang="en-GB" sz="2000" b="1" i="0" u="none" strike="noStrike" kern="100" dirty="0">
                          <a:solidFill>
                            <a:srgbClr val="000000"/>
                          </a:solidFill>
                          <a:effectLst/>
                          <a:latin typeface="Calibri" panose="020F0502020204030204" pitchFamily="34" charset="0"/>
                          <a:ea typeface="Aptos" panose="020B0004020202020204" pitchFamily="34" charset="0"/>
                          <a:cs typeface="Times New Roman" panose="02020603050405020304" pitchFamily="18" charset="0"/>
                        </a:rPr>
                        <a:t>PAPER 5</a:t>
                      </a:r>
                      <a:endParaRPr lang="en-GB" sz="2000" b="0" i="0" u="none" strike="noStrike" dirty="0">
                        <a:effectLst/>
                        <a:latin typeface="Arial" panose="020B0604020202020204" pitchFamily="34" charset="0"/>
                      </a:endParaRPr>
                    </a:p>
                  </a:txBody>
                  <a:tcPr marL="87044" marR="87044" marT="12089"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07000"/>
                        </a:lnSpc>
                        <a:spcAft>
                          <a:spcPts val="800"/>
                        </a:spcAft>
                      </a:pPr>
                      <a:r>
                        <a:rPr lang="en-GB" sz="2000" b="1" i="0" u="none" strike="noStrike" kern="100" dirty="0">
                          <a:solidFill>
                            <a:srgbClr val="000000"/>
                          </a:solidFill>
                          <a:effectLst/>
                          <a:latin typeface="Calibri" panose="020F0502020204030204" pitchFamily="34" charset="0"/>
                          <a:ea typeface="Aptos" panose="020B0004020202020204" pitchFamily="34" charset="0"/>
                          <a:cs typeface="Times New Roman" panose="02020603050405020304" pitchFamily="18" charset="0"/>
                        </a:rPr>
                        <a:t>PAPER 6</a:t>
                      </a:r>
                      <a:endParaRPr lang="en-GB" sz="2000" b="0" i="0" u="none" strike="noStrike" dirty="0">
                        <a:effectLst/>
                        <a:latin typeface="Arial" panose="020B0604020202020204" pitchFamily="34" charset="0"/>
                      </a:endParaRPr>
                    </a:p>
                  </a:txBody>
                  <a:tcPr marL="87044" marR="87044" marT="12089"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1D1D1"/>
                    </a:solidFill>
                  </a:tcPr>
                </a:tc>
                <a:extLst>
                  <a:ext uri="{0D108BD9-81ED-4DB2-BD59-A6C34878D82A}">
                    <a16:rowId xmlns:a16="http://schemas.microsoft.com/office/drawing/2014/main" val="3388127208"/>
                  </a:ext>
                </a:extLst>
              </a:tr>
              <a:tr h="803705">
                <a:tc>
                  <a:txBody>
                    <a:bodyPr/>
                    <a:lstStyle/>
                    <a:p>
                      <a:pPr marL="0" indent="0" algn="l" fontAlgn="t">
                        <a:lnSpc>
                          <a:spcPct val="107000"/>
                        </a:lnSpc>
                        <a:spcAft>
                          <a:spcPts val="800"/>
                        </a:spcAft>
                        <a:buClrTx/>
                        <a:buSzPts val="1200"/>
                        <a:buFontTx/>
                        <a:buNone/>
                      </a:pPr>
                      <a:r>
                        <a:rPr lang="en-GB" sz="2000" b="0" i="0" u="none" strike="noStrike" kern="100" dirty="0">
                          <a:effectLst/>
                          <a:latin typeface="Calibri" panose="020F0502020204030204" pitchFamily="34" charset="0"/>
                          <a:ea typeface="Aptos" panose="020B0004020202020204" pitchFamily="34" charset="0"/>
                          <a:cs typeface="Times New Roman" panose="02020603050405020304" pitchFamily="18" charset="0"/>
                        </a:rPr>
                        <a:t>Ascertain how the therapeutic interventions were received</a:t>
                      </a:r>
                      <a:endParaRPr lang="en-GB" sz="2000" b="0" i="0" u="none" strike="noStrike" dirty="0">
                        <a:effectLst/>
                        <a:latin typeface="Arial" panose="020B0604020202020204" pitchFamily="34" charset="0"/>
                      </a:endParaRPr>
                    </a:p>
                  </a:txBody>
                  <a:tcPr marL="87044" marR="87044" marT="12089"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t">
                        <a:lnSpc>
                          <a:spcPct val="107000"/>
                        </a:lnSpc>
                        <a:spcAft>
                          <a:spcPts val="800"/>
                        </a:spcAft>
                      </a:pPr>
                      <a:r>
                        <a:rPr lang="en-GB" sz="3600" b="0" i="0" u="none" strike="noStrike" kern="100" dirty="0">
                          <a:effectLst/>
                          <a:latin typeface="Aptos" panose="020B0004020202020204" pitchFamily="34" charset="0"/>
                          <a:ea typeface="Aptos" panose="020B0004020202020204" pitchFamily="34" charset="0"/>
                          <a:cs typeface="Times New Roman" panose="02020603050405020304" pitchFamily="18" charset="0"/>
                          <a:sym typeface="Wingdings" panose="05000000000000000000" pitchFamily="2" charset="2"/>
                        </a:rPr>
                        <a:t></a:t>
                      </a:r>
                      <a:endParaRPr lang="en-GB" sz="3600" b="0" i="0" u="none" strike="noStrike" dirty="0">
                        <a:effectLst/>
                        <a:latin typeface="Arial" panose="020B0604020202020204" pitchFamily="34" charset="0"/>
                      </a:endParaRPr>
                    </a:p>
                  </a:txBody>
                  <a:tcPr marL="87044" marR="87044" marT="12089"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t">
                        <a:lnSpc>
                          <a:spcPct val="107000"/>
                        </a:lnSpc>
                        <a:spcAft>
                          <a:spcPts val="800"/>
                        </a:spcAft>
                      </a:pPr>
                      <a:r>
                        <a:rPr lang="en-GB" sz="4400" b="0" i="0" u="none" strike="noStrike"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a:t>
                      </a:r>
                      <a:endParaRPr lang="en-GB" sz="4400" b="0" i="0" u="none" strike="noStrike" dirty="0">
                        <a:effectLst/>
                        <a:latin typeface="Arial" panose="020B0604020202020204" pitchFamily="34" charset="0"/>
                      </a:endParaRPr>
                    </a:p>
                  </a:txBody>
                  <a:tcPr marL="87044" marR="87044" marT="12089"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1D1D1"/>
                    </a:solidFill>
                  </a:tcPr>
                </a:tc>
                <a:tc>
                  <a:txBody>
                    <a:bodyPr/>
                    <a:lstStyle/>
                    <a:p>
                      <a:pPr algn="ctr" fontAlgn="t">
                        <a:lnSpc>
                          <a:spcPct val="107000"/>
                        </a:lnSpc>
                        <a:spcAft>
                          <a:spcPts val="800"/>
                        </a:spcAft>
                      </a:pPr>
                      <a:r>
                        <a:rPr lang="en-GB" sz="4400" b="0" i="0" u="none" strike="noStrike" kern="100" dirty="0">
                          <a:effectLst/>
                          <a:latin typeface="Aptos" panose="020B0004020202020204" pitchFamily="34" charset="0"/>
                          <a:ea typeface="Aptos" panose="020B0004020202020204" pitchFamily="34" charset="0"/>
                          <a:cs typeface="Times New Roman" panose="02020603050405020304" pitchFamily="18" charset="0"/>
                        </a:rPr>
                        <a:t>×</a:t>
                      </a:r>
                      <a:endParaRPr lang="en-GB" sz="4400" b="0" i="0" u="none" strike="noStrike" dirty="0">
                        <a:effectLst/>
                        <a:latin typeface="Arial" panose="020B0604020202020204" pitchFamily="34" charset="0"/>
                      </a:endParaRPr>
                    </a:p>
                  </a:txBody>
                  <a:tcPr marL="87044" marR="87044" marT="12089"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t">
                        <a:lnSpc>
                          <a:spcPct val="107000"/>
                        </a:lnSpc>
                        <a:spcAft>
                          <a:spcPts val="800"/>
                        </a:spcAft>
                      </a:pPr>
                      <a:r>
                        <a:rPr lang="en-GB" sz="3600" b="0" i="0" u="none" strike="noStrike"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sym typeface="Wingdings" panose="05000000000000000000" pitchFamily="2" charset="2"/>
                        </a:rPr>
                        <a:t></a:t>
                      </a:r>
                      <a:endParaRPr lang="en-GB" sz="3600" b="0" i="0" u="none" strike="noStrike" dirty="0">
                        <a:effectLst/>
                        <a:latin typeface="Arial" panose="020B0604020202020204" pitchFamily="34" charset="0"/>
                      </a:endParaRPr>
                    </a:p>
                  </a:txBody>
                  <a:tcPr marL="87044" marR="87044" marT="12089"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1D1D1"/>
                    </a:solidFill>
                  </a:tcPr>
                </a:tc>
                <a:tc>
                  <a:txBody>
                    <a:bodyPr/>
                    <a:lstStyle/>
                    <a:p>
                      <a:pPr algn="ctr" fontAlgn="t">
                        <a:lnSpc>
                          <a:spcPct val="107000"/>
                        </a:lnSpc>
                        <a:spcAft>
                          <a:spcPts val="800"/>
                        </a:spcAft>
                      </a:pPr>
                      <a:r>
                        <a:rPr lang="en-GB" sz="3600" b="0" i="0" u="none" strike="noStrike" kern="100" dirty="0">
                          <a:effectLst/>
                          <a:latin typeface="Aptos" panose="020B0004020202020204" pitchFamily="34" charset="0"/>
                          <a:ea typeface="Aptos" panose="020B0004020202020204" pitchFamily="34" charset="0"/>
                          <a:cs typeface="Times New Roman" panose="02020603050405020304" pitchFamily="18" charset="0"/>
                          <a:sym typeface="Wingdings" panose="05000000000000000000" pitchFamily="2" charset="2"/>
                        </a:rPr>
                        <a:t></a:t>
                      </a:r>
                      <a:endParaRPr lang="en-GB" sz="3600" b="0" i="0" u="none" strike="noStrike" dirty="0">
                        <a:effectLst/>
                        <a:latin typeface="Arial" panose="020B0604020202020204" pitchFamily="34" charset="0"/>
                      </a:endParaRPr>
                    </a:p>
                  </a:txBody>
                  <a:tcPr marL="87044" marR="87044" marT="12089"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t">
                        <a:lnSpc>
                          <a:spcPct val="107000"/>
                        </a:lnSpc>
                        <a:spcAft>
                          <a:spcPts val="800"/>
                        </a:spcAft>
                      </a:pPr>
                      <a:r>
                        <a:rPr lang="en-GB" sz="4400" b="0" i="0" u="none" strike="noStrike"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a:t>
                      </a:r>
                      <a:endParaRPr lang="en-GB" sz="4400" b="0" i="0" u="none" strike="noStrike" dirty="0">
                        <a:effectLst/>
                        <a:latin typeface="Arial" panose="020B0604020202020204" pitchFamily="34" charset="0"/>
                      </a:endParaRPr>
                    </a:p>
                  </a:txBody>
                  <a:tcPr marL="87044" marR="87044" marT="12089"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1D1D1"/>
                    </a:solidFill>
                  </a:tcPr>
                </a:tc>
                <a:extLst>
                  <a:ext uri="{0D108BD9-81ED-4DB2-BD59-A6C34878D82A}">
                    <a16:rowId xmlns:a16="http://schemas.microsoft.com/office/drawing/2014/main" val="1348454953"/>
                  </a:ext>
                </a:extLst>
              </a:tr>
              <a:tr h="800676">
                <a:tc>
                  <a:txBody>
                    <a:bodyPr/>
                    <a:lstStyle/>
                    <a:p>
                      <a:pPr marL="0" indent="0" algn="l" fontAlgn="t">
                        <a:lnSpc>
                          <a:spcPct val="107000"/>
                        </a:lnSpc>
                        <a:spcAft>
                          <a:spcPts val="800"/>
                        </a:spcAft>
                        <a:buClrTx/>
                        <a:buSzPts val="1200"/>
                        <a:buFontTx/>
                        <a:buNone/>
                      </a:pPr>
                      <a:r>
                        <a:rPr lang="en-GB" sz="2000" b="0" i="0" u="none" strike="noStrike" kern="100" dirty="0">
                          <a:solidFill>
                            <a:srgbClr val="000000"/>
                          </a:solidFill>
                          <a:effectLst/>
                          <a:latin typeface="Calibri" panose="020F0502020204030204" pitchFamily="34" charset="0"/>
                          <a:ea typeface="Aptos" panose="020B0004020202020204" pitchFamily="34" charset="0"/>
                          <a:cs typeface="Times New Roman" panose="02020603050405020304" pitchFamily="18" charset="0"/>
                        </a:rPr>
                        <a:t>Assess whether the process led to long-term change</a:t>
                      </a:r>
                      <a:endParaRPr lang="en-GB" sz="2000" b="0" i="0" u="none" strike="noStrike" dirty="0">
                        <a:effectLst/>
                        <a:latin typeface="Arial" panose="020B0604020202020204" pitchFamily="34" charset="0"/>
                      </a:endParaRPr>
                    </a:p>
                  </a:txBody>
                  <a:tcPr marL="87044" marR="87044" marT="12089"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t">
                        <a:lnSpc>
                          <a:spcPct val="107000"/>
                        </a:lnSpc>
                        <a:spcAft>
                          <a:spcPts val="800"/>
                        </a:spcAft>
                      </a:pPr>
                      <a:r>
                        <a:rPr lang="en-GB" sz="4400" b="0" i="0" u="none" strike="noStrike"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a:t>
                      </a:r>
                      <a:endParaRPr lang="en-GB" sz="4400" b="0" i="0" u="none" strike="noStrike" dirty="0">
                        <a:effectLst/>
                        <a:latin typeface="Arial" panose="020B0604020202020204" pitchFamily="34" charset="0"/>
                      </a:endParaRPr>
                    </a:p>
                  </a:txBody>
                  <a:tcPr marL="87044" marR="87044" marT="12089"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t">
                        <a:lnSpc>
                          <a:spcPct val="107000"/>
                        </a:lnSpc>
                        <a:spcAft>
                          <a:spcPts val="800"/>
                        </a:spcAft>
                      </a:pPr>
                      <a:r>
                        <a:rPr lang="en-GB" sz="4400" b="0" i="0" u="none" strike="noStrike"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a:t>
                      </a:r>
                      <a:endParaRPr lang="en-GB" sz="4400" b="0" i="0" u="none" strike="noStrike" dirty="0">
                        <a:effectLst/>
                        <a:latin typeface="Arial" panose="020B0604020202020204" pitchFamily="34" charset="0"/>
                      </a:endParaRPr>
                    </a:p>
                  </a:txBody>
                  <a:tcPr marL="87044" marR="87044" marT="12089"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1D1D1"/>
                    </a:solidFill>
                  </a:tcPr>
                </a:tc>
                <a:tc>
                  <a:txBody>
                    <a:bodyPr/>
                    <a:lstStyle/>
                    <a:p>
                      <a:pPr algn="ctr" fontAlgn="t">
                        <a:lnSpc>
                          <a:spcPct val="107000"/>
                        </a:lnSpc>
                        <a:spcAft>
                          <a:spcPts val="800"/>
                        </a:spcAft>
                      </a:pPr>
                      <a:r>
                        <a:rPr lang="en-GB" sz="4400" b="0" i="0" u="none" strike="noStrike"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a:t>
                      </a:r>
                      <a:endParaRPr lang="en-GB" sz="4400" b="0" i="0" u="none" strike="noStrike" dirty="0">
                        <a:effectLst/>
                        <a:latin typeface="Arial" panose="020B0604020202020204" pitchFamily="34" charset="0"/>
                      </a:endParaRPr>
                    </a:p>
                  </a:txBody>
                  <a:tcPr marL="87044" marR="87044" marT="12089"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t">
                        <a:lnSpc>
                          <a:spcPct val="107000"/>
                        </a:lnSpc>
                        <a:spcAft>
                          <a:spcPts val="800"/>
                        </a:spcAft>
                      </a:pPr>
                      <a:r>
                        <a:rPr lang="en-GB" sz="4400" b="0" i="0" u="none" strike="noStrike"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a:t>
                      </a:r>
                      <a:endParaRPr lang="en-GB" sz="4400" b="0" i="0" u="none" strike="noStrike" dirty="0">
                        <a:effectLst/>
                        <a:latin typeface="Arial" panose="020B0604020202020204" pitchFamily="34" charset="0"/>
                      </a:endParaRPr>
                    </a:p>
                  </a:txBody>
                  <a:tcPr marL="87044" marR="87044" marT="12089"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1D1D1"/>
                    </a:solidFill>
                  </a:tcPr>
                </a:tc>
                <a:tc>
                  <a:txBody>
                    <a:bodyPr/>
                    <a:lstStyle/>
                    <a:p>
                      <a:pPr algn="ctr" fontAlgn="t">
                        <a:lnSpc>
                          <a:spcPct val="107000"/>
                        </a:lnSpc>
                        <a:spcAft>
                          <a:spcPts val="800"/>
                        </a:spcAft>
                      </a:pPr>
                      <a:r>
                        <a:rPr lang="en-GB" sz="4400" b="0" i="0" u="none" strike="noStrike"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a:t>
                      </a:r>
                      <a:endParaRPr lang="en-GB" sz="4400" b="0" i="0" u="none" strike="noStrike" dirty="0">
                        <a:effectLst/>
                        <a:latin typeface="Arial" panose="020B0604020202020204" pitchFamily="34" charset="0"/>
                      </a:endParaRPr>
                    </a:p>
                  </a:txBody>
                  <a:tcPr marL="87044" marR="87044" marT="12089"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t">
                        <a:lnSpc>
                          <a:spcPct val="107000"/>
                        </a:lnSpc>
                        <a:spcAft>
                          <a:spcPts val="800"/>
                        </a:spcAft>
                      </a:pPr>
                      <a:r>
                        <a:rPr lang="en-GB" sz="4400" b="0" i="0" u="none" strike="noStrike"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a:t>
                      </a:r>
                      <a:endParaRPr lang="en-GB" sz="4400" b="0" i="0" u="none" strike="noStrike" dirty="0">
                        <a:effectLst/>
                        <a:latin typeface="Arial" panose="020B0604020202020204" pitchFamily="34" charset="0"/>
                      </a:endParaRPr>
                    </a:p>
                  </a:txBody>
                  <a:tcPr marL="87044" marR="87044" marT="12089"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1D1D1"/>
                    </a:solidFill>
                  </a:tcPr>
                </a:tc>
                <a:extLst>
                  <a:ext uri="{0D108BD9-81ED-4DB2-BD59-A6C34878D82A}">
                    <a16:rowId xmlns:a16="http://schemas.microsoft.com/office/drawing/2014/main" val="517482891"/>
                  </a:ext>
                </a:extLst>
              </a:tr>
              <a:tr h="803705">
                <a:tc>
                  <a:txBody>
                    <a:bodyPr/>
                    <a:lstStyle/>
                    <a:p>
                      <a:pPr marL="0" indent="0" algn="l" fontAlgn="t">
                        <a:lnSpc>
                          <a:spcPct val="107000"/>
                        </a:lnSpc>
                        <a:spcAft>
                          <a:spcPts val="800"/>
                        </a:spcAft>
                        <a:buClrTx/>
                        <a:buSzPts val="1200"/>
                        <a:buFontTx/>
                        <a:buNone/>
                      </a:pPr>
                      <a:r>
                        <a:rPr lang="en-GB" sz="2000" b="0" i="0" u="none" strike="noStrike" kern="100" dirty="0">
                          <a:solidFill>
                            <a:srgbClr val="000000"/>
                          </a:solidFill>
                          <a:effectLst/>
                          <a:latin typeface="Calibri" panose="020F0502020204030204" pitchFamily="34" charset="0"/>
                          <a:ea typeface="Aptos" panose="020B0004020202020204" pitchFamily="34" charset="0"/>
                          <a:cs typeface="Times New Roman" panose="02020603050405020304" pitchFamily="18" charset="0"/>
                        </a:rPr>
                        <a:t>Identify barriers / facilitators to therapeutic change </a:t>
                      </a:r>
                      <a:endParaRPr lang="en-GB" sz="2000" b="0" i="0" u="none" strike="noStrike" dirty="0">
                        <a:effectLst/>
                        <a:latin typeface="Arial" panose="020B0604020202020204" pitchFamily="34" charset="0"/>
                      </a:endParaRPr>
                    </a:p>
                  </a:txBody>
                  <a:tcPr marL="87044" marR="87044" marT="12089"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t">
                        <a:lnSpc>
                          <a:spcPct val="107000"/>
                        </a:lnSpc>
                        <a:spcAft>
                          <a:spcPts val="800"/>
                        </a:spcAft>
                      </a:pPr>
                      <a:r>
                        <a:rPr lang="en-GB" sz="3600" b="0" i="0" u="none" strike="noStrike"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sym typeface="Wingdings" panose="05000000000000000000" pitchFamily="2" charset="2"/>
                        </a:rPr>
                        <a:t></a:t>
                      </a:r>
                      <a:endParaRPr lang="en-GB" sz="3600" b="0" i="0" u="none" strike="noStrike" dirty="0">
                        <a:effectLst/>
                        <a:latin typeface="Arial" panose="020B0604020202020204" pitchFamily="34" charset="0"/>
                      </a:endParaRPr>
                    </a:p>
                  </a:txBody>
                  <a:tcPr marL="87044" marR="87044" marT="12089"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t">
                        <a:lnSpc>
                          <a:spcPct val="107000"/>
                        </a:lnSpc>
                        <a:spcAft>
                          <a:spcPts val="800"/>
                        </a:spcAft>
                      </a:pPr>
                      <a:r>
                        <a:rPr lang="en-GB" sz="3600" b="0" i="0" u="none" strike="noStrike"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sym typeface="Wingdings" panose="05000000000000000000" pitchFamily="2" charset="2"/>
                        </a:rPr>
                        <a:t></a:t>
                      </a:r>
                      <a:endParaRPr lang="en-GB" sz="3600" b="0" i="0" u="none" strike="noStrike" dirty="0">
                        <a:effectLst/>
                        <a:latin typeface="Arial" panose="020B0604020202020204" pitchFamily="34" charset="0"/>
                      </a:endParaRPr>
                    </a:p>
                  </a:txBody>
                  <a:tcPr marL="87044" marR="87044" marT="12089"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1D1D1"/>
                    </a:solidFill>
                  </a:tcPr>
                </a:tc>
                <a:tc>
                  <a:txBody>
                    <a:bodyPr/>
                    <a:lstStyle/>
                    <a:p>
                      <a:pPr algn="ctr" fontAlgn="t">
                        <a:lnSpc>
                          <a:spcPct val="107000"/>
                        </a:lnSpc>
                        <a:spcAft>
                          <a:spcPts val="800"/>
                        </a:spcAft>
                      </a:pPr>
                      <a:r>
                        <a:rPr lang="en-GB" sz="3600" b="0" i="0" u="none" strike="noStrike"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sym typeface="Wingdings" panose="05000000000000000000" pitchFamily="2" charset="2"/>
                        </a:rPr>
                        <a:t></a:t>
                      </a:r>
                      <a:endParaRPr lang="en-GB" sz="3600" b="0" i="0" u="none" strike="noStrike" dirty="0">
                        <a:effectLst/>
                        <a:latin typeface="Arial" panose="020B0604020202020204" pitchFamily="34" charset="0"/>
                      </a:endParaRPr>
                    </a:p>
                  </a:txBody>
                  <a:tcPr marL="87044" marR="87044" marT="12089"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t">
                        <a:lnSpc>
                          <a:spcPct val="107000"/>
                        </a:lnSpc>
                        <a:spcAft>
                          <a:spcPts val="800"/>
                        </a:spcAft>
                      </a:pPr>
                      <a:r>
                        <a:rPr lang="en-GB" sz="3600" b="0" i="0" u="none" strike="noStrike"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sym typeface="Wingdings" panose="05000000000000000000" pitchFamily="2" charset="2"/>
                        </a:rPr>
                        <a:t></a:t>
                      </a:r>
                      <a:endParaRPr lang="en-GB" sz="3600" b="0" i="0" u="none" strike="noStrike" dirty="0">
                        <a:effectLst/>
                        <a:latin typeface="Arial" panose="020B0604020202020204" pitchFamily="34" charset="0"/>
                      </a:endParaRPr>
                    </a:p>
                  </a:txBody>
                  <a:tcPr marL="87044" marR="87044" marT="12089"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1D1D1"/>
                    </a:solidFill>
                  </a:tcPr>
                </a:tc>
                <a:tc>
                  <a:txBody>
                    <a:bodyPr/>
                    <a:lstStyle/>
                    <a:p>
                      <a:pPr algn="ctr" fontAlgn="t">
                        <a:lnSpc>
                          <a:spcPct val="107000"/>
                        </a:lnSpc>
                        <a:spcAft>
                          <a:spcPts val="800"/>
                        </a:spcAft>
                      </a:pPr>
                      <a:r>
                        <a:rPr lang="en-GB" sz="3600" b="0" i="0" u="none" strike="noStrike"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sym typeface="Wingdings" panose="05000000000000000000" pitchFamily="2" charset="2"/>
                        </a:rPr>
                        <a:t></a:t>
                      </a:r>
                      <a:endParaRPr lang="en-GB" sz="3600" b="0" i="0" u="none" strike="noStrike" dirty="0">
                        <a:effectLst/>
                        <a:latin typeface="Arial" panose="020B0604020202020204" pitchFamily="34" charset="0"/>
                      </a:endParaRPr>
                    </a:p>
                  </a:txBody>
                  <a:tcPr marL="87044" marR="87044" marT="12089"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t">
                        <a:lnSpc>
                          <a:spcPct val="107000"/>
                        </a:lnSpc>
                        <a:spcAft>
                          <a:spcPts val="800"/>
                        </a:spcAft>
                      </a:pPr>
                      <a:r>
                        <a:rPr lang="en-GB" sz="3600" b="0" i="0" u="none" strike="noStrike"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sym typeface="Wingdings" panose="05000000000000000000" pitchFamily="2" charset="2"/>
                        </a:rPr>
                        <a:t></a:t>
                      </a:r>
                      <a:endParaRPr lang="en-GB" sz="3600" b="0" i="0" u="none" strike="noStrike" dirty="0">
                        <a:effectLst/>
                        <a:latin typeface="Arial" panose="020B0604020202020204" pitchFamily="34" charset="0"/>
                      </a:endParaRPr>
                    </a:p>
                  </a:txBody>
                  <a:tcPr marL="87044" marR="87044" marT="12089"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1D1D1"/>
                    </a:solidFill>
                  </a:tcPr>
                </a:tc>
                <a:extLst>
                  <a:ext uri="{0D108BD9-81ED-4DB2-BD59-A6C34878D82A}">
                    <a16:rowId xmlns:a16="http://schemas.microsoft.com/office/drawing/2014/main" val="2754651670"/>
                  </a:ext>
                </a:extLst>
              </a:tr>
              <a:tr h="803705">
                <a:tc>
                  <a:txBody>
                    <a:bodyPr/>
                    <a:lstStyle/>
                    <a:p>
                      <a:pPr marL="0" indent="0" algn="l" fontAlgn="t">
                        <a:lnSpc>
                          <a:spcPct val="107000"/>
                        </a:lnSpc>
                        <a:spcAft>
                          <a:spcPts val="800"/>
                        </a:spcAft>
                        <a:buClrTx/>
                        <a:buSzPts val="1200"/>
                        <a:buFontTx/>
                        <a:buNone/>
                      </a:pPr>
                      <a:r>
                        <a:rPr lang="en-GB" sz="2000" b="0" i="0" u="none" strike="noStrike" kern="100" dirty="0">
                          <a:solidFill>
                            <a:srgbClr val="000000"/>
                          </a:solidFill>
                          <a:effectLst/>
                          <a:latin typeface="Calibri" panose="020F0502020204030204" pitchFamily="34" charset="0"/>
                          <a:ea typeface="Aptos" panose="020B0004020202020204" pitchFamily="34" charset="0"/>
                          <a:cs typeface="Times New Roman" panose="02020603050405020304" pitchFamily="18" charset="0"/>
                        </a:rPr>
                        <a:t>Consider implications for effective, long-term support </a:t>
                      </a:r>
                      <a:endParaRPr lang="en-GB" sz="2000" b="0" i="0" u="none" strike="noStrike" dirty="0">
                        <a:effectLst/>
                        <a:latin typeface="Arial" panose="020B0604020202020204" pitchFamily="34" charset="0"/>
                      </a:endParaRPr>
                    </a:p>
                  </a:txBody>
                  <a:tcPr marL="87044" marR="87044" marT="12089"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t">
                        <a:lnSpc>
                          <a:spcPct val="107000"/>
                        </a:lnSpc>
                        <a:spcAft>
                          <a:spcPts val="800"/>
                        </a:spcAft>
                      </a:pPr>
                      <a:r>
                        <a:rPr lang="en-GB" sz="3600" b="0" i="0" u="none" strike="noStrike"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sym typeface="Wingdings" panose="05000000000000000000" pitchFamily="2" charset="2"/>
                        </a:rPr>
                        <a:t></a:t>
                      </a:r>
                      <a:endParaRPr lang="en-GB" sz="3600" b="0" i="0" u="none" strike="noStrike" dirty="0">
                        <a:effectLst/>
                        <a:latin typeface="Arial" panose="020B0604020202020204" pitchFamily="34" charset="0"/>
                      </a:endParaRPr>
                    </a:p>
                  </a:txBody>
                  <a:tcPr marL="87044" marR="87044" marT="12089"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t">
                        <a:lnSpc>
                          <a:spcPct val="107000"/>
                        </a:lnSpc>
                        <a:spcAft>
                          <a:spcPts val="800"/>
                        </a:spcAft>
                      </a:pPr>
                      <a:r>
                        <a:rPr lang="en-GB" sz="3600" b="0" i="0" u="none" strike="noStrike"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sym typeface="Wingdings" panose="05000000000000000000" pitchFamily="2" charset="2"/>
                        </a:rPr>
                        <a:t></a:t>
                      </a:r>
                      <a:endParaRPr lang="en-GB" sz="3600" b="0" i="0" u="none" strike="noStrike" dirty="0">
                        <a:effectLst/>
                        <a:latin typeface="Arial" panose="020B0604020202020204" pitchFamily="34" charset="0"/>
                      </a:endParaRPr>
                    </a:p>
                  </a:txBody>
                  <a:tcPr marL="87044" marR="87044" marT="12089"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1D1D1"/>
                    </a:solidFill>
                  </a:tcPr>
                </a:tc>
                <a:tc>
                  <a:txBody>
                    <a:bodyPr/>
                    <a:lstStyle/>
                    <a:p>
                      <a:pPr algn="ctr" fontAlgn="t">
                        <a:lnSpc>
                          <a:spcPct val="107000"/>
                        </a:lnSpc>
                        <a:spcAft>
                          <a:spcPts val="800"/>
                        </a:spcAft>
                      </a:pPr>
                      <a:r>
                        <a:rPr lang="en-GB" sz="3600" b="0" i="0" u="none" strike="noStrike"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sym typeface="Wingdings" panose="05000000000000000000" pitchFamily="2" charset="2"/>
                        </a:rPr>
                        <a:t></a:t>
                      </a:r>
                      <a:r>
                        <a:rPr lang="en-GB" sz="3600" b="0" i="0" u="none" strike="noStrike" kern="100" dirty="0">
                          <a:solidFill>
                            <a:srgbClr val="FFFFFF"/>
                          </a:solidFill>
                          <a:effectLst/>
                          <a:latin typeface="Calibri" panose="020F0502020204030204" pitchFamily="34" charset="0"/>
                          <a:ea typeface="Aptos" panose="020B0004020202020204" pitchFamily="34" charset="0"/>
                          <a:cs typeface="Times New Roman" panose="02020603050405020304" pitchFamily="18" charset="0"/>
                        </a:rPr>
                        <a:t> </a:t>
                      </a:r>
                      <a:endParaRPr lang="en-GB" sz="3600" b="0" i="0" u="none" strike="noStrike" dirty="0">
                        <a:effectLst/>
                        <a:latin typeface="Arial" panose="020B0604020202020204" pitchFamily="34" charset="0"/>
                      </a:endParaRPr>
                    </a:p>
                  </a:txBody>
                  <a:tcPr marL="87044" marR="87044" marT="12089"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t">
                        <a:lnSpc>
                          <a:spcPct val="107000"/>
                        </a:lnSpc>
                        <a:spcAft>
                          <a:spcPts val="800"/>
                        </a:spcAft>
                      </a:pPr>
                      <a:r>
                        <a:rPr lang="en-GB" sz="3600" b="0" i="0" u="none" strike="noStrike"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sym typeface="Wingdings" panose="05000000000000000000" pitchFamily="2" charset="2"/>
                        </a:rPr>
                        <a:t></a:t>
                      </a:r>
                      <a:endParaRPr lang="en-GB" sz="3600" b="0" i="0" u="none" strike="noStrike" dirty="0">
                        <a:effectLst/>
                        <a:latin typeface="Arial" panose="020B0604020202020204" pitchFamily="34" charset="0"/>
                      </a:endParaRPr>
                    </a:p>
                  </a:txBody>
                  <a:tcPr marL="87044" marR="87044" marT="12089"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1D1D1"/>
                    </a:solidFill>
                  </a:tcPr>
                </a:tc>
                <a:tc>
                  <a:txBody>
                    <a:bodyPr/>
                    <a:lstStyle/>
                    <a:p>
                      <a:pPr algn="ctr" fontAlgn="t">
                        <a:lnSpc>
                          <a:spcPct val="107000"/>
                        </a:lnSpc>
                        <a:spcAft>
                          <a:spcPts val="800"/>
                        </a:spcAft>
                      </a:pPr>
                      <a:r>
                        <a:rPr lang="en-GB" sz="3600" b="0" i="0" u="none" strike="noStrike"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sym typeface="Wingdings" panose="05000000000000000000" pitchFamily="2" charset="2"/>
                        </a:rPr>
                        <a:t></a:t>
                      </a:r>
                      <a:endParaRPr lang="en-GB" sz="3600" b="0" i="0" u="none" strike="noStrike" dirty="0">
                        <a:effectLst/>
                        <a:latin typeface="Arial" panose="020B0604020202020204" pitchFamily="34" charset="0"/>
                      </a:endParaRPr>
                    </a:p>
                  </a:txBody>
                  <a:tcPr marL="87044" marR="87044" marT="12089"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t">
                        <a:lnSpc>
                          <a:spcPct val="107000"/>
                        </a:lnSpc>
                        <a:spcAft>
                          <a:spcPts val="800"/>
                        </a:spcAft>
                      </a:pPr>
                      <a:r>
                        <a:rPr lang="en-GB" sz="3600" b="0" i="0" u="none" strike="noStrike"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sym typeface="Wingdings" panose="05000000000000000000" pitchFamily="2" charset="2"/>
                        </a:rPr>
                        <a:t></a:t>
                      </a:r>
                      <a:endParaRPr lang="en-GB" sz="3600" b="0" i="0" u="none" strike="noStrike" dirty="0">
                        <a:effectLst/>
                        <a:latin typeface="Arial" panose="020B0604020202020204" pitchFamily="34" charset="0"/>
                      </a:endParaRPr>
                    </a:p>
                  </a:txBody>
                  <a:tcPr marL="87044" marR="87044" marT="12089"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1D1D1"/>
                    </a:solidFill>
                  </a:tcPr>
                </a:tc>
                <a:extLst>
                  <a:ext uri="{0D108BD9-81ED-4DB2-BD59-A6C34878D82A}">
                    <a16:rowId xmlns:a16="http://schemas.microsoft.com/office/drawing/2014/main" val="4037828387"/>
                  </a:ext>
                </a:extLst>
              </a:tr>
            </a:tbl>
          </a:graphicData>
        </a:graphic>
      </p:graphicFrame>
      <p:graphicFrame>
        <p:nvGraphicFramePr>
          <p:cNvPr id="18" name="Table 17">
            <a:extLst>
              <a:ext uri="{FF2B5EF4-FFF2-40B4-BE49-F238E27FC236}">
                <a16:creationId xmlns:a16="http://schemas.microsoft.com/office/drawing/2014/main" id="{6D5E92DA-936E-2FE9-C5AE-229907A68023}"/>
              </a:ext>
            </a:extLst>
          </p:cNvPr>
          <p:cNvGraphicFramePr>
            <a:graphicFrameLocks noGrp="1"/>
          </p:cNvGraphicFramePr>
          <p:nvPr>
            <p:extLst>
              <p:ext uri="{D42A27DB-BD31-4B8C-83A1-F6EECF244321}">
                <p14:modId xmlns:p14="http://schemas.microsoft.com/office/powerpoint/2010/main" val="3334385539"/>
              </p:ext>
            </p:extLst>
          </p:nvPr>
        </p:nvGraphicFramePr>
        <p:xfrm>
          <a:off x="666631" y="5331658"/>
          <a:ext cx="10858731" cy="338225"/>
        </p:xfrm>
        <a:graphic>
          <a:graphicData uri="http://schemas.openxmlformats.org/drawingml/2006/table">
            <a:tbl>
              <a:tblPr firstRow="1" firstCol="1" bandRow="1"/>
              <a:tblGrid>
                <a:gridCol w="3346517">
                  <a:extLst>
                    <a:ext uri="{9D8B030D-6E8A-4147-A177-3AD203B41FA5}">
                      <a16:colId xmlns:a16="http://schemas.microsoft.com/office/drawing/2014/main" val="4085418213"/>
                    </a:ext>
                  </a:extLst>
                </a:gridCol>
                <a:gridCol w="1228478">
                  <a:extLst>
                    <a:ext uri="{9D8B030D-6E8A-4147-A177-3AD203B41FA5}">
                      <a16:colId xmlns:a16="http://schemas.microsoft.com/office/drawing/2014/main" val="902772711"/>
                    </a:ext>
                  </a:extLst>
                </a:gridCol>
                <a:gridCol w="1228478">
                  <a:extLst>
                    <a:ext uri="{9D8B030D-6E8A-4147-A177-3AD203B41FA5}">
                      <a16:colId xmlns:a16="http://schemas.microsoft.com/office/drawing/2014/main" val="3613590040"/>
                    </a:ext>
                  </a:extLst>
                </a:gridCol>
                <a:gridCol w="1369824">
                  <a:extLst>
                    <a:ext uri="{9D8B030D-6E8A-4147-A177-3AD203B41FA5}">
                      <a16:colId xmlns:a16="http://schemas.microsoft.com/office/drawing/2014/main" val="139433169"/>
                    </a:ext>
                  </a:extLst>
                </a:gridCol>
                <a:gridCol w="1228478">
                  <a:extLst>
                    <a:ext uri="{9D8B030D-6E8A-4147-A177-3AD203B41FA5}">
                      <a16:colId xmlns:a16="http://schemas.microsoft.com/office/drawing/2014/main" val="4211744729"/>
                    </a:ext>
                  </a:extLst>
                </a:gridCol>
                <a:gridCol w="1228478">
                  <a:extLst>
                    <a:ext uri="{9D8B030D-6E8A-4147-A177-3AD203B41FA5}">
                      <a16:colId xmlns:a16="http://schemas.microsoft.com/office/drawing/2014/main" val="292146562"/>
                    </a:ext>
                  </a:extLst>
                </a:gridCol>
                <a:gridCol w="1228478">
                  <a:extLst>
                    <a:ext uri="{9D8B030D-6E8A-4147-A177-3AD203B41FA5}">
                      <a16:colId xmlns:a16="http://schemas.microsoft.com/office/drawing/2014/main" val="569276155"/>
                    </a:ext>
                  </a:extLst>
                </a:gridCol>
              </a:tblGrid>
              <a:tr h="239472">
                <a:tc>
                  <a:txBody>
                    <a:bodyPr/>
                    <a:lstStyle/>
                    <a:p>
                      <a:pPr marL="0" indent="0" algn="l" fontAlgn="t">
                        <a:lnSpc>
                          <a:spcPct val="107000"/>
                        </a:lnSpc>
                        <a:spcAft>
                          <a:spcPts val="800"/>
                        </a:spcAft>
                        <a:buClrTx/>
                        <a:buSzPts val="1200"/>
                        <a:buFontTx/>
                        <a:buNone/>
                      </a:pPr>
                      <a:r>
                        <a:rPr lang="en-GB" sz="1800" b="1" i="0" u="none" strike="noStrike" dirty="0">
                          <a:effectLst/>
                          <a:latin typeface="Calibri" panose="020F0502020204030204" pitchFamily="34" charset="0"/>
                          <a:ea typeface="Calibri" panose="020F0502020204030204" pitchFamily="34" charset="0"/>
                          <a:cs typeface="Calibri" panose="020F0502020204030204" pitchFamily="34" charset="0"/>
                        </a:rPr>
                        <a:t>OBJECTIVES MET</a:t>
                      </a:r>
                    </a:p>
                  </a:txBody>
                  <a:tcPr marL="87044" marR="87044" marT="12089"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t">
                        <a:lnSpc>
                          <a:spcPct val="107000"/>
                        </a:lnSpc>
                        <a:spcAft>
                          <a:spcPts val="800"/>
                        </a:spcAft>
                      </a:pPr>
                      <a:r>
                        <a:rPr lang="en-GB" sz="2000" b="1" i="0" u="none" strike="noStrike"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sym typeface="Wingdings" panose="05000000000000000000" pitchFamily="2" charset="2"/>
                        </a:rPr>
                        <a:t>3/4</a:t>
                      </a:r>
                      <a:endParaRPr lang="en-GB" sz="2000" b="1" i="0" u="none" strike="noStrike" dirty="0">
                        <a:effectLst/>
                        <a:latin typeface="Calibri" panose="020F0502020204030204" pitchFamily="34" charset="0"/>
                        <a:ea typeface="Calibri" panose="020F0502020204030204" pitchFamily="34" charset="0"/>
                        <a:cs typeface="Calibri" panose="020F0502020204030204" pitchFamily="34" charset="0"/>
                      </a:endParaRPr>
                    </a:p>
                  </a:txBody>
                  <a:tcPr marL="87044" marR="87044" marT="12089"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t">
                        <a:lnSpc>
                          <a:spcPct val="107000"/>
                        </a:lnSpc>
                        <a:spcAft>
                          <a:spcPts val="800"/>
                        </a:spcAft>
                      </a:pPr>
                      <a:r>
                        <a:rPr lang="en-GB" sz="2000" b="1" i="0" u="none" strike="noStrike" dirty="0">
                          <a:effectLst/>
                          <a:latin typeface="Calibri" panose="020F0502020204030204" pitchFamily="34" charset="0"/>
                          <a:ea typeface="Calibri" panose="020F0502020204030204" pitchFamily="34" charset="0"/>
                          <a:cs typeface="Calibri" panose="020F0502020204030204" pitchFamily="34" charset="0"/>
                        </a:rPr>
                        <a:t>2/4</a:t>
                      </a:r>
                    </a:p>
                  </a:txBody>
                  <a:tcPr marL="87044" marR="87044" marT="12089"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1D1D1"/>
                    </a:solidFill>
                  </a:tcPr>
                </a:tc>
                <a:tc>
                  <a:txBody>
                    <a:bodyPr/>
                    <a:lstStyle/>
                    <a:p>
                      <a:pPr algn="ctr" fontAlgn="t">
                        <a:lnSpc>
                          <a:spcPct val="107000"/>
                        </a:lnSpc>
                        <a:spcAft>
                          <a:spcPts val="800"/>
                        </a:spcAft>
                      </a:pPr>
                      <a:r>
                        <a:rPr lang="en-GB" sz="2000" b="1" i="0" u="none" strike="noStrike"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sym typeface="Wingdings" panose="05000000000000000000" pitchFamily="2" charset="2"/>
                        </a:rPr>
                        <a:t>2/4</a:t>
                      </a:r>
                      <a:r>
                        <a:rPr lang="en-GB" sz="2000" b="1" i="0" u="none" strike="noStrike" kern="100" dirty="0">
                          <a:solidFill>
                            <a:srgbClr val="FFFFFF"/>
                          </a:solidFill>
                          <a:effectLst/>
                          <a:latin typeface="Calibri" panose="020F0502020204030204" pitchFamily="34" charset="0"/>
                          <a:ea typeface="Calibri" panose="020F0502020204030204" pitchFamily="34" charset="0"/>
                          <a:cs typeface="Calibri" panose="020F0502020204030204" pitchFamily="34" charset="0"/>
                        </a:rPr>
                        <a:t> </a:t>
                      </a:r>
                      <a:endParaRPr lang="en-GB" sz="2000" b="1" i="0" u="none" strike="noStrike" dirty="0">
                        <a:effectLst/>
                        <a:latin typeface="Calibri" panose="020F0502020204030204" pitchFamily="34" charset="0"/>
                        <a:ea typeface="Calibri" panose="020F0502020204030204" pitchFamily="34" charset="0"/>
                        <a:cs typeface="Calibri" panose="020F0502020204030204" pitchFamily="34" charset="0"/>
                      </a:endParaRPr>
                    </a:p>
                  </a:txBody>
                  <a:tcPr marL="87044" marR="87044" marT="12089"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t">
                        <a:lnSpc>
                          <a:spcPct val="107000"/>
                        </a:lnSpc>
                        <a:spcAft>
                          <a:spcPts val="800"/>
                        </a:spcAft>
                      </a:pPr>
                      <a:r>
                        <a:rPr lang="en-GB" sz="2000" b="1" i="0" u="none" strike="noStrike" dirty="0">
                          <a:effectLst/>
                          <a:latin typeface="Calibri" panose="020F0502020204030204" pitchFamily="34" charset="0"/>
                          <a:ea typeface="Calibri" panose="020F0502020204030204" pitchFamily="34" charset="0"/>
                          <a:cs typeface="Calibri" panose="020F0502020204030204" pitchFamily="34" charset="0"/>
                        </a:rPr>
                        <a:t>3/4</a:t>
                      </a:r>
                    </a:p>
                  </a:txBody>
                  <a:tcPr marL="87044" marR="87044" marT="12089"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1D1D1"/>
                    </a:solidFill>
                  </a:tcPr>
                </a:tc>
                <a:tc>
                  <a:txBody>
                    <a:bodyPr/>
                    <a:lstStyle/>
                    <a:p>
                      <a:pPr algn="ctr" fontAlgn="t">
                        <a:lnSpc>
                          <a:spcPct val="107000"/>
                        </a:lnSpc>
                        <a:spcAft>
                          <a:spcPts val="800"/>
                        </a:spcAft>
                      </a:pPr>
                      <a:r>
                        <a:rPr lang="en-GB" sz="2000" b="1" i="0" u="none" strike="noStrike"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sym typeface="Wingdings" panose="05000000000000000000" pitchFamily="2" charset="2"/>
                        </a:rPr>
                        <a:t>3/4</a:t>
                      </a:r>
                      <a:endParaRPr lang="en-GB" sz="2000" b="1" i="0" u="none" strike="noStrike" dirty="0">
                        <a:effectLst/>
                        <a:latin typeface="Calibri" panose="020F0502020204030204" pitchFamily="34" charset="0"/>
                        <a:ea typeface="Calibri" panose="020F0502020204030204" pitchFamily="34" charset="0"/>
                        <a:cs typeface="Calibri" panose="020F0502020204030204" pitchFamily="34" charset="0"/>
                      </a:endParaRPr>
                    </a:p>
                  </a:txBody>
                  <a:tcPr marL="87044" marR="87044" marT="12089"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t">
                        <a:lnSpc>
                          <a:spcPct val="107000"/>
                        </a:lnSpc>
                        <a:spcAft>
                          <a:spcPts val="800"/>
                        </a:spcAft>
                      </a:pPr>
                      <a:r>
                        <a:rPr lang="en-GB" sz="2000" b="1" i="0" u="none" strike="noStrike" dirty="0">
                          <a:effectLst/>
                          <a:latin typeface="Calibri" panose="020F0502020204030204" pitchFamily="34" charset="0"/>
                          <a:ea typeface="Calibri" panose="020F0502020204030204" pitchFamily="34" charset="0"/>
                          <a:cs typeface="Calibri" panose="020F0502020204030204" pitchFamily="34" charset="0"/>
                        </a:rPr>
                        <a:t>3/4</a:t>
                      </a:r>
                    </a:p>
                  </a:txBody>
                  <a:tcPr marL="87044" marR="87044" marT="12089"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1D1D1"/>
                    </a:solidFill>
                  </a:tcPr>
                </a:tc>
                <a:extLst>
                  <a:ext uri="{0D108BD9-81ED-4DB2-BD59-A6C34878D82A}">
                    <a16:rowId xmlns:a16="http://schemas.microsoft.com/office/drawing/2014/main" val="3037348123"/>
                  </a:ext>
                </a:extLst>
              </a:tr>
            </a:tbl>
          </a:graphicData>
        </a:graphic>
      </p:graphicFrame>
    </p:spTree>
    <p:extLst>
      <p:ext uri="{BB962C8B-B14F-4D97-AF65-F5344CB8AC3E}">
        <p14:creationId xmlns:p14="http://schemas.microsoft.com/office/powerpoint/2010/main" val="418654866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pic>
        <p:nvPicPr>
          <p:cNvPr id="3" name="Picture 2" descr="A group of papers with text&#10;&#10;AI-generated content may be incorrect.">
            <a:extLst>
              <a:ext uri="{FF2B5EF4-FFF2-40B4-BE49-F238E27FC236}">
                <a16:creationId xmlns:a16="http://schemas.microsoft.com/office/drawing/2014/main" id="{29C4DCB7-AFC0-3ECC-B6F4-FD17BDD22FB4}"/>
              </a:ext>
            </a:extLst>
          </p:cNvPr>
          <p:cNvPicPr>
            <a:picLocks noChangeAspect="1"/>
          </p:cNvPicPr>
          <p:nvPr/>
        </p:nvPicPr>
        <p:blipFill>
          <a:blip r:embed="rId3">
            <a:alphaModFix amt="50000"/>
            <a:extLst>
              <a:ext uri="{28A0092B-C50C-407E-A947-70E740481C1C}">
                <a14:useLocalDpi xmlns:a14="http://schemas.microsoft.com/office/drawing/2010/main" val="0"/>
              </a:ext>
            </a:extLst>
          </a:blip>
          <a:srcRect t="29613" b="10399"/>
          <a:stretch/>
        </p:blipFill>
        <p:spPr>
          <a:xfrm>
            <a:off x="20" y="1282"/>
            <a:ext cx="12191980" cy="6856718"/>
          </a:xfrm>
          <a:prstGeom prst="rect">
            <a:avLst/>
          </a:prstGeom>
        </p:spPr>
      </p:pic>
      <p:graphicFrame>
        <p:nvGraphicFramePr>
          <p:cNvPr id="7" name="Table 6">
            <a:extLst>
              <a:ext uri="{FF2B5EF4-FFF2-40B4-BE49-F238E27FC236}">
                <a16:creationId xmlns:a16="http://schemas.microsoft.com/office/drawing/2014/main" id="{6FB4C9F3-FAA6-00EE-EC14-880FF2273264}"/>
              </a:ext>
            </a:extLst>
          </p:cNvPr>
          <p:cNvGraphicFramePr>
            <a:graphicFrameLocks noGrp="1"/>
          </p:cNvGraphicFramePr>
          <p:nvPr>
            <p:extLst>
              <p:ext uri="{D42A27DB-BD31-4B8C-83A1-F6EECF244321}">
                <p14:modId xmlns:p14="http://schemas.microsoft.com/office/powerpoint/2010/main" val="709596766"/>
              </p:ext>
            </p:extLst>
          </p:nvPr>
        </p:nvGraphicFramePr>
        <p:xfrm>
          <a:off x="679132" y="826033"/>
          <a:ext cx="10833735" cy="5660256"/>
        </p:xfrm>
        <a:graphic>
          <a:graphicData uri="http://schemas.openxmlformats.org/drawingml/2006/table">
            <a:tbl>
              <a:tblPr firstRow="1" bandRow="1">
                <a:noFill/>
                <a:tableStyleId>{8799B23B-EC83-4686-B30A-512413B5E67A}</a:tableStyleId>
              </a:tblPr>
              <a:tblGrid>
                <a:gridCol w="1306286">
                  <a:extLst>
                    <a:ext uri="{9D8B030D-6E8A-4147-A177-3AD203B41FA5}">
                      <a16:colId xmlns:a16="http://schemas.microsoft.com/office/drawing/2014/main" val="3964991442"/>
                    </a:ext>
                  </a:extLst>
                </a:gridCol>
                <a:gridCol w="9527449">
                  <a:extLst>
                    <a:ext uri="{9D8B030D-6E8A-4147-A177-3AD203B41FA5}">
                      <a16:colId xmlns:a16="http://schemas.microsoft.com/office/drawing/2014/main" val="3770756390"/>
                    </a:ext>
                  </a:extLst>
                </a:gridCol>
              </a:tblGrid>
              <a:tr h="766822">
                <a:tc>
                  <a:txBody>
                    <a:bodyPr/>
                    <a:lstStyle/>
                    <a:p>
                      <a:r>
                        <a:rPr lang="en-GB" sz="2000" b="0" u="none" dirty="0">
                          <a:ln>
                            <a:noFill/>
                          </a:ln>
                          <a:solidFill>
                            <a:schemeClr val="tx1"/>
                          </a:solidFill>
                          <a:latin typeface="Calibri" panose="020F0502020204030204" pitchFamily="34" charset="0"/>
                          <a:ea typeface="Calibri" panose="020F0502020204030204" pitchFamily="34" charset="0"/>
                          <a:cs typeface="Calibri" panose="020F0502020204030204" pitchFamily="34" charset="0"/>
                        </a:rPr>
                        <a:t>PAPER 1</a:t>
                      </a:r>
                    </a:p>
                  </a:txBody>
                  <a:tcPr marL="193481" marR="116088" marT="116088" marB="116088">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solidFill>
                      <a:srgbClr val="CECFCD"/>
                    </a:solidFill>
                  </a:tcPr>
                </a:tc>
                <a:tc>
                  <a:txBody>
                    <a:bodyPr/>
                    <a:lstStyle/>
                    <a:p>
                      <a:r>
                        <a:rPr lang="en-GB" sz="2000" b="0" u="none" dirty="0">
                          <a:ln>
                            <a:noFill/>
                          </a:ln>
                          <a:solidFill>
                            <a:schemeClr val="tx1"/>
                          </a:solidFill>
                          <a:latin typeface="Calibri" panose="020F0502020204030204" pitchFamily="34" charset="0"/>
                          <a:ea typeface="Calibri" panose="020F0502020204030204" pitchFamily="34" charset="0"/>
                          <a:cs typeface="Calibri" panose="020F0502020204030204" pitchFamily="34" charset="0"/>
                        </a:rPr>
                        <a:t>Relates to volunteer-delivered decluttering. No longitudinal element. </a:t>
                      </a:r>
                      <a:r>
                        <a:rPr lang="en-GB" sz="2000" b="1" u="none" dirty="0">
                          <a:ln>
                            <a:noFill/>
                          </a:ln>
                          <a:solidFill>
                            <a:schemeClr val="tx1"/>
                          </a:solidFill>
                          <a:latin typeface="Calibri" panose="020F0502020204030204" pitchFamily="34" charset="0"/>
                          <a:ea typeface="Calibri" panose="020F0502020204030204" pitchFamily="34" charset="0"/>
                          <a:cs typeface="Calibri" panose="020F0502020204030204" pitchFamily="34" charset="0"/>
                        </a:rPr>
                        <a:t>Person-centred qualities</a:t>
                      </a:r>
                      <a:r>
                        <a:rPr lang="en-GB" sz="2000" b="0" u="none" dirty="0">
                          <a:ln>
                            <a:noFill/>
                          </a:ln>
                          <a:solidFill>
                            <a:schemeClr val="tx1"/>
                          </a:solidFill>
                          <a:latin typeface="Calibri" panose="020F0502020204030204" pitchFamily="34" charset="0"/>
                          <a:ea typeface="Calibri" panose="020F0502020204030204" pitchFamily="34" charset="0"/>
                          <a:cs typeface="Calibri" panose="020F0502020204030204" pitchFamily="34" charset="0"/>
                        </a:rPr>
                        <a:t> desirable.</a:t>
                      </a:r>
                    </a:p>
                  </a:txBody>
                  <a:tcPr marL="193481" marR="116088" marT="116088" marB="116088">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solidFill>
                      <a:srgbClr val="CECFCD">
                        <a:alpha val="69804"/>
                      </a:srgbClr>
                    </a:solidFill>
                  </a:tcPr>
                </a:tc>
                <a:extLst>
                  <a:ext uri="{0D108BD9-81ED-4DB2-BD59-A6C34878D82A}">
                    <a16:rowId xmlns:a16="http://schemas.microsoft.com/office/drawing/2014/main" val="1397928676"/>
                  </a:ext>
                </a:extLst>
              </a:tr>
              <a:tr h="589740">
                <a:tc>
                  <a:txBody>
                    <a:bodyPr/>
                    <a:lstStyle/>
                    <a:p>
                      <a:r>
                        <a:rPr lang="en-GB" sz="2000" b="0" u="none" dirty="0">
                          <a:ln>
                            <a:noFill/>
                          </a:ln>
                          <a:solidFill>
                            <a:schemeClr val="tx1"/>
                          </a:solidFill>
                          <a:latin typeface="Calibri" panose="020F0502020204030204" pitchFamily="34" charset="0"/>
                          <a:ea typeface="Calibri" panose="020F0502020204030204" pitchFamily="34" charset="0"/>
                          <a:cs typeface="Calibri" panose="020F0502020204030204" pitchFamily="34" charset="0"/>
                        </a:rPr>
                        <a:t>PAPER 2</a:t>
                      </a:r>
                    </a:p>
                  </a:txBody>
                  <a:tcPr marL="193481" marR="116088" marT="116088" marB="116088">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solidFill>
                      <a:srgbClr val="878E8B">
                        <a:alpha val="14902"/>
                      </a:srgbClr>
                    </a:solidFill>
                  </a:tcPr>
                </a:tc>
                <a:tc>
                  <a:txBody>
                    <a:bodyPr/>
                    <a:lstStyle/>
                    <a:p>
                      <a:r>
                        <a:rPr lang="en-GB" sz="2000" b="0" u="none" kern="120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Relates to the experiences of seeking help. </a:t>
                      </a:r>
                      <a:r>
                        <a:rPr lang="en-GB" sz="2000" b="1" u="none" kern="120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Focus on the person </a:t>
                      </a:r>
                      <a:r>
                        <a:rPr lang="en-GB" sz="2000" b="0" u="none" kern="120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rather than the stuff is vital.</a:t>
                      </a:r>
                      <a:endParaRPr lang="en-GB" sz="2000" b="0" u="none" dirty="0">
                        <a:ln>
                          <a:noFill/>
                        </a:ln>
                        <a:solidFill>
                          <a:schemeClr val="tx1"/>
                        </a:solidFill>
                        <a:latin typeface="Calibri" panose="020F0502020204030204" pitchFamily="34" charset="0"/>
                        <a:ea typeface="Calibri" panose="020F0502020204030204" pitchFamily="34" charset="0"/>
                        <a:cs typeface="Calibri" panose="020F0502020204030204" pitchFamily="34" charset="0"/>
                      </a:endParaRPr>
                    </a:p>
                  </a:txBody>
                  <a:tcPr marL="193481" marR="116088" marT="116088" marB="116088">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solidFill>
                      <a:srgbClr val="878E8B">
                        <a:alpha val="14902"/>
                      </a:srgbClr>
                    </a:solidFill>
                  </a:tcPr>
                </a:tc>
                <a:extLst>
                  <a:ext uri="{0D108BD9-81ED-4DB2-BD59-A6C34878D82A}">
                    <a16:rowId xmlns:a16="http://schemas.microsoft.com/office/drawing/2014/main" val="1378914023"/>
                  </a:ext>
                </a:extLst>
              </a:tr>
              <a:tr h="1120986">
                <a:tc>
                  <a:txBody>
                    <a:bodyPr/>
                    <a:lstStyle/>
                    <a:p>
                      <a:r>
                        <a:rPr lang="en-GB" sz="2000" b="0" u="none" dirty="0">
                          <a:ln>
                            <a:noFill/>
                          </a:ln>
                          <a:solidFill>
                            <a:schemeClr val="tx1"/>
                          </a:solidFill>
                          <a:latin typeface="Calibri" panose="020F0502020204030204" pitchFamily="34" charset="0"/>
                          <a:ea typeface="Calibri" panose="020F0502020204030204" pitchFamily="34" charset="0"/>
                          <a:cs typeface="Calibri" panose="020F0502020204030204" pitchFamily="34" charset="0"/>
                        </a:rPr>
                        <a:t>PAPER 3</a:t>
                      </a:r>
                    </a:p>
                  </a:txBody>
                  <a:tcPr marL="193481" marR="116088" marT="116088" marB="116088">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solidFill>
                      <a:srgbClr val="878E8B">
                        <a:alpha val="30196"/>
                      </a:srgbClr>
                    </a:solidFill>
                  </a:tcPr>
                </a:tc>
                <a:tc>
                  <a:txBody>
                    <a:bodyPr/>
                    <a:lstStyle/>
                    <a:p>
                      <a:r>
                        <a:rPr lang="en-GB" sz="2000" b="0" u="none" kern="120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203 participants with HD and a questionnaire approach into acceptability of services and treatments. Positive factors: it being </a:t>
                      </a:r>
                      <a:r>
                        <a:rPr lang="en-GB" sz="2000" b="1" u="none" kern="120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personalised and specific</a:t>
                      </a:r>
                      <a:r>
                        <a:rPr lang="en-GB" sz="2000" b="0" u="none" kern="120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 the participant being held accountable and belief that it works.</a:t>
                      </a:r>
                      <a:endParaRPr lang="en-GB" sz="2000" b="0" u="none" dirty="0">
                        <a:ln>
                          <a:noFill/>
                        </a:ln>
                        <a:solidFill>
                          <a:schemeClr val="tx1"/>
                        </a:solidFill>
                        <a:latin typeface="Calibri" panose="020F0502020204030204" pitchFamily="34" charset="0"/>
                        <a:ea typeface="Calibri" panose="020F0502020204030204" pitchFamily="34" charset="0"/>
                        <a:cs typeface="Calibri" panose="020F0502020204030204" pitchFamily="34" charset="0"/>
                      </a:endParaRPr>
                    </a:p>
                  </a:txBody>
                  <a:tcPr marL="193481" marR="116088" marT="116088" marB="116088">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solidFill>
                      <a:srgbClr val="878E8B">
                        <a:alpha val="30196"/>
                      </a:srgbClr>
                    </a:solidFill>
                  </a:tcPr>
                </a:tc>
                <a:extLst>
                  <a:ext uri="{0D108BD9-81ED-4DB2-BD59-A6C34878D82A}">
                    <a16:rowId xmlns:a16="http://schemas.microsoft.com/office/drawing/2014/main" val="1076483510"/>
                  </a:ext>
                </a:extLst>
              </a:tr>
              <a:tr h="766822">
                <a:tc>
                  <a:txBody>
                    <a:bodyPr/>
                    <a:lstStyle/>
                    <a:p>
                      <a:r>
                        <a:rPr lang="en-GB" sz="2000" b="0" u="none" dirty="0">
                          <a:ln>
                            <a:noFill/>
                          </a:ln>
                          <a:solidFill>
                            <a:schemeClr val="tx1"/>
                          </a:solidFill>
                          <a:latin typeface="Calibri" panose="020F0502020204030204" pitchFamily="34" charset="0"/>
                          <a:ea typeface="Calibri" panose="020F0502020204030204" pitchFamily="34" charset="0"/>
                          <a:cs typeface="Calibri" panose="020F0502020204030204" pitchFamily="34" charset="0"/>
                        </a:rPr>
                        <a:t>PAPER 4</a:t>
                      </a:r>
                    </a:p>
                  </a:txBody>
                  <a:tcPr marL="193481" marR="116088" marT="116088" marB="116088">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solidFill>
                      <a:srgbClr val="878E8B">
                        <a:alpha val="14902"/>
                      </a:srgbClr>
                    </a:solidFill>
                  </a:tcPr>
                </a:tc>
                <a:tc>
                  <a:txBody>
                    <a:bodyPr/>
                    <a:lstStyle/>
                    <a:p>
                      <a:r>
                        <a:rPr lang="en-GB" sz="2000" b="0" u="none" dirty="0">
                          <a:ln>
                            <a:noFill/>
                          </a:ln>
                          <a:solidFill>
                            <a:schemeClr val="tx1"/>
                          </a:solidFill>
                          <a:latin typeface="Calibri" panose="020F0502020204030204" pitchFamily="34" charset="0"/>
                          <a:ea typeface="Calibri" panose="020F0502020204030204" pitchFamily="34" charset="0"/>
                          <a:cs typeface="Calibri" panose="020F0502020204030204" pitchFamily="34" charset="0"/>
                        </a:rPr>
                        <a:t>Relates to volunteer-delivered decluttering, the process seen as therapeutic, </a:t>
                      </a:r>
                      <a:r>
                        <a:rPr lang="en-GB" sz="2000" b="1" u="none" dirty="0">
                          <a:ln>
                            <a:noFill/>
                          </a:ln>
                          <a:solidFill>
                            <a:schemeClr val="tx1"/>
                          </a:solidFill>
                          <a:latin typeface="Calibri" panose="020F0502020204030204" pitchFamily="34" charset="0"/>
                          <a:ea typeface="Calibri" panose="020F0502020204030204" pitchFamily="34" charset="0"/>
                          <a:cs typeface="Calibri" panose="020F0502020204030204" pitchFamily="34" charset="0"/>
                        </a:rPr>
                        <a:t>building trust and talking vital </a:t>
                      </a:r>
                      <a:r>
                        <a:rPr lang="en-GB" sz="2000" b="0" u="none" dirty="0">
                          <a:ln>
                            <a:noFill/>
                          </a:ln>
                          <a:solidFill>
                            <a:schemeClr val="tx1"/>
                          </a:solidFill>
                          <a:latin typeface="Calibri" panose="020F0502020204030204" pitchFamily="34" charset="0"/>
                          <a:ea typeface="Calibri" panose="020F0502020204030204" pitchFamily="34" charset="0"/>
                          <a:cs typeface="Calibri" panose="020F0502020204030204" pitchFamily="34" charset="0"/>
                        </a:rPr>
                        <a:t>elements.</a:t>
                      </a:r>
                    </a:p>
                  </a:txBody>
                  <a:tcPr marL="193481" marR="116088" marT="116088" marB="116088">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solidFill>
                      <a:srgbClr val="878E8B">
                        <a:alpha val="14902"/>
                      </a:srgbClr>
                    </a:solidFill>
                  </a:tcPr>
                </a:tc>
                <a:extLst>
                  <a:ext uri="{0D108BD9-81ED-4DB2-BD59-A6C34878D82A}">
                    <a16:rowId xmlns:a16="http://schemas.microsoft.com/office/drawing/2014/main" val="2128196782"/>
                  </a:ext>
                </a:extLst>
              </a:tr>
              <a:tr h="943903">
                <a:tc>
                  <a:txBody>
                    <a:bodyPr/>
                    <a:lstStyle/>
                    <a:p>
                      <a:r>
                        <a:rPr lang="en-GB" sz="2000" b="0" u="none" dirty="0">
                          <a:ln>
                            <a:noFill/>
                          </a:ln>
                          <a:solidFill>
                            <a:schemeClr val="tx1"/>
                          </a:solidFill>
                          <a:latin typeface="Calibri" panose="020F0502020204030204" pitchFamily="34" charset="0"/>
                          <a:ea typeface="Calibri" panose="020F0502020204030204" pitchFamily="34" charset="0"/>
                          <a:cs typeface="Calibri" panose="020F0502020204030204" pitchFamily="34" charset="0"/>
                        </a:rPr>
                        <a:t>PAPER 5</a:t>
                      </a:r>
                    </a:p>
                  </a:txBody>
                  <a:tcPr marL="193481" marR="116088" marT="116088" marB="116088">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solidFill>
                      <a:srgbClr val="878E8B">
                        <a:alpha val="30196"/>
                      </a:srgbClr>
                    </a:solidFill>
                  </a:tcPr>
                </a:tc>
                <a:tc>
                  <a:txBody>
                    <a:bodyPr/>
                    <a:lstStyle/>
                    <a:p>
                      <a:r>
                        <a:rPr lang="en-GB" sz="2000" b="0" u="none" dirty="0">
                          <a:ln>
                            <a:noFill/>
                          </a:ln>
                          <a:solidFill>
                            <a:schemeClr val="tx1"/>
                          </a:solidFill>
                          <a:latin typeface="Calibri" panose="020F0502020204030204" pitchFamily="34" charset="0"/>
                          <a:ea typeface="Calibri" panose="020F0502020204030204" pitchFamily="34" charset="0"/>
                          <a:cs typeface="Calibri" panose="020F0502020204030204" pitchFamily="34" charset="0"/>
                        </a:rPr>
                        <a:t>Collective case study qualitative view of CBT for HD. </a:t>
                      </a:r>
                      <a:r>
                        <a:rPr lang="en-GB" sz="2000" b="0" u="none" kern="120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All participants failed at tasks which demanded cognitive agility and were unable to alter any belief or behaviour despite evidence. </a:t>
                      </a:r>
                      <a:r>
                        <a:rPr lang="en-GB" sz="2000" b="1" u="none" kern="120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Participants cited the therapeutic relationship as an important aspect</a:t>
                      </a:r>
                      <a:endParaRPr lang="en-GB" sz="2000" b="1" u="none" dirty="0">
                        <a:ln>
                          <a:noFill/>
                        </a:ln>
                        <a:solidFill>
                          <a:schemeClr val="tx1"/>
                        </a:solidFill>
                        <a:latin typeface="Calibri" panose="020F0502020204030204" pitchFamily="34" charset="0"/>
                        <a:ea typeface="Calibri" panose="020F0502020204030204" pitchFamily="34" charset="0"/>
                        <a:cs typeface="Calibri" panose="020F0502020204030204" pitchFamily="34" charset="0"/>
                      </a:endParaRPr>
                    </a:p>
                  </a:txBody>
                  <a:tcPr marL="193481" marR="116088" marT="116088" marB="116088">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solidFill>
                      <a:srgbClr val="878E8B">
                        <a:alpha val="30196"/>
                      </a:srgbClr>
                    </a:solidFill>
                  </a:tcPr>
                </a:tc>
                <a:extLst>
                  <a:ext uri="{0D108BD9-81ED-4DB2-BD59-A6C34878D82A}">
                    <a16:rowId xmlns:a16="http://schemas.microsoft.com/office/drawing/2014/main" val="1556673314"/>
                  </a:ext>
                </a:extLst>
              </a:tr>
              <a:tr h="766822">
                <a:tc>
                  <a:txBody>
                    <a:bodyPr/>
                    <a:lstStyle/>
                    <a:p>
                      <a:r>
                        <a:rPr lang="en-GB" sz="2000" b="0" u="none" dirty="0">
                          <a:ln>
                            <a:noFill/>
                          </a:ln>
                          <a:solidFill>
                            <a:schemeClr val="tx1"/>
                          </a:solidFill>
                          <a:latin typeface="Calibri" panose="020F0502020204030204" pitchFamily="34" charset="0"/>
                          <a:ea typeface="Calibri" panose="020F0502020204030204" pitchFamily="34" charset="0"/>
                          <a:cs typeface="Calibri" panose="020F0502020204030204" pitchFamily="34" charset="0"/>
                        </a:rPr>
                        <a:t>PAPER 6</a:t>
                      </a:r>
                    </a:p>
                  </a:txBody>
                  <a:tcPr marL="193481" marR="116088" marT="116088" marB="116088">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solidFill>
                      <a:srgbClr val="878E8B">
                        <a:alpha val="14902"/>
                      </a:srgbClr>
                    </a:solidFill>
                  </a:tcPr>
                </a:tc>
                <a:tc>
                  <a:txBody>
                    <a:bodyPr/>
                    <a:lstStyle/>
                    <a:p>
                      <a:r>
                        <a:rPr lang="en-GB" sz="2000" b="0" u="none" dirty="0">
                          <a:ln>
                            <a:noFill/>
                          </a:ln>
                          <a:solidFill>
                            <a:schemeClr val="tx1"/>
                          </a:solidFill>
                          <a:latin typeface="Calibri" panose="020F0502020204030204" pitchFamily="34" charset="0"/>
                          <a:ea typeface="Calibri" panose="020F0502020204030204" pitchFamily="34" charset="0"/>
                          <a:cs typeface="Calibri" panose="020F0502020204030204" pitchFamily="34" charset="0"/>
                        </a:rPr>
                        <a:t>MM including focus group of people with HD. </a:t>
                      </a:r>
                      <a:r>
                        <a:rPr lang="en-GB" sz="2000" b="0" u="none" kern="120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Need to raise awareness and </a:t>
                      </a:r>
                      <a:r>
                        <a:rPr lang="en-GB" sz="2000" b="1" u="none" kern="120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reduce stigma and judgement </a:t>
                      </a:r>
                      <a:r>
                        <a:rPr lang="en-GB" sz="2000" b="0" u="none" kern="120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from professionals and society at large</a:t>
                      </a:r>
                      <a:endParaRPr lang="en-GB" sz="2000" b="0" u="none" dirty="0">
                        <a:ln>
                          <a:noFill/>
                        </a:ln>
                        <a:solidFill>
                          <a:schemeClr val="tx1"/>
                        </a:solidFill>
                        <a:latin typeface="Calibri" panose="020F0502020204030204" pitchFamily="34" charset="0"/>
                        <a:ea typeface="Calibri" panose="020F0502020204030204" pitchFamily="34" charset="0"/>
                        <a:cs typeface="Calibri" panose="020F0502020204030204" pitchFamily="34" charset="0"/>
                      </a:endParaRPr>
                    </a:p>
                  </a:txBody>
                  <a:tcPr marL="193481" marR="116088" marT="116088" marB="116088">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solidFill>
                      <a:srgbClr val="878E8B">
                        <a:alpha val="14902"/>
                      </a:srgbClr>
                    </a:solidFill>
                  </a:tcPr>
                </a:tc>
                <a:extLst>
                  <a:ext uri="{0D108BD9-81ED-4DB2-BD59-A6C34878D82A}">
                    <a16:rowId xmlns:a16="http://schemas.microsoft.com/office/drawing/2014/main" val="3121229531"/>
                  </a:ext>
                </a:extLst>
              </a:tr>
            </a:tbl>
          </a:graphicData>
        </a:graphic>
      </p:graphicFrame>
      <p:sp>
        <p:nvSpPr>
          <p:cNvPr id="9" name="TextBox 8">
            <a:extLst>
              <a:ext uri="{FF2B5EF4-FFF2-40B4-BE49-F238E27FC236}">
                <a16:creationId xmlns:a16="http://schemas.microsoft.com/office/drawing/2014/main" id="{1F0D4C5E-804D-0C8A-4FFC-4BE0CDA17AC2}"/>
              </a:ext>
            </a:extLst>
          </p:cNvPr>
          <p:cNvSpPr txBox="1"/>
          <p:nvPr/>
        </p:nvSpPr>
        <p:spPr>
          <a:xfrm>
            <a:off x="3478128" y="169476"/>
            <a:ext cx="4835420" cy="488363"/>
          </a:xfrm>
          <a:prstGeom prst="rect">
            <a:avLst/>
          </a:prstGeom>
        </p:spPr>
        <p:txBody>
          <a:bodyPr vert="horz" lIns="91440" tIns="45720" rIns="91440" bIns="45720" rtlCol="0" anchor="b">
            <a:normAutofit fontScale="55000" lnSpcReduction="20000"/>
          </a:bodyPr>
          <a:lstStyle/>
          <a:p>
            <a:pPr algn="ctr">
              <a:lnSpc>
                <a:spcPct val="90000"/>
              </a:lnSpc>
              <a:spcBef>
                <a:spcPct val="0"/>
              </a:spcBef>
              <a:spcAft>
                <a:spcPts val="600"/>
              </a:spcAft>
            </a:pPr>
            <a:r>
              <a:rPr lang="en-US" sz="4400" b="1" kern="1200" dirty="0">
                <a:solidFill>
                  <a:schemeClr val="tx1"/>
                </a:solidFill>
                <a:latin typeface="Calibri" panose="020F0502020204030204" pitchFamily="34" charset="0"/>
                <a:ea typeface="Calibri" panose="020F0502020204030204" pitchFamily="34" charset="0"/>
                <a:cs typeface="Calibri" panose="020F0502020204030204" pitchFamily="34" charset="0"/>
              </a:rPr>
              <a:t>BRIEF NOTES ABOUT EACH PAPER</a:t>
            </a:r>
          </a:p>
        </p:txBody>
      </p:sp>
    </p:spTree>
    <p:extLst>
      <p:ext uri="{BB962C8B-B14F-4D97-AF65-F5344CB8AC3E}">
        <p14:creationId xmlns:p14="http://schemas.microsoft.com/office/powerpoint/2010/main" val="238362425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7" name="Picture 16" descr="A group of papers with text on them&#10;&#10;AI-generated content may be incorrect.">
            <a:extLst>
              <a:ext uri="{FF2B5EF4-FFF2-40B4-BE49-F238E27FC236}">
                <a16:creationId xmlns:a16="http://schemas.microsoft.com/office/drawing/2014/main" id="{B183FBB5-BB7D-45E3-753E-35E9655B8961}"/>
              </a:ext>
            </a:extLst>
          </p:cNvPr>
          <p:cNvPicPr>
            <a:picLocks noChangeAspect="1"/>
          </p:cNvPicPr>
          <p:nvPr/>
        </p:nvPicPr>
        <p:blipFill>
          <a:blip r:embed="rId3">
            <a:extLst>
              <a:ext uri="{28A0092B-C50C-407E-A947-70E740481C1C}">
                <a14:useLocalDpi xmlns:a14="http://schemas.microsoft.com/office/drawing/2010/main" val="0"/>
              </a:ext>
            </a:extLst>
          </a:blip>
          <a:srcRect l="2079" r="1690" b="1"/>
          <a:stretch/>
        </p:blipFill>
        <p:spPr>
          <a:xfrm>
            <a:off x="2522356" y="10"/>
            <a:ext cx="9669642" cy="6857990"/>
          </a:xfrm>
          <a:prstGeom prst="rect">
            <a:avLst/>
          </a:prstGeom>
        </p:spPr>
      </p:pic>
      <p:sp>
        <p:nvSpPr>
          <p:cNvPr id="34" name="Rectangle 33">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a:extLst>
              <a:ext uri="{FF2B5EF4-FFF2-40B4-BE49-F238E27FC236}">
                <a16:creationId xmlns:a16="http://schemas.microsoft.com/office/drawing/2014/main" id="{6DDBE645-73E2-2F52-6EBA-DFAC6442439E}"/>
              </a:ext>
            </a:extLst>
          </p:cNvPr>
          <p:cNvSpPr txBox="1"/>
          <p:nvPr/>
        </p:nvSpPr>
        <p:spPr>
          <a:xfrm>
            <a:off x="33268" y="606155"/>
            <a:ext cx="7961307" cy="5366807"/>
          </a:xfrm>
          <a:prstGeom prst="rect">
            <a:avLst/>
          </a:prstGeom>
        </p:spPr>
        <p:txBody>
          <a:bodyPr vert="horz" lIns="91440" tIns="45720" rIns="91440" bIns="45720" rtlCol="0">
            <a:noAutofit/>
          </a:bodyPr>
          <a:lstStyle/>
          <a:p>
            <a:pPr>
              <a:lnSpc>
                <a:spcPct val="90000"/>
              </a:lnSpc>
              <a:spcAft>
                <a:spcPts val="800"/>
              </a:spcAft>
            </a:pPr>
            <a:endParaRPr lang="en-US" sz="2000" b="1" dirty="0">
              <a:effectLst/>
              <a:latin typeface="Calibri" panose="020F0502020204030204" pitchFamily="34" charset="0"/>
              <a:ea typeface="Calibri" panose="020F0502020204030204" pitchFamily="34" charset="0"/>
              <a:cs typeface="Calibri" panose="020F0502020204030204" pitchFamily="34" charset="0"/>
            </a:endParaRPr>
          </a:p>
          <a:p>
            <a:pPr marL="285750" indent="-285750">
              <a:lnSpc>
                <a:spcPct val="90000"/>
              </a:lnSpc>
              <a:spcAft>
                <a:spcPts val="800"/>
              </a:spcAft>
              <a:buFont typeface="Arial" panose="020B0604020202020204" pitchFamily="34" charset="0"/>
              <a:buChar char="•"/>
            </a:pPr>
            <a:r>
              <a:rPr lang="en-US" sz="2000" b="1" dirty="0">
                <a:effectLst/>
                <a:latin typeface="Calibri" panose="020F0502020204030204" pitchFamily="34" charset="0"/>
                <a:ea typeface="Calibri" panose="020F0502020204030204" pitchFamily="34" charset="0"/>
                <a:cs typeface="Calibri" panose="020F0502020204030204" pitchFamily="34" charset="0"/>
              </a:rPr>
              <a:t>Therapeutic relationship valued above all else </a:t>
            </a:r>
          </a:p>
          <a:p>
            <a:pPr>
              <a:lnSpc>
                <a:spcPct val="90000"/>
              </a:lnSpc>
              <a:spcAft>
                <a:spcPts val="800"/>
              </a:spcAft>
            </a:pPr>
            <a:endParaRPr lang="en-US" sz="2000" b="1" dirty="0">
              <a:effectLst/>
              <a:latin typeface="Calibri" panose="020F0502020204030204" pitchFamily="34" charset="0"/>
              <a:ea typeface="Calibri" panose="020F0502020204030204" pitchFamily="34" charset="0"/>
              <a:cs typeface="Calibri" panose="020F0502020204030204" pitchFamily="34" charset="0"/>
            </a:endParaRPr>
          </a:p>
          <a:p>
            <a:pPr marL="285750" indent="-285750">
              <a:lnSpc>
                <a:spcPct val="90000"/>
              </a:lnSpc>
              <a:spcAft>
                <a:spcPts val="800"/>
              </a:spcAft>
              <a:buFont typeface="Arial" panose="020B0604020202020204" pitchFamily="34" charset="0"/>
              <a:buChar char="•"/>
            </a:pPr>
            <a:r>
              <a:rPr lang="en-US" sz="2000" b="1" dirty="0">
                <a:effectLst/>
                <a:latin typeface="Calibri" panose="020F0502020204030204" pitchFamily="34" charset="0"/>
                <a:ea typeface="Calibri" panose="020F0502020204030204" pitchFamily="34" charset="0"/>
                <a:cs typeface="Calibri" panose="020F0502020204030204" pitchFamily="34" charset="0"/>
              </a:rPr>
              <a:t>Talking and compassion are vital, clients wish to feel              understood and cared for</a:t>
            </a:r>
          </a:p>
          <a:p>
            <a:pPr marL="285750" indent="-285750">
              <a:lnSpc>
                <a:spcPct val="90000"/>
              </a:lnSpc>
              <a:spcAft>
                <a:spcPts val="800"/>
              </a:spcAft>
              <a:buFont typeface="Arial" panose="020B0604020202020204" pitchFamily="34" charset="0"/>
              <a:buChar char="•"/>
            </a:pPr>
            <a:endParaRPr lang="en-US" sz="2000" b="1" dirty="0">
              <a:effectLst/>
              <a:latin typeface="Calibri" panose="020F0502020204030204" pitchFamily="34" charset="0"/>
              <a:ea typeface="Calibri" panose="020F0502020204030204" pitchFamily="34" charset="0"/>
              <a:cs typeface="Calibri" panose="020F0502020204030204" pitchFamily="34" charset="0"/>
            </a:endParaRPr>
          </a:p>
          <a:p>
            <a:pPr marL="285750" indent="-285750">
              <a:lnSpc>
                <a:spcPct val="90000"/>
              </a:lnSpc>
              <a:spcAft>
                <a:spcPts val="800"/>
              </a:spcAft>
              <a:buFont typeface="Arial" panose="020B0604020202020204" pitchFamily="34" charset="0"/>
              <a:buChar char="•"/>
            </a:pPr>
            <a:r>
              <a:rPr lang="en-US" sz="2000" b="1" dirty="0">
                <a:latin typeface="Calibri" panose="020F0502020204030204" pitchFamily="34" charset="0"/>
                <a:ea typeface="Calibri" panose="020F0502020204030204" pitchFamily="34" charset="0"/>
                <a:cs typeface="Calibri" panose="020F0502020204030204" pitchFamily="34" charset="0"/>
              </a:rPr>
              <a:t>Support that disempowers, stigmatises or judges is              unacceptable </a:t>
            </a:r>
          </a:p>
          <a:p>
            <a:pPr>
              <a:lnSpc>
                <a:spcPct val="90000"/>
              </a:lnSpc>
              <a:spcAft>
                <a:spcPts val="800"/>
              </a:spcAft>
            </a:pPr>
            <a:endParaRPr lang="en-US" sz="2000" b="1" dirty="0">
              <a:latin typeface="Calibri" panose="020F0502020204030204" pitchFamily="34" charset="0"/>
              <a:ea typeface="Calibri" panose="020F0502020204030204" pitchFamily="34" charset="0"/>
              <a:cs typeface="Calibri" panose="020F0502020204030204" pitchFamily="34" charset="0"/>
            </a:endParaRPr>
          </a:p>
          <a:p>
            <a:pPr marL="285750" indent="-285750">
              <a:lnSpc>
                <a:spcPct val="90000"/>
              </a:lnSpc>
              <a:spcAft>
                <a:spcPts val="800"/>
              </a:spcAft>
              <a:buFont typeface="Arial" panose="020B0604020202020204" pitchFamily="34" charset="0"/>
              <a:buChar char="•"/>
            </a:pPr>
            <a:r>
              <a:rPr lang="en-US" sz="2000" b="1" dirty="0">
                <a:latin typeface="Calibri" panose="020F0502020204030204" pitchFamily="34" charset="0"/>
                <a:ea typeface="Calibri" panose="020F0502020204030204" pitchFamily="34" charset="0"/>
                <a:cs typeface="Calibri" panose="020F0502020204030204" pitchFamily="34" charset="0"/>
              </a:rPr>
              <a:t>Person-centred qualities are desirable; nonjudgemental,                  client autonomy, no agenda</a:t>
            </a:r>
          </a:p>
          <a:p>
            <a:pPr>
              <a:lnSpc>
                <a:spcPct val="90000"/>
              </a:lnSpc>
              <a:spcAft>
                <a:spcPts val="800"/>
              </a:spcAft>
            </a:pPr>
            <a:endParaRPr lang="en-US" sz="2000" b="1" dirty="0">
              <a:latin typeface="Calibri" panose="020F0502020204030204" pitchFamily="34" charset="0"/>
              <a:ea typeface="Calibri" panose="020F0502020204030204" pitchFamily="34" charset="0"/>
              <a:cs typeface="Calibri" panose="020F0502020204030204" pitchFamily="34" charset="0"/>
            </a:endParaRPr>
          </a:p>
          <a:p>
            <a:pPr marL="285750" indent="-285750">
              <a:lnSpc>
                <a:spcPct val="90000"/>
              </a:lnSpc>
              <a:spcAft>
                <a:spcPts val="800"/>
              </a:spcAft>
              <a:buFont typeface="Arial" panose="020B0604020202020204" pitchFamily="34" charset="0"/>
              <a:buChar char="•"/>
            </a:pPr>
            <a:r>
              <a:rPr lang="en-US" sz="2000" b="1" dirty="0">
                <a:effectLst/>
                <a:latin typeface="Calibri" panose="020F0502020204030204" pitchFamily="34" charset="0"/>
                <a:ea typeface="Calibri" panose="020F0502020204030204" pitchFamily="34" charset="0"/>
                <a:cs typeface="Calibri" panose="020F0502020204030204" pitchFamily="34" charset="0"/>
              </a:rPr>
              <a:t>Fear of judgement, sanctions or enforcement can be                                 a barrier to accessing help</a:t>
            </a:r>
          </a:p>
          <a:p>
            <a:pPr marL="285750" indent="-285750">
              <a:lnSpc>
                <a:spcPct val="90000"/>
              </a:lnSpc>
              <a:spcAft>
                <a:spcPts val="800"/>
              </a:spcAft>
              <a:buFont typeface="Arial" panose="020B0604020202020204" pitchFamily="34" charset="0"/>
              <a:buChar char="•"/>
            </a:pPr>
            <a:endParaRPr lang="en-US" sz="2000" b="1" dirty="0">
              <a:effectLst/>
              <a:latin typeface="Calibri" panose="020F0502020204030204" pitchFamily="34" charset="0"/>
              <a:ea typeface="Calibri" panose="020F0502020204030204" pitchFamily="34" charset="0"/>
              <a:cs typeface="Calibri" panose="020F0502020204030204" pitchFamily="34" charset="0"/>
            </a:endParaRPr>
          </a:p>
          <a:p>
            <a:pPr marL="342900" indent="-342900">
              <a:lnSpc>
                <a:spcPct val="90000"/>
              </a:lnSpc>
              <a:spcAft>
                <a:spcPts val="800"/>
              </a:spcAft>
              <a:buFont typeface="Arial" panose="020B0604020202020204" pitchFamily="34" charset="0"/>
              <a:buChar char="•"/>
            </a:pPr>
            <a:r>
              <a:rPr lang="en-US" sz="2000" b="1" dirty="0">
                <a:latin typeface="Calibri" panose="020F0502020204030204" pitchFamily="34" charset="0"/>
                <a:ea typeface="Calibri" panose="020F0502020204030204" pitchFamily="34" charset="0"/>
                <a:cs typeface="Calibri" panose="020F0502020204030204" pitchFamily="34" charset="0"/>
              </a:rPr>
              <a:t>CBT not a good fit for HD, homework and written                               tasks were roundly disparaged  </a:t>
            </a:r>
          </a:p>
          <a:p>
            <a:pPr>
              <a:lnSpc>
                <a:spcPct val="90000"/>
              </a:lnSpc>
              <a:spcAft>
                <a:spcPts val="800"/>
              </a:spcAft>
            </a:pPr>
            <a:endParaRPr lang="en-US" sz="2000" b="1" dirty="0">
              <a:effectLst/>
              <a:latin typeface="Calibri" panose="020F0502020204030204" pitchFamily="34" charset="0"/>
              <a:ea typeface="Calibri" panose="020F0502020204030204" pitchFamily="34" charset="0"/>
              <a:cs typeface="Calibri" panose="020F0502020204030204" pitchFamily="34" charset="0"/>
            </a:endParaRPr>
          </a:p>
        </p:txBody>
      </p:sp>
      <p:sp>
        <p:nvSpPr>
          <p:cNvPr id="18" name="TextBox 17">
            <a:extLst>
              <a:ext uri="{FF2B5EF4-FFF2-40B4-BE49-F238E27FC236}">
                <a16:creationId xmlns:a16="http://schemas.microsoft.com/office/drawing/2014/main" id="{83F4BC1F-5B12-5D76-ECFB-79C402B362E7}"/>
              </a:ext>
            </a:extLst>
          </p:cNvPr>
          <p:cNvSpPr txBox="1"/>
          <p:nvPr/>
        </p:nvSpPr>
        <p:spPr>
          <a:xfrm>
            <a:off x="1046603" y="177307"/>
            <a:ext cx="3150824" cy="461665"/>
          </a:xfrm>
          <a:prstGeom prst="rect">
            <a:avLst/>
          </a:prstGeom>
          <a:noFill/>
        </p:spPr>
        <p:txBody>
          <a:bodyPr wrap="square" rtlCol="0">
            <a:spAutoFit/>
          </a:bodyPr>
          <a:lstStyle/>
          <a:p>
            <a:r>
              <a:rPr lang="en-GB" sz="2400" b="1" dirty="0">
                <a:latin typeface="Calibri" panose="020F0502020204030204" pitchFamily="34" charset="0"/>
                <a:ea typeface="Calibri" panose="020F0502020204030204" pitchFamily="34" charset="0"/>
                <a:cs typeface="Calibri" panose="020F0502020204030204" pitchFamily="34" charset="0"/>
              </a:rPr>
              <a:t>SYNTHESIS OF THEMES</a:t>
            </a:r>
          </a:p>
        </p:txBody>
      </p:sp>
    </p:spTree>
    <p:extLst>
      <p:ext uri="{BB962C8B-B14F-4D97-AF65-F5344CB8AC3E}">
        <p14:creationId xmlns:p14="http://schemas.microsoft.com/office/powerpoint/2010/main" val="174968151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pic>
        <p:nvPicPr>
          <p:cNvPr id="5" name="Picture 4" descr="A pile of cardboard boxes&#10;&#10;AI-generated content may be incorrect.">
            <a:extLst>
              <a:ext uri="{FF2B5EF4-FFF2-40B4-BE49-F238E27FC236}">
                <a16:creationId xmlns:a16="http://schemas.microsoft.com/office/drawing/2014/main" id="{D1C48965-BAD3-1949-AD66-9DF63FBC0249}"/>
              </a:ext>
            </a:extLst>
          </p:cNvPr>
          <p:cNvPicPr>
            <a:picLocks noChangeAspect="1"/>
          </p:cNvPicPr>
          <p:nvPr/>
        </p:nvPicPr>
        <p:blipFill>
          <a:blip r:embed="rId3">
            <a:extLst>
              <a:ext uri="{28A0092B-C50C-407E-A947-70E740481C1C}">
                <a14:useLocalDpi xmlns:a14="http://schemas.microsoft.com/office/drawing/2010/main" val="0"/>
              </a:ext>
            </a:extLst>
          </a:blip>
          <a:srcRect t="19"/>
          <a:stretch/>
        </p:blipFill>
        <p:spPr>
          <a:xfrm>
            <a:off x="20" y="1282"/>
            <a:ext cx="12191980" cy="6856718"/>
          </a:xfrm>
          <a:prstGeom prst="rect">
            <a:avLst/>
          </a:prstGeom>
        </p:spPr>
      </p:pic>
      <p:sp>
        <p:nvSpPr>
          <p:cNvPr id="9" name="TextBox 8">
            <a:extLst>
              <a:ext uri="{FF2B5EF4-FFF2-40B4-BE49-F238E27FC236}">
                <a16:creationId xmlns:a16="http://schemas.microsoft.com/office/drawing/2014/main" id="{8153E67C-9518-51C5-E430-EF21059012DF}"/>
              </a:ext>
            </a:extLst>
          </p:cNvPr>
          <p:cNvSpPr txBox="1"/>
          <p:nvPr/>
        </p:nvSpPr>
        <p:spPr>
          <a:xfrm>
            <a:off x="402772" y="228600"/>
            <a:ext cx="2917371" cy="2074414"/>
          </a:xfrm>
          <a:prstGeom prst="rect">
            <a:avLst/>
          </a:prstGeom>
          <a:noFill/>
        </p:spPr>
        <p:txBody>
          <a:bodyPr wrap="square">
            <a:spAutoFit/>
          </a:bodyPr>
          <a:lstStyle/>
          <a:p>
            <a:pPr>
              <a:lnSpc>
                <a:spcPct val="90000"/>
              </a:lnSpc>
              <a:spcAft>
                <a:spcPts val="600"/>
              </a:spcAft>
            </a:pPr>
            <a:r>
              <a:rPr lang="en-US" sz="4400" b="1" dirty="0">
                <a:latin typeface="Calibri" panose="020F0502020204030204" pitchFamily="34" charset="0"/>
                <a:ea typeface="Calibri" panose="020F0502020204030204" pitchFamily="34" charset="0"/>
                <a:cs typeface="Calibri" panose="020F0502020204030204" pitchFamily="34" charset="0"/>
              </a:rPr>
              <a:t>The </a:t>
            </a:r>
          </a:p>
          <a:p>
            <a:pPr>
              <a:lnSpc>
                <a:spcPct val="90000"/>
              </a:lnSpc>
              <a:spcAft>
                <a:spcPts val="600"/>
              </a:spcAft>
            </a:pPr>
            <a:r>
              <a:rPr lang="en-US" sz="4400" b="1" dirty="0">
                <a:latin typeface="Calibri" panose="020F0502020204030204" pitchFamily="34" charset="0"/>
                <a:ea typeface="Calibri" panose="020F0502020204030204" pitchFamily="34" charset="0"/>
                <a:cs typeface="Calibri" panose="020F0502020204030204" pitchFamily="34" charset="0"/>
              </a:rPr>
              <a:t>Research </a:t>
            </a:r>
          </a:p>
          <a:p>
            <a:pPr>
              <a:lnSpc>
                <a:spcPct val="90000"/>
              </a:lnSpc>
              <a:spcAft>
                <a:spcPts val="600"/>
              </a:spcAft>
            </a:pPr>
            <a:r>
              <a:rPr lang="en-US" sz="4400" b="1" dirty="0">
                <a:latin typeface="Calibri" panose="020F0502020204030204" pitchFamily="34" charset="0"/>
                <a:ea typeface="Calibri" panose="020F0502020204030204" pitchFamily="34" charset="0"/>
                <a:cs typeface="Calibri" panose="020F0502020204030204" pitchFamily="34" charset="0"/>
              </a:rPr>
              <a:t>Paper</a:t>
            </a:r>
            <a:endParaRPr lang="en-US" sz="2400"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07805208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4" name="Picture 13" descr="A pile of books and blankets">
            <a:extLst>
              <a:ext uri="{FF2B5EF4-FFF2-40B4-BE49-F238E27FC236}">
                <a16:creationId xmlns:a16="http://schemas.microsoft.com/office/drawing/2014/main" id="{D809C460-C9D9-C658-E2BB-C5CBFDF1A348}"/>
              </a:ext>
            </a:extLst>
          </p:cNvPr>
          <p:cNvPicPr>
            <a:picLocks noChangeAspect="1"/>
          </p:cNvPicPr>
          <p:nvPr/>
        </p:nvPicPr>
        <p:blipFill>
          <a:blip r:embed="rId3">
            <a:extLst>
              <a:ext uri="{28A0092B-C50C-407E-A947-70E740481C1C}">
                <a14:useLocalDpi xmlns:a14="http://schemas.microsoft.com/office/drawing/2010/main" val="0"/>
              </a:ext>
            </a:extLst>
          </a:blip>
          <a:srcRect b="5436"/>
          <a:stretch/>
        </p:blipFill>
        <p:spPr>
          <a:xfrm>
            <a:off x="2522358" y="10"/>
            <a:ext cx="9669642" cy="6857990"/>
          </a:xfrm>
          <a:prstGeom prst="rect">
            <a:avLst/>
          </a:prstGeom>
        </p:spPr>
      </p:pic>
      <p:sp>
        <p:nvSpPr>
          <p:cNvPr id="33" name="Rectangle 32">
            <a:extLst>
              <a:ext uri="{FF2B5EF4-FFF2-40B4-BE49-F238E27FC236}">
                <a16:creationId xmlns:a16="http://schemas.microsoft.com/office/drawing/2014/main" id="{178FB36B-5BFE-42CA-BC60-1115E0D9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Box 3">
            <a:extLst>
              <a:ext uri="{FF2B5EF4-FFF2-40B4-BE49-F238E27FC236}">
                <a16:creationId xmlns:a16="http://schemas.microsoft.com/office/drawing/2014/main" id="{69CDFDB6-9C08-5182-979E-A9488627814F}"/>
              </a:ext>
            </a:extLst>
          </p:cNvPr>
          <p:cNvSpPr txBox="1"/>
          <p:nvPr/>
        </p:nvSpPr>
        <p:spPr>
          <a:xfrm>
            <a:off x="167750" y="97971"/>
            <a:ext cx="4599486" cy="1180646"/>
          </a:xfrm>
          <a:prstGeom prst="rect">
            <a:avLst/>
          </a:prstGeom>
          <a:noFill/>
        </p:spPr>
        <p:txBody>
          <a:bodyPr vert="horz" lIns="91440" tIns="45720" rIns="91440" bIns="45720" rtlCol="0" anchor="b">
            <a:normAutofit/>
          </a:bodyPr>
          <a:lstStyle/>
          <a:p>
            <a:pPr>
              <a:lnSpc>
                <a:spcPct val="90000"/>
              </a:lnSpc>
              <a:spcBef>
                <a:spcPct val="0"/>
              </a:spcBef>
              <a:spcAft>
                <a:spcPts val="600"/>
              </a:spcAft>
            </a:pPr>
            <a:r>
              <a:rPr lang="en-US" sz="3600" dirty="0">
                <a:latin typeface="Calibri" panose="020F0502020204030204" pitchFamily="34" charset="0"/>
                <a:ea typeface="Calibri" panose="020F0502020204030204" pitchFamily="34" charset="0"/>
                <a:cs typeface="Calibri" panose="020F0502020204030204" pitchFamily="34" charset="0"/>
              </a:rPr>
              <a:t>Keeping focus on the research question…</a:t>
            </a:r>
          </a:p>
        </p:txBody>
      </p:sp>
      <p:sp>
        <p:nvSpPr>
          <p:cNvPr id="3" name="TextBox 2">
            <a:extLst>
              <a:ext uri="{FF2B5EF4-FFF2-40B4-BE49-F238E27FC236}">
                <a16:creationId xmlns:a16="http://schemas.microsoft.com/office/drawing/2014/main" id="{BAAC2DE6-6AA9-5171-2D46-8C7A32B2C93D}"/>
              </a:ext>
            </a:extLst>
          </p:cNvPr>
          <p:cNvSpPr txBox="1"/>
          <p:nvPr/>
        </p:nvSpPr>
        <p:spPr>
          <a:xfrm>
            <a:off x="277314" y="2414259"/>
            <a:ext cx="3979000" cy="3518455"/>
          </a:xfrm>
          <a:prstGeom prst="rect">
            <a:avLst/>
          </a:prstGeom>
          <a:noFill/>
        </p:spPr>
        <p:txBody>
          <a:bodyPr vert="horz" lIns="91440" tIns="45720" rIns="91440" bIns="45720" rtlCol="0">
            <a:normAutofit/>
          </a:bodyPr>
          <a:lstStyle/>
          <a:p>
            <a:pPr>
              <a:lnSpc>
                <a:spcPct val="90000"/>
              </a:lnSpc>
              <a:spcBef>
                <a:spcPts val="1000"/>
              </a:spcBef>
              <a:spcAft>
                <a:spcPts val="800"/>
              </a:spcAft>
            </a:pPr>
            <a:r>
              <a:rPr lang="en-US" sz="3600" b="1" dirty="0">
                <a:effectLst/>
                <a:latin typeface="Calibri" panose="020F0502020204030204" pitchFamily="34" charset="0"/>
                <a:ea typeface="Calibri" panose="020F0502020204030204" pitchFamily="34" charset="0"/>
                <a:cs typeface="Calibri" panose="020F0502020204030204" pitchFamily="34" charset="0"/>
              </a:rPr>
              <a:t>What are the experiences and effects of talking therapy on people who have hoarding disorder?</a:t>
            </a:r>
          </a:p>
        </p:txBody>
      </p:sp>
    </p:spTree>
    <p:extLst>
      <p:ext uri="{BB962C8B-B14F-4D97-AF65-F5344CB8AC3E}">
        <p14:creationId xmlns:p14="http://schemas.microsoft.com/office/powerpoint/2010/main" val="353066108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descr="A pile of boxes and bags&#10;&#10;AI-generated content may be incorrect.">
            <a:extLst>
              <a:ext uri="{FF2B5EF4-FFF2-40B4-BE49-F238E27FC236}">
                <a16:creationId xmlns:a16="http://schemas.microsoft.com/office/drawing/2014/main" id="{06BEDE1C-5CEC-2325-348E-5CE0482F93D7}"/>
              </a:ext>
            </a:extLst>
          </p:cNvPr>
          <p:cNvPicPr>
            <a:picLocks noChangeAspect="1"/>
          </p:cNvPicPr>
          <p:nvPr/>
        </p:nvPicPr>
        <p:blipFill>
          <a:blip r:embed="rId3">
            <a:alphaModFix amt="35000"/>
            <a:extLst>
              <a:ext uri="{28A0092B-C50C-407E-A947-70E740481C1C}">
                <a14:useLocalDpi xmlns:a14="http://schemas.microsoft.com/office/drawing/2010/main" val="0"/>
              </a:ext>
            </a:extLst>
          </a:blip>
          <a:srcRect t="16980" b="8020"/>
          <a:stretch/>
        </p:blipFill>
        <p:spPr>
          <a:xfrm>
            <a:off x="20" y="10"/>
            <a:ext cx="12191980" cy="6857990"/>
          </a:xfrm>
          <a:prstGeom prst="rect">
            <a:avLst/>
          </a:prstGeom>
        </p:spPr>
      </p:pic>
      <p:sp>
        <p:nvSpPr>
          <p:cNvPr id="16" name="Rectangle 15">
            <a:extLst>
              <a:ext uri="{FF2B5EF4-FFF2-40B4-BE49-F238E27FC236}">
                <a16:creationId xmlns:a16="http://schemas.microsoft.com/office/drawing/2014/main" id="{216BB327-7AA9-4EC5-815F-9D8E6BC53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206" y="115193"/>
            <a:ext cx="11939588"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a:extLst>
              <a:ext uri="{FF2B5EF4-FFF2-40B4-BE49-F238E27FC236}">
                <a16:creationId xmlns:a16="http://schemas.microsoft.com/office/drawing/2014/main" id="{18393419-684C-A5F5-EE51-515B712D5C3D}"/>
              </a:ext>
            </a:extLst>
          </p:cNvPr>
          <p:cNvSpPr txBox="1"/>
          <p:nvPr/>
        </p:nvSpPr>
        <p:spPr>
          <a:xfrm>
            <a:off x="575246" y="200205"/>
            <a:ext cx="4552441" cy="523220"/>
          </a:xfrm>
          <a:prstGeom prst="rect">
            <a:avLst/>
          </a:prstGeom>
          <a:noFill/>
        </p:spPr>
        <p:txBody>
          <a:bodyPr wrap="square">
            <a:spAutoFit/>
          </a:bodyPr>
          <a:lstStyle/>
          <a:p>
            <a:r>
              <a:rPr lang="en-GB" sz="2800" b="1" dirty="0">
                <a:latin typeface="Calibri" panose="020F0502020204030204" pitchFamily="34" charset="0"/>
                <a:ea typeface="Calibri" panose="020F0502020204030204" pitchFamily="34" charset="0"/>
                <a:cs typeface="Calibri" panose="020F0502020204030204" pitchFamily="34" charset="0"/>
              </a:rPr>
              <a:t>THE  RECRUITMENT PROCESS</a:t>
            </a:r>
          </a:p>
        </p:txBody>
      </p:sp>
      <p:sp>
        <p:nvSpPr>
          <p:cNvPr id="7" name="TextBox 6">
            <a:extLst>
              <a:ext uri="{FF2B5EF4-FFF2-40B4-BE49-F238E27FC236}">
                <a16:creationId xmlns:a16="http://schemas.microsoft.com/office/drawing/2014/main" id="{58EA4D2C-4D1F-086D-1E2C-C140D4A06DDD}"/>
              </a:ext>
            </a:extLst>
          </p:cNvPr>
          <p:cNvSpPr txBox="1"/>
          <p:nvPr/>
        </p:nvSpPr>
        <p:spPr>
          <a:xfrm>
            <a:off x="575246" y="717089"/>
            <a:ext cx="10560839" cy="4323428"/>
          </a:xfrm>
          <a:prstGeom prst="rect">
            <a:avLst/>
          </a:prstGeom>
          <a:noFill/>
        </p:spPr>
        <p:txBody>
          <a:bodyPr wrap="square">
            <a:spAutoFit/>
          </a:bodyPr>
          <a:lstStyle/>
          <a:p>
            <a:pPr>
              <a:lnSpc>
                <a:spcPct val="150000"/>
              </a:lnSpc>
              <a:spcAft>
                <a:spcPts val="800"/>
              </a:spcAft>
            </a:pPr>
            <a:r>
              <a:rPr lang="en-GB" sz="2400" b="1" kern="100" dirty="0">
                <a:effectLst/>
                <a:latin typeface="Calibri" panose="020F0502020204030204" pitchFamily="34" charset="0"/>
                <a:ea typeface="Calibri" panose="020F0502020204030204" pitchFamily="34" charset="0"/>
                <a:cs typeface="Calibri" panose="020F0502020204030204" pitchFamily="34" charset="0"/>
              </a:rPr>
              <a:t>Purposive sample of 3-6 participants - target population being adults who have: </a:t>
            </a:r>
          </a:p>
          <a:p>
            <a:pPr marL="342900" lvl="0" indent="-342900">
              <a:lnSpc>
                <a:spcPct val="150000"/>
              </a:lnSpc>
              <a:buFont typeface="Symbol" panose="05050102010706020507" pitchFamily="18" charset="2"/>
              <a:buChar char=""/>
            </a:pPr>
            <a:r>
              <a:rPr lang="en-GB" sz="2400" b="1" i="1" kern="100" dirty="0">
                <a:effectLst/>
                <a:latin typeface="Calibri" panose="020F0502020204030204" pitchFamily="34" charset="0"/>
                <a:ea typeface="Calibri" panose="020F0502020204030204" pitchFamily="34" charset="0"/>
                <a:cs typeface="Calibri" panose="020F0502020204030204" pitchFamily="34" charset="0"/>
              </a:rPr>
              <a:t>lived with hoarding-related impairment of functioning for at least 10 years  </a:t>
            </a:r>
          </a:p>
          <a:p>
            <a:pPr marL="342900" lvl="0" indent="-342900">
              <a:lnSpc>
                <a:spcPct val="150000"/>
              </a:lnSpc>
              <a:spcAft>
                <a:spcPts val="800"/>
              </a:spcAft>
              <a:buFont typeface="Symbol" panose="05050102010706020507" pitchFamily="18" charset="2"/>
              <a:buChar char=""/>
            </a:pPr>
            <a:r>
              <a:rPr lang="en-GB" sz="2400" b="1" i="1" kern="100" dirty="0">
                <a:effectLst/>
                <a:latin typeface="Calibri" panose="020F0502020204030204" pitchFamily="34" charset="0"/>
                <a:ea typeface="Calibri" panose="020F0502020204030204" pitchFamily="34" charset="0"/>
                <a:cs typeface="Calibri" panose="020F0502020204030204" pitchFamily="34" charset="0"/>
              </a:rPr>
              <a:t>undergone any kind of therapeutic intervention</a:t>
            </a:r>
          </a:p>
          <a:p>
            <a:pPr>
              <a:lnSpc>
                <a:spcPct val="150000"/>
              </a:lnSpc>
              <a:spcAft>
                <a:spcPts val="800"/>
              </a:spcAft>
            </a:pPr>
            <a:r>
              <a:rPr lang="en-GB" sz="2400" b="1" kern="100" dirty="0">
                <a:effectLst/>
                <a:latin typeface="Calibri" panose="020F0502020204030204" pitchFamily="34" charset="0"/>
                <a:ea typeface="Calibri" panose="020F0502020204030204" pitchFamily="34" charset="0"/>
                <a:cs typeface="Calibri" panose="020F0502020204030204" pitchFamily="34" charset="0"/>
              </a:rPr>
              <a:t>Recruitment was conducted via:</a:t>
            </a:r>
          </a:p>
          <a:p>
            <a:pPr marL="342900" indent="-342900">
              <a:lnSpc>
                <a:spcPct val="150000"/>
              </a:lnSpc>
              <a:buFont typeface="Symbol" panose="05050102010706020507" pitchFamily="18" charset="2"/>
              <a:buChar char=""/>
            </a:pPr>
            <a:r>
              <a:rPr lang="en-GB" sz="2400" b="1" i="1" kern="100" dirty="0">
                <a:latin typeface="Calibri" panose="020F0502020204030204" pitchFamily="34" charset="0"/>
                <a:ea typeface="Calibri" panose="020F0502020204030204" pitchFamily="34" charset="0"/>
                <a:cs typeface="Calibri" panose="020F0502020204030204" pitchFamily="34" charset="0"/>
              </a:rPr>
              <a:t>Emails to facilitators of support groups</a:t>
            </a:r>
          </a:p>
          <a:p>
            <a:pPr marL="342900" lvl="0" indent="-342900">
              <a:lnSpc>
                <a:spcPct val="150000"/>
              </a:lnSpc>
              <a:buFont typeface="Symbol" panose="05050102010706020507" pitchFamily="18" charset="2"/>
              <a:buChar char=""/>
            </a:pPr>
            <a:r>
              <a:rPr lang="en-GB" sz="2400" b="1" i="1" kern="100" dirty="0">
                <a:effectLst/>
                <a:latin typeface="Calibri" panose="020F0502020204030204" pitchFamily="34" charset="0"/>
                <a:ea typeface="Calibri" panose="020F0502020204030204" pitchFamily="34" charset="0"/>
                <a:cs typeface="Calibri" panose="020F0502020204030204" pitchFamily="34" charset="0"/>
              </a:rPr>
              <a:t>An appeal on the website of Hoarding UK </a:t>
            </a:r>
          </a:p>
          <a:p>
            <a:pPr marL="342900" lvl="0" indent="-342900">
              <a:lnSpc>
                <a:spcPct val="150000"/>
              </a:lnSpc>
              <a:buFont typeface="Symbol" panose="05050102010706020507" pitchFamily="18" charset="2"/>
              <a:buChar char=""/>
            </a:pPr>
            <a:r>
              <a:rPr lang="en-GB" sz="2400" b="1" i="1" kern="100" dirty="0">
                <a:effectLst/>
                <a:latin typeface="Calibri" panose="020F0502020204030204" pitchFamily="34" charset="0"/>
                <a:ea typeface="Calibri" panose="020F0502020204030204" pitchFamily="34" charset="0"/>
                <a:cs typeface="Calibri" panose="020F0502020204030204" pitchFamily="34" charset="0"/>
              </a:rPr>
              <a:t>A request via the director of Hoarding Disorders UK</a:t>
            </a:r>
          </a:p>
        </p:txBody>
      </p:sp>
      <p:pic>
        <p:nvPicPr>
          <p:cNvPr id="9" name="Picture 8">
            <a:extLst>
              <a:ext uri="{FF2B5EF4-FFF2-40B4-BE49-F238E27FC236}">
                <a16:creationId xmlns:a16="http://schemas.microsoft.com/office/drawing/2014/main" id="{B9E811A1-5B82-B7AA-628B-4A3C494519C3}"/>
              </a:ext>
            </a:extLst>
          </p:cNvPr>
          <p:cNvPicPr>
            <a:picLocks noChangeAspect="1"/>
          </p:cNvPicPr>
          <p:nvPr/>
        </p:nvPicPr>
        <p:blipFill>
          <a:blip r:embed="rId4"/>
          <a:stretch>
            <a:fillRect/>
          </a:stretch>
        </p:blipFill>
        <p:spPr>
          <a:xfrm>
            <a:off x="2516973" y="4983187"/>
            <a:ext cx="7158053" cy="1645856"/>
          </a:xfrm>
          <a:prstGeom prst="rect">
            <a:avLst/>
          </a:prstGeom>
          <a:ln w="12700">
            <a:solidFill>
              <a:schemeClr val="tx1"/>
            </a:solidFill>
          </a:ln>
        </p:spPr>
      </p:pic>
      <p:sp>
        <p:nvSpPr>
          <p:cNvPr id="13" name="TextBox 12">
            <a:extLst>
              <a:ext uri="{FF2B5EF4-FFF2-40B4-BE49-F238E27FC236}">
                <a16:creationId xmlns:a16="http://schemas.microsoft.com/office/drawing/2014/main" id="{AEB17A45-B45B-6BD1-33CB-5BA565E65D0E}"/>
              </a:ext>
            </a:extLst>
          </p:cNvPr>
          <p:cNvSpPr txBox="1"/>
          <p:nvPr/>
        </p:nvSpPr>
        <p:spPr>
          <a:xfrm>
            <a:off x="7906615" y="2157512"/>
            <a:ext cx="3292573" cy="2246769"/>
          </a:xfrm>
          <a:prstGeom prst="rect">
            <a:avLst/>
          </a:prstGeom>
          <a:noFill/>
          <a:ln w="28575">
            <a:solidFill>
              <a:srgbClr val="0D222C"/>
            </a:solidFill>
          </a:ln>
        </p:spPr>
        <p:txBody>
          <a:bodyPr wrap="square" rtlCol="0">
            <a:spAutoFit/>
          </a:bodyPr>
          <a:lstStyle/>
          <a:p>
            <a:r>
              <a:rPr lang="en-GB" sz="2000" b="1" dirty="0">
                <a:latin typeface="Calibri" panose="020F0502020204030204" pitchFamily="34" charset="0"/>
                <a:ea typeface="Calibri" panose="020F0502020204030204" pitchFamily="34" charset="0"/>
                <a:cs typeface="Calibri" panose="020F0502020204030204" pitchFamily="34" charset="0"/>
              </a:rPr>
              <a:t>Four people responded and met the inclusion criteria:</a:t>
            </a:r>
          </a:p>
          <a:p>
            <a:endParaRPr lang="en-GB" sz="2000" b="1" dirty="0">
              <a:latin typeface="Calibri" panose="020F0502020204030204" pitchFamily="34" charset="0"/>
              <a:ea typeface="Calibri" panose="020F0502020204030204" pitchFamily="34" charset="0"/>
              <a:cs typeface="Calibri" panose="020F0502020204030204" pitchFamily="34" charset="0"/>
            </a:endParaRPr>
          </a:p>
          <a:p>
            <a:r>
              <a:rPr lang="en-GB" sz="2000" b="1" dirty="0">
                <a:latin typeface="Calibri" panose="020F0502020204030204" pitchFamily="34" charset="0"/>
                <a:ea typeface="Calibri" panose="020F0502020204030204" pitchFamily="34" charset="0"/>
                <a:cs typeface="Calibri" panose="020F0502020204030204" pitchFamily="34" charset="0"/>
              </a:rPr>
              <a:t>Yvonne, aged 61 from Devon</a:t>
            </a:r>
          </a:p>
          <a:p>
            <a:r>
              <a:rPr lang="en-GB" sz="2000" b="1" dirty="0">
                <a:latin typeface="Calibri" panose="020F0502020204030204" pitchFamily="34" charset="0"/>
                <a:ea typeface="Calibri" panose="020F0502020204030204" pitchFamily="34" charset="0"/>
                <a:cs typeface="Calibri" panose="020F0502020204030204" pitchFamily="34" charset="0"/>
              </a:rPr>
              <a:t>Simon, aged 61 from Kent</a:t>
            </a:r>
          </a:p>
          <a:p>
            <a:r>
              <a:rPr lang="en-GB" sz="2000" b="1" dirty="0">
                <a:latin typeface="Calibri" panose="020F0502020204030204" pitchFamily="34" charset="0"/>
                <a:ea typeface="Calibri" panose="020F0502020204030204" pitchFamily="34" charset="0"/>
                <a:cs typeface="Calibri" panose="020F0502020204030204" pitchFamily="34" charset="0"/>
              </a:rPr>
              <a:t>Kate, aged 71 from Bucks</a:t>
            </a:r>
          </a:p>
          <a:p>
            <a:r>
              <a:rPr lang="en-GB" sz="2000" b="1" dirty="0">
                <a:latin typeface="Calibri" panose="020F0502020204030204" pitchFamily="34" charset="0"/>
                <a:ea typeface="Calibri" panose="020F0502020204030204" pitchFamily="34" charset="0"/>
                <a:cs typeface="Calibri" panose="020F0502020204030204" pitchFamily="34" charset="0"/>
              </a:rPr>
              <a:t>Oliver, aged 77 from Berks</a:t>
            </a:r>
          </a:p>
        </p:txBody>
      </p:sp>
    </p:spTree>
    <p:extLst>
      <p:ext uri="{BB962C8B-B14F-4D97-AF65-F5344CB8AC3E}">
        <p14:creationId xmlns:p14="http://schemas.microsoft.com/office/powerpoint/2010/main" val="323297593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4700B607-AAEF-6CA3-050D-F31EE7B99704}"/>
              </a:ext>
            </a:extLst>
          </p:cNvPr>
          <p:cNvPicPr>
            <a:picLocks noChangeAspect="1"/>
          </p:cNvPicPr>
          <p:nvPr/>
        </p:nvPicPr>
        <p:blipFill>
          <a:blip r:embed="rId3">
            <a:duotone>
              <a:schemeClr val="bg2">
                <a:shade val="45000"/>
                <a:satMod val="135000"/>
              </a:schemeClr>
              <a:prstClr val="white"/>
            </a:duotone>
          </a:blip>
          <a:srcRect t="8537"/>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descr="A pile of boxes and papers&#10;&#10;AI-generated content may be incorrect.">
            <a:extLst>
              <a:ext uri="{FF2B5EF4-FFF2-40B4-BE49-F238E27FC236}">
                <a16:creationId xmlns:a16="http://schemas.microsoft.com/office/drawing/2014/main" id="{6CFBF11A-FC5B-F1EA-AC6E-8557DA5CCB95}"/>
              </a:ext>
            </a:extLst>
          </p:cNvPr>
          <p:cNvPicPr>
            <a:picLocks noChangeAspect="1"/>
          </p:cNvPicPr>
          <p:nvPr/>
        </p:nvPicPr>
        <p:blipFill>
          <a:blip r:embed="rId4">
            <a:alphaModFix amt="35000"/>
            <a:extLst>
              <a:ext uri="{28A0092B-C50C-407E-A947-70E740481C1C}">
                <a14:useLocalDpi xmlns:a14="http://schemas.microsoft.com/office/drawing/2010/main" val="0"/>
              </a:ext>
            </a:extLst>
          </a:blip>
          <a:stretch>
            <a:fillRect/>
          </a:stretch>
        </p:blipFill>
        <p:spPr>
          <a:xfrm>
            <a:off x="13252" y="0"/>
            <a:ext cx="12165496" cy="6858000"/>
          </a:xfrm>
          <a:prstGeom prst="rect">
            <a:avLst/>
          </a:prstGeom>
        </p:spPr>
      </p:pic>
      <p:sp>
        <p:nvSpPr>
          <p:cNvPr id="2" name="TextBox 1">
            <a:extLst>
              <a:ext uri="{FF2B5EF4-FFF2-40B4-BE49-F238E27FC236}">
                <a16:creationId xmlns:a16="http://schemas.microsoft.com/office/drawing/2014/main" id="{BEF6EE2F-C5CC-D9AA-3770-D24AEB0388E2}"/>
              </a:ext>
            </a:extLst>
          </p:cNvPr>
          <p:cNvSpPr txBox="1"/>
          <p:nvPr/>
        </p:nvSpPr>
        <p:spPr>
          <a:xfrm>
            <a:off x="2349661" y="697312"/>
            <a:ext cx="7755038" cy="894552"/>
          </a:xfrm>
          <a:prstGeom prst="rect">
            <a:avLst/>
          </a:prstGeom>
        </p:spPr>
        <p:txBody>
          <a:bodyPr vert="horz" lIns="91440" tIns="45720" rIns="91440" bIns="45720" rtlCol="0" anchor="ctr">
            <a:normAutofit fontScale="92500"/>
          </a:bodyPr>
          <a:lstStyle/>
          <a:p>
            <a:pPr>
              <a:lnSpc>
                <a:spcPct val="90000"/>
              </a:lnSpc>
              <a:spcBef>
                <a:spcPct val="0"/>
              </a:spcBef>
              <a:spcAft>
                <a:spcPts val="600"/>
              </a:spcAft>
            </a:pPr>
            <a:r>
              <a:rPr lang="en-US" sz="4400" b="1" dirty="0">
                <a:latin typeface="+mj-lt"/>
                <a:ea typeface="+mj-ea"/>
                <a:cs typeface="+mj-cs"/>
              </a:rPr>
              <a:t>METHODOLOGY AND METHODS</a:t>
            </a:r>
          </a:p>
        </p:txBody>
      </p:sp>
      <p:graphicFrame>
        <p:nvGraphicFramePr>
          <p:cNvPr id="5" name="TextBox 2">
            <a:extLst>
              <a:ext uri="{FF2B5EF4-FFF2-40B4-BE49-F238E27FC236}">
                <a16:creationId xmlns:a16="http://schemas.microsoft.com/office/drawing/2014/main" id="{D5A69ACC-B801-0E9F-64FD-ED6B423F21FC}"/>
              </a:ext>
            </a:extLst>
          </p:cNvPr>
          <p:cNvGraphicFramePr/>
          <p:nvPr>
            <p:extLst>
              <p:ext uri="{D42A27DB-BD31-4B8C-83A1-F6EECF244321}">
                <p14:modId xmlns:p14="http://schemas.microsoft.com/office/powerpoint/2010/main" val="1442061580"/>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409739667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31F36366-DB00-5125-3147-D2FA1F46C3BA}"/>
            </a:ext>
          </a:extLst>
        </p:cNvPr>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9D6D43F1-D019-A441-9C5A-C6CE1DB22D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3198FFD3-0DFA-11DD-EFD6-EF313E5BF313}"/>
              </a:ext>
            </a:extLst>
          </p:cNvPr>
          <p:cNvSpPr txBox="1"/>
          <p:nvPr/>
        </p:nvSpPr>
        <p:spPr>
          <a:xfrm>
            <a:off x="550673" y="1466093"/>
            <a:ext cx="4500032" cy="627174"/>
          </a:xfrm>
          <a:prstGeom prst="rect">
            <a:avLst/>
          </a:prstGeom>
        </p:spPr>
        <p:txBody>
          <a:bodyPr vert="horz" lIns="91440" tIns="45720" rIns="91440" bIns="45720" rtlCol="0" anchor="b">
            <a:noAutofit/>
          </a:bodyPr>
          <a:lstStyle/>
          <a:p>
            <a:pPr>
              <a:lnSpc>
                <a:spcPct val="90000"/>
              </a:lnSpc>
              <a:spcBef>
                <a:spcPct val="0"/>
              </a:spcBef>
              <a:spcAft>
                <a:spcPts val="600"/>
              </a:spcAft>
            </a:pPr>
            <a:r>
              <a:rPr lang="en-US" sz="4400" dirty="0">
                <a:solidFill>
                  <a:schemeClr val="bg1"/>
                </a:solidFill>
                <a:latin typeface="+mj-lt"/>
                <a:ea typeface="+mj-ea"/>
                <a:cs typeface="+mj-cs"/>
              </a:rPr>
              <a:t>THE RAW DATA</a:t>
            </a:r>
          </a:p>
        </p:txBody>
      </p:sp>
      <p:sp>
        <p:nvSpPr>
          <p:cNvPr id="5" name="TextBox 4">
            <a:extLst>
              <a:ext uri="{FF2B5EF4-FFF2-40B4-BE49-F238E27FC236}">
                <a16:creationId xmlns:a16="http://schemas.microsoft.com/office/drawing/2014/main" id="{DB88EC76-2905-840E-A69E-2B502B385DD1}"/>
              </a:ext>
            </a:extLst>
          </p:cNvPr>
          <p:cNvSpPr txBox="1"/>
          <p:nvPr/>
        </p:nvSpPr>
        <p:spPr>
          <a:xfrm>
            <a:off x="-228600" y="2728808"/>
            <a:ext cx="5441905" cy="1400383"/>
          </a:xfrm>
          <a:prstGeom prst="rect">
            <a:avLst/>
          </a:prstGeom>
          <a:noFill/>
        </p:spPr>
        <p:txBody>
          <a:bodyPr wrap="square">
            <a:spAutoFit/>
          </a:bodyPr>
          <a:lstStyle/>
          <a:p>
            <a:pPr algn="ctr">
              <a:spcBef>
                <a:spcPct val="0"/>
              </a:spcBef>
              <a:spcAft>
                <a:spcPts val="600"/>
              </a:spcAft>
            </a:pPr>
            <a:r>
              <a:rPr lang="en-US" sz="4000" dirty="0">
                <a:solidFill>
                  <a:schemeClr val="bg1"/>
                </a:solidFill>
                <a:latin typeface="Calibri" panose="020F0502020204030204" pitchFamily="34" charset="0"/>
                <a:ea typeface="Calibri" panose="020F0502020204030204" pitchFamily="34" charset="0"/>
                <a:cs typeface="Calibri" panose="020F0502020204030204" pitchFamily="34" charset="0"/>
              </a:rPr>
              <a:t>4 hours, 20 minutes </a:t>
            </a:r>
          </a:p>
          <a:p>
            <a:pPr algn="ctr">
              <a:spcBef>
                <a:spcPct val="0"/>
              </a:spcBef>
              <a:spcAft>
                <a:spcPts val="600"/>
              </a:spcAft>
            </a:pPr>
            <a:r>
              <a:rPr lang="en-US" sz="4000" dirty="0">
                <a:solidFill>
                  <a:schemeClr val="bg1"/>
                </a:solidFill>
                <a:latin typeface="Calibri" panose="020F0502020204030204" pitchFamily="34" charset="0"/>
                <a:ea typeface="Calibri" panose="020F0502020204030204" pitchFamily="34" charset="0"/>
                <a:cs typeface="Calibri" panose="020F0502020204030204" pitchFamily="34" charset="0"/>
              </a:rPr>
              <a:t>of audio</a:t>
            </a:r>
          </a:p>
        </p:txBody>
      </p:sp>
      <p:sp>
        <p:nvSpPr>
          <p:cNvPr id="6" name="TextBox 5">
            <a:extLst>
              <a:ext uri="{FF2B5EF4-FFF2-40B4-BE49-F238E27FC236}">
                <a16:creationId xmlns:a16="http://schemas.microsoft.com/office/drawing/2014/main" id="{3D30114B-6D6B-D180-50D7-E29D0F730E04}"/>
              </a:ext>
            </a:extLst>
          </p:cNvPr>
          <p:cNvSpPr txBox="1"/>
          <p:nvPr/>
        </p:nvSpPr>
        <p:spPr>
          <a:xfrm>
            <a:off x="996042" y="4573343"/>
            <a:ext cx="2992619" cy="920252"/>
          </a:xfrm>
          <a:prstGeom prst="rect">
            <a:avLst/>
          </a:prstGeom>
          <a:noFill/>
        </p:spPr>
        <p:txBody>
          <a:bodyPr wrap="square">
            <a:spAutoFit/>
          </a:bodyPr>
          <a:lstStyle/>
          <a:p>
            <a:pPr>
              <a:lnSpc>
                <a:spcPct val="150000"/>
              </a:lnSpc>
              <a:spcBef>
                <a:spcPct val="0"/>
              </a:spcBef>
              <a:spcAft>
                <a:spcPts val="600"/>
              </a:spcAft>
            </a:pPr>
            <a:r>
              <a:rPr lang="en-US" sz="4000" dirty="0">
                <a:solidFill>
                  <a:schemeClr val="bg1"/>
                </a:solidFill>
                <a:latin typeface="Calibri" panose="020F0502020204030204" pitchFamily="34" charset="0"/>
                <a:ea typeface="Calibri" panose="020F0502020204030204" pitchFamily="34" charset="0"/>
                <a:cs typeface="Calibri" panose="020F0502020204030204" pitchFamily="34" charset="0"/>
              </a:rPr>
              <a:t>40,743 words</a:t>
            </a:r>
          </a:p>
        </p:txBody>
      </p:sp>
      <p:pic>
        <p:nvPicPr>
          <p:cNvPr id="3" name="Picture 2" descr="A pile of electronics and wires&#10;&#10;AI-generated content may be incorrect.">
            <a:extLst>
              <a:ext uri="{FF2B5EF4-FFF2-40B4-BE49-F238E27FC236}">
                <a16:creationId xmlns:a16="http://schemas.microsoft.com/office/drawing/2014/main" id="{D2EDB9C2-8BCA-16E6-2682-4D91CC890C7B}"/>
              </a:ext>
            </a:extLst>
          </p:cNvPr>
          <p:cNvPicPr>
            <a:picLocks noChangeAspect="1"/>
          </p:cNvPicPr>
          <p:nvPr/>
        </p:nvPicPr>
        <p:blipFill>
          <a:blip r:embed="rId3">
            <a:alphaModFix/>
            <a:extLst>
              <a:ext uri="{28A0092B-C50C-407E-A947-70E740481C1C}">
                <a14:useLocalDpi xmlns:a14="http://schemas.microsoft.com/office/drawing/2010/main" val="0"/>
              </a:ext>
            </a:extLst>
          </a:blip>
          <a:srcRect/>
          <a:stretch/>
        </p:blipFill>
        <p:spPr>
          <a:xfrm>
            <a:off x="-1" y="10"/>
            <a:ext cx="12192001" cy="6857990"/>
          </a:xfrm>
          <a:prstGeom prst="rect">
            <a:avLst/>
          </a:prstGeom>
        </p:spPr>
      </p:pic>
      <p:sp>
        <p:nvSpPr>
          <p:cNvPr id="8" name="TextBox 7">
            <a:extLst>
              <a:ext uri="{FF2B5EF4-FFF2-40B4-BE49-F238E27FC236}">
                <a16:creationId xmlns:a16="http://schemas.microsoft.com/office/drawing/2014/main" id="{468AFE72-669F-CAA4-96FB-2CCCF3D6C5BC}"/>
              </a:ext>
            </a:extLst>
          </p:cNvPr>
          <p:cNvSpPr txBox="1"/>
          <p:nvPr/>
        </p:nvSpPr>
        <p:spPr>
          <a:xfrm>
            <a:off x="193220" y="379306"/>
            <a:ext cx="3540579" cy="646331"/>
          </a:xfrm>
          <a:prstGeom prst="rect">
            <a:avLst/>
          </a:prstGeom>
          <a:noFill/>
        </p:spPr>
        <p:txBody>
          <a:bodyPr wrap="square">
            <a:spAutoFit/>
          </a:bodyPr>
          <a:lstStyle/>
          <a:p>
            <a:pPr>
              <a:lnSpc>
                <a:spcPct val="90000"/>
              </a:lnSpc>
              <a:spcBef>
                <a:spcPct val="0"/>
              </a:spcBef>
              <a:spcAft>
                <a:spcPts val="600"/>
              </a:spcAft>
            </a:pPr>
            <a:r>
              <a:rPr lang="en-US" sz="4000" b="1" dirty="0">
                <a:solidFill>
                  <a:schemeClr val="bg1"/>
                </a:solidFill>
                <a:latin typeface="Calibri" panose="020F0502020204030204" pitchFamily="34" charset="0"/>
                <a:ea typeface="Calibri" panose="020F0502020204030204" pitchFamily="34" charset="0"/>
                <a:cs typeface="Calibri" panose="020F0502020204030204" pitchFamily="34" charset="0"/>
              </a:rPr>
              <a:t>THE RAW DATA</a:t>
            </a:r>
          </a:p>
        </p:txBody>
      </p:sp>
      <p:sp>
        <p:nvSpPr>
          <p:cNvPr id="10" name="TextBox 9">
            <a:extLst>
              <a:ext uri="{FF2B5EF4-FFF2-40B4-BE49-F238E27FC236}">
                <a16:creationId xmlns:a16="http://schemas.microsoft.com/office/drawing/2014/main" id="{1265971F-BE4A-0680-7181-354F2051BCF6}"/>
              </a:ext>
            </a:extLst>
          </p:cNvPr>
          <p:cNvSpPr txBox="1"/>
          <p:nvPr/>
        </p:nvSpPr>
        <p:spPr>
          <a:xfrm>
            <a:off x="462642" y="1779680"/>
            <a:ext cx="2432958" cy="1831271"/>
          </a:xfrm>
          <a:prstGeom prst="rect">
            <a:avLst/>
          </a:prstGeom>
          <a:noFill/>
        </p:spPr>
        <p:txBody>
          <a:bodyPr wrap="square">
            <a:spAutoFit/>
          </a:bodyPr>
          <a:lstStyle/>
          <a:p>
            <a:pPr algn="ctr">
              <a:spcBef>
                <a:spcPct val="0"/>
              </a:spcBef>
              <a:spcAft>
                <a:spcPts val="600"/>
              </a:spcAft>
            </a:pPr>
            <a:r>
              <a:rPr lang="en-US" sz="3600" b="1" dirty="0">
                <a:solidFill>
                  <a:schemeClr val="bg1"/>
                </a:solidFill>
                <a:latin typeface="Calibri" panose="020F0502020204030204" pitchFamily="34" charset="0"/>
                <a:ea typeface="Calibri" panose="020F0502020204030204" pitchFamily="34" charset="0"/>
                <a:cs typeface="Calibri" panose="020F0502020204030204" pitchFamily="34" charset="0"/>
              </a:rPr>
              <a:t>4 hours and 20 minutes </a:t>
            </a:r>
          </a:p>
          <a:p>
            <a:pPr algn="ctr">
              <a:spcBef>
                <a:spcPct val="0"/>
              </a:spcBef>
              <a:spcAft>
                <a:spcPts val="600"/>
              </a:spcAft>
            </a:pPr>
            <a:r>
              <a:rPr lang="en-US" sz="3600" b="1" dirty="0">
                <a:solidFill>
                  <a:schemeClr val="bg1"/>
                </a:solidFill>
                <a:latin typeface="Calibri" panose="020F0502020204030204" pitchFamily="34" charset="0"/>
                <a:ea typeface="Calibri" panose="020F0502020204030204" pitchFamily="34" charset="0"/>
                <a:cs typeface="Calibri" panose="020F0502020204030204" pitchFamily="34" charset="0"/>
              </a:rPr>
              <a:t>of audio</a:t>
            </a:r>
          </a:p>
        </p:txBody>
      </p:sp>
      <p:sp>
        <p:nvSpPr>
          <p:cNvPr id="12" name="TextBox 11">
            <a:extLst>
              <a:ext uri="{FF2B5EF4-FFF2-40B4-BE49-F238E27FC236}">
                <a16:creationId xmlns:a16="http://schemas.microsoft.com/office/drawing/2014/main" id="{808FD976-E46A-E24F-492E-F37FE74A08E3}"/>
              </a:ext>
            </a:extLst>
          </p:cNvPr>
          <p:cNvSpPr txBox="1"/>
          <p:nvPr/>
        </p:nvSpPr>
        <p:spPr>
          <a:xfrm>
            <a:off x="462642" y="4220661"/>
            <a:ext cx="2724151" cy="754694"/>
          </a:xfrm>
          <a:prstGeom prst="rect">
            <a:avLst/>
          </a:prstGeom>
          <a:noFill/>
        </p:spPr>
        <p:txBody>
          <a:bodyPr wrap="square">
            <a:spAutoFit/>
          </a:bodyPr>
          <a:lstStyle/>
          <a:p>
            <a:pPr>
              <a:lnSpc>
                <a:spcPct val="150000"/>
              </a:lnSpc>
              <a:spcBef>
                <a:spcPct val="0"/>
              </a:spcBef>
              <a:spcAft>
                <a:spcPts val="600"/>
              </a:spcAft>
            </a:pPr>
            <a:r>
              <a:rPr lang="en-US" sz="3200" b="1" dirty="0">
                <a:solidFill>
                  <a:schemeClr val="bg1"/>
                </a:solidFill>
                <a:latin typeface="Calibri" panose="020F0502020204030204" pitchFamily="34" charset="0"/>
                <a:ea typeface="Calibri" panose="020F0502020204030204" pitchFamily="34" charset="0"/>
                <a:cs typeface="Calibri" panose="020F0502020204030204" pitchFamily="34" charset="0"/>
              </a:rPr>
              <a:t>40,743 words</a:t>
            </a:r>
          </a:p>
        </p:txBody>
      </p:sp>
    </p:spTree>
    <p:extLst>
      <p:ext uri="{BB962C8B-B14F-4D97-AF65-F5344CB8AC3E}">
        <p14:creationId xmlns:p14="http://schemas.microsoft.com/office/powerpoint/2010/main" val="102380196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53B6BED4-B94A-5DF0-D500-8B57DEB66915}"/>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45973DE-3823-75F1-E378-31C56969B0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1442469A-41DB-DEB0-782C-89B80D4DA2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mc:AlternateContent xmlns:mc="http://schemas.openxmlformats.org/markup-compatibility/2006" xmlns:p14="http://schemas.microsoft.com/office/powerpoint/2010/main">
        <mc:Choice Requires="p14">
          <p:contentPart p14:bwMode="auto" r:id="rId3">
            <p14:nvContentPartPr>
              <p14:cNvPr id="2" name="Ink 1">
                <a:extLst>
                  <a:ext uri="{FF2B5EF4-FFF2-40B4-BE49-F238E27FC236}">
                    <a16:creationId xmlns:a16="http://schemas.microsoft.com/office/drawing/2014/main" id="{9F15C896-44DB-84F8-B606-D4AEED38C423}"/>
                  </a:ext>
                </a:extLst>
              </p14:cNvPr>
              <p14:cNvContentPartPr/>
              <p14:nvPr/>
            </p14:nvContentPartPr>
            <p14:xfrm>
              <a:off x="1317291" y="4876440"/>
              <a:ext cx="360" cy="360"/>
            </p14:xfrm>
          </p:contentPart>
        </mc:Choice>
        <mc:Fallback xmlns="">
          <p:pic>
            <p:nvPicPr>
              <p:cNvPr id="2" name="Ink 1">
                <a:extLst>
                  <a:ext uri="{FF2B5EF4-FFF2-40B4-BE49-F238E27FC236}">
                    <a16:creationId xmlns:a16="http://schemas.microsoft.com/office/drawing/2014/main" id="{9F15C896-44DB-84F8-B606-D4AEED38C423}"/>
                  </a:ext>
                </a:extLst>
              </p:cNvPr>
              <p:cNvPicPr/>
              <p:nvPr/>
            </p:nvPicPr>
            <p:blipFill>
              <a:blip r:embed="rId5"/>
              <a:stretch>
                <a:fillRect/>
              </a:stretch>
            </p:blipFill>
            <p:spPr>
              <a:xfrm>
                <a:off x="1281291" y="4840800"/>
                <a:ext cx="72000" cy="72000"/>
              </a:xfrm>
              <a:prstGeom prst="rect">
                <a:avLst/>
              </a:prstGeom>
            </p:spPr>
          </p:pic>
        </mc:Fallback>
      </mc:AlternateContent>
      <p:grpSp>
        <p:nvGrpSpPr>
          <p:cNvPr id="8" name="Group 7">
            <a:extLst>
              <a:ext uri="{FF2B5EF4-FFF2-40B4-BE49-F238E27FC236}">
                <a16:creationId xmlns:a16="http://schemas.microsoft.com/office/drawing/2014/main" id="{749E6BEC-8BEB-9A56-7B82-6A034F7CF8B0}"/>
              </a:ext>
            </a:extLst>
          </p:cNvPr>
          <p:cNvGrpSpPr/>
          <p:nvPr/>
        </p:nvGrpSpPr>
        <p:grpSpPr>
          <a:xfrm>
            <a:off x="2002731" y="4680960"/>
            <a:ext cx="360" cy="360"/>
            <a:chOff x="2002731" y="4680960"/>
            <a:chExt cx="360" cy="360"/>
          </a:xfrm>
        </p:grpSpPr>
        <mc:AlternateContent xmlns:mc="http://schemas.openxmlformats.org/markup-compatibility/2006" xmlns:p14="http://schemas.microsoft.com/office/powerpoint/2010/main">
          <mc:Choice Requires="p14">
            <p:contentPart p14:bwMode="auto" r:id="rId6">
              <p14:nvContentPartPr>
                <p14:cNvPr id="5" name="Ink 4">
                  <a:extLst>
                    <a:ext uri="{FF2B5EF4-FFF2-40B4-BE49-F238E27FC236}">
                      <a16:creationId xmlns:a16="http://schemas.microsoft.com/office/drawing/2014/main" id="{33C5268A-0987-3129-F6D0-35E36FB95D6B}"/>
                    </a:ext>
                  </a:extLst>
                </p14:cNvPr>
                <p14:cNvContentPartPr/>
                <p14:nvPr/>
              </p14:nvContentPartPr>
              <p14:xfrm>
                <a:off x="2002731" y="4680960"/>
                <a:ext cx="360" cy="360"/>
              </p14:xfrm>
            </p:contentPart>
          </mc:Choice>
          <mc:Fallback xmlns="">
            <p:pic>
              <p:nvPicPr>
                <p:cNvPr id="5" name="Ink 4">
                  <a:extLst>
                    <a:ext uri="{FF2B5EF4-FFF2-40B4-BE49-F238E27FC236}">
                      <a16:creationId xmlns:a16="http://schemas.microsoft.com/office/drawing/2014/main" id="{33C5268A-0987-3129-F6D0-35E36FB95D6B}"/>
                    </a:ext>
                  </a:extLst>
                </p:cNvPr>
                <p:cNvPicPr/>
                <p:nvPr/>
              </p:nvPicPr>
              <p:blipFill>
                <a:blip r:embed="rId5"/>
                <a:stretch>
                  <a:fillRect/>
                </a:stretch>
              </p:blipFill>
              <p:spPr>
                <a:xfrm>
                  <a:off x="1967091" y="4644960"/>
                  <a:ext cx="72000" cy="7200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6" name="Ink 5">
                  <a:extLst>
                    <a:ext uri="{FF2B5EF4-FFF2-40B4-BE49-F238E27FC236}">
                      <a16:creationId xmlns:a16="http://schemas.microsoft.com/office/drawing/2014/main" id="{C9A86FAC-340A-0973-3215-D7162D49469D}"/>
                    </a:ext>
                  </a:extLst>
                </p14:cNvPr>
                <p14:cNvContentPartPr/>
                <p14:nvPr/>
              </p14:nvContentPartPr>
              <p14:xfrm>
                <a:off x="2002731" y="4680960"/>
                <a:ext cx="360" cy="360"/>
              </p14:xfrm>
            </p:contentPart>
          </mc:Choice>
          <mc:Fallback xmlns="">
            <p:pic>
              <p:nvPicPr>
                <p:cNvPr id="6" name="Ink 5">
                  <a:extLst>
                    <a:ext uri="{FF2B5EF4-FFF2-40B4-BE49-F238E27FC236}">
                      <a16:creationId xmlns:a16="http://schemas.microsoft.com/office/drawing/2014/main" id="{C9A86FAC-340A-0973-3215-D7162D49469D}"/>
                    </a:ext>
                  </a:extLst>
                </p:cNvPr>
                <p:cNvPicPr/>
                <p:nvPr/>
              </p:nvPicPr>
              <p:blipFill>
                <a:blip r:embed="rId5"/>
                <a:stretch>
                  <a:fillRect/>
                </a:stretch>
              </p:blipFill>
              <p:spPr>
                <a:xfrm>
                  <a:off x="1967091" y="4644960"/>
                  <a:ext cx="72000" cy="72000"/>
                </a:xfrm>
                <a:prstGeom prst="rect">
                  <a:avLst/>
                </a:prstGeom>
              </p:spPr>
            </p:pic>
          </mc:Fallback>
        </mc:AlternateContent>
      </p:grpSp>
      <p:pic>
        <p:nvPicPr>
          <p:cNvPr id="23" name="Picture 22">
            <a:extLst>
              <a:ext uri="{FF2B5EF4-FFF2-40B4-BE49-F238E27FC236}">
                <a16:creationId xmlns:a16="http://schemas.microsoft.com/office/drawing/2014/main" id="{F3942538-405B-745D-5490-1161BD26DBBA}"/>
              </a:ext>
            </a:extLst>
          </p:cNvPr>
          <p:cNvPicPr>
            <a:picLocks noChangeAspect="1"/>
          </p:cNvPicPr>
          <p:nvPr/>
        </p:nvPicPr>
        <p:blipFill>
          <a:blip r:embed="rId8"/>
          <a:stretch>
            <a:fillRect/>
          </a:stretch>
        </p:blipFill>
        <p:spPr>
          <a:xfrm>
            <a:off x="817109" y="4020856"/>
            <a:ext cx="2205789" cy="1050376"/>
          </a:xfrm>
          <a:prstGeom prst="rect">
            <a:avLst/>
          </a:prstGeom>
          <a:ln w="76200">
            <a:solidFill>
              <a:schemeClr val="tx1"/>
            </a:solidFill>
          </a:ln>
        </p:spPr>
      </p:pic>
      <p:pic>
        <p:nvPicPr>
          <p:cNvPr id="10" name="Picture 9" descr="A group of plastic buckets in a yard&#10;&#10;AI-generated content may be incorrect.">
            <a:extLst>
              <a:ext uri="{FF2B5EF4-FFF2-40B4-BE49-F238E27FC236}">
                <a16:creationId xmlns:a16="http://schemas.microsoft.com/office/drawing/2014/main" id="{F0A7FF9F-8742-C448-1012-77E68F1893BB}"/>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3698506" y="452580"/>
            <a:ext cx="7937120" cy="5952840"/>
          </a:xfrm>
          <a:prstGeom prst="rect">
            <a:avLst/>
          </a:prstGeom>
        </p:spPr>
      </p:pic>
      <p:sp>
        <p:nvSpPr>
          <p:cNvPr id="3" name="TextBox 2">
            <a:extLst>
              <a:ext uri="{FF2B5EF4-FFF2-40B4-BE49-F238E27FC236}">
                <a16:creationId xmlns:a16="http://schemas.microsoft.com/office/drawing/2014/main" id="{3A68BCB1-07B0-17E0-BCA1-2C4EF6DAF012}"/>
              </a:ext>
            </a:extLst>
          </p:cNvPr>
          <p:cNvSpPr txBox="1"/>
          <p:nvPr/>
        </p:nvSpPr>
        <p:spPr>
          <a:xfrm>
            <a:off x="556374" y="641762"/>
            <a:ext cx="2819398" cy="3037609"/>
          </a:xfrm>
          <a:prstGeom prst="rect">
            <a:avLst/>
          </a:prstGeom>
        </p:spPr>
        <p:txBody>
          <a:bodyPr vert="horz" lIns="91440" tIns="45720" rIns="91440" bIns="45720" rtlCol="0">
            <a:normAutofit/>
          </a:bodyPr>
          <a:lstStyle/>
          <a:p>
            <a:pPr>
              <a:lnSpc>
                <a:spcPct val="90000"/>
              </a:lnSpc>
              <a:spcAft>
                <a:spcPts val="600"/>
              </a:spcAft>
            </a:pPr>
            <a:r>
              <a:rPr lang="en-US" sz="4400" b="1" dirty="0">
                <a:latin typeface="Calibri" panose="020F0502020204030204" pitchFamily="34" charset="0"/>
                <a:ea typeface="Calibri" panose="020F0502020204030204" pitchFamily="34" charset="0"/>
                <a:cs typeface="Calibri" panose="020F0502020204030204" pitchFamily="34" charset="0"/>
              </a:rPr>
              <a:t> ANALYSIS</a:t>
            </a:r>
          </a:p>
          <a:p>
            <a:pPr>
              <a:lnSpc>
                <a:spcPct val="90000"/>
              </a:lnSpc>
              <a:spcAft>
                <a:spcPts val="600"/>
              </a:spcAft>
            </a:pPr>
            <a:endParaRPr lang="en-US" sz="4400" b="1" dirty="0">
              <a:latin typeface="Calibri" panose="020F0502020204030204" pitchFamily="34" charset="0"/>
              <a:ea typeface="Calibri" panose="020F0502020204030204" pitchFamily="34" charset="0"/>
              <a:cs typeface="Calibri" panose="020F0502020204030204" pitchFamily="34" charset="0"/>
            </a:endParaRPr>
          </a:p>
          <a:p>
            <a:pPr>
              <a:lnSpc>
                <a:spcPct val="90000"/>
              </a:lnSpc>
              <a:spcAft>
                <a:spcPts val="600"/>
              </a:spcAft>
            </a:pPr>
            <a:r>
              <a:rPr lang="en-US" sz="4400" b="1" dirty="0">
                <a:latin typeface="Calibri" panose="020F0502020204030204" pitchFamily="34" charset="0"/>
                <a:ea typeface="Calibri" panose="020F0502020204030204" pitchFamily="34" charset="0"/>
                <a:cs typeface="Calibri" panose="020F0502020204030204" pitchFamily="34" charset="0"/>
              </a:rPr>
              <a:t>Stages and illustration</a:t>
            </a:r>
          </a:p>
          <a:p>
            <a:pPr>
              <a:lnSpc>
                <a:spcPct val="90000"/>
              </a:lnSpc>
              <a:spcAft>
                <a:spcPts val="600"/>
              </a:spcAft>
            </a:pPr>
            <a:endParaRPr lang="en-US" sz="4400" b="1" dirty="0">
              <a:latin typeface="Calibri" panose="020F0502020204030204" pitchFamily="34" charset="0"/>
              <a:ea typeface="Calibri" panose="020F0502020204030204" pitchFamily="34" charset="0"/>
              <a:cs typeface="Calibri" panose="020F0502020204030204" pitchFamily="34" charset="0"/>
            </a:endParaRPr>
          </a:p>
          <a:p>
            <a:pPr>
              <a:lnSpc>
                <a:spcPct val="90000"/>
              </a:lnSpc>
              <a:spcAft>
                <a:spcPts val="600"/>
              </a:spcAft>
            </a:pPr>
            <a:endParaRPr lang="en-US" sz="4400" b="1" dirty="0">
              <a:latin typeface="Calibri" panose="020F0502020204030204" pitchFamily="34" charset="0"/>
              <a:ea typeface="Calibri" panose="020F0502020204030204" pitchFamily="34" charset="0"/>
              <a:cs typeface="Calibri" panose="020F0502020204030204" pitchFamily="34" charset="0"/>
            </a:endParaRPr>
          </a:p>
          <a:p>
            <a:pPr>
              <a:lnSpc>
                <a:spcPct val="90000"/>
              </a:lnSpc>
              <a:spcAft>
                <a:spcPts val="600"/>
              </a:spcAft>
            </a:pPr>
            <a:endParaRPr lang="en-US" sz="4400" b="1" dirty="0">
              <a:latin typeface="Calibri" panose="020F0502020204030204" pitchFamily="34" charset="0"/>
              <a:ea typeface="Calibri" panose="020F0502020204030204" pitchFamily="34" charset="0"/>
              <a:cs typeface="Calibri" panose="020F0502020204030204" pitchFamily="34" charset="0"/>
            </a:endParaRPr>
          </a:p>
          <a:p>
            <a:pPr>
              <a:lnSpc>
                <a:spcPct val="90000"/>
              </a:lnSpc>
              <a:spcAft>
                <a:spcPts val="600"/>
              </a:spcAft>
            </a:pPr>
            <a:endParaRPr lang="en-US" sz="4400" b="1" dirty="0">
              <a:latin typeface="Calibri" panose="020F0502020204030204" pitchFamily="34" charset="0"/>
              <a:ea typeface="Calibri" panose="020F0502020204030204" pitchFamily="34" charset="0"/>
              <a:cs typeface="Calibri" panose="020F0502020204030204" pitchFamily="34" charset="0"/>
            </a:endParaRPr>
          </a:p>
          <a:p>
            <a:pPr>
              <a:lnSpc>
                <a:spcPct val="90000"/>
              </a:lnSpc>
              <a:spcAft>
                <a:spcPts val="600"/>
              </a:spcAft>
            </a:pPr>
            <a:endParaRPr lang="en-US" sz="4400" b="1" dirty="0">
              <a:latin typeface="Calibri" panose="020F0502020204030204" pitchFamily="34" charset="0"/>
              <a:ea typeface="Calibri" panose="020F0502020204030204" pitchFamily="34" charset="0"/>
              <a:cs typeface="Calibri" panose="020F0502020204030204" pitchFamily="34" charset="0"/>
            </a:endParaRPr>
          </a:p>
          <a:p>
            <a:pPr>
              <a:lnSpc>
                <a:spcPct val="90000"/>
              </a:lnSpc>
              <a:spcAft>
                <a:spcPts val="600"/>
              </a:spcAft>
            </a:pPr>
            <a:endParaRPr lang="en-US" sz="4400" b="1" dirty="0">
              <a:latin typeface="Calibri" panose="020F0502020204030204" pitchFamily="34" charset="0"/>
              <a:ea typeface="Calibri" panose="020F0502020204030204" pitchFamily="34" charset="0"/>
              <a:cs typeface="Calibri" panose="020F0502020204030204" pitchFamily="34" charset="0"/>
            </a:endParaRPr>
          </a:p>
          <a:p>
            <a:pPr>
              <a:lnSpc>
                <a:spcPct val="90000"/>
              </a:lnSpc>
              <a:spcAft>
                <a:spcPts val="600"/>
              </a:spcAft>
            </a:pPr>
            <a:endParaRPr lang="en-US" sz="4400" b="1"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26562010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4D11E46-B809-3A4E-9D2A-A8A51A31ABE2}"/>
              </a:ext>
            </a:extLst>
          </p:cNvPr>
          <p:cNvSpPr txBox="1"/>
          <p:nvPr/>
        </p:nvSpPr>
        <p:spPr>
          <a:xfrm>
            <a:off x="2906482" y="90233"/>
            <a:ext cx="6379031" cy="523220"/>
          </a:xfrm>
          <a:prstGeom prst="rect">
            <a:avLst/>
          </a:prstGeom>
          <a:noFill/>
        </p:spPr>
        <p:txBody>
          <a:bodyPr wrap="square" rtlCol="0">
            <a:spAutoFit/>
          </a:bodyPr>
          <a:lstStyle/>
          <a:p>
            <a:r>
              <a:rPr lang="en-GB" sz="2800" dirty="0">
                <a:latin typeface="Calibri" panose="020F0502020204030204" pitchFamily="34" charset="0"/>
                <a:ea typeface="Calibri" panose="020F0502020204030204" pitchFamily="34" charset="0"/>
                <a:cs typeface="Calibri" panose="020F0502020204030204" pitchFamily="34" charset="0"/>
              </a:rPr>
              <a:t>ANALYSIS PART 1 INDIVIDUAL INTERVIEWS</a:t>
            </a:r>
          </a:p>
        </p:txBody>
      </p:sp>
      <p:sp>
        <p:nvSpPr>
          <p:cNvPr id="10" name="TextBox 9">
            <a:extLst>
              <a:ext uri="{FF2B5EF4-FFF2-40B4-BE49-F238E27FC236}">
                <a16:creationId xmlns:a16="http://schemas.microsoft.com/office/drawing/2014/main" id="{E2AD26E4-911D-D081-6418-58C37CD42AD0}"/>
              </a:ext>
            </a:extLst>
          </p:cNvPr>
          <p:cNvSpPr txBox="1"/>
          <p:nvPr/>
        </p:nvSpPr>
        <p:spPr>
          <a:xfrm>
            <a:off x="1045030" y="990600"/>
            <a:ext cx="1328056" cy="646331"/>
          </a:xfrm>
          <a:prstGeom prst="rect">
            <a:avLst/>
          </a:prstGeom>
          <a:noFill/>
        </p:spPr>
        <p:txBody>
          <a:bodyPr wrap="square" rtlCol="0">
            <a:spAutoFit/>
          </a:bodyPr>
          <a:lstStyle/>
          <a:p>
            <a:r>
              <a:rPr lang="en-GB" b="1" dirty="0">
                <a:latin typeface="Calibri" panose="020F0502020204030204" pitchFamily="34" charset="0"/>
                <a:ea typeface="Calibri" panose="020F0502020204030204" pitchFamily="34" charset="0"/>
                <a:cs typeface="Calibri" panose="020F0502020204030204" pitchFamily="34" charset="0"/>
              </a:rPr>
              <a:t>Experiential</a:t>
            </a:r>
            <a:r>
              <a:rPr lang="en-GB" dirty="0">
                <a:latin typeface="Calibri" panose="020F0502020204030204" pitchFamily="34" charset="0"/>
                <a:ea typeface="Calibri" panose="020F0502020204030204" pitchFamily="34" charset="0"/>
                <a:cs typeface="Calibri" panose="020F0502020204030204" pitchFamily="34" charset="0"/>
              </a:rPr>
              <a:t> </a:t>
            </a:r>
          </a:p>
          <a:p>
            <a:r>
              <a:rPr lang="en-GB" b="1" dirty="0">
                <a:latin typeface="Calibri" panose="020F0502020204030204" pitchFamily="34" charset="0"/>
                <a:ea typeface="Calibri" panose="020F0502020204030204" pitchFamily="34" charset="0"/>
                <a:cs typeface="Calibri" panose="020F0502020204030204" pitchFamily="34" charset="0"/>
              </a:rPr>
              <a:t>statements</a:t>
            </a:r>
          </a:p>
        </p:txBody>
      </p:sp>
      <p:sp>
        <p:nvSpPr>
          <p:cNvPr id="14" name="TextBox 13">
            <a:extLst>
              <a:ext uri="{FF2B5EF4-FFF2-40B4-BE49-F238E27FC236}">
                <a16:creationId xmlns:a16="http://schemas.microsoft.com/office/drawing/2014/main" id="{F0375B3B-1792-35FD-A2B1-AD1E3EEF9BBE}"/>
              </a:ext>
            </a:extLst>
          </p:cNvPr>
          <p:cNvSpPr txBox="1"/>
          <p:nvPr/>
        </p:nvSpPr>
        <p:spPr>
          <a:xfrm>
            <a:off x="2797628" y="990599"/>
            <a:ext cx="772886" cy="646331"/>
          </a:xfrm>
          <a:prstGeom prst="rect">
            <a:avLst/>
          </a:prstGeom>
          <a:noFill/>
        </p:spPr>
        <p:txBody>
          <a:bodyPr wrap="square">
            <a:spAutoFit/>
          </a:bodyPr>
          <a:lstStyle/>
          <a:p>
            <a:r>
              <a:rPr lang="en-GB" b="1" dirty="0">
                <a:latin typeface="Calibri" panose="020F0502020204030204" pitchFamily="34" charset="0"/>
                <a:ea typeface="Calibri" panose="020F0502020204030204" pitchFamily="34" charset="0"/>
                <a:cs typeface="Calibri" panose="020F0502020204030204" pitchFamily="34" charset="0"/>
              </a:rPr>
              <a:t>Line </a:t>
            </a:r>
          </a:p>
          <a:p>
            <a:r>
              <a:rPr lang="en-GB" b="1" dirty="0">
                <a:latin typeface="Calibri" panose="020F0502020204030204" pitchFamily="34" charset="0"/>
                <a:ea typeface="Calibri" panose="020F0502020204030204" pitchFamily="34" charset="0"/>
                <a:cs typeface="Calibri" panose="020F0502020204030204" pitchFamily="34" charset="0"/>
              </a:rPr>
              <a:t>no</a:t>
            </a:r>
          </a:p>
        </p:txBody>
      </p:sp>
      <p:pic>
        <p:nvPicPr>
          <p:cNvPr id="6" name="Picture 5">
            <a:extLst>
              <a:ext uri="{FF2B5EF4-FFF2-40B4-BE49-F238E27FC236}">
                <a16:creationId xmlns:a16="http://schemas.microsoft.com/office/drawing/2014/main" id="{D7C622F2-96A4-14FB-7E1D-CAB3AEA94402}"/>
              </a:ext>
            </a:extLst>
          </p:cNvPr>
          <p:cNvPicPr>
            <a:picLocks noChangeAspect="1"/>
          </p:cNvPicPr>
          <p:nvPr/>
        </p:nvPicPr>
        <p:blipFill>
          <a:blip r:embed="rId3"/>
          <a:stretch>
            <a:fillRect/>
          </a:stretch>
        </p:blipFill>
        <p:spPr>
          <a:xfrm>
            <a:off x="437859" y="1784097"/>
            <a:ext cx="11316282" cy="4921503"/>
          </a:xfrm>
          <a:prstGeom prst="rect">
            <a:avLst/>
          </a:prstGeom>
        </p:spPr>
      </p:pic>
      <p:sp>
        <p:nvSpPr>
          <p:cNvPr id="18" name="TextBox 17">
            <a:extLst>
              <a:ext uri="{FF2B5EF4-FFF2-40B4-BE49-F238E27FC236}">
                <a16:creationId xmlns:a16="http://schemas.microsoft.com/office/drawing/2014/main" id="{2D6F6332-90EC-2DF8-5BC0-6711B0CB8BAD}"/>
              </a:ext>
            </a:extLst>
          </p:cNvPr>
          <p:cNvSpPr txBox="1"/>
          <p:nvPr/>
        </p:nvSpPr>
        <p:spPr>
          <a:xfrm>
            <a:off x="5393871" y="906693"/>
            <a:ext cx="1404257" cy="646331"/>
          </a:xfrm>
          <a:prstGeom prst="rect">
            <a:avLst/>
          </a:prstGeom>
          <a:noFill/>
        </p:spPr>
        <p:txBody>
          <a:bodyPr wrap="square">
            <a:spAutoFit/>
          </a:bodyPr>
          <a:lstStyle/>
          <a:p>
            <a:r>
              <a:rPr lang="en-GB" b="1" dirty="0">
                <a:latin typeface="Calibri" panose="020F0502020204030204" pitchFamily="34" charset="0"/>
                <a:ea typeface="Calibri" panose="020F0502020204030204" pitchFamily="34" charset="0"/>
                <a:cs typeface="Calibri" panose="020F0502020204030204" pitchFamily="34" charset="0"/>
              </a:rPr>
              <a:t>Highlighted</a:t>
            </a:r>
          </a:p>
          <a:p>
            <a:r>
              <a:rPr lang="en-GB" b="1" dirty="0">
                <a:latin typeface="Calibri" panose="020F0502020204030204" pitchFamily="34" charset="0"/>
                <a:ea typeface="Calibri" panose="020F0502020204030204" pitchFamily="34" charset="0"/>
                <a:cs typeface="Calibri" panose="020F0502020204030204" pitchFamily="34" charset="0"/>
              </a:rPr>
              <a:t>transcript</a:t>
            </a:r>
          </a:p>
        </p:txBody>
      </p:sp>
      <p:sp>
        <p:nvSpPr>
          <p:cNvPr id="21" name="TextBox 20">
            <a:extLst>
              <a:ext uri="{FF2B5EF4-FFF2-40B4-BE49-F238E27FC236}">
                <a16:creationId xmlns:a16="http://schemas.microsoft.com/office/drawing/2014/main" id="{EC531BF5-0A3A-EB72-48C1-B648163889C2}"/>
              </a:ext>
            </a:extLst>
          </p:cNvPr>
          <p:cNvSpPr txBox="1"/>
          <p:nvPr/>
        </p:nvSpPr>
        <p:spPr>
          <a:xfrm>
            <a:off x="9960428" y="906693"/>
            <a:ext cx="1328056" cy="646331"/>
          </a:xfrm>
          <a:prstGeom prst="rect">
            <a:avLst/>
          </a:prstGeom>
          <a:noFill/>
        </p:spPr>
        <p:txBody>
          <a:bodyPr wrap="square">
            <a:spAutoFit/>
          </a:bodyPr>
          <a:lstStyle/>
          <a:p>
            <a:r>
              <a:rPr lang="en-GB" b="1" dirty="0">
                <a:latin typeface="Calibri" panose="020F0502020204030204" pitchFamily="34" charset="0"/>
                <a:ea typeface="Calibri" panose="020F0502020204030204" pitchFamily="34" charset="0"/>
                <a:cs typeface="Calibri" panose="020F0502020204030204" pitchFamily="34" charset="0"/>
              </a:rPr>
              <a:t>Exploratory </a:t>
            </a:r>
          </a:p>
          <a:p>
            <a:r>
              <a:rPr lang="en-GB" b="1" dirty="0">
                <a:latin typeface="Calibri" panose="020F0502020204030204" pitchFamily="34" charset="0"/>
                <a:ea typeface="Calibri" panose="020F0502020204030204" pitchFamily="34" charset="0"/>
                <a:cs typeface="Calibri" panose="020F0502020204030204" pitchFamily="34" charset="0"/>
              </a:rPr>
              <a:t>noting</a:t>
            </a:r>
          </a:p>
        </p:txBody>
      </p:sp>
      <p:pic>
        <p:nvPicPr>
          <p:cNvPr id="9" name="Picture 8">
            <a:extLst>
              <a:ext uri="{FF2B5EF4-FFF2-40B4-BE49-F238E27FC236}">
                <a16:creationId xmlns:a16="http://schemas.microsoft.com/office/drawing/2014/main" id="{999414E2-52CA-BEEA-7D88-E82EFAEFCDA2}"/>
              </a:ext>
            </a:extLst>
          </p:cNvPr>
          <p:cNvPicPr>
            <a:picLocks noChangeAspect="1"/>
          </p:cNvPicPr>
          <p:nvPr/>
        </p:nvPicPr>
        <p:blipFill>
          <a:blip r:embed="rId4"/>
          <a:stretch>
            <a:fillRect/>
          </a:stretch>
        </p:blipFill>
        <p:spPr>
          <a:xfrm>
            <a:off x="78241" y="72534"/>
            <a:ext cx="1618889" cy="770900"/>
          </a:xfrm>
          <a:prstGeom prst="rect">
            <a:avLst/>
          </a:prstGeom>
          <a:ln w="76200">
            <a:solidFill>
              <a:schemeClr val="tx1"/>
            </a:solidFill>
          </a:ln>
        </p:spPr>
      </p:pic>
      <p:sp>
        <p:nvSpPr>
          <p:cNvPr id="12" name="Arrow: Right 11">
            <a:extLst>
              <a:ext uri="{FF2B5EF4-FFF2-40B4-BE49-F238E27FC236}">
                <a16:creationId xmlns:a16="http://schemas.microsoft.com/office/drawing/2014/main" id="{BBC3CEFA-B57F-87E1-BE27-367921E50B55}"/>
              </a:ext>
            </a:extLst>
          </p:cNvPr>
          <p:cNvSpPr/>
          <p:nvPr/>
        </p:nvSpPr>
        <p:spPr>
          <a:xfrm>
            <a:off x="1642702" y="6074228"/>
            <a:ext cx="978408" cy="484632"/>
          </a:xfrm>
          <a:prstGeom prst="rightArrow">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412708206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Picture 1" descr="A white board with pieces of paper&#10;&#10;Description automatically generated">
            <a:extLst>
              <a:ext uri="{FF2B5EF4-FFF2-40B4-BE49-F238E27FC236}">
                <a16:creationId xmlns:a16="http://schemas.microsoft.com/office/drawing/2014/main" id="{4E1A0292-B99E-30FE-3E95-8F73FCCDD01C}"/>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645228" y="565431"/>
            <a:ext cx="9241971" cy="6130256"/>
          </a:xfrm>
          <a:prstGeom prst="rect">
            <a:avLst/>
          </a:prstGeom>
          <a:noFill/>
          <a:ln>
            <a:noFill/>
          </a:ln>
        </p:spPr>
      </p:pic>
      <p:sp>
        <p:nvSpPr>
          <p:cNvPr id="4" name="TextBox 3">
            <a:extLst>
              <a:ext uri="{FF2B5EF4-FFF2-40B4-BE49-F238E27FC236}">
                <a16:creationId xmlns:a16="http://schemas.microsoft.com/office/drawing/2014/main" id="{A833F434-96AE-3981-A849-079FDA2B5FBA}"/>
              </a:ext>
            </a:extLst>
          </p:cNvPr>
          <p:cNvSpPr txBox="1"/>
          <p:nvPr/>
        </p:nvSpPr>
        <p:spPr>
          <a:xfrm>
            <a:off x="4517570" y="72534"/>
            <a:ext cx="5497285" cy="461665"/>
          </a:xfrm>
          <a:prstGeom prst="rect">
            <a:avLst/>
          </a:prstGeom>
          <a:noFill/>
        </p:spPr>
        <p:txBody>
          <a:bodyPr wrap="square">
            <a:spAutoFit/>
          </a:bodyPr>
          <a:lstStyle/>
          <a:p>
            <a:r>
              <a:rPr lang="en-GB" sz="2400" dirty="0">
                <a:latin typeface="Calibri" panose="020F0502020204030204" pitchFamily="34" charset="0"/>
                <a:ea typeface="Calibri" panose="020F0502020204030204" pitchFamily="34" charset="0"/>
                <a:cs typeface="Calibri" panose="020F0502020204030204" pitchFamily="34" charset="0"/>
              </a:rPr>
              <a:t>ANALYSIS PART 1 INDIVIDUAL INTERVIEWS</a:t>
            </a:r>
          </a:p>
        </p:txBody>
      </p:sp>
      <p:sp>
        <p:nvSpPr>
          <p:cNvPr id="5" name="TextBox 4">
            <a:extLst>
              <a:ext uri="{FF2B5EF4-FFF2-40B4-BE49-F238E27FC236}">
                <a16:creationId xmlns:a16="http://schemas.microsoft.com/office/drawing/2014/main" id="{15BD9DB9-CF2F-9656-F2B8-667E0FB1C910}"/>
              </a:ext>
            </a:extLst>
          </p:cNvPr>
          <p:cNvSpPr txBox="1"/>
          <p:nvPr/>
        </p:nvSpPr>
        <p:spPr>
          <a:xfrm>
            <a:off x="391886" y="2268693"/>
            <a:ext cx="1981200" cy="1621972"/>
          </a:xfrm>
          <a:prstGeom prst="rect">
            <a:avLst/>
          </a:prstGeom>
          <a:noFill/>
        </p:spPr>
        <p:txBody>
          <a:bodyPr wrap="square" rtlCol="0">
            <a:spAutoFit/>
          </a:bodyPr>
          <a:lstStyle/>
          <a:p>
            <a:r>
              <a:rPr lang="en-GB" sz="2400" dirty="0">
                <a:latin typeface="Calibri" panose="020F0502020204030204" pitchFamily="34" charset="0"/>
                <a:ea typeface="Calibri" panose="020F0502020204030204" pitchFamily="34" charset="0"/>
                <a:cs typeface="Calibri" panose="020F0502020204030204" pitchFamily="34" charset="0"/>
              </a:rPr>
              <a:t>CREATING PERSONAL EXPERIENTIAL THEMES</a:t>
            </a:r>
            <a:endParaRPr lang="en-GB" sz="2400" dirty="0"/>
          </a:p>
        </p:txBody>
      </p:sp>
      <p:pic>
        <p:nvPicPr>
          <p:cNvPr id="6" name="Picture 5">
            <a:extLst>
              <a:ext uri="{FF2B5EF4-FFF2-40B4-BE49-F238E27FC236}">
                <a16:creationId xmlns:a16="http://schemas.microsoft.com/office/drawing/2014/main" id="{46902F2D-F21E-005C-AF7F-8D60CE16C11B}"/>
              </a:ext>
            </a:extLst>
          </p:cNvPr>
          <p:cNvPicPr>
            <a:picLocks noChangeAspect="1"/>
          </p:cNvPicPr>
          <p:nvPr/>
        </p:nvPicPr>
        <p:blipFill>
          <a:blip r:embed="rId4"/>
          <a:stretch>
            <a:fillRect/>
          </a:stretch>
        </p:blipFill>
        <p:spPr>
          <a:xfrm>
            <a:off x="78241" y="72534"/>
            <a:ext cx="1618889" cy="770900"/>
          </a:xfrm>
          <a:prstGeom prst="rect">
            <a:avLst/>
          </a:prstGeom>
          <a:ln w="76200">
            <a:solidFill>
              <a:schemeClr val="tx1"/>
            </a:solidFill>
          </a:ln>
        </p:spPr>
      </p:pic>
      <p:sp>
        <p:nvSpPr>
          <p:cNvPr id="7" name="Arrow: Right 6">
            <a:extLst>
              <a:ext uri="{FF2B5EF4-FFF2-40B4-BE49-F238E27FC236}">
                <a16:creationId xmlns:a16="http://schemas.microsoft.com/office/drawing/2014/main" id="{520E4F2A-72D1-A983-CAAD-2148A8479FF3}"/>
              </a:ext>
            </a:extLst>
          </p:cNvPr>
          <p:cNvSpPr/>
          <p:nvPr/>
        </p:nvSpPr>
        <p:spPr>
          <a:xfrm rot="10800000">
            <a:off x="7266213" y="2722293"/>
            <a:ext cx="978408" cy="484632"/>
          </a:xfrm>
          <a:prstGeom prst="rightArrow">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61201259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5FAA072-E559-AD5B-9E44-070B1CC3D7A4}"/>
              </a:ext>
            </a:extLst>
          </p:cNvPr>
          <p:cNvPicPr>
            <a:picLocks noChangeAspect="1"/>
          </p:cNvPicPr>
          <p:nvPr/>
        </p:nvPicPr>
        <p:blipFill>
          <a:blip r:embed="rId3"/>
          <a:stretch>
            <a:fillRect/>
          </a:stretch>
        </p:blipFill>
        <p:spPr>
          <a:xfrm>
            <a:off x="3522950" y="78924"/>
            <a:ext cx="8331592" cy="6717537"/>
          </a:xfrm>
          <a:prstGeom prst="rect">
            <a:avLst/>
          </a:prstGeom>
        </p:spPr>
      </p:pic>
      <p:sp>
        <p:nvSpPr>
          <p:cNvPr id="7" name="TextBox 6">
            <a:extLst>
              <a:ext uri="{FF2B5EF4-FFF2-40B4-BE49-F238E27FC236}">
                <a16:creationId xmlns:a16="http://schemas.microsoft.com/office/drawing/2014/main" id="{D54CE9A8-34EF-0F96-ACB7-421CA17ABEB1}"/>
              </a:ext>
            </a:extLst>
          </p:cNvPr>
          <p:cNvSpPr txBox="1"/>
          <p:nvPr/>
        </p:nvSpPr>
        <p:spPr>
          <a:xfrm>
            <a:off x="870858" y="1262742"/>
            <a:ext cx="2155370" cy="4539704"/>
          </a:xfrm>
          <a:prstGeom prst="rect">
            <a:avLst/>
          </a:prstGeom>
          <a:noFill/>
        </p:spPr>
        <p:txBody>
          <a:bodyPr wrap="square">
            <a:spAutoFit/>
          </a:bodyPr>
          <a:lstStyle/>
          <a:p>
            <a:pPr>
              <a:spcBef>
                <a:spcPct val="0"/>
              </a:spcBef>
              <a:spcAft>
                <a:spcPts val="600"/>
              </a:spcAft>
            </a:pPr>
            <a:endParaRPr lang="en-US" sz="2400" dirty="0">
              <a:latin typeface="Calibri" panose="020F0502020204030204" pitchFamily="34" charset="0"/>
              <a:ea typeface="Calibri" panose="020F0502020204030204" pitchFamily="34" charset="0"/>
              <a:cs typeface="Calibri" panose="020F0502020204030204" pitchFamily="34" charset="0"/>
            </a:endParaRPr>
          </a:p>
          <a:p>
            <a:pPr>
              <a:spcBef>
                <a:spcPct val="0"/>
              </a:spcBef>
              <a:spcAft>
                <a:spcPts val="600"/>
              </a:spcAft>
            </a:pPr>
            <a:r>
              <a:rPr lang="en-US" sz="2400" dirty="0">
                <a:latin typeface="Calibri" panose="020F0502020204030204" pitchFamily="34" charset="0"/>
                <a:ea typeface="Calibri" panose="020F0502020204030204" pitchFamily="34" charset="0"/>
                <a:cs typeface="Calibri" panose="020F0502020204030204" pitchFamily="34" charset="0"/>
              </a:rPr>
              <a:t>ANALYSIS   PART 1 </a:t>
            </a:r>
            <a:r>
              <a:rPr lang="en-US" sz="2400" kern="1200" dirty="0">
                <a:solidFill>
                  <a:schemeClr val="tx1"/>
                </a:solidFill>
                <a:latin typeface="Calibri" panose="020F0502020204030204" pitchFamily="34" charset="0"/>
                <a:ea typeface="Calibri" panose="020F0502020204030204" pitchFamily="34" charset="0"/>
                <a:cs typeface="Calibri" panose="020F0502020204030204" pitchFamily="34" charset="0"/>
              </a:rPr>
              <a:t>INDIVIDUAL INTERVIEWS </a:t>
            </a:r>
            <a:endParaRPr lang="en-US" sz="2400" dirty="0">
              <a:latin typeface="Calibri" panose="020F0502020204030204" pitchFamily="34" charset="0"/>
              <a:ea typeface="Calibri" panose="020F0502020204030204" pitchFamily="34" charset="0"/>
              <a:cs typeface="Calibri" panose="020F0502020204030204" pitchFamily="34" charset="0"/>
            </a:endParaRPr>
          </a:p>
          <a:p>
            <a:pPr>
              <a:spcBef>
                <a:spcPct val="0"/>
              </a:spcBef>
              <a:spcAft>
                <a:spcPts val="600"/>
              </a:spcAft>
            </a:pPr>
            <a:endParaRPr lang="en-US" sz="2400" dirty="0">
              <a:latin typeface="Calibri" panose="020F0502020204030204" pitchFamily="34" charset="0"/>
              <a:ea typeface="Calibri" panose="020F0502020204030204" pitchFamily="34" charset="0"/>
              <a:cs typeface="Calibri" panose="020F0502020204030204" pitchFamily="34" charset="0"/>
            </a:endParaRPr>
          </a:p>
          <a:p>
            <a:pPr>
              <a:spcBef>
                <a:spcPct val="0"/>
              </a:spcBef>
              <a:spcAft>
                <a:spcPts val="600"/>
              </a:spcAft>
            </a:pPr>
            <a:endParaRPr lang="en-US" sz="2400" dirty="0">
              <a:latin typeface="Calibri" panose="020F0502020204030204" pitchFamily="34" charset="0"/>
              <a:ea typeface="Calibri" panose="020F0502020204030204" pitchFamily="34" charset="0"/>
              <a:cs typeface="Calibri" panose="020F0502020204030204" pitchFamily="34" charset="0"/>
            </a:endParaRPr>
          </a:p>
          <a:p>
            <a:pPr>
              <a:spcBef>
                <a:spcPct val="0"/>
              </a:spcBef>
              <a:spcAft>
                <a:spcPts val="600"/>
              </a:spcAft>
            </a:pPr>
            <a:r>
              <a:rPr lang="en-US" sz="2400" kern="1200" dirty="0">
                <a:solidFill>
                  <a:schemeClr val="tx1"/>
                </a:solidFill>
                <a:latin typeface="Calibri" panose="020F0502020204030204" pitchFamily="34" charset="0"/>
                <a:ea typeface="Calibri" panose="020F0502020204030204" pitchFamily="34" charset="0"/>
                <a:cs typeface="Calibri" panose="020F0502020204030204" pitchFamily="34" charset="0"/>
              </a:rPr>
              <a:t>TABLE OF PERSONAL EXPERIENTIAL THEMES (PETS)</a:t>
            </a:r>
          </a:p>
        </p:txBody>
      </p:sp>
      <p:pic>
        <p:nvPicPr>
          <p:cNvPr id="3" name="Picture 2">
            <a:extLst>
              <a:ext uri="{FF2B5EF4-FFF2-40B4-BE49-F238E27FC236}">
                <a16:creationId xmlns:a16="http://schemas.microsoft.com/office/drawing/2014/main" id="{397BD7F6-2634-B284-489E-F59229CD7B16}"/>
              </a:ext>
            </a:extLst>
          </p:cNvPr>
          <p:cNvPicPr>
            <a:picLocks noChangeAspect="1"/>
          </p:cNvPicPr>
          <p:nvPr/>
        </p:nvPicPr>
        <p:blipFill>
          <a:blip r:embed="rId4"/>
          <a:stretch>
            <a:fillRect/>
          </a:stretch>
        </p:blipFill>
        <p:spPr>
          <a:xfrm>
            <a:off x="78241" y="72534"/>
            <a:ext cx="1618889" cy="770900"/>
          </a:xfrm>
          <a:prstGeom prst="rect">
            <a:avLst/>
          </a:prstGeom>
          <a:ln w="76200">
            <a:solidFill>
              <a:schemeClr val="tx1"/>
            </a:solidFill>
          </a:ln>
        </p:spPr>
      </p:pic>
      <p:sp>
        <p:nvSpPr>
          <p:cNvPr id="4" name="Arrow: Right 3">
            <a:extLst>
              <a:ext uri="{FF2B5EF4-FFF2-40B4-BE49-F238E27FC236}">
                <a16:creationId xmlns:a16="http://schemas.microsoft.com/office/drawing/2014/main" id="{0234E6C0-64C2-A2A4-A792-8E5B37FCB25C}"/>
              </a:ext>
            </a:extLst>
          </p:cNvPr>
          <p:cNvSpPr/>
          <p:nvPr/>
        </p:nvSpPr>
        <p:spPr>
          <a:xfrm>
            <a:off x="5300302" y="1643743"/>
            <a:ext cx="978408" cy="484632"/>
          </a:xfrm>
          <a:prstGeom prst="rightArrow">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273155653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7308795-37BC-F748-0968-9E22EA9A32C5}"/>
              </a:ext>
            </a:extLst>
          </p:cNvPr>
          <p:cNvPicPr>
            <a:picLocks noChangeAspect="1"/>
          </p:cNvPicPr>
          <p:nvPr/>
        </p:nvPicPr>
        <p:blipFill>
          <a:blip r:embed="rId3"/>
          <a:stretch>
            <a:fillRect/>
          </a:stretch>
        </p:blipFill>
        <p:spPr>
          <a:xfrm>
            <a:off x="2721429" y="1022648"/>
            <a:ext cx="9241971" cy="5835352"/>
          </a:xfrm>
          <a:prstGeom prst="rect">
            <a:avLst/>
          </a:prstGeom>
        </p:spPr>
      </p:pic>
      <p:sp>
        <p:nvSpPr>
          <p:cNvPr id="5" name="TextBox 4">
            <a:extLst>
              <a:ext uri="{FF2B5EF4-FFF2-40B4-BE49-F238E27FC236}">
                <a16:creationId xmlns:a16="http://schemas.microsoft.com/office/drawing/2014/main" id="{E83CB926-E87A-99BF-39A6-C677CE497FC2}"/>
              </a:ext>
            </a:extLst>
          </p:cNvPr>
          <p:cNvSpPr txBox="1"/>
          <p:nvPr/>
        </p:nvSpPr>
        <p:spPr>
          <a:xfrm>
            <a:off x="348343" y="2090172"/>
            <a:ext cx="1981200" cy="4154984"/>
          </a:xfrm>
          <a:prstGeom prst="rect">
            <a:avLst/>
          </a:prstGeom>
          <a:noFill/>
        </p:spPr>
        <p:txBody>
          <a:bodyPr wrap="square">
            <a:spAutoFit/>
          </a:bodyPr>
          <a:lstStyle/>
          <a:p>
            <a:r>
              <a:rPr lang="en-GB" sz="2400" dirty="0">
                <a:latin typeface="Calibri" panose="020F0502020204030204" pitchFamily="34" charset="0"/>
                <a:ea typeface="Calibri" panose="020F0502020204030204" pitchFamily="34" charset="0"/>
                <a:cs typeface="Calibri" panose="020F0502020204030204" pitchFamily="34" charset="0"/>
              </a:rPr>
              <a:t>ANALYSIS PART 1  INDIVIDUAL INTERVIEWS </a:t>
            </a:r>
          </a:p>
          <a:p>
            <a:endParaRPr lang="en-GB" sz="2400" dirty="0">
              <a:latin typeface="Calibri" panose="020F0502020204030204" pitchFamily="34" charset="0"/>
              <a:ea typeface="Calibri" panose="020F0502020204030204" pitchFamily="34" charset="0"/>
              <a:cs typeface="Calibri" panose="020F0502020204030204" pitchFamily="34" charset="0"/>
            </a:endParaRPr>
          </a:p>
          <a:p>
            <a:endParaRPr lang="en-GB" sz="2400" dirty="0">
              <a:latin typeface="Calibri" panose="020F0502020204030204" pitchFamily="34" charset="0"/>
              <a:ea typeface="Calibri" panose="020F0502020204030204" pitchFamily="34" charset="0"/>
              <a:cs typeface="Calibri" panose="020F0502020204030204" pitchFamily="34" charset="0"/>
            </a:endParaRPr>
          </a:p>
          <a:p>
            <a:endParaRPr lang="en-GB" sz="2400" dirty="0">
              <a:latin typeface="Calibri" panose="020F0502020204030204" pitchFamily="34" charset="0"/>
              <a:ea typeface="Calibri" panose="020F0502020204030204" pitchFamily="34" charset="0"/>
              <a:cs typeface="Calibri" panose="020F0502020204030204" pitchFamily="34" charset="0"/>
            </a:endParaRPr>
          </a:p>
          <a:p>
            <a:r>
              <a:rPr lang="en-GB" sz="2400" dirty="0">
                <a:latin typeface="Calibri" panose="020F0502020204030204" pitchFamily="34" charset="0"/>
                <a:ea typeface="Calibri" panose="020F0502020204030204" pitchFamily="34" charset="0"/>
                <a:cs typeface="Calibri" panose="020F0502020204030204" pitchFamily="34" charset="0"/>
              </a:rPr>
              <a:t>EXTRACT FROM KATE’S TABLE OF THEMES</a:t>
            </a:r>
          </a:p>
        </p:txBody>
      </p:sp>
      <p:pic>
        <p:nvPicPr>
          <p:cNvPr id="7" name="Picture 6">
            <a:extLst>
              <a:ext uri="{FF2B5EF4-FFF2-40B4-BE49-F238E27FC236}">
                <a16:creationId xmlns:a16="http://schemas.microsoft.com/office/drawing/2014/main" id="{0C048453-CD6A-D13D-8370-0BC3643122B1}"/>
              </a:ext>
            </a:extLst>
          </p:cNvPr>
          <p:cNvPicPr>
            <a:picLocks noChangeAspect="1"/>
          </p:cNvPicPr>
          <p:nvPr/>
        </p:nvPicPr>
        <p:blipFill>
          <a:blip r:embed="rId4"/>
          <a:stretch>
            <a:fillRect/>
          </a:stretch>
        </p:blipFill>
        <p:spPr>
          <a:xfrm>
            <a:off x="2721429" y="359229"/>
            <a:ext cx="9241971" cy="307213"/>
          </a:xfrm>
          <a:prstGeom prst="rect">
            <a:avLst/>
          </a:prstGeom>
        </p:spPr>
      </p:pic>
      <p:pic>
        <p:nvPicPr>
          <p:cNvPr id="2" name="Picture 1">
            <a:extLst>
              <a:ext uri="{FF2B5EF4-FFF2-40B4-BE49-F238E27FC236}">
                <a16:creationId xmlns:a16="http://schemas.microsoft.com/office/drawing/2014/main" id="{E218744E-9FD2-ABB6-41AB-C51D05A988F8}"/>
              </a:ext>
            </a:extLst>
          </p:cNvPr>
          <p:cNvPicPr>
            <a:picLocks noChangeAspect="1"/>
          </p:cNvPicPr>
          <p:nvPr/>
        </p:nvPicPr>
        <p:blipFill>
          <a:blip r:embed="rId5"/>
          <a:stretch>
            <a:fillRect/>
          </a:stretch>
        </p:blipFill>
        <p:spPr>
          <a:xfrm>
            <a:off x="78241" y="72534"/>
            <a:ext cx="1618889" cy="770900"/>
          </a:xfrm>
          <a:prstGeom prst="rect">
            <a:avLst/>
          </a:prstGeom>
          <a:ln w="76200">
            <a:solidFill>
              <a:schemeClr val="tx1"/>
            </a:solidFill>
          </a:ln>
        </p:spPr>
      </p:pic>
      <p:sp>
        <p:nvSpPr>
          <p:cNvPr id="4" name="Arrow: Right 3">
            <a:extLst>
              <a:ext uri="{FF2B5EF4-FFF2-40B4-BE49-F238E27FC236}">
                <a16:creationId xmlns:a16="http://schemas.microsoft.com/office/drawing/2014/main" id="{2C99E702-25C0-32FA-3529-E1B88E85D7AA}"/>
              </a:ext>
            </a:extLst>
          </p:cNvPr>
          <p:cNvSpPr/>
          <p:nvPr/>
        </p:nvSpPr>
        <p:spPr>
          <a:xfrm>
            <a:off x="6096000" y="4963885"/>
            <a:ext cx="978408" cy="484632"/>
          </a:xfrm>
          <a:prstGeom prst="rightArrow">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380093438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Rectangle 19">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23E29595-BA4B-0D14-E3F2-FF2310484EF9}"/>
              </a:ext>
            </a:extLst>
          </p:cNvPr>
          <p:cNvSpPr txBox="1"/>
          <p:nvPr/>
        </p:nvSpPr>
        <p:spPr>
          <a:xfrm>
            <a:off x="788124" y="99351"/>
            <a:ext cx="10635342" cy="1159200"/>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700" kern="1200" dirty="0">
                <a:solidFill>
                  <a:srgbClr val="FFFFFF"/>
                </a:solidFill>
                <a:latin typeface="+mj-lt"/>
                <a:ea typeface="+mj-ea"/>
                <a:cs typeface="+mj-cs"/>
              </a:rPr>
              <a:t>ANALYSIS PART 2 – GROUP THEMES DEVELOPMENT</a:t>
            </a:r>
          </a:p>
        </p:txBody>
      </p:sp>
      <p:pic>
        <p:nvPicPr>
          <p:cNvPr id="4" name="Picture 3">
            <a:extLst>
              <a:ext uri="{FF2B5EF4-FFF2-40B4-BE49-F238E27FC236}">
                <a16:creationId xmlns:a16="http://schemas.microsoft.com/office/drawing/2014/main" id="{F63753B5-5669-4C42-ECDD-88382CCFA083}"/>
              </a:ext>
            </a:extLst>
          </p:cNvPr>
          <p:cNvPicPr>
            <a:picLocks noChangeAspect="1"/>
          </p:cNvPicPr>
          <p:nvPr/>
        </p:nvPicPr>
        <p:blipFill>
          <a:blip r:embed="rId3"/>
          <a:stretch>
            <a:fillRect/>
          </a:stretch>
        </p:blipFill>
        <p:spPr>
          <a:xfrm>
            <a:off x="-675" y="1638199"/>
            <a:ext cx="12212941" cy="4763046"/>
          </a:xfrm>
          <a:prstGeom prst="rect">
            <a:avLst/>
          </a:prstGeom>
        </p:spPr>
      </p:pic>
      <p:sp>
        <p:nvSpPr>
          <p:cNvPr id="6" name="Arrow: Left 5">
            <a:extLst>
              <a:ext uri="{FF2B5EF4-FFF2-40B4-BE49-F238E27FC236}">
                <a16:creationId xmlns:a16="http://schemas.microsoft.com/office/drawing/2014/main" id="{3DBD02FB-2911-0191-7B88-1335E159D189}"/>
              </a:ext>
            </a:extLst>
          </p:cNvPr>
          <p:cNvSpPr/>
          <p:nvPr/>
        </p:nvSpPr>
        <p:spPr>
          <a:xfrm rot="925620">
            <a:off x="8349344" y="5585675"/>
            <a:ext cx="1206798" cy="553867"/>
          </a:xfrm>
          <a:prstGeom prst="leftArrow">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TextBox 6">
            <a:extLst>
              <a:ext uri="{FF2B5EF4-FFF2-40B4-BE49-F238E27FC236}">
                <a16:creationId xmlns:a16="http://schemas.microsoft.com/office/drawing/2014/main" id="{1F37B7FB-DEDD-75CD-F832-E7F3A57B9710}"/>
              </a:ext>
            </a:extLst>
          </p:cNvPr>
          <p:cNvSpPr txBox="1"/>
          <p:nvPr/>
        </p:nvSpPr>
        <p:spPr>
          <a:xfrm>
            <a:off x="381000" y="1636553"/>
            <a:ext cx="391886" cy="170476"/>
          </a:xfrm>
          <a:prstGeom prst="rect">
            <a:avLst/>
          </a:prstGeom>
          <a:solidFill>
            <a:schemeClr val="bg1"/>
          </a:solidFill>
        </p:spPr>
        <p:txBody>
          <a:bodyPr wrap="square" rtlCol="0">
            <a:spAutoFit/>
          </a:bodyPr>
          <a:lstStyle/>
          <a:p>
            <a:endParaRPr lang="en-GB" dirty="0"/>
          </a:p>
        </p:txBody>
      </p:sp>
      <p:pic>
        <p:nvPicPr>
          <p:cNvPr id="3" name="Picture 2">
            <a:extLst>
              <a:ext uri="{FF2B5EF4-FFF2-40B4-BE49-F238E27FC236}">
                <a16:creationId xmlns:a16="http://schemas.microsoft.com/office/drawing/2014/main" id="{79D6BBF3-07CD-73DB-ED1D-705F650D71F3}"/>
              </a:ext>
            </a:extLst>
          </p:cNvPr>
          <p:cNvPicPr>
            <a:picLocks noChangeAspect="1"/>
          </p:cNvPicPr>
          <p:nvPr/>
        </p:nvPicPr>
        <p:blipFill>
          <a:blip r:embed="rId4"/>
          <a:stretch>
            <a:fillRect/>
          </a:stretch>
        </p:blipFill>
        <p:spPr>
          <a:xfrm>
            <a:off x="10027784" y="5596901"/>
            <a:ext cx="1618889" cy="770900"/>
          </a:xfrm>
          <a:prstGeom prst="rect">
            <a:avLst/>
          </a:prstGeom>
          <a:ln w="76200">
            <a:solidFill>
              <a:schemeClr val="tx1"/>
            </a:solidFill>
          </a:ln>
        </p:spPr>
      </p:pic>
    </p:spTree>
    <p:extLst>
      <p:ext uri="{BB962C8B-B14F-4D97-AF65-F5344CB8AC3E}">
        <p14:creationId xmlns:p14="http://schemas.microsoft.com/office/powerpoint/2010/main" val="395391554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 name="Picture 1" descr="Several pieces of paper on a bulletin board&#10;&#10;Description automatically generated">
            <a:extLst>
              <a:ext uri="{FF2B5EF4-FFF2-40B4-BE49-F238E27FC236}">
                <a16:creationId xmlns:a16="http://schemas.microsoft.com/office/drawing/2014/main" id="{B28FDB68-2C72-6B47-8AE3-234DCA5FACC6}"/>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bwMode="auto">
          <a:xfrm>
            <a:off x="3124200" y="61017"/>
            <a:ext cx="8980713" cy="6735537"/>
          </a:xfrm>
          <a:prstGeom prst="rect">
            <a:avLst/>
          </a:prstGeom>
          <a:noFill/>
        </p:spPr>
      </p:pic>
      <p:sp>
        <p:nvSpPr>
          <p:cNvPr id="4" name="TextBox 3">
            <a:extLst>
              <a:ext uri="{FF2B5EF4-FFF2-40B4-BE49-F238E27FC236}">
                <a16:creationId xmlns:a16="http://schemas.microsoft.com/office/drawing/2014/main" id="{DF92947B-31AF-B841-521C-1BF3114F1E6A}"/>
              </a:ext>
            </a:extLst>
          </p:cNvPr>
          <p:cNvSpPr txBox="1"/>
          <p:nvPr/>
        </p:nvSpPr>
        <p:spPr>
          <a:xfrm>
            <a:off x="489857" y="740229"/>
            <a:ext cx="2046515" cy="4985980"/>
          </a:xfrm>
          <a:prstGeom prst="rect">
            <a:avLst/>
          </a:prstGeom>
          <a:noFill/>
        </p:spPr>
        <p:txBody>
          <a:bodyPr wrap="square">
            <a:spAutoFit/>
          </a:bodyPr>
          <a:lstStyle/>
          <a:p>
            <a:r>
              <a:rPr lang="en-US" sz="2400" b="1" kern="1200" dirty="0">
                <a:solidFill>
                  <a:srgbClr val="FFFFFF"/>
                </a:solidFill>
                <a:latin typeface="Calibri" panose="020F0502020204030204" pitchFamily="34" charset="0"/>
                <a:ea typeface="Calibri" panose="020F0502020204030204" pitchFamily="34" charset="0"/>
                <a:cs typeface="Calibri" panose="020F0502020204030204" pitchFamily="34" charset="0"/>
              </a:rPr>
              <a:t>ANALYSIS </a:t>
            </a:r>
          </a:p>
          <a:p>
            <a:r>
              <a:rPr lang="en-US" sz="2400" b="1" kern="1200" dirty="0">
                <a:solidFill>
                  <a:srgbClr val="FFFFFF"/>
                </a:solidFill>
                <a:latin typeface="Calibri" panose="020F0502020204030204" pitchFamily="34" charset="0"/>
                <a:ea typeface="Calibri" panose="020F0502020204030204" pitchFamily="34" charset="0"/>
                <a:cs typeface="Calibri" panose="020F0502020204030204" pitchFamily="34" charset="0"/>
              </a:rPr>
              <a:t>PART 2  GROUP THEMES</a:t>
            </a:r>
          </a:p>
          <a:p>
            <a:endParaRPr lang="en-GB" sz="1800" b="1" dirty="0">
              <a:effectLst/>
              <a:latin typeface="Calibri" panose="020F0502020204030204" pitchFamily="34" charset="0"/>
              <a:ea typeface="Aptos" panose="020B0004020202020204" pitchFamily="34" charset="0"/>
            </a:endParaRPr>
          </a:p>
          <a:p>
            <a:endParaRPr lang="en-GB" b="1" dirty="0">
              <a:latin typeface="Calibri" panose="020F0502020204030204" pitchFamily="34" charset="0"/>
              <a:ea typeface="Aptos" panose="020B0004020202020204" pitchFamily="34" charset="0"/>
            </a:endParaRPr>
          </a:p>
          <a:p>
            <a:endParaRPr lang="en-GB" sz="1800" b="1" dirty="0">
              <a:effectLst/>
              <a:latin typeface="Calibri" panose="020F0502020204030204" pitchFamily="34" charset="0"/>
              <a:ea typeface="Aptos" panose="020B0004020202020204" pitchFamily="34" charset="0"/>
            </a:endParaRPr>
          </a:p>
          <a:p>
            <a:r>
              <a:rPr lang="en-GB" sz="2400" b="1" dirty="0">
                <a:solidFill>
                  <a:schemeClr val="bg1"/>
                </a:solidFill>
                <a:latin typeface="Calibri" panose="020F0502020204030204" pitchFamily="34" charset="0"/>
                <a:ea typeface="Aptos" panose="020B0004020202020204" pitchFamily="34" charset="0"/>
              </a:rPr>
              <a:t>ITERATIONAL STAGE OF </a:t>
            </a:r>
            <a:r>
              <a:rPr lang="en-GB" sz="2400" b="1" dirty="0">
                <a:solidFill>
                  <a:schemeClr val="bg1"/>
                </a:solidFill>
                <a:effectLst/>
                <a:latin typeface="Calibri" panose="020F0502020204030204" pitchFamily="34" charset="0"/>
                <a:ea typeface="Aptos" panose="020B0004020202020204" pitchFamily="34" charset="0"/>
              </a:rPr>
              <a:t>SORTING  PETS INTO GROUP EXPERIENTIAL THEMES </a:t>
            </a:r>
            <a:endParaRPr lang="en-GB" sz="2400" dirty="0">
              <a:solidFill>
                <a:schemeClr val="bg1"/>
              </a:solidFill>
            </a:endParaRPr>
          </a:p>
        </p:txBody>
      </p:sp>
      <p:pic>
        <p:nvPicPr>
          <p:cNvPr id="3" name="Picture 2">
            <a:extLst>
              <a:ext uri="{FF2B5EF4-FFF2-40B4-BE49-F238E27FC236}">
                <a16:creationId xmlns:a16="http://schemas.microsoft.com/office/drawing/2014/main" id="{C5A3A785-56B8-3443-7529-414C9515AD99}"/>
              </a:ext>
            </a:extLst>
          </p:cNvPr>
          <p:cNvPicPr>
            <a:picLocks noChangeAspect="1"/>
          </p:cNvPicPr>
          <p:nvPr/>
        </p:nvPicPr>
        <p:blipFill>
          <a:blip r:embed="rId4"/>
          <a:stretch>
            <a:fillRect/>
          </a:stretch>
        </p:blipFill>
        <p:spPr>
          <a:xfrm>
            <a:off x="10250941" y="5478924"/>
            <a:ext cx="1618889" cy="770900"/>
          </a:xfrm>
          <a:prstGeom prst="rect">
            <a:avLst/>
          </a:prstGeom>
          <a:ln w="76200">
            <a:solidFill>
              <a:schemeClr val="tx1"/>
            </a:solidFill>
          </a:ln>
        </p:spPr>
      </p:pic>
      <p:sp>
        <p:nvSpPr>
          <p:cNvPr id="5" name="Arrow: Right 4">
            <a:extLst>
              <a:ext uri="{FF2B5EF4-FFF2-40B4-BE49-F238E27FC236}">
                <a16:creationId xmlns:a16="http://schemas.microsoft.com/office/drawing/2014/main" id="{BF571C7F-3C03-7BD5-5716-64F6F9BADE98}"/>
              </a:ext>
            </a:extLst>
          </p:cNvPr>
          <p:cNvSpPr/>
          <p:nvPr/>
        </p:nvSpPr>
        <p:spPr>
          <a:xfrm rot="12820300">
            <a:off x="8331768" y="3637753"/>
            <a:ext cx="978408" cy="484632"/>
          </a:xfrm>
          <a:prstGeom prst="rightArrow">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200265427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F15285E-682A-8E4A-7BCC-D737D0D7FE13}"/>
              </a:ext>
            </a:extLst>
          </p:cNvPr>
          <p:cNvPicPr>
            <a:picLocks noChangeAspect="1"/>
          </p:cNvPicPr>
          <p:nvPr/>
        </p:nvPicPr>
        <p:blipFill>
          <a:blip r:embed="rId3"/>
          <a:stretch>
            <a:fillRect/>
          </a:stretch>
        </p:blipFill>
        <p:spPr>
          <a:xfrm>
            <a:off x="373766" y="1179930"/>
            <a:ext cx="7738822" cy="4823750"/>
          </a:xfrm>
          <a:prstGeom prst="rect">
            <a:avLst/>
          </a:prstGeom>
        </p:spPr>
      </p:pic>
      <p:sp>
        <p:nvSpPr>
          <p:cNvPr id="7" name="TextBox 6">
            <a:extLst>
              <a:ext uri="{FF2B5EF4-FFF2-40B4-BE49-F238E27FC236}">
                <a16:creationId xmlns:a16="http://schemas.microsoft.com/office/drawing/2014/main" id="{23E951B8-895A-1188-2032-CD48DA8F326E}"/>
              </a:ext>
            </a:extLst>
          </p:cNvPr>
          <p:cNvSpPr txBox="1"/>
          <p:nvPr/>
        </p:nvSpPr>
        <p:spPr>
          <a:xfrm>
            <a:off x="940292" y="480349"/>
            <a:ext cx="6605769" cy="480131"/>
          </a:xfrm>
          <a:prstGeom prst="rect">
            <a:avLst/>
          </a:prstGeom>
          <a:noFill/>
        </p:spPr>
        <p:txBody>
          <a:bodyPr wrap="square">
            <a:spAutoFit/>
          </a:bodyPr>
          <a:lstStyle/>
          <a:p>
            <a:pPr>
              <a:lnSpc>
                <a:spcPct val="90000"/>
              </a:lnSpc>
              <a:spcBef>
                <a:spcPct val="0"/>
              </a:spcBef>
              <a:spcAft>
                <a:spcPts val="600"/>
              </a:spcAft>
            </a:pPr>
            <a:r>
              <a:rPr lang="en-US" sz="2800" b="1" kern="1200" dirty="0">
                <a:latin typeface="Calibri" panose="020F0502020204030204" pitchFamily="34" charset="0"/>
                <a:ea typeface="Calibri" panose="020F0502020204030204" pitchFamily="34" charset="0"/>
                <a:cs typeface="Calibri" panose="020F0502020204030204" pitchFamily="34" charset="0"/>
              </a:rPr>
              <a:t>ANALYSIS PART 3  FINAL TABLE OF THEMES</a:t>
            </a:r>
          </a:p>
        </p:txBody>
      </p:sp>
      <p:pic>
        <p:nvPicPr>
          <p:cNvPr id="22" name="Picture 21" descr="A close-up of a hand&#10;&#10;AI-generated content may be incorrect.">
            <a:extLst>
              <a:ext uri="{FF2B5EF4-FFF2-40B4-BE49-F238E27FC236}">
                <a16:creationId xmlns:a16="http://schemas.microsoft.com/office/drawing/2014/main" id="{90E4EDEE-DB67-D459-B8DC-466471F19B5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5400000">
            <a:off x="6829986" y="1495985"/>
            <a:ext cx="6858000" cy="3866029"/>
          </a:xfrm>
          <a:prstGeom prst="rect">
            <a:avLst/>
          </a:prstGeom>
        </p:spPr>
      </p:pic>
    </p:spTree>
    <p:extLst>
      <p:ext uri="{BB962C8B-B14F-4D97-AF65-F5344CB8AC3E}">
        <p14:creationId xmlns:p14="http://schemas.microsoft.com/office/powerpoint/2010/main" val="427791427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Rectangle 19">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Rectangle 20">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D4C5D050-D603-9053-D909-F56B6C02E045}"/>
              </a:ext>
            </a:extLst>
          </p:cNvPr>
          <p:cNvSpPr txBox="1"/>
          <p:nvPr/>
        </p:nvSpPr>
        <p:spPr>
          <a:xfrm>
            <a:off x="2564137" y="207554"/>
            <a:ext cx="7063721" cy="1159200"/>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100" kern="1200" dirty="0">
                <a:solidFill>
                  <a:srgbClr val="FFFFFF"/>
                </a:solidFill>
                <a:latin typeface="Calibri" panose="020F0502020204030204" pitchFamily="34" charset="0"/>
                <a:ea typeface="Calibri" panose="020F0502020204030204" pitchFamily="34" charset="0"/>
                <a:cs typeface="Calibri" panose="020F0502020204030204" pitchFamily="34" charset="0"/>
              </a:rPr>
              <a:t>EXTRACT FROM FINAL TABLE OF THEMES, SUBTHEMES AND SUPPORTING QUOTES</a:t>
            </a:r>
          </a:p>
        </p:txBody>
      </p:sp>
      <p:pic>
        <p:nvPicPr>
          <p:cNvPr id="3" name="Picture 2">
            <a:extLst>
              <a:ext uri="{FF2B5EF4-FFF2-40B4-BE49-F238E27FC236}">
                <a16:creationId xmlns:a16="http://schemas.microsoft.com/office/drawing/2014/main" id="{D079FE65-6D13-FA51-65E7-A79F1577416B}"/>
              </a:ext>
            </a:extLst>
          </p:cNvPr>
          <p:cNvPicPr>
            <a:picLocks noChangeAspect="1"/>
          </p:cNvPicPr>
          <p:nvPr/>
        </p:nvPicPr>
        <p:blipFill>
          <a:blip r:embed="rId3"/>
          <a:stretch>
            <a:fillRect/>
          </a:stretch>
        </p:blipFill>
        <p:spPr>
          <a:xfrm>
            <a:off x="919065" y="2405840"/>
            <a:ext cx="10353863" cy="4452160"/>
          </a:xfrm>
          <a:prstGeom prst="rect">
            <a:avLst/>
          </a:prstGeom>
        </p:spPr>
      </p:pic>
      <p:pic>
        <p:nvPicPr>
          <p:cNvPr id="5" name="Picture 4">
            <a:extLst>
              <a:ext uri="{FF2B5EF4-FFF2-40B4-BE49-F238E27FC236}">
                <a16:creationId xmlns:a16="http://schemas.microsoft.com/office/drawing/2014/main" id="{30475C99-13D2-BF25-B68B-E47A2960F9DB}"/>
              </a:ext>
            </a:extLst>
          </p:cNvPr>
          <p:cNvPicPr>
            <a:picLocks noChangeAspect="1"/>
          </p:cNvPicPr>
          <p:nvPr/>
        </p:nvPicPr>
        <p:blipFill>
          <a:blip r:embed="rId4"/>
          <a:stretch>
            <a:fillRect/>
          </a:stretch>
        </p:blipFill>
        <p:spPr>
          <a:xfrm>
            <a:off x="919065" y="1902165"/>
            <a:ext cx="10353863" cy="327991"/>
          </a:xfrm>
          <a:prstGeom prst="rect">
            <a:avLst/>
          </a:prstGeom>
        </p:spPr>
      </p:pic>
      <p:pic>
        <p:nvPicPr>
          <p:cNvPr id="6" name="Picture 5">
            <a:extLst>
              <a:ext uri="{FF2B5EF4-FFF2-40B4-BE49-F238E27FC236}">
                <a16:creationId xmlns:a16="http://schemas.microsoft.com/office/drawing/2014/main" id="{F97303DB-DCBC-BBAD-7A14-AA922F25A38E}"/>
              </a:ext>
            </a:extLst>
          </p:cNvPr>
          <p:cNvPicPr>
            <a:picLocks noChangeAspect="1"/>
          </p:cNvPicPr>
          <p:nvPr/>
        </p:nvPicPr>
        <p:blipFill>
          <a:blip r:embed="rId5"/>
          <a:stretch>
            <a:fillRect/>
          </a:stretch>
        </p:blipFill>
        <p:spPr>
          <a:xfrm>
            <a:off x="109620" y="114225"/>
            <a:ext cx="1618889" cy="770900"/>
          </a:xfrm>
          <a:prstGeom prst="rect">
            <a:avLst/>
          </a:prstGeom>
          <a:ln w="76200">
            <a:solidFill>
              <a:schemeClr val="tx1"/>
            </a:solidFill>
          </a:ln>
        </p:spPr>
      </p:pic>
      <p:sp>
        <p:nvSpPr>
          <p:cNvPr id="7" name="Arrow: Right 6">
            <a:extLst>
              <a:ext uri="{FF2B5EF4-FFF2-40B4-BE49-F238E27FC236}">
                <a16:creationId xmlns:a16="http://schemas.microsoft.com/office/drawing/2014/main" id="{CDE4BCF1-F23B-A103-1D4F-8B24489CB5D2}"/>
              </a:ext>
            </a:extLst>
          </p:cNvPr>
          <p:cNvSpPr/>
          <p:nvPr/>
        </p:nvSpPr>
        <p:spPr>
          <a:xfrm>
            <a:off x="6247359" y="3026228"/>
            <a:ext cx="978408" cy="484632"/>
          </a:xfrm>
          <a:prstGeom prst="rightArrow">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240506301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pic>
        <p:nvPicPr>
          <p:cNvPr id="3" name="Picture 2" descr="A nice kitchen with many objects&#10;&#10;AI-generated content may be incorrect.">
            <a:extLst>
              <a:ext uri="{FF2B5EF4-FFF2-40B4-BE49-F238E27FC236}">
                <a16:creationId xmlns:a16="http://schemas.microsoft.com/office/drawing/2014/main" id="{9CC028E1-DBE1-D27E-CB8D-90FBCC646011}"/>
              </a:ext>
            </a:extLst>
          </p:cNvPr>
          <p:cNvPicPr>
            <a:picLocks noChangeAspect="1"/>
          </p:cNvPicPr>
          <p:nvPr/>
        </p:nvPicPr>
        <p:blipFill>
          <a:blip r:embed="rId3">
            <a:alphaModFix amt="35000"/>
            <a:extLst>
              <a:ext uri="{28A0092B-C50C-407E-A947-70E740481C1C}">
                <a14:useLocalDpi xmlns:a14="http://schemas.microsoft.com/office/drawing/2010/main" val="0"/>
              </a:ext>
            </a:extLst>
          </a:blip>
          <a:srcRect t="12145" b="12869"/>
          <a:stretch/>
        </p:blipFill>
        <p:spPr>
          <a:xfrm>
            <a:off x="20" y="1282"/>
            <a:ext cx="12191980" cy="6856718"/>
          </a:xfrm>
          <a:prstGeom prst="rect">
            <a:avLst/>
          </a:prstGeom>
        </p:spPr>
      </p:pic>
      <p:pic>
        <p:nvPicPr>
          <p:cNvPr id="4" name="Picture 3" descr="A nice kitchen with many objects&#10;&#10;AI-generated content may be incorrect.">
            <a:extLst>
              <a:ext uri="{FF2B5EF4-FFF2-40B4-BE49-F238E27FC236}">
                <a16:creationId xmlns:a16="http://schemas.microsoft.com/office/drawing/2014/main" id="{EE661D38-79EE-3175-F77E-C3A5068DE0BC}"/>
              </a:ext>
            </a:extLst>
          </p:cNvPr>
          <p:cNvPicPr>
            <a:picLocks noChangeAspect="1"/>
          </p:cNvPicPr>
          <p:nvPr/>
        </p:nvPicPr>
        <p:blipFill>
          <a:blip r:embed="rId3">
            <a:extLst>
              <a:ext uri="{28A0092B-C50C-407E-A947-70E740481C1C}">
                <a14:useLocalDpi xmlns:a14="http://schemas.microsoft.com/office/drawing/2010/main" val="0"/>
              </a:ext>
            </a:extLst>
          </a:blip>
          <a:srcRect t="8870" r="3" b="9597"/>
          <a:stretch/>
        </p:blipFill>
        <p:spPr>
          <a:xfrm>
            <a:off x="7440943" y="168876"/>
            <a:ext cx="4304036" cy="2631989"/>
          </a:xfrm>
          <a:prstGeom prst="rect">
            <a:avLst/>
          </a:prstGeom>
        </p:spPr>
      </p:pic>
      <p:pic>
        <p:nvPicPr>
          <p:cNvPr id="5" name="Picture 4" descr="A kitchen with a sink and a washing machine&#10;&#10;AI-generated content may be incorrect.">
            <a:extLst>
              <a:ext uri="{FF2B5EF4-FFF2-40B4-BE49-F238E27FC236}">
                <a16:creationId xmlns:a16="http://schemas.microsoft.com/office/drawing/2014/main" id="{BE74A3A7-058D-E7FA-01AB-32A1AE9AC1C0}"/>
              </a:ext>
            </a:extLst>
          </p:cNvPr>
          <p:cNvPicPr>
            <a:picLocks noChangeAspect="1"/>
          </p:cNvPicPr>
          <p:nvPr/>
        </p:nvPicPr>
        <p:blipFill>
          <a:blip r:embed="rId4">
            <a:extLst>
              <a:ext uri="{28A0092B-C50C-407E-A947-70E740481C1C}">
                <a14:useLocalDpi xmlns:a14="http://schemas.microsoft.com/office/drawing/2010/main" val="0"/>
              </a:ext>
            </a:extLst>
          </a:blip>
          <a:srcRect t="8567" r="3" b="9899"/>
          <a:stretch/>
        </p:blipFill>
        <p:spPr>
          <a:xfrm>
            <a:off x="7440943" y="3935860"/>
            <a:ext cx="4303988" cy="2631989"/>
          </a:xfrm>
          <a:prstGeom prst="rect">
            <a:avLst/>
          </a:prstGeom>
        </p:spPr>
      </p:pic>
      <p:sp>
        <p:nvSpPr>
          <p:cNvPr id="9" name="TextBox 8">
            <a:extLst>
              <a:ext uri="{FF2B5EF4-FFF2-40B4-BE49-F238E27FC236}">
                <a16:creationId xmlns:a16="http://schemas.microsoft.com/office/drawing/2014/main" id="{BAB01717-8924-3F99-0CC2-6D38045D4861}"/>
              </a:ext>
            </a:extLst>
          </p:cNvPr>
          <p:cNvSpPr txBox="1"/>
          <p:nvPr/>
        </p:nvSpPr>
        <p:spPr>
          <a:xfrm>
            <a:off x="0" y="11026"/>
            <a:ext cx="2944585" cy="646331"/>
          </a:xfrm>
          <a:prstGeom prst="rect">
            <a:avLst/>
          </a:prstGeom>
          <a:noFill/>
        </p:spPr>
        <p:txBody>
          <a:bodyPr wrap="square">
            <a:spAutoFit/>
          </a:bodyPr>
          <a:lstStyle/>
          <a:p>
            <a:r>
              <a:rPr lang="en-US" sz="3600" b="1" dirty="0">
                <a:latin typeface="Calibri" panose="020F0502020204030204" pitchFamily="34" charset="0"/>
                <a:ea typeface="Calibri" panose="020F0502020204030204" pitchFamily="34" charset="0"/>
                <a:cs typeface="Calibri" panose="020F0502020204030204" pitchFamily="34" charset="0"/>
              </a:rPr>
              <a:t>CONCLUSIONS</a:t>
            </a:r>
            <a:endParaRPr lang="en-GB" sz="3600" b="1" dirty="0"/>
          </a:p>
        </p:txBody>
      </p:sp>
      <p:sp>
        <p:nvSpPr>
          <p:cNvPr id="15" name="TextBox 14">
            <a:extLst>
              <a:ext uri="{FF2B5EF4-FFF2-40B4-BE49-F238E27FC236}">
                <a16:creationId xmlns:a16="http://schemas.microsoft.com/office/drawing/2014/main" id="{D433D58D-6EEE-F95A-58BE-D3CEDE3E047B}"/>
              </a:ext>
            </a:extLst>
          </p:cNvPr>
          <p:cNvSpPr txBox="1"/>
          <p:nvPr/>
        </p:nvSpPr>
        <p:spPr>
          <a:xfrm>
            <a:off x="163287" y="819816"/>
            <a:ext cx="6966856" cy="1663019"/>
          </a:xfrm>
          <a:prstGeom prst="rect">
            <a:avLst/>
          </a:prstGeom>
          <a:noFill/>
        </p:spPr>
        <p:txBody>
          <a:bodyPr wrap="square">
            <a:spAutoFit/>
          </a:bodyPr>
          <a:lstStyle/>
          <a:p>
            <a:pPr indent="-228600">
              <a:lnSpc>
                <a:spcPct val="90000"/>
              </a:lnSpc>
              <a:spcAft>
                <a:spcPts val="800"/>
              </a:spcAft>
              <a:buFont typeface="Arial" panose="020B0604020202020204" pitchFamily="34" charset="0"/>
              <a:buChar char="•"/>
            </a:pPr>
            <a:endParaRPr lang="en-US" sz="1800" b="1" dirty="0">
              <a:effectLst/>
              <a:latin typeface="Calibri" panose="020F0502020204030204" pitchFamily="34" charset="0"/>
              <a:ea typeface="Calibri" panose="020F0502020204030204" pitchFamily="34" charset="0"/>
              <a:cs typeface="Calibri" panose="020F0502020204030204" pitchFamily="34" charset="0"/>
            </a:endParaRPr>
          </a:p>
          <a:p>
            <a:pPr>
              <a:lnSpc>
                <a:spcPct val="90000"/>
              </a:lnSpc>
              <a:spcAft>
                <a:spcPts val="800"/>
              </a:spcAft>
            </a:pPr>
            <a:r>
              <a:rPr lang="en-US" sz="2200" b="1" dirty="0">
                <a:effectLst/>
                <a:latin typeface="Calibri" panose="020F0502020204030204" pitchFamily="34" charset="0"/>
                <a:ea typeface="Calibri" panose="020F0502020204030204" pitchFamily="34" charset="0"/>
                <a:cs typeface="Calibri" panose="020F0502020204030204" pitchFamily="34" charset="0"/>
              </a:rPr>
              <a:t>The </a:t>
            </a:r>
            <a:r>
              <a:rPr lang="en-US" sz="2200" b="1" i="1" dirty="0">
                <a:effectLst/>
                <a:latin typeface="Calibri" panose="020F0502020204030204" pitchFamily="34" charset="0"/>
                <a:ea typeface="Calibri" panose="020F0502020204030204" pitchFamily="34" charset="0"/>
                <a:cs typeface="Calibri" panose="020F0502020204030204" pitchFamily="34" charset="0"/>
              </a:rPr>
              <a:t>experiences</a:t>
            </a:r>
            <a:r>
              <a:rPr lang="en-US" sz="2200" b="1" dirty="0">
                <a:effectLst/>
                <a:latin typeface="Calibri" panose="020F0502020204030204" pitchFamily="34" charset="0"/>
                <a:ea typeface="Calibri" panose="020F0502020204030204" pitchFamily="34" charset="0"/>
                <a:cs typeface="Calibri" panose="020F0502020204030204" pitchFamily="34" charset="0"/>
              </a:rPr>
              <a:t> are largely positive.</a:t>
            </a:r>
            <a:r>
              <a:rPr lang="en-US" sz="2200" b="1" dirty="0">
                <a:latin typeface="Calibri" panose="020F0502020204030204" pitchFamily="34" charset="0"/>
                <a:ea typeface="Calibri" panose="020F0502020204030204" pitchFamily="34" charset="0"/>
                <a:cs typeface="Calibri" panose="020F0502020204030204" pitchFamily="34" charset="0"/>
              </a:rPr>
              <a:t> </a:t>
            </a:r>
            <a:r>
              <a:rPr lang="en-US" sz="2200" b="1" dirty="0">
                <a:effectLst/>
                <a:latin typeface="Calibri" panose="020F0502020204030204" pitchFamily="34" charset="0"/>
                <a:ea typeface="Calibri" panose="020F0502020204030204" pitchFamily="34" charset="0"/>
                <a:cs typeface="Calibri" panose="020F0502020204030204" pitchFamily="34" charset="0"/>
              </a:rPr>
              <a:t>Feeling heard and understood can alleviate distress. </a:t>
            </a:r>
            <a:r>
              <a:rPr lang="en-US" sz="2200" b="1" dirty="0">
                <a:latin typeface="Calibri" panose="020F0502020204030204" pitchFamily="34" charset="0"/>
                <a:ea typeface="Calibri" panose="020F0502020204030204" pitchFamily="34" charset="0"/>
                <a:cs typeface="Calibri" panose="020F0502020204030204" pitchFamily="34" charset="0"/>
              </a:rPr>
              <a:t>N</a:t>
            </a:r>
            <a:r>
              <a:rPr lang="en-US" sz="2200" b="1" dirty="0">
                <a:effectLst/>
                <a:latin typeface="Calibri" panose="020F0502020204030204" pitchFamily="34" charset="0"/>
                <a:ea typeface="Calibri" panose="020F0502020204030204" pitchFamily="34" charset="0"/>
                <a:cs typeface="Calibri" panose="020F0502020204030204" pitchFamily="34" charset="0"/>
              </a:rPr>
              <a:t>egative aspects include damaging experiences akin to being bullied as well as disappointment and unmet expectations. </a:t>
            </a:r>
          </a:p>
        </p:txBody>
      </p:sp>
      <p:sp>
        <p:nvSpPr>
          <p:cNvPr id="19" name="TextBox 18">
            <a:extLst>
              <a:ext uri="{FF2B5EF4-FFF2-40B4-BE49-F238E27FC236}">
                <a16:creationId xmlns:a16="http://schemas.microsoft.com/office/drawing/2014/main" id="{ACA80ACE-27CB-DE15-7709-6D2240520374}"/>
              </a:ext>
            </a:extLst>
          </p:cNvPr>
          <p:cNvSpPr txBox="1"/>
          <p:nvPr/>
        </p:nvSpPr>
        <p:spPr>
          <a:xfrm>
            <a:off x="325817" y="2968459"/>
            <a:ext cx="11244943" cy="867930"/>
          </a:xfrm>
          <a:prstGeom prst="rect">
            <a:avLst/>
          </a:prstGeom>
          <a:noFill/>
        </p:spPr>
        <p:txBody>
          <a:bodyPr wrap="square">
            <a:spAutoFit/>
          </a:bodyPr>
          <a:lstStyle/>
          <a:p>
            <a:pPr algn="ctr">
              <a:lnSpc>
                <a:spcPct val="90000"/>
              </a:lnSpc>
              <a:spcAft>
                <a:spcPts val="800"/>
              </a:spcAft>
            </a:pPr>
            <a:r>
              <a:rPr lang="en-US" sz="2800" b="1" dirty="0">
                <a:effectLst/>
                <a:latin typeface="Calibri" panose="020F0502020204030204" pitchFamily="34" charset="0"/>
                <a:ea typeface="Calibri" panose="020F0502020204030204" pitchFamily="34" charset="0"/>
                <a:cs typeface="Calibri" panose="020F0502020204030204" pitchFamily="34" charset="0"/>
              </a:rPr>
              <a:t>WHAT ARE THE EXPERIENCES AND EFFECTS OF TALKING THERAPY ON PEOPLE WHO HAVE HOARDING DISORDER?</a:t>
            </a:r>
          </a:p>
        </p:txBody>
      </p:sp>
      <p:sp>
        <p:nvSpPr>
          <p:cNvPr id="21" name="TextBox 20">
            <a:extLst>
              <a:ext uri="{FF2B5EF4-FFF2-40B4-BE49-F238E27FC236}">
                <a16:creationId xmlns:a16="http://schemas.microsoft.com/office/drawing/2014/main" id="{0C3F3605-2ED4-FD76-7621-44DFCEAEC4E5}"/>
              </a:ext>
            </a:extLst>
          </p:cNvPr>
          <p:cNvSpPr txBox="1"/>
          <p:nvPr/>
        </p:nvSpPr>
        <p:spPr>
          <a:xfrm>
            <a:off x="163287" y="4213398"/>
            <a:ext cx="7162799" cy="1920526"/>
          </a:xfrm>
          <a:prstGeom prst="rect">
            <a:avLst/>
          </a:prstGeom>
          <a:noFill/>
        </p:spPr>
        <p:txBody>
          <a:bodyPr wrap="square">
            <a:spAutoFit/>
          </a:bodyPr>
          <a:lstStyle/>
          <a:p>
            <a:pPr>
              <a:lnSpc>
                <a:spcPct val="90000"/>
              </a:lnSpc>
              <a:spcAft>
                <a:spcPts val="800"/>
              </a:spcAft>
            </a:pPr>
            <a:r>
              <a:rPr lang="en-US" sz="2200" b="1" dirty="0">
                <a:effectLst/>
                <a:latin typeface="Calibri" panose="020F0502020204030204" pitchFamily="34" charset="0"/>
                <a:ea typeface="Calibri" panose="020F0502020204030204" pitchFamily="34" charset="0"/>
                <a:cs typeface="Calibri" panose="020F0502020204030204" pitchFamily="34" charset="0"/>
              </a:rPr>
              <a:t>The </a:t>
            </a:r>
            <a:r>
              <a:rPr lang="en-US" sz="2200" b="1" i="1" dirty="0">
                <a:effectLst/>
                <a:latin typeface="Calibri" panose="020F0502020204030204" pitchFamily="34" charset="0"/>
                <a:ea typeface="Calibri" panose="020F0502020204030204" pitchFamily="34" charset="0"/>
                <a:cs typeface="Calibri" panose="020F0502020204030204" pitchFamily="34" charset="0"/>
              </a:rPr>
              <a:t>effects</a:t>
            </a:r>
            <a:r>
              <a:rPr lang="en-US" sz="2200" b="1" dirty="0">
                <a:effectLst/>
                <a:latin typeface="Calibri" panose="020F0502020204030204" pitchFamily="34" charset="0"/>
                <a:ea typeface="Calibri" panose="020F0502020204030204" pitchFamily="34" charset="0"/>
                <a:cs typeface="Calibri" panose="020F0502020204030204" pitchFamily="34" charset="0"/>
              </a:rPr>
              <a:t> </a:t>
            </a:r>
            <a:r>
              <a:rPr lang="en-US" sz="2200" b="1" dirty="0">
                <a:latin typeface="Calibri" panose="020F0502020204030204" pitchFamily="34" charset="0"/>
                <a:ea typeface="Calibri" panose="020F0502020204030204" pitchFamily="34" charset="0"/>
                <a:cs typeface="Calibri" panose="020F0502020204030204" pitchFamily="34" charset="0"/>
              </a:rPr>
              <a:t>include improving self-awareness and combating isolation. People with HD value the qualities of connection and validation. While therapy helps reduce distress in the short term, this study indicates that it does not lead to lasting improvements either in terms of acquisition or discard.</a:t>
            </a:r>
          </a:p>
        </p:txBody>
      </p:sp>
    </p:spTree>
    <p:extLst>
      <p:ext uri="{BB962C8B-B14F-4D97-AF65-F5344CB8AC3E}">
        <p14:creationId xmlns:p14="http://schemas.microsoft.com/office/powerpoint/2010/main" val="194863703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descr="A car parked on the side of the road&#10;&#10;AI-generated content may be incorrect.">
            <a:extLst>
              <a:ext uri="{FF2B5EF4-FFF2-40B4-BE49-F238E27FC236}">
                <a16:creationId xmlns:a16="http://schemas.microsoft.com/office/drawing/2014/main" id="{2EBB7957-FAE9-A514-5914-1D59552B5A84}"/>
              </a:ext>
            </a:extLst>
          </p:cNvPr>
          <p:cNvPicPr>
            <a:picLocks noChangeAspect="1"/>
          </p:cNvPicPr>
          <p:nvPr/>
        </p:nvPicPr>
        <p:blipFill>
          <a:blip r:embed="rId3">
            <a:alphaModFix amt="35000"/>
            <a:extLst>
              <a:ext uri="{28A0092B-C50C-407E-A947-70E740481C1C}">
                <a14:useLocalDpi xmlns:a14="http://schemas.microsoft.com/office/drawing/2010/main" val="0"/>
              </a:ext>
            </a:extLst>
          </a:blip>
          <a:stretch>
            <a:fillRect/>
          </a:stretch>
        </p:blipFill>
        <p:spPr>
          <a:xfrm>
            <a:off x="0" y="4703"/>
            <a:ext cx="12192000" cy="6848593"/>
          </a:xfrm>
          <a:prstGeom prst="rect">
            <a:avLst/>
          </a:prstGeom>
        </p:spPr>
      </p:pic>
      <p:sp>
        <p:nvSpPr>
          <p:cNvPr id="2" name="TextBox 1">
            <a:extLst>
              <a:ext uri="{FF2B5EF4-FFF2-40B4-BE49-F238E27FC236}">
                <a16:creationId xmlns:a16="http://schemas.microsoft.com/office/drawing/2014/main" id="{C193CAB4-6038-9406-BD3E-4714E1664FEA}"/>
              </a:ext>
            </a:extLst>
          </p:cNvPr>
          <p:cNvSpPr txBox="1"/>
          <p:nvPr/>
        </p:nvSpPr>
        <p:spPr>
          <a:xfrm>
            <a:off x="4324597" y="225631"/>
            <a:ext cx="3542805" cy="523220"/>
          </a:xfrm>
          <a:prstGeom prst="rect">
            <a:avLst/>
          </a:prstGeom>
          <a:noFill/>
        </p:spPr>
        <p:txBody>
          <a:bodyPr wrap="square" rtlCol="0">
            <a:spAutoFit/>
          </a:bodyPr>
          <a:lstStyle/>
          <a:p>
            <a:r>
              <a:rPr lang="en-GB" sz="2800" b="1" dirty="0">
                <a:latin typeface="Calibri" panose="020F0502020204030204" pitchFamily="34" charset="0"/>
                <a:ea typeface="Calibri" panose="020F0502020204030204" pitchFamily="34" charset="0"/>
                <a:cs typeface="Calibri" panose="020F0502020204030204" pitchFamily="34" charset="0"/>
              </a:rPr>
              <a:t>SURPRISING FINDINGS</a:t>
            </a:r>
          </a:p>
        </p:txBody>
      </p:sp>
      <p:sp>
        <p:nvSpPr>
          <p:cNvPr id="3" name="TextBox 2">
            <a:extLst>
              <a:ext uri="{FF2B5EF4-FFF2-40B4-BE49-F238E27FC236}">
                <a16:creationId xmlns:a16="http://schemas.microsoft.com/office/drawing/2014/main" id="{4BBCFA1D-CFEB-1049-C200-2617D9958897}"/>
              </a:ext>
            </a:extLst>
          </p:cNvPr>
          <p:cNvSpPr txBox="1"/>
          <p:nvPr/>
        </p:nvSpPr>
        <p:spPr>
          <a:xfrm>
            <a:off x="989609" y="1007936"/>
            <a:ext cx="10212779" cy="5632311"/>
          </a:xfrm>
          <a:prstGeom prst="rect">
            <a:avLst/>
          </a:prstGeom>
          <a:noFill/>
        </p:spPr>
        <p:txBody>
          <a:bodyPr wrap="square" rtlCol="0">
            <a:spAutoFit/>
          </a:bodyPr>
          <a:lstStyle/>
          <a:p>
            <a:r>
              <a:rPr lang="en-GB" sz="2000" b="1" dirty="0">
                <a:latin typeface="Calibri" panose="020F0502020204030204" pitchFamily="34" charset="0"/>
                <a:ea typeface="Calibri" panose="020F0502020204030204" pitchFamily="34" charset="0"/>
                <a:cs typeface="Calibri" panose="020F0502020204030204" pitchFamily="34" charset="0"/>
              </a:rPr>
              <a:t>EXPERTISE IS DESIRED</a:t>
            </a:r>
          </a:p>
          <a:p>
            <a:endParaRPr lang="en-GB" sz="2000" b="1" dirty="0">
              <a:latin typeface="Calibri" panose="020F0502020204030204" pitchFamily="34" charset="0"/>
              <a:ea typeface="Calibri" panose="020F0502020204030204" pitchFamily="34" charset="0"/>
              <a:cs typeface="Calibri" panose="020F0502020204030204" pitchFamily="34" charset="0"/>
            </a:endParaRPr>
          </a:p>
          <a:p>
            <a:r>
              <a:rPr lang="en-GB" sz="2000" dirty="0">
                <a:latin typeface="Calibri" panose="020F0502020204030204" pitchFamily="34" charset="0"/>
                <a:ea typeface="Calibri" panose="020F0502020204030204" pitchFamily="34" charset="0"/>
                <a:cs typeface="Calibri" panose="020F0502020204030204" pitchFamily="34" charset="0"/>
              </a:rPr>
              <a:t>Despite the many references to person-centred qualities, participants actively wanted</a:t>
            </a:r>
            <a:r>
              <a:rPr lang="en-GB" dirty="0">
                <a:effectLst/>
                <a:latin typeface="Calibri" panose="020F0502020204030204" pitchFamily="34" charset="0"/>
                <a:ea typeface="Aptos" panose="020B0004020202020204" pitchFamily="34" charset="0"/>
              </a:rPr>
              <a:t> </a:t>
            </a:r>
            <a:r>
              <a:rPr lang="en-GB" sz="2000" dirty="0">
                <a:effectLst/>
                <a:latin typeface="Calibri" panose="020F0502020204030204" pitchFamily="34" charset="0"/>
                <a:ea typeface="Aptos" panose="020B0004020202020204" pitchFamily="34" charset="0"/>
              </a:rPr>
              <a:t>professionals who have subject-specific expertise. </a:t>
            </a:r>
            <a:endParaRPr lang="en-GB" sz="2000" dirty="0">
              <a:latin typeface="Calibri" panose="020F0502020204030204" pitchFamily="34" charset="0"/>
              <a:ea typeface="Calibri" panose="020F0502020204030204" pitchFamily="34" charset="0"/>
              <a:cs typeface="Calibri" panose="020F0502020204030204" pitchFamily="34" charset="0"/>
            </a:endParaRPr>
          </a:p>
          <a:p>
            <a:endParaRPr lang="en-GB" sz="2000" b="1" dirty="0">
              <a:latin typeface="Calibri" panose="020F0502020204030204" pitchFamily="34" charset="0"/>
              <a:ea typeface="Calibri" panose="020F0502020204030204" pitchFamily="34" charset="0"/>
              <a:cs typeface="Calibri" panose="020F0502020204030204" pitchFamily="34" charset="0"/>
            </a:endParaRPr>
          </a:p>
          <a:p>
            <a:r>
              <a:rPr lang="en-GB" sz="2000" b="1" dirty="0">
                <a:latin typeface="Calibri" panose="020F0502020204030204" pitchFamily="34" charset="0"/>
                <a:ea typeface="Calibri" panose="020F0502020204030204" pitchFamily="34" charset="0"/>
                <a:cs typeface="Calibri" panose="020F0502020204030204" pitchFamily="34" charset="0"/>
              </a:rPr>
              <a:t>TWO SIDES TO CBT</a:t>
            </a:r>
          </a:p>
          <a:p>
            <a:endParaRPr lang="en-GB" sz="2000" b="1" dirty="0">
              <a:latin typeface="Calibri" panose="020F0502020204030204" pitchFamily="34" charset="0"/>
              <a:ea typeface="Calibri" panose="020F0502020204030204" pitchFamily="34" charset="0"/>
              <a:cs typeface="Calibri" panose="020F0502020204030204" pitchFamily="34" charset="0"/>
            </a:endParaRPr>
          </a:p>
          <a:p>
            <a:r>
              <a:rPr lang="en-GB" sz="2000" dirty="0">
                <a:latin typeface="Calibri" panose="020F0502020204030204" pitchFamily="34" charset="0"/>
                <a:ea typeface="Calibri" panose="020F0502020204030204" pitchFamily="34" charset="0"/>
                <a:cs typeface="Calibri" panose="020F0502020204030204" pitchFamily="34" charset="0"/>
              </a:rPr>
              <a:t>One participant</a:t>
            </a:r>
            <a:r>
              <a:rPr lang="en-GB" sz="2000" kern="100" dirty="0">
                <a:effectLst/>
                <a:latin typeface="Calibri" panose="020F0502020204030204" pitchFamily="34" charset="0"/>
                <a:ea typeface="Calibri" panose="020F0502020204030204" pitchFamily="34" charset="0"/>
                <a:cs typeface="Calibri" panose="020F0502020204030204" pitchFamily="34" charset="0"/>
              </a:rPr>
              <a:t> was receiving CBT at the time of his interview and was ebullient about it, feeling energised by the motivation it gave him in the moment.                                                                    </a:t>
            </a:r>
            <a:r>
              <a:rPr lang="en-GB" sz="2000" i="1" kern="100" dirty="0">
                <a:effectLst/>
                <a:latin typeface="Calibri" panose="020F0502020204030204" pitchFamily="34" charset="0"/>
                <a:ea typeface="Calibri" panose="020F0502020204030204" pitchFamily="34" charset="0"/>
                <a:cs typeface="Calibri" panose="020F0502020204030204" pitchFamily="34" charset="0"/>
              </a:rPr>
              <a:t>BUT</a:t>
            </a:r>
          </a:p>
          <a:p>
            <a:r>
              <a:rPr lang="en-GB" sz="2000" kern="100" dirty="0">
                <a:effectLst/>
                <a:latin typeface="Calibri" panose="020F0502020204030204" pitchFamily="34" charset="0"/>
                <a:ea typeface="Calibri" panose="020F0502020204030204" pitchFamily="34" charset="0"/>
                <a:cs typeface="Calibri" panose="020F0502020204030204" pitchFamily="34" charset="0"/>
              </a:rPr>
              <a:t>His quotes </a:t>
            </a:r>
            <a:r>
              <a:rPr lang="en-GB" sz="2000" kern="100" dirty="0">
                <a:latin typeface="Calibri" panose="020F0502020204030204" pitchFamily="34" charset="0"/>
                <a:ea typeface="Calibri" panose="020F0502020204030204" pitchFamily="34" charset="0"/>
                <a:cs typeface="Calibri" panose="020F0502020204030204" pitchFamily="34" charset="0"/>
              </a:rPr>
              <a:t>clearly show</a:t>
            </a:r>
            <a:r>
              <a:rPr lang="en-GB" sz="2000" kern="100" dirty="0">
                <a:effectLst/>
                <a:latin typeface="Calibri" panose="020F0502020204030204" pitchFamily="34" charset="0"/>
                <a:ea typeface="Calibri" panose="020F0502020204030204" pitchFamily="34" charset="0"/>
                <a:cs typeface="Calibri" panose="020F0502020204030204" pitchFamily="34" charset="0"/>
              </a:rPr>
              <a:t> that the methods were transient, the homework not done, the tools soon forgotten and the paperwork lost in the hoard, points reflected by the other three.</a:t>
            </a:r>
          </a:p>
          <a:p>
            <a:endParaRPr lang="en-GB" sz="2000" b="1" dirty="0">
              <a:latin typeface="Calibri" panose="020F0502020204030204" pitchFamily="34" charset="0"/>
              <a:ea typeface="Calibri" panose="020F0502020204030204" pitchFamily="34" charset="0"/>
              <a:cs typeface="Calibri" panose="020F0502020204030204" pitchFamily="34" charset="0"/>
            </a:endParaRPr>
          </a:p>
          <a:p>
            <a:r>
              <a:rPr lang="en-GB" sz="2000" b="1" dirty="0">
                <a:latin typeface="Calibri" panose="020F0502020204030204" pitchFamily="34" charset="0"/>
                <a:ea typeface="Calibri" panose="020F0502020204030204" pitchFamily="34" charset="0"/>
                <a:cs typeface="Calibri" panose="020F0502020204030204" pitchFamily="34" charset="0"/>
              </a:rPr>
              <a:t>ADHD</a:t>
            </a:r>
          </a:p>
          <a:p>
            <a:endParaRPr lang="en-GB" sz="2000" b="1" dirty="0">
              <a:latin typeface="Calibri" panose="020F0502020204030204" pitchFamily="34" charset="0"/>
              <a:ea typeface="Calibri" panose="020F0502020204030204" pitchFamily="34" charset="0"/>
              <a:cs typeface="Calibri" panose="020F0502020204030204" pitchFamily="34" charset="0"/>
            </a:endParaRPr>
          </a:p>
          <a:p>
            <a:r>
              <a:rPr lang="en-GB" sz="2000" dirty="0">
                <a:effectLst/>
                <a:latin typeface="Calibri" panose="020F0502020204030204" pitchFamily="34" charset="0"/>
                <a:ea typeface="Aptos" panose="020B0004020202020204" pitchFamily="34" charset="0"/>
              </a:rPr>
              <a:t>Three participants referred to either a diagnosis or suspicion of ADHD and the fourth displayed patterns of speech which were noticeably tangential and rambling. </a:t>
            </a:r>
            <a:endParaRPr lang="en-GB" sz="2000" b="1" dirty="0">
              <a:latin typeface="Calibri" panose="020F0502020204030204" pitchFamily="34" charset="0"/>
              <a:ea typeface="Calibri" panose="020F0502020204030204" pitchFamily="34" charset="0"/>
              <a:cs typeface="Calibri" panose="020F0502020204030204" pitchFamily="34" charset="0"/>
            </a:endParaRPr>
          </a:p>
          <a:p>
            <a:endParaRPr lang="en-GB" sz="2000" b="1"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56183922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room full of trash and garbage&#10;&#10;AI-generated content may be incorrect.">
            <a:extLst>
              <a:ext uri="{FF2B5EF4-FFF2-40B4-BE49-F238E27FC236}">
                <a16:creationId xmlns:a16="http://schemas.microsoft.com/office/drawing/2014/main" id="{D8E1F83B-76A2-58C1-5D3D-A18B8CE1BE9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057044" y="258289"/>
            <a:ext cx="4814655" cy="2708243"/>
          </a:xfrm>
          <a:prstGeom prst="rect">
            <a:avLst/>
          </a:prstGeom>
        </p:spPr>
      </p:pic>
      <p:pic>
        <p:nvPicPr>
          <p:cNvPr id="3" name="Picture 2" descr="A room with a couch and chair&#10;&#10;AI-generated content may be incorrect.">
            <a:extLst>
              <a:ext uri="{FF2B5EF4-FFF2-40B4-BE49-F238E27FC236}">
                <a16:creationId xmlns:a16="http://schemas.microsoft.com/office/drawing/2014/main" id="{B96EC22E-899D-2661-C3AB-BF5690A2E93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057045" y="3789348"/>
            <a:ext cx="4921200" cy="2768175"/>
          </a:xfrm>
          <a:prstGeom prst="rect">
            <a:avLst/>
          </a:prstGeom>
        </p:spPr>
      </p:pic>
      <p:sp>
        <p:nvSpPr>
          <p:cNvPr id="5" name="TextBox 4">
            <a:extLst>
              <a:ext uri="{FF2B5EF4-FFF2-40B4-BE49-F238E27FC236}">
                <a16:creationId xmlns:a16="http://schemas.microsoft.com/office/drawing/2014/main" id="{5674D44A-D3AF-3565-85D3-16FF3E789F6A}"/>
              </a:ext>
            </a:extLst>
          </p:cNvPr>
          <p:cNvSpPr txBox="1"/>
          <p:nvPr/>
        </p:nvSpPr>
        <p:spPr>
          <a:xfrm>
            <a:off x="1797293" y="258289"/>
            <a:ext cx="3102429" cy="461665"/>
          </a:xfrm>
          <a:prstGeom prst="rect">
            <a:avLst/>
          </a:prstGeom>
          <a:noFill/>
        </p:spPr>
        <p:txBody>
          <a:bodyPr wrap="square">
            <a:spAutoFit/>
          </a:bodyPr>
          <a:lstStyle/>
          <a:p>
            <a:r>
              <a:rPr lang="en-GB" sz="2400" b="1" dirty="0">
                <a:latin typeface="Calibri" panose="020F0502020204030204" pitchFamily="34" charset="0"/>
                <a:ea typeface="Calibri" panose="020F0502020204030204" pitchFamily="34" charset="0"/>
                <a:cs typeface="Calibri" panose="020F0502020204030204" pitchFamily="34" charset="0"/>
              </a:rPr>
              <a:t>OBJECTIVES REVISITED</a:t>
            </a:r>
          </a:p>
        </p:txBody>
      </p:sp>
      <p:sp>
        <p:nvSpPr>
          <p:cNvPr id="7" name="TextBox 6">
            <a:extLst>
              <a:ext uri="{FF2B5EF4-FFF2-40B4-BE49-F238E27FC236}">
                <a16:creationId xmlns:a16="http://schemas.microsoft.com/office/drawing/2014/main" id="{B14A656D-FE65-8378-F9DB-E97369A3D5B8}"/>
              </a:ext>
            </a:extLst>
          </p:cNvPr>
          <p:cNvSpPr txBox="1"/>
          <p:nvPr/>
        </p:nvSpPr>
        <p:spPr>
          <a:xfrm>
            <a:off x="320301" y="1226182"/>
            <a:ext cx="6056415" cy="5037276"/>
          </a:xfrm>
          <a:prstGeom prst="rect">
            <a:avLst/>
          </a:prstGeom>
          <a:noFill/>
        </p:spPr>
        <p:txBody>
          <a:bodyPr wrap="square">
            <a:spAutoFit/>
          </a:bodyPr>
          <a:lstStyle/>
          <a:p>
            <a:r>
              <a:rPr lang="en-US" b="1" dirty="0">
                <a:latin typeface="Calibri" panose="020F0502020204030204" pitchFamily="34" charset="0"/>
                <a:ea typeface="Calibri" panose="020F0502020204030204" pitchFamily="34" charset="0"/>
                <a:cs typeface="Calibri" panose="020F0502020204030204" pitchFamily="34" charset="0"/>
              </a:rPr>
              <a:t>Ascertain how the intervention was received</a:t>
            </a:r>
          </a:p>
          <a:p>
            <a:pPr>
              <a:spcAft>
                <a:spcPts val="800"/>
              </a:spcAft>
            </a:pPr>
            <a:r>
              <a:rPr lang="en-GB" kern="100" dirty="0">
                <a:effectLst/>
                <a:latin typeface="Calibri" panose="020F0502020204030204" pitchFamily="34" charset="0"/>
                <a:ea typeface="Calibri" panose="020F0502020204030204" pitchFamily="34" charset="0"/>
                <a:cs typeface="Calibri" panose="020F0502020204030204" pitchFamily="34" charset="0"/>
              </a:rPr>
              <a:t>Positive: Feeling understood, validated, heard , </a:t>
            </a:r>
            <a:r>
              <a:rPr lang="en-GB" kern="100" dirty="0">
                <a:latin typeface="Calibri" panose="020F0502020204030204" pitchFamily="34" charset="0"/>
                <a:ea typeface="Calibri" panose="020F0502020204030204" pitchFamily="34" charset="0"/>
                <a:cs typeface="Calibri" panose="020F0502020204030204" pitchFamily="34" charset="0"/>
              </a:rPr>
              <a:t>motivated</a:t>
            </a:r>
            <a:r>
              <a:rPr lang="en-GB" kern="100" dirty="0">
                <a:effectLst/>
                <a:latin typeface="Calibri" panose="020F0502020204030204" pitchFamily="34" charset="0"/>
                <a:ea typeface="Calibri" panose="020F0502020204030204" pitchFamily="34" charset="0"/>
                <a:cs typeface="Calibri" panose="020F0502020204030204" pitchFamily="34" charset="0"/>
              </a:rPr>
              <a:t> </a:t>
            </a:r>
            <a:r>
              <a:rPr lang="en-GB" kern="100" dirty="0">
                <a:latin typeface="Calibri" panose="020F0502020204030204" pitchFamily="34" charset="0"/>
                <a:ea typeface="Calibri" panose="020F0502020204030204" pitchFamily="34" charset="0"/>
                <a:cs typeface="Calibri" panose="020F0502020204030204" pitchFamily="34" charset="0"/>
              </a:rPr>
              <a:t>                                                                                            Negative: Loss of autonomy, unmet expectations</a:t>
            </a:r>
          </a:p>
          <a:p>
            <a:pPr>
              <a:spcAft>
                <a:spcPts val="800"/>
              </a:spcAft>
            </a:pPr>
            <a:r>
              <a:rPr lang="en-GB" b="1" dirty="0">
                <a:latin typeface="Calibri" panose="020F0502020204030204" pitchFamily="34" charset="0"/>
                <a:ea typeface="Calibri" panose="020F0502020204030204" pitchFamily="34" charset="0"/>
                <a:cs typeface="Calibri" panose="020F0502020204030204" pitchFamily="34" charset="0"/>
              </a:rPr>
              <a:t>Assess whether the process </a:t>
            </a:r>
            <a:r>
              <a:rPr lang="cy-GB" b="1" dirty="0">
                <a:latin typeface="Calibri" panose="020F0502020204030204" pitchFamily="34" charset="0"/>
                <a:ea typeface="Calibri" panose="020F0502020204030204" pitchFamily="34" charset="0"/>
                <a:cs typeface="Calibri" panose="020F0502020204030204" pitchFamily="34" charset="0"/>
              </a:rPr>
              <a:t>led to long-term change</a:t>
            </a:r>
            <a:r>
              <a:rPr lang="en-US" b="1" dirty="0">
                <a:latin typeface="Calibri" panose="020F0502020204030204" pitchFamily="34" charset="0"/>
                <a:ea typeface="Calibri" panose="020F0502020204030204" pitchFamily="34" charset="0"/>
                <a:cs typeface="Calibri" panose="020F0502020204030204" pitchFamily="34" charset="0"/>
              </a:rPr>
              <a:t>              </a:t>
            </a:r>
            <a:r>
              <a:rPr lang="en-GB" kern="100" dirty="0">
                <a:latin typeface="Calibri" panose="020F0502020204030204" pitchFamily="34" charset="0"/>
                <a:ea typeface="Calibri" panose="020F0502020204030204" pitchFamily="34" charset="0"/>
                <a:cs typeface="Calibri" panose="020F0502020204030204" pitchFamily="34" charset="0"/>
              </a:rPr>
              <a:t>No long-term reduction in hoarding however one participant was having CBT at the time of the interview</a:t>
            </a:r>
            <a:r>
              <a:rPr lang="en-US" b="1" kern="100" dirty="0">
                <a:latin typeface="Calibri" panose="020F0502020204030204" pitchFamily="34" charset="0"/>
                <a:ea typeface="Calibri" panose="020F0502020204030204" pitchFamily="34" charset="0"/>
                <a:cs typeface="Calibri" panose="020F0502020204030204" pitchFamily="34" charset="0"/>
              </a:rPr>
              <a:t>                    </a:t>
            </a:r>
          </a:p>
          <a:p>
            <a:pPr>
              <a:spcAft>
                <a:spcPts val="800"/>
              </a:spcAft>
            </a:pPr>
            <a:r>
              <a:rPr lang="en-US" b="1" dirty="0">
                <a:latin typeface="Calibri" panose="020F0502020204030204" pitchFamily="34" charset="0"/>
                <a:ea typeface="Calibri" panose="020F0502020204030204" pitchFamily="34" charset="0"/>
                <a:cs typeface="Calibri" panose="020F0502020204030204" pitchFamily="34" charset="0"/>
              </a:rPr>
              <a:t>Identify barriers and facilitators to therapeutic change </a:t>
            </a:r>
            <a:r>
              <a:rPr lang="en-GB" i="1" kern="100" dirty="0">
                <a:effectLst/>
                <a:latin typeface="Calibri" panose="020F0502020204030204" pitchFamily="34" charset="0"/>
                <a:ea typeface="Calibri" panose="020F0502020204030204" pitchFamily="34" charset="0"/>
                <a:cs typeface="Calibri" panose="020F0502020204030204" pitchFamily="34" charset="0"/>
              </a:rPr>
              <a:t>Barriers:</a:t>
            </a:r>
            <a:r>
              <a:rPr lang="en-GB" kern="100" dirty="0">
                <a:effectLst/>
                <a:latin typeface="Calibri" panose="020F0502020204030204" pitchFamily="34" charset="0"/>
                <a:ea typeface="Calibri" panose="020F0502020204030204" pitchFamily="34" charset="0"/>
                <a:cs typeface="Calibri" panose="020F0502020204030204" pitchFamily="34" charset="0"/>
              </a:rPr>
              <a:t> Entrenched belief system, fear, avoidance and indecision</a:t>
            </a:r>
            <a:r>
              <a:rPr lang="en-GB" kern="100" dirty="0">
                <a:latin typeface="Calibri" panose="020F0502020204030204" pitchFamily="34" charset="0"/>
                <a:ea typeface="Calibri" panose="020F0502020204030204" pitchFamily="34" charset="0"/>
                <a:cs typeface="Calibri" panose="020F0502020204030204" pitchFamily="34" charset="0"/>
              </a:rPr>
              <a:t>                                                                                                              </a:t>
            </a:r>
            <a:r>
              <a:rPr lang="en-GB" i="1" kern="100" dirty="0">
                <a:effectLst/>
                <a:latin typeface="Calibri" panose="020F0502020204030204" pitchFamily="34" charset="0"/>
                <a:ea typeface="Calibri" panose="020F0502020204030204" pitchFamily="34" charset="0"/>
                <a:cs typeface="Calibri" panose="020F0502020204030204" pitchFamily="34" charset="0"/>
              </a:rPr>
              <a:t>Facilitators:</a:t>
            </a:r>
            <a:r>
              <a:rPr lang="en-GB" kern="100" dirty="0">
                <a:effectLst/>
                <a:latin typeface="Calibri" panose="020F0502020204030204" pitchFamily="34" charset="0"/>
                <a:ea typeface="Calibri" panose="020F0502020204030204" pitchFamily="34" charset="0"/>
                <a:cs typeface="Calibri" panose="020F0502020204030204" pitchFamily="34" charset="0"/>
              </a:rPr>
              <a:t> Participants want empathic support from people with expertise and skill</a:t>
            </a:r>
            <a:endParaRPr lang="en-US" b="1" kern="100" dirty="0">
              <a:effectLst/>
              <a:latin typeface="Calibri" panose="020F0502020204030204" pitchFamily="34" charset="0"/>
              <a:ea typeface="Calibri" panose="020F0502020204030204" pitchFamily="34" charset="0"/>
              <a:cs typeface="Calibri" panose="020F0502020204030204" pitchFamily="34" charset="0"/>
            </a:endParaRPr>
          </a:p>
          <a:p>
            <a:pPr>
              <a:spcAft>
                <a:spcPts val="800"/>
              </a:spcAft>
            </a:pPr>
            <a:r>
              <a:rPr lang="en-US" b="1" dirty="0">
                <a:latin typeface="Calibri" panose="020F0502020204030204" pitchFamily="34" charset="0"/>
                <a:ea typeface="Calibri" panose="020F0502020204030204" pitchFamily="34" charset="0"/>
                <a:cs typeface="Calibri" panose="020F0502020204030204" pitchFamily="34" charset="0"/>
              </a:rPr>
              <a:t>Consider implications for effective, long-term support    </a:t>
            </a:r>
            <a:r>
              <a:rPr lang="en-GB" kern="100" dirty="0">
                <a:effectLst/>
                <a:latin typeface="Calibri" panose="020F0502020204030204" pitchFamily="34" charset="0"/>
                <a:ea typeface="Calibri" panose="020F0502020204030204" pitchFamily="34" charset="0"/>
                <a:cs typeface="Calibri" panose="020F0502020204030204" pitchFamily="34" charset="0"/>
              </a:rPr>
              <a:t>Longer interventions to build trust and resilience                    CBT approach needs to be adjusted to suit HD clients      Person-centred qualities backed-up with </a:t>
            </a:r>
            <a:r>
              <a:rPr lang="en-GB" kern="100" dirty="0">
                <a:latin typeface="Calibri" panose="020F0502020204030204" pitchFamily="34" charset="0"/>
                <a:ea typeface="Calibri" panose="020F0502020204030204" pitchFamily="34" charset="0"/>
                <a:cs typeface="Calibri" panose="020F0502020204030204" pitchFamily="34" charset="0"/>
              </a:rPr>
              <a:t>experience</a:t>
            </a:r>
            <a:endParaRPr lang="en-GB" kern="100" dirty="0">
              <a:effectLst/>
              <a:latin typeface="Calibri" panose="020F0502020204030204" pitchFamily="34" charset="0"/>
              <a:ea typeface="Calibri" panose="020F0502020204030204" pitchFamily="34" charset="0"/>
              <a:cs typeface="Calibri" panose="020F0502020204030204" pitchFamily="34" charset="0"/>
            </a:endParaRPr>
          </a:p>
          <a:p>
            <a:endParaRPr lang="en-US" sz="1800" b="1"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58948490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C32918DF-692B-2CF8-3989-6533208FCA3C}"/>
              </a:ext>
            </a:extLst>
          </p:cNvPr>
          <p:cNvSpPr txBox="1"/>
          <p:nvPr/>
        </p:nvSpPr>
        <p:spPr>
          <a:xfrm>
            <a:off x="713770" y="198085"/>
            <a:ext cx="5334205" cy="628807"/>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2400" b="1" dirty="0">
                <a:latin typeface="Calibri" panose="020F0502020204030204" pitchFamily="34" charset="0"/>
                <a:ea typeface="Calibri" panose="020F0502020204030204" pitchFamily="34" charset="0"/>
                <a:cs typeface="Calibri" panose="020F0502020204030204" pitchFamily="34" charset="0"/>
              </a:rPr>
              <a:t>IMPLICATIONS FOR FURTHER RESEARCH</a:t>
            </a:r>
          </a:p>
        </p:txBody>
      </p:sp>
      <p:sp>
        <p:nvSpPr>
          <p:cNvPr id="3" name="TextBox 2">
            <a:extLst>
              <a:ext uri="{FF2B5EF4-FFF2-40B4-BE49-F238E27FC236}">
                <a16:creationId xmlns:a16="http://schemas.microsoft.com/office/drawing/2014/main" id="{B0FCBA33-CA9C-E3C4-07AB-2DBDA5F2F5EE}"/>
              </a:ext>
            </a:extLst>
          </p:cNvPr>
          <p:cNvSpPr txBox="1"/>
          <p:nvPr/>
        </p:nvSpPr>
        <p:spPr>
          <a:xfrm>
            <a:off x="216566" y="1209685"/>
            <a:ext cx="6328611" cy="5265521"/>
          </a:xfrm>
          <a:prstGeom prst="rect">
            <a:avLst/>
          </a:prstGeom>
        </p:spPr>
        <p:txBody>
          <a:bodyPr vert="horz" lIns="91440" tIns="45720" rIns="91440" bIns="45720" rtlCol="0" anchor="ctr">
            <a:normAutofit/>
          </a:bodyPr>
          <a:lstStyle/>
          <a:p>
            <a:pPr>
              <a:lnSpc>
                <a:spcPct val="90000"/>
              </a:lnSpc>
              <a:spcAft>
                <a:spcPts val="600"/>
              </a:spcAft>
            </a:pPr>
            <a:r>
              <a:rPr lang="en-US" sz="2000" dirty="0">
                <a:latin typeface="Calibri" panose="020F0502020204030204" pitchFamily="34" charset="0"/>
                <a:ea typeface="Calibri" panose="020F0502020204030204" pitchFamily="34" charset="0"/>
                <a:cs typeface="Calibri" panose="020F0502020204030204" pitchFamily="34" charset="0"/>
              </a:rPr>
              <a:t>LONGITUDINAL </a:t>
            </a:r>
          </a:p>
          <a:p>
            <a:pPr>
              <a:lnSpc>
                <a:spcPct val="90000"/>
              </a:lnSpc>
              <a:spcAft>
                <a:spcPts val="600"/>
              </a:spcAft>
            </a:pPr>
            <a:r>
              <a:rPr lang="en-US" sz="2000" dirty="0">
                <a:latin typeface="Calibri" panose="020F0502020204030204" pitchFamily="34" charset="0"/>
                <a:ea typeface="Calibri" panose="020F0502020204030204" pitchFamily="34" charset="0"/>
                <a:cs typeface="Calibri" panose="020F0502020204030204" pitchFamily="34" charset="0"/>
              </a:rPr>
              <a:t>Long-term interventions and studies are urgently needed</a:t>
            </a:r>
          </a:p>
          <a:p>
            <a:pPr>
              <a:lnSpc>
                <a:spcPct val="90000"/>
              </a:lnSpc>
              <a:spcAft>
                <a:spcPts val="600"/>
              </a:spcAft>
            </a:pPr>
            <a:endParaRPr lang="en-US" sz="2000" dirty="0">
              <a:latin typeface="Calibri" panose="020F0502020204030204" pitchFamily="34" charset="0"/>
              <a:ea typeface="Calibri" panose="020F0502020204030204" pitchFamily="34" charset="0"/>
              <a:cs typeface="Calibri" panose="020F0502020204030204" pitchFamily="34" charset="0"/>
            </a:endParaRPr>
          </a:p>
          <a:p>
            <a:pPr>
              <a:lnSpc>
                <a:spcPct val="90000"/>
              </a:lnSpc>
              <a:spcAft>
                <a:spcPts val="600"/>
              </a:spcAft>
            </a:pPr>
            <a:r>
              <a:rPr lang="en-US" sz="2000" dirty="0">
                <a:latin typeface="Calibri" panose="020F0502020204030204" pitchFamily="34" charset="0"/>
                <a:ea typeface="Calibri" panose="020F0502020204030204" pitchFamily="34" charset="0"/>
                <a:cs typeface="Calibri" panose="020F0502020204030204" pitchFamily="34" charset="0"/>
              </a:rPr>
              <a:t>CBT </a:t>
            </a:r>
            <a:endParaRPr lang="en-US" sz="2000" dirty="0">
              <a:effectLst/>
              <a:latin typeface="Calibri" panose="020F0502020204030204" pitchFamily="34" charset="0"/>
              <a:ea typeface="Calibri" panose="020F0502020204030204" pitchFamily="34" charset="0"/>
              <a:cs typeface="Calibri" panose="020F0502020204030204" pitchFamily="34" charset="0"/>
            </a:endParaRPr>
          </a:p>
          <a:p>
            <a:pPr>
              <a:lnSpc>
                <a:spcPct val="90000"/>
              </a:lnSpc>
              <a:spcAft>
                <a:spcPts val="600"/>
              </a:spcAft>
            </a:pPr>
            <a:r>
              <a:rPr lang="en-US" sz="2000" dirty="0">
                <a:effectLst/>
                <a:latin typeface="Calibri" panose="020F0502020204030204" pitchFamily="34" charset="0"/>
                <a:ea typeface="Calibri" panose="020F0502020204030204" pitchFamily="34" charset="0"/>
                <a:cs typeface="Calibri" panose="020F0502020204030204" pitchFamily="34" charset="0"/>
              </a:rPr>
              <a:t>The suitability of CBT for HD should be revisited to incorporate the latest understanding of neurological structures and cognitive preferences and tendencies</a:t>
            </a:r>
          </a:p>
          <a:p>
            <a:pPr>
              <a:lnSpc>
                <a:spcPct val="90000"/>
              </a:lnSpc>
              <a:spcAft>
                <a:spcPts val="600"/>
              </a:spcAft>
            </a:pPr>
            <a:endParaRPr lang="en-US" sz="2000" dirty="0">
              <a:latin typeface="Calibri" panose="020F0502020204030204" pitchFamily="34" charset="0"/>
              <a:ea typeface="Calibri" panose="020F0502020204030204" pitchFamily="34" charset="0"/>
              <a:cs typeface="Calibri" panose="020F0502020204030204" pitchFamily="34" charset="0"/>
            </a:endParaRPr>
          </a:p>
          <a:p>
            <a:pPr>
              <a:lnSpc>
                <a:spcPct val="90000"/>
              </a:lnSpc>
              <a:spcAft>
                <a:spcPts val="600"/>
              </a:spcAft>
            </a:pPr>
            <a:r>
              <a:rPr lang="en-US" sz="2000" dirty="0">
                <a:latin typeface="Calibri" panose="020F0502020204030204" pitchFamily="34" charset="0"/>
                <a:ea typeface="Calibri" panose="020F0502020204030204" pitchFamily="34" charset="0"/>
                <a:cs typeface="Calibri" panose="020F0502020204030204" pitchFamily="34" charset="0"/>
              </a:rPr>
              <a:t>PERSON-CENTRED APPROACH</a:t>
            </a:r>
          </a:p>
          <a:p>
            <a:pPr>
              <a:lnSpc>
                <a:spcPct val="90000"/>
              </a:lnSpc>
              <a:spcAft>
                <a:spcPts val="600"/>
              </a:spcAft>
            </a:pPr>
            <a:r>
              <a:rPr lang="en-US" sz="2000" dirty="0">
                <a:latin typeface="Calibri" panose="020F0502020204030204" pitchFamily="34" charset="0"/>
                <a:ea typeface="Calibri" panose="020F0502020204030204" pitchFamily="34" charset="0"/>
                <a:cs typeface="Calibri" panose="020F0502020204030204" pitchFamily="34" charset="0"/>
              </a:rPr>
              <a:t>Time for a more pluralistic approach? </a:t>
            </a:r>
          </a:p>
          <a:p>
            <a:pPr>
              <a:lnSpc>
                <a:spcPct val="90000"/>
              </a:lnSpc>
              <a:spcAft>
                <a:spcPts val="600"/>
              </a:spcAft>
            </a:pPr>
            <a:endParaRPr lang="en-US" sz="2000" dirty="0">
              <a:latin typeface="Calibri" panose="020F0502020204030204" pitchFamily="34" charset="0"/>
              <a:ea typeface="Calibri" panose="020F0502020204030204" pitchFamily="34" charset="0"/>
              <a:cs typeface="Calibri" panose="020F0502020204030204" pitchFamily="34" charset="0"/>
            </a:endParaRPr>
          </a:p>
          <a:p>
            <a:pPr>
              <a:lnSpc>
                <a:spcPct val="90000"/>
              </a:lnSpc>
              <a:spcAft>
                <a:spcPts val="600"/>
              </a:spcAft>
            </a:pPr>
            <a:r>
              <a:rPr lang="en-US" sz="2000" dirty="0">
                <a:latin typeface="Calibri" panose="020F0502020204030204" pitchFamily="34" charset="0"/>
                <a:ea typeface="Calibri" panose="020F0502020204030204" pitchFamily="34" charset="0"/>
                <a:cs typeface="Calibri" panose="020F0502020204030204" pitchFamily="34" charset="0"/>
              </a:rPr>
              <a:t>ADHD</a:t>
            </a:r>
          </a:p>
          <a:p>
            <a:pPr>
              <a:lnSpc>
                <a:spcPct val="90000"/>
              </a:lnSpc>
              <a:spcAft>
                <a:spcPts val="600"/>
              </a:spcAft>
            </a:pPr>
            <a:r>
              <a:rPr lang="en-US" sz="2000" dirty="0">
                <a:latin typeface="Calibri" panose="020F0502020204030204" pitchFamily="34" charset="0"/>
                <a:ea typeface="Calibri" panose="020F0502020204030204" pitchFamily="34" charset="0"/>
                <a:cs typeface="Calibri" panose="020F0502020204030204" pitchFamily="34" charset="0"/>
              </a:rPr>
              <a:t>Prevalence in people with HD should be considered along with implications for support</a:t>
            </a:r>
          </a:p>
          <a:p>
            <a:pPr>
              <a:lnSpc>
                <a:spcPct val="90000"/>
              </a:lnSpc>
              <a:spcAft>
                <a:spcPts val="600"/>
              </a:spcAft>
            </a:pPr>
            <a:endParaRPr lang="en-US" sz="2000" dirty="0">
              <a:latin typeface="Calibri" panose="020F0502020204030204" pitchFamily="34" charset="0"/>
              <a:ea typeface="Calibri" panose="020F0502020204030204" pitchFamily="34" charset="0"/>
              <a:cs typeface="Calibri" panose="020F0502020204030204" pitchFamily="34" charset="0"/>
            </a:endParaRPr>
          </a:p>
          <a:p>
            <a:pPr indent="-228600">
              <a:lnSpc>
                <a:spcPct val="90000"/>
              </a:lnSpc>
              <a:spcAft>
                <a:spcPts val="600"/>
              </a:spcAft>
              <a:buFont typeface="Arial" panose="020B0604020202020204" pitchFamily="34" charset="0"/>
              <a:buChar char="•"/>
            </a:pPr>
            <a:endParaRPr lang="en-US" sz="1400" dirty="0">
              <a:latin typeface="Calibri" panose="020F0502020204030204" pitchFamily="34" charset="0"/>
              <a:ea typeface="Calibri" panose="020F0502020204030204" pitchFamily="34" charset="0"/>
              <a:cs typeface="Calibri" panose="020F0502020204030204" pitchFamily="34" charset="0"/>
            </a:endParaRPr>
          </a:p>
        </p:txBody>
      </p:sp>
      <p:pic>
        <p:nvPicPr>
          <p:cNvPr id="5" name="Picture 4" descr="A group of books on a table&#10;&#10;AI-generated content may be incorrect.">
            <a:extLst>
              <a:ext uri="{FF2B5EF4-FFF2-40B4-BE49-F238E27FC236}">
                <a16:creationId xmlns:a16="http://schemas.microsoft.com/office/drawing/2014/main" id="{E27F5497-2481-2B3D-89B2-A9CB5E1385DB}"/>
              </a:ext>
            </a:extLst>
          </p:cNvPr>
          <p:cNvPicPr>
            <a:picLocks noChangeAspect="1"/>
          </p:cNvPicPr>
          <p:nvPr/>
        </p:nvPicPr>
        <p:blipFill>
          <a:blip r:embed="rId3">
            <a:extLst>
              <a:ext uri="{28A0092B-C50C-407E-A947-70E740481C1C}">
                <a14:useLocalDpi xmlns:a14="http://schemas.microsoft.com/office/drawing/2010/main" val="0"/>
              </a:ext>
            </a:extLst>
          </a:blip>
          <a:srcRect l="16413" r="25343" b="-1"/>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199981770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2A704B6-9548-ECFD-A20E-F6EE8F4BB332}"/>
            </a:ext>
          </a:extLst>
        </p:cNvPr>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6F828D28-8E09-41CC-8229-3070B5467A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 name="Picture 1" descr="A room with a pile of objects&#10;&#10;AI-generated content may be incorrect.">
            <a:extLst>
              <a:ext uri="{FF2B5EF4-FFF2-40B4-BE49-F238E27FC236}">
                <a16:creationId xmlns:a16="http://schemas.microsoft.com/office/drawing/2014/main" id="{420792F4-C593-ED2E-F03F-F11A7CF537E2}"/>
              </a:ext>
            </a:extLst>
          </p:cNvPr>
          <p:cNvPicPr>
            <a:picLocks noChangeAspect="1"/>
          </p:cNvPicPr>
          <p:nvPr/>
        </p:nvPicPr>
        <p:blipFill>
          <a:blip r:embed="rId3">
            <a:extLst>
              <a:ext uri="{28A0092B-C50C-407E-A947-70E740481C1C}">
                <a14:useLocalDpi xmlns:a14="http://schemas.microsoft.com/office/drawing/2010/main" val="0"/>
              </a:ext>
            </a:extLst>
          </a:blip>
          <a:srcRect l="1"/>
          <a:stretch/>
        </p:blipFill>
        <p:spPr>
          <a:xfrm>
            <a:off x="20" y="-22"/>
            <a:ext cx="12191977" cy="6858022"/>
          </a:xfrm>
          <a:prstGeom prst="rect">
            <a:avLst/>
          </a:prstGeom>
        </p:spPr>
      </p:pic>
      <p:sp>
        <p:nvSpPr>
          <p:cNvPr id="32" name="Rectangle 31">
            <a:extLst>
              <a:ext uri="{FF2B5EF4-FFF2-40B4-BE49-F238E27FC236}">
                <a16:creationId xmlns:a16="http://schemas.microsoft.com/office/drawing/2014/main" id="{D5B012D8-7F27-4758-9AC6-C889B154BD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103377" y="1100316"/>
            <a:ext cx="6858003" cy="4657347"/>
          </a:xfrm>
          <a:prstGeom prst="rect">
            <a:avLst/>
          </a:prstGeom>
          <a:gradFill flip="none" rotWithShape="1">
            <a:gsLst>
              <a:gs pos="48000">
                <a:srgbClr val="000000">
                  <a:alpha val="24000"/>
                </a:srgbClr>
              </a:gs>
              <a:gs pos="85000">
                <a:srgbClr val="000000">
                  <a:alpha val="45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0C326C9B-B6C8-EB9C-6226-2526169F1F20}"/>
              </a:ext>
            </a:extLst>
          </p:cNvPr>
          <p:cNvSpPr txBox="1"/>
          <p:nvPr/>
        </p:nvSpPr>
        <p:spPr>
          <a:xfrm>
            <a:off x="251581" y="2667000"/>
            <a:ext cx="3416905" cy="762000"/>
          </a:xfrm>
          <a:prstGeom prst="rect">
            <a:avLst/>
          </a:prstGeom>
        </p:spPr>
        <p:txBody>
          <a:bodyPr vert="horz" lIns="91440" tIns="45720" rIns="91440" bIns="45720" rtlCol="0" anchor="t">
            <a:normAutofit lnSpcReduction="10000"/>
          </a:bodyPr>
          <a:lstStyle/>
          <a:p>
            <a:pPr>
              <a:lnSpc>
                <a:spcPct val="90000"/>
              </a:lnSpc>
              <a:spcBef>
                <a:spcPct val="0"/>
              </a:spcBef>
              <a:spcAft>
                <a:spcPts val="600"/>
              </a:spcAft>
            </a:pPr>
            <a:r>
              <a:rPr lang="en-US" sz="5200" b="1" dirty="0">
                <a:solidFill>
                  <a:srgbClr val="FFFFFF"/>
                </a:solidFill>
                <a:latin typeface="Calibri" panose="020F0502020204030204" pitchFamily="34" charset="0"/>
                <a:ea typeface="Calibri" panose="020F0502020204030204" pitchFamily="34" charset="0"/>
                <a:cs typeface="Calibri" panose="020F0502020204030204" pitchFamily="34" charset="0"/>
              </a:rPr>
              <a:t>Reflections</a:t>
            </a:r>
            <a:endParaRPr lang="en-US" sz="5200" dirty="0">
              <a:solidFill>
                <a:srgbClr val="FFFFFF"/>
              </a:solidFill>
              <a:latin typeface="Calibri" panose="020F0502020204030204" pitchFamily="34" charset="0"/>
              <a:ea typeface="Calibri" panose="020F0502020204030204" pitchFamily="34" charset="0"/>
              <a:cs typeface="Calibri" panose="020F0502020204030204" pitchFamily="34" charset="0"/>
            </a:endParaRPr>
          </a:p>
        </p:txBody>
      </p:sp>
      <p:sp>
        <p:nvSpPr>
          <p:cNvPr id="34" name="Rectangle 33">
            <a:extLst>
              <a:ext uri="{FF2B5EF4-FFF2-40B4-BE49-F238E27FC236}">
                <a16:creationId xmlns:a16="http://schemas.microsoft.com/office/drawing/2014/main" id="{4063B759-00FC-46D1-9898-8E8625268F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40187" y="2206184"/>
            <a:ext cx="6858003" cy="2445624"/>
          </a:xfrm>
          <a:prstGeom prst="rect">
            <a:avLst/>
          </a:prstGeom>
          <a:gradFill flip="none" rotWithShape="1">
            <a:gsLst>
              <a:gs pos="48000">
                <a:srgbClr val="000000">
                  <a:alpha val="24000"/>
                </a:srgbClr>
              </a:gs>
              <a:gs pos="85000">
                <a:srgbClr val="000000">
                  <a:alpha val="45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85619434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B087095-E2CD-6F12-C47D-2C964636737A}"/>
            </a:ext>
          </a:extLst>
        </p:cNvPr>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329A8F4B-B126-B931-1E0E-38F2EAC34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ECE5DA4E-89B3-521E-065F-28EDBCC7CC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6" name="Picture 5" descr="A close-up of a paper&#10;&#10;AI-generated content may be incorrect.">
            <a:extLst>
              <a:ext uri="{FF2B5EF4-FFF2-40B4-BE49-F238E27FC236}">
                <a16:creationId xmlns:a16="http://schemas.microsoft.com/office/drawing/2014/main" id="{AA39FF20-9D80-A6AE-2DFE-94ABAC0B650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049" y="-2371343"/>
            <a:ext cx="12188950" cy="9312357"/>
          </a:xfrm>
          <a:prstGeom prst="rect">
            <a:avLst/>
          </a:prstGeom>
        </p:spPr>
      </p:pic>
      <p:sp>
        <p:nvSpPr>
          <p:cNvPr id="2" name="TextBox 1">
            <a:extLst>
              <a:ext uri="{FF2B5EF4-FFF2-40B4-BE49-F238E27FC236}">
                <a16:creationId xmlns:a16="http://schemas.microsoft.com/office/drawing/2014/main" id="{44A7FF22-2D0A-47A9-24DC-6A16E73F71DD}"/>
              </a:ext>
            </a:extLst>
          </p:cNvPr>
          <p:cNvSpPr txBox="1"/>
          <p:nvPr/>
        </p:nvSpPr>
        <p:spPr>
          <a:xfrm>
            <a:off x="6313713" y="719350"/>
            <a:ext cx="4833257" cy="1205149"/>
          </a:xfrm>
          <a:prstGeom prst="rect">
            <a:avLst/>
          </a:prstGeom>
          <a:effectLst>
            <a:outerShdw blurRad="50800" dist="38100" dir="2700000" algn="tl" rotWithShape="0">
              <a:prstClr val="black">
                <a:alpha val="40000"/>
              </a:prstClr>
            </a:outerShdw>
          </a:effectLst>
        </p:spPr>
        <p:txBody>
          <a:bodyPr vert="horz" lIns="91440" tIns="45720" rIns="91440" bIns="45720" rtlCol="0" anchor="b">
            <a:normAutofit/>
          </a:bodyPr>
          <a:lstStyle/>
          <a:p>
            <a:pPr algn="ctr">
              <a:lnSpc>
                <a:spcPct val="90000"/>
              </a:lnSpc>
              <a:spcBef>
                <a:spcPct val="0"/>
              </a:spcBef>
              <a:spcAft>
                <a:spcPts val="600"/>
              </a:spcAft>
            </a:pPr>
            <a:r>
              <a:rPr lang="en-US" sz="4000" b="1" dirty="0">
                <a:solidFill>
                  <a:srgbClr val="FFFFFF"/>
                </a:solidFill>
                <a:latin typeface="Calibri" panose="020F0502020204030204" pitchFamily="34" charset="0"/>
                <a:ea typeface="Calibri" panose="020F0502020204030204" pitchFamily="34" charset="0"/>
                <a:cs typeface="Calibri" panose="020F0502020204030204" pitchFamily="34" charset="0"/>
              </a:rPr>
              <a:t>THE VALUE OF CONTINGENCY TIME</a:t>
            </a:r>
          </a:p>
        </p:txBody>
      </p:sp>
      <p:pic>
        <p:nvPicPr>
          <p:cNvPr id="5" name="Picture 4">
            <a:extLst>
              <a:ext uri="{FF2B5EF4-FFF2-40B4-BE49-F238E27FC236}">
                <a16:creationId xmlns:a16="http://schemas.microsoft.com/office/drawing/2014/main" id="{F126A6C1-FB0E-E072-5BD3-31A65F5D4320}"/>
              </a:ext>
            </a:extLst>
          </p:cNvPr>
          <p:cNvPicPr>
            <a:picLocks noChangeAspect="1"/>
          </p:cNvPicPr>
          <p:nvPr/>
        </p:nvPicPr>
        <p:blipFill>
          <a:blip r:embed="rId4"/>
          <a:stretch>
            <a:fillRect/>
          </a:stretch>
        </p:blipFill>
        <p:spPr>
          <a:xfrm>
            <a:off x="484872" y="4501425"/>
            <a:ext cx="2639328" cy="1819661"/>
          </a:xfrm>
          <a:prstGeom prst="rect">
            <a:avLst/>
          </a:prstGeom>
        </p:spPr>
      </p:pic>
    </p:spTree>
    <p:extLst>
      <p:ext uri="{BB962C8B-B14F-4D97-AF65-F5344CB8AC3E}">
        <p14:creationId xmlns:p14="http://schemas.microsoft.com/office/powerpoint/2010/main" val="28402275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A169D286-F4D7-4C8B-A6BD-D05384C7F1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Freeform 6">
            <a:extLst>
              <a:ext uri="{FF2B5EF4-FFF2-40B4-BE49-F238E27FC236}">
                <a16:creationId xmlns:a16="http://schemas.microsoft.com/office/drawing/2014/main" id="{39E8235E-135E-4261-8F54-2B316E493C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610728"/>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31" name="Freeform 7">
            <a:extLst>
              <a:ext uri="{FF2B5EF4-FFF2-40B4-BE49-F238E27FC236}">
                <a16:creationId xmlns:a16="http://schemas.microsoft.com/office/drawing/2014/main" id="{D4ED8EC3-4D57-4620-93CE-4E6661F09A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343079"/>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33" name="Freeform: Shape 32">
            <a:extLst>
              <a:ext uri="{FF2B5EF4-FFF2-40B4-BE49-F238E27FC236}">
                <a16:creationId xmlns:a16="http://schemas.microsoft.com/office/drawing/2014/main" id="{83BCB34A-2F40-4F41-8488-A134C1C155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5" y="340424"/>
            <a:ext cx="4630139" cy="5265795"/>
          </a:xfrm>
          <a:custGeom>
            <a:avLst/>
            <a:gdLst>
              <a:gd name="connsiteX0" fmla="*/ 0 w 4630139"/>
              <a:gd name="connsiteY0" fmla="*/ 0 h 5265795"/>
              <a:gd name="connsiteX1" fmla="*/ 4630139 w 4630139"/>
              <a:gd name="connsiteY1" fmla="*/ 0 h 5265795"/>
              <a:gd name="connsiteX2" fmla="*/ 4630139 w 4630139"/>
              <a:gd name="connsiteY2" fmla="*/ 5265795 h 5265795"/>
              <a:gd name="connsiteX3" fmla="*/ 0 w 4630139"/>
              <a:gd name="connsiteY3" fmla="*/ 5265795 h 5265795"/>
            </a:gdLst>
            <a:ahLst/>
            <a:cxnLst>
              <a:cxn ang="0">
                <a:pos x="connsiteX0" y="connsiteY0"/>
              </a:cxn>
              <a:cxn ang="0">
                <a:pos x="connsiteX1" y="connsiteY1"/>
              </a:cxn>
              <a:cxn ang="0">
                <a:pos x="connsiteX2" y="connsiteY2"/>
              </a:cxn>
              <a:cxn ang="0">
                <a:pos x="connsiteX3" y="connsiteY3"/>
              </a:cxn>
            </a:cxnLst>
            <a:rect l="l" t="t" r="r" b="b"/>
            <a:pathLst>
              <a:path w="4630139" h="5265795">
                <a:moveTo>
                  <a:pt x="0" y="0"/>
                </a:moveTo>
                <a:lnTo>
                  <a:pt x="4630139" y="0"/>
                </a:lnTo>
                <a:lnTo>
                  <a:pt x="4630139" y="5265795"/>
                </a:lnTo>
                <a:lnTo>
                  <a:pt x="0" y="5265795"/>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2" name="Picture 2" descr="Research Ethics Committee | LSTM">
            <a:extLst>
              <a:ext uri="{FF2B5EF4-FFF2-40B4-BE49-F238E27FC236}">
                <a16:creationId xmlns:a16="http://schemas.microsoft.com/office/drawing/2014/main" id="{8E821FCC-C3CB-0B91-0BD1-F8E3DE4EA52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6139" r="1" b="13700"/>
          <a:stretch/>
        </p:blipFill>
        <p:spPr bwMode="auto">
          <a:xfrm>
            <a:off x="498541" y="774640"/>
            <a:ext cx="3343202" cy="1788881"/>
          </a:xfrm>
          <a:prstGeom prst="rect">
            <a:avLst/>
          </a:prstGeom>
          <a:noFill/>
          <a:extLst>
            <a:ext uri="{909E8E84-426E-40DD-AFC4-6F175D3DCCD1}">
              <a14:hiddenFill xmlns:a14="http://schemas.microsoft.com/office/drawing/2010/main">
                <a:solidFill>
                  <a:srgbClr val="FFFFFF"/>
                </a:solidFill>
              </a14:hiddenFill>
            </a:ext>
          </a:extLst>
        </p:spPr>
      </p:pic>
      <p:sp>
        <p:nvSpPr>
          <p:cNvPr id="35" name="Freeform: Shape 34">
            <a:extLst>
              <a:ext uri="{FF2B5EF4-FFF2-40B4-BE49-F238E27FC236}">
                <a16:creationId xmlns:a16="http://schemas.microsoft.com/office/drawing/2014/main" id="{F78382DC-4207-465E-B379-1E16448AA2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1780" y="1071563"/>
            <a:ext cx="7290218" cy="5242298"/>
          </a:xfrm>
          <a:custGeom>
            <a:avLst/>
            <a:gdLst>
              <a:gd name="connsiteX0" fmla="*/ 0 w 7290218"/>
              <a:gd name="connsiteY0" fmla="*/ 0 h 5242298"/>
              <a:gd name="connsiteX1" fmla="*/ 7290218 w 7290218"/>
              <a:gd name="connsiteY1" fmla="*/ 0 h 5242298"/>
              <a:gd name="connsiteX2" fmla="*/ 7290218 w 7290218"/>
              <a:gd name="connsiteY2" fmla="*/ 5242298 h 5242298"/>
              <a:gd name="connsiteX3" fmla="*/ 0 w 7290218"/>
              <a:gd name="connsiteY3" fmla="*/ 5242298 h 5242298"/>
            </a:gdLst>
            <a:ahLst/>
            <a:cxnLst>
              <a:cxn ang="0">
                <a:pos x="connsiteX0" y="connsiteY0"/>
              </a:cxn>
              <a:cxn ang="0">
                <a:pos x="connsiteX1" y="connsiteY1"/>
              </a:cxn>
              <a:cxn ang="0">
                <a:pos x="connsiteX2" y="connsiteY2"/>
              </a:cxn>
              <a:cxn ang="0">
                <a:pos x="connsiteX3" y="connsiteY3"/>
              </a:cxn>
            </a:cxnLst>
            <a:rect l="l" t="t" r="r" b="b"/>
            <a:pathLst>
              <a:path w="7290218" h="5242298">
                <a:moveTo>
                  <a:pt x="0" y="0"/>
                </a:moveTo>
                <a:lnTo>
                  <a:pt x="7290218" y="0"/>
                </a:lnTo>
                <a:lnTo>
                  <a:pt x="7290218" y="5242298"/>
                </a:lnTo>
                <a:lnTo>
                  <a:pt x="0" y="5242298"/>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3" name="Picture 4" descr="9 types of research bias and how to ...">
            <a:extLst>
              <a:ext uri="{FF2B5EF4-FFF2-40B4-BE49-F238E27FC236}">
                <a16:creationId xmlns:a16="http://schemas.microsoft.com/office/drawing/2014/main" id="{CE91F77B-6A7A-5429-3765-36FE18C73EA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r="14859" b="1"/>
          <a:stretch/>
        </p:blipFill>
        <p:spPr bwMode="auto">
          <a:xfrm>
            <a:off x="6619664" y="1393525"/>
            <a:ext cx="3850216" cy="2261058"/>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4205EF6F-D2F8-88A9-8E0D-156ABEF305C2}"/>
              </a:ext>
            </a:extLst>
          </p:cNvPr>
          <p:cNvSpPr txBox="1"/>
          <p:nvPr/>
        </p:nvSpPr>
        <p:spPr>
          <a:xfrm>
            <a:off x="198120" y="3047365"/>
            <a:ext cx="3975832" cy="1411027"/>
          </a:xfrm>
          <a:prstGeom prst="rect">
            <a:avLst/>
          </a:prstGeom>
          <a:noFill/>
        </p:spPr>
        <p:txBody>
          <a:bodyPr wrap="square">
            <a:spAutoFit/>
          </a:bodyPr>
          <a:lstStyle/>
          <a:p>
            <a:pPr marL="457200" indent="-457200">
              <a:lnSpc>
                <a:spcPct val="90000"/>
              </a:lnSpc>
              <a:spcBef>
                <a:spcPct val="0"/>
              </a:spcBef>
              <a:spcAft>
                <a:spcPts val="600"/>
              </a:spcAft>
              <a:buFont typeface="Arial" panose="020B0604020202020204" pitchFamily="34" charset="0"/>
              <a:buChar char="•"/>
            </a:pPr>
            <a:r>
              <a:rPr lang="en-US" sz="2800" b="1" kern="1200" dirty="0">
                <a:solidFill>
                  <a:schemeClr val="bg1"/>
                </a:solidFill>
                <a:latin typeface="Calibri" panose="020F0502020204030204" pitchFamily="34" charset="0"/>
                <a:ea typeface="Calibri" panose="020F0502020204030204" pitchFamily="34" charset="0"/>
                <a:cs typeface="Calibri" panose="020F0502020204030204" pitchFamily="34" charset="0"/>
              </a:rPr>
              <a:t>Vulnerable population</a:t>
            </a:r>
          </a:p>
          <a:p>
            <a:pPr marL="457200" indent="-457200">
              <a:lnSpc>
                <a:spcPct val="90000"/>
              </a:lnSpc>
              <a:spcBef>
                <a:spcPct val="0"/>
              </a:spcBef>
              <a:spcAft>
                <a:spcPts val="600"/>
              </a:spcAft>
              <a:buFont typeface="Arial" panose="020B0604020202020204" pitchFamily="34" charset="0"/>
              <a:buChar char="•"/>
            </a:pPr>
            <a:r>
              <a:rPr lang="en-US" sz="2800" b="1" kern="1200" dirty="0">
                <a:solidFill>
                  <a:schemeClr val="bg1"/>
                </a:solidFill>
                <a:latin typeface="Calibri" panose="020F0502020204030204" pitchFamily="34" charset="0"/>
                <a:ea typeface="Calibri" panose="020F0502020204030204" pitchFamily="34" charset="0"/>
                <a:cs typeface="Calibri" panose="020F0502020204030204" pitchFamily="34" charset="0"/>
              </a:rPr>
              <a:t>Ethics form</a:t>
            </a:r>
          </a:p>
          <a:p>
            <a:pPr marL="457200" indent="-457200">
              <a:lnSpc>
                <a:spcPct val="90000"/>
              </a:lnSpc>
              <a:spcBef>
                <a:spcPct val="0"/>
              </a:spcBef>
              <a:spcAft>
                <a:spcPts val="600"/>
              </a:spcAft>
              <a:buFont typeface="Arial" panose="020B0604020202020204" pitchFamily="34" charset="0"/>
              <a:buChar char="•"/>
            </a:pPr>
            <a:r>
              <a:rPr lang="en-US" sz="2800" b="1" kern="1200" dirty="0">
                <a:solidFill>
                  <a:schemeClr val="bg1"/>
                </a:solidFill>
                <a:latin typeface="Calibri" panose="020F0502020204030204" pitchFamily="34" charset="0"/>
                <a:ea typeface="Calibri" panose="020F0502020204030204" pitchFamily="34" charset="0"/>
                <a:cs typeface="Calibri" panose="020F0502020204030204" pitchFamily="34" charset="0"/>
              </a:rPr>
              <a:t>Informed consent</a:t>
            </a:r>
            <a:endParaRPr lang="en-GB" sz="2800" b="1" dirty="0">
              <a:solidFill>
                <a:schemeClr val="bg1"/>
              </a:solidFill>
            </a:endParaRPr>
          </a:p>
        </p:txBody>
      </p:sp>
      <p:sp>
        <p:nvSpPr>
          <p:cNvPr id="7" name="TextBox 6">
            <a:extLst>
              <a:ext uri="{FF2B5EF4-FFF2-40B4-BE49-F238E27FC236}">
                <a16:creationId xmlns:a16="http://schemas.microsoft.com/office/drawing/2014/main" id="{32B9ED60-93A9-0F67-A0C9-1100A29DD6CE}"/>
              </a:ext>
            </a:extLst>
          </p:cNvPr>
          <p:cNvSpPr txBox="1"/>
          <p:nvPr/>
        </p:nvSpPr>
        <p:spPr>
          <a:xfrm>
            <a:off x="5889171" y="3969766"/>
            <a:ext cx="5562600" cy="1874359"/>
          </a:xfrm>
          <a:prstGeom prst="rect">
            <a:avLst/>
          </a:prstGeom>
          <a:noFill/>
        </p:spPr>
        <p:txBody>
          <a:bodyPr wrap="square">
            <a:spAutoFit/>
          </a:bodyPr>
          <a:lstStyle/>
          <a:p>
            <a:pPr marL="457200" indent="-457200">
              <a:lnSpc>
                <a:spcPct val="90000"/>
              </a:lnSpc>
              <a:spcAft>
                <a:spcPts val="600"/>
              </a:spcAft>
              <a:buFont typeface="Arial" panose="020B0604020202020204" pitchFamily="34" charset="0"/>
              <a:buChar char="•"/>
            </a:pPr>
            <a:r>
              <a:rPr lang="en-US" sz="2800" b="1" dirty="0">
                <a:solidFill>
                  <a:schemeClr val="bg1"/>
                </a:solidFill>
                <a:latin typeface="Calibri" panose="020F0502020204030204" pitchFamily="34" charset="0"/>
                <a:ea typeface="Calibri" panose="020F0502020204030204" pitchFamily="34" charset="0"/>
                <a:cs typeface="Calibri" panose="020F0502020204030204" pitchFamily="34" charset="0"/>
              </a:rPr>
              <a:t>IPA</a:t>
            </a:r>
          </a:p>
          <a:p>
            <a:pPr marL="457200" indent="-457200">
              <a:lnSpc>
                <a:spcPct val="90000"/>
              </a:lnSpc>
              <a:spcAft>
                <a:spcPts val="600"/>
              </a:spcAft>
              <a:buFont typeface="Arial" panose="020B0604020202020204" pitchFamily="34" charset="0"/>
              <a:buChar char="•"/>
            </a:pPr>
            <a:r>
              <a:rPr lang="en-US" sz="2800" b="1" dirty="0">
                <a:solidFill>
                  <a:schemeClr val="bg1"/>
                </a:solidFill>
                <a:latin typeface="Calibri" panose="020F0502020204030204" pitchFamily="34" charset="0"/>
                <a:ea typeface="Calibri" panose="020F0502020204030204" pitchFamily="34" charset="0"/>
                <a:cs typeface="Calibri" panose="020F0502020204030204" pitchFamily="34" charset="0"/>
              </a:rPr>
              <a:t>Double hermeneutic</a:t>
            </a:r>
          </a:p>
          <a:p>
            <a:pPr marL="457200" indent="-457200">
              <a:lnSpc>
                <a:spcPct val="90000"/>
              </a:lnSpc>
              <a:spcAft>
                <a:spcPts val="600"/>
              </a:spcAft>
              <a:buFont typeface="Arial" panose="020B0604020202020204" pitchFamily="34" charset="0"/>
              <a:buChar char="•"/>
            </a:pPr>
            <a:r>
              <a:rPr lang="en-US" sz="2800" b="1" dirty="0">
                <a:solidFill>
                  <a:schemeClr val="bg1"/>
                </a:solidFill>
                <a:latin typeface="Calibri" panose="020F0502020204030204" pitchFamily="34" charset="0"/>
                <a:ea typeface="Calibri" panose="020F0502020204030204" pitchFamily="34" charset="0"/>
                <a:cs typeface="Calibri" panose="020F0502020204030204" pitchFamily="34" charset="0"/>
              </a:rPr>
              <a:t>Researcher allegiance effect</a:t>
            </a:r>
          </a:p>
          <a:p>
            <a:pPr marL="457200" indent="-457200">
              <a:lnSpc>
                <a:spcPct val="90000"/>
              </a:lnSpc>
              <a:spcAft>
                <a:spcPts val="600"/>
              </a:spcAft>
              <a:buFont typeface="Arial" panose="020B0604020202020204" pitchFamily="34" charset="0"/>
              <a:buChar char="•"/>
            </a:pPr>
            <a:r>
              <a:rPr lang="en-US" sz="2800" b="1" dirty="0">
                <a:solidFill>
                  <a:schemeClr val="bg1"/>
                </a:solidFill>
                <a:latin typeface="Calibri" panose="020F0502020204030204" pitchFamily="34" charset="0"/>
                <a:ea typeface="Calibri" panose="020F0502020204030204" pitchFamily="34" charset="0"/>
                <a:cs typeface="Calibri" panose="020F0502020204030204" pitchFamily="34" charset="0"/>
              </a:rPr>
              <a:t>Presumptions and assumptions </a:t>
            </a:r>
          </a:p>
        </p:txBody>
      </p:sp>
    </p:spTree>
    <p:extLst>
      <p:ext uri="{BB962C8B-B14F-4D97-AF65-F5344CB8AC3E}">
        <p14:creationId xmlns:p14="http://schemas.microsoft.com/office/powerpoint/2010/main" val="417316299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EAE7D5CB-F45C-1BDF-E80B-19ADA6E1CF71}"/>
              </a:ext>
            </a:extLst>
          </p:cNvPr>
          <p:cNvPicPr>
            <a:picLocks noChangeAspect="1"/>
          </p:cNvPicPr>
          <p:nvPr/>
        </p:nvPicPr>
        <p:blipFill>
          <a:blip r:embed="rId3">
            <a:alphaModFix amt="35000"/>
          </a:blip>
          <a:stretch>
            <a:fillRect/>
          </a:stretch>
        </p:blipFill>
        <p:spPr>
          <a:xfrm>
            <a:off x="0" y="1169954"/>
            <a:ext cx="12192000" cy="5688046"/>
          </a:xfrm>
          <a:prstGeom prst="rect">
            <a:avLst/>
          </a:prstGeom>
        </p:spPr>
      </p:pic>
      <p:sp>
        <p:nvSpPr>
          <p:cNvPr id="3" name="TextBox 2">
            <a:extLst>
              <a:ext uri="{FF2B5EF4-FFF2-40B4-BE49-F238E27FC236}">
                <a16:creationId xmlns:a16="http://schemas.microsoft.com/office/drawing/2014/main" id="{A3DB3AEB-3A63-662B-7ECA-99ABAF01359E}"/>
              </a:ext>
            </a:extLst>
          </p:cNvPr>
          <p:cNvSpPr txBox="1"/>
          <p:nvPr/>
        </p:nvSpPr>
        <p:spPr>
          <a:xfrm>
            <a:off x="952498" y="2287943"/>
            <a:ext cx="9878786" cy="3459665"/>
          </a:xfrm>
          <a:prstGeom prst="rect">
            <a:avLst/>
          </a:prstGeom>
          <a:noFill/>
        </p:spPr>
        <p:txBody>
          <a:bodyPr wrap="square">
            <a:spAutoFit/>
          </a:bodyPr>
          <a:lstStyle/>
          <a:p>
            <a:pPr algn="ctr">
              <a:lnSpc>
                <a:spcPct val="107000"/>
              </a:lnSpc>
              <a:spcAft>
                <a:spcPts val="800"/>
              </a:spcAft>
            </a:pPr>
            <a:r>
              <a:rPr lang="en-GB" sz="2400" b="1" kern="100" dirty="0">
                <a:effectLst/>
                <a:latin typeface="Calibri" panose="020F0502020204030204" pitchFamily="34" charset="0"/>
                <a:ea typeface="Aptos" panose="020B0004020202020204" pitchFamily="34" charset="0"/>
                <a:cs typeface="Times New Roman" panose="02020603050405020304" pitchFamily="18" charset="0"/>
              </a:rPr>
              <a:t>“Talking therapy” </a:t>
            </a:r>
          </a:p>
          <a:p>
            <a:pPr algn="ctr">
              <a:lnSpc>
                <a:spcPct val="107000"/>
              </a:lnSpc>
              <a:spcAft>
                <a:spcPts val="800"/>
              </a:spcAft>
            </a:pPr>
            <a:endParaRPr lang="en-GB" sz="2400" b="1" kern="100" dirty="0">
              <a:effectLst/>
              <a:latin typeface="Calibri" panose="020F0502020204030204" pitchFamily="34" charset="0"/>
              <a:ea typeface="Aptos" panose="020B0004020202020204" pitchFamily="34" charset="0"/>
              <a:cs typeface="Times New Roman" panose="02020603050405020304" pitchFamily="18" charset="0"/>
            </a:endParaRPr>
          </a:p>
          <a:p>
            <a:pPr algn="ctr">
              <a:lnSpc>
                <a:spcPct val="107000"/>
              </a:lnSpc>
              <a:spcAft>
                <a:spcPts val="800"/>
              </a:spcAft>
            </a:pPr>
            <a:r>
              <a:rPr lang="en-GB" sz="2400" b="1" kern="100" dirty="0">
                <a:latin typeface="Calibri" panose="020F0502020204030204" pitchFamily="34" charset="0"/>
                <a:ea typeface="Aptos" panose="020B0004020202020204" pitchFamily="34" charset="0"/>
                <a:cs typeface="Times New Roman" panose="02020603050405020304" pitchFamily="18" charset="0"/>
              </a:rPr>
              <a:t>W</a:t>
            </a:r>
            <a:r>
              <a:rPr lang="en-GB" sz="2400" b="1" kern="100" dirty="0">
                <a:effectLst/>
                <a:latin typeface="Calibri" panose="020F0502020204030204" pitchFamily="34" charset="0"/>
                <a:ea typeface="Aptos" panose="020B0004020202020204" pitchFamily="34" charset="0"/>
                <a:cs typeface="Times New Roman" panose="02020603050405020304" pitchFamily="18" charset="0"/>
              </a:rPr>
              <a:t>hat is that? </a:t>
            </a:r>
          </a:p>
          <a:p>
            <a:pPr algn="ctr">
              <a:lnSpc>
                <a:spcPct val="107000"/>
              </a:lnSpc>
              <a:spcAft>
                <a:spcPts val="800"/>
              </a:spcAft>
            </a:pPr>
            <a:r>
              <a:rPr lang="en-GB" sz="2400" b="1" kern="100" dirty="0">
                <a:effectLst/>
                <a:latin typeface="Calibri" panose="020F0502020204030204" pitchFamily="34" charset="0"/>
                <a:ea typeface="Aptos" panose="020B0004020202020204" pitchFamily="34" charset="0"/>
                <a:cs typeface="Times New Roman" panose="02020603050405020304" pitchFamily="18" charset="0"/>
              </a:rPr>
              <a:t>Should it be defined? </a:t>
            </a:r>
          </a:p>
          <a:p>
            <a:pPr algn="ctr">
              <a:lnSpc>
                <a:spcPct val="107000"/>
              </a:lnSpc>
              <a:spcAft>
                <a:spcPts val="800"/>
              </a:spcAft>
            </a:pPr>
            <a:r>
              <a:rPr lang="en-GB" sz="2400" b="1" kern="100" dirty="0">
                <a:effectLst/>
                <a:latin typeface="Calibri" panose="020F0502020204030204" pitchFamily="34" charset="0"/>
                <a:ea typeface="Aptos" panose="020B0004020202020204" pitchFamily="34" charset="0"/>
                <a:cs typeface="Times New Roman" panose="02020603050405020304" pitchFamily="18" charset="0"/>
              </a:rPr>
              <a:t>Does it include support groups? </a:t>
            </a:r>
          </a:p>
          <a:p>
            <a:pPr algn="ctr">
              <a:lnSpc>
                <a:spcPct val="107000"/>
              </a:lnSpc>
              <a:spcAft>
                <a:spcPts val="800"/>
              </a:spcAft>
            </a:pPr>
            <a:r>
              <a:rPr lang="en-GB" sz="2400" b="1" kern="100" dirty="0">
                <a:effectLst/>
                <a:latin typeface="Calibri" panose="020F0502020204030204" pitchFamily="34" charset="0"/>
                <a:ea typeface="Aptos" panose="020B0004020202020204" pitchFamily="34" charset="0"/>
                <a:cs typeface="Times New Roman" panose="02020603050405020304" pitchFamily="18" charset="0"/>
              </a:rPr>
              <a:t>What about peer support or chatting to the local vicar? </a:t>
            </a:r>
          </a:p>
          <a:p>
            <a:pPr algn="ctr">
              <a:lnSpc>
                <a:spcPct val="107000"/>
              </a:lnSpc>
              <a:spcAft>
                <a:spcPts val="800"/>
              </a:spcAft>
            </a:pPr>
            <a:r>
              <a:rPr lang="en-GB" sz="2400" b="1" kern="100" dirty="0">
                <a:effectLst/>
                <a:latin typeface="Calibri" panose="020F0502020204030204" pitchFamily="34" charset="0"/>
                <a:ea typeface="Aptos" panose="020B0004020202020204" pitchFamily="34" charset="0"/>
                <a:cs typeface="Times New Roman" panose="02020603050405020304" pitchFamily="18" charset="0"/>
              </a:rPr>
              <a:t>Should I have stipulated it be a paid transaction with a professional? </a:t>
            </a:r>
            <a:endParaRPr lang="en-GB" sz="2400" b="1"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4" name="TextBox 3">
            <a:extLst>
              <a:ext uri="{FF2B5EF4-FFF2-40B4-BE49-F238E27FC236}">
                <a16:creationId xmlns:a16="http://schemas.microsoft.com/office/drawing/2014/main" id="{7DCC8D55-0AAF-0AB4-E073-4A5ED3EB02E4}"/>
              </a:ext>
            </a:extLst>
          </p:cNvPr>
          <p:cNvSpPr txBox="1"/>
          <p:nvPr/>
        </p:nvSpPr>
        <p:spPr>
          <a:xfrm>
            <a:off x="1654628" y="362206"/>
            <a:ext cx="8893628" cy="523220"/>
          </a:xfrm>
          <a:prstGeom prst="rect">
            <a:avLst/>
          </a:prstGeom>
          <a:noFill/>
        </p:spPr>
        <p:txBody>
          <a:bodyPr wrap="square" rtlCol="0">
            <a:spAutoFit/>
          </a:bodyPr>
          <a:lstStyle/>
          <a:p>
            <a:r>
              <a:rPr lang="en-GB" sz="2800" b="1" dirty="0">
                <a:latin typeface="Calibri" panose="020F0502020204030204" pitchFamily="34" charset="0"/>
                <a:ea typeface="Calibri" panose="020F0502020204030204" pitchFamily="34" charset="0"/>
                <a:cs typeface="Calibri" panose="020F0502020204030204" pitchFamily="34" charset="0"/>
              </a:rPr>
              <a:t>WORRY OVER THE WORDING OF MY RESEARCH QUESTION</a:t>
            </a:r>
          </a:p>
        </p:txBody>
      </p:sp>
      <p:sp>
        <p:nvSpPr>
          <p:cNvPr id="6" name="TextBox 5">
            <a:extLst>
              <a:ext uri="{FF2B5EF4-FFF2-40B4-BE49-F238E27FC236}">
                <a16:creationId xmlns:a16="http://schemas.microsoft.com/office/drawing/2014/main" id="{293CB3D2-D089-C857-8A9D-1BAF8925ADB2}"/>
              </a:ext>
            </a:extLst>
          </p:cNvPr>
          <p:cNvSpPr txBox="1"/>
          <p:nvPr/>
        </p:nvSpPr>
        <p:spPr>
          <a:xfrm>
            <a:off x="304800" y="1169954"/>
            <a:ext cx="11887200" cy="536494"/>
          </a:xfrm>
          <a:prstGeom prst="rect">
            <a:avLst/>
          </a:prstGeom>
          <a:noFill/>
        </p:spPr>
        <p:txBody>
          <a:bodyPr wrap="square">
            <a:spAutoFit/>
          </a:bodyPr>
          <a:lstStyle/>
          <a:p>
            <a:pPr>
              <a:lnSpc>
                <a:spcPct val="107000"/>
              </a:lnSpc>
              <a:spcAft>
                <a:spcPts val="800"/>
              </a:spcAft>
            </a:pPr>
            <a:r>
              <a:rPr lang="en-GB" sz="2800" i="1" kern="100" dirty="0">
                <a:effectLst/>
                <a:latin typeface="Calibri" panose="020F0502020204030204" pitchFamily="34" charset="0"/>
                <a:ea typeface="Aptos" panose="020B0004020202020204" pitchFamily="34" charset="0"/>
                <a:cs typeface="Times New Roman" panose="02020603050405020304" pitchFamily="18" charset="0"/>
              </a:rPr>
              <a:t>What are the experiences and effects of talking therapy on people who have HD?</a:t>
            </a:r>
            <a:endParaRPr lang="en-GB" sz="24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134914327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57FC5977-D840-5E48-5316-EE860B0C990D}"/>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BACBB0C7-7377-B029-BE1F-BA68C7D44C82}"/>
              </a:ext>
            </a:extLst>
          </p:cNvPr>
          <p:cNvPicPr>
            <a:picLocks noChangeAspect="1"/>
          </p:cNvPicPr>
          <p:nvPr/>
        </p:nvPicPr>
        <p:blipFill>
          <a:blip r:embed="rId3"/>
          <a:stretch>
            <a:fillRect/>
          </a:stretch>
        </p:blipFill>
        <p:spPr>
          <a:xfrm>
            <a:off x="3796845" y="61086"/>
            <a:ext cx="7755169" cy="6735828"/>
          </a:xfrm>
          <a:prstGeom prst="rect">
            <a:avLst/>
          </a:prstGeom>
        </p:spPr>
      </p:pic>
      <p:sp>
        <p:nvSpPr>
          <p:cNvPr id="4" name="TextBox 3">
            <a:extLst>
              <a:ext uri="{FF2B5EF4-FFF2-40B4-BE49-F238E27FC236}">
                <a16:creationId xmlns:a16="http://schemas.microsoft.com/office/drawing/2014/main" id="{18221CD8-A289-6081-6238-F16E90D3899B}"/>
              </a:ext>
            </a:extLst>
          </p:cNvPr>
          <p:cNvSpPr txBox="1"/>
          <p:nvPr/>
        </p:nvSpPr>
        <p:spPr>
          <a:xfrm>
            <a:off x="639986" y="1510718"/>
            <a:ext cx="2645229" cy="3836563"/>
          </a:xfrm>
          <a:prstGeom prst="rect">
            <a:avLst/>
          </a:prstGeom>
          <a:noFill/>
        </p:spPr>
        <p:txBody>
          <a:bodyPr wrap="square">
            <a:spAutoFit/>
          </a:bodyPr>
          <a:lstStyle/>
          <a:p>
            <a:pPr>
              <a:lnSpc>
                <a:spcPct val="107000"/>
              </a:lnSpc>
              <a:spcAft>
                <a:spcPts val="800"/>
              </a:spcAft>
            </a:pPr>
            <a:r>
              <a:rPr lang="en-GB" sz="2400" b="1" kern="100" dirty="0">
                <a:effectLst/>
                <a:latin typeface="Calibri" panose="020F0502020204030204" pitchFamily="34" charset="0"/>
                <a:ea typeface="Aptos" panose="020B0004020202020204" pitchFamily="34" charset="0"/>
                <a:cs typeface="Times New Roman" panose="02020603050405020304" pitchFamily="18" charset="0"/>
              </a:rPr>
              <a:t>Why did I not use a diagnostic tool like the Clutter Image Rating Scale (CIR) (Frost et al 2008)?</a:t>
            </a:r>
          </a:p>
          <a:p>
            <a:pPr>
              <a:lnSpc>
                <a:spcPct val="107000"/>
              </a:lnSpc>
              <a:spcAft>
                <a:spcPts val="800"/>
              </a:spcAft>
            </a:pPr>
            <a:endParaRPr lang="en-GB" sz="2400" b="1" kern="100" dirty="0">
              <a:latin typeface="Calibri" panose="020F050202020403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2400" b="1" kern="100" dirty="0">
                <a:effectLst/>
                <a:latin typeface="Calibri" panose="020F0502020204030204" pitchFamily="34" charset="0"/>
                <a:ea typeface="Aptos" panose="020B0004020202020204" pitchFamily="34" charset="0"/>
                <a:cs typeface="Times New Roman" panose="02020603050405020304" pitchFamily="18" charset="0"/>
              </a:rPr>
              <a:t>Would this affect credibility and validity?</a:t>
            </a:r>
          </a:p>
        </p:txBody>
      </p:sp>
    </p:spTree>
    <p:extLst>
      <p:ext uri="{BB962C8B-B14F-4D97-AF65-F5344CB8AC3E}">
        <p14:creationId xmlns:p14="http://schemas.microsoft.com/office/powerpoint/2010/main" val="2483135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9" name="Rectangle 2058">
            <a:extLst>
              <a:ext uri="{FF2B5EF4-FFF2-40B4-BE49-F238E27FC236}">
                <a16:creationId xmlns:a16="http://schemas.microsoft.com/office/drawing/2014/main" id="{8D0D6D3E-D7F9-4591-9CA9-DDF4DB1F73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a:extLst>
              <a:ext uri="{FF2B5EF4-FFF2-40B4-BE49-F238E27FC236}">
                <a16:creationId xmlns:a16="http://schemas.microsoft.com/office/drawing/2014/main" id="{8AAD84A0-AC1D-AFC9-3E2A-BCA8565AE67D}"/>
              </a:ext>
            </a:extLst>
          </p:cNvPr>
          <p:cNvSpPr txBox="1"/>
          <p:nvPr/>
        </p:nvSpPr>
        <p:spPr>
          <a:xfrm>
            <a:off x="1635782" y="435756"/>
            <a:ext cx="5113360" cy="576778"/>
          </a:xfrm>
          <a:prstGeom prst="rect">
            <a:avLst/>
          </a:prstGeom>
        </p:spPr>
        <p:txBody>
          <a:bodyPr vert="horz" lIns="91440" tIns="45720" rIns="91440" bIns="45720" rtlCol="0" anchor="t">
            <a:normAutofit fontScale="85000" lnSpcReduction="20000"/>
          </a:bodyPr>
          <a:lstStyle/>
          <a:p>
            <a:pPr>
              <a:lnSpc>
                <a:spcPct val="90000"/>
              </a:lnSpc>
              <a:spcBef>
                <a:spcPct val="0"/>
              </a:spcBef>
              <a:spcAft>
                <a:spcPts val="800"/>
              </a:spcAft>
            </a:pPr>
            <a:r>
              <a:rPr lang="en-US" sz="4800" b="1" dirty="0">
                <a:effectLst/>
                <a:latin typeface="+mj-lt"/>
                <a:ea typeface="+mj-ea"/>
                <a:cs typeface="+mj-cs"/>
              </a:rPr>
              <a:t>THE INTERVIEWS</a:t>
            </a:r>
          </a:p>
        </p:txBody>
      </p:sp>
      <p:sp>
        <p:nvSpPr>
          <p:cNvPr id="2061" name="Rectangle 2060">
            <a:extLst>
              <a:ext uri="{FF2B5EF4-FFF2-40B4-BE49-F238E27FC236}">
                <a16:creationId xmlns:a16="http://schemas.microsoft.com/office/drawing/2014/main" id="{C4C9F2B0-1044-46EB-8AEB-C3BFFDE6C2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23336" y="-3"/>
            <a:ext cx="4068664" cy="6858000"/>
          </a:xfrm>
          <a:prstGeom prst="rect">
            <a:avLst/>
          </a:prstGeom>
          <a:gradFill>
            <a:gsLst>
              <a:gs pos="26000">
                <a:srgbClr val="000000"/>
              </a:gs>
              <a:gs pos="100000">
                <a:schemeClr val="accent1"/>
              </a:gs>
            </a:gsLst>
            <a:lin ang="9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63" name="Rectangle 2062">
            <a:extLst>
              <a:ext uri="{FF2B5EF4-FFF2-40B4-BE49-F238E27FC236}">
                <a16:creationId xmlns:a16="http://schemas.microsoft.com/office/drawing/2014/main" id="{D28B54C3-B57B-472A-B96E-1FCB67093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23336" y="-3"/>
            <a:ext cx="3611463" cy="6858000"/>
          </a:xfrm>
          <a:prstGeom prst="rect">
            <a:avLst/>
          </a:prstGeom>
          <a:gradFill>
            <a:gsLst>
              <a:gs pos="0">
                <a:schemeClr val="accent1">
                  <a:lumMod val="75000"/>
                  <a:alpha val="56000"/>
                </a:schemeClr>
              </a:gs>
              <a:gs pos="100000">
                <a:srgbClr val="000000">
                  <a:alpha val="52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65" name="Rectangle 2064">
            <a:extLst>
              <a:ext uri="{FF2B5EF4-FFF2-40B4-BE49-F238E27FC236}">
                <a16:creationId xmlns:a16="http://schemas.microsoft.com/office/drawing/2014/main" id="{7DB3C429-F8DA-49B9-AF84-21996FCF7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230721" y="-107390"/>
            <a:ext cx="3853890" cy="4068665"/>
          </a:xfrm>
          <a:prstGeom prst="rect">
            <a:avLst/>
          </a:prstGeom>
          <a:gradFill>
            <a:gsLst>
              <a:gs pos="0">
                <a:srgbClr val="000000">
                  <a:alpha val="34000"/>
                </a:srgbClr>
              </a:gs>
              <a:gs pos="96000">
                <a:schemeClr val="accent1">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054" name="Picture 6" descr="project. vector illustration. Design ...">
            <a:extLst>
              <a:ext uri="{FF2B5EF4-FFF2-40B4-BE49-F238E27FC236}">
                <a16:creationId xmlns:a16="http://schemas.microsoft.com/office/drawing/2014/main" id="{7DC74AFC-F15E-36B1-1A1D-9CE5BF8074D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r="-2" b="-2"/>
          <a:stretch/>
        </p:blipFill>
        <p:spPr bwMode="auto">
          <a:xfrm>
            <a:off x="6096000" y="1012536"/>
            <a:ext cx="4756162" cy="4756162"/>
          </a:xfrm>
          <a:custGeom>
            <a:avLst/>
            <a:gdLst/>
            <a:ahLst/>
            <a:cxnLst/>
            <a:rect l="l" t="t" r="r" b="b"/>
            <a:pathLst>
              <a:path w="5031136" h="5031136">
                <a:moveTo>
                  <a:pt x="2515568" y="0"/>
                </a:moveTo>
                <a:cubicBezTo>
                  <a:pt x="3904878" y="0"/>
                  <a:pt x="5031136" y="1126258"/>
                  <a:pt x="5031136" y="2515568"/>
                </a:cubicBezTo>
                <a:cubicBezTo>
                  <a:pt x="5031136" y="3904878"/>
                  <a:pt x="3904878" y="5031136"/>
                  <a:pt x="2515568" y="5031136"/>
                </a:cubicBezTo>
                <a:cubicBezTo>
                  <a:pt x="1126258" y="5031136"/>
                  <a:pt x="0" y="3904878"/>
                  <a:pt x="0" y="2515568"/>
                </a:cubicBezTo>
                <a:cubicBezTo>
                  <a:pt x="0" y="1126258"/>
                  <a:pt x="1126258" y="0"/>
                  <a:pt x="2515568" y="0"/>
                </a:cubicBezTo>
                <a:close/>
              </a:path>
            </a:pathLst>
          </a:cu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592F2A98-64C0-AD8C-16A8-1A5D410DFF5E}"/>
              </a:ext>
            </a:extLst>
          </p:cNvPr>
          <p:cNvSpPr txBox="1"/>
          <p:nvPr/>
        </p:nvSpPr>
        <p:spPr>
          <a:xfrm>
            <a:off x="1440643" y="1590612"/>
            <a:ext cx="4455126" cy="4955203"/>
          </a:xfrm>
          <a:prstGeom prst="rect">
            <a:avLst/>
          </a:prstGeom>
          <a:noFill/>
        </p:spPr>
        <p:txBody>
          <a:bodyPr wrap="square">
            <a:spAutoFit/>
          </a:bodyPr>
          <a:lstStyle/>
          <a:p>
            <a:r>
              <a:rPr lang="en-GB" sz="2800" dirty="0">
                <a:latin typeface="Calibri" panose="020F0502020204030204" pitchFamily="34" charset="0"/>
                <a:ea typeface="Calibri" panose="020F0502020204030204" pitchFamily="34" charset="0"/>
                <a:cs typeface="Calibri" panose="020F0502020204030204" pitchFamily="34" charset="0"/>
              </a:rPr>
              <a:t>GETTING THE DATA</a:t>
            </a:r>
          </a:p>
          <a:p>
            <a:endParaRPr lang="en-GB" sz="2800" dirty="0">
              <a:latin typeface="Calibri" panose="020F0502020204030204" pitchFamily="34" charset="0"/>
              <a:ea typeface="Calibri" panose="020F0502020204030204" pitchFamily="34" charset="0"/>
              <a:cs typeface="Calibri" panose="020F0502020204030204" pitchFamily="34" charset="0"/>
            </a:endParaRPr>
          </a:p>
          <a:p>
            <a:pPr marL="457200" indent="-457200">
              <a:buFont typeface="Arial" panose="020B0604020202020204" pitchFamily="34" charset="0"/>
              <a:buChar char="•"/>
            </a:pPr>
            <a:r>
              <a:rPr lang="en-GB" sz="2800" dirty="0">
                <a:latin typeface="Calibri" panose="020F0502020204030204" pitchFamily="34" charset="0"/>
                <a:ea typeface="Calibri" panose="020F0502020204030204" pitchFamily="34" charset="0"/>
                <a:cs typeface="Calibri" panose="020F0502020204030204" pitchFamily="34" charset="0"/>
              </a:rPr>
              <a:t>Rambling responses</a:t>
            </a:r>
          </a:p>
          <a:p>
            <a:pPr marL="457200" indent="-457200">
              <a:buFont typeface="Arial" panose="020B0604020202020204" pitchFamily="34" charset="0"/>
              <a:buChar char="•"/>
            </a:pPr>
            <a:r>
              <a:rPr lang="en-GB" sz="2800" dirty="0">
                <a:latin typeface="Calibri" panose="020F0502020204030204" pitchFamily="34" charset="0"/>
                <a:ea typeface="Calibri" panose="020F0502020204030204" pitchFamily="34" charset="0"/>
                <a:cs typeface="Calibri" panose="020F0502020204030204" pitchFamily="34" charset="0"/>
              </a:rPr>
              <a:t>This is not counselling </a:t>
            </a:r>
          </a:p>
          <a:p>
            <a:endParaRPr lang="en-GB" sz="2800" dirty="0">
              <a:latin typeface="Calibri" panose="020F0502020204030204" pitchFamily="34" charset="0"/>
              <a:ea typeface="Calibri" panose="020F0502020204030204" pitchFamily="34" charset="0"/>
              <a:cs typeface="Calibri" panose="020F0502020204030204" pitchFamily="34" charset="0"/>
            </a:endParaRPr>
          </a:p>
          <a:p>
            <a:r>
              <a:rPr lang="en-GB" sz="2800" dirty="0">
                <a:latin typeface="Calibri" panose="020F0502020204030204" pitchFamily="34" charset="0"/>
                <a:ea typeface="Calibri" panose="020F0502020204030204" pitchFamily="34" charset="0"/>
                <a:cs typeface="Calibri" panose="020F0502020204030204" pitchFamily="34" charset="0"/>
              </a:rPr>
              <a:t>RANGE OF EXPERIENCES </a:t>
            </a:r>
          </a:p>
          <a:p>
            <a:endParaRPr lang="en-GB" sz="2800" dirty="0">
              <a:latin typeface="Calibri" panose="020F0502020204030204" pitchFamily="34" charset="0"/>
              <a:ea typeface="Calibri" panose="020F0502020204030204" pitchFamily="34" charset="0"/>
              <a:cs typeface="Calibri" panose="020F0502020204030204" pitchFamily="34" charset="0"/>
            </a:endParaRPr>
          </a:p>
          <a:p>
            <a:pPr marL="457200" indent="-457200">
              <a:buFont typeface="Arial" panose="020B0604020202020204" pitchFamily="34" charset="0"/>
              <a:buChar char="•"/>
            </a:pPr>
            <a:r>
              <a:rPr lang="en-GB" sz="2800" dirty="0">
                <a:latin typeface="Calibri" panose="020F0502020204030204" pitchFamily="34" charset="0"/>
                <a:ea typeface="Calibri" panose="020F0502020204030204" pitchFamily="34" charset="0"/>
                <a:cs typeface="Calibri" panose="020F0502020204030204" pitchFamily="34" charset="0"/>
              </a:rPr>
              <a:t>All very different</a:t>
            </a:r>
          </a:p>
          <a:p>
            <a:pPr marL="457200" indent="-457200">
              <a:buFont typeface="Arial" panose="020B0604020202020204" pitchFamily="34" charset="0"/>
              <a:buChar char="•"/>
            </a:pPr>
            <a:r>
              <a:rPr lang="en-GB" sz="2800" dirty="0">
                <a:latin typeface="Calibri" panose="020F0502020204030204" pitchFamily="34" charset="0"/>
                <a:ea typeface="Calibri" panose="020F0502020204030204" pitchFamily="34" charset="0"/>
                <a:cs typeface="Calibri" panose="020F0502020204030204" pitchFamily="34" charset="0"/>
              </a:rPr>
              <a:t>Group analysis angst</a:t>
            </a:r>
          </a:p>
          <a:p>
            <a:endParaRPr lang="en-GB" sz="2800" dirty="0">
              <a:latin typeface="Calibri" panose="020F0502020204030204" pitchFamily="34" charset="0"/>
              <a:ea typeface="Calibri" panose="020F0502020204030204" pitchFamily="34" charset="0"/>
              <a:cs typeface="Calibri" panose="020F0502020204030204" pitchFamily="34" charset="0"/>
            </a:endParaRPr>
          </a:p>
          <a:p>
            <a:endParaRPr lang="en-GB" dirty="0">
              <a:latin typeface="Calibri" panose="020F0502020204030204" pitchFamily="34" charset="0"/>
              <a:ea typeface="Calibri" panose="020F0502020204030204" pitchFamily="34" charset="0"/>
              <a:cs typeface="Calibri" panose="020F0502020204030204" pitchFamily="34" charset="0"/>
            </a:endParaRPr>
          </a:p>
          <a:p>
            <a:r>
              <a:rPr lang="en-GB" dirty="0">
                <a:latin typeface="Calibri" panose="020F0502020204030204" pitchFamily="34" charset="0"/>
                <a:ea typeface="Calibri" panose="020F0502020204030204" pitchFamily="34" charset="0"/>
                <a:cs typeface="Calibri" panose="020F0502020204030204" pitchFamily="34" charset="0"/>
              </a:rPr>
              <a:t> </a:t>
            </a:r>
          </a:p>
        </p:txBody>
      </p:sp>
    </p:spTree>
    <p:extLst>
      <p:ext uri="{BB962C8B-B14F-4D97-AF65-F5344CB8AC3E}">
        <p14:creationId xmlns:p14="http://schemas.microsoft.com/office/powerpoint/2010/main" val="347530709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66F721F3-20FC-403B-9236-C36659666914}"/>
              </a:ext>
            </a:extLst>
          </p:cNvPr>
          <p:cNvSpPr txBox="1"/>
          <p:nvPr/>
        </p:nvSpPr>
        <p:spPr>
          <a:xfrm>
            <a:off x="1220711" y="207554"/>
            <a:ext cx="9750573" cy="1159200"/>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700" kern="1200" dirty="0">
                <a:solidFill>
                  <a:srgbClr val="FFFFFF"/>
                </a:solidFill>
                <a:latin typeface="+mj-lt"/>
                <a:ea typeface="+mj-ea"/>
                <a:cs typeface="+mj-cs"/>
              </a:rPr>
              <a:t>REFLECTING ON QUESTIONS AND CONCERNS  </a:t>
            </a:r>
          </a:p>
        </p:txBody>
      </p:sp>
      <p:graphicFrame>
        <p:nvGraphicFramePr>
          <p:cNvPr id="2" name="Table 1">
            <a:extLst>
              <a:ext uri="{FF2B5EF4-FFF2-40B4-BE49-F238E27FC236}">
                <a16:creationId xmlns:a16="http://schemas.microsoft.com/office/drawing/2014/main" id="{D7603AC3-7456-CAEB-0928-96108BD1AAD1}"/>
              </a:ext>
            </a:extLst>
          </p:cNvPr>
          <p:cNvGraphicFramePr>
            <a:graphicFrameLocks noGrp="1"/>
          </p:cNvGraphicFramePr>
          <p:nvPr>
            <p:extLst>
              <p:ext uri="{D42A27DB-BD31-4B8C-83A1-F6EECF244321}">
                <p14:modId xmlns:p14="http://schemas.microsoft.com/office/powerpoint/2010/main" val="973470807"/>
              </p:ext>
            </p:extLst>
          </p:nvPr>
        </p:nvGraphicFramePr>
        <p:xfrm>
          <a:off x="445836" y="1966293"/>
          <a:ext cx="11300327" cy="4452163"/>
        </p:xfrm>
        <a:graphic>
          <a:graphicData uri="http://schemas.openxmlformats.org/drawingml/2006/table">
            <a:tbl>
              <a:tblPr firstRow="1" firstCol="1" bandRow="1"/>
              <a:tblGrid>
                <a:gridCol w="5590229">
                  <a:extLst>
                    <a:ext uri="{9D8B030D-6E8A-4147-A177-3AD203B41FA5}">
                      <a16:colId xmlns:a16="http://schemas.microsoft.com/office/drawing/2014/main" val="4098207887"/>
                    </a:ext>
                  </a:extLst>
                </a:gridCol>
                <a:gridCol w="5710098">
                  <a:extLst>
                    <a:ext uri="{9D8B030D-6E8A-4147-A177-3AD203B41FA5}">
                      <a16:colId xmlns:a16="http://schemas.microsoft.com/office/drawing/2014/main" val="3622911375"/>
                    </a:ext>
                  </a:extLst>
                </a:gridCol>
              </a:tblGrid>
              <a:tr h="425718">
                <a:tc>
                  <a:txBody>
                    <a:bodyPr/>
                    <a:lstStyle/>
                    <a:p>
                      <a:pPr algn="l" fontAlgn="t">
                        <a:lnSpc>
                          <a:spcPct val="107000"/>
                        </a:lnSpc>
                        <a:spcAft>
                          <a:spcPts val="800"/>
                        </a:spcAft>
                      </a:pPr>
                      <a:r>
                        <a:rPr lang="en-GB" sz="2300" b="1" i="0" u="none" strike="noStrike" kern="100" dirty="0">
                          <a:effectLst/>
                          <a:latin typeface="Calibri" panose="020F0502020204030204" pitchFamily="34" charset="0"/>
                          <a:ea typeface="Aptos" panose="020B0004020202020204" pitchFamily="34" charset="0"/>
                          <a:cs typeface="Times New Roman" panose="02020603050405020304" pitchFamily="18" charset="0"/>
                        </a:rPr>
                        <a:t>QUESTION</a:t>
                      </a:r>
                      <a:endParaRPr lang="en-GB" sz="3400" b="0" i="0" u="none" strike="noStrike" dirty="0">
                        <a:effectLst/>
                        <a:latin typeface="Arial" panose="020B0604020202020204" pitchFamily="34" charset="0"/>
                      </a:endParaRPr>
                    </a:p>
                  </a:txBody>
                  <a:tcPr marL="131100" marR="131100" marT="1820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07000"/>
                        </a:lnSpc>
                        <a:spcAft>
                          <a:spcPts val="800"/>
                        </a:spcAft>
                      </a:pPr>
                      <a:r>
                        <a:rPr lang="en-GB" sz="2300" b="1" i="0" u="none" strike="noStrike" kern="100" dirty="0">
                          <a:effectLst/>
                          <a:latin typeface="Calibri" panose="020F0502020204030204" pitchFamily="34" charset="0"/>
                          <a:ea typeface="Aptos" panose="020B0004020202020204" pitchFamily="34" charset="0"/>
                          <a:cs typeface="Times New Roman" panose="02020603050405020304" pitchFamily="18" charset="0"/>
                        </a:rPr>
                        <a:t>ANSWER</a:t>
                      </a:r>
                      <a:endParaRPr lang="en-GB" sz="3400" b="0" i="0" u="none" strike="noStrike" dirty="0">
                        <a:effectLst/>
                        <a:latin typeface="Arial" panose="020B0604020202020204" pitchFamily="34" charset="0"/>
                      </a:endParaRPr>
                    </a:p>
                  </a:txBody>
                  <a:tcPr marL="131100" marR="131100" marT="1820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526100943"/>
                  </a:ext>
                </a:extLst>
              </a:tr>
              <a:tr h="1270059">
                <a:tc>
                  <a:txBody>
                    <a:bodyPr/>
                    <a:lstStyle/>
                    <a:p>
                      <a:pPr algn="l" fontAlgn="t">
                        <a:lnSpc>
                          <a:spcPct val="107000"/>
                        </a:lnSpc>
                        <a:spcAft>
                          <a:spcPts val="800"/>
                        </a:spcAft>
                      </a:pPr>
                      <a:r>
                        <a:rPr lang="en-GB" sz="2300" b="0" i="0" u="none" strike="noStrike" kern="100" dirty="0">
                          <a:effectLst/>
                          <a:latin typeface="Calibri" panose="020F0502020204030204" pitchFamily="34" charset="0"/>
                          <a:ea typeface="Aptos" panose="020B0004020202020204" pitchFamily="34" charset="0"/>
                          <a:cs typeface="Times New Roman" panose="02020603050405020304" pitchFamily="18" charset="0"/>
                        </a:rPr>
                        <a:t>Would the findings closely resemble my established view and mirror my experience?</a:t>
                      </a:r>
                      <a:endParaRPr lang="en-GB" sz="3400" b="0" i="0" u="none" strike="noStrike" dirty="0">
                        <a:effectLst/>
                        <a:latin typeface="Arial" panose="020B0604020202020204" pitchFamily="34" charset="0"/>
                      </a:endParaRPr>
                    </a:p>
                  </a:txBody>
                  <a:tcPr marL="131100" marR="131100" marT="1820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07000"/>
                        </a:lnSpc>
                        <a:spcAft>
                          <a:spcPts val="800"/>
                        </a:spcAft>
                      </a:pPr>
                      <a:r>
                        <a:rPr lang="en-GB" sz="2300" b="0" i="0" u="none" strike="noStrike" kern="100" dirty="0">
                          <a:effectLst/>
                          <a:latin typeface="Calibri" panose="020F0502020204030204" pitchFamily="34" charset="0"/>
                          <a:ea typeface="Aptos" panose="020B0004020202020204" pitchFamily="34" charset="0"/>
                          <a:cs typeface="Times New Roman" panose="02020603050405020304" pitchFamily="18" charset="0"/>
                        </a:rPr>
                        <a:t>Yes – I expected the healing qualities of empathy and connection to be recognised.</a:t>
                      </a:r>
                      <a:endParaRPr lang="en-GB" sz="3400" b="0" i="0" u="none" strike="noStrike" dirty="0">
                        <a:effectLst/>
                        <a:latin typeface="Arial" panose="020B0604020202020204" pitchFamily="34" charset="0"/>
                      </a:endParaRPr>
                    </a:p>
                    <a:p>
                      <a:pPr algn="l" fontAlgn="t">
                        <a:lnSpc>
                          <a:spcPct val="107000"/>
                        </a:lnSpc>
                        <a:spcAft>
                          <a:spcPts val="800"/>
                        </a:spcAft>
                      </a:pPr>
                      <a:r>
                        <a:rPr lang="en-GB" sz="2300" b="0" i="0" u="none" strike="noStrike" kern="100" dirty="0">
                          <a:effectLst/>
                          <a:latin typeface="Calibri" panose="020F0502020204030204" pitchFamily="34" charset="0"/>
                          <a:ea typeface="Aptos" panose="020B0004020202020204" pitchFamily="34" charset="0"/>
                          <a:cs typeface="Times New Roman" panose="02020603050405020304" pitchFamily="18" charset="0"/>
                        </a:rPr>
                        <a:t>No – I wasn’t expecting positivity about CBT</a:t>
                      </a:r>
                      <a:endParaRPr lang="en-GB" sz="3400" b="0" i="0" u="none" strike="noStrike" dirty="0">
                        <a:effectLst/>
                        <a:latin typeface="Arial" panose="020B0604020202020204" pitchFamily="34" charset="0"/>
                      </a:endParaRPr>
                    </a:p>
                  </a:txBody>
                  <a:tcPr marL="131100" marR="131100" marT="1820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055987586"/>
                  </a:ext>
                </a:extLst>
              </a:tr>
              <a:tr h="795526">
                <a:tc>
                  <a:txBody>
                    <a:bodyPr/>
                    <a:lstStyle/>
                    <a:p>
                      <a:pPr algn="l" fontAlgn="t">
                        <a:lnSpc>
                          <a:spcPct val="107000"/>
                        </a:lnSpc>
                        <a:spcAft>
                          <a:spcPts val="800"/>
                        </a:spcAft>
                      </a:pPr>
                      <a:r>
                        <a:rPr lang="en-GB" sz="2300" b="0" i="0" u="none" strike="noStrike" kern="100" dirty="0">
                          <a:solidFill>
                            <a:srgbClr val="000000"/>
                          </a:solidFill>
                          <a:effectLst/>
                          <a:latin typeface="Calibri" panose="020F0502020204030204" pitchFamily="34" charset="0"/>
                          <a:ea typeface="Aptos" panose="020B0004020202020204" pitchFamily="34" charset="0"/>
                          <a:cs typeface="Times New Roman" panose="02020603050405020304" pitchFamily="18" charset="0"/>
                        </a:rPr>
                        <a:t>Would it be possible to bracket out the bias of my professional life, did I need to?</a:t>
                      </a:r>
                      <a:endParaRPr lang="en-GB" sz="3400" b="0" i="0" u="none" strike="noStrike" dirty="0">
                        <a:effectLst/>
                        <a:latin typeface="Arial" panose="020B0604020202020204" pitchFamily="34" charset="0"/>
                      </a:endParaRPr>
                    </a:p>
                  </a:txBody>
                  <a:tcPr marL="131100" marR="131100" marT="1820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1D1D1"/>
                    </a:solidFill>
                  </a:tcPr>
                </a:tc>
                <a:tc>
                  <a:txBody>
                    <a:bodyPr/>
                    <a:lstStyle/>
                    <a:p>
                      <a:pPr algn="l" fontAlgn="t">
                        <a:lnSpc>
                          <a:spcPct val="107000"/>
                        </a:lnSpc>
                        <a:spcAft>
                          <a:spcPts val="800"/>
                        </a:spcAft>
                      </a:pPr>
                      <a:r>
                        <a:rPr lang="en-GB" sz="2300" b="0" i="0" u="none" strike="noStrike" kern="100" dirty="0">
                          <a:solidFill>
                            <a:srgbClr val="000000"/>
                          </a:solidFill>
                          <a:effectLst/>
                          <a:latin typeface="Calibri" panose="020F0502020204030204" pitchFamily="34" charset="0"/>
                          <a:ea typeface="Aptos" panose="020B0004020202020204" pitchFamily="34" charset="0"/>
                          <a:cs typeface="Times New Roman" panose="02020603050405020304" pitchFamily="18" charset="0"/>
                        </a:rPr>
                        <a:t>No on both counts. On reflection I feel the dual role was an advantage.</a:t>
                      </a:r>
                      <a:endParaRPr lang="en-GB" sz="3400" b="0" i="0" u="none" strike="noStrike" dirty="0">
                        <a:effectLst/>
                        <a:latin typeface="Arial" panose="020B0604020202020204" pitchFamily="34" charset="0"/>
                      </a:endParaRPr>
                    </a:p>
                  </a:txBody>
                  <a:tcPr marL="131100" marR="131100" marT="1820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1D1D1"/>
                    </a:solidFill>
                  </a:tcPr>
                </a:tc>
                <a:extLst>
                  <a:ext uri="{0D108BD9-81ED-4DB2-BD59-A6C34878D82A}">
                    <a16:rowId xmlns:a16="http://schemas.microsoft.com/office/drawing/2014/main" val="785811910"/>
                  </a:ext>
                </a:extLst>
              </a:tr>
              <a:tr h="1165334">
                <a:tc>
                  <a:txBody>
                    <a:bodyPr/>
                    <a:lstStyle/>
                    <a:p>
                      <a:pPr algn="l" fontAlgn="t">
                        <a:lnSpc>
                          <a:spcPct val="107000"/>
                        </a:lnSpc>
                        <a:spcAft>
                          <a:spcPts val="800"/>
                        </a:spcAft>
                      </a:pPr>
                      <a:r>
                        <a:rPr lang="en-GB" sz="2300" b="0" i="0" u="none" strike="noStrike" kern="100" dirty="0">
                          <a:effectLst/>
                          <a:latin typeface="Calibri" panose="020F0502020204030204" pitchFamily="34" charset="0"/>
                          <a:ea typeface="Aptos" panose="020B0004020202020204" pitchFamily="34" charset="0"/>
                          <a:cs typeface="Times New Roman" panose="02020603050405020304" pitchFamily="18" charset="0"/>
                        </a:rPr>
                        <a:t>Was I any good as an interviewer or would it feel like counselling?</a:t>
                      </a:r>
                      <a:endParaRPr lang="en-GB" sz="3400" b="0" i="0" u="none" strike="noStrike" dirty="0">
                        <a:effectLst/>
                        <a:latin typeface="Arial" panose="020B0604020202020204" pitchFamily="34" charset="0"/>
                      </a:endParaRPr>
                    </a:p>
                  </a:txBody>
                  <a:tcPr marL="131100" marR="131100" marT="1820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07000"/>
                        </a:lnSpc>
                        <a:spcAft>
                          <a:spcPts val="800"/>
                        </a:spcAft>
                      </a:pPr>
                      <a:r>
                        <a:rPr lang="en-GB" sz="2300" b="0" i="0" u="none" strike="noStrike" kern="100" dirty="0">
                          <a:effectLst/>
                          <a:latin typeface="Calibri" panose="020F0502020204030204" pitchFamily="34" charset="0"/>
                          <a:ea typeface="Aptos" panose="020B0004020202020204" pitchFamily="34" charset="0"/>
                          <a:cs typeface="Times New Roman" panose="02020603050405020304" pitchFamily="18" charset="0"/>
                        </a:rPr>
                        <a:t>It didn’t feel like counselling at all. I was focused on the research aims and the interview schedule.</a:t>
                      </a:r>
                      <a:endParaRPr lang="en-GB" sz="3400" b="0" i="0" u="none" strike="noStrike" dirty="0">
                        <a:effectLst/>
                        <a:latin typeface="Arial" panose="020B0604020202020204" pitchFamily="34" charset="0"/>
                      </a:endParaRPr>
                    </a:p>
                  </a:txBody>
                  <a:tcPr marL="131100" marR="131100" marT="1820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289360197"/>
                  </a:ext>
                </a:extLst>
              </a:tr>
              <a:tr h="795526">
                <a:tc>
                  <a:txBody>
                    <a:bodyPr/>
                    <a:lstStyle/>
                    <a:p>
                      <a:pPr algn="l" fontAlgn="t">
                        <a:lnSpc>
                          <a:spcPct val="107000"/>
                        </a:lnSpc>
                        <a:spcAft>
                          <a:spcPts val="800"/>
                        </a:spcAft>
                      </a:pPr>
                      <a:r>
                        <a:rPr lang="en-GB" sz="2300" b="0" i="0" u="none" strike="noStrike" kern="100" dirty="0">
                          <a:solidFill>
                            <a:srgbClr val="000000"/>
                          </a:solidFill>
                          <a:effectLst/>
                          <a:latin typeface="Calibri" panose="020F0502020204030204" pitchFamily="34" charset="0"/>
                          <a:ea typeface="Aptos" panose="020B0004020202020204" pitchFamily="34" charset="0"/>
                          <a:cs typeface="Times New Roman" panose="02020603050405020304" pitchFamily="18" charset="0"/>
                        </a:rPr>
                        <a:t>Would I be open enough to discern anything novel and challenging from the process?</a:t>
                      </a:r>
                      <a:endParaRPr lang="en-GB" sz="3400" b="0" i="0" u="none" strike="noStrike" dirty="0">
                        <a:effectLst/>
                        <a:latin typeface="Arial" panose="020B0604020202020204" pitchFamily="34" charset="0"/>
                      </a:endParaRPr>
                    </a:p>
                  </a:txBody>
                  <a:tcPr marL="131100" marR="131100" marT="1820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1D1D1"/>
                    </a:solidFill>
                  </a:tcPr>
                </a:tc>
                <a:tc>
                  <a:txBody>
                    <a:bodyPr/>
                    <a:lstStyle/>
                    <a:p>
                      <a:pPr algn="l" fontAlgn="t">
                        <a:lnSpc>
                          <a:spcPct val="107000"/>
                        </a:lnSpc>
                        <a:spcAft>
                          <a:spcPts val="800"/>
                        </a:spcAft>
                      </a:pPr>
                      <a:r>
                        <a:rPr lang="en-GB" sz="2300" b="0" i="0" u="none" strike="noStrike" kern="100" dirty="0">
                          <a:solidFill>
                            <a:srgbClr val="000000"/>
                          </a:solidFill>
                          <a:effectLst/>
                          <a:latin typeface="Calibri" panose="020F0502020204030204" pitchFamily="34" charset="0"/>
                          <a:ea typeface="Aptos" panose="020B0004020202020204" pitchFamily="34" charset="0"/>
                          <a:cs typeface="Times New Roman" panose="02020603050405020304" pitchFamily="18" charset="0"/>
                        </a:rPr>
                        <a:t>I </a:t>
                      </a:r>
                      <a:r>
                        <a:rPr lang="en-GB" sz="2300" b="0" i="1" u="none" strike="noStrike" kern="100" dirty="0">
                          <a:solidFill>
                            <a:srgbClr val="000000"/>
                          </a:solidFill>
                          <a:effectLst/>
                          <a:latin typeface="Calibri" panose="020F0502020204030204" pitchFamily="34" charset="0"/>
                          <a:ea typeface="Aptos" panose="020B0004020202020204" pitchFamily="34" charset="0"/>
                          <a:cs typeface="Times New Roman" panose="02020603050405020304" pitchFamily="18" charset="0"/>
                        </a:rPr>
                        <a:t>believe</a:t>
                      </a:r>
                      <a:r>
                        <a:rPr lang="en-GB" sz="2300" b="0" i="0" u="none" strike="noStrike" kern="100" dirty="0">
                          <a:solidFill>
                            <a:srgbClr val="000000"/>
                          </a:solidFill>
                          <a:effectLst/>
                          <a:latin typeface="Calibri" panose="020F0502020204030204" pitchFamily="34" charset="0"/>
                          <a:ea typeface="Aptos" panose="020B0004020202020204" pitchFamily="34" charset="0"/>
                          <a:cs typeface="Times New Roman" panose="02020603050405020304" pitchFamily="18" charset="0"/>
                        </a:rPr>
                        <a:t> so but must remain aware that there will be things I missed in the data.</a:t>
                      </a:r>
                      <a:endParaRPr lang="en-GB" sz="3400" b="0" i="0" u="none" strike="noStrike" dirty="0">
                        <a:effectLst/>
                        <a:latin typeface="Arial" panose="020B0604020202020204" pitchFamily="34" charset="0"/>
                      </a:endParaRPr>
                    </a:p>
                  </a:txBody>
                  <a:tcPr marL="131100" marR="131100" marT="1820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1D1D1"/>
                    </a:solidFill>
                  </a:tcPr>
                </a:tc>
                <a:extLst>
                  <a:ext uri="{0D108BD9-81ED-4DB2-BD59-A6C34878D82A}">
                    <a16:rowId xmlns:a16="http://schemas.microsoft.com/office/drawing/2014/main" val="128131342"/>
                  </a:ext>
                </a:extLst>
              </a:tr>
            </a:tbl>
          </a:graphicData>
        </a:graphic>
      </p:graphicFrame>
    </p:spTree>
    <p:extLst>
      <p:ext uri="{BB962C8B-B14F-4D97-AF65-F5344CB8AC3E}">
        <p14:creationId xmlns:p14="http://schemas.microsoft.com/office/powerpoint/2010/main" val="185584801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descr="A person in a black dress&#10;&#10;AI-generated content may be incorrect.">
            <a:extLst>
              <a:ext uri="{FF2B5EF4-FFF2-40B4-BE49-F238E27FC236}">
                <a16:creationId xmlns:a16="http://schemas.microsoft.com/office/drawing/2014/main" id="{AC7ACF1F-5784-BE57-CBD3-D2283495A0A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5400000">
            <a:off x="6143438" y="939622"/>
            <a:ext cx="6638342" cy="4978757"/>
          </a:xfrm>
          <a:prstGeom prst="rect">
            <a:avLst/>
          </a:prstGeom>
        </p:spPr>
      </p:pic>
      <p:sp>
        <p:nvSpPr>
          <p:cNvPr id="4" name="TextBox 3">
            <a:extLst>
              <a:ext uri="{FF2B5EF4-FFF2-40B4-BE49-F238E27FC236}">
                <a16:creationId xmlns:a16="http://schemas.microsoft.com/office/drawing/2014/main" id="{BE197F21-5693-0CB6-9817-0CCFDC621DEA}"/>
              </a:ext>
            </a:extLst>
          </p:cNvPr>
          <p:cNvSpPr txBox="1"/>
          <p:nvPr/>
        </p:nvSpPr>
        <p:spPr>
          <a:xfrm>
            <a:off x="1116205" y="109829"/>
            <a:ext cx="4598285" cy="766445"/>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200" b="1" dirty="0">
                <a:latin typeface="Calibri" panose="020F0502020204030204" pitchFamily="34" charset="0"/>
                <a:ea typeface="Calibri" panose="020F0502020204030204" pitchFamily="34" charset="0"/>
                <a:cs typeface="Calibri" panose="020F0502020204030204" pitchFamily="34" charset="0"/>
              </a:rPr>
              <a:t>CLOSING THOUGHTS…</a:t>
            </a:r>
          </a:p>
        </p:txBody>
      </p:sp>
      <p:sp>
        <p:nvSpPr>
          <p:cNvPr id="6" name="TextBox 5">
            <a:extLst>
              <a:ext uri="{FF2B5EF4-FFF2-40B4-BE49-F238E27FC236}">
                <a16:creationId xmlns:a16="http://schemas.microsoft.com/office/drawing/2014/main" id="{67D2D394-9690-CA76-7DE2-EFE1873B6005}"/>
              </a:ext>
            </a:extLst>
          </p:cNvPr>
          <p:cNvSpPr txBox="1"/>
          <p:nvPr/>
        </p:nvSpPr>
        <p:spPr>
          <a:xfrm>
            <a:off x="240012" y="876274"/>
            <a:ext cx="6224288" cy="5234253"/>
          </a:xfrm>
          <a:prstGeom prst="rect">
            <a:avLst/>
          </a:prstGeom>
          <a:noFill/>
        </p:spPr>
        <p:txBody>
          <a:bodyPr wrap="square">
            <a:spAutoFit/>
          </a:bodyPr>
          <a:lstStyle/>
          <a:p>
            <a:pPr>
              <a:lnSpc>
                <a:spcPct val="90000"/>
              </a:lnSpc>
              <a:spcAft>
                <a:spcPts val="600"/>
              </a:spcAft>
            </a:pPr>
            <a:r>
              <a:rPr lang="en-US" sz="2000" dirty="0">
                <a:effectLst/>
                <a:latin typeface="Calibri" panose="020F0502020204030204" pitchFamily="34" charset="0"/>
                <a:ea typeface="Calibri" panose="020F0502020204030204" pitchFamily="34" charset="0"/>
                <a:cs typeface="Calibri" panose="020F0502020204030204" pitchFamily="34" charset="0"/>
              </a:rPr>
              <a:t>Challenging, sometimes stressful but also fun</a:t>
            </a:r>
          </a:p>
          <a:p>
            <a:pPr>
              <a:lnSpc>
                <a:spcPct val="90000"/>
              </a:lnSpc>
              <a:spcAft>
                <a:spcPts val="600"/>
              </a:spcAft>
            </a:pPr>
            <a:endParaRPr lang="en-US" sz="2000" dirty="0">
              <a:latin typeface="Calibri" panose="020F0502020204030204" pitchFamily="34" charset="0"/>
              <a:ea typeface="Calibri" panose="020F0502020204030204" pitchFamily="34" charset="0"/>
              <a:cs typeface="Calibri" panose="020F0502020204030204" pitchFamily="34" charset="0"/>
            </a:endParaRPr>
          </a:p>
          <a:p>
            <a:pPr>
              <a:lnSpc>
                <a:spcPct val="90000"/>
              </a:lnSpc>
              <a:spcAft>
                <a:spcPts val="600"/>
              </a:spcAft>
            </a:pPr>
            <a:r>
              <a:rPr lang="en-US" sz="2000" dirty="0">
                <a:latin typeface="Calibri" panose="020F0502020204030204" pitchFamily="34" charset="0"/>
                <a:ea typeface="Calibri" panose="020F0502020204030204" pitchFamily="34" charset="0"/>
                <a:cs typeface="Calibri" panose="020F0502020204030204" pitchFamily="34" charset="0"/>
              </a:rPr>
              <a:t>T</a:t>
            </a:r>
            <a:r>
              <a:rPr lang="en-US" sz="2000" dirty="0">
                <a:effectLst/>
                <a:latin typeface="Calibri" panose="020F0502020204030204" pitchFamily="34" charset="0"/>
                <a:ea typeface="Calibri" panose="020F0502020204030204" pitchFamily="34" charset="0"/>
                <a:cs typeface="Calibri" panose="020F0502020204030204" pitchFamily="34" charset="0"/>
              </a:rPr>
              <a:t>he impacts on me are lasting, informing my practice both as a counsellor and as a hoarding support practitioner</a:t>
            </a:r>
          </a:p>
          <a:p>
            <a:pPr>
              <a:lnSpc>
                <a:spcPct val="90000"/>
              </a:lnSpc>
              <a:spcAft>
                <a:spcPts val="600"/>
              </a:spcAft>
            </a:pPr>
            <a:endParaRPr lang="en-US" sz="2000" b="1" dirty="0">
              <a:latin typeface="Calibri" panose="020F0502020204030204" pitchFamily="34" charset="0"/>
              <a:ea typeface="Calibri" panose="020F0502020204030204" pitchFamily="34" charset="0"/>
              <a:cs typeface="Calibri" panose="020F0502020204030204" pitchFamily="34" charset="0"/>
            </a:endParaRPr>
          </a:p>
          <a:p>
            <a:pPr>
              <a:lnSpc>
                <a:spcPct val="90000"/>
              </a:lnSpc>
              <a:spcAft>
                <a:spcPts val="600"/>
              </a:spcAft>
            </a:pPr>
            <a:r>
              <a:rPr lang="en-US" sz="2000" b="1" dirty="0">
                <a:latin typeface="Calibri" panose="020F0502020204030204" pitchFamily="34" charset="0"/>
                <a:ea typeface="Calibri" panose="020F0502020204030204" pitchFamily="34" charset="0"/>
                <a:cs typeface="Calibri" panose="020F0502020204030204" pitchFamily="34" charset="0"/>
              </a:rPr>
              <a:t>	     </a:t>
            </a:r>
            <a:r>
              <a:rPr lang="en-US" sz="3200" b="1" dirty="0">
                <a:latin typeface="Calibri" panose="020F0502020204030204" pitchFamily="34" charset="0"/>
                <a:ea typeface="Calibri" panose="020F0502020204030204" pitchFamily="34" charset="0"/>
                <a:cs typeface="Calibri" panose="020F0502020204030204" pitchFamily="34" charset="0"/>
              </a:rPr>
              <a:t>HUGE THANKS TO</a:t>
            </a:r>
          </a:p>
          <a:p>
            <a:pPr>
              <a:lnSpc>
                <a:spcPct val="90000"/>
              </a:lnSpc>
              <a:spcAft>
                <a:spcPts val="600"/>
              </a:spcAft>
            </a:pPr>
            <a:endParaRPr lang="en-US" sz="2000" dirty="0">
              <a:effectLst/>
              <a:latin typeface="Calibri" panose="020F0502020204030204" pitchFamily="34" charset="0"/>
              <a:ea typeface="Calibri" panose="020F0502020204030204" pitchFamily="34" charset="0"/>
              <a:cs typeface="Calibri" panose="020F0502020204030204" pitchFamily="34" charset="0"/>
            </a:endParaRPr>
          </a:p>
          <a:p>
            <a:pPr>
              <a:lnSpc>
                <a:spcPct val="90000"/>
              </a:lnSpc>
              <a:spcAft>
                <a:spcPts val="600"/>
              </a:spcAft>
            </a:pPr>
            <a:r>
              <a:rPr lang="en-US" sz="2000" dirty="0">
                <a:latin typeface="Calibri" panose="020F0502020204030204" pitchFamily="34" charset="0"/>
                <a:ea typeface="Calibri" panose="020F0502020204030204" pitchFamily="34" charset="0"/>
                <a:cs typeface="Calibri" panose="020F0502020204030204" pitchFamily="34" charset="0"/>
              </a:rPr>
              <a:t>M</a:t>
            </a:r>
            <a:r>
              <a:rPr lang="en-US" sz="2000" dirty="0">
                <a:effectLst/>
                <a:latin typeface="Calibri" panose="020F0502020204030204" pitchFamily="34" charset="0"/>
                <a:ea typeface="Calibri" panose="020F0502020204030204" pitchFamily="34" charset="0"/>
                <a:cs typeface="Calibri" panose="020F0502020204030204" pitchFamily="34" charset="0"/>
              </a:rPr>
              <a:t>y </a:t>
            </a:r>
            <a:r>
              <a:rPr lang="en-US" sz="2000" dirty="0">
                <a:latin typeface="Calibri" panose="020F0502020204030204" pitchFamily="34" charset="0"/>
                <a:ea typeface="Calibri" panose="020F0502020204030204" pitchFamily="34" charset="0"/>
                <a:cs typeface="Calibri" panose="020F0502020204030204" pitchFamily="34" charset="0"/>
              </a:rPr>
              <a:t>indefatigable supervisor</a:t>
            </a:r>
            <a:r>
              <a:rPr lang="en-US" sz="2000" dirty="0">
                <a:effectLst/>
                <a:latin typeface="Calibri" panose="020F0502020204030204" pitchFamily="34" charset="0"/>
                <a:ea typeface="Calibri" panose="020F0502020204030204" pitchFamily="34" charset="0"/>
                <a:cs typeface="Calibri" panose="020F0502020204030204" pitchFamily="34" charset="0"/>
              </a:rPr>
              <a:t>, Dr. Bev Cole</a:t>
            </a:r>
          </a:p>
          <a:p>
            <a:pPr>
              <a:lnSpc>
                <a:spcPct val="90000"/>
              </a:lnSpc>
              <a:spcAft>
                <a:spcPts val="600"/>
              </a:spcAft>
            </a:pPr>
            <a:endParaRPr lang="en-US" sz="2000" dirty="0">
              <a:latin typeface="Calibri" panose="020F0502020204030204" pitchFamily="34" charset="0"/>
              <a:ea typeface="Calibri" panose="020F0502020204030204" pitchFamily="34" charset="0"/>
              <a:cs typeface="Calibri" panose="020F0502020204030204" pitchFamily="34" charset="0"/>
            </a:endParaRPr>
          </a:p>
          <a:p>
            <a:pPr>
              <a:lnSpc>
                <a:spcPct val="90000"/>
              </a:lnSpc>
              <a:spcAft>
                <a:spcPts val="800"/>
              </a:spcAft>
            </a:pPr>
            <a:r>
              <a:rPr lang="en-US" sz="2000" dirty="0">
                <a:latin typeface="Calibri" panose="020F0502020204030204" pitchFamily="34" charset="0"/>
                <a:ea typeface="Calibri" panose="020F0502020204030204" pitchFamily="34" charset="0"/>
                <a:cs typeface="Calibri" panose="020F0502020204030204" pitchFamily="34" charset="0"/>
              </a:rPr>
              <a:t>T</a:t>
            </a:r>
            <a:r>
              <a:rPr lang="en-US" sz="2000" dirty="0">
                <a:effectLst/>
                <a:latin typeface="Calibri" panose="020F0502020204030204" pitchFamily="34" charset="0"/>
                <a:ea typeface="Calibri" panose="020F0502020204030204" pitchFamily="34" charset="0"/>
                <a:cs typeface="Calibri" panose="020F0502020204030204" pitchFamily="34" charset="0"/>
              </a:rPr>
              <a:t>he volunteers</a:t>
            </a:r>
            <a:r>
              <a:rPr lang="en-US" sz="2000" dirty="0">
                <a:latin typeface="Calibri" panose="020F0502020204030204" pitchFamily="34" charset="0"/>
                <a:ea typeface="Calibri" panose="020F0502020204030204" pitchFamily="34" charset="0"/>
                <a:cs typeface="Calibri" panose="020F0502020204030204" pitchFamily="34" charset="0"/>
              </a:rPr>
              <a:t> who </a:t>
            </a:r>
            <a:r>
              <a:rPr lang="en-US" sz="2000" dirty="0">
                <a:effectLst/>
                <a:latin typeface="Calibri" panose="020F0502020204030204" pitchFamily="34" charset="0"/>
                <a:ea typeface="Calibri" panose="020F0502020204030204" pitchFamily="34" charset="0"/>
                <a:cs typeface="Calibri" panose="020F0502020204030204" pitchFamily="34" charset="0"/>
              </a:rPr>
              <a:t>gave their time and shared their stories to make this project viable</a:t>
            </a:r>
          </a:p>
          <a:p>
            <a:pPr>
              <a:lnSpc>
                <a:spcPct val="90000"/>
              </a:lnSpc>
              <a:spcAft>
                <a:spcPts val="800"/>
              </a:spcAft>
            </a:pPr>
            <a:endParaRPr lang="en-US" sz="2000" dirty="0">
              <a:effectLst/>
              <a:latin typeface="Calibri" panose="020F0502020204030204" pitchFamily="34" charset="0"/>
              <a:ea typeface="Calibri" panose="020F0502020204030204" pitchFamily="34" charset="0"/>
              <a:cs typeface="Calibri" panose="020F0502020204030204" pitchFamily="34" charset="0"/>
            </a:endParaRPr>
          </a:p>
          <a:p>
            <a:pPr>
              <a:lnSpc>
                <a:spcPct val="90000"/>
              </a:lnSpc>
              <a:spcAft>
                <a:spcPts val="800"/>
              </a:spcAft>
            </a:pPr>
            <a:r>
              <a:rPr lang="en-US" sz="2000" dirty="0">
                <a:latin typeface="Calibri" panose="020F0502020204030204" pitchFamily="34" charset="0"/>
                <a:ea typeface="Calibri" panose="020F0502020204030204" pitchFamily="34" charset="0"/>
                <a:cs typeface="Calibri" panose="020F0502020204030204" pitchFamily="34" charset="0"/>
              </a:rPr>
              <a:t>A</a:t>
            </a:r>
            <a:r>
              <a:rPr lang="en-US" sz="2000" dirty="0">
                <a:effectLst/>
                <a:latin typeface="Calibri" panose="020F0502020204030204" pitchFamily="34" charset="0"/>
                <a:ea typeface="Calibri" panose="020F0502020204030204" pitchFamily="34" charset="0"/>
                <a:cs typeface="Calibri" panose="020F0502020204030204" pitchFamily="34" charset="0"/>
              </a:rPr>
              <a:t>nd the hundreds of people with HD who have let me into their homes since 2012, like Sheila, a talented artist who makes her own hats</a:t>
            </a:r>
            <a:endParaRPr lang="en-US" sz="2000" dirty="0">
              <a:latin typeface="Calibri" panose="020F0502020204030204" pitchFamily="34" charset="0"/>
              <a:ea typeface="Calibri" panose="020F0502020204030204" pitchFamily="34" charset="0"/>
              <a:cs typeface="Calibri" panose="020F0502020204030204" pitchFamily="34" charset="0"/>
            </a:endParaRPr>
          </a:p>
        </p:txBody>
      </p:sp>
      <p:sp>
        <p:nvSpPr>
          <p:cNvPr id="9" name="TextBox 8">
            <a:extLst>
              <a:ext uri="{FF2B5EF4-FFF2-40B4-BE49-F238E27FC236}">
                <a16:creationId xmlns:a16="http://schemas.microsoft.com/office/drawing/2014/main" id="{951B3D66-28E0-42E0-E747-6E1B9680B461}"/>
              </a:ext>
            </a:extLst>
          </p:cNvPr>
          <p:cNvSpPr txBox="1"/>
          <p:nvPr/>
        </p:nvSpPr>
        <p:spPr>
          <a:xfrm>
            <a:off x="1301262" y="6212640"/>
            <a:ext cx="3208762" cy="535531"/>
          </a:xfrm>
          <a:prstGeom prst="rect">
            <a:avLst/>
          </a:prstGeom>
          <a:noFill/>
        </p:spPr>
        <p:txBody>
          <a:bodyPr wrap="square">
            <a:spAutoFit/>
          </a:bodyPr>
          <a:lstStyle/>
          <a:p>
            <a:pPr>
              <a:lnSpc>
                <a:spcPct val="90000"/>
              </a:lnSpc>
              <a:spcAft>
                <a:spcPts val="600"/>
              </a:spcAft>
            </a:pPr>
            <a:r>
              <a:rPr lang="en-US" sz="3200" b="1" dirty="0">
                <a:latin typeface="Calibri" panose="020F0502020204030204" pitchFamily="34" charset="0"/>
                <a:ea typeface="Calibri" panose="020F0502020204030204" pitchFamily="34" charset="0"/>
                <a:cs typeface="Calibri" panose="020F0502020204030204" pitchFamily="34" charset="0"/>
              </a:rPr>
              <a:t>ANY QUESTIONS?</a:t>
            </a:r>
          </a:p>
        </p:txBody>
      </p:sp>
    </p:spTree>
    <p:extLst>
      <p:ext uri="{BB962C8B-B14F-4D97-AF65-F5344CB8AC3E}">
        <p14:creationId xmlns:p14="http://schemas.microsoft.com/office/powerpoint/2010/main" val="288268581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4BA65E2-3089-DFE9-D34B-3DAC424C1EBE}"/>
              </a:ext>
            </a:extLst>
          </p:cNvPr>
          <p:cNvSpPr txBox="1"/>
          <p:nvPr/>
        </p:nvSpPr>
        <p:spPr>
          <a:xfrm>
            <a:off x="5307930" y="0"/>
            <a:ext cx="1576137" cy="338554"/>
          </a:xfrm>
          <a:prstGeom prst="rect">
            <a:avLst/>
          </a:prstGeom>
          <a:noFill/>
        </p:spPr>
        <p:txBody>
          <a:bodyPr wrap="square" rtlCol="0">
            <a:spAutoFit/>
          </a:bodyPr>
          <a:lstStyle/>
          <a:p>
            <a:r>
              <a:rPr lang="en-GB" sz="1600" b="1" dirty="0">
                <a:latin typeface="Calibri" panose="020F0502020204030204" pitchFamily="34" charset="0"/>
                <a:ea typeface="Calibri" panose="020F0502020204030204" pitchFamily="34" charset="0"/>
                <a:cs typeface="Calibri" panose="020F0502020204030204" pitchFamily="34" charset="0"/>
              </a:rPr>
              <a:t>REFERENCES</a:t>
            </a:r>
            <a:endParaRPr lang="en-GB" sz="1200" b="1" dirty="0">
              <a:latin typeface="Calibri" panose="020F0502020204030204" pitchFamily="34" charset="0"/>
              <a:ea typeface="Calibri" panose="020F0502020204030204" pitchFamily="34" charset="0"/>
              <a:cs typeface="Calibri" panose="020F0502020204030204" pitchFamily="34" charset="0"/>
            </a:endParaRPr>
          </a:p>
        </p:txBody>
      </p:sp>
      <p:sp>
        <p:nvSpPr>
          <p:cNvPr id="3" name="TextBox 2">
            <a:extLst>
              <a:ext uri="{FF2B5EF4-FFF2-40B4-BE49-F238E27FC236}">
                <a16:creationId xmlns:a16="http://schemas.microsoft.com/office/drawing/2014/main" id="{DB30B442-E87C-A6A5-A748-B48642D74C26}"/>
              </a:ext>
            </a:extLst>
          </p:cNvPr>
          <p:cNvSpPr txBox="1"/>
          <p:nvPr/>
        </p:nvSpPr>
        <p:spPr>
          <a:xfrm>
            <a:off x="762000" y="332873"/>
            <a:ext cx="10667999" cy="6924973"/>
          </a:xfrm>
          <a:prstGeom prst="rect">
            <a:avLst/>
          </a:prstGeom>
          <a:noFill/>
        </p:spPr>
        <p:txBody>
          <a:bodyPr wrap="square" rtlCol="0">
            <a:spAutoFit/>
          </a:bodyPr>
          <a:lstStyle/>
          <a:p>
            <a:r>
              <a:rPr lang="en-GB" sz="1200" kern="100" dirty="0">
                <a:effectLst/>
                <a:latin typeface="Calibri" panose="020F0502020204030204" pitchFamily="34" charset="0"/>
                <a:ea typeface="Aptos" panose="020B0004020202020204" pitchFamily="34" charset="0"/>
                <a:cs typeface="Times New Roman" panose="02020603050405020304" pitchFamily="18" charset="0"/>
              </a:rPr>
              <a:t>American Psychiatric Association (2013) </a:t>
            </a:r>
            <a:r>
              <a:rPr lang="en-GB" sz="1200" i="1" kern="100" dirty="0">
                <a:effectLst/>
                <a:latin typeface="Calibri" panose="020F0502020204030204" pitchFamily="34" charset="0"/>
                <a:ea typeface="Aptos" panose="020B0004020202020204" pitchFamily="34" charset="0"/>
                <a:cs typeface="Times New Roman" panose="02020603050405020304" pitchFamily="18" charset="0"/>
              </a:rPr>
              <a:t>Diagnostic and statistical manual of mental disorders: DSM-5. 5th edn</a:t>
            </a:r>
            <a:r>
              <a:rPr lang="en-GB" sz="1200" kern="100" dirty="0">
                <a:effectLst/>
                <a:latin typeface="Calibri" panose="020F0502020204030204" pitchFamily="34" charset="0"/>
                <a:ea typeface="Aptos" panose="020B0004020202020204" pitchFamily="34" charset="0"/>
                <a:cs typeface="Times New Roman" panose="02020603050405020304" pitchFamily="18" charset="0"/>
              </a:rPr>
              <a:t>. Washington, D.C.: American Psychiatric Publishing.</a:t>
            </a:r>
            <a:endParaRPr lang="en-GB" sz="1200" kern="100" dirty="0">
              <a:latin typeface="Calibri" panose="020F0502020204030204" pitchFamily="34" charset="0"/>
              <a:ea typeface="Aptos" panose="020B0004020202020204" pitchFamily="34" charset="0"/>
              <a:cs typeface="Times New Roman" panose="02020603050405020304" pitchFamily="18" charset="0"/>
            </a:endParaRPr>
          </a:p>
          <a:p>
            <a:endParaRPr lang="en-GB" sz="1200" kern="100" dirty="0">
              <a:effectLst/>
              <a:latin typeface="Calibri" panose="020F0502020204030204" pitchFamily="34" charset="0"/>
              <a:ea typeface="Aptos" panose="020B0004020202020204" pitchFamily="34" charset="0"/>
              <a:cs typeface="Times New Roman" panose="02020603050405020304" pitchFamily="18" charset="0"/>
            </a:endParaRPr>
          </a:p>
          <a:p>
            <a:r>
              <a:rPr lang="en-GB" sz="1200" kern="100" dirty="0">
                <a:effectLst/>
                <a:latin typeface="Calibri" panose="020F0502020204030204" pitchFamily="34" charset="0"/>
                <a:ea typeface="Aptos" panose="020B0004020202020204" pitchFamily="34" charset="0"/>
                <a:cs typeface="Times New Roman" panose="02020603050405020304" pitchFamily="18" charset="0"/>
              </a:rPr>
              <a:t>Ayers, C. R., Bratiotis, C., Saxena, S., Wetherell, J. L. (2012) Therapist and patient perspectives on cognitive-behavioral therapy for older adults with hoarding disorder: A collective case study, </a:t>
            </a:r>
            <a:r>
              <a:rPr lang="en-GB" sz="1200" i="1" kern="100" dirty="0">
                <a:effectLst/>
                <a:latin typeface="Calibri" panose="020F0502020204030204" pitchFamily="34" charset="0"/>
                <a:ea typeface="Aptos" panose="020B0004020202020204" pitchFamily="34" charset="0"/>
                <a:cs typeface="Times New Roman" panose="02020603050405020304" pitchFamily="18" charset="0"/>
              </a:rPr>
              <a:t>Aging &amp; Mental Health</a:t>
            </a:r>
            <a:r>
              <a:rPr lang="en-GB" sz="1200" kern="100" dirty="0">
                <a:effectLst/>
                <a:latin typeface="Calibri" panose="020F0502020204030204" pitchFamily="34" charset="0"/>
                <a:ea typeface="Aptos" panose="020B0004020202020204" pitchFamily="34" charset="0"/>
                <a:cs typeface="Times New Roman" panose="02020603050405020304" pitchFamily="18" charset="0"/>
              </a:rPr>
              <a:t>, 16:7, 915-921.</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sz="1200" kern="100" dirty="0">
              <a:latin typeface="Calibri" panose="020F0502020204030204" pitchFamily="34" charset="0"/>
              <a:ea typeface="Aptos" panose="020B0004020202020204" pitchFamily="34" charset="0"/>
              <a:cs typeface="Times New Roman" panose="02020603050405020304" pitchFamily="18" charset="0"/>
            </a:endParaRPr>
          </a:p>
          <a:p>
            <a:r>
              <a:rPr lang="en-GB" sz="1200" kern="100" dirty="0">
                <a:effectLst/>
                <a:latin typeface="Calibri" panose="020F0502020204030204" pitchFamily="34" charset="0"/>
                <a:ea typeface="Aptos" panose="020B0004020202020204" pitchFamily="34" charset="0"/>
                <a:cs typeface="Times New Roman" panose="02020603050405020304" pitchFamily="18" charset="0"/>
              </a:rPr>
              <a:t>BPS (2024) </a:t>
            </a:r>
            <a:r>
              <a:rPr lang="en-GB" sz="1200" i="1" kern="100" dirty="0">
                <a:effectLst/>
                <a:latin typeface="Calibri" panose="020F0502020204030204" pitchFamily="34" charset="0"/>
                <a:ea typeface="Aptos" panose="020B0004020202020204" pitchFamily="34" charset="0"/>
                <a:cs typeface="Times New Roman" panose="02020603050405020304" pitchFamily="18" charset="0"/>
              </a:rPr>
              <a:t>A Psychological Perspective on Hoarding DCP Good Practice Guidelines, </a:t>
            </a:r>
            <a:r>
              <a:rPr lang="en-GB" sz="1200" kern="100" dirty="0">
                <a:effectLst/>
                <a:latin typeface="Calibri" panose="020F0502020204030204" pitchFamily="34" charset="0"/>
                <a:ea typeface="Aptos" panose="020B0004020202020204" pitchFamily="34" charset="0"/>
                <a:cs typeface="Times New Roman" panose="02020603050405020304" pitchFamily="18" charset="0"/>
              </a:rPr>
              <a:t>Leicester, The British Psychological Society. </a:t>
            </a:r>
          </a:p>
          <a:p>
            <a:endParaRPr lang="en-GB" sz="1200" kern="100" dirty="0">
              <a:effectLst/>
              <a:latin typeface="Calibri" panose="020F0502020204030204" pitchFamily="34" charset="0"/>
              <a:ea typeface="Aptos" panose="020B0004020202020204" pitchFamily="34" charset="0"/>
              <a:cs typeface="Times New Roman" panose="02020603050405020304" pitchFamily="18" charset="0"/>
            </a:endParaRPr>
          </a:p>
          <a:p>
            <a:r>
              <a:rPr lang="en-GB" sz="1200" kern="100" dirty="0">
                <a:effectLst/>
                <a:latin typeface="Calibri" panose="020F0502020204030204" pitchFamily="34" charset="0"/>
                <a:ea typeface="Aptos" panose="020B0004020202020204" pitchFamily="34" charset="0"/>
                <a:cs typeface="Times New Roman" panose="02020603050405020304" pitchFamily="18" charset="0"/>
              </a:rPr>
              <a:t>French, S.G., Lock, K., </a:t>
            </a:r>
            <a:r>
              <a:rPr lang="en-GB" sz="1200" kern="100" dirty="0" err="1">
                <a:effectLst/>
                <a:latin typeface="Calibri" panose="020F0502020204030204" pitchFamily="34" charset="0"/>
                <a:ea typeface="Aptos" panose="020B0004020202020204" pitchFamily="34" charset="0"/>
                <a:cs typeface="Times New Roman" panose="02020603050405020304" pitchFamily="18" charset="0"/>
              </a:rPr>
              <a:t>Zortea</a:t>
            </a:r>
            <a:r>
              <a:rPr lang="en-GB" sz="1200" kern="100" dirty="0">
                <a:effectLst/>
                <a:latin typeface="Calibri" panose="020F0502020204030204" pitchFamily="34" charset="0"/>
                <a:ea typeface="Aptos" panose="020B0004020202020204" pitchFamily="34" charset="0"/>
                <a:cs typeface="Times New Roman" panose="02020603050405020304" pitchFamily="18" charset="0"/>
              </a:rPr>
              <a:t>, T., Hassall, E., Bream, V., Webb, K., </a:t>
            </a:r>
            <a:r>
              <a:rPr lang="en-GB" sz="1200" kern="100" dirty="0" err="1">
                <a:effectLst/>
                <a:latin typeface="Calibri" panose="020F0502020204030204" pitchFamily="34" charset="0"/>
                <a:ea typeface="Aptos" panose="020B0004020202020204" pitchFamily="34" charset="0"/>
                <a:cs typeface="Times New Roman" panose="02020603050405020304" pitchFamily="18" charset="0"/>
              </a:rPr>
              <a:t>Salkovskis</a:t>
            </a:r>
            <a:r>
              <a:rPr lang="en-GB" sz="1200" kern="100" dirty="0">
                <a:effectLst/>
                <a:latin typeface="Calibri" panose="020F0502020204030204" pitchFamily="34" charset="0"/>
                <a:ea typeface="Aptos" panose="020B0004020202020204" pitchFamily="34" charset="0"/>
                <a:cs typeface="Times New Roman" panose="02020603050405020304" pitchFamily="18" charset="0"/>
              </a:rPr>
              <a:t>, P.M. (2022) Working together when the problem is multi-faceted: understanding inter-agency working for the benefit of people with hoarding problems. </a:t>
            </a:r>
            <a:r>
              <a:rPr lang="en-GB" sz="1200" i="1" kern="100" dirty="0">
                <a:effectLst/>
                <a:latin typeface="Calibri" panose="020F0502020204030204" pitchFamily="34" charset="0"/>
                <a:ea typeface="Aptos" panose="020B0004020202020204" pitchFamily="34" charset="0"/>
                <a:cs typeface="Times New Roman" panose="02020603050405020304" pitchFamily="18" charset="0"/>
              </a:rPr>
              <a:t>The Cognitive Behaviour Therapist, </a:t>
            </a:r>
            <a:r>
              <a:rPr lang="en-GB" sz="1200" kern="100" dirty="0">
                <a:effectLst/>
                <a:latin typeface="Calibri" panose="020F0502020204030204" pitchFamily="34" charset="0"/>
                <a:ea typeface="Aptos" panose="020B0004020202020204" pitchFamily="34" charset="0"/>
                <a:cs typeface="Times New Roman" panose="02020603050405020304" pitchFamily="18" charset="0"/>
              </a:rPr>
              <a:t>15 </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sz="1200" kern="100" dirty="0">
              <a:effectLst/>
              <a:latin typeface="Calibri" panose="020F0502020204030204" pitchFamily="34" charset="0"/>
              <a:ea typeface="Aptos" panose="020B0004020202020204" pitchFamily="34" charset="0"/>
              <a:cs typeface="Times New Roman" panose="02020603050405020304" pitchFamily="18" charset="0"/>
            </a:endParaRPr>
          </a:p>
          <a:p>
            <a:r>
              <a:rPr lang="en-GB" sz="1200" kern="100" dirty="0">
                <a:effectLst/>
                <a:latin typeface="Calibri" panose="020F0502020204030204" pitchFamily="34" charset="0"/>
                <a:ea typeface="Aptos" panose="020B0004020202020204" pitchFamily="34" charset="0"/>
                <a:cs typeface="Times New Roman" panose="02020603050405020304" pitchFamily="18" charset="0"/>
              </a:rPr>
              <a:t>Frost, Randy O., </a:t>
            </a:r>
            <a:r>
              <a:rPr lang="en-GB" sz="1200" kern="100" dirty="0" err="1">
                <a:effectLst/>
                <a:latin typeface="Calibri" panose="020F0502020204030204" pitchFamily="34" charset="0"/>
                <a:ea typeface="Aptos" panose="020B0004020202020204" pitchFamily="34" charset="0"/>
                <a:cs typeface="Times New Roman" panose="02020603050405020304" pitchFamily="18" charset="0"/>
              </a:rPr>
              <a:t>Steketee</a:t>
            </a:r>
            <a:r>
              <a:rPr lang="en-GB" sz="1200" kern="100" dirty="0">
                <a:effectLst/>
                <a:latin typeface="Calibri" panose="020F0502020204030204" pitchFamily="34" charset="0"/>
                <a:ea typeface="Aptos" panose="020B0004020202020204" pitchFamily="34" charset="0"/>
                <a:cs typeface="Times New Roman" panose="02020603050405020304" pitchFamily="18" charset="0"/>
              </a:rPr>
              <a:t>, Gail, Tolin, David F., Renaud, Stefanie (2008) Development and validation of the clutter image rating scale. </a:t>
            </a:r>
            <a:r>
              <a:rPr lang="en-GB" sz="1200" i="1" kern="100" dirty="0">
                <a:effectLst/>
                <a:latin typeface="Calibri" panose="020F0502020204030204" pitchFamily="34" charset="0"/>
                <a:ea typeface="Aptos" panose="020B0004020202020204" pitchFamily="34" charset="0"/>
                <a:cs typeface="Times New Roman" panose="02020603050405020304" pitchFamily="18" charset="0"/>
              </a:rPr>
              <a:t>Journal of Psychopathology and Behavioral Assessment</a:t>
            </a:r>
            <a:r>
              <a:rPr lang="en-GB" sz="1200" kern="100" dirty="0">
                <a:effectLst/>
                <a:latin typeface="Calibri" panose="020F0502020204030204" pitchFamily="34" charset="0"/>
                <a:ea typeface="Aptos" panose="020B0004020202020204" pitchFamily="34" charset="0"/>
                <a:cs typeface="Times New Roman" panose="02020603050405020304" pitchFamily="18" charset="0"/>
              </a:rPr>
              <a:t> Boston: Springer US Vol.30 (3), p.193-203</a:t>
            </a:r>
          </a:p>
          <a:p>
            <a:endParaRPr lang="en-GB" sz="1200" kern="100" dirty="0">
              <a:latin typeface="Calibri" panose="020F0502020204030204" pitchFamily="34" charset="0"/>
              <a:ea typeface="Aptos" panose="020B0004020202020204" pitchFamily="34" charset="0"/>
              <a:cs typeface="Times New Roman" panose="02020603050405020304" pitchFamily="18" charset="0"/>
            </a:endParaRPr>
          </a:p>
          <a:p>
            <a:r>
              <a:rPr lang="en-GB" sz="1200" kern="100" dirty="0">
                <a:effectLst/>
                <a:latin typeface="Calibri" panose="020F0502020204030204" pitchFamily="34" charset="0"/>
                <a:ea typeface="Aptos" panose="020B0004020202020204" pitchFamily="34" charset="0"/>
                <a:cs typeface="Times New Roman" panose="02020603050405020304" pitchFamily="18" charset="0"/>
              </a:rPr>
              <a:t>Grassi, G., </a:t>
            </a:r>
            <a:r>
              <a:rPr lang="en-GB" sz="1200" kern="100" dirty="0" err="1">
                <a:effectLst/>
                <a:latin typeface="Calibri" panose="020F0502020204030204" pitchFamily="34" charset="0"/>
                <a:ea typeface="Aptos" panose="020B0004020202020204" pitchFamily="34" charset="0"/>
                <a:cs typeface="Times New Roman" panose="02020603050405020304" pitchFamily="18" charset="0"/>
              </a:rPr>
              <a:t>Moradei</a:t>
            </a:r>
            <a:r>
              <a:rPr lang="en-GB" sz="1200" kern="100" dirty="0">
                <a:effectLst/>
                <a:latin typeface="Calibri" panose="020F0502020204030204" pitchFamily="34" charset="0"/>
                <a:ea typeface="Aptos" panose="020B0004020202020204" pitchFamily="34" charset="0"/>
                <a:cs typeface="Times New Roman" panose="02020603050405020304" pitchFamily="18" charset="0"/>
              </a:rPr>
              <a:t>, C., </a:t>
            </a:r>
            <a:r>
              <a:rPr lang="en-GB" sz="1200" kern="100" dirty="0" err="1">
                <a:effectLst/>
                <a:latin typeface="Calibri" panose="020F0502020204030204" pitchFamily="34" charset="0"/>
                <a:ea typeface="Aptos" panose="020B0004020202020204" pitchFamily="34" charset="0"/>
                <a:cs typeface="Times New Roman" panose="02020603050405020304" pitchFamily="18" charset="0"/>
              </a:rPr>
              <a:t>Cecchelli</a:t>
            </a:r>
            <a:r>
              <a:rPr lang="en-GB" sz="1200" kern="100" dirty="0">
                <a:effectLst/>
                <a:latin typeface="Calibri" panose="020F0502020204030204" pitchFamily="34" charset="0"/>
                <a:ea typeface="Aptos" panose="020B0004020202020204" pitchFamily="34" charset="0"/>
                <a:cs typeface="Times New Roman" panose="02020603050405020304" pitchFamily="18" charset="0"/>
              </a:rPr>
              <a:t>, C., and van Ameringen, M. (2023) Who really hoards? Hoarding symptoms in adults with attention-deficit hyperactivity disorder (ADHD), obsessive-compulsive disorder (OCD) and healthy controls. </a:t>
            </a:r>
            <a:r>
              <a:rPr lang="en-GB" sz="1200" i="1" kern="100" dirty="0">
                <a:effectLst/>
                <a:latin typeface="Calibri" panose="020F0502020204030204" pitchFamily="34" charset="0"/>
                <a:ea typeface="Aptos" panose="020B0004020202020204" pitchFamily="34" charset="0"/>
                <a:cs typeface="Times New Roman" panose="02020603050405020304" pitchFamily="18" charset="0"/>
              </a:rPr>
              <a:t>Journal of Psychiatric Research</a:t>
            </a:r>
            <a:r>
              <a:rPr lang="en-GB" sz="1200" kern="100" dirty="0">
                <a:effectLst/>
                <a:latin typeface="Calibri" panose="020F0502020204030204" pitchFamily="34" charset="0"/>
                <a:ea typeface="Aptos" panose="020B0004020202020204" pitchFamily="34" charset="0"/>
                <a:cs typeface="Times New Roman" panose="02020603050405020304" pitchFamily="18" charset="0"/>
              </a:rPr>
              <a:t>, </a:t>
            </a:r>
            <a:r>
              <a:rPr lang="en-GB" sz="1200" i="1" kern="100" dirty="0">
                <a:effectLst/>
                <a:latin typeface="Calibri" panose="020F0502020204030204" pitchFamily="34" charset="0"/>
                <a:ea typeface="Aptos" panose="020B0004020202020204" pitchFamily="34" charset="0"/>
                <a:cs typeface="Times New Roman" panose="02020603050405020304" pitchFamily="18" charset="0"/>
              </a:rPr>
              <a:t>166</a:t>
            </a:r>
            <a:r>
              <a:rPr lang="en-GB" sz="1200" kern="100" dirty="0">
                <a:effectLst/>
                <a:latin typeface="Calibri" panose="020F0502020204030204" pitchFamily="34" charset="0"/>
                <a:ea typeface="Aptos" panose="020B0004020202020204" pitchFamily="34" charset="0"/>
                <a:cs typeface="Times New Roman" panose="02020603050405020304" pitchFamily="18" charset="0"/>
              </a:rPr>
              <a:t>, 74–79. </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sz="1200" kern="100" dirty="0">
              <a:latin typeface="Calibri" panose="020F0502020204030204" pitchFamily="34" charset="0"/>
              <a:ea typeface="Aptos" panose="020B0004020202020204" pitchFamily="34" charset="0"/>
              <a:cs typeface="Times New Roman" panose="02020603050405020304" pitchFamily="18" charset="0"/>
            </a:endParaRPr>
          </a:p>
          <a:p>
            <a:r>
              <a:rPr lang="en-GB" sz="1200" kern="100" dirty="0">
                <a:effectLst/>
                <a:latin typeface="Calibri" panose="020F0502020204030204" pitchFamily="34" charset="0"/>
                <a:ea typeface="Aptos" panose="020B0004020202020204" pitchFamily="34" charset="0"/>
                <a:cs typeface="Times New Roman" panose="02020603050405020304" pitchFamily="18" charset="0"/>
              </a:rPr>
              <a:t>McGrath M, Russell AM, and Masterson C (2024) ‘A more human approach: I haven’t found that really’: experiences of hoarding difficulties and seeking help. </a:t>
            </a:r>
            <a:r>
              <a:rPr lang="en-GB" sz="1200" i="1" kern="100" dirty="0">
                <a:effectLst/>
                <a:latin typeface="Calibri" panose="020F0502020204030204" pitchFamily="34" charset="0"/>
                <a:ea typeface="Aptos" panose="020B0004020202020204" pitchFamily="34" charset="0"/>
                <a:cs typeface="Times New Roman" panose="02020603050405020304" pitchFamily="18" charset="0"/>
              </a:rPr>
              <a:t>Behavioural and Cognitive Psychotherapy</a:t>
            </a:r>
            <a:r>
              <a:rPr lang="en-GB" sz="1200" kern="100" dirty="0">
                <a:effectLst/>
                <a:latin typeface="Calibri" panose="020F0502020204030204" pitchFamily="34" charset="0"/>
                <a:ea typeface="Aptos" panose="020B0004020202020204" pitchFamily="34" charset="0"/>
                <a:cs typeface="Times New Roman" panose="02020603050405020304" pitchFamily="18" charset="0"/>
              </a:rPr>
              <a:t> 52, 1–13.</a:t>
            </a:r>
          </a:p>
          <a:p>
            <a:endParaRPr lang="en-GB" sz="1200" kern="100" dirty="0">
              <a:latin typeface="Calibri" panose="020F0502020204030204" pitchFamily="34" charset="0"/>
              <a:ea typeface="Aptos" panose="020B0004020202020204" pitchFamily="34" charset="0"/>
              <a:cs typeface="Times New Roman" panose="02020603050405020304" pitchFamily="18" charset="0"/>
            </a:endParaRPr>
          </a:p>
          <a:p>
            <a:r>
              <a:rPr lang="en-GB" sz="1200" kern="100" dirty="0">
                <a:effectLst/>
                <a:latin typeface="Calibri" panose="020F0502020204030204" pitchFamily="34" charset="0"/>
                <a:ea typeface="Aptos" panose="020B0004020202020204" pitchFamily="34" charset="0"/>
                <a:cs typeface="Times New Roman" panose="02020603050405020304" pitchFamily="18" charset="0"/>
              </a:rPr>
              <a:t>Noyes, S., van Houten, S., &amp; Wilkins, E. (2024). A ‘Friendly Visitor’ Volunteer Intervention for Hoarding Disorder: Participants’ Perceptions. </a:t>
            </a:r>
            <a:r>
              <a:rPr lang="en-GB" sz="1200" i="1" kern="100" dirty="0">
                <a:effectLst/>
                <a:latin typeface="Calibri" panose="020F0502020204030204" pitchFamily="34" charset="0"/>
                <a:ea typeface="Aptos" panose="020B0004020202020204" pitchFamily="34" charset="0"/>
                <a:cs typeface="Times New Roman" panose="02020603050405020304" pitchFamily="18" charset="0"/>
              </a:rPr>
              <a:t>The Open Journal of Occupational Therapy</a:t>
            </a:r>
            <a:r>
              <a:rPr lang="en-GB" sz="1200" kern="100" dirty="0">
                <a:effectLst/>
                <a:latin typeface="Calibri" panose="020F0502020204030204" pitchFamily="34" charset="0"/>
                <a:ea typeface="Aptos" panose="020B0004020202020204" pitchFamily="34" charset="0"/>
                <a:cs typeface="Times New Roman" panose="02020603050405020304" pitchFamily="18" charset="0"/>
              </a:rPr>
              <a:t>, 12(2), 1-10.</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sz="1200" kern="100" dirty="0">
              <a:effectLst/>
              <a:latin typeface="Calibri" panose="020F0502020204030204" pitchFamily="34" charset="0"/>
              <a:ea typeface="Aptos" panose="020B0004020202020204" pitchFamily="34" charset="0"/>
              <a:cs typeface="Times New Roman" panose="02020603050405020304" pitchFamily="18" charset="0"/>
            </a:endParaRPr>
          </a:p>
          <a:p>
            <a:r>
              <a:rPr lang="en-GB" sz="1200" kern="100" dirty="0">
                <a:effectLst/>
                <a:latin typeface="Calibri" panose="020F0502020204030204" pitchFamily="34" charset="0"/>
                <a:ea typeface="Aptos" panose="020B0004020202020204" pitchFamily="34" charset="0"/>
                <a:cs typeface="Times New Roman" panose="02020603050405020304" pitchFamily="18" charset="0"/>
              </a:rPr>
              <a:t>O’Brien, E., &amp; Laws, K. R. (2025). Decluttering Minds: Psychological interventions for hoarding disorder - A systematic review and meta-analysis. </a:t>
            </a:r>
            <a:r>
              <a:rPr lang="en-GB" sz="1200" i="1" kern="100" dirty="0">
                <a:effectLst/>
                <a:latin typeface="Calibri" panose="020F0502020204030204" pitchFamily="34" charset="0"/>
                <a:ea typeface="Aptos" panose="020B0004020202020204" pitchFamily="34" charset="0"/>
                <a:cs typeface="Times New Roman" panose="02020603050405020304" pitchFamily="18" charset="0"/>
              </a:rPr>
              <a:t>Journal of Psychiatric Research</a:t>
            </a:r>
            <a:r>
              <a:rPr lang="en-GB" sz="1200" kern="100" dirty="0">
                <a:effectLst/>
                <a:latin typeface="Calibri" panose="020F0502020204030204" pitchFamily="34" charset="0"/>
                <a:ea typeface="Aptos" panose="020B0004020202020204" pitchFamily="34" charset="0"/>
                <a:cs typeface="Times New Roman" panose="02020603050405020304" pitchFamily="18" charset="0"/>
              </a:rPr>
              <a:t>, </a:t>
            </a:r>
            <a:r>
              <a:rPr lang="en-GB" sz="1200" i="1" kern="100" dirty="0">
                <a:effectLst/>
                <a:latin typeface="Calibri" panose="020F0502020204030204" pitchFamily="34" charset="0"/>
                <a:ea typeface="Aptos" panose="020B0004020202020204" pitchFamily="34" charset="0"/>
                <a:cs typeface="Times New Roman" panose="02020603050405020304" pitchFamily="18" charset="0"/>
              </a:rPr>
              <a:t>181</a:t>
            </a:r>
            <a:r>
              <a:rPr lang="en-GB" sz="1200" kern="100" dirty="0">
                <a:effectLst/>
                <a:latin typeface="Calibri" panose="020F0502020204030204" pitchFamily="34" charset="0"/>
                <a:ea typeface="Aptos" panose="020B0004020202020204" pitchFamily="34" charset="0"/>
                <a:cs typeface="Times New Roman" panose="02020603050405020304" pitchFamily="18" charset="0"/>
              </a:rPr>
              <a:t>, 738–751.</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sz="1200" kern="100" dirty="0">
              <a:effectLst/>
              <a:latin typeface="Calibri" panose="020F0502020204030204" pitchFamily="34" charset="0"/>
              <a:ea typeface="Aptos" panose="020B0004020202020204" pitchFamily="34" charset="0"/>
              <a:cs typeface="Times New Roman" panose="02020603050405020304" pitchFamily="18" charset="0"/>
            </a:endParaRPr>
          </a:p>
          <a:p>
            <a:r>
              <a:rPr lang="en-GB" sz="1200" kern="100" dirty="0">
                <a:effectLst/>
                <a:latin typeface="Calibri" panose="020F0502020204030204" pitchFamily="34" charset="0"/>
                <a:ea typeface="Aptos" panose="020B0004020202020204" pitchFamily="34" charset="0"/>
                <a:cs typeface="Times New Roman" panose="02020603050405020304" pitchFamily="18" charset="0"/>
              </a:rPr>
              <a:t>Postlethwaite, A., Kellett, S. and </a:t>
            </a:r>
            <a:r>
              <a:rPr lang="en-GB" sz="1200" kern="100" dirty="0" err="1">
                <a:effectLst/>
                <a:latin typeface="Calibri" panose="020F0502020204030204" pitchFamily="34" charset="0"/>
                <a:ea typeface="Aptos" panose="020B0004020202020204" pitchFamily="34" charset="0"/>
                <a:cs typeface="Times New Roman" panose="02020603050405020304" pitchFamily="18" charset="0"/>
              </a:rPr>
              <a:t>Mataix</a:t>
            </a:r>
            <a:r>
              <a:rPr lang="en-GB" sz="1200" kern="100" dirty="0">
                <a:effectLst/>
                <a:latin typeface="Calibri" panose="020F0502020204030204" pitchFamily="34" charset="0"/>
                <a:ea typeface="Aptos" panose="020B0004020202020204" pitchFamily="34" charset="0"/>
                <a:cs typeface="Times New Roman" panose="02020603050405020304" pitchFamily="18" charset="0"/>
              </a:rPr>
              <a:t>-Cols, D. (2019) Prevalence of Hoarding Disorder: A systematic review and meta-analysis,</a:t>
            </a:r>
            <a:r>
              <a:rPr lang="en-GB" sz="1200" i="1" kern="100" dirty="0">
                <a:effectLst/>
                <a:latin typeface="Calibri" panose="020F0502020204030204" pitchFamily="34" charset="0"/>
                <a:ea typeface="Aptos" panose="020B0004020202020204" pitchFamily="34" charset="0"/>
                <a:cs typeface="Times New Roman" panose="02020603050405020304" pitchFamily="18" charset="0"/>
              </a:rPr>
              <a:t> Journal of Affective Disorders</a:t>
            </a:r>
            <a:r>
              <a:rPr lang="en-GB" sz="1200" kern="100" dirty="0">
                <a:effectLst/>
                <a:latin typeface="Calibri" panose="020F0502020204030204" pitchFamily="34" charset="0"/>
                <a:ea typeface="Aptos" panose="020B0004020202020204" pitchFamily="34" charset="0"/>
                <a:cs typeface="Times New Roman" panose="02020603050405020304" pitchFamily="18" charset="0"/>
              </a:rPr>
              <a:t>, Volume 256, Pages 309-316. </a:t>
            </a:r>
          </a:p>
          <a:p>
            <a:endParaRPr lang="en-GB" sz="1200" kern="100" dirty="0">
              <a:latin typeface="Calibri" panose="020F0502020204030204" pitchFamily="34" charset="0"/>
              <a:ea typeface="Calibri" panose="020F0502020204030204" pitchFamily="34" charset="0"/>
              <a:cs typeface="Times New Roman" panose="02020603050405020304" pitchFamily="18" charset="0"/>
            </a:endParaRPr>
          </a:p>
          <a:p>
            <a:r>
              <a:rPr lang="en-GB" sz="1200" kern="100" dirty="0">
                <a:effectLst/>
                <a:latin typeface="Calibri" panose="020F0502020204030204" pitchFamily="34" charset="0"/>
                <a:ea typeface="Aptos" panose="020B0004020202020204" pitchFamily="34" charset="0"/>
                <a:cs typeface="Times New Roman" panose="02020603050405020304" pitchFamily="18" charset="0"/>
              </a:rPr>
              <a:t>Rodriguez, C.I</a:t>
            </a:r>
            <a:r>
              <a:rPr lang="en-GB" sz="1200" i="1" kern="100" dirty="0">
                <a:effectLst/>
                <a:latin typeface="Calibri" panose="020F0502020204030204" pitchFamily="34" charset="0"/>
                <a:ea typeface="Aptos" panose="020B0004020202020204" pitchFamily="34" charset="0"/>
                <a:cs typeface="Times New Roman" panose="02020603050405020304" pitchFamily="18" charset="0"/>
              </a:rPr>
              <a:t>., </a:t>
            </a:r>
            <a:r>
              <a:rPr lang="en-GB" sz="1200" kern="100" dirty="0">
                <a:effectLst/>
                <a:latin typeface="Calibri" panose="020F0502020204030204" pitchFamily="34" charset="0"/>
                <a:ea typeface="Aptos" panose="020B0004020202020204" pitchFamily="34" charset="0"/>
                <a:cs typeface="Times New Roman" panose="02020603050405020304" pitchFamily="18" charset="0"/>
              </a:rPr>
              <a:t>Levinson, A. Patel, S.R., </a:t>
            </a:r>
            <a:r>
              <a:rPr lang="en-GB" sz="1200" kern="100" dirty="0" err="1">
                <a:effectLst/>
                <a:latin typeface="Calibri" panose="020F0502020204030204" pitchFamily="34" charset="0"/>
                <a:ea typeface="Aptos" panose="020B0004020202020204" pitchFamily="34" charset="0"/>
                <a:cs typeface="Times New Roman" panose="02020603050405020304" pitchFamily="18" charset="0"/>
              </a:rPr>
              <a:t>Rottier</a:t>
            </a:r>
            <a:r>
              <a:rPr lang="en-GB" sz="1200" kern="100" dirty="0">
                <a:effectLst/>
                <a:latin typeface="Calibri" panose="020F0502020204030204" pitchFamily="34" charset="0"/>
                <a:ea typeface="Aptos" panose="020B0004020202020204" pitchFamily="34" charset="0"/>
                <a:cs typeface="Times New Roman" panose="02020603050405020304" pitchFamily="18" charset="0"/>
              </a:rPr>
              <a:t>, K., Zwerling, J., </a:t>
            </a:r>
            <a:r>
              <a:rPr lang="en-GB" sz="1200" kern="100" dirty="0" err="1">
                <a:effectLst/>
                <a:latin typeface="Calibri" panose="020F0502020204030204" pitchFamily="34" charset="0"/>
                <a:ea typeface="Aptos" panose="020B0004020202020204" pitchFamily="34" charset="0"/>
                <a:cs typeface="Times New Roman" panose="02020603050405020304" pitchFamily="18" charset="0"/>
              </a:rPr>
              <a:t>Essock</a:t>
            </a:r>
            <a:r>
              <a:rPr lang="en-GB" sz="1200" kern="100" dirty="0">
                <a:effectLst/>
                <a:latin typeface="Calibri" panose="020F0502020204030204" pitchFamily="34" charset="0"/>
                <a:ea typeface="Aptos" panose="020B0004020202020204" pitchFamily="34" charset="0"/>
                <a:cs typeface="Times New Roman" panose="02020603050405020304" pitchFamily="18" charset="0"/>
              </a:rPr>
              <a:t>, S., </a:t>
            </a:r>
            <a:r>
              <a:rPr lang="en-GB" sz="1200" kern="100" dirty="0" err="1">
                <a:effectLst/>
                <a:latin typeface="Calibri" panose="020F0502020204030204" pitchFamily="34" charset="0"/>
                <a:ea typeface="Aptos" panose="020B0004020202020204" pitchFamily="34" charset="0"/>
                <a:cs typeface="Times New Roman" panose="02020603050405020304" pitchFamily="18" charset="0"/>
              </a:rPr>
              <a:t>Shuer</a:t>
            </a:r>
            <a:r>
              <a:rPr lang="en-GB" sz="1200" kern="100" dirty="0">
                <a:effectLst/>
                <a:latin typeface="Calibri" panose="020F0502020204030204" pitchFamily="34" charset="0"/>
                <a:ea typeface="Aptos" panose="020B0004020202020204" pitchFamily="34" charset="0"/>
                <a:cs typeface="Times New Roman" panose="02020603050405020304" pitchFamily="18" charset="0"/>
              </a:rPr>
              <a:t>, L., Frost, R.O., Simpson. B.S. (2016) ‘Acceptability of treatments and services for individuals with hoarding </a:t>
            </a:r>
            <a:r>
              <a:rPr lang="en-GB" sz="1200" kern="100" dirty="0" err="1">
                <a:effectLst/>
                <a:latin typeface="Calibri" panose="020F0502020204030204" pitchFamily="34" charset="0"/>
                <a:ea typeface="Aptos" panose="020B0004020202020204" pitchFamily="34" charset="0"/>
                <a:cs typeface="Times New Roman" panose="02020603050405020304" pitchFamily="18" charset="0"/>
              </a:rPr>
              <a:t>behaviors</a:t>
            </a:r>
            <a:r>
              <a:rPr lang="en-GB" sz="1200" kern="100" dirty="0">
                <a:effectLst/>
                <a:latin typeface="Calibri" panose="020F0502020204030204" pitchFamily="34" charset="0"/>
                <a:ea typeface="Aptos" panose="020B0004020202020204" pitchFamily="34" charset="0"/>
                <a:cs typeface="Times New Roman" panose="02020603050405020304" pitchFamily="18" charset="0"/>
              </a:rPr>
              <a:t>’, </a:t>
            </a:r>
            <a:r>
              <a:rPr lang="en-GB" sz="1200" i="1" kern="100" dirty="0">
                <a:effectLst/>
                <a:latin typeface="Calibri" panose="020F0502020204030204" pitchFamily="34" charset="0"/>
                <a:ea typeface="Aptos" panose="020B0004020202020204" pitchFamily="34" charset="0"/>
                <a:cs typeface="Times New Roman" panose="02020603050405020304" pitchFamily="18" charset="0"/>
              </a:rPr>
              <a:t>Journal of obsessive-compulsive and related disorders</a:t>
            </a:r>
            <a:r>
              <a:rPr lang="en-GB" sz="1200" kern="100" dirty="0">
                <a:effectLst/>
                <a:latin typeface="Calibri" panose="020F0502020204030204" pitchFamily="34" charset="0"/>
                <a:ea typeface="Aptos" panose="020B0004020202020204" pitchFamily="34" charset="0"/>
                <a:cs typeface="Times New Roman" panose="02020603050405020304" pitchFamily="18" charset="0"/>
              </a:rPr>
              <a:t>, 11, pp. 1–8. </a:t>
            </a:r>
          </a:p>
          <a:p>
            <a:endParaRPr lang="en-GB" sz="1200" kern="100" dirty="0">
              <a:latin typeface="Calibri" panose="020F0502020204030204" pitchFamily="34" charset="0"/>
              <a:ea typeface="Calibri" panose="020F0502020204030204" pitchFamily="34" charset="0"/>
              <a:cs typeface="Times New Roman" panose="02020603050405020304" pitchFamily="18" charset="0"/>
            </a:endParaRPr>
          </a:p>
          <a:p>
            <a:r>
              <a:rPr lang="en-GB" sz="1200" kern="100" dirty="0" err="1">
                <a:effectLst/>
                <a:latin typeface="Calibri" panose="020F0502020204030204" pitchFamily="34" charset="0"/>
                <a:ea typeface="Aptos" panose="020B0004020202020204" pitchFamily="34" charset="0"/>
                <a:cs typeface="Times New Roman" panose="02020603050405020304" pitchFamily="18" charset="0"/>
              </a:rPr>
              <a:t>Ryninks</a:t>
            </a:r>
            <a:r>
              <a:rPr lang="en-GB" sz="1200" kern="100" dirty="0">
                <a:effectLst/>
                <a:latin typeface="Calibri" panose="020F0502020204030204" pitchFamily="34" charset="0"/>
                <a:ea typeface="Aptos" panose="020B0004020202020204" pitchFamily="34" charset="0"/>
                <a:cs typeface="Times New Roman" panose="02020603050405020304" pitchFamily="18" charset="0"/>
              </a:rPr>
              <a:t> K, Wallace V, and Gregory JD (2019). Older adult hoarders’ experiences of being helped by volunteers and volunteers’ experiences of helping. </a:t>
            </a:r>
            <a:r>
              <a:rPr lang="en-GB" sz="1200" i="1" kern="100" dirty="0">
                <a:effectLst/>
                <a:latin typeface="Calibri" panose="020F0502020204030204" pitchFamily="34" charset="0"/>
                <a:ea typeface="Aptos" panose="020B0004020202020204" pitchFamily="34" charset="0"/>
                <a:cs typeface="Times New Roman" panose="02020603050405020304" pitchFamily="18" charset="0"/>
              </a:rPr>
              <a:t>Behavioural and Cognitive Psychotherapy </a:t>
            </a:r>
            <a:r>
              <a:rPr lang="en-GB" sz="1200" kern="100" dirty="0">
                <a:effectLst/>
                <a:latin typeface="Calibri" panose="020F0502020204030204" pitchFamily="34" charset="0"/>
                <a:ea typeface="Aptos" panose="020B0004020202020204" pitchFamily="34" charset="0"/>
                <a:cs typeface="Times New Roman" panose="02020603050405020304" pitchFamily="18" charset="0"/>
              </a:rPr>
              <a:t>47, 697–708.</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sz="1200" kern="100" dirty="0">
              <a:latin typeface="Calibri" panose="020F0502020204030204" pitchFamily="34" charset="0"/>
              <a:ea typeface="Calibri" panose="020F0502020204030204" pitchFamily="34" charset="0"/>
              <a:cs typeface="Calibri" panose="020F0502020204030204" pitchFamily="34" charset="0"/>
            </a:endParaRPr>
          </a:p>
          <a:p>
            <a:r>
              <a:rPr lang="en-GB" sz="1200" kern="100" dirty="0">
                <a:effectLst/>
                <a:latin typeface="Calibri" panose="020F0502020204030204" pitchFamily="34" charset="0"/>
                <a:ea typeface="Calibri" panose="020F0502020204030204" pitchFamily="34" charset="0"/>
                <a:cs typeface="Calibri" panose="020F0502020204030204" pitchFamily="34" charset="0"/>
              </a:rPr>
              <a:t>Smith, J., Flowers, P. and Larkin, M. (2022) </a:t>
            </a:r>
            <a:r>
              <a:rPr lang="en-GB" sz="1200" i="1" kern="100" dirty="0">
                <a:effectLst/>
                <a:latin typeface="Calibri" panose="020F0502020204030204" pitchFamily="34" charset="0"/>
                <a:ea typeface="Calibri" panose="020F0502020204030204" pitchFamily="34" charset="0"/>
                <a:cs typeface="Calibri" panose="020F0502020204030204" pitchFamily="34" charset="0"/>
              </a:rPr>
              <a:t>Interpretative Phenomenological Analysis. </a:t>
            </a:r>
            <a:r>
              <a:rPr lang="en-GB" sz="1200" kern="100" dirty="0">
                <a:effectLst/>
                <a:latin typeface="Calibri" panose="020F0502020204030204" pitchFamily="34" charset="0"/>
                <a:ea typeface="Calibri" panose="020F0502020204030204" pitchFamily="34" charset="0"/>
                <a:cs typeface="Calibri" panose="020F0502020204030204" pitchFamily="34" charset="0"/>
              </a:rPr>
              <a:t>2</a:t>
            </a:r>
            <a:r>
              <a:rPr lang="en-GB" sz="1200" kern="100" baseline="30000" dirty="0">
                <a:effectLst/>
                <a:latin typeface="Calibri" panose="020F0502020204030204" pitchFamily="34" charset="0"/>
                <a:ea typeface="Calibri" panose="020F0502020204030204" pitchFamily="34" charset="0"/>
                <a:cs typeface="Calibri" panose="020F0502020204030204" pitchFamily="34" charset="0"/>
              </a:rPr>
              <a:t>nd</a:t>
            </a:r>
            <a:r>
              <a:rPr lang="en-GB" sz="1200" kern="100" dirty="0">
                <a:effectLst/>
                <a:latin typeface="Calibri" panose="020F0502020204030204" pitchFamily="34" charset="0"/>
                <a:ea typeface="Calibri" panose="020F0502020204030204" pitchFamily="34" charset="0"/>
                <a:cs typeface="Calibri" panose="020F0502020204030204" pitchFamily="34" charset="0"/>
              </a:rPr>
              <a:t> </a:t>
            </a:r>
            <a:r>
              <a:rPr lang="en-GB" sz="1200" kern="100" dirty="0" err="1">
                <a:effectLst/>
                <a:latin typeface="Calibri" panose="020F0502020204030204" pitchFamily="34" charset="0"/>
                <a:ea typeface="Calibri" panose="020F0502020204030204" pitchFamily="34" charset="0"/>
                <a:cs typeface="Calibri" panose="020F0502020204030204" pitchFamily="34" charset="0"/>
              </a:rPr>
              <a:t>edn</a:t>
            </a:r>
            <a:r>
              <a:rPr lang="en-GB" sz="1200" kern="100" dirty="0">
                <a:effectLst/>
                <a:latin typeface="Calibri" panose="020F0502020204030204" pitchFamily="34" charset="0"/>
                <a:ea typeface="Calibri" panose="020F0502020204030204" pitchFamily="34" charset="0"/>
                <a:cs typeface="Calibri" panose="020F0502020204030204" pitchFamily="34" charset="0"/>
              </a:rPr>
              <a:t>. London: Sage Publications Ltd.</a:t>
            </a:r>
          </a:p>
          <a:p>
            <a:endParaRPr lang="en-GB" sz="1200" kern="100" dirty="0">
              <a:effectLst/>
              <a:latin typeface="Calibri" panose="020F0502020204030204" pitchFamily="34" charset="0"/>
              <a:ea typeface="Calibri" panose="020F0502020204030204" pitchFamily="34" charset="0"/>
              <a:cs typeface="Calibri" panose="020F0502020204030204" pitchFamily="34" charset="0"/>
            </a:endParaRPr>
          </a:p>
          <a:p>
            <a:endParaRPr lang="en-GB" sz="1200" dirty="0"/>
          </a:p>
        </p:txBody>
      </p:sp>
    </p:spTree>
    <p:extLst>
      <p:ext uri="{BB962C8B-B14F-4D97-AF65-F5344CB8AC3E}">
        <p14:creationId xmlns:p14="http://schemas.microsoft.com/office/powerpoint/2010/main" val="64713355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2725</TotalTime>
  <Words>7115</Words>
  <Application>Microsoft Office PowerPoint</Application>
  <PresentationFormat>Widescreen</PresentationFormat>
  <Paragraphs>483</Paragraphs>
  <Slides>43</Slides>
  <Notes>42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43</vt:i4>
      </vt:variant>
    </vt:vector>
  </HeadingPairs>
  <TitlesOfParts>
    <vt:vector size="50" baseType="lpstr">
      <vt:lpstr>Aptos</vt:lpstr>
      <vt:lpstr>Aptos Display</vt:lpstr>
      <vt:lpstr>Arial</vt:lpstr>
      <vt:lpstr>Calibri</vt:lpstr>
      <vt:lpstr>Symbol</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SUMMARY OF RESEARCH PROPOSAL</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Harry Beer</dc:creator>
  <cp:lastModifiedBy>Harry Beer</cp:lastModifiedBy>
  <cp:revision>2</cp:revision>
  <dcterms:created xsi:type="dcterms:W3CDTF">2025-02-10T07:48:10Z</dcterms:created>
  <dcterms:modified xsi:type="dcterms:W3CDTF">2025-03-08T16:29:12Z</dcterms:modified>
</cp:coreProperties>
</file>