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700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93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415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9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520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206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18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125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86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721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96965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0177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0747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035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722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98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32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sz="3200">
                <a:solidFill>
                  <a:srgbClr val="00467F"/>
                </a:solidFill>
              </a:defRPr>
            </a:pPr>
            <a:r>
              <a:t>Exploring the Impact of Mindfulness in Adult Care Training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i="1"/>
            </a:pPr>
            <a:r>
              <a:t>Presented by: [Your Name]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Research Focus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This action research explored the impact of mindfulness-based activities in vocational care training.</a:t>
            </a:r>
          </a:p>
          <a:p>
            <a:pPr>
              <a:defRPr sz="1600"/>
            </a:pPr>
            <a:r>
              <a:t>The goal was to evaluate emotional wellbeing, stress reduction, and reflective development in adult learners.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Research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How does mindfulness training influence learner engagement?</a:t>
            </a:r>
          </a:p>
          <a:p>
            <a:pPr>
              <a:defRPr sz="1600"/>
            </a:pPr>
            <a:r>
              <a:t>• What personal or professional outcomes do learners report after participation?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Methodology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Qualitative approach using journals, interviews, and feedback forms.</a:t>
            </a:r>
          </a:p>
          <a:p>
            <a:pPr>
              <a:defRPr sz="1600"/>
            </a:pPr>
            <a:r>
              <a:t>• Activities: grounding, breathwork, reflective journaling.</a:t>
            </a:r>
          </a:p>
          <a:p>
            <a:pPr>
              <a:defRPr sz="1600"/>
            </a:pPr>
            <a:r>
              <a:t>• Sessions delivered weekly to domiciliary care staff.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Key Themes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Increased emotional self-awareness</a:t>
            </a:r>
          </a:p>
          <a:p>
            <a:pPr>
              <a:defRPr sz="1600"/>
            </a:pPr>
            <a:r>
              <a:t>• Group cohesion and team empathy</a:t>
            </a:r>
          </a:p>
          <a:p>
            <a:pPr>
              <a:defRPr sz="1600"/>
            </a:pPr>
            <a:r>
              <a:t>• Reduced stress during placement</a:t>
            </a:r>
          </a:p>
          <a:p>
            <a:pPr>
              <a:defRPr sz="1600"/>
            </a:pPr>
            <a:r>
              <a:t>• Desire for ongoing wellbeing sessions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Findings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Learners valued mindfulness as a calming, grounding activity.</a:t>
            </a:r>
          </a:p>
          <a:p>
            <a:pPr>
              <a:defRPr sz="1600"/>
            </a:pPr>
            <a:r>
              <a:t>• Journaling helped process emotions and encouraged reflection.</a:t>
            </a:r>
          </a:p>
          <a:p>
            <a:pPr>
              <a:defRPr sz="1600"/>
            </a:pPr>
            <a:r>
              <a:t>• Feedback confirmed benefits beyond the training room.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Challenges &amp; Lessons Learned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Initial resistance to journaling and reflection.</a:t>
            </a:r>
          </a:p>
          <a:p>
            <a:pPr>
              <a:defRPr sz="1600"/>
            </a:pPr>
            <a:r>
              <a:t>• Emotional language development was needed.</a:t>
            </a:r>
          </a:p>
          <a:p>
            <a:pPr>
              <a:defRPr sz="1600"/>
            </a:pPr>
            <a:r>
              <a:t>• Trust and facilitator modelling improved engagement.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Conclusion &amp;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Mindfulness can enhance vocational learning environments.</a:t>
            </a:r>
          </a:p>
          <a:p>
            <a:pPr>
              <a:defRPr sz="1600"/>
            </a:pPr>
            <a:r>
              <a:t>• Emotional wellbeing directly supports care delivery.</a:t>
            </a:r>
          </a:p>
          <a:p>
            <a:pPr>
              <a:defRPr sz="1600"/>
            </a:pPr>
            <a:r>
              <a:t>• Integration into regular CPD is recommended.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600">
                <a:solidFill>
                  <a:srgbClr val="00703C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77724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1600"/>
            </a:pPr>
            <a:r>
              <a:t>• Brown, K.W. &amp; Ryan, R.M. (2003). Mindfulness and wellbeing.</a:t>
            </a:r>
          </a:p>
          <a:p>
            <a:pPr>
              <a:defRPr sz="1600"/>
            </a:pPr>
            <a:r>
              <a:t>• Schön, D. (1983). The Reflective Practitioner.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246</Words>
  <Application>Microsoft Office PowerPoint</Application>
  <PresentationFormat>On-screen Show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Exploring the Impact of Mindfulness in Adult Care Training</vt:lpstr>
      <vt:lpstr>Research Focus</vt:lpstr>
      <vt:lpstr>Research Questions</vt:lpstr>
      <vt:lpstr>Methodology</vt:lpstr>
      <vt:lpstr>Key Themes</vt:lpstr>
      <vt:lpstr>Findings</vt:lpstr>
      <vt:lpstr>Challenges &amp; Lessons Learned</vt:lpstr>
      <vt:lpstr>Conclusion &amp; Impact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ben phillips</cp:lastModifiedBy>
  <cp:revision>2</cp:revision>
  <dcterms:created xsi:type="dcterms:W3CDTF">2013-01-27T09:14:16Z</dcterms:created>
  <dcterms:modified xsi:type="dcterms:W3CDTF">2025-04-16T20:37:10Z</dcterms:modified>
  <cp:category/>
</cp:coreProperties>
</file>