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1" r:id="rId2"/>
    <p:sldMasterId id="2147483818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2FDC5F-8CC9-6894-07D9-3E90D739C82B}" v="59" dt="2021-11-23T23:10:36.851"/>
    <p1510:client id="{9A831D48-EA42-3A9D-7683-9773D507BE2C}" v="8" dt="2021-12-06T21:47:20.968"/>
    <p1510:client id="{D42A65CF-061A-C461-A5DA-942AC4EDDD9C}" v="79" dt="2021-11-23T09:57:46.067"/>
    <p1510:client id="{E968ED76-02C1-4F12-9AEC-D6F9E9A356C7}" v="60" dt="2021-11-23T03:06:18.4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res Andrei Scobeniuc (2112787)" userId="S::2112787@student.uwtsd.ac.uk::d7d61fa7-eeb4-4955-b78d-58ee5e7ac163" providerId="AD" clId="Web-{4F2FDC5F-8CC9-6894-07D9-3E90D739C82B}"/>
    <pc:docChg chg="addSld modSld">
      <pc:chgData name="Rares Andrei Scobeniuc (2112787)" userId="S::2112787@student.uwtsd.ac.uk::d7d61fa7-eeb4-4955-b78d-58ee5e7ac163" providerId="AD" clId="Web-{4F2FDC5F-8CC9-6894-07D9-3E90D739C82B}" dt="2021-11-23T23:10:36.851" v="59"/>
      <pc:docMkLst>
        <pc:docMk/>
      </pc:docMkLst>
      <pc:sldChg chg="addSp modSp new mod setBg addAnim">
        <pc:chgData name="Rares Andrei Scobeniuc (2112787)" userId="S::2112787@student.uwtsd.ac.uk::d7d61fa7-eeb4-4955-b78d-58ee5e7ac163" providerId="AD" clId="Web-{4F2FDC5F-8CC9-6894-07D9-3E90D739C82B}" dt="2021-11-23T22:39:29.832" v="24"/>
        <pc:sldMkLst>
          <pc:docMk/>
          <pc:sldMk cId="732570744" sldId="258"/>
        </pc:sldMkLst>
        <pc:spChg chg="mod ord">
          <ac:chgData name="Rares Andrei Scobeniuc (2112787)" userId="S::2112787@student.uwtsd.ac.uk::d7d61fa7-eeb4-4955-b78d-58ee5e7ac163" providerId="AD" clId="Web-{4F2FDC5F-8CC9-6894-07D9-3E90D739C82B}" dt="2021-11-23T22:39:29.832" v="23"/>
          <ac:spMkLst>
            <pc:docMk/>
            <pc:sldMk cId="732570744" sldId="258"/>
            <ac:spMk id="2" creationId="{5197A93D-2979-4F33-AC75-40EA494855D2}"/>
          </ac:spMkLst>
        </pc:spChg>
        <pc:spChg chg="add mod">
          <ac:chgData name="Rares Andrei Scobeniuc (2112787)" userId="S::2112787@student.uwtsd.ac.uk::d7d61fa7-eeb4-4955-b78d-58ee5e7ac163" providerId="AD" clId="Web-{4F2FDC5F-8CC9-6894-07D9-3E90D739C82B}" dt="2021-11-23T22:39:29.832" v="23"/>
          <ac:spMkLst>
            <pc:docMk/>
            <pc:sldMk cId="732570744" sldId="258"/>
            <ac:spMk id="4" creationId="{95009E37-7BC1-46B4-8B31-2DA93D6A64AE}"/>
          </ac:spMkLst>
        </pc:spChg>
        <pc:spChg chg="add">
          <ac:chgData name="Rares Andrei Scobeniuc (2112787)" userId="S::2112787@student.uwtsd.ac.uk::d7d61fa7-eeb4-4955-b78d-58ee5e7ac163" providerId="AD" clId="Web-{4F2FDC5F-8CC9-6894-07D9-3E90D739C82B}" dt="2021-11-23T22:39:29.832" v="23"/>
          <ac:spMkLst>
            <pc:docMk/>
            <pc:sldMk cId="732570744" sldId="258"/>
            <ac:spMk id="13" creationId="{8F54B2FB-3F54-4350-8D1B-F86D677CA7ED}"/>
          </ac:spMkLst>
        </pc:spChg>
        <pc:spChg chg="add">
          <ac:chgData name="Rares Andrei Scobeniuc (2112787)" userId="S::2112787@student.uwtsd.ac.uk::d7d61fa7-eeb4-4955-b78d-58ee5e7ac163" providerId="AD" clId="Web-{4F2FDC5F-8CC9-6894-07D9-3E90D739C82B}" dt="2021-11-23T22:39:29.832" v="23"/>
          <ac:spMkLst>
            <pc:docMk/>
            <pc:sldMk cId="732570744" sldId="258"/>
            <ac:spMk id="19" creationId="{DDB56DB5-0324-4F79-9AB8-CB18C1DC8743}"/>
          </ac:spMkLst>
        </pc:spChg>
        <pc:spChg chg="add">
          <ac:chgData name="Rares Andrei Scobeniuc (2112787)" userId="S::2112787@student.uwtsd.ac.uk::d7d61fa7-eeb4-4955-b78d-58ee5e7ac163" providerId="AD" clId="Web-{4F2FDC5F-8CC9-6894-07D9-3E90D739C82B}" dt="2021-11-23T22:39:29.832" v="23"/>
          <ac:spMkLst>
            <pc:docMk/>
            <pc:sldMk cId="732570744" sldId="258"/>
            <ac:spMk id="21" creationId="{A4322390-8B58-46BE-88EB-D9FD30C08743}"/>
          </ac:spMkLst>
        </pc:spChg>
        <pc:spChg chg="add">
          <ac:chgData name="Rares Andrei Scobeniuc (2112787)" userId="S::2112787@student.uwtsd.ac.uk::d7d61fa7-eeb4-4955-b78d-58ee5e7ac163" providerId="AD" clId="Web-{4F2FDC5F-8CC9-6894-07D9-3E90D739C82B}" dt="2021-11-23T22:39:29.832" v="23"/>
          <ac:spMkLst>
            <pc:docMk/>
            <pc:sldMk cId="732570744" sldId="258"/>
            <ac:spMk id="23" creationId="{C885E190-58DD-42DD-A4A8-401E15C92A52}"/>
          </ac:spMkLst>
        </pc:spChg>
        <pc:picChg chg="add mod">
          <ac:chgData name="Rares Andrei Scobeniuc (2112787)" userId="S::2112787@student.uwtsd.ac.uk::d7d61fa7-eeb4-4955-b78d-58ee5e7ac163" providerId="AD" clId="Web-{4F2FDC5F-8CC9-6894-07D9-3E90D739C82B}" dt="2021-11-23T22:39:29.832" v="23"/>
          <ac:picMkLst>
            <pc:docMk/>
            <pc:sldMk cId="732570744" sldId="258"/>
            <ac:picMk id="3" creationId="{3D8E67C3-5538-452A-BB80-07C5BA33C7C1}"/>
          </ac:picMkLst>
        </pc:picChg>
        <pc:picChg chg="add">
          <ac:chgData name="Rares Andrei Scobeniuc (2112787)" userId="S::2112787@student.uwtsd.ac.uk::d7d61fa7-eeb4-4955-b78d-58ee5e7ac163" providerId="AD" clId="Web-{4F2FDC5F-8CC9-6894-07D9-3E90D739C82B}" dt="2021-11-23T22:39:29.832" v="23"/>
          <ac:picMkLst>
            <pc:docMk/>
            <pc:sldMk cId="732570744" sldId="258"/>
            <ac:picMk id="9" creationId="{AA085689-791F-4B8F-9F30-12415B97D366}"/>
          </ac:picMkLst>
        </pc:picChg>
        <pc:picChg chg="add">
          <ac:chgData name="Rares Andrei Scobeniuc (2112787)" userId="S::2112787@student.uwtsd.ac.uk::d7d61fa7-eeb4-4955-b78d-58ee5e7ac163" providerId="AD" clId="Web-{4F2FDC5F-8CC9-6894-07D9-3E90D739C82B}" dt="2021-11-23T22:39:29.832" v="23"/>
          <ac:picMkLst>
            <pc:docMk/>
            <pc:sldMk cId="732570744" sldId="258"/>
            <ac:picMk id="11" creationId="{AA3FED7F-6821-47C0-A464-E9278B24129E}"/>
          </ac:picMkLst>
        </pc:picChg>
        <pc:picChg chg="add">
          <ac:chgData name="Rares Andrei Scobeniuc (2112787)" userId="S::2112787@student.uwtsd.ac.uk::d7d61fa7-eeb4-4955-b78d-58ee5e7ac163" providerId="AD" clId="Web-{4F2FDC5F-8CC9-6894-07D9-3E90D739C82B}" dt="2021-11-23T22:39:29.832" v="23"/>
          <ac:picMkLst>
            <pc:docMk/>
            <pc:sldMk cId="732570744" sldId="258"/>
            <ac:picMk id="15" creationId="{561B34F5-88E5-4711-BC16-3005C29AD7C6}"/>
          </ac:picMkLst>
        </pc:picChg>
        <pc:picChg chg="add">
          <ac:chgData name="Rares Andrei Scobeniuc (2112787)" userId="S::2112787@student.uwtsd.ac.uk::d7d61fa7-eeb4-4955-b78d-58ee5e7ac163" providerId="AD" clId="Web-{4F2FDC5F-8CC9-6894-07D9-3E90D739C82B}" dt="2021-11-23T22:39:29.832" v="23"/>
          <ac:picMkLst>
            <pc:docMk/>
            <pc:sldMk cId="732570744" sldId="258"/>
            <ac:picMk id="17" creationId="{4F3661D0-2268-4D3E-88BA-0647BCBE33AF}"/>
          </ac:picMkLst>
        </pc:picChg>
      </pc:sldChg>
      <pc:sldChg chg="addSp modSp new mod setBg addAnim">
        <pc:chgData name="Rares Andrei Scobeniuc (2112787)" userId="S::2112787@student.uwtsd.ac.uk::d7d61fa7-eeb4-4955-b78d-58ee5e7ac163" providerId="AD" clId="Web-{4F2FDC5F-8CC9-6894-07D9-3E90D739C82B}" dt="2021-11-23T23:10:36.851" v="59"/>
        <pc:sldMkLst>
          <pc:docMk/>
          <pc:sldMk cId="1227248516" sldId="259"/>
        </pc:sldMkLst>
        <pc:spChg chg="mod ord">
          <ac:chgData name="Rares Andrei Scobeniuc (2112787)" userId="S::2112787@student.uwtsd.ac.uk::d7d61fa7-eeb4-4955-b78d-58ee5e7ac163" providerId="AD" clId="Web-{4F2FDC5F-8CC9-6894-07D9-3E90D739C82B}" dt="2021-11-23T23:10:36.851" v="58"/>
          <ac:spMkLst>
            <pc:docMk/>
            <pc:sldMk cId="1227248516" sldId="259"/>
            <ac:spMk id="2" creationId="{CDF218D5-6F17-43AE-B39E-E630EE47D102}"/>
          </ac:spMkLst>
        </pc:spChg>
        <pc:spChg chg="add mod">
          <ac:chgData name="Rares Andrei Scobeniuc (2112787)" userId="S::2112787@student.uwtsd.ac.uk::d7d61fa7-eeb4-4955-b78d-58ee5e7ac163" providerId="AD" clId="Web-{4F2FDC5F-8CC9-6894-07D9-3E90D739C82B}" dt="2021-11-23T23:10:36.851" v="58"/>
          <ac:spMkLst>
            <pc:docMk/>
            <pc:sldMk cId="1227248516" sldId="259"/>
            <ac:spMk id="4" creationId="{86C2EE6D-E446-44E6-8E36-A48FCF9D8576}"/>
          </ac:spMkLst>
        </pc:spChg>
        <pc:spChg chg="add">
          <ac:chgData name="Rares Andrei Scobeniuc (2112787)" userId="S::2112787@student.uwtsd.ac.uk::d7d61fa7-eeb4-4955-b78d-58ee5e7ac163" providerId="AD" clId="Web-{4F2FDC5F-8CC9-6894-07D9-3E90D739C82B}" dt="2021-11-23T23:10:36.851" v="58"/>
          <ac:spMkLst>
            <pc:docMk/>
            <pc:sldMk cId="1227248516" sldId="259"/>
            <ac:spMk id="13" creationId="{8F54B2FB-3F54-4350-8D1B-F86D677CA7ED}"/>
          </ac:spMkLst>
        </pc:spChg>
        <pc:spChg chg="add">
          <ac:chgData name="Rares Andrei Scobeniuc (2112787)" userId="S::2112787@student.uwtsd.ac.uk::d7d61fa7-eeb4-4955-b78d-58ee5e7ac163" providerId="AD" clId="Web-{4F2FDC5F-8CC9-6894-07D9-3E90D739C82B}" dt="2021-11-23T23:10:36.851" v="58"/>
          <ac:spMkLst>
            <pc:docMk/>
            <pc:sldMk cId="1227248516" sldId="259"/>
            <ac:spMk id="19" creationId="{DDB56DB5-0324-4F79-9AB8-CB18C1DC8743}"/>
          </ac:spMkLst>
        </pc:spChg>
        <pc:spChg chg="add">
          <ac:chgData name="Rares Andrei Scobeniuc (2112787)" userId="S::2112787@student.uwtsd.ac.uk::d7d61fa7-eeb4-4955-b78d-58ee5e7ac163" providerId="AD" clId="Web-{4F2FDC5F-8CC9-6894-07D9-3E90D739C82B}" dt="2021-11-23T23:10:36.851" v="58"/>
          <ac:spMkLst>
            <pc:docMk/>
            <pc:sldMk cId="1227248516" sldId="259"/>
            <ac:spMk id="21" creationId="{A4322390-8B58-46BE-88EB-D9FD30C08743}"/>
          </ac:spMkLst>
        </pc:spChg>
        <pc:spChg chg="add">
          <ac:chgData name="Rares Andrei Scobeniuc (2112787)" userId="S::2112787@student.uwtsd.ac.uk::d7d61fa7-eeb4-4955-b78d-58ee5e7ac163" providerId="AD" clId="Web-{4F2FDC5F-8CC9-6894-07D9-3E90D739C82B}" dt="2021-11-23T23:10:36.851" v="58"/>
          <ac:spMkLst>
            <pc:docMk/>
            <pc:sldMk cId="1227248516" sldId="259"/>
            <ac:spMk id="23" creationId="{C885E190-58DD-42DD-A4A8-401E15C92A52}"/>
          </ac:spMkLst>
        </pc:spChg>
        <pc:picChg chg="add mod">
          <ac:chgData name="Rares Andrei Scobeniuc (2112787)" userId="S::2112787@student.uwtsd.ac.uk::d7d61fa7-eeb4-4955-b78d-58ee5e7ac163" providerId="AD" clId="Web-{4F2FDC5F-8CC9-6894-07D9-3E90D739C82B}" dt="2021-11-23T23:10:36.851" v="58"/>
          <ac:picMkLst>
            <pc:docMk/>
            <pc:sldMk cId="1227248516" sldId="259"/>
            <ac:picMk id="3" creationId="{C8317E1E-4721-4F8F-B585-799B09EEAB26}"/>
          </ac:picMkLst>
        </pc:picChg>
        <pc:picChg chg="add">
          <ac:chgData name="Rares Andrei Scobeniuc (2112787)" userId="S::2112787@student.uwtsd.ac.uk::d7d61fa7-eeb4-4955-b78d-58ee5e7ac163" providerId="AD" clId="Web-{4F2FDC5F-8CC9-6894-07D9-3E90D739C82B}" dt="2021-11-23T23:10:36.851" v="58"/>
          <ac:picMkLst>
            <pc:docMk/>
            <pc:sldMk cId="1227248516" sldId="259"/>
            <ac:picMk id="9" creationId="{AA085689-791F-4B8F-9F30-12415B97D366}"/>
          </ac:picMkLst>
        </pc:picChg>
        <pc:picChg chg="add">
          <ac:chgData name="Rares Andrei Scobeniuc (2112787)" userId="S::2112787@student.uwtsd.ac.uk::d7d61fa7-eeb4-4955-b78d-58ee5e7ac163" providerId="AD" clId="Web-{4F2FDC5F-8CC9-6894-07D9-3E90D739C82B}" dt="2021-11-23T23:10:36.851" v="58"/>
          <ac:picMkLst>
            <pc:docMk/>
            <pc:sldMk cId="1227248516" sldId="259"/>
            <ac:picMk id="11" creationId="{AA3FED7F-6821-47C0-A464-E9278B24129E}"/>
          </ac:picMkLst>
        </pc:picChg>
        <pc:picChg chg="add">
          <ac:chgData name="Rares Andrei Scobeniuc (2112787)" userId="S::2112787@student.uwtsd.ac.uk::d7d61fa7-eeb4-4955-b78d-58ee5e7ac163" providerId="AD" clId="Web-{4F2FDC5F-8CC9-6894-07D9-3E90D739C82B}" dt="2021-11-23T23:10:36.851" v="58"/>
          <ac:picMkLst>
            <pc:docMk/>
            <pc:sldMk cId="1227248516" sldId="259"/>
            <ac:picMk id="15" creationId="{561B34F5-88E5-4711-BC16-3005C29AD7C6}"/>
          </ac:picMkLst>
        </pc:picChg>
        <pc:picChg chg="add">
          <ac:chgData name="Rares Andrei Scobeniuc (2112787)" userId="S::2112787@student.uwtsd.ac.uk::d7d61fa7-eeb4-4955-b78d-58ee5e7ac163" providerId="AD" clId="Web-{4F2FDC5F-8CC9-6894-07D9-3E90D739C82B}" dt="2021-11-23T23:10:36.851" v="58"/>
          <ac:picMkLst>
            <pc:docMk/>
            <pc:sldMk cId="1227248516" sldId="259"/>
            <ac:picMk id="17" creationId="{4F3661D0-2268-4D3E-88BA-0647BCBE33AF}"/>
          </ac:picMkLst>
        </pc:picChg>
      </pc:sldChg>
    </pc:docChg>
  </pc:docChgLst>
  <pc:docChgLst>
    <pc:chgData name="Rares Andrei Scobeniuc (2112787)" userId="S::2112787@student.uwtsd.ac.uk::d7d61fa7-eeb4-4955-b78d-58ee5e7ac163" providerId="AD" clId="Web-{D42A65CF-061A-C461-A5DA-942AC4EDDD9C}"/>
    <pc:docChg chg="addSld modSld addMainMaster delMainMaster">
      <pc:chgData name="Rares Andrei Scobeniuc (2112787)" userId="S::2112787@student.uwtsd.ac.uk::d7d61fa7-eeb4-4955-b78d-58ee5e7ac163" providerId="AD" clId="Web-{D42A65CF-061A-C461-A5DA-942AC4EDDD9C}" dt="2021-11-23T09:57:46.067" v="63"/>
      <pc:docMkLst>
        <pc:docMk/>
      </pc:docMkLst>
      <pc:sldChg chg="addSp delSp modSp mod setBg modClrScheme delDesignElem chgLayout">
        <pc:chgData name="Rares Andrei Scobeniuc (2112787)" userId="S::2112787@student.uwtsd.ac.uk::d7d61fa7-eeb4-4955-b78d-58ee5e7ac163" providerId="AD" clId="Web-{D42A65CF-061A-C461-A5DA-942AC4EDDD9C}" dt="2021-11-23T09:57:46.067" v="63"/>
        <pc:sldMkLst>
          <pc:docMk/>
          <pc:sldMk cId="109857222" sldId="256"/>
        </pc:sldMkLst>
        <pc:spChg chg="mod ord">
          <ac:chgData name="Rares Andrei Scobeniuc (2112787)" userId="S::2112787@student.uwtsd.ac.uk::d7d61fa7-eeb4-4955-b78d-58ee5e7ac163" providerId="AD" clId="Web-{D42A65CF-061A-C461-A5DA-942AC4EDDD9C}" dt="2021-11-23T09:57:46.067" v="6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ares Andrei Scobeniuc (2112787)" userId="S::2112787@student.uwtsd.ac.uk::d7d61fa7-eeb4-4955-b78d-58ee5e7ac163" providerId="AD" clId="Web-{D42A65CF-061A-C461-A5DA-942AC4EDDD9C}" dt="2021-11-23T09:57:46.067" v="63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Rares Andrei Scobeniuc (2112787)" userId="S::2112787@student.uwtsd.ac.uk::d7d61fa7-eeb4-4955-b78d-58ee5e7ac163" providerId="AD" clId="Web-{D42A65CF-061A-C461-A5DA-942AC4EDDD9C}" dt="2021-11-23T03:09:16.903" v="5"/>
          <ac:spMkLst>
            <pc:docMk/>
            <pc:sldMk cId="109857222" sldId="256"/>
            <ac:spMk id="6" creationId="{C59EC6FB-8631-41D1-A5BF-8692F845D8F5}"/>
          </ac:spMkLst>
        </pc:spChg>
        <pc:spChg chg="add del">
          <ac:chgData name="Rares Andrei Scobeniuc (2112787)" userId="S::2112787@student.uwtsd.ac.uk::d7d61fa7-eeb4-4955-b78d-58ee5e7ac163" providerId="AD" clId="Web-{D42A65CF-061A-C461-A5DA-942AC4EDDD9C}" dt="2021-11-23T09:57:41.051" v="62"/>
          <ac:spMkLst>
            <pc:docMk/>
            <pc:sldMk cId="109857222" sldId="256"/>
            <ac:spMk id="8" creationId="{C6A81905-F480-46A4-BC10-215D24EA1AE6}"/>
          </ac:spMkLst>
        </pc:spChg>
        <pc:spChg chg="add del">
          <ac:chgData name="Rares Andrei Scobeniuc (2112787)" userId="S::2112787@student.uwtsd.ac.uk::d7d61fa7-eeb4-4955-b78d-58ee5e7ac163" providerId="AD" clId="Web-{D42A65CF-061A-C461-A5DA-942AC4EDDD9C}" dt="2021-11-23T09:57:41.051" v="62"/>
          <ac:spMkLst>
            <pc:docMk/>
            <pc:sldMk cId="109857222" sldId="256"/>
            <ac:spMk id="10" creationId="{36FD4D9D-3784-41E8-8405-A42B72F51331}"/>
          </ac:spMkLst>
        </pc:spChg>
        <pc:spChg chg="add del">
          <ac:chgData name="Rares Andrei Scobeniuc (2112787)" userId="S::2112787@student.uwtsd.ac.uk::d7d61fa7-eeb4-4955-b78d-58ee5e7ac163" providerId="AD" clId="Web-{D42A65CF-061A-C461-A5DA-942AC4EDDD9C}" dt="2021-11-23T09:57:41.051" v="62"/>
          <ac:spMkLst>
            <pc:docMk/>
            <pc:sldMk cId="109857222" sldId="256"/>
            <ac:spMk id="15" creationId="{60817A52-B891-4228-A61E-0C0A57632DDA}"/>
          </ac:spMkLst>
        </pc:spChg>
        <pc:spChg chg="del">
          <ac:chgData name="Rares Andrei Scobeniuc (2112787)" userId="S::2112787@student.uwtsd.ac.uk::d7d61fa7-eeb4-4955-b78d-58ee5e7ac163" providerId="AD" clId="Web-{D42A65CF-061A-C461-A5DA-942AC4EDDD9C}" dt="2021-11-23T03:07:47.761" v="0"/>
          <ac:spMkLst>
            <pc:docMk/>
            <pc:sldMk cId="109857222" sldId="256"/>
            <ac:spMk id="18" creationId="{A1D7EC86-7CB9-431D-8AC3-8AAF0440B162}"/>
          </ac:spMkLst>
        </pc:spChg>
        <pc:spChg chg="del">
          <ac:chgData name="Rares Andrei Scobeniuc (2112787)" userId="S::2112787@student.uwtsd.ac.uk::d7d61fa7-eeb4-4955-b78d-58ee5e7ac163" providerId="AD" clId="Web-{D42A65CF-061A-C461-A5DA-942AC4EDDD9C}" dt="2021-11-23T03:07:47.761" v="0"/>
          <ac:spMkLst>
            <pc:docMk/>
            <pc:sldMk cId="109857222" sldId="256"/>
            <ac:spMk id="20" creationId="{D4B9777F-B610-419B-9193-80306388F3E2}"/>
          </ac:spMkLst>
        </pc:spChg>
        <pc:spChg chg="del">
          <ac:chgData name="Rares Andrei Scobeniuc (2112787)" userId="S::2112787@student.uwtsd.ac.uk::d7d61fa7-eeb4-4955-b78d-58ee5e7ac163" providerId="AD" clId="Web-{D42A65CF-061A-C461-A5DA-942AC4EDDD9C}" dt="2021-11-23T03:07:47.761" v="0"/>
          <ac:spMkLst>
            <pc:docMk/>
            <pc:sldMk cId="109857222" sldId="256"/>
            <ac:spMk id="22" creationId="{311F016A-A753-449B-9EA6-322199B7119E}"/>
          </ac:spMkLst>
        </pc:spChg>
        <pc:spChg chg="del">
          <ac:chgData name="Rares Andrei Scobeniuc (2112787)" userId="S::2112787@student.uwtsd.ac.uk::d7d61fa7-eeb4-4955-b78d-58ee5e7ac163" providerId="AD" clId="Web-{D42A65CF-061A-C461-A5DA-942AC4EDDD9C}" dt="2021-11-23T03:07:47.761" v="0"/>
          <ac:spMkLst>
            <pc:docMk/>
            <pc:sldMk cId="109857222" sldId="256"/>
            <ac:spMk id="24" creationId="{95106A28-883A-4993-BF9E-C403B81A8D66}"/>
          </ac:spMkLst>
        </pc:spChg>
        <pc:spChg chg="del">
          <ac:chgData name="Rares Andrei Scobeniuc (2112787)" userId="S::2112787@student.uwtsd.ac.uk::d7d61fa7-eeb4-4955-b78d-58ee5e7ac163" providerId="AD" clId="Web-{D42A65CF-061A-C461-A5DA-942AC4EDDD9C}" dt="2021-11-23T03:07:47.761" v="0"/>
          <ac:spMkLst>
            <pc:docMk/>
            <pc:sldMk cId="109857222" sldId="256"/>
            <ac:spMk id="26" creationId="{F5AE4E4F-9F4C-43ED-8299-9BD63B74E8F0}"/>
          </ac:spMkLst>
        </pc:spChg>
        <pc:picChg chg="mod">
          <ac:chgData name="Rares Andrei Scobeniuc (2112787)" userId="S::2112787@student.uwtsd.ac.uk::d7d61fa7-eeb4-4955-b78d-58ee5e7ac163" providerId="AD" clId="Web-{D42A65CF-061A-C461-A5DA-942AC4EDDD9C}" dt="2021-11-23T03:09:16.903" v="5"/>
          <ac:picMkLst>
            <pc:docMk/>
            <pc:sldMk cId="109857222" sldId="256"/>
            <ac:picMk id="4" creationId="{703E59BD-7944-4AE7-BDD1-D0ED7620A6ED}"/>
          </ac:picMkLst>
        </pc:picChg>
        <pc:picChg chg="add mod">
          <ac:chgData name="Rares Andrei Scobeniuc (2112787)" userId="S::2112787@student.uwtsd.ac.uk::d7d61fa7-eeb4-4955-b78d-58ee5e7ac163" providerId="AD" clId="Web-{D42A65CF-061A-C461-A5DA-942AC4EDDD9C}" dt="2021-11-23T03:09:16.903" v="5"/>
          <ac:picMkLst>
            <pc:docMk/>
            <pc:sldMk cId="109857222" sldId="256"/>
            <ac:picMk id="5" creationId="{9E81CDB8-B884-48FF-B9DA-F1E5472E0054}"/>
          </ac:picMkLst>
        </pc:picChg>
      </pc:sldChg>
      <pc:sldChg chg="addSp delSp modSp new mod setBg modClrScheme addAnim setClrOvrMap delDesignElem chgLayout">
        <pc:chgData name="Rares Andrei Scobeniuc (2112787)" userId="S::2112787@student.uwtsd.ac.uk::d7d61fa7-eeb4-4955-b78d-58ee5e7ac163" providerId="AD" clId="Web-{D42A65CF-061A-C461-A5DA-942AC4EDDD9C}" dt="2021-11-23T09:57:46.067" v="63"/>
        <pc:sldMkLst>
          <pc:docMk/>
          <pc:sldMk cId="3080390188" sldId="257"/>
        </pc:sldMkLst>
        <pc:spChg chg="mod ord">
          <ac:chgData name="Rares Andrei Scobeniuc (2112787)" userId="S::2112787@student.uwtsd.ac.uk::d7d61fa7-eeb4-4955-b78d-58ee5e7ac163" providerId="AD" clId="Web-{D42A65CF-061A-C461-A5DA-942AC4EDDD9C}" dt="2021-11-23T09:57:46.067" v="63"/>
          <ac:spMkLst>
            <pc:docMk/>
            <pc:sldMk cId="3080390188" sldId="257"/>
            <ac:spMk id="2" creationId="{22FB662B-ED50-4B08-9B3A-3922623092F6}"/>
          </ac:spMkLst>
        </pc:spChg>
        <pc:spChg chg="mod ord">
          <ac:chgData name="Rares Andrei Scobeniuc (2112787)" userId="S::2112787@student.uwtsd.ac.uk::d7d61fa7-eeb4-4955-b78d-58ee5e7ac163" providerId="AD" clId="Web-{D42A65CF-061A-C461-A5DA-942AC4EDDD9C}" dt="2021-11-23T09:57:46.067" v="63"/>
          <ac:spMkLst>
            <pc:docMk/>
            <pc:sldMk cId="3080390188" sldId="257"/>
            <ac:spMk id="3" creationId="{75CBBBAA-1D49-4502-B7BA-E5901448EF53}"/>
          </ac:spMkLst>
        </pc:spChg>
        <pc:spChg chg="add mod">
          <ac:chgData name="Rares Andrei Scobeniuc (2112787)" userId="S::2112787@student.uwtsd.ac.uk::d7d61fa7-eeb4-4955-b78d-58ee5e7ac163" providerId="AD" clId="Web-{D42A65CF-061A-C461-A5DA-942AC4EDDD9C}" dt="2021-11-23T09:50:49.262" v="28"/>
          <ac:spMkLst>
            <pc:docMk/>
            <pc:sldMk cId="3080390188" sldId="257"/>
            <ac:spMk id="5" creationId="{A24A7A51-1A9B-49D5-8D0F-6FFB479C14F8}"/>
          </ac:spMkLst>
        </pc:spChg>
        <pc:spChg chg="add del">
          <ac:chgData name="Rares Andrei Scobeniuc (2112787)" userId="S::2112787@student.uwtsd.ac.uk::d7d61fa7-eeb4-4955-b78d-58ee5e7ac163" providerId="AD" clId="Web-{D42A65CF-061A-C461-A5DA-942AC4EDDD9C}" dt="2021-11-23T09:57:41.051" v="62"/>
          <ac:spMkLst>
            <pc:docMk/>
            <pc:sldMk cId="3080390188" sldId="257"/>
            <ac:spMk id="9" creationId="{989BE678-777B-482A-A616-FEDC47B162E5}"/>
          </ac:spMkLst>
        </pc:spChg>
        <pc:spChg chg="add del">
          <ac:chgData name="Rares Andrei Scobeniuc (2112787)" userId="S::2112787@student.uwtsd.ac.uk::d7d61fa7-eeb4-4955-b78d-58ee5e7ac163" providerId="AD" clId="Web-{D42A65CF-061A-C461-A5DA-942AC4EDDD9C}" dt="2021-11-23T09:50:49.184" v="27"/>
          <ac:spMkLst>
            <pc:docMk/>
            <pc:sldMk cId="3080390188" sldId="257"/>
            <ac:spMk id="10" creationId="{EE4E366E-272A-409E-840F-9A6A64A9E3FF}"/>
          </ac:spMkLst>
        </pc:spChg>
        <pc:spChg chg="add del">
          <ac:chgData name="Rares Andrei Scobeniuc (2112787)" userId="S::2112787@student.uwtsd.ac.uk::d7d61fa7-eeb4-4955-b78d-58ee5e7ac163" providerId="AD" clId="Web-{D42A65CF-061A-C461-A5DA-942AC4EDDD9C}" dt="2021-11-23T09:50:49.184" v="27"/>
          <ac:spMkLst>
            <pc:docMk/>
            <pc:sldMk cId="3080390188" sldId="257"/>
            <ac:spMk id="12" creationId="{A721560C-E4AB-4287-A29C-3F6916794CB9}"/>
          </ac:spMkLst>
        </pc:spChg>
        <pc:spChg chg="add mod">
          <ac:chgData name="Rares Andrei Scobeniuc (2112787)" userId="S::2112787@student.uwtsd.ac.uk::d7d61fa7-eeb4-4955-b78d-58ee5e7ac163" providerId="AD" clId="Web-{D42A65CF-061A-C461-A5DA-942AC4EDDD9C}" dt="2021-11-23T09:54:52.385" v="61" actId="20577"/>
          <ac:spMkLst>
            <pc:docMk/>
            <pc:sldMk cId="3080390188" sldId="257"/>
            <ac:spMk id="13" creationId="{EC9673C8-30E9-450C-BC0B-C398BBAFF01C}"/>
          </ac:spMkLst>
        </pc:spChg>
        <pc:spChg chg="add del">
          <ac:chgData name="Rares Andrei Scobeniuc (2112787)" userId="S::2112787@student.uwtsd.ac.uk::d7d61fa7-eeb4-4955-b78d-58ee5e7ac163" providerId="AD" clId="Web-{D42A65CF-061A-C461-A5DA-942AC4EDDD9C}" dt="2021-11-23T09:50:49.184" v="27"/>
          <ac:spMkLst>
            <pc:docMk/>
            <pc:sldMk cId="3080390188" sldId="257"/>
            <ac:spMk id="14" creationId="{DF6CFF07-D953-4F9C-9A0E-E0A6AACB6158}"/>
          </ac:spMkLst>
        </pc:spChg>
        <pc:spChg chg="add del">
          <ac:chgData name="Rares Andrei Scobeniuc (2112787)" userId="S::2112787@student.uwtsd.ac.uk::d7d61fa7-eeb4-4955-b78d-58ee5e7ac163" providerId="AD" clId="Web-{D42A65CF-061A-C461-A5DA-942AC4EDDD9C}" dt="2021-11-23T09:50:49.184" v="27"/>
          <ac:spMkLst>
            <pc:docMk/>
            <pc:sldMk cId="3080390188" sldId="257"/>
            <ac:spMk id="16" creationId="{DAA4FEEE-0B5F-41BF-825D-60F9FB089568}"/>
          </ac:spMkLst>
        </pc:spChg>
        <pc:spChg chg="add del">
          <ac:chgData name="Rares Andrei Scobeniuc (2112787)" userId="S::2112787@student.uwtsd.ac.uk::d7d61fa7-eeb4-4955-b78d-58ee5e7ac163" providerId="AD" clId="Web-{D42A65CF-061A-C461-A5DA-942AC4EDDD9C}" dt="2021-11-23T09:57:41.051" v="62"/>
          <ac:spMkLst>
            <pc:docMk/>
            <pc:sldMk cId="3080390188" sldId="257"/>
            <ac:spMk id="20" creationId="{D28BE0C3-2102-4820-B88B-A448B1840D14}"/>
          </ac:spMkLst>
        </pc:spChg>
        <pc:spChg chg="add del">
          <ac:chgData name="Rares Andrei Scobeniuc (2112787)" userId="S::2112787@student.uwtsd.ac.uk::d7d61fa7-eeb4-4955-b78d-58ee5e7ac163" providerId="AD" clId="Web-{D42A65CF-061A-C461-A5DA-942AC4EDDD9C}" dt="2021-11-23T09:57:41.051" v="62"/>
          <ac:spMkLst>
            <pc:docMk/>
            <pc:sldMk cId="3080390188" sldId="257"/>
            <ac:spMk id="22" creationId="{F3F4807A-5068-4492-8025-D75F320E908D}"/>
          </ac:spMkLst>
        </pc:spChg>
        <pc:spChg chg="add del">
          <ac:chgData name="Rares Andrei Scobeniuc (2112787)" userId="S::2112787@student.uwtsd.ac.uk::d7d61fa7-eeb4-4955-b78d-58ee5e7ac163" providerId="AD" clId="Web-{D42A65CF-061A-C461-A5DA-942AC4EDDD9C}" dt="2021-11-23T09:57:41.051" v="62"/>
          <ac:spMkLst>
            <pc:docMk/>
            <pc:sldMk cId="3080390188" sldId="257"/>
            <ac:spMk id="24" creationId="{B24996F8-180C-4DCB-8A26-DFA336CDEFBC}"/>
          </ac:spMkLst>
        </pc:spChg>
        <pc:spChg chg="add del">
          <ac:chgData name="Rares Andrei Scobeniuc (2112787)" userId="S::2112787@student.uwtsd.ac.uk::d7d61fa7-eeb4-4955-b78d-58ee5e7ac163" providerId="AD" clId="Web-{D42A65CF-061A-C461-A5DA-942AC4EDDD9C}" dt="2021-11-23T09:57:41.051" v="62"/>
          <ac:spMkLst>
            <pc:docMk/>
            <pc:sldMk cId="3080390188" sldId="257"/>
            <ac:spMk id="26" creationId="{630182B0-3559-41D5-9EBC-0BD86BEDAD09}"/>
          </ac:spMkLst>
        </pc:spChg>
        <pc:picChg chg="add mod">
          <ac:chgData name="Rares Andrei Scobeniuc (2112787)" userId="S::2112787@student.uwtsd.ac.uk::d7d61fa7-eeb4-4955-b78d-58ee5e7ac163" providerId="AD" clId="Web-{D42A65CF-061A-C461-A5DA-942AC4EDDD9C}" dt="2021-11-23T09:50:49.262" v="28"/>
          <ac:picMkLst>
            <pc:docMk/>
            <pc:sldMk cId="3080390188" sldId="257"/>
            <ac:picMk id="4" creationId="{0C03C69C-FBAB-4A94-9FDA-88702F098509}"/>
          </ac:picMkLst>
        </pc:picChg>
        <pc:picChg chg="add del">
          <ac:chgData name="Rares Andrei Scobeniuc (2112787)" userId="S::2112787@student.uwtsd.ac.uk::d7d61fa7-eeb4-4955-b78d-58ee5e7ac163" providerId="AD" clId="Web-{D42A65CF-061A-C461-A5DA-942AC4EDDD9C}" dt="2021-11-23T09:57:41.051" v="62"/>
          <ac:picMkLst>
            <pc:docMk/>
            <pc:sldMk cId="3080390188" sldId="257"/>
            <ac:picMk id="7" creationId="{DF19BAF3-7E20-4B9D-B544-BABAEEA1FA75}"/>
          </ac:picMkLst>
        </pc:picChg>
        <pc:picChg chg="add del">
          <ac:chgData name="Rares Andrei Scobeniuc (2112787)" userId="S::2112787@student.uwtsd.ac.uk::d7d61fa7-eeb4-4955-b78d-58ee5e7ac163" providerId="AD" clId="Web-{D42A65CF-061A-C461-A5DA-942AC4EDDD9C}" dt="2021-11-23T09:57:41.051" v="62"/>
          <ac:picMkLst>
            <pc:docMk/>
            <pc:sldMk cId="3080390188" sldId="257"/>
            <ac:picMk id="8" creationId="{950648F4-ABCD-4DF0-8641-76CFB2354721}"/>
          </ac:picMkLst>
        </pc:picChg>
        <pc:picChg chg="add del">
          <ac:chgData name="Rares Andrei Scobeniuc (2112787)" userId="S::2112787@student.uwtsd.ac.uk::d7d61fa7-eeb4-4955-b78d-58ee5e7ac163" providerId="AD" clId="Web-{D42A65CF-061A-C461-A5DA-942AC4EDDD9C}" dt="2021-11-23T09:57:41.051" v="62"/>
          <ac:picMkLst>
            <pc:docMk/>
            <pc:sldMk cId="3080390188" sldId="257"/>
            <ac:picMk id="11" creationId="{CF1EB4BD-9C7E-4AA3-9681-C7EB0DA6250B}"/>
          </ac:picMkLst>
        </pc:picChg>
        <pc:picChg chg="add del">
          <ac:chgData name="Rares Andrei Scobeniuc (2112787)" userId="S::2112787@student.uwtsd.ac.uk::d7d61fa7-eeb4-4955-b78d-58ee5e7ac163" providerId="AD" clId="Web-{D42A65CF-061A-C461-A5DA-942AC4EDDD9C}" dt="2021-11-23T09:57:41.051" v="62"/>
          <ac:picMkLst>
            <pc:docMk/>
            <pc:sldMk cId="3080390188" sldId="257"/>
            <ac:picMk id="18" creationId="{94AAE3AA-3759-4D28-B0EF-575F25A5146C}"/>
          </ac:picMkLst>
        </pc:picChg>
      </pc:sldChg>
      <pc:sldMasterChg chg="del delSldLayout">
        <pc:chgData name="Rares Andrei Scobeniuc (2112787)" userId="S::2112787@student.uwtsd.ac.uk::d7d61fa7-eeb4-4955-b78d-58ee5e7ac163" providerId="AD" clId="Web-{D42A65CF-061A-C461-A5DA-942AC4EDDD9C}" dt="2021-11-23T03:07:47.761" v="0"/>
        <pc:sldMasterMkLst>
          <pc:docMk/>
          <pc:sldMasterMk cId="3641439311" sldId="2147483684"/>
        </pc:sldMasterMkLst>
        <pc:sldLayoutChg chg="del">
          <pc:chgData name="Rares Andrei Scobeniuc (2112787)" userId="S::2112787@student.uwtsd.ac.uk::d7d61fa7-eeb4-4955-b78d-58ee5e7ac163" providerId="AD" clId="Web-{D42A65CF-061A-C461-A5DA-942AC4EDDD9C}" dt="2021-11-23T03:07:47.761" v="0"/>
          <pc:sldLayoutMkLst>
            <pc:docMk/>
            <pc:sldMasterMk cId="3641439311" sldId="2147483684"/>
            <pc:sldLayoutMk cId="4255818223" sldId="2147483685"/>
          </pc:sldLayoutMkLst>
        </pc:sldLayoutChg>
        <pc:sldLayoutChg chg="del">
          <pc:chgData name="Rares Andrei Scobeniuc (2112787)" userId="S::2112787@student.uwtsd.ac.uk::d7d61fa7-eeb4-4955-b78d-58ee5e7ac163" providerId="AD" clId="Web-{D42A65CF-061A-C461-A5DA-942AC4EDDD9C}" dt="2021-11-23T03:07:47.761" v="0"/>
          <pc:sldLayoutMkLst>
            <pc:docMk/>
            <pc:sldMasterMk cId="3641439311" sldId="2147483684"/>
            <pc:sldLayoutMk cId="4203186995" sldId="2147483686"/>
          </pc:sldLayoutMkLst>
        </pc:sldLayoutChg>
        <pc:sldLayoutChg chg="del">
          <pc:chgData name="Rares Andrei Scobeniuc (2112787)" userId="S::2112787@student.uwtsd.ac.uk::d7d61fa7-eeb4-4955-b78d-58ee5e7ac163" providerId="AD" clId="Web-{D42A65CF-061A-C461-A5DA-942AC4EDDD9C}" dt="2021-11-23T03:07:47.761" v="0"/>
          <pc:sldLayoutMkLst>
            <pc:docMk/>
            <pc:sldMasterMk cId="3641439311" sldId="2147483684"/>
            <pc:sldLayoutMk cId="3946542224" sldId="2147483687"/>
          </pc:sldLayoutMkLst>
        </pc:sldLayoutChg>
        <pc:sldLayoutChg chg="del">
          <pc:chgData name="Rares Andrei Scobeniuc (2112787)" userId="S::2112787@student.uwtsd.ac.uk::d7d61fa7-eeb4-4955-b78d-58ee5e7ac163" providerId="AD" clId="Web-{D42A65CF-061A-C461-A5DA-942AC4EDDD9C}" dt="2021-11-23T03:07:47.761" v="0"/>
          <pc:sldLayoutMkLst>
            <pc:docMk/>
            <pc:sldMasterMk cId="3641439311" sldId="2147483684"/>
            <pc:sldLayoutMk cId="3424416351" sldId="2147483688"/>
          </pc:sldLayoutMkLst>
        </pc:sldLayoutChg>
        <pc:sldLayoutChg chg="del">
          <pc:chgData name="Rares Andrei Scobeniuc (2112787)" userId="S::2112787@student.uwtsd.ac.uk::d7d61fa7-eeb4-4955-b78d-58ee5e7ac163" providerId="AD" clId="Web-{D42A65CF-061A-C461-A5DA-942AC4EDDD9C}" dt="2021-11-23T03:07:47.761" v="0"/>
          <pc:sldLayoutMkLst>
            <pc:docMk/>
            <pc:sldMasterMk cId="3641439311" sldId="2147483684"/>
            <pc:sldLayoutMk cId="3323561040" sldId="2147483689"/>
          </pc:sldLayoutMkLst>
        </pc:sldLayoutChg>
        <pc:sldLayoutChg chg="del">
          <pc:chgData name="Rares Andrei Scobeniuc (2112787)" userId="S::2112787@student.uwtsd.ac.uk::d7d61fa7-eeb4-4955-b78d-58ee5e7ac163" providerId="AD" clId="Web-{D42A65CF-061A-C461-A5DA-942AC4EDDD9C}" dt="2021-11-23T03:07:47.761" v="0"/>
          <pc:sldLayoutMkLst>
            <pc:docMk/>
            <pc:sldMasterMk cId="3641439311" sldId="2147483684"/>
            <pc:sldLayoutMk cId="1950195849" sldId="2147483690"/>
          </pc:sldLayoutMkLst>
        </pc:sldLayoutChg>
        <pc:sldLayoutChg chg="del">
          <pc:chgData name="Rares Andrei Scobeniuc (2112787)" userId="S::2112787@student.uwtsd.ac.uk::d7d61fa7-eeb4-4955-b78d-58ee5e7ac163" providerId="AD" clId="Web-{D42A65CF-061A-C461-A5DA-942AC4EDDD9C}" dt="2021-11-23T03:07:47.761" v="0"/>
          <pc:sldLayoutMkLst>
            <pc:docMk/>
            <pc:sldMasterMk cId="3641439311" sldId="2147483684"/>
            <pc:sldLayoutMk cId="2539796809" sldId="2147483691"/>
          </pc:sldLayoutMkLst>
        </pc:sldLayoutChg>
        <pc:sldLayoutChg chg="del">
          <pc:chgData name="Rares Andrei Scobeniuc (2112787)" userId="S::2112787@student.uwtsd.ac.uk::d7d61fa7-eeb4-4955-b78d-58ee5e7ac163" providerId="AD" clId="Web-{D42A65CF-061A-C461-A5DA-942AC4EDDD9C}" dt="2021-11-23T03:07:47.761" v="0"/>
          <pc:sldLayoutMkLst>
            <pc:docMk/>
            <pc:sldMasterMk cId="3641439311" sldId="2147483684"/>
            <pc:sldLayoutMk cId="2429748297" sldId="2147483692"/>
          </pc:sldLayoutMkLst>
        </pc:sldLayoutChg>
        <pc:sldLayoutChg chg="del">
          <pc:chgData name="Rares Andrei Scobeniuc (2112787)" userId="S::2112787@student.uwtsd.ac.uk::d7d61fa7-eeb4-4955-b78d-58ee5e7ac163" providerId="AD" clId="Web-{D42A65CF-061A-C461-A5DA-942AC4EDDD9C}" dt="2021-11-23T03:07:47.761" v="0"/>
          <pc:sldLayoutMkLst>
            <pc:docMk/>
            <pc:sldMasterMk cId="3641439311" sldId="2147483684"/>
            <pc:sldLayoutMk cId="2414219019" sldId="2147483693"/>
          </pc:sldLayoutMkLst>
        </pc:sldLayoutChg>
        <pc:sldLayoutChg chg="del">
          <pc:chgData name="Rares Andrei Scobeniuc (2112787)" userId="S::2112787@student.uwtsd.ac.uk::d7d61fa7-eeb4-4955-b78d-58ee5e7ac163" providerId="AD" clId="Web-{D42A65CF-061A-C461-A5DA-942AC4EDDD9C}" dt="2021-11-23T03:07:47.761" v="0"/>
          <pc:sldLayoutMkLst>
            <pc:docMk/>
            <pc:sldMasterMk cId="3641439311" sldId="2147483684"/>
            <pc:sldLayoutMk cId="2959379064" sldId="2147483694"/>
          </pc:sldLayoutMkLst>
        </pc:sldLayoutChg>
        <pc:sldLayoutChg chg="del">
          <pc:chgData name="Rares Andrei Scobeniuc (2112787)" userId="S::2112787@student.uwtsd.ac.uk::d7d61fa7-eeb4-4955-b78d-58ee5e7ac163" providerId="AD" clId="Web-{D42A65CF-061A-C461-A5DA-942AC4EDDD9C}" dt="2021-11-23T03:07:47.761" v="0"/>
          <pc:sldLayoutMkLst>
            <pc:docMk/>
            <pc:sldMasterMk cId="3641439311" sldId="2147483684"/>
            <pc:sldLayoutMk cId="3341833032" sldId="2147483695"/>
          </pc:sldLayoutMkLst>
        </pc:sldLayoutChg>
      </pc:sldMasterChg>
      <pc:sldMasterChg chg="add del addSldLayout delSldLayout modSldLayout">
        <pc:chgData name="Rares Andrei Scobeniuc (2112787)" userId="S::2112787@student.uwtsd.ac.uk::d7d61fa7-eeb4-4955-b78d-58ee5e7ac163" providerId="AD" clId="Web-{D42A65CF-061A-C461-A5DA-942AC4EDDD9C}" dt="2021-11-23T09:57:41.051" v="62"/>
        <pc:sldMasterMkLst>
          <pc:docMk/>
          <pc:sldMasterMk cId="2595231482" sldId="2147483696"/>
        </pc:sldMasterMkLst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4078433469" sldId="2147483697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1477411798" sldId="2147483698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1023497987" sldId="2147483699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2064615715" sldId="2147483700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1537404543" sldId="2147483701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3511238386" sldId="2147483702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2829440760" sldId="2147483703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1926692772" sldId="2147483704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1330261649" sldId="2147483705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2194928259" sldId="2147483706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3784491011" sldId="2147483707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1181445695" sldId="2147483708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2636950358" sldId="2147483709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2917037623" sldId="2147483710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2390070640" sldId="2147483711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3423070852" sldId="2147483712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1.051" v="62"/>
          <pc:sldLayoutMkLst>
            <pc:docMk/>
            <pc:sldMasterMk cId="2595231482" sldId="2147483696"/>
            <pc:sldLayoutMk cId="1189979572" sldId="2147483713"/>
          </pc:sldLayoutMkLst>
        </pc:sldLayoutChg>
      </pc:sldMasterChg>
      <pc:sldMasterChg chg="add del addSldLayout delSldLayout modSldLayout">
        <pc:chgData name="Rares Andrei Scobeniuc (2112787)" userId="S::2112787@student.uwtsd.ac.uk::d7d61fa7-eeb4-4955-b78d-58ee5e7ac163" providerId="AD" clId="Web-{D42A65CF-061A-C461-A5DA-942AC4EDDD9C}" dt="2021-11-23T09:57:46.067" v="63"/>
        <pc:sldMasterMkLst>
          <pc:docMk/>
          <pc:sldMasterMk cId="600719419" sldId="2147483714"/>
        </pc:sldMasterMkLst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3852307185" sldId="2147483715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486592287" sldId="2147483716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1998119013" sldId="2147483717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3046502663" sldId="2147483718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560842908" sldId="2147483719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1354063484" sldId="2147483720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3636303592" sldId="2147483721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416973731" sldId="2147483722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3778057893" sldId="2147483723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2987666135" sldId="2147483724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3594980077" sldId="2147483725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1465707245" sldId="2147483726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1883751292" sldId="2147483727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2853049833" sldId="2147483728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3278081903" sldId="2147483729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2636715911" sldId="2147483730"/>
          </pc:sldLayoutMkLst>
        </pc:sldLayoutChg>
        <pc:sldLayoutChg chg="add del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600719419" sldId="2147483714"/>
            <pc:sldLayoutMk cId="1138996055" sldId="2147483731"/>
          </pc:sldLayoutMkLst>
        </pc:sldLayoutChg>
      </pc:sldMasterChg>
      <pc:sldMasterChg chg="add addSldLayout modSldLayout">
        <pc:chgData name="Rares Andrei Scobeniuc (2112787)" userId="S::2112787@student.uwtsd.ac.uk::d7d61fa7-eeb4-4955-b78d-58ee5e7ac163" providerId="AD" clId="Web-{D42A65CF-061A-C461-A5DA-942AC4EDDD9C}" dt="2021-11-23T09:57:46.067" v="63"/>
        <pc:sldMasterMkLst>
          <pc:docMk/>
          <pc:sldMasterMk cId="2570099659" sldId="2147483732"/>
        </pc:sldMasterMkLst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4263542755" sldId="2147483733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1373594289" sldId="2147483734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382722082" sldId="2147483735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4152997429" sldId="2147483736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3569592799" sldId="2147483737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505600887" sldId="2147483738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2008614526" sldId="2147483739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588028701" sldId="2147483740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1103116388" sldId="2147483753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3291230216" sldId="2147483754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1186773648" sldId="2147483755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1466472909" sldId="2147483756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1296328965" sldId="2147483757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2450711881" sldId="2147483758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1033014015" sldId="2147483759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3066569802" sldId="2147483760"/>
          </pc:sldLayoutMkLst>
        </pc:sldLayoutChg>
        <pc:sldLayoutChg chg="add mod replId">
          <pc:chgData name="Rares Andrei Scobeniuc (2112787)" userId="S::2112787@student.uwtsd.ac.uk::d7d61fa7-eeb4-4955-b78d-58ee5e7ac163" providerId="AD" clId="Web-{D42A65CF-061A-C461-A5DA-942AC4EDDD9C}" dt="2021-11-23T09:57:46.067" v="63"/>
          <pc:sldLayoutMkLst>
            <pc:docMk/>
            <pc:sldMasterMk cId="2570099659" sldId="2147483732"/>
            <pc:sldLayoutMk cId="3525222858" sldId="2147483761"/>
          </pc:sldLayoutMkLst>
        </pc:sldLayoutChg>
      </pc:sldMasterChg>
    </pc:docChg>
  </pc:docChgLst>
  <pc:docChgLst>
    <pc:chgData name="Rares Andrei Scobeniuc (2112787)" userId="S::2112787@student.uwtsd.ac.uk::d7d61fa7-eeb4-4955-b78d-58ee5e7ac163" providerId="AD" clId="Web-{9A831D48-EA42-3A9D-7683-9773D507BE2C}"/>
    <pc:docChg chg="addSld delSld addMainMaster modMainMaster">
      <pc:chgData name="Rares Andrei Scobeniuc (2112787)" userId="S::2112787@student.uwtsd.ac.uk::d7d61fa7-eeb4-4955-b78d-58ee5e7ac163" providerId="AD" clId="Web-{9A831D48-EA42-3A9D-7683-9773D507BE2C}" dt="2021-12-06T21:47:20.968" v="7"/>
      <pc:docMkLst>
        <pc:docMk/>
      </pc:docMkLst>
      <pc:sldChg chg="add">
        <pc:chgData name="Rares Andrei Scobeniuc (2112787)" userId="S::2112787@student.uwtsd.ac.uk::d7d61fa7-eeb4-4955-b78d-58ee5e7ac163" providerId="AD" clId="Web-{9A831D48-EA42-3A9D-7683-9773D507BE2C}" dt="2021-12-06T21:44:32.597" v="0"/>
        <pc:sldMkLst>
          <pc:docMk/>
          <pc:sldMk cId="3365408714" sldId="260"/>
        </pc:sldMkLst>
      </pc:sldChg>
      <pc:sldChg chg="add">
        <pc:chgData name="Rares Andrei Scobeniuc (2112787)" userId="S::2112787@student.uwtsd.ac.uk::d7d61fa7-eeb4-4955-b78d-58ee5e7ac163" providerId="AD" clId="Web-{9A831D48-EA42-3A9D-7683-9773D507BE2C}" dt="2021-12-06T21:45:00.537" v="1"/>
        <pc:sldMkLst>
          <pc:docMk/>
          <pc:sldMk cId="90346819" sldId="261"/>
        </pc:sldMkLst>
      </pc:sldChg>
      <pc:sldChg chg="add">
        <pc:chgData name="Rares Andrei Scobeniuc (2112787)" userId="S::2112787@student.uwtsd.ac.uk::d7d61fa7-eeb4-4955-b78d-58ee5e7ac163" providerId="AD" clId="Web-{9A831D48-EA42-3A9D-7683-9773D507BE2C}" dt="2021-12-06T21:45:17.647" v="2"/>
        <pc:sldMkLst>
          <pc:docMk/>
          <pc:sldMk cId="186580216" sldId="262"/>
        </pc:sldMkLst>
      </pc:sldChg>
      <pc:sldChg chg="add del">
        <pc:chgData name="Rares Andrei Scobeniuc (2112787)" userId="S::2112787@student.uwtsd.ac.uk::d7d61fa7-eeb4-4955-b78d-58ee5e7ac163" providerId="AD" clId="Web-{9A831D48-EA42-3A9D-7683-9773D507BE2C}" dt="2021-12-06T21:45:56.525" v="4"/>
        <pc:sldMkLst>
          <pc:docMk/>
          <pc:sldMk cId="2211618134" sldId="263"/>
        </pc:sldMkLst>
      </pc:sldChg>
      <pc:sldChg chg="add">
        <pc:chgData name="Rares Andrei Scobeniuc (2112787)" userId="S::2112787@student.uwtsd.ac.uk::d7d61fa7-eeb4-4955-b78d-58ee5e7ac163" providerId="AD" clId="Web-{9A831D48-EA42-3A9D-7683-9773D507BE2C}" dt="2021-12-06T21:46:41.622" v="5"/>
        <pc:sldMkLst>
          <pc:docMk/>
          <pc:sldMk cId="4135192245" sldId="263"/>
        </pc:sldMkLst>
      </pc:sldChg>
      <pc:sldChg chg="add">
        <pc:chgData name="Rares Andrei Scobeniuc (2112787)" userId="S::2112787@student.uwtsd.ac.uk::d7d61fa7-eeb4-4955-b78d-58ee5e7ac163" providerId="AD" clId="Web-{9A831D48-EA42-3A9D-7683-9773D507BE2C}" dt="2021-12-06T21:47:04.748" v="6"/>
        <pc:sldMkLst>
          <pc:docMk/>
          <pc:sldMk cId="334761851" sldId="264"/>
        </pc:sldMkLst>
      </pc:sldChg>
      <pc:sldChg chg="add">
        <pc:chgData name="Rares Andrei Scobeniuc (2112787)" userId="S::2112787@student.uwtsd.ac.uk::d7d61fa7-eeb4-4955-b78d-58ee5e7ac163" providerId="AD" clId="Web-{9A831D48-EA42-3A9D-7683-9773D507BE2C}" dt="2021-12-06T21:47:20.968" v="7"/>
        <pc:sldMkLst>
          <pc:docMk/>
          <pc:sldMk cId="17741224" sldId="265"/>
        </pc:sldMkLst>
      </pc:sldChg>
      <pc:sldMasterChg chg="modSldLayout">
        <pc:chgData name="Rares Andrei Scobeniuc (2112787)" userId="S::2112787@student.uwtsd.ac.uk::d7d61fa7-eeb4-4955-b78d-58ee5e7ac163" providerId="AD" clId="Web-{9A831D48-EA42-3A9D-7683-9773D507BE2C}" dt="2021-12-06T21:44:32.597" v="0"/>
        <pc:sldMasterMkLst>
          <pc:docMk/>
          <pc:sldMasterMk cId="2570099659" sldId="2147483732"/>
        </pc:sldMasterMkLst>
        <pc:sldLayoutChg chg="replI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2570099659" sldId="2147483732"/>
            <pc:sldLayoutMk cId="1103116388" sldId="2147483753"/>
          </pc:sldLayoutMkLst>
        </pc:sldLayoutChg>
        <pc:sldLayoutChg chg="replI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2570099659" sldId="2147483732"/>
            <pc:sldLayoutMk cId="3291230216" sldId="2147483754"/>
          </pc:sldLayoutMkLst>
        </pc:sldLayoutChg>
        <pc:sldLayoutChg chg="replI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2570099659" sldId="2147483732"/>
            <pc:sldLayoutMk cId="1186773648" sldId="2147483755"/>
          </pc:sldLayoutMkLst>
        </pc:sldLayoutChg>
        <pc:sldLayoutChg chg="replI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2570099659" sldId="2147483732"/>
            <pc:sldLayoutMk cId="1466472909" sldId="2147483756"/>
          </pc:sldLayoutMkLst>
        </pc:sldLayoutChg>
        <pc:sldLayoutChg chg="replI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2570099659" sldId="2147483732"/>
            <pc:sldLayoutMk cId="1296328965" sldId="2147483757"/>
          </pc:sldLayoutMkLst>
        </pc:sldLayoutChg>
        <pc:sldLayoutChg chg="replI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2570099659" sldId="2147483732"/>
            <pc:sldLayoutMk cId="2450711881" sldId="2147483758"/>
          </pc:sldLayoutMkLst>
        </pc:sldLayoutChg>
        <pc:sldLayoutChg chg="replI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2570099659" sldId="2147483732"/>
            <pc:sldLayoutMk cId="1033014015" sldId="2147483759"/>
          </pc:sldLayoutMkLst>
        </pc:sldLayoutChg>
        <pc:sldLayoutChg chg="replI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2570099659" sldId="2147483732"/>
            <pc:sldLayoutMk cId="3066569802" sldId="2147483760"/>
          </pc:sldLayoutMkLst>
        </pc:sldLayoutChg>
        <pc:sldLayoutChg chg="replI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2570099659" sldId="2147483732"/>
            <pc:sldLayoutMk cId="3525222858" sldId="2147483761"/>
          </pc:sldLayoutMkLst>
        </pc:sldLayoutChg>
      </pc:sldMasterChg>
      <pc:sldMasterChg chg="add addSldLayout">
        <pc:chgData name="Rares Andrei Scobeniuc (2112787)" userId="S::2112787@student.uwtsd.ac.uk::d7d61fa7-eeb4-4955-b78d-58ee5e7ac163" providerId="AD" clId="Web-{9A831D48-EA42-3A9D-7683-9773D507BE2C}" dt="2021-12-06T21:44:32.597" v="0"/>
        <pc:sldMasterMkLst>
          <pc:docMk/>
          <pc:sldMasterMk cId="3525550506" sldId="2147483741"/>
        </pc:sldMasterMkLst>
        <pc:sldLayoutChg chg="ad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3525550506" sldId="2147483741"/>
            <pc:sldLayoutMk cId="703475436" sldId="2147483742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3525550506" sldId="2147483741"/>
            <pc:sldLayoutMk cId="2440825212" sldId="2147483743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3525550506" sldId="2147483741"/>
            <pc:sldLayoutMk cId="467190752" sldId="2147483744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3525550506" sldId="2147483741"/>
            <pc:sldLayoutMk cId="619410920" sldId="2147483745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3525550506" sldId="2147483741"/>
            <pc:sldLayoutMk cId="3784428659" sldId="2147483746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3525550506" sldId="2147483741"/>
            <pc:sldLayoutMk cId="2946927907" sldId="2147483747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3525550506" sldId="2147483741"/>
            <pc:sldLayoutMk cId="4150639817" sldId="2147483748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3525550506" sldId="2147483741"/>
            <pc:sldLayoutMk cId="2208622720" sldId="2147483749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3525550506" sldId="2147483741"/>
            <pc:sldLayoutMk cId="3858930146" sldId="2147483750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3525550506" sldId="2147483741"/>
            <pc:sldLayoutMk cId="2709833226" sldId="2147483751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4:32.597" v="0"/>
          <pc:sldLayoutMkLst>
            <pc:docMk/>
            <pc:sldMasterMk cId="3525550506" sldId="2147483741"/>
            <pc:sldLayoutMk cId="2099242873" sldId="2147483752"/>
          </pc:sldLayoutMkLst>
        </pc:sldLayoutChg>
      </pc:sldMasterChg>
      <pc:sldMasterChg chg="add addSldLayout">
        <pc:chgData name="Rares Andrei Scobeniuc (2112787)" userId="S::2112787@student.uwtsd.ac.uk::d7d61fa7-eeb4-4955-b78d-58ee5e7ac163" providerId="AD" clId="Web-{9A831D48-EA42-3A9D-7683-9773D507BE2C}" dt="2021-12-06T21:46:41.622" v="5"/>
        <pc:sldMasterMkLst>
          <pc:docMk/>
          <pc:sldMasterMk cId="2372778094" sldId="2147483818"/>
        </pc:sldMasterMkLst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2467345315" sldId="2147483819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310366203" sldId="2147483820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2437576388" sldId="2147483821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4261366210" sldId="2147483822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1866109700" sldId="2147483823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2248703818" sldId="2147483824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1566136589" sldId="2147483825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544497594" sldId="2147483826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846837729" sldId="2147483827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4111832176" sldId="2147483828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700080829" sldId="2147483829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1127843161" sldId="2147483830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3885868043" sldId="2147483831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841184645" sldId="2147483832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2404728333" sldId="2147483833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2318610923" sldId="2147483834"/>
          </pc:sldLayoutMkLst>
        </pc:sldLayoutChg>
        <pc:sldLayoutChg chg="add">
          <pc:chgData name="Rares Andrei Scobeniuc (2112787)" userId="S::2112787@student.uwtsd.ac.uk::d7d61fa7-eeb4-4955-b78d-58ee5e7ac163" providerId="AD" clId="Web-{9A831D48-EA42-3A9D-7683-9773D507BE2C}" dt="2021-12-06T21:46:41.622" v="5"/>
          <pc:sldLayoutMkLst>
            <pc:docMk/>
            <pc:sldMasterMk cId="2372778094" sldId="2147483818"/>
            <pc:sldLayoutMk cId="509402208" sldId="2147483835"/>
          </pc:sldLayoutMkLst>
        </pc:sldLayoutChg>
      </pc:sldMasterChg>
    </pc:docChg>
  </pc:docChgLst>
  <pc:docChgLst>
    <pc:chgData name="Rares Andrei Scobeniuc (2112787)" userId="S::2112787@student.uwtsd.ac.uk::d7d61fa7-eeb4-4955-b78d-58ee5e7ac163" providerId="AD" clId="Web-{E968ED76-02C1-4F12-9AEC-D6F9E9A356C7}"/>
    <pc:docChg chg="modSld addMainMaster delMainMaster">
      <pc:chgData name="Rares Andrei Scobeniuc (2112787)" userId="S::2112787@student.uwtsd.ac.uk::d7d61fa7-eeb4-4955-b78d-58ee5e7ac163" providerId="AD" clId="Web-{E968ED76-02C1-4F12-9AEC-D6F9E9A356C7}" dt="2021-11-23T03:06:18.563" v="60"/>
      <pc:docMkLst>
        <pc:docMk/>
      </pc:docMkLst>
      <pc:sldChg chg="addSp delSp modSp mod setBg modClrScheme addAnim chgLayout">
        <pc:chgData name="Rares Andrei Scobeniuc (2112787)" userId="S::2112787@student.uwtsd.ac.uk::d7d61fa7-eeb4-4955-b78d-58ee5e7ac163" providerId="AD" clId="Web-{E968ED76-02C1-4F12-9AEC-D6F9E9A356C7}" dt="2021-11-23T03:06:18.563" v="60"/>
        <pc:sldMkLst>
          <pc:docMk/>
          <pc:sldMk cId="109857222" sldId="256"/>
        </pc:sldMkLst>
        <pc:spChg chg="mod">
          <ac:chgData name="Rares Andrei Scobeniuc (2112787)" userId="S::2112787@student.uwtsd.ac.uk::d7d61fa7-eeb4-4955-b78d-58ee5e7ac163" providerId="AD" clId="Web-{E968ED76-02C1-4F12-9AEC-D6F9E9A356C7}" dt="2021-11-23T03:06:18.563" v="6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ares Andrei Scobeniuc (2112787)" userId="S::2112787@student.uwtsd.ac.uk::d7d61fa7-eeb4-4955-b78d-58ee5e7ac163" providerId="AD" clId="Web-{E968ED76-02C1-4F12-9AEC-D6F9E9A356C7}" dt="2021-11-23T03:06:18.563" v="6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ares Andrei Scobeniuc (2112787)" userId="S::2112787@student.uwtsd.ac.uk::d7d61fa7-eeb4-4955-b78d-58ee5e7ac163" providerId="AD" clId="Web-{E968ED76-02C1-4F12-9AEC-D6F9E9A356C7}" dt="2021-11-23T03:06:18.563" v="60"/>
          <ac:spMkLst>
            <pc:docMk/>
            <pc:sldMk cId="109857222" sldId="256"/>
            <ac:spMk id="9" creationId="{C7938FEF-CAF3-4757-B8CD-B2284E7CAC88}"/>
          </ac:spMkLst>
        </pc:spChg>
        <pc:spChg chg="add del">
          <ac:chgData name="Rares Andrei Scobeniuc (2112787)" userId="S::2112787@student.uwtsd.ac.uk::d7d61fa7-eeb4-4955-b78d-58ee5e7ac163" providerId="AD" clId="Web-{E968ED76-02C1-4F12-9AEC-D6F9E9A356C7}" dt="2021-11-23T03:06:18.563" v="60"/>
          <ac:spMkLst>
            <pc:docMk/>
            <pc:sldMk cId="109857222" sldId="256"/>
            <ac:spMk id="11" creationId="{98C398B4-C37F-4CEC-A2C3-148A5ADBB1EF}"/>
          </ac:spMkLst>
        </pc:spChg>
        <pc:spChg chg="add del">
          <ac:chgData name="Rares Andrei Scobeniuc (2112787)" userId="S::2112787@student.uwtsd.ac.uk::d7d61fa7-eeb4-4955-b78d-58ee5e7ac163" providerId="AD" clId="Web-{E968ED76-02C1-4F12-9AEC-D6F9E9A356C7}" dt="2021-11-23T03:06:18.563" v="60"/>
          <ac:spMkLst>
            <pc:docMk/>
            <pc:sldMk cId="109857222" sldId="256"/>
            <ac:spMk id="13" creationId="{C318AF9F-8000-4610-8801-DFC69A5182A2}"/>
          </ac:spMkLst>
        </pc:spChg>
        <pc:spChg chg="add">
          <ac:chgData name="Rares Andrei Scobeniuc (2112787)" userId="S::2112787@student.uwtsd.ac.uk::d7d61fa7-eeb4-4955-b78d-58ee5e7ac163" providerId="AD" clId="Web-{E968ED76-02C1-4F12-9AEC-D6F9E9A356C7}" dt="2021-11-23T03:06:18.563" v="60"/>
          <ac:spMkLst>
            <pc:docMk/>
            <pc:sldMk cId="109857222" sldId="256"/>
            <ac:spMk id="18" creationId="{A1D7EC86-7CB9-431D-8AC3-8AAF0440B162}"/>
          </ac:spMkLst>
        </pc:spChg>
        <pc:spChg chg="add">
          <ac:chgData name="Rares Andrei Scobeniuc (2112787)" userId="S::2112787@student.uwtsd.ac.uk::d7d61fa7-eeb4-4955-b78d-58ee5e7ac163" providerId="AD" clId="Web-{E968ED76-02C1-4F12-9AEC-D6F9E9A356C7}" dt="2021-11-23T03:06:18.563" v="60"/>
          <ac:spMkLst>
            <pc:docMk/>
            <pc:sldMk cId="109857222" sldId="256"/>
            <ac:spMk id="20" creationId="{D4B9777F-B610-419B-9193-80306388F3E2}"/>
          </ac:spMkLst>
        </pc:spChg>
        <pc:spChg chg="add">
          <ac:chgData name="Rares Andrei Scobeniuc (2112787)" userId="S::2112787@student.uwtsd.ac.uk::d7d61fa7-eeb4-4955-b78d-58ee5e7ac163" providerId="AD" clId="Web-{E968ED76-02C1-4F12-9AEC-D6F9E9A356C7}" dt="2021-11-23T03:06:18.563" v="60"/>
          <ac:spMkLst>
            <pc:docMk/>
            <pc:sldMk cId="109857222" sldId="256"/>
            <ac:spMk id="22" creationId="{311F016A-A753-449B-9EA6-322199B7119E}"/>
          </ac:spMkLst>
        </pc:spChg>
        <pc:spChg chg="add">
          <ac:chgData name="Rares Andrei Scobeniuc (2112787)" userId="S::2112787@student.uwtsd.ac.uk::d7d61fa7-eeb4-4955-b78d-58ee5e7ac163" providerId="AD" clId="Web-{E968ED76-02C1-4F12-9AEC-D6F9E9A356C7}" dt="2021-11-23T03:06:18.563" v="60"/>
          <ac:spMkLst>
            <pc:docMk/>
            <pc:sldMk cId="109857222" sldId="256"/>
            <ac:spMk id="24" creationId="{95106A28-883A-4993-BF9E-C403B81A8D66}"/>
          </ac:spMkLst>
        </pc:spChg>
        <pc:spChg chg="add">
          <ac:chgData name="Rares Andrei Scobeniuc (2112787)" userId="S::2112787@student.uwtsd.ac.uk::d7d61fa7-eeb4-4955-b78d-58ee5e7ac163" providerId="AD" clId="Web-{E968ED76-02C1-4F12-9AEC-D6F9E9A356C7}" dt="2021-11-23T03:06:18.563" v="60"/>
          <ac:spMkLst>
            <pc:docMk/>
            <pc:sldMk cId="109857222" sldId="256"/>
            <ac:spMk id="26" creationId="{F5AE4E4F-9F4C-43ED-8299-9BD63B74E8F0}"/>
          </ac:spMkLst>
        </pc:spChg>
        <pc:picChg chg="add mod ord">
          <ac:chgData name="Rares Andrei Scobeniuc (2112787)" userId="S::2112787@student.uwtsd.ac.uk::d7d61fa7-eeb4-4955-b78d-58ee5e7ac163" providerId="AD" clId="Web-{E968ED76-02C1-4F12-9AEC-D6F9E9A356C7}" dt="2021-11-23T03:06:18.563" v="60"/>
          <ac:picMkLst>
            <pc:docMk/>
            <pc:sldMk cId="109857222" sldId="256"/>
            <ac:picMk id="4" creationId="{703E59BD-7944-4AE7-BDD1-D0ED7620A6ED}"/>
          </ac:picMkLst>
        </pc:picChg>
      </pc:sldChg>
      <pc:sldMasterChg chg="del delSldLayout">
        <pc:chgData name="Rares Andrei Scobeniuc (2112787)" userId="S::2112787@student.uwtsd.ac.uk::d7d61fa7-eeb4-4955-b78d-58ee5e7ac163" providerId="AD" clId="Web-{E968ED76-02C1-4F12-9AEC-D6F9E9A356C7}" dt="2021-11-23T03:05:43.578" v="50"/>
        <pc:sldMasterMkLst>
          <pc:docMk/>
          <pc:sldMasterMk cId="2460954070" sldId="2147483660"/>
        </pc:sldMasterMkLst>
        <pc:sldLayoutChg chg="del">
          <pc:chgData name="Rares Andrei Scobeniuc (2112787)" userId="S::2112787@student.uwtsd.ac.uk::d7d61fa7-eeb4-4955-b78d-58ee5e7ac163" providerId="AD" clId="Web-{E968ED76-02C1-4F12-9AEC-D6F9E9A356C7}" dt="2021-11-23T03:05:43.578" v="5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ares Andrei Scobeniuc (2112787)" userId="S::2112787@student.uwtsd.ac.uk::d7d61fa7-eeb4-4955-b78d-58ee5e7ac163" providerId="AD" clId="Web-{E968ED76-02C1-4F12-9AEC-D6F9E9A356C7}" dt="2021-11-23T03:05:43.578" v="5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ares Andrei Scobeniuc (2112787)" userId="S::2112787@student.uwtsd.ac.uk::d7d61fa7-eeb4-4955-b78d-58ee5e7ac163" providerId="AD" clId="Web-{E968ED76-02C1-4F12-9AEC-D6F9E9A356C7}" dt="2021-11-23T03:05:43.578" v="5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ares Andrei Scobeniuc (2112787)" userId="S::2112787@student.uwtsd.ac.uk::d7d61fa7-eeb4-4955-b78d-58ee5e7ac163" providerId="AD" clId="Web-{E968ED76-02C1-4F12-9AEC-D6F9E9A356C7}" dt="2021-11-23T03:05:43.578" v="5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ares Andrei Scobeniuc (2112787)" userId="S::2112787@student.uwtsd.ac.uk::d7d61fa7-eeb4-4955-b78d-58ee5e7ac163" providerId="AD" clId="Web-{E968ED76-02C1-4F12-9AEC-D6F9E9A356C7}" dt="2021-11-23T03:05:43.578" v="5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ares Andrei Scobeniuc (2112787)" userId="S::2112787@student.uwtsd.ac.uk::d7d61fa7-eeb4-4955-b78d-58ee5e7ac163" providerId="AD" clId="Web-{E968ED76-02C1-4F12-9AEC-D6F9E9A356C7}" dt="2021-11-23T03:05:43.578" v="5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ares Andrei Scobeniuc (2112787)" userId="S::2112787@student.uwtsd.ac.uk::d7d61fa7-eeb4-4955-b78d-58ee5e7ac163" providerId="AD" clId="Web-{E968ED76-02C1-4F12-9AEC-D6F9E9A356C7}" dt="2021-11-23T03:05:43.578" v="5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ares Andrei Scobeniuc (2112787)" userId="S::2112787@student.uwtsd.ac.uk::d7d61fa7-eeb4-4955-b78d-58ee5e7ac163" providerId="AD" clId="Web-{E968ED76-02C1-4F12-9AEC-D6F9E9A356C7}" dt="2021-11-23T03:05:43.578" v="5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ares Andrei Scobeniuc (2112787)" userId="S::2112787@student.uwtsd.ac.uk::d7d61fa7-eeb4-4955-b78d-58ee5e7ac163" providerId="AD" clId="Web-{E968ED76-02C1-4F12-9AEC-D6F9E9A356C7}" dt="2021-11-23T03:05:43.578" v="5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ares Andrei Scobeniuc (2112787)" userId="S::2112787@student.uwtsd.ac.uk::d7d61fa7-eeb4-4955-b78d-58ee5e7ac163" providerId="AD" clId="Web-{E968ED76-02C1-4F12-9AEC-D6F9E9A356C7}" dt="2021-11-23T03:05:43.578" v="5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ares Andrei Scobeniuc (2112787)" userId="S::2112787@student.uwtsd.ac.uk::d7d61fa7-eeb4-4955-b78d-58ee5e7ac163" providerId="AD" clId="Web-{E968ED76-02C1-4F12-9AEC-D6F9E9A356C7}" dt="2021-11-23T03:05:43.578" v="5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Rares Andrei Scobeniuc (2112787)" userId="S::2112787@student.uwtsd.ac.uk::d7d61fa7-eeb4-4955-b78d-58ee5e7ac163" providerId="AD" clId="Web-{E968ED76-02C1-4F12-9AEC-D6F9E9A356C7}" dt="2021-11-23T03:06:18.563" v="60"/>
        <pc:sldMasterMkLst>
          <pc:docMk/>
          <pc:sldMasterMk cId="599320997" sldId="2147483672"/>
        </pc:sldMasterMkLst>
        <pc:sldLayoutChg chg="add del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599320997" sldId="2147483672"/>
            <pc:sldLayoutMk cId="2883797263" sldId="2147483673"/>
          </pc:sldLayoutMkLst>
        </pc:sldLayoutChg>
        <pc:sldLayoutChg chg="add del replI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599320997" sldId="2147483672"/>
            <pc:sldLayoutMk cId="2500387402" sldId="2147483674"/>
          </pc:sldLayoutMkLst>
        </pc:sldLayoutChg>
        <pc:sldLayoutChg chg="add del replI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599320997" sldId="2147483672"/>
            <pc:sldLayoutMk cId="2949323011" sldId="2147483675"/>
          </pc:sldLayoutMkLst>
        </pc:sldLayoutChg>
        <pc:sldLayoutChg chg="add del replI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599320997" sldId="2147483672"/>
            <pc:sldLayoutMk cId="1421969985" sldId="2147483676"/>
          </pc:sldLayoutMkLst>
        </pc:sldLayoutChg>
        <pc:sldLayoutChg chg="add del replI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599320997" sldId="2147483672"/>
            <pc:sldLayoutMk cId="3873050007" sldId="2147483677"/>
          </pc:sldLayoutMkLst>
        </pc:sldLayoutChg>
        <pc:sldLayoutChg chg="add del replI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599320997" sldId="2147483672"/>
            <pc:sldLayoutMk cId="3586703600" sldId="2147483678"/>
          </pc:sldLayoutMkLst>
        </pc:sldLayoutChg>
        <pc:sldLayoutChg chg="add del replI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599320997" sldId="2147483672"/>
            <pc:sldLayoutMk cId="2671730840" sldId="2147483679"/>
          </pc:sldLayoutMkLst>
        </pc:sldLayoutChg>
        <pc:sldLayoutChg chg="add del replI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599320997" sldId="2147483672"/>
            <pc:sldLayoutMk cId="3323951059" sldId="2147483680"/>
          </pc:sldLayoutMkLst>
        </pc:sldLayoutChg>
        <pc:sldLayoutChg chg="add del replI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599320997" sldId="2147483672"/>
            <pc:sldLayoutMk cId="953156631" sldId="2147483681"/>
          </pc:sldLayoutMkLst>
        </pc:sldLayoutChg>
        <pc:sldLayoutChg chg="add del replI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599320997" sldId="2147483672"/>
            <pc:sldLayoutMk cId="2317749074" sldId="2147483682"/>
          </pc:sldLayoutMkLst>
        </pc:sldLayoutChg>
        <pc:sldLayoutChg chg="add del replI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599320997" sldId="2147483672"/>
            <pc:sldLayoutMk cId="1083899296" sldId="2147483683"/>
          </pc:sldLayoutMkLst>
        </pc:sldLayoutChg>
      </pc:sldMasterChg>
      <pc:sldMasterChg chg="add addSldLayout">
        <pc:chgData name="Rares Andrei Scobeniuc (2112787)" userId="S::2112787@student.uwtsd.ac.uk::d7d61fa7-eeb4-4955-b78d-58ee5e7ac163" providerId="AD" clId="Web-{E968ED76-02C1-4F12-9AEC-D6F9E9A356C7}" dt="2021-11-23T03:06:18.563" v="60"/>
        <pc:sldMasterMkLst>
          <pc:docMk/>
          <pc:sldMasterMk cId="3641439311" sldId="2147483684"/>
        </pc:sldMasterMkLst>
        <pc:sldLayoutChg chg="ad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3641439311" sldId="2147483684"/>
            <pc:sldLayoutMk cId="4255818223" sldId="2147483685"/>
          </pc:sldLayoutMkLst>
        </pc:sldLayoutChg>
        <pc:sldLayoutChg chg="ad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3641439311" sldId="2147483684"/>
            <pc:sldLayoutMk cId="4203186995" sldId="2147483686"/>
          </pc:sldLayoutMkLst>
        </pc:sldLayoutChg>
        <pc:sldLayoutChg chg="ad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3641439311" sldId="2147483684"/>
            <pc:sldLayoutMk cId="3946542224" sldId="2147483687"/>
          </pc:sldLayoutMkLst>
        </pc:sldLayoutChg>
        <pc:sldLayoutChg chg="ad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3641439311" sldId="2147483684"/>
            <pc:sldLayoutMk cId="3424416351" sldId="2147483688"/>
          </pc:sldLayoutMkLst>
        </pc:sldLayoutChg>
        <pc:sldLayoutChg chg="ad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3641439311" sldId="2147483684"/>
            <pc:sldLayoutMk cId="3323561040" sldId="2147483689"/>
          </pc:sldLayoutMkLst>
        </pc:sldLayoutChg>
        <pc:sldLayoutChg chg="ad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3641439311" sldId="2147483684"/>
            <pc:sldLayoutMk cId="1950195849" sldId="2147483690"/>
          </pc:sldLayoutMkLst>
        </pc:sldLayoutChg>
        <pc:sldLayoutChg chg="ad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3641439311" sldId="2147483684"/>
            <pc:sldLayoutMk cId="2539796809" sldId="2147483691"/>
          </pc:sldLayoutMkLst>
        </pc:sldLayoutChg>
        <pc:sldLayoutChg chg="ad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3641439311" sldId="2147483684"/>
            <pc:sldLayoutMk cId="2429748297" sldId="2147483692"/>
          </pc:sldLayoutMkLst>
        </pc:sldLayoutChg>
        <pc:sldLayoutChg chg="ad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3641439311" sldId="2147483684"/>
            <pc:sldLayoutMk cId="2414219019" sldId="2147483693"/>
          </pc:sldLayoutMkLst>
        </pc:sldLayoutChg>
        <pc:sldLayoutChg chg="ad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3641439311" sldId="2147483684"/>
            <pc:sldLayoutMk cId="2959379064" sldId="2147483694"/>
          </pc:sldLayoutMkLst>
        </pc:sldLayoutChg>
        <pc:sldLayoutChg chg="add">
          <pc:chgData name="Rares Andrei Scobeniuc (2112787)" userId="S::2112787@student.uwtsd.ac.uk::d7d61fa7-eeb4-4955-b78d-58ee5e7ac163" providerId="AD" clId="Web-{E968ED76-02C1-4F12-9AEC-D6F9E9A356C7}" dt="2021-11-23T03:06:18.563" v="60"/>
          <pc:sldLayoutMkLst>
            <pc:docMk/>
            <pc:sldMasterMk cId="3641439311" sldId="2147483684"/>
            <pc:sldLayoutMk cId="3341833032" sldId="214748369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3542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594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722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997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9592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600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614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028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3116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230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773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664729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3289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7118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0140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5698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2228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34754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08252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71907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94109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4286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69279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63981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6227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9301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83322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24287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734531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36620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57638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136621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61097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70381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613658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49759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83772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83217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08082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784316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86804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118464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472833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861092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402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7.pn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slideLayout" Target="../slideLayouts/slideLayout41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1.xml"/><Relationship Id="rId21" Type="http://schemas.openxmlformats.org/officeDocument/2006/relationships/image" Target="../media/image11.png"/><Relationship Id="rId7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40.xml"/><Relationship Id="rId17" Type="http://schemas.openxmlformats.org/officeDocument/2006/relationships/slideLayout" Target="../slideLayouts/slideLayout45.xml"/><Relationship Id="rId2" Type="http://schemas.openxmlformats.org/officeDocument/2006/relationships/slideLayout" Target="../slideLayouts/slideLayout30.xml"/><Relationship Id="rId16" Type="http://schemas.openxmlformats.org/officeDocument/2006/relationships/slideLayout" Target="../slideLayouts/slideLayout44.xml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38.xml"/><Relationship Id="rId19" Type="http://schemas.openxmlformats.org/officeDocument/2006/relationships/image" Target="../media/image9.png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Relationship Id="rId14" Type="http://schemas.openxmlformats.org/officeDocument/2006/relationships/slideLayout" Target="../slideLayouts/slideLayout42.xml"/><Relationship Id="rId22" Type="http://schemas.openxmlformats.org/officeDocument/2006/relationships/image" Target="../media/image1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0996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255505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7780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  <p:sldLayoutId id="2147483830" r:id="rId12"/>
    <p:sldLayoutId id="2147483831" r:id="rId13"/>
    <p:sldLayoutId id="2147483832" r:id="rId14"/>
    <p:sldLayoutId id="2147483833" r:id="rId15"/>
    <p:sldLayoutId id="2147483834" r:id="rId16"/>
    <p:sldLayoutId id="214748383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technofaq.org/posts/2018/07/technology-in-the-workplace-the-digital-future-of-work/" TargetMode="External"/><Relationship Id="rId4" Type="http://schemas.openxmlformats.org/officeDocument/2006/relationships/image" Target="../media/image1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DIKW_Pyramid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://atodorov.org/blog/2017/05/28/top-7-lessons-from-134-book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://quotewit.blogspot.com/2014/01/graduation-quotes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9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peoplematters.in/article/training-development/building-skills-for-a-digital-future-whats-needed-15439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nedhayes.com/future-of-technology-a-few-predictions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9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thepsychreport.com/conversations/qa-grit-psychologist-angela-duckworth-wins-genius-grant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9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mrgscience.com/ess-ia-results-analysis--conclusions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72012" y="1447800"/>
            <a:ext cx="5222325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>
                <a:solidFill>
                  <a:srgbClr val="EBEBEB"/>
                </a:solidFill>
                <a:cs typeface="Calibri Light"/>
              </a:rPr>
              <a:t>Rares Andrei Scobeniuc</a:t>
            </a:r>
            <a:br>
              <a:rPr lang="en-US" sz="5600">
                <a:solidFill>
                  <a:srgbClr val="EBEBEB"/>
                </a:solidFill>
                <a:cs typeface="Calibri Light"/>
              </a:rPr>
            </a:br>
            <a:r>
              <a:rPr lang="en-US" sz="5600">
                <a:solidFill>
                  <a:srgbClr val="EBEBEB"/>
                </a:solidFill>
                <a:cs typeface="Calibri Light"/>
              </a:rPr>
              <a:t>2202787</a:t>
            </a:r>
            <a:br>
              <a:rPr lang="en-US" sz="5600">
                <a:solidFill>
                  <a:srgbClr val="EBEBEB"/>
                </a:solidFill>
                <a:cs typeface="Calibri Light"/>
              </a:rPr>
            </a:br>
            <a:endParaRPr lang="en-US" sz="5600">
              <a:solidFill>
                <a:srgbClr val="EBEBEB"/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72012" y="4777380"/>
            <a:ext cx="5222326" cy="861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tx2">
                    <a:lumMod val="40000"/>
                    <a:lumOff val="60000"/>
                  </a:schemeClr>
                </a:solidFill>
                <a:cs typeface="Calibri"/>
              </a:rPr>
              <a:t>Skills for the workplace</a:t>
            </a:r>
            <a:endParaRPr lang="en-US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" name="Picture 3" descr="Camera lens">
            <a:extLst>
              <a:ext uri="{FF2B5EF4-FFF2-40B4-BE49-F238E27FC236}">
                <a16:creationId xmlns:a16="http://schemas.microsoft.com/office/drawing/2014/main" id="{703E59BD-7944-4AE7-BDD1-D0ED7620A6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2778" b="2"/>
          <a:stretch/>
        </p:blipFill>
        <p:spPr>
          <a:xfrm>
            <a:off x="2" y="1"/>
            <a:ext cx="4480787" cy="3428997"/>
          </a:xfrm>
          <a:custGeom>
            <a:avLst/>
            <a:gdLst/>
            <a:ahLst/>
            <a:cxnLst/>
            <a:rect l="l" t="t" r="r" b="b"/>
            <a:pathLst>
              <a:path w="4480787" h="3428997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28997"/>
                </a:lnTo>
                <a:lnTo>
                  <a:pt x="0" y="3428997"/>
                </a:lnTo>
                <a:close/>
              </a:path>
            </a:pathLst>
          </a:custGeom>
        </p:spPr>
      </p:pic>
      <p:pic>
        <p:nvPicPr>
          <p:cNvPr id="5" name="Picture 5" descr="A picture containing person&#10;&#10;Description automatically generated">
            <a:extLst>
              <a:ext uri="{FF2B5EF4-FFF2-40B4-BE49-F238E27FC236}">
                <a16:creationId xmlns:a16="http://schemas.microsoft.com/office/drawing/2014/main" id="{9E81CDB8-B884-48FF-B9DA-F1E5472E005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2755" b="2"/>
          <a:stretch/>
        </p:blipFill>
        <p:spPr>
          <a:xfrm>
            <a:off x="-1" y="3428999"/>
            <a:ext cx="4481964" cy="3429003"/>
          </a:xfrm>
          <a:custGeom>
            <a:avLst/>
            <a:gdLst/>
            <a:ahLst/>
            <a:cxnLst/>
            <a:rect l="l" t="t" r="r" b="b"/>
            <a:pathLst>
              <a:path w="4481964" h="3429003">
                <a:moveTo>
                  <a:pt x="0" y="0"/>
                </a:moveTo>
                <a:lnTo>
                  <a:pt x="4229830" y="0"/>
                </a:lnTo>
                <a:lnTo>
                  <a:pt x="4229830" y="56238"/>
                </a:lnTo>
                <a:lnTo>
                  <a:pt x="4231847" y="196141"/>
                </a:lnTo>
                <a:lnTo>
                  <a:pt x="4234872" y="333301"/>
                </a:lnTo>
                <a:lnTo>
                  <a:pt x="4237730" y="469090"/>
                </a:lnTo>
                <a:lnTo>
                  <a:pt x="4240924" y="602135"/>
                </a:lnTo>
                <a:lnTo>
                  <a:pt x="4245798" y="734494"/>
                </a:lnTo>
                <a:lnTo>
                  <a:pt x="4251009" y="864796"/>
                </a:lnTo>
                <a:lnTo>
                  <a:pt x="4255715" y="992355"/>
                </a:lnTo>
                <a:lnTo>
                  <a:pt x="4268995" y="1241301"/>
                </a:lnTo>
                <a:lnTo>
                  <a:pt x="4283114" y="1479959"/>
                </a:lnTo>
                <a:lnTo>
                  <a:pt x="4297906" y="1709016"/>
                </a:lnTo>
                <a:lnTo>
                  <a:pt x="4314211" y="1925729"/>
                </a:lnTo>
                <a:lnTo>
                  <a:pt x="4331188" y="2132841"/>
                </a:lnTo>
                <a:lnTo>
                  <a:pt x="4349509" y="2324865"/>
                </a:lnTo>
                <a:lnTo>
                  <a:pt x="4367495" y="2505230"/>
                </a:lnTo>
                <a:lnTo>
                  <a:pt x="4385480" y="2671194"/>
                </a:lnTo>
                <a:lnTo>
                  <a:pt x="4402457" y="2823441"/>
                </a:lnTo>
                <a:lnTo>
                  <a:pt x="4418594" y="2958544"/>
                </a:lnTo>
                <a:lnTo>
                  <a:pt x="4433890" y="3080616"/>
                </a:lnTo>
                <a:lnTo>
                  <a:pt x="4446665" y="3183486"/>
                </a:lnTo>
                <a:lnTo>
                  <a:pt x="4458767" y="3269897"/>
                </a:lnTo>
                <a:lnTo>
                  <a:pt x="4476081" y="3388541"/>
                </a:lnTo>
                <a:lnTo>
                  <a:pt x="4481964" y="3429003"/>
                </a:lnTo>
                <a:lnTo>
                  <a:pt x="3577807" y="3429003"/>
                </a:lnTo>
                <a:lnTo>
                  <a:pt x="0" y="3429003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9EC6FB-8631-41D1-A5BF-8692F845D8F5}"/>
              </a:ext>
            </a:extLst>
          </p:cNvPr>
          <p:cNvSpPr txBox="1"/>
          <p:nvPr/>
        </p:nvSpPr>
        <p:spPr>
          <a:xfrm>
            <a:off x="9320701" y="6657945"/>
            <a:ext cx="2871299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B662B-ED50-4B08-9B3A-392262309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837" y="1325880"/>
            <a:ext cx="3543464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EBEBEB"/>
                </a:solidFill>
              </a:rPr>
              <a:t>          DIKW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BBBAA-1D49-4502-B7BA-E5901448E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3137" y="4588329"/>
            <a:ext cx="3571163" cy="16215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cap="all">
                <a:solidFill>
                  <a:schemeClr val="tx2">
                    <a:lumMod val="40000"/>
                    <a:lumOff val="60000"/>
                  </a:schemeClr>
                </a:solidFill>
              </a:rPr>
              <a:t>          d</a:t>
            </a:r>
            <a:endParaRPr lang="en-US" sz="1800" cap="all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0C03C69C-FBAB-4A94-9FDA-88702F0985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980" r="5763" b="1"/>
          <a:stretch/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4A7A51-1A9B-49D5-8D0F-6FFB479C14F8}"/>
              </a:ext>
            </a:extLst>
          </p:cNvPr>
          <p:cNvSpPr txBox="1"/>
          <p:nvPr/>
        </p:nvSpPr>
        <p:spPr>
          <a:xfrm>
            <a:off x="9490619" y="6657945"/>
            <a:ext cx="270138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9673C8-30E9-450C-BC0B-C398BBAFF01C}"/>
              </a:ext>
            </a:extLst>
          </p:cNvPr>
          <p:cNvSpPr txBox="1"/>
          <p:nvPr/>
        </p:nvSpPr>
        <p:spPr>
          <a:xfrm rot="-2160000">
            <a:off x="9095117" y="527074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           DATA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390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text, building, shelf, book&#10;&#10;Description automatically generated">
            <a:extLst>
              <a:ext uri="{FF2B5EF4-FFF2-40B4-BE49-F238E27FC236}">
                <a16:creationId xmlns:a16="http://schemas.microsoft.com/office/drawing/2014/main" id="{3D8E67C3-5538-452A-BB80-07C5BA33C7C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40000"/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20099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97A93D-2979-4F33-AC75-40EA49485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700">
                <a:solidFill>
                  <a:schemeClr val="tx1"/>
                </a:solidFill>
              </a:rPr>
              <a:t>           INFORMATION</a:t>
            </a:r>
            <a:br>
              <a:rPr lang="en-US" sz="6700">
                <a:solidFill>
                  <a:schemeClr val="tx1"/>
                </a:solidFill>
              </a:rPr>
            </a:br>
            <a:endParaRPr lang="en-US" sz="6700">
              <a:solidFill>
                <a:schemeClr val="tx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009E37-7BC1-46B4-8B31-2DA93D6A64AE}"/>
              </a:ext>
            </a:extLst>
          </p:cNvPr>
          <p:cNvSpPr txBox="1"/>
          <p:nvPr/>
        </p:nvSpPr>
        <p:spPr>
          <a:xfrm>
            <a:off x="9490619" y="6657945"/>
            <a:ext cx="270138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3257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C8317E1E-4721-4F8F-B585-799B09EEAB2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40000"/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3270" r="9091" b="3530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F218D5-6F17-43AE-B39E-E630EE47D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>
                <a:solidFill>
                  <a:schemeClr val="tx1"/>
                </a:solidFill>
              </a:rPr>
              <a:t>  KNOWLEDGE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C2EE6D-E446-44E6-8E36-A48FCF9D8576}"/>
              </a:ext>
            </a:extLst>
          </p:cNvPr>
          <p:cNvSpPr txBox="1"/>
          <p:nvPr/>
        </p:nvSpPr>
        <p:spPr>
          <a:xfrm>
            <a:off x="9298259" y="6657945"/>
            <a:ext cx="289374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27248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hite stones balanced in a stack">
            <a:extLst>
              <a:ext uri="{FF2B5EF4-FFF2-40B4-BE49-F238E27FC236}">
                <a16:creationId xmlns:a16="http://schemas.microsoft.com/office/drawing/2014/main" id="{6AD60AF4-C058-488E-B05A-3AE55CC490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64" r="-3" b="-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0613" y="1122363"/>
            <a:ext cx="3541909" cy="2387600"/>
          </a:xfrm>
        </p:spPr>
        <p:txBody>
          <a:bodyPr>
            <a:normAutofit/>
          </a:bodyPr>
          <a:lstStyle/>
          <a:p>
            <a:r>
              <a:rPr lang="en-US" dirty="0">
                <a:cs typeface="Calibri Light"/>
              </a:rPr>
              <a:t>WISDOM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0613" y="3602038"/>
            <a:ext cx="3541909" cy="2387600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5" name="Picture 5" descr="Wisdom Free Stock Photo - Public Domain Pictures">
            <a:extLst>
              <a:ext uri="{FF2B5EF4-FFF2-40B4-BE49-F238E27FC236}">
                <a16:creationId xmlns:a16="http://schemas.microsoft.com/office/drawing/2014/main" id="{066AF5D3-0EB5-4407-A365-8EA189FBEB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758" y="3692294"/>
            <a:ext cx="3418934" cy="2348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408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34604-739F-4D19-A22A-640E958A6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1454964"/>
            <a:ext cx="3339281" cy="33088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/>
              <a:t>           DISCUSSIONS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0550D-4B1A-4189-8CFD-B03180158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4677539"/>
            <a:ext cx="3339281" cy="14643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cap="all">
                <a:solidFill>
                  <a:schemeClr val="accent1">
                    <a:lumMod val="60000"/>
                    <a:lumOff val="40000"/>
                  </a:schemeClr>
                </a:solidFill>
              </a:rPr>
              <a:t>DIGITAL SKILLS </a:t>
            </a: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6ECFBC0-2052-4B07-95DB-F0155FBB398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38014"/>
          <a:stretch/>
        </p:blipFill>
        <p:spPr>
          <a:xfrm>
            <a:off x="4634682" y="10"/>
            <a:ext cx="7557319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7C7EFE-5DEA-4034-86CE-A6C438C28409}"/>
              </a:ext>
            </a:extLst>
          </p:cNvPr>
          <p:cNvSpPr txBox="1"/>
          <p:nvPr/>
        </p:nvSpPr>
        <p:spPr>
          <a:xfrm>
            <a:off x="9320702" y="6657945"/>
            <a:ext cx="2871299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0346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11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13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3BF2C8F3-13B7-4986-9E6F-7C763D6D0A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61" r="-1" b="15367"/>
          <a:stretch/>
        </p:blipFill>
        <p:spPr>
          <a:xfrm>
            <a:off x="153" y="10"/>
            <a:ext cx="12191695" cy="6857990"/>
          </a:xfrm>
          <a:prstGeom prst="rect">
            <a:avLst/>
          </a:prstGeom>
        </p:spPr>
      </p:pic>
      <p:pic>
        <p:nvPicPr>
          <p:cNvPr id="10" name="Picture 15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7AB51A-3F01-4420-92A6-C0BBA4068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                 PRIMARY DATA</a:t>
            </a:r>
            <a:endParaRPr lang="en-US"/>
          </a:p>
        </p:txBody>
      </p:sp>
      <p:sp>
        <p:nvSpPr>
          <p:cNvPr id="11" name="Rectangle 17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9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52F80C-191E-4DCC-84AE-6BD173A9C570}"/>
              </a:ext>
            </a:extLst>
          </p:cNvPr>
          <p:cNvSpPr txBox="1"/>
          <p:nvPr/>
        </p:nvSpPr>
        <p:spPr>
          <a:xfrm>
            <a:off x="9601074" y="6657945"/>
            <a:ext cx="259077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6580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8055" y="655200"/>
            <a:ext cx="5432045" cy="1969200"/>
          </a:xfrm>
        </p:spPr>
        <p:txBody>
          <a:bodyPr anchor="b">
            <a:normAutofit/>
          </a:bodyPr>
          <a:lstStyle/>
          <a:p>
            <a:r>
              <a:rPr lang="en-US" dirty="0">
                <a:cs typeface="Calibri Light"/>
              </a:rPr>
              <a:t>ANGELA LEE DUCKWORTH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8055" y="2624400"/>
            <a:ext cx="5432045" cy="332645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6400">
                <a:cs typeface="Calibri"/>
              </a:rPr>
              <a:t>TED TALK</a:t>
            </a:r>
            <a:endParaRPr lang="en-US" sz="6400"/>
          </a:p>
        </p:txBody>
      </p:sp>
      <p:pic>
        <p:nvPicPr>
          <p:cNvPr id="4" name="Picture 4" descr="A person sitting at a desk&#10;&#10;Description automatically generated">
            <a:extLst>
              <a:ext uri="{FF2B5EF4-FFF2-40B4-BE49-F238E27FC236}">
                <a16:creationId xmlns:a16="http://schemas.microsoft.com/office/drawing/2014/main" id="{9A0EFB29-F6A4-47C2-8177-5E86B96933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11900" y="1610934"/>
            <a:ext cx="5436688" cy="3628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A120C0-72FC-404C-8D78-ECF170AAA5F8}"/>
              </a:ext>
            </a:extLst>
          </p:cNvPr>
          <p:cNvSpPr txBox="1"/>
          <p:nvPr/>
        </p:nvSpPr>
        <p:spPr>
          <a:xfrm>
            <a:off x="9242774" y="5039868"/>
            <a:ext cx="250581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35192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0DFE84-92C7-4A32-9E37-876CE5A58C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00837" y="1325880"/>
            <a:ext cx="3543464" cy="3066507"/>
          </a:xfrm>
        </p:spPr>
        <p:txBody>
          <a:bodyPr>
            <a:normAutofit/>
          </a:bodyPr>
          <a:lstStyle/>
          <a:p>
            <a:r>
              <a:rPr lang="en-US" sz="2600">
                <a:solidFill>
                  <a:srgbClr val="EBEBEB"/>
                </a:solidFill>
                <a:ea typeface="Source Sans Pro Light"/>
              </a:rPr>
              <a:t>          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89439B-4C1B-4B60-9330-FA27E6A093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3137" y="4588329"/>
            <a:ext cx="3571163" cy="1621508"/>
          </a:xfrm>
        </p:spPr>
        <p:txBody>
          <a:bodyPr vert="horz" lIns="0" tIns="0" rIns="91440" bIns="0" rtlCol="0">
            <a:normAutofit/>
          </a:bodyPr>
          <a:lstStyle/>
          <a:p>
            <a:r>
              <a:rPr lang="en-US" sz="1800">
                <a:solidFill>
                  <a:schemeClr val="tx2">
                    <a:lumMod val="40000"/>
                    <a:lumOff val="60000"/>
                  </a:schemeClr>
                </a:solidFill>
                <a:ea typeface="Source Sans Pro"/>
              </a:rPr>
              <a:t>.....................AND CONCLUSIONS.</a:t>
            </a:r>
          </a:p>
        </p:txBody>
      </p:sp>
      <p:sp>
        <p:nvSpPr>
          <p:cNvPr id="12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A0C284B-8960-4EB6-A707-7452921ED4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046" r="10519"/>
          <a:stretch/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B8DC06-CE30-4EBC-81B9-F352F7847B4E}"/>
              </a:ext>
            </a:extLst>
          </p:cNvPr>
          <p:cNvSpPr txBox="1"/>
          <p:nvPr/>
        </p:nvSpPr>
        <p:spPr>
          <a:xfrm>
            <a:off x="9490619" y="6657945"/>
            <a:ext cx="270138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47618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E53783-7269-42A2-99BA-46370FACE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HARVARD REFERENCE LIST</a:t>
            </a:r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6DC09C99-4B4C-4B3B-9B20-0F6B955B93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3992" y="704054"/>
            <a:ext cx="5449889" cy="5449889"/>
          </a:xfrm>
          <a:prstGeom prst="rect">
            <a:avLst/>
          </a:prstGeom>
          <a:effectLst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EF6B4-9123-4BA2-A246-79A58D28D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ONE AND GOOD</a:t>
            </a:r>
          </a:p>
        </p:txBody>
      </p:sp>
    </p:spTree>
    <p:extLst>
      <p:ext uri="{BB962C8B-B14F-4D97-AF65-F5344CB8AC3E}">
        <p14:creationId xmlns:p14="http://schemas.microsoft.com/office/powerpoint/2010/main" val="177412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3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Ion</vt:lpstr>
      <vt:lpstr>Madison</vt:lpstr>
      <vt:lpstr>Ion</vt:lpstr>
      <vt:lpstr>Rares Andrei Scobeniuc 2202787 </vt:lpstr>
      <vt:lpstr>          DIKW</vt:lpstr>
      <vt:lpstr>           INFORMATION </vt:lpstr>
      <vt:lpstr>  KNOWLEDGE</vt:lpstr>
      <vt:lpstr>WISDOM</vt:lpstr>
      <vt:lpstr>           DISCUSSIONS</vt:lpstr>
      <vt:lpstr>                 PRIMARY DATA</vt:lpstr>
      <vt:lpstr>ANGELA LEE DUCKWORTH</vt:lpstr>
      <vt:lpstr>          CONCLUSION</vt:lpstr>
      <vt:lpstr>HARVARD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74</cp:revision>
  <dcterms:created xsi:type="dcterms:W3CDTF">2021-11-23T03:03:45Z</dcterms:created>
  <dcterms:modified xsi:type="dcterms:W3CDTF">2021-12-06T21:47:21Z</dcterms:modified>
</cp:coreProperties>
</file>