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D2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18674-53C5-93E4-F22F-581FA34AC9B4}" v="463" dt="2022-09-19T17:53:54.944"/>
    <p1510:client id="{2DA78BAA-8BBD-493E-2F1B-E11BD4D2576B}" v="9" dt="2022-09-19T18:01:31.995"/>
    <p1510:client id="{4B15650B-190A-AAAA-A182-A4FFCA223788}" v="1580" dt="2022-09-16T17:32:09.087"/>
    <p1510:client id="{66193971-BFD2-AAAA-C5EF-11610D283F42}" v="3080" dt="2022-09-08T19:20:13.201"/>
    <p1510:client id="{87B16DCC-EAE9-554F-680A-873B36849CDF}" v="1527" dt="2022-09-19T16:48:22.234"/>
    <p1510:client id="{935904CF-388E-EF8A-CC80-7718F78E7635}" v="959" dt="2022-09-25T18:45:19.776"/>
    <p1510:client id="{9BD0050D-CF35-61C7-324B-24DBE619281A}" v="2716" dt="2022-09-07T19:15:45.291"/>
    <p1510:client id="{D8E72456-15A0-4D2C-8834-9C7D64588101}" v="400" dt="2022-09-07T17:41:37.480"/>
    <p1510:client id="{DDB7B986-B281-C580-19EF-2509E31077FD}" v="21" dt="2022-09-19T16:53:07.848"/>
    <p1510:client id="{E006E244-765F-1074-C3B1-D140A9C88E8E}" v="63" dt="2022-09-12T15:05:30.518"/>
    <p1510:client id="{E6CCA074-7AD8-0A68-E9B2-AFAD650C5689}" v="1643" dt="2022-09-22T20:25:14.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gie Day (2208488)" userId="S::2208488@student.uwtsd.ac.uk::7450288e-fe37-4c7c-b091-35b402190096" providerId="AD" clId="Web-{87B16DCC-EAE9-554F-680A-873B36849CDF}"/>
    <pc:docChg chg="modSld">
      <pc:chgData name="Maggie Day (2208488)" userId="S::2208488@student.uwtsd.ac.uk::7450288e-fe37-4c7c-b091-35b402190096" providerId="AD" clId="Web-{87B16DCC-EAE9-554F-680A-873B36849CDF}" dt="2022-09-19T16:48:22.046" v="849" actId="20577"/>
      <pc:docMkLst>
        <pc:docMk/>
      </pc:docMkLst>
      <pc:sldChg chg="addSp modSp">
        <pc:chgData name="Maggie Day (2208488)" userId="S::2208488@student.uwtsd.ac.uk::7450288e-fe37-4c7c-b091-35b402190096" providerId="AD" clId="Web-{87B16DCC-EAE9-554F-680A-873B36849CDF}" dt="2022-09-19T16:46:31.652" v="848" actId="20577"/>
        <pc:sldMkLst>
          <pc:docMk/>
          <pc:sldMk cId="109857222" sldId="256"/>
        </pc:sldMkLst>
        <pc:spChg chg="mod">
          <ac:chgData name="Maggie Day (2208488)" userId="S::2208488@student.uwtsd.ac.uk::7450288e-fe37-4c7c-b091-35b402190096" providerId="AD" clId="Web-{87B16DCC-EAE9-554F-680A-873B36849CDF}" dt="2022-09-19T16:31:29.704" v="782" actId="20577"/>
          <ac:spMkLst>
            <pc:docMk/>
            <pc:sldMk cId="109857222" sldId="256"/>
            <ac:spMk id="3" creationId="{00000000-0000-0000-0000-000000000000}"/>
          </ac:spMkLst>
        </pc:spChg>
        <pc:spChg chg="mod">
          <ac:chgData name="Maggie Day (2208488)" userId="S::2208488@student.uwtsd.ac.uk::7450288e-fe37-4c7c-b091-35b402190096" providerId="AD" clId="Web-{87B16DCC-EAE9-554F-680A-873B36849CDF}" dt="2022-09-19T16:34:51.835" v="804" actId="20577"/>
          <ac:spMkLst>
            <pc:docMk/>
            <pc:sldMk cId="109857222" sldId="256"/>
            <ac:spMk id="5" creationId="{7E84F494-FB74-2CE6-EAC9-A6AC939FFC9C}"/>
          </ac:spMkLst>
        </pc:spChg>
        <pc:spChg chg="mod">
          <ac:chgData name="Maggie Day (2208488)" userId="S::2208488@student.uwtsd.ac.uk::7450288e-fe37-4c7c-b091-35b402190096" providerId="AD" clId="Web-{87B16DCC-EAE9-554F-680A-873B36849CDF}" dt="2022-09-19T16:46:31.652" v="848" actId="20577"/>
          <ac:spMkLst>
            <pc:docMk/>
            <pc:sldMk cId="109857222" sldId="256"/>
            <ac:spMk id="6" creationId="{E3CEE30B-81D8-B507-18A5-F18DBB45DEB9}"/>
          </ac:spMkLst>
        </pc:spChg>
        <pc:spChg chg="add mod">
          <ac:chgData name="Maggie Day (2208488)" userId="S::2208488@student.uwtsd.ac.uk::7450288e-fe37-4c7c-b091-35b402190096" providerId="AD" clId="Web-{87B16DCC-EAE9-554F-680A-873B36849CDF}" dt="2022-09-19T16:26:26.802" v="744" actId="20577"/>
          <ac:spMkLst>
            <pc:docMk/>
            <pc:sldMk cId="109857222" sldId="256"/>
            <ac:spMk id="7" creationId="{1E22CAE6-854B-3301-DB94-4B435F3C76A1}"/>
          </ac:spMkLst>
        </pc:spChg>
        <pc:spChg chg="mod">
          <ac:chgData name="Maggie Day (2208488)" userId="S::2208488@student.uwtsd.ac.uk::7450288e-fe37-4c7c-b091-35b402190096" providerId="AD" clId="Web-{87B16DCC-EAE9-554F-680A-873B36849CDF}" dt="2022-09-19T16:32:12.471" v="799" actId="20577"/>
          <ac:spMkLst>
            <pc:docMk/>
            <pc:sldMk cId="109857222" sldId="256"/>
            <ac:spMk id="8" creationId="{1A272586-96AB-0425-8FE1-64651FD86768}"/>
          </ac:spMkLst>
        </pc:spChg>
        <pc:spChg chg="mod">
          <ac:chgData name="Maggie Day (2208488)" userId="S::2208488@student.uwtsd.ac.uk::7450288e-fe37-4c7c-b091-35b402190096" providerId="AD" clId="Web-{87B16DCC-EAE9-554F-680A-873B36849CDF}" dt="2022-09-19T16:24:46.768" v="725" actId="20577"/>
          <ac:spMkLst>
            <pc:docMk/>
            <pc:sldMk cId="109857222" sldId="256"/>
            <ac:spMk id="9" creationId="{66EAE51C-3D65-3F65-9DBA-4CF5D2015228}"/>
          </ac:spMkLst>
        </pc:spChg>
        <pc:spChg chg="add mod">
          <ac:chgData name="Maggie Day (2208488)" userId="S::2208488@student.uwtsd.ac.uk::7450288e-fe37-4c7c-b091-35b402190096" providerId="AD" clId="Web-{87B16DCC-EAE9-554F-680A-873B36849CDF}" dt="2022-09-19T16:25:34.988" v="734" actId="1076"/>
          <ac:spMkLst>
            <pc:docMk/>
            <pc:sldMk cId="109857222" sldId="256"/>
            <ac:spMk id="10" creationId="{18A16959-736F-24BF-ACE9-862E0B63F63C}"/>
          </ac:spMkLst>
        </pc:spChg>
      </pc:sldChg>
      <pc:sldChg chg="addSp modSp">
        <pc:chgData name="Maggie Day (2208488)" userId="S::2208488@student.uwtsd.ac.uk::7450288e-fe37-4c7c-b091-35b402190096" providerId="AD" clId="Web-{87B16DCC-EAE9-554F-680A-873B36849CDF}" dt="2022-09-19T16:48:22.046" v="849" actId="20577"/>
        <pc:sldMkLst>
          <pc:docMk/>
          <pc:sldMk cId="2508246796" sldId="257"/>
        </pc:sldMkLst>
        <pc:spChg chg="mod">
          <ac:chgData name="Maggie Day (2208488)" userId="S::2208488@student.uwtsd.ac.uk::7450288e-fe37-4c7c-b091-35b402190096" providerId="AD" clId="Web-{87B16DCC-EAE9-554F-680A-873B36849CDF}" dt="2022-09-19T16:44:28.930" v="812" actId="20577"/>
          <ac:spMkLst>
            <pc:docMk/>
            <pc:sldMk cId="2508246796" sldId="257"/>
            <ac:spMk id="2" creationId="{AB20A4AA-B209-C283-887B-2C8E60EE4926}"/>
          </ac:spMkLst>
        </pc:spChg>
        <pc:spChg chg="mod">
          <ac:chgData name="Maggie Day (2208488)" userId="S::2208488@student.uwtsd.ac.uk::7450288e-fe37-4c7c-b091-35b402190096" providerId="AD" clId="Web-{87B16DCC-EAE9-554F-680A-873B36849CDF}" dt="2022-09-19T16:28:19.527" v="761" actId="20577"/>
          <ac:spMkLst>
            <pc:docMk/>
            <pc:sldMk cId="2508246796" sldId="257"/>
            <ac:spMk id="3" creationId="{17FBC75B-43FD-4C9C-5154-A0F29E714D89}"/>
          </ac:spMkLst>
        </pc:spChg>
        <pc:spChg chg="add mod">
          <ac:chgData name="Maggie Day (2208488)" userId="S::2208488@student.uwtsd.ac.uk::7450288e-fe37-4c7c-b091-35b402190096" providerId="AD" clId="Web-{87B16DCC-EAE9-554F-680A-873B36849CDF}" dt="2022-09-19T16:48:22.046" v="849"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935904CF-388E-EF8A-CC80-7718F78E7635}"/>
    <pc:docChg chg="modSld">
      <pc:chgData name="Maggie Day (2208488)" userId="S::2208488@student.uwtsd.ac.uk::7450288e-fe37-4c7c-b091-35b402190096" providerId="AD" clId="Web-{935904CF-388E-EF8A-CC80-7718F78E7635}" dt="2022-09-25T18:45:19.761" v="485" actId="20577"/>
      <pc:docMkLst>
        <pc:docMk/>
      </pc:docMkLst>
      <pc:sldChg chg="modSp">
        <pc:chgData name="Maggie Day (2208488)" userId="S::2208488@student.uwtsd.ac.uk::7450288e-fe37-4c7c-b091-35b402190096" providerId="AD" clId="Web-{935904CF-388E-EF8A-CC80-7718F78E7635}" dt="2022-09-25T18:45:19.761" v="485" actId="20577"/>
        <pc:sldMkLst>
          <pc:docMk/>
          <pc:sldMk cId="109857222" sldId="256"/>
        </pc:sldMkLst>
        <pc:spChg chg="mod">
          <ac:chgData name="Maggie Day (2208488)" userId="S::2208488@student.uwtsd.ac.uk::7450288e-fe37-4c7c-b091-35b402190096" providerId="AD" clId="Web-{935904CF-388E-EF8A-CC80-7718F78E7635}" dt="2022-09-25T17:16:43.228" v="258" actId="1076"/>
          <ac:spMkLst>
            <pc:docMk/>
            <pc:sldMk cId="109857222" sldId="256"/>
            <ac:spMk id="2" creationId="{00000000-0000-0000-0000-000000000000}"/>
          </ac:spMkLst>
        </pc:spChg>
        <pc:spChg chg="mod">
          <ac:chgData name="Maggie Day (2208488)" userId="S::2208488@student.uwtsd.ac.uk::7450288e-fe37-4c7c-b091-35b402190096" providerId="AD" clId="Web-{935904CF-388E-EF8A-CC80-7718F78E7635}" dt="2022-09-25T17:48:36.948" v="373" actId="20577"/>
          <ac:spMkLst>
            <pc:docMk/>
            <pc:sldMk cId="109857222" sldId="256"/>
            <ac:spMk id="3" creationId="{00000000-0000-0000-0000-000000000000}"/>
          </ac:spMkLst>
        </pc:spChg>
        <pc:spChg chg="mod">
          <ac:chgData name="Maggie Day (2208488)" userId="S::2208488@student.uwtsd.ac.uk::7450288e-fe37-4c7c-b091-35b402190096" providerId="AD" clId="Web-{935904CF-388E-EF8A-CC80-7718F78E7635}" dt="2022-09-25T18:15:24.961" v="442" actId="20577"/>
          <ac:spMkLst>
            <pc:docMk/>
            <pc:sldMk cId="109857222" sldId="256"/>
            <ac:spMk id="5" creationId="{7E84F494-FB74-2CE6-EAC9-A6AC939FFC9C}"/>
          </ac:spMkLst>
        </pc:spChg>
        <pc:spChg chg="mod">
          <ac:chgData name="Maggie Day (2208488)" userId="S::2208488@student.uwtsd.ac.uk::7450288e-fe37-4c7c-b091-35b402190096" providerId="AD" clId="Web-{935904CF-388E-EF8A-CC80-7718F78E7635}" dt="2022-09-25T18:43:45.568" v="477" actId="20577"/>
          <ac:spMkLst>
            <pc:docMk/>
            <pc:sldMk cId="109857222" sldId="256"/>
            <ac:spMk id="6" creationId="{E3CEE30B-81D8-B507-18A5-F18DBB45DEB9}"/>
          </ac:spMkLst>
        </pc:spChg>
        <pc:spChg chg="mod">
          <ac:chgData name="Maggie Day (2208488)" userId="S::2208488@student.uwtsd.ac.uk::7450288e-fe37-4c7c-b091-35b402190096" providerId="AD" clId="Web-{935904CF-388E-EF8A-CC80-7718F78E7635}" dt="2022-09-25T18:45:19.761" v="485" actId="20577"/>
          <ac:spMkLst>
            <pc:docMk/>
            <pc:sldMk cId="109857222" sldId="256"/>
            <ac:spMk id="7" creationId="{1E22CAE6-854B-3301-DB94-4B435F3C76A1}"/>
          </ac:spMkLst>
        </pc:spChg>
        <pc:spChg chg="mod">
          <ac:chgData name="Maggie Day (2208488)" userId="S::2208488@student.uwtsd.ac.uk::7450288e-fe37-4c7c-b091-35b402190096" providerId="AD" clId="Web-{935904CF-388E-EF8A-CC80-7718F78E7635}" dt="2022-09-25T17:54:50.800" v="423" actId="20577"/>
          <ac:spMkLst>
            <pc:docMk/>
            <pc:sldMk cId="109857222" sldId="256"/>
            <ac:spMk id="8" creationId="{1A272586-96AB-0425-8FE1-64651FD86768}"/>
          </ac:spMkLst>
        </pc:spChg>
      </pc:sldChg>
      <pc:sldChg chg="modSp">
        <pc:chgData name="Maggie Day (2208488)" userId="S::2208488@student.uwtsd.ac.uk::7450288e-fe37-4c7c-b091-35b402190096" providerId="AD" clId="Web-{935904CF-388E-EF8A-CC80-7718F78E7635}" dt="2022-09-25T17:39:44.607" v="365" actId="20577"/>
        <pc:sldMkLst>
          <pc:docMk/>
          <pc:sldMk cId="2508246796" sldId="257"/>
        </pc:sldMkLst>
        <pc:spChg chg="mod">
          <ac:chgData name="Maggie Day (2208488)" userId="S::2208488@student.uwtsd.ac.uk::7450288e-fe37-4c7c-b091-35b402190096" providerId="AD" clId="Web-{935904CF-388E-EF8A-CC80-7718F78E7635}" dt="2022-09-25T17:39:44.607" v="365"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E6CCA074-7AD8-0A68-E9B2-AFAD650C5689}"/>
    <pc:docChg chg="modSld">
      <pc:chgData name="Maggie Day (2208488)" userId="S::2208488@student.uwtsd.ac.uk::7450288e-fe37-4c7c-b091-35b402190096" providerId="AD" clId="Web-{E6CCA074-7AD8-0A68-E9B2-AFAD650C5689}" dt="2022-09-22T20:25:11.893" v="875" actId="20577"/>
      <pc:docMkLst>
        <pc:docMk/>
      </pc:docMkLst>
      <pc:sldChg chg="addSp delSp modSp">
        <pc:chgData name="Maggie Day (2208488)" userId="S::2208488@student.uwtsd.ac.uk::7450288e-fe37-4c7c-b091-35b402190096" providerId="AD" clId="Web-{E6CCA074-7AD8-0A68-E9B2-AFAD650C5689}" dt="2022-09-22T20:25:11.893" v="875" actId="20577"/>
        <pc:sldMkLst>
          <pc:docMk/>
          <pc:sldMk cId="109857222" sldId="256"/>
        </pc:sldMkLst>
        <pc:spChg chg="mod">
          <ac:chgData name="Maggie Day (2208488)" userId="S::2208488@student.uwtsd.ac.uk::7450288e-fe37-4c7c-b091-35b402190096" providerId="AD" clId="Web-{E6CCA074-7AD8-0A68-E9B2-AFAD650C5689}" dt="2022-09-22T19:39:43.751" v="392" actId="1076"/>
          <ac:spMkLst>
            <pc:docMk/>
            <pc:sldMk cId="109857222" sldId="256"/>
            <ac:spMk id="3" creationId="{00000000-0000-0000-0000-000000000000}"/>
          </ac:spMkLst>
        </pc:spChg>
        <pc:spChg chg="mod">
          <ac:chgData name="Maggie Day (2208488)" userId="S::2208488@student.uwtsd.ac.uk::7450288e-fe37-4c7c-b091-35b402190096" providerId="AD" clId="Web-{E6CCA074-7AD8-0A68-E9B2-AFAD650C5689}" dt="2022-09-22T19:54:28.151" v="604" actId="20577"/>
          <ac:spMkLst>
            <pc:docMk/>
            <pc:sldMk cId="109857222" sldId="256"/>
            <ac:spMk id="5" creationId="{7E84F494-FB74-2CE6-EAC9-A6AC939FFC9C}"/>
          </ac:spMkLst>
        </pc:spChg>
        <pc:spChg chg="mod">
          <ac:chgData name="Maggie Day (2208488)" userId="S::2208488@student.uwtsd.ac.uk::7450288e-fe37-4c7c-b091-35b402190096" providerId="AD" clId="Web-{E6CCA074-7AD8-0A68-E9B2-AFAD650C5689}" dt="2022-09-22T19:39:26.657" v="390" actId="14100"/>
          <ac:spMkLst>
            <pc:docMk/>
            <pc:sldMk cId="109857222" sldId="256"/>
            <ac:spMk id="6" creationId="{E3CEE30B-81D8-B507-18A5-F18DBB45DEB9}"/>
          </ac:spMkLst>
        </pc:spChg>
        <pc:spChg chg="mod">
          <ac:chgData name="Maggie Day (2208488)" userId="S::2208488@student.uwtsd.ac.uk::7450288e-fe37-4c7c-b091-35b402190096" providerId="AD" clId="Web-{E6CCA074-7AD8-0A68-E9B2-AFAD650C5689}" dt="2022-09-22T19:39:33.938" v="391" actId="14100"/>
          <ac:spMkLst>
            <pc:docMk/>
            <pc:sldMk cId="109857222" sldId="256"/>
            <ac:spMk id="7" creationId="{1E22CAE6-854B-3301-DB94-4B435F3C76A1}"/>
          </ac:spMkLst>
        </pc:spChg>
        <pc:spChg chg="mod">
          <ac:chgData name="Maggie Day (2208488)" userId="S::2208488@student.uwtsd.ac.uk::7450288e-fe37-4c7c-b091-35b402190096" providerId="AD" clId="Web-{E6CCA074-7AD8-0A68-E9B2-AFAD650C5689}" dt="2022-09-22T19:39:49.438" v="393" actId="1076"/>
          <ac:spMkLst>
            <pc:docMk/>
            <pc:sldMk cId="109857222" sldId="256"/>
            <ac:spMk id="8" creationId="{1A272586-96AB-0425-8FE1-64651FD86768}"/>
          </ac:spMkLst>
        </pc:spChg>
        <pc:spChg chg="del mod">
          <ac:chgData name="Maggie Day (2208488)" userId="S::2208488@student.uwtsd.ac.uk::7450288e-fe37-4c7c-b091-35b402190096" providerId="AD" clId="Web-{E6CCA074-7AD8-0A68-E9B2-AFAD650C5689}" dt="2022-09-22T18:28:26.641" v="30"/>
          <ac:spMkLst>
            <pc:docMk/>
            <pc:sldMk cId="109857222" sldId="256"/>
            <ac:spMk id="9" creationId="{66EAE51C-3D65-3F65-9DBA-4CF5D2015228}"/>
          </ac:spMkLst>
        </pc:spChg>
        <pc:spChg chg="add del mod">
          <ac:chgData name="Maggie Day (2208488)" userId="S::2208488@student.uwtsd.ac.uk::7450288e-fe37-4c7c-b091-35b402190096" providerId="AD" clId="Web-{E6CCA074-7AD8-0A68-E9B2-AFAD650C5689}" dt="2022-09-22T20:04:19.528" v="608"/>
          <ac:spMkLst>
            <pc:docMk/>
            <pc:sldMk cId="109857222" sldId="256"/>
            <ac:spMk id="9" creationId="{D228F9C4-EE80-A123-ACD5-1DF8B9C13B67}"/>
          </ac:spMkLst>
        </pc:spChg>
        <pc:spChg chg="add del mod">
          <ac:chgData name="Maggie Day (2208488)" userId="S::2208488@student.uwtsd.ac.uk::7450288e-fe37-4c7c-b091-35b402190096" providerId="AD" clId="Web-{E6CCA074-7AD8-0A68-E9B2-AFAD650C5689}" dt="2022-09-22T20:11:08.040" v="644"/>
          <ac:spMkLst>
            <pc:docMk/>
            <pc:sldMk cId="109857222" sldId="256"/>
            <ac:spMk id="12" creationId="{16525265-F00B-0F54-826D-0CA94C7F5DF8}"/>
          </ac:spMkLst>
        </pc:spChg>
        <pc:spChg chg="add mod">
          <ac:chgData name="Maggie Day (2208488)" userId="S::2208488@student.uwtsd.ac.uk::7450288e-fe37-4c7c-b091-35b402190096" providerId="AD" clId="Web-{E6CCA074-7AD8-0A68-E9B2-AFAD650C5689}" dt="2022-09-22T20:25:11.893" v="875" actId="20577"/>
          <ac:spMkLst>
            <pc:docMk/>
            <pc:sldMk cId="109857222" sldId="256"/>
            <ac:spMk id="13" creationId="{1A5538D7-2902-4BD6-6413-FBFDA461DB06}"/>
          </ac:spMkLst>
        </pc:spChg>
        <pc:picChg chg="add mod">
          <ac:chgData name="Maggie Day (2208488)" userId="S::2208488@student.uwtsd.ac.uk::7450288e-fe37-4c7c-b091-35b402190096" providerId="AD" clId="Web-{E6CCA074-7AD8-0A68-E9B2-AFAD650C5689}" dt="2022-09-22T20:06:35.922" v="643" actId="1076"/>
          <ac:picMkLst>
            <pc:docMk/>
            <pc:sldMk cId="109857222" sldId="256"/>
            <ac:picMk id="11" creationId="{2D59EA50-7CFA-1960-8922-93B06E1188E6}"/>
          </ac:picMkLst>
        </pc:picChg>
      </pc:sldChg>
      <pc:sldChg chg="modSp">
        <pc:chgData name="Maggie Day (2208488)" userId="S::2208488@student.uwtsd.ac.uk::7450288e-fe37-4c7c-b091-35b402190096" providerId="AD" clId="Web-{E6CCA074-7AD8-0A68-E9B2-AFAD650C5689}" dt="2022-09-22T20:24:55.065" v="863" actId="20577"/>
        <pc:sldMkLst>
          <pc:docMk/>
          <pc:sldMk cId="2508246796" sldId="257"/>
        </pc:sldMkLst>
        <pc:spChg chg="mod">
          <ac:chgData name="Maggie Day (2208488)" userId="S::2208488@student.uwtsd.ac.uk::7450288e-fe37-4c7c-b091-35b402190096" providerId="AD" clId="Web-{E6CCA074-7AD8-0A68-E9B2-AFAD650C5689}" dt="2022-09-22T20:24:55.065" v="863"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2DA78BAA-8BBD-493E-2F1B-E11BD4D2576B}"/>
    <pc:docChg chg="addSld delSld modSld">
      <pc:chgData name="Maggie Day (2208488)" userId="S::2208488@student.uwtsd.ac.uk::7450288e-fe37-4c7c-b091-35b402190096" providerId="AD" clId="Web-{2DA78BAA-8BBD-493E-2F1B-E11BD4D2576B}" dt="2022-09-19T18:01:31.963" v="4" actId="20577"/>
      <pc:docMkLst>
        <pc:docMk/>
      </pc:docMkLst>
      <pc:sldChg chg="modSp">
        <pc:chgData name="Maggie Day (2208488)" userId="S::2208488@student.uwtsd.ac.uk::7450288e-fe37-4c7c-b091-35b402190096" providerId="AD" clId="Web-{2DA78BAA-8BBD-493E-2F1B-E11BD4D2576B}" dt="2022-09-19T18:01:31.963" v="4" actId="20577"/>
        <pc:sldMkLst>
          <pc:docMk/>
          <pc:sldMk cId="109857222" sldId="256"/>
        </pc:sldMkLst>
        <pc:spChg chg="mod">
          <ac:chgData name="Maggie Day (2208488)" userId="S::2208488@student.uwtsd.ac.uk::7450288e-fe37-4c7c-b091-35b402190096" providerId="AD" clId="Web-{2DA78BAA-8BBD-493E-2F1B-E11BD4D2576B}" dt="2022-09-19T18:01:31.963" v="4" actId="20577"/>
          <ac:spMkLst>
            <pc:docMk/>
            <pc:sldMk cId="109857222" sldId="256"/>
            <ac:spMk id="6" creationId="{E3CEE30B-81D8-B507-18A5-F18DBB45DEB9}"/>
          </ac:spMkLst>
        </pc:spChg>
      </pc:sldChg>
      <pc:sldChg chg="new del">
        <pc:chgData name="Maggie Day (2208488)" userId="S::2208488@student.uwtsd.ac.uk::7450288e-fe37-4c7c-b091-35b402190096" providerId="AD" clId="Web-{2DA78BAA-8BBD-493E-2F1B-E11BD4D2576B}" dt="2022-09-19T17:55:42.451" v="1"/>
        <pc:sldMkLst>
          <pc:docMk/>
          <pc:sldMk cId="3568789336" sldId="258"/>
        </pc:sldMkLst>
      </pc:sldChg>
    </pc:docChg>
  </pc:docChgLst>
  <pc:docChgLst>
    <pc:chgData name="Maggie Day (2208488)" userId="S::2208488@student.uwtsd.ac.uk::7450288e-fe37-4c7c-b091-35b402190096" providerId="AD" clId="Web-{66193971-BFD2-AAAA-C5EF-11610D283F42}"/>
    <pc:docChg chg="modSld">
      <pc:chgData name="Maggie Day (2208488)" userId="S::2208488@student.uwtsd.ac.uk::7450288e-fe37-4c7c-b091-35b402190096" providerId="AD" clId="Web-{66193971-BFD2-AAAA-C5EF-11610D283F42}" dt="2022-09-08T19:20:12.795" v="2265" actId="20577"/>
      <pc:docMkLst>
        <pc:docMk/>
      </pc:docMkLst>
      <pc:sldChg chg="modSp">
        <pc:chgData name="Maggie Day (2208488)" userId="S::2208488@student.uwtsd.ac.uk::7450288e-fe37-4c7c-b091-35b402190096" providerId="AD" clId="Web-{66193971-BFD2-AAAA-C5EF-11610D283F42}" dt="2022-09-08T19:20:12.795" v="2265" actId="20577"/>
        <pc:sldMkLst>
          <pc:docMk/>
          <pc:sldMk cId="109857222" sldId="256"/>
        </pc:sldMkLst>
        <pc:spChg chg="mod">
          <ac:chgData name="Maggie Day (2208488)" userId="S::2208488@student.uwtsd.ac.uk::7450288e-fe37-4c7c-b091-35b402190096" providerId="AD" clId="Web-{66193971-BFD2-AAAA-C5EF-11610D283F42}" dt="2022-09-08T19:18:54.961" v="2253" actId="20577"/>
          <ac:spMkLst>
            <pc:docMk/>
            <pc:sldMk cId="109857222" sldId="256"/>
            <ac:spMk id="3" creationId="{00000000-0000-0000-0000-000000000000}"/>
          </ac:spMkLst>
        </pc:spChg>
        <pc:spChg chg="mod">
          <ac:chgData name="Maggie Day (2208488)" userId="S::2208488@student.uwtsd.ac.uk::7450288e-fe37-4c7c-b091-35b402190096" providerId="AD" clId="Web-{66193971-BFD2-AAAA-C5EF-11610D283F42}" dt="2022-09-08T19:20:12.795" v="2265" actId="20577"/>
          <ac:spMkLst>
            <pc:docMk/>
            <pc:sldMk cId="109857222" sldId="256"/>
            <ac:spMk id="8" creationId="{1A272586-96AB-0425-8FE1-64651FD86768}"/>
          </ac:spMkLst>
        </pc:spChg>
        <pc:spChg chg="mod">
          <ac:chgData name="Maggie Day (2208488)" userId="S::2208488@student.uwtsd.ac.uk::7450288e-fe37-4c7c-b091-35b402190096" providerId="AD" clId="Web-{66193971-BFD2-AAAA-C5EF-11610D283F42}" dt="2022-09-08T19:11:26.945" v="2187" actId="20577"/>
          <ac:spMkLst>
            <pc:docMk/>
            <pc:sldMk cId="109857222" sldId="256"/>
            <ac:spMk id="9" creationId="{66EAE51C-3D65-3F65-9DBA-4CF5D2015228}"/>
          </ac:spMkLst>
        </pc:spChg>
      </pc:sldChg>
      <pc:sldChg chg="modSp">
        <pc:chgData name="Maggie Day (2208488)" userId="S::2208488@student.uwtsd.ac.uk::7450288e-fe37-4c7c-b091-35b402190096" providerId="AD" clId="Web-{66193971-BFD2-AAAA-C5EF-11610D283F42}" dt="2022-09-08T19:07:16.989" v="2113" actId="1076"/>
        <pc:sldMkLst>
          <pc:docMk/>
          <pc:sldMk cId="2508246796" sldId="257"/>
        </pc:sldMkLst>
        <pc:spChg chg="mod">
          <ac:chgData name="Maggie Day (2208488)" userId="S::2208488@student.uwtsd.ac.uk::7450288e-fe37-4c7c-b091-35b402190096" providerId="AD" clId="Web-{66193971-BFD2-AAAA-C5EF-11610D283F42}" dt="2022-09-08T19:07:16.989" v="2113" actId="1076"/>
          <ac:spMkLst>
            <pc:docMk/>
            <pc:sldMk cId="2508246796" sldId="257"/>
            <ac:spMk id="2" creationId="{AB20A4AA-B209-C283-887B-2C8E60EE4926}"/>
          </ac:spMkLst>
        </pc:spChg>
      </pc:sldChg>
    </pc:docChg>
  </pc:docChgLst>
  <pc:docChgLst>
    <pc:chgData name="Maggie Day (2208488)" userId="S::2208488@student.uwtsd.ac.uk::7450288e-fe37-4c7c-b091-35b402190096" providerId="AD" clId="Web-{E006E244-765F-1074-C3B1-D140A9C88E8E}"/>
    <pc:docChg chg="modSld">
      <pc:chgData name="Maggie Day (2208488)" userId="S::2208488@student.uwtsd.ac.uk::7450288e-fe37-4c7c-b091-35b402190096" providerId="AD" clId="Web-{E006E244-765F-1074-C3B1-D140A9C88E8E}" dt="2022-09-12T15:05:29.471" v="41" actId="20577"/>
      <pc:docMkLst>
        <pc:docMk/>
      </pc:docMkLst>
      <pc:sldChg chg="addSp modSp">
        <pc:chgData name="Maggie Day (2208488)" userId="S::2208488@student.uwtsd.ac.uk::7450288e-fe37-4c7c-b091-35b402190096" providerId="AD" clId="Web-{E006E244-765F-1074-C3B1-D140A9C88E8E}" dt="2022-09-12T15:05:29.471" v="41" actId="20577"/>
        <pc:sldMkLst>
          <pc:docMk/>
          <pc:sldMk cId="109857222" sldId="256"/>
        </pc:sldMkLst>
        <pc:spChg chg="add mod">
          <ac:chgData name="Maggie Day (2208488)" userId="S::2208488@student.uwtsd.ac.uk::7450288e-fe37-4c7c-b091-35b402190096" providerId="AD" clId="Web-{E006E244-765F-1074-C3B1-D140A9C88E8E}" dt="2022-09-12T15:04:30.436" v="38" actId="20577"/>
          <ac:spMkLst>
            <pc:docMk/>
            <pc:sldMk cId="109857222" sldId="256"/>
            <ac:spMk id="5" creationId="{7E84F494-FB74-2CE6-EAC9-A6AC939FFC9C}"/>
          </ac:spMkLst>
        </pc:spChg>
        <pc:spChg chg="mod">
          <ac:chgData name="Maggie Day (2208488)" userId="S::2208488@student.uwtsd.ac.uk::7450288e-fe37-4c7c-b091-35b402190096" providerId="AD" clId="Web-{E006E244-765F-1074-C3B1-D140A9C88E8E}" dt="2022-09-12T15:05:29.471" v="41" actId="20577"/>
          <ac:spMkLst>
            <pc:docMk/>
            <pc:sldMk cId="109857222" sldId="256"/>
            <ac:spMk id="8" creationId="{1A272586-96AB-0425-8FE1-64651FD86768}"/>
          </ac:spMkLst>
        </pc:spChg>
      </pc:sldChg>
    </pc:docChg>
  </pc:docChgLst>
  <pc:docChgLst>
    <pc:chgData name="Maggie Day (2208488)" userId="S::2208488@student.uwtsd.ac.uk::7450288e-fe37-4c7c-b091-35b402190096" providerId="AD" clId="Web-{DDB7B986-B281-C580-19EF-2509E31077FD}"/>
    <pc:docChg chg="modSld">
      <pc:chgData name="Maggie Day (2208488)" userId="S::2208488@student.uwtsd.ac.uk::7450288e-fe37-4c7c-b091-35b402190096" providerId="AD" clId="Web-{DDB7B986-B281-C580-19EF-2509E31077FD}" dt="2022-09-19T16:53:07.083" v="9" actId="20577"/>
      <pc:docMkLst>
        <pc:docMk/>
      </pc:docMkLst>
      <pc:sldChg chg="modSp">
        <pc:chgData name="Maggie Day (2208488)" userId="S::2208488@student.uwtsd.ac.uk::7450288e-fe37-4c7c-b091-35b402190096" providerId="AD" clId="Web-{DDB7B986-B281-C580-19EF-2509E31077FD}" dt="2022-09-19T16:53:07.083" v="9" actId="20577"/>
        <pc:sldMkLst>
          <pc:docMk/>
          <pc:sldMk cId="109857222" sldId="256"/>
        </pc:sldMkLst>
        <pc:spChg chg="mod">
          <ac:chgData name="Maggie Day (2208488)" userId="S::2208488@student.uwtsd.ac.uk::7450288e-fe37-4c7c-b091-35b402190096" providerId="AD" clId="Web-{DDB7B986-B281-C580-19EF-2509E31077FD}" dt="2022-09-19T16:52:48.848" v="5" actId="1076"/>
          <ac:spMkLst>
            <pc:docMk/>
            <pc:sldMk cId="109857222" sldId="256"/>
            <ac:spMk id="5" creationId="{7E84F494-FB74-2CE6-EAC9-A6AC939FFC9C}"/>
          </ac:spMkLst>
        </pc:spChg>
        <pc:spChg chg="mod">
          <ac:chgData name="Maggie Day (2208488)" userId="S::2208488@student.uwtsd.ac.uk::7450288e-fe37-4c7c-b091-35b402190096" providerId="AD" clId="Web-{DDB7B986-B281-C580-19EF-2509E31077FD}" dt="2022-09-19T16:53:07.083" v="9" actId="20577"/>
          <ac:spMkLst>
            <pc:docMk/>
            <pc:sldMk cId="109857222" sldId="256"/>
            <ac:spMk id="6" creationId="{E3CEE30B-81D8-B507-18A5-F18DBB45DEB9}"/>
          </ac:spMkLst>
        </pc:spChg>
      </pc:sldChg>
    </pc:docChg>
  </pc:docChgLst>
  <pc:docChgLst>
    <pc:chgData name="Maggie Day (2208488)" userId="S::2208488@student.uwtsd.ac.uk::7450288e-fe37-4c7c-b091-35b402190096" providerId="AD" clId="Web-{05D18674-53C5-93E4-F22F-581FA34AC9B4}"/>
    <pc:docChg chg="modSld">
      <pc:chgData name="Maggie Day (2208488)" userId="S::2208488@student.uwtsd.ac.uk::7450288e-fe37-4c7c-b091-35b402190096" providerId="AD" clId="Web-{05D18674-53C5-93E4-F22F-581FA34AC9B4}" dt="2022-09-19T17:53:54.944" v="288" actId="20577"/>
      <pc:docMkLst>
        <pc:docMk/>
      </pc:docMkLst>
      <pc:sldChg chg="modSp">
        <pc:chgData name="Maggie Day (2208488)" userId="S::2208488@student.uwtsd.ac.uk::7450288e-fe37-4c7c-b091-35b402190096" providerId="AD" clId="Web-{05D18674-53C5-93E4-F22F-581FA34AC9B4}" dt="2022-09-19T17:53:54.944" v="288" actId="20577"/>
        <pc:sldMkLst>
          <pc:docMk/>
          <pc:sldMk cId="109857222" sldId="256"/>
        </pc:sldMkLst>
        <pc:spChg chg="mod">
          <ac:chgData name="Maggie Day (2208488)" userId="S::2208488@student.uwtsd.ac.uk::7450288e-fe37-4c7c-b091-35b402190096" providerId="AD" clId="Web-{05D18674-53C5-93E4-F22F-581FA34AC9B4}" dt="2022-09-19T16:55:57.554" v="15" actId="1076"/>
          <ac:spMkLst>
            <pc:docMk/>
            <pc:sldMk cId="109857222" sldId="256"/>
            <ac:spMk id="2" creationId="{00000000-0000-0000-0000-000000000000}"/>
          </ac:spMkLst>
        </pc:spChg>
        <pc:spChg chg="mod">
          <ac:chgData name="Maggie Day (2208488)" userId="S::2208488@student.uwtsd.ac.uk::7450288e-fe37-4c7c-b091-35b402190096" providerId="AD" clId="Web-{05D18674-53C5-93E4-F22F-581FA34AC9B4}" dt="2022-09-19T17:28:48.373" v="203" actId="20577"/>
          <ac:spMkLst>
            <pc:docMk/>
            <pc:sldMk cId="109857222" sldId="256"/>
            <ac:spMk id="3" creationId="{00000000-0000-0000-0000-000000000000}"/>
          </ac:spMkLst>
        </pc:spChg>
        <pc:spChg chg="mod">
          <ac:chgData name="Maggie Day (2208488)" userId="S::2208488@student.uwtsd.ac.uk::7450288e-fe37-4c7c-b091-35b402190096" providerId="AD" clId="Web-{05D18674-53C5-93E4-F22F-581FA34AC9B4}" dt="2022-09-19T16:57:30.620" v="16" actId="20577"/>
          <ac:spMkLst>
            <pc:docMk/>
            <pc:sldMk cId="109857222" sldId="256"/>
            <ac:spMk id="4" creationId="{AE029D7B-2511-B61E-6B41-91282B7274B1}"/>
          </ac:spMkLst>
        </pc:spChg>
        <pc:spChg chg="mod">
          <ac:chgData name="Maggie Day (2208488)" userId="S::2208488@student.uwtsd.ac.uk::7450288e-fe37-4c7c-b091-35b402190096" providerId="AD" clId="Web-{05D18674-53C5-93E4-F22F-581FA34AC9B4}" dt="2022-09-19T17:49:40.092" v="230" actId="20577"/>
          <ac:spMkLst>
            <pc:docMk/>
            <pc:sldMk cId="109857222" sldId="256"/>
            <ac:spMk id="5" creationId="{7E84F494-FB74-2CE6-EAC9-A6AC939FFC9C}"/>
          </ac:spMkLst>
        </pc:spChg>
        <pc:spChg chg="mod">
          <ac:chgData name="Maggie Day (2208488)" userId="S::2208488@student.uwtsd.ac.uk::7450288e-fe37-4c7c-b091-35b402190096" providerId="AD" clId="Web-{05D18674-53C5-93E4-F22F-581FA34AC9B4}" dt="2022-09-19T17:50:53.485" v="240" actId="20577"/>
          <ac:spMkLst>
            <pc:docMk/>
            <pc:sldMk cId="109857222" sldId="256"/>
            <ac:spMk id="6" creationId="{E3CEE30B-81D8-B507-18A5-F18DBB45DEB9}"/>
          </ac:spMkLst>
        </pc:spChg>
        <pc:spChg chg="mod">
          <ac:chgData name="Maggie Day (2208488)" userId="S::2208488@student.uwtsd.ac.uk::7450288e-fe37-4c7c-b091-35b402190096" providerId="AD" clId="Web-{05D18674-53C5-93E4-F22F-581FA34AC9B4}" dt="2022-09-19T17:53:54.944" v="288" actId="20577"/>
          <ac:spMkLst>
            <pc:docMk/>
            <pc:sldMk cId="109857222" sldId="256"/>
            <ac:spMk id="7" creationId="{1E22CAE6-854B-3301-DB94-4B435F3C76A1}"/>
          </ac:spMkLst>
        </pc:spChg>
        <pc:spChg chg="mod">
          <ac:chgData name="Maggie Day (2208488)" userId="S::2208488@student.uwtsd.ac.uk::7450288e-fe37-4c7c-b091-35b402190096" providerId="AD" clId="Web-{05D18674-53C5-93E4-F22F-581FA34AC9B4}" dt="2022-09-19T17:37:40.770" v="215" actId="20577"/>
          <ac:spMkLst>
            <pc:docMk/>
            <pc:sldMk cId="109857222" sldId="256"/>
            <ac:spMk id="8" creationId="{1A272586-96AB-0425-8FE1-64651FD86768}"/>
          </ac:spMkLst>
        </pc:spChg>
        <pc:spChg chg="mod">
          <ac:chgData name="Maggie Day (2208488)" userId="S::2208488@student.uwtsd.ac.uk::7450288e-fe37-4c7c-b091-35b402190096" providerId="AD" clId="Web-{05D18674-53C5-93E4-F22F-581FA34AC9B4}" dt="2022-09-19T17:08:13.941" v="127" actId="1076"/>
          <ac:spMkLst>
            <pc:docMk/>
            <pc:sldMk cId="109857222" sldId="256"/>
            <ac:spMk id="9" creationId="{66EAE51C-3D65-3F65-9DBA-4CF5D2015228}"/>
          </ac:spMkLst>
        </pc:spChg>
        <pc:spChg chg="mod">
          <ac:chgData name="Maggie Day (2208488)" userId="S::2208488@student.uwtsd.ac.uk::7450288e-fe37-4c7c-b091-35b402190096" providerId="AD" clId="Web-{05D18674-53C5-93E4-F22F-581FA34AC9B4}" dt="2022-09-19T17:08:42.473" v="129" actId="1076"/>
          <ac:spMkLst>
            <pc:docMk/>
            <pc:sldMk cId="109857222" sldId="256"/>
            <ac:spMk id="10" creationId="{18A16959-736F-24BF-ACE9-862E0B63F63C}"/>
          </ac:spMkLst>
        </pc:spChg>
      </pc:sldChg>
      <pc:sldChg chg="modSp">
        <pc:chgData name="Maggie Day (2208488)" userId="S::2208488@student.uwtsd.ac.uk::7450288e-fe37-4c7c-b091-35b402190096" providerId="AD" clId="Web-{05D18674-53C5-93E4-F22F-581FA34AC9B4}" dt="2022-09-19T17:21:49.046" v="192" actId="20577"/>
        <pc:sldMkLst>
          <pc:docMk/>
          <pc:sldMk cId="2508246796" sldId="257"/>
        </pc:sldMkLst>
        <pc:spChg chg="mod">
          <ac:chgData name="Maggie Day (2208488)" userId="S::2208488@student.uwtsd.ac.uk::7450288e-fe37-4c7c-b091-35b402190096" providerId="AD" clId="Web-{05D18674-53C5-93E4-F22F-581FA34AC9B4}" dt="2022-09-19T17:21:49.046" v="192"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4B15650B-190A-AAAA-A182-A4FFCA223788}"/>
    <pc:docChg chg="modSld">
      <pc:chgData name="Maggie Day (2208488)" userId="S::2208488@student.uwtsd.ac.uk::7450288e-fe37-4c7c-b091-35b402190096" providerId="AD" clId="Web-{4B15650B-190A-AAAA-A182-A4FFCA223788}" dt="2022-09-16T17:32:09.087" v="867" actId="20577"/>
      <pc:docMkLst>
        <pc:docMk/>
      </pc:docMkLst>
      <pc:sldChg chg="addSp modSp">
        <pc:chgData name="Maggie Day (2208488)" userId="S::2208488@student.uwtsd.ac.uk::7450288e-fe37-4c7c-b091-35b402190096" providerId="AD" clId="Web-{4B15650B-190A-AAAA-A182-A4FFCA223788}" dt="2022-09-16T17:32:09.087" v="867" actId="20577"/>
        <pc:sldMkLst>
          <pc:docMk/>
          <pc:sldMk cId="109857222" sldId="256"/>
        </pc:sldMkLst>
        <pc:spChg chg="mod">
          <ac:chgData name="Maggie Day (2208488)" userId="S::2208488@student.uwtsd.ac.uk::7450288e-fe37-4c7c-b091-35b402190096" providerId="AD" clId="Web-{4B15650B-190A-AAAA-A182-A4FFCA223788}" dt="2022-09-16T17:30:16.912" v="835" actId="20577"/>
          <ac:spMkLst>
            <pc:docMk/>
            <pc:sldMk cId="109857222" sldId="256"/>
            <ac:spMk id="3" creationId="{00000000-0000-0000-0000-000000000000}"/>
          </ac:spMkLst>
        </pc:spChg>
        <pc:spChg chg="mod">
          <ac:chgData name="Maggie Day (2208488)" userId="S::2208488@student.uwtsd.ac.uk::7450288e-fe37-4c7c-b091-35b402190096" providerId="AD" clId="Web-{4B15650B-190A-AAAA-A182-A4FFCA223788}" dt="2022-09-16T17:30:34.210" v="844" actId="20577"/>
          <ac:spMkLst>
            <pc:docMk/>
            <pc:sldMk cId="109857222" sldId="256"/>
            <ac:spMk id="5" creationId="{7E84F494-FB74-2CE6-EAC9-A6AC939FFC9C}"/>
          </ac:spMkLst>
        </pc:spChg>
        <pc:spChg chg="add mod">
          <ac:chgData name="Maggie Day (2208488)" userId="S::2208488@student.uwtsd.ac.uk::7450288e-fe37-4c7c-b091-35b402190096" providerId="AD" clId="Web-{4B15650B-190A-AAAA-A182-A4FFCA223788}" dt="2022-09-16T17:32:09.087" v="867" actId="20577"/>
          <ac:spMkLst>
            <pc:docMk/>
            <pc:sldMk cId="109857222" sldId="256"/>
            <ac:spMk id="6" creationId="{E3CEE30B-81D8-B507-18A5-F18DBB45DEB9}"/>
          </ac:spMkLst>
        </pc:spChg>
        <pc:spChg chg="mod">
          <ac:chgData name="Maggie Day (2208488)" userId="S::2208488@student.uwtsd.ac.uk::7450288e-fe37-4c7c-b091-35b402190096" providerId="AD" clId="Web-{4B15650B-190A-AAAA-A182-A4FFCA223788}" dt="2022-09-16T17:29:42.224" v="824" actId="20577"/>
          <ac:spMkLst>
            <pc:docMk/>
            <pc:sldMk cId="109857222" sldId="256"/>
            <ac:spMk id="8" creationId="{1A272586-96AB-0425-8FE1-64651FD86768}"/>
          </ac:spMkLst>
        </pc:spChg>
        <pc:spChg chg="mod">
          <ac:chgData name="Maggie Day (2208488)" userId="S::2208488@student.uwtsd.ac.uk::7450288e-fe37-4c7c-b091-35b402190096" providerId="AD" clId="Web-{4B15650B-190A-AAAA-A182-A4FFCA223788}" dt="2022-09-16T17:29:48.255" v="833" actId="20577"/>
          <ac:spMkLst>
            <pc:docMk/>
            <pc:sldMk cId="109857222" sldId="256"/>
            <ac:spMk id="9" creationId="{66EAE51C-3D65-3F65-9DBA-4CF5D2015228}"/>
          </ac:spMkLst>
        </pc:spChg>
      </pc:sldChg>
      <pc:sldChg chg="modSp">
        <pc:chgData name="Maggie Day (2208488)" userId="S::2208488@student.uwtsd.ac.uk::7450288e-fe37-4c7c-b091-35b402190096" providerId="AD" clId="Web-{4B15650B-190A-AAAA-A182-A4FFCA223788}" dt="2022-09-16T17:26:35.610" v="661" actId="1076"/>
        <pc:sldMkLst>
          <pc:docMk/>
          <pc:sldMk cId="2508246796" sldId="257"/>
        </pc:sldMkLst>
        <pc:spChg chg="mod">
          <ac:chgData name="Maggie Day (2208488)" userId="S::2208488@student.uwtsd.ac.uk::7450288e-fe37-4c7c-b091-35b402190096" providerId="AD" clId="Web-{4B15650B-190A-AAAA-A182-A4FFCA223788}" dt="2022-09-16T17:26:35.610" v="661" actId="1076"/>
          <ac:spMkLst>
            <pc:docMk/>
            <pc:sldMk cId="2508246796" sldId="257"/>
            <ac:spMk id="2" creationId="{AB20A4AA-B209-C283-887B-2C8E60EE4926}"/>
          </ac:spMkLst>
        </pc:spChg>
        <pc:spChg chg="mod">
          <ac:chgData name="Maggie Day (2208488)" userId="S::2208488@student.uwtsd.ac.uk::7450288e-fe37-4c7c-b091-35b402190096" providerId="AD" clId="Web-{4B15650B-190A-AAAA-A182-A4FFCA223788}" dt="2022-09-16T17:02:47.733" v="330" actId="1076"/>
          <ac:spMkLst>
            <pc:docMk/>
            <pc:sldMk cId="2508246796" sldId="257"/>
            <ac:spMk id="3" creationId="{17FBC75B-43FD-4C9C-5154-A0F29E714D8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1900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462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01628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3371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74244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221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88590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67928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16760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4751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5862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76039575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blog.education.nationalgeographic.org/2017/01/20/12-things-we-learned-this-week-8/ultimate-critical-thinking-workshe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CD4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794729" y="659720"/>
            <a:ext cx="4604356" cy="215599"/>
          </a:xfrm>
        </p:spPr>
        <p:txBody>
          <a:bodyPr>
            <a:noAutofit/>
          </a:bodyPr>
          <a:lstStyle/>
          <a:p>
            <a:r>
              <a:rPr lang="en-GB" sz="1400" u="sng">
                <a:latin typeface="Arial"/>
                <a:cs typeface="Calibri Light"/>
              </a:rPr>
              <a:t>The range of skills and qualities that influence the development of critical thinking in education</a:t>
            </a:r>
          </a:p>
        </p:txBody>
      </p:sp>
      <p:sp>
        <p:nvSpPr>
          <p:cNvPr id="3" name="Subtitle 2"/>
          <p:cNvSpPr>
            <a:spLocks noGrp="1"/>
          </p:cNvSpPr>
          <p:nvPr>
            <p:ph type="subTitle" idx="1"/>
          </p:nvPr>
        </p:nvSpPr>
        <p:spPr>
          <a:xfrm>
            <a:off x="153458" y="96838"/>
            <a:ext cx="3709457" cy="3476092"/>
          </a:xfrm>
          <a:ln>
            <a:noFill/>
            <a:prstDash val="solid"/>
          </a:ln>
        </p:spPr>
        <p:txBody>
          <a:bodyPr vert="horz" lIns="91440" tIns="45720" rIns="91440" bIns="45720" rtlCol="0" anchor="t">
            <a:noAutofit/>
          </a:bodyPr>
          <a:lstStyle/>
          <a:p>
            <a:pPr algn="l">
              <a:lnSpc>
                <a:spcPct val="100000"/>
              </a:lnSpc>
            </a:pPr>
            <a:r>
              <a:rPr lang="en-GB" sz="900" b="1" u="sng" dirty="0">
                <a:latin typeface="Arial"/>
                <a:cs typeface="Calibri"/>
              </a:rPr>
              <a:t>Introduction</a:t>
            </a:r>
            <a:endParaRPr lang="en-US" sz="900" b="1" u="sng" dirty="0">
              <a:latin typeface="Arial"/>
              <a:cs typeface="Arial"/>
            </a:endParaRPr>
          </a:p>
          <a:p>
            <a:pPr algn="just">
              <a:lnSpc>
                <a:spcPct val="100000"/>
              </a:lnSpc>
            </a:pPr>
            <a:r>
              <a:rPr lang="en-GB" sz="900" dirty="0">
                <a:latin typeface="Arial"/>
                <a:cs typeface="Calibri"/>
              </a:rPr>
              <a:t>Firstly, what is meant by the term Critical Thinking? </a:t>
            </a:r>
            <a:r>
              <a:rPr lang="en-GB" sz="900" dirty="0">
                <a:latin typeface="Arial"/>
                <a:ea typeface="+mn-lt"/>
                <a:cs typeface="+mn-lt"/>
              </a:rPr>
              <a:t>Brookfield (2012, p. 1) emphasises that critical thinking is different from believing and acting on everything that is read or heard. It is about identifying and analysing assumptions and examining conclusions from a variety of perspectives. A person's ability to critically think empowers them to take well-informed action, which in turn enables them to create a fair and sane opinion about a subject or argument. Some people might ask how critical thinking can help students in their academic and learning activities. According to Cottrell (2017, p. 1-3), critical thinking can enhance one's problem-solving abilities because it enables them to recognise potential improvement areas and weigh out the possible solutions to help with this. A critical thinker is also more likely to make decisions or conclusions that are reasonable, truthful, and fair. The variety of abilities and traits that impact the growth of critical thinking in education can include time management, note-taking, and research and referencing.</a:t>
            </a:r>
            <a:endParaRPr lang="en-US" sz="900" dirty="0">
              <a:latin typeface="Arial"/>
              <a:ea typeface="+mn-lt"/>
              <a:cs typeface="Arial"/>
            </a:endParaRPr>
          </a:p>
        </p:txBody>
      </p:sp>
      <p:sp>
        <p:nvSpPr>
          <p:cNvPr id="4" name="TextBox 3">
            <a:extLst>
              <a:ext uri="{FF2B5EF4-FFF2-40B4-BE49-F238E27FC236}">
                <a16:creationId xmlns:a16="http://schemas.microsoft.com/office/drawing/2014/main" id="{AE029D7B-2511-B61E-6B41-91282B7274B1}"/>
              </a:ext>
            </a:extLst>
          </p:cNvPr>
          <p:cNvSpPr txBox="1"/>
          <p:nvPr/>
        </p:nvSpPr>
        <p:spPr>
          <a:xfrm>
            <a:off x="4931833" y="37041"/>
            <a:ext cx="2328333"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latin typeface="Arial"/>
                <a:cs typeface="Calibri"/>
              </a:rPr>
              <a:t>Maggie Rose Day, 2208488, ECGE4005P</a:t>
            </a:r>
            <a:endParaRPr lang="en-GB" sz="800">
              <a:latin typeface="Arial"/>
              <a:cs typeface="Arial"/>
            </a:endParaRPr>
          </a:p>
        </p:txBody>
      </p:sp>
      <p:sp>
        <p:nvSpPr>
          <p:cNvPr id="8" name="TextBox 7">
            <a:extLst>
              <a:ext uri="{FF2B5EF4-FFF2-40B4-BE49-F238E27FC236}">
                <a16:creationId xmlns:a16="http://schemas.microsoft.com/office/drawing/2014/main" id="{1A272586-96AB-0425-8FE1-64651FD86768}"/>
              </a:ext>
            </a:extLst>
          </p:cNvPr>
          <p:cNvSpPr txBox="1"/>
          <p:nvPr/>
        </p:nvSpPr>
        <p:spPr>
          <a:xfrm>
            <a:off x="153458" y="2719916"/>
            <a:ext cx="3778250" cy="41088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u="sng" dirty="0">
                <a:latin typeface="Arial"/>
                <a:cs typeface="Arial"/>
              </a:rPr>
              <a:t>Time management</a:t>
            </a:r>
            <a:r>
              <a:rPr lang="en-GB" sz="900" b="1" dirty="0">
                <a:latin typeface="Arial"/>
                <a:cs typeface="Arial"/>
              </a:rPr>
              <a:t> </a:t>
            </a:r>
            <a:endParaRPr lang="en-US" sz="900" b="1" dirty="0">
              <a:ea typeface="Calibri" panose="020F0502020204030204"/>
              <a:cs typeface="Calibri" panose="020F0502020204030204"/>
            </a:endParaRPr>
          </a:p>
          <a:p>
            <a:endParaRPr lang="en-GB" sz="900" b="1">
              <a:latin typeface="Arial"/>
              <a:ea typeface="+mn-lt"/>
              <a:cs typeface="Arial"/>
            </a:endParaRPr>
          </a:p>
          <a:p>
            <a:pPr algn="just"/>
            <a:r>
              <a:rPr lang="en-GB" sz="900" dirty="0">
                <a:latin typeface="Arial"/>
                <a:ea typeface="+mn-lt"/>
                <a:cs typeface="+mn-lt"/>
              </a:rPr>
              <a:t>Time management means to plan and organise time, while being able to control how much is spent on particular tasks. Cook (2011, p. 16-20) believes that being able to recognise and assess accomplishments in a given task is the most efficient method to enhance time management skills. By doing this, individuals are better able to determine which tasks are more important than others, allowing them to set their priorities which is a key component of effective time management. This is because it can help improve productivity and prevent procrastination, which enables an individual to accomplish their goals more efficiently. </a:t>
            </a:r>
            <a:r>
              <a:rPr lang="en-GB" sz="900" dirty="0">
                <a:latin typeface="Arial"/>
                <a:ea typeface="+mn-lt"/>
                <a:cs typeface="Arial"/>
              </a:rPr>
              <a:t>People must be able to identify the goals and targets they want to reach and lay out strategies for doing so in order to be good time managers. According to Forsyth (2013), using a variety of time management approaches and strategies will help a student</a:t>
            </a:r>
            <a:endParaRPr lang="en-GB" sz="900" dirty="0">
              <a:ea typeface="+mn-lt"/>
              <a:cs typeface="+mn-lt"/>
            </a:endParaRPr>
          </a:p>
          <a:p>
            <a:pPr algn="just"/>
            <a:r>
              <a:rPr lang="en-GB" sz="900" dirty="0">
                <a:latin typeface="Arial"/>
                <a:ea typeface="+mn-lt"/>
                <a:cs typeface="Arial"/>
              </a:rPr>
              <a:t>to move closer to a more effective and efficient way of learning.</a:t>
            </a:r>
            <a:endParaRPr lang="en-GB" sz="900" dirty="0">
              <a:ea typeface="+mn-lt"/>
              <a:cs typeface="+mn-lt"/>
            </a:endParaRPr>
          </a:p>
          <a:p>
            <a:pPr algn="just"/>
            <a:r>
              <a:rPr lang="en-GB" sz="900" dirty="0">
                <a:latin typeface="Arial"/>
                <a:ea typeface="+mn-lt"/>
                <a:cs typeface="Arial"/>
              </a:rPr>
              <a:t>Some helpful strategies for time managing can include:</a:t>
            </a:r>
            <a:endParaRPr lang="en-GB" sz="900" dirty="0">
              <a:ea typeface="+mn-lt"/>
              <a:cs typeface="+mn-lt"/>
            </a:endParaRPr>
          </a:p>
          <a:p>
            <a:pPr marL="171450" indent="-171450" algn="just">
              <a:buFont typeface="Arial,Sans-Serif"/>
              <a:buChar char="•"/>
            </a:pPr>
            <a:r>
              <a:rPr lang="en-GB" sz="900" dirty="0">
                <a:latin typeface="Arial"/>
                <a:ea typeface="+mn-lt"/>
                <a:cs typeface="Arial"/>
              </a:rPr>
              <a:t>Being organised </a:t>
            </a:r>
            <a:endParaRPr lang="en-US" sz="900" dirty="0">
              <a:ea typeface="+mn-lt"/>
              <a:cs typeface="+mn-lt"/>
            </a:endParaRPr>
          </a:p>
          <a:p>
            <a:pPr marL="171450" indent="-171450" algn="just">
              <a:buFont typeface="Arial,Sans-Serif"/>
              <a:buChar char="•"/>
            </a:pPr>
            <a:r>
              <a:rPr lang="en-GB" sz="900" dirty="0">
                <a:latin typeface="Arial"/>
                <a:ea typeface="+mn-lt"/>
                <a:cs typeface="Arial"/>
              </a:rPr>
              <a:t>Keeping a diary or timetable </a:t>
            </a:r>
            <a:endParaRPr lang="en-US" sz="900" dirty="0">
              <a:ea typeface="+mn-lt"/>
              <a:cs typeface="+mn-lt"/>
            </a:endParaRPr>
          </a:p>
          <a:p>
            <a:pPr marL="171450" indent="-171450" algn="just">
              <a:buFont typeface="Arial,Sans-Serif"/>
              <a:buChar char="•"/>
            </a:pPr>
            <a:r>
              <a:rPr lang="en-GB" sz="900" dirty="0">
                <a:latin typeface="Arial"/>
                <a:ea typeface="+mn-lt"/>
                <a:cs typeface="Arial"/>
              </a:rPr>
              <a:t>Planning ahead </a:t>
            </a:r>
            <a:endParaRPr lang="en-US" sz="900" dirty="0">
              <a:ea typeface="+mn-lt"/>
              <a:cs typeface="+mn-lt"/>
            </a:endParaRPr>
          </a:p>
          <a:p>
            <a:pPr marL="171450" indent="-171450" algn="just">
              <a:buFont typeface="Arial,Sans-Serif"/>
              <a:buChar char="•"/>
            </a:pPr>
            <a:r>
              <a:rPr lang="en-GB" sz="900" dirty="0">
                <a:latin typeface="Arial"/>
                <a:ea typeface="+mn-lt"/>
                <a:cs typeface="Arial"/>
              </a:rPr>
              <a:t>Minimizing any interruptions or distractions </a:t>
            </a:r>
            <a:endParaRPr lang="en-US" sz="900" dirty="0">
              <a:ea typeface="+mn-lt"/>
              <a:cs typeface="+mn-lt"/>
            </a:endParaRPr>
          </a:p>
          <a:p>
            <a:pPr marL="171450" indent="-171450" algn="just">
              <a:buFont typeface="Arial,Sans-Serif"/>
              <a:buChar char="•"/>
            </a:pPr>
            <a:r>
              <a:rPr lang="en-GB" sz="900" dirty="0">
                <a:latin typeface="Arial"/>
                <a:ea typeface="+mn-lt"/>
                <a:cs typeface="Arial"/>
              </a:rPr>
              <a:t>Concentrating on high-priority tasks </a:t>
            </a:r>
            <a:endParaRPr lang="en-GB" dirty="0">
              <a:latin typeface="Calibri" panose="020F0502020204030204"/>
              <a:ea typeface="+mn-lt"/>
              <a:cs typeface="Calibri" panose="020F0502020204030204"/>
            </a:endParaRPr>
          </a:p>
          <a:p>
            <a:pPr algn="just"/>
            <a:r>
              <a:rPr lang="en-GB" sz="900" dirty="0">
                <a:latin typeface="Arial"/>
                <a:ea typeface="+mn-lt"/>
                <a:cs typeface="+mn-lt"/>
              </a:rPr>
              <a:t>According to Levin (2007, p. 9), an individual needs to be able to think strategically in order to have effective time management. By this, the author means "thinking before acting" and claims that strategic thinking entails making conscious decisions as opposed to impulsively acting and instead, evaluating. Strategic thinking is also considering how to utilise time as efficiently as possible.</a:t>
            </a:r>
            <a:endParaRPr lang="en-GB" dirty="0">
              <a:latin typeface="Arial"/>
              <a:ea typeface="+mn-lt"/>
              <a:cs typeface="+mn-lt"/>
            </a:endParaRPr>
          </a:p>
        </p:txBody>
      </p:sp>
      <p:sp>
        <p:nvSpPr>
          <p:cNvPr id="5" name="TextBox 4">
            <a:extLst>
              <a:ext uri="{FF2B5EF4-FFF2-40B4-BE49-F238E27FC236}">
                <a16:creationId xmlns:a16="http://schemas.microsoft.com/office/drawing/2014/main" id="{7E84F494-FB74-2CE6-EAC9-A6AC939FFC9C}"/>
              </a:ext>
            </a:extLst>
          </p:cNvPr>
          <p:cNvSpPr txBox="1"/>
          <p:nvPr/>
        </p:nvSpPr>
        <p:spPr>
          <a:xfrm>
            <a:off x="3963457" y="767291"/>
            <a:ext cx="4153960" cy="49244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900" b="1" u="sng" dirty="0">
                <a:latin typeface="Arial"/>
                <a:ea typeface="Calibri"/>
                <a:cs typeface="Calibri"/>
              </a:rPr>
              <a:t>Note taking</a:t>
            </a:r>
            <a:endParaRPr lang="en-GB" sz="900" b="1" u="sng">
              <a:latin typeface="Arial"/>
              <a:ea typeface="Calibri"/>
              <a:cs typeface="Calibri"/>
            </a:endParaRPr>
          </a:p>
          <a:p>
            <a:pPr algn="just"/>
            <a:endParaRPr lang="en-GB" sz="800" u="sng">
              <a:latin typeface="Arial"/>
              <a:ea typeface="Calibri"/>
              <a:cs typeface="Calibri"/>
            </a:endParaRPr>
          </a:p>
          <a:p>
            <a:pPr algn="just"/>
            <a:r>
              <a:rPr lang="en-GB" sz="900" dirty="0">
                <a:latin typeface="Arial"/>
                <a:ea typeface="+mn-lt"/>
                <a:cs typeface="+mn-lt"/>
              </a:rPr>
              <a:t>Greetham (2018, p. 60-61) believes that taking notes is crucial because it enables a person to review the material they have seen or heard. Additionally, it is essential for students as it allows them to examine and evaluate their ways of learning and understanding information. The greatest notes can help to structure individual thoughts so they may be quickly and efficiently recalled. Students can strengthen their higher cognitive talents by acquiring adaptable note-taking strategies. Pritchard (2008, p. 45) points out that there are many various note-taking techniques, but not one of them are universally regarded as the greatest for obtaining information. The precise method chosen by an individual depends on their preferences and understanding of their preferred learning patterns. </a:t>
            </a:r>
            <a:r>
              <a:rPr lang="en-GB" sz="900" dirty="0">
                <a:latin typeface="Arial"/>
                <a:ea typeface="+mn-lt"/>
                <a:cs typeface="Arial"/>
              </a:rPr>
              <a:t>Westrup and Barrow (2019 p. 23-24) explain that it can be difficult to take notes in a "live" situation, such as a lecture, where the speaker is giving a stream of material that might feel relatively quick at times. Considering the following points can determine which strategy might work best for the student. </a:t>
            </a:r>
            <a:r>
              <a:rPr lang="en-GB" sz="900" dirty="0">
                <a:latin typeface="Arial"/>
                <a:ea typeface="+mn-lt"/>
                <a:cs typeface="+mn-lt"/>
              </a:rPr>
              <a:t>Finding out in advance if there are any form of notes or an outline that is accessible for that lecture can help to prepare beforehand and get a head start. Being organised is fundamental in relation to good note-taking, and each new lecture should begin with a new document that clearly states the date, module, lecture subject, and the lecturer. This enables the individual to look back and easily find any information that is needed. McMillan (2012, p. 96) suggests some good tips for taking notes in lectures, these include: </a:t>
            </a:r>
            <a:endParaRPr lang="en-GB" sz="900">
              <a:latin typeface="Arial"/>
              <a:ea typeface="+mn-lt"/>
              <a:cs typeface="Calibri"/>
            </a:endParaRPr>
          </a:p>
          <a:p>
            <a:pPr marL="171450" indent="-171450" algn="just">
              <a:buFont typeface="Arial"/>
              <a:buChar char="•"/>
            </a:pPr>
            <a:r>
              <a:rPr lang="en-GB" sz="900" dirty="0">
                <a:latin typeface="Arial"/>
                <a:cs typeface="Arial"/>
              </a:rPr>
              <a:t>Avoiding writing down every word that is seen or heard. This can take time and distract the student from the most important aspects of a lecture.</a:t>
            </a:r>
          </a:p>
          <a:p>
            <a:pPr marL="171450" indent="-171450" algn="just">
              <a:buFont typeface="Arial"/>
              <a:buChar char="•"/>
            </a:pPr>
            <a:r>
              <a:rPr lang="en-GB" sz="900" dirty="0">
                <a:latin typeface="Arial"/>
                <a:ea typeface="Calibri"/>
                <a:cs typeface="Arial"/>
              </a:rPr>
              <a:t>Developing a 'code', for example:</a:t>
            </a:r>
          </a:p>
          <a:p>
            <a:pPr algn="just"/>
            <a:r>
              <a:rPr lang="en-GB" sz="900" dirty="0">
                <a:latin typeface="Arial"/>
                <a:ea typeface="Calibri"/>
                <a:cs typeface="Arial"/>
              </a:rPr>
              <a:t>- Highlighting or underlining important points or keywords</a:t>
            </a:r>
          </a:p>
          <a:p>
            <a:pPr algn="just"/>
            <a:r>
              <a:rPr lang="en-GB" sz="900" dirty="0">
                <a:latin typeface="Arial"/>
                <a:ea typeface="+mn-lt"/>
                <a:cs typeface="Arial"/>
              </a:rPr>
              <a:t>- Capitalising headings </a:t>
            </a:r>
            <a:endParaRPr lang="en-US" sz="900">
              <a:ea typeface="+mn-lt"/>
              <a:cs typeface="+mn-lt"/>
            </a:endParaRPr>
          </a:p>
          <a:p>
            <a:pPr algn="just"/>
            <a:r>
              <a:rPr lang="en-GB" sz="900" dirty="0">
                <a:latin typeface="Arial"/>
                <a:ea typeface="+mn-lt"/>
                <a:cs typeface="Arial"/>
              </a:rPr>
              <a:t>- Using abbreviations </a:t>
            </a:r>
            <a:endParaRPr lang="en-US" sz="900">
              <a:ea typeface="+mn-lt"/>
              <a:cs typeface="+mn-lt"/>
            </a:endParaRPr>
          </a:p>
          <a:p>
            <a:pPr algn="just"/>
            <a:r>
              <a:rPr lang="en-GB" sz="900" dirty="0">
                <a:latin typeface="Arial"/>
                <a:cs typeface="Arial"/>
              </a:rPr>
              <a:t>- Using symbols that identify a thought process or response to information</a:t>
            </a:r>
            <a:endParaRPr lang="en-GB" dirty="0">
              <a:cs typeface="Calibri" panose="020F0502020204030204"/>
            </a:endParaRPr>
          </a:p>
          <a:p>
            <a:pPr algn="just"/>
            <a:endParaRPr lang="en-GB" sz="900" dirty="0">
              <a:latin typeface="Arial"/>
              <a:cs typeface="Calibri"/>
            </a:endParaRPr>
          </a:p>
          <a:p>
            <a:pPr algn="just"/>
            <a:endParaRPr lang="en-GB">
              <a:latin typeface="Calibri" panose="020F0502020204030204"/>
              <a:ea typeface="Calibri"/>
              <a:cs typeface="Calibri"/>
            </a:endParaRPr>
          </a:p>
          <a:p>
            <a:pPr algn="just"/>
            <a:endParaRPr lang="en-GB" sz="900" dirty="0">
              <a:latin typeface="Calibri"/>
              <a:ea typeface="Calibri"/>
              <a:cs typeface="Calibri"/>
            </a:endParaRPr>
          </a:p>
        </p:txBody>
      </p:sp>
      <p:sp>
        <p:nvSpPr>
          <p:cNvPr id="6" name="TextBox 5">
            <a:extLst>
              <a:ext uri="{FF2B5EF4-FFF2-40B4-BE49-F238E27FC236}">
                <a16:creationId xmlns:a16="http://schemas.microsoft.com/office/drawing/2014/main" id="{E3CEE30B-81D8-B507-18A5-F18DBB45DEB9}"/>
              </a:ext>
            </a:extLst>
          </p:cNvPr>
          <p:cNvSpPr txBox="1"/>
          <p:nvPr/>
        </p:nvSpPr>
        <p:spPr>
          <a:xfrm>
            <a:off x="8207374" y="95249"/>
            <a:ext cx="3868208" cy="5770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900" b="1" u="sng" dirty="0">
                <a:latin typeface="Arial"/>
                <a:cs typeface="Calibri"/>
              </a:rPr>
              <a:t>Research and referencing</a:t>
            </a:r>
            <a:endParaRPr lang="en-US" sz="900" b="1">
              <a:latin typeface="Arial"/>
              <a:cs typeface="Arial"/>
            </a:endParaRPr>
          </a:p>
          <a:p>
            <a:pPr algn="just">
              <a:lnSpc>
                <a:spcPct val="150000"/>
              </a:lnSpc>
            </a:pPr>
            <a:endParaRPr lang="en-GB" sz="900" u="sng" dirty="0">
              <a:latin typeface="Arial"/>
              <a:cs typeface="Calibri"/>
            </a:endParaRPr>
          </a:p>
          <a:p>
            <a:pPr algn="just"/>
            <a:r>
              <a:rPr lang="en-GB" sz="900" dirty="0">
                <a:latin typeface="Arial"/>
                <a:ea typeface="+mn-lt"/>
                <a:cs typeface="+mn-lt"/>
              </a:rPr>
              <a:t>Anderson (1998, as quoted in Burton, and Bartlett, 2005, p. 15) explains that research is a systematic approach to problem-solving in the field of education that involves the collecting and analysing of data for the objectives of characterization and justification. Research can be very useful during academic studies as it enlightens an individual on the subjects they are studying, enabling them to have a more informed and accurate understanding of the information they gather. Bedford and Wilson (2013, p. 54) mention that prior to conducting research and gathering data, everything must be properly read and analysed. By doing this, it ensures that students are gathering reliable, trustworthy information that is also relevant to their studies. According to Cottrell (2013) managing research and information for academic study includes recognising the goal and understanding precisely what is required, selecting appropriate quality material, and applying data in a manner that is fit for the purpose while using appropriate referencing and citations.  </a:t>
            </a:r>
          </a:p>
          <a:p>
            <a:pPr algn="just"/>
            <a:endParaRPr lang="en-GB" sz="900" dirty="0">
              <a:latin typeface="Arial"/>
              <a:ea typeface="+mn-lt"/>
              <a:cs typeface="+mn-lt"/>
            </a:endParaRPr>
          </a:p>
          <a:p>
            <a:pPr algn="just"/>
            <a:r>
              <a:rPr lang="en-GB" sz="900" dirty="0">
                <a:latin typeface="Arial"/>
                <a:ea typeface="+mn-lt"/>
                <a:cs typeface="+mn-lt"/>
              </a:rPr>
              <a:t>When referencing, Moore </a:t>
            </a:r>
            <a:r>
              <a:rPr lang="en-GB" sz="900" i="1" dirty="0">
                <a:latin typeface="Arial"/>
                <a:ea typeface="+mn-lt"/>
                <a:cs typeface="+mn-lt"/>
              </a:rPr>
              <a:t>et al</a:t>
            </a:r>
            <a:r>
              <a:rPr lang="en-GB" sz="900" dirty="0">
                <a:latin typeface="Arial"/>
                <a:ea typeface="+mn-lt"/>
                <a:cs typeface="+mn-lt"/>
              </a:rPr>
              <a:t> (2010, p. 113) claims that individuals should do two main things in particular. The first step is to understand when referencing  is appropriate and needed, and when it is not. The second step is for a student to become familiar with the referencing style that their institution uses. The learner can benefit from knowing and understanding the appropriate referencing format, as it can make this task much easier. According to Neville (2010, p. 7-8), </a:t>
            </a:r>
            <a:r>
              <a:rPr lang="en-GB" sz="900" dirty="0">
                <a:latin typeface="Arial"/>
                <a:ea typeface="+mn-lt"/>
                <a:cs typeface="Arial"/>
              </a:rPr>
              <a:t>the main principle of referencing is </a:t>
            </a:r>
            <a:r>
              <a:rPr lang="en-GB" sz="900" dirty="0">
                <a:latin typeface="Arial"/>
                <a:ea typeface="+mn-lt"/>
                <a:cs typeface="+mn-lt"/>
              </a:rPr>
              <a:t>supporting the evidence that is utilised in assignments. The main benefits of referencing in academic studies include allowing students to trace the origin of ideas, validate their findings, and promote knowledge and discoveries. According to Bottomley, </a:t>
            </a:r>
            <a:r>
              <a:rPr lang="en-GB" sz="900" dirty="0" err="1">
                <a:latin typeface="Arial"/>
                <a:ea typeface="+mn-lt"/>
                <a:cs typeface="+mn-lt"/>
              </a:rPr>
              <a:t>Pryjmachuk</a:t>
            </a:r>
            <a:r>
              <a:rPr lang="en-GB" sz="900" dirty="0">
                <a:latin typeface="Arial"/>
                <a:ea typeface="+mn-lt"/>
                <a:cs typeface="+mn-lt"/>
              </a:rPr>
              <a:t> and Waugh (2018, p. 57) for several reasons, accurate referencing of academic work is crucial. They believe it helps to demonstrate that the individual has verified their information, giving the reader more confidence in their work. Referencing also demonstrates how literature has been used to support unique ideas and shows that the student is not seeking to plagiarise. </a:t>
            </a:r>
            <a:br>
              <a:rPr lang="en-GB" sz="900" dirty="0">
                <a:latin typeface="Arial"/>
                <a:ea typeface="+mn-lt"/>
                <a:cs typeface="+mn-lt"/>
              </a:rPr>
            </a:br>
            <a:br>
              <a:rPr lang="en-GB" sz="900" dirty="0">
                <a:ea typeface="+mn-lt"/>
                <a:cs typeface="+mn-lt"/>
              </a:rPr>
            </a:br>
            <a:endParaRPr lang="en-GB" sz="900">
              <a:ea typeface="+mn-lt"/>
              <a:cs typeface="+mn-lt"/>
            </a:endParaRPr>
          </a:p>
          <a:p>
            <a:endParaRPr lang="en-GB" sz="900" u="sng">
              <a:latin typeface="Arial"/>
              <a:cs typeface="Calibri"/>
            </a:endParaRPr>
          </a:p>
          <a:p>
            <a:endParaRPr lang="en-GB" sz="900" u="sng">
              <a:latin typeface="Arial"/>
              <a:cs typeface="Calibri"/>
            </a:endParaRPr>
          </a:p>
        </p:txBody>
      </p:sp>
      <p:sp>
        <p:nvSpPr>
          <p:cNvPr id="7" name="TextBox 6">
            <a:extLst>
              <a:ext uri="{FF2B5EF4-FFF2-40B4-BE49-F238E27FC236}">
                <a16:creationId xmlns:a16="http://schemas.microsoft.com/office/drawing/2014/main" id="{1E22CAE6-854B-3301-DB94-4B435F3C76A1}"/>
              </a:ext>
            </a:extLst>
          </p:cNvPr>
          <p:cNvSpPr txBox="1"/>
          <p:nvPr/>
        </p:nvSpPr>
        <p:spPr>
          <a:xfrm>
            <a:off x="8212666" y="5281082"/>
            <a:ext cx="386291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900" b="1" u="sng" dirty="0">
                <a:latin typeface="Arial"/>
                <a:cs typeface="Calibri"/>
              </a:rPr>
              <a:t>Conclusion</a:t>
            </a:r>
            <a:endParaRPr lang="en-US" b="1" dirty="0">
              <a:ea typeface="Calibri" panose="020F0502020204030204"/>
              <a:cs typeface="Calibri" panose="020F0502020204030204"/>
            </a:endParaRPr>
          </a:p>
          <a:p>
            <a:pPr algn="just"/>
            <a:endParaRPr lang="en-GB" sz="900" u="sng">
              <a:latin typeface="Arial"/>
              <a:cs typeface="Calibri"/>
            </a:endParaRPr>
          </a:p>
          <a:p>
            <a:pPr algn="just"/>
            <a:r>
              <a:rPr lang="en-GB" sz="900" dirty="0">
                <a:latin typeface="Arial"/>
                <a:cs typeface="Calibri"/>
              </a:rPr>
              <a:t>To conclude this poster, I have stated many reasons that support my </a:t>
            </a:r>
            <a:r>
              <a:rPr lang="en-GB" sz="900">
                <a:latin typeface="Arial"/>
                <a:cs typeface="Calibri"/>
              </a:rPr>
              <a:t>belief in that </a:t>
            </a:r>
            <a:r>
              <a:rPr lang="en-GB" sz="900" dirty="0">
                <a:latin typeface="Arial"/>
                <a:cs typeface="Calibri"/>
              </a:rPr>
              <a:t>time management, note taking and research and referencing are all vital skills to have when improving critical thinking in education. The topics that have been discussed allow students to broaden their knowledge, thinking and views on a subject. </a:t>
            </a:r>
            <a:r>
              <a:rPr lang="en-GB" sz="900" dirty="0">
                <a:latin typeface="Arial"/>
                <a:ea typeface="+mn-lt"/>
                <a:cs typeface="+mn-lt"/>
              </a:rPr>
              <a:t>Thinking critically about a subject demonstrates that an individual has critically examined the data and developed their own knowledge based on the research of intellectual studies. </a:t>
            </a:r>
            <a:endParaRPr lang="en-GB" sz="900" dirty="0">
              <a:latin typeface="Arial"/>
              <a:cs typeface="Calibri"/>
            </a:endParaRPr>
          </a:p>
        </p:txBody>
      </p:sp>
      <p:sp>
        <p:nvSpPr>
          <p:cNvPr id="10" name="TextBox 9">
            <a:extLst>
              <a:ext uri="{FF2B5EF4-FFF2-40B4-BE49-F238E27FC236}">
                <a16:creationId xmlns:a16="http://schemas.microsoft.com/office/drawing/2014/main" id="{18A16959-736F-24BF-ACE9-862E0B63F63C}"/>
              </a:ext>
            </a:extLst>
          </p:cNvPr>
          <p:cNvSpPr txBox="1"/>
          <p:nvPr/>
        </p:nvSpPr>
        <p:spPr>
          <a:xfrm>
            <a:off x="6254749" y="-1068918"/>
            <a:ext cx="3397250"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endParaRPr lang="en-US" sz="900">
              <a:latin typeface="Arial"/>
              <a:ea typeface="+mn-lt"/>
              <a:cs typeface="+mn-lt"/>
            </a:endParaRPr>
          </a:p>
          <a:p>
            <a:pPr algn="just">
              <a:lnSpc>
                <a:spcPct val="150000"/>
              </a:lnSpc>
            </a:pPr>
            <a:endParaRPr lang="en-GB" sz="900">
              <a:latin typeface="Arial"/>
              <a:ea typeface="+mn-lt"/>
              <a:cs typeface="Arial"/>
            </a:endParaRPr>
          </a:p>
          <a:p>
            <a:pPr algn="just"/>
            <a:endParaRPr lang="en-GB" sz="900">
              <a:latin typeface="Arial"/>
              <a:ea typeface="+mn-lt"/>
              <a:cs typeface="+mn-lt"/>
            </a:endParaRPr>
          </a:p>
          <a:p>
            <a:pPr algn="l"/>
            <a:endParaRPr lang="en-GB" sz="900">
              <a:latin typeface="Arial"/>
              <a:cs typeface="Calibri"/>
            </a:endParaRPr>
          </a:p>
        </p:txBody>
      </p:sp>
      <p:pic>
        <p:nvPicPr>
          <p:cNvPr id="11" name="Picture 11" descr="A picture containing text&#10;&#10;Description automatically generated">
            <a:extLst>
              <a:ext uri="{FF2B5EF4-FFF2-40B4-BE49-F238E27FC236}">
                <a16:creationId xmlns:a16="http://schemas.microsoft.com/office/drawing/2014/main" id="{2D59EA50-7CFA-1960-8922-93B06E1188E6}"/>
              </a:ext>
            </a:extLst>
          </p:cNvPr>
          <p:cNvPicPr>
            <a:picLocks noChangeAspect="1"/>
          </p:cNvPicPr>
          <p:nvPr/>
        </p:nvPicPr>
        <p:blipFill>
          <a:blip r:embed="rId2"/>
          <a:stretch>
            <a:fillRect/>
          </a:stretch>
        </p:blipFill>
        <p:spPr>
          <a:xfrm>
            <a:off x="4264025" y="5245071"/>
            <a:ext cx="2192867" cy="1548398"/>
          </a:xfrm>
          <a:prstGeom prst="rect">
            <a:avLst/>
          </a:prstGeom>
        </p:spPr>
      </p:pic>
      <p:sp>
        <p:nvSpPr>
          <p:cNvPr id="13" name="TextBox 12">
            <a:extLst>
              <a:ext uri="{FF2B5EF4-FFF2-40B4-BE49-F238E27FC236}">
                <a16:creationId xmlns:a16="http://schemas.microsoft.com/office/drawing/2014/main" id="{1A5538D7-2902-4BD6-6413-FBFDA461DB06}"/>
              </a:ext>
            </a:extLst>
          </p:cNvPr>
          <p:cNvSpPr txBox="1"/>
          <p:nvPr/>
        </p:nvSpPr>
        <p:spPr>
          <a:xfrm>
            <a:off x="6646333" y="5873750"/>
            <a:ext cx="13758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Arial"/>
                <a:ea typeface="+mn-lt"/>
                <a:cs typeface="+mn-lt"/>
              </a:rPr>
              <a:t>Source: National Geographic</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DD2F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0A4AA-B209-C283-887B-2C8E60EE4926}"/>
              </a:ext>
            </a:extLst>
          </p:cNvPr>
          <p:cNvSpPr>
            <a:spLocks noGrp="1"/>
          </p:cNvSpPr>
          <p:nvPr>
            <p:ph type="title"/>
          </p:nvPr>
        </p:nvSpPr>
        <p:spPr>
          <a:xfrm>
            <a:off x="605367" y="7339539"/>
            <a:ext cx="10515600" cy="1516064"/>
          </a:xfrm>
        </p:spPr>
        <p:txBody>
          <a:bodyPr>
            <a:normAutofit/>
          </a:bodyPr>
          <a:lstStyle/>
          <a:p>
            <a:endParaRPr lang="en-US"/>
          </a:p>
          <a:p>
            <a:endParaRPr lang="en-GB" sz="1300">
              <a:latin typeface="Arial"/>
              <a:cs typeface="Calibri Light"/>
            </a:endParaRPr>
          </a:p>
          <a:p>
            <a:endParaRPr lang="en-GB">
              <a:latin typeface="Calibri Light" panose="020F0302020204030204"/>
              <a:cs typeface="Calibri Light"/>
            </a:endParaRPr>
          </a:p>
          <a:p>
            <a:endParaRPr lang="en-GB" sz="1200">
              <a:latin typeface="Arial"/>
              <a:cs typeface="Calibri Light"/>
            </a:endParaRPr>
          </a:p>
          <a:p>
            <a:endParaRPr lang="en-GB">
              <a:latin typeface="Calibri Light" panose="020F0302020204030204"/>
              <a:cs typeface="Calibri Light"/>
            </a:endParaRPr>
          </a:p>
          <a:p>
            <a:endParaRPr lang="en-GB">
              <a:cs typeface="Calibri Light"/>
            </a:endParaRPr>
          </a:p>
          <a:p>
            <a:endParaRPr lang="en-GB" sz="1200">
              <a:latin typeface="Arial"/>
              <a:cs typeface="Calibri Light"/>
            </a:endParaRPr>
          </a:p>
          <a:p>
            <a:endParaRPr lang="en-GB" sz="1000">
              <a:latin typeface="Arial"/>
              <a:ea typeface="+mj-lt"/>
              <a:cs typeface="Arial"/>
            </a:endParaRPr>
          </a:p>
        </p:txBody>
      </p:sp>
      <p:sp>
        <p:nvSpPr>
          <p:cNvPr id="3" name="Content Placeholder 2">
            <a:extLst>
              <a:ext uri="{FF2B5EF4-FFF2-40B4-BE49-F238E27FC236}">
                <a16:creationId xmlns:a16="http://schemas.microsoft.com/office/drawing/2014/main" id="{17FBC75B-43FD-4C9C-5154-A0F29E714D89}"/>
              </a:ext>
            </a:extLst>
          </p:cNvPr>
          <p:cNvSpPr>
            <a:spLocks noGrp="1"/>
          </p:cNvSpPr>
          <p:nvPr>
            <p:ph idx="1"/>
          </p:nvPr>
        </p:nvSpPr>
        <p:spPr>
          <a:xfrm>
            <a:off x="605367" y="216958"/>
            <a:ext cx="4673600" cy="784755"/>
          </a:xfrm>
        </p:spPr>
        <p:txBody>
          <a:bodyPr vert="horz" lIns="91440" tIns="45720" rIns="91440" bIns="45720" rtlCol="0" anchor="t">
            <a:normAutofit/>
          </a:bodyPr>
          <a:lstStyle/>
          <a:p>
            <a:pPr marL="0" indent="0">
              <a:buNone/>
            </a:pPr>
            <a:r>
              <a:rPr lang="en-GB" u="sng">
                <a:latin typeface="Arial"/>
                <a:cs typeface="Calibri"/>
              </a:rPr>
              <a:t>Reference List</a:t>
            </a:r>
          </a:p>
        </p:txBody>
      </p:sp>
      <p:sp>
        <p:nvSpPr>
          <p:cNvPr id="4" name="TextBox 3">
            <a:extLst>
              <a:ext uri="{FF2B5EF4-FFF2-40B4-BE49-F238E27FC236}">
                <a16:creationId xmlns:a16="http://schemas.microsoft.com/office/drawing/2014/main" id="{7EE94286-492C-C10C-55E1-EFE3207BF092}"/>
              </a:ext>
            </a:extLst>
          </p:cNvPr>
          <p:cNvSpPr txBox="1"/>
          <p:nvPr/>
        </p:nvSpPr>
        <p:spPr>
          <a:xfrm>
            <a:off x="603250" y="772583"/>
            <a:ext cx="10974916" cy="71250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sz="1100" dirty="0">
                <a:latin typeface="Arial"/>
                <a:cs typeface="Arial"/>
              </a:rPr>
              <a:t>Bedford, D. and Wilson, E. (2013) </a:t>
            </a:r>
            <a:r>
              <a:rPr lang="en-GB" sz="1100" i="1" dirty="0">
                <a:latin typeface="Arial"/>
                <a:cs typeface="Arial"/>
              </a:rPr>
              <a:t>Study skills for foundation degrees.</a:t>
            </a:r>
            <a:r>
              <a:rPr lang="en-GB" sz="1100" dirty="0">
                <a:latin typeface="Arial"/>
                <a:cs typeface="Arial"/>
              </a:rPr>
              <a:t> 2nd </a:t>
            </a:r>
            <a:r>
              <a:rPr lang="en-GB" sz="1100" dirty="0" err="1">
                <a:latin typeface="Arial"/>
                <a:cs typeface="Arial"/>
              </a:rPr>
              <a:t>edn</a:t>
            </a:r>
            <a:r>
              <a:rPr lang="en-GB" sz="1100" dirty="0">
                <a:latin typeface="Arial"/>
                <a:cs typeface="Arial"/>
              </a:rPr>
              <a:t>. Oxon: Routledge. </a:t>
            </a:r>
          </a:p>
          <a:p>
            <a:pPr>
              <a:spcBef>
                <a:spcPct val="0"/>
              </a:spcBef>
            </a:pPr>
            <a:endParaRPr lang="en-GB" sz="1100" dirty="0">
              <a:latin typeface="Arial"/>
              <a:cs typeface="Arial"/>
            </a:endParaRPr>
          </a:p>
          <a:p>
            <a:pPr>
              <a:spcBef>
                <a:spcPct val="0"/>
              </a:spcBef>
            </a:pPr>
            <a:r>
              <a:rPr lang="en-GB" sz="1100" dirty="0">
                <a:latin typeface="Arial"/>
                <a:cs typeface="Arial"/>
              </a:rPr>
              <a:t>Bottomley, J., </a:t>
            </a:r>
            <a:r>
              <a:rPr lang="en-GB" sz="1100" dirty="0" err="1">
                <a:latin typeface="Arial"/>
                <a:cs typeface="Arial"/>
              </a:rPr>
              <a:t>Pryjmachuk</a:t>
            </a:r>
            <a:r>
              <a:rPr lang="en-GB" sz="1100" dirty="0">
                <a:latin typeface="Arial"/>
                <a:cs typeface="Arial"/>
              </a:rPr>
              <a:t>, S. and Waugh, D. (2018) </a:t>
            </a:r>
            <a:r>
              <a:rPr lang="en-GB" sz="1100" i="1" dirty="0">
                <a:latin typeface="Arial"/>
                <a:cs typeface="Arial"/>
              </a:rPr>
              <a:t>Academic writing and referencing for your education degree.</a:t>
            </a:r>
            <a:r>
              <a:rPr lang="en-GB" sz="1100" dirty="0">
                <a:latin typeface="Arial"/>
                <a:cs typeface="Arial"/>
              </a:rPr>
              <a:t> Essex: Critical Publishing Ltd.</a:t>
            </a:r>
            <a:endParaRPr lang="en-GB" sz="1100" dirty="0">
              <a:ea typeface="+mn-lt"/>
              <a:cs typeface="+mn-lt"/>
            </a:endParaRPr>
          </a:p>
          <a:p>
            <a:pPr>
              <a:spcBef>
                <a:spcPct val="0"/>
              </a:spcBef>
            </a:pPr>
            <a:endParaRPr lang="en-GB" sz="1100" dirty="0">
              <a:latin typeface="Arial"/>
              <a:cs typeface="Arial"/>
            </a:endParaRPr>
          </a:p>
          <a:p>
            <a:pPr>
              <a:spcBef>
                <a:spcPct val="0"/>
              </a:spcBef>
            </a:pPr>
            <a:r>
              <a:rPr lang="en-GB" sz="1100" dirty="0">
                <a:latin typeface="Arial"/>
                <a:cs typeface="Arial"/>
              </a:rPr>
              <a:t>Brookfield, S. (2012) </a:t>
            </a:r>
            <a:r>
              <a:rPr lang="en-GB" sz="1100" i="1" dirty="0">
                <a:latin typeface="Arial"/>
                <a:cs typeface="Arial"/>
              </a:rPr>
              <a:t>Teaching for critical thinking tools and techniques to help students question their assumptions. </a:t>
            </a:r>
            <a:r>
              <a:rPr lang="en-GB" sz="1100" dirty="0">
                <a:latin typeface="Arial"/>
                <a:cs typeface="Arial"/>
              </a:rPr>
              <a:t>1st </a:t>
            </a:r>
            <a:r>
              <a:rPr lang="en-GB" sz="1100" dirty="0" err="1">
                <a:latin typeface="Arial"/>
                <a:cs typeface="Arial"/>
              </a:rPr>
              <a:t>edn</a:t>
            </a:r>
            <a:r>
              <a:rPr lang="en-GB" sz="1100" dirty="0">
                <a:latin typeface="Arial"/>
                <a:cs typeface="Arial"/>
              </a:rPr>
              <a:t>. San Francisco: Jossey-Bass.</a:t>
            </a:r>
            <a:br>
              <a:rPr lang="en-GB" sz="1100" dirty="0">
                <a:latin typeface="Arial"/>
                <a:cs typeface="Arial"/>
              </a:rPr>
            </a:br>
            <a:br>
              <a:rPr lang="en-GB" sz="1100" dirty="0">
                <a:latin typeface="Arial"/>
                <a:cs typeface="Arial"/>
              </a:rPr>
            </a:br>
            <a:r>
              <a:rPr lang="en-GB" sz="1100" dirty="0">
                <a:latin typeface="Arial"/>
                <a:cs typeface="Arial"/>
              </a:rPr>
              <a:t>Burton, D. and Bartlett, S. (2005) </a:t>
            </a:r>
            <a:r>
              <a:rPr lang="en-GB" sz="1100" i="1" dirty="0">
                <a:latin typeface="Arial"/>
                <a:cs typeface="Arial"/>
              </a:rPr>
              <a:t>Practitioner research for teachers.</a:t>
            </a:r>
            <a:r>
              <a:rPr lang="en-GB" sz="1100" dirty="0">
                <a:latin typeface="Arial"/>
                <a:cs typeface="Arial"/>
              </a:rPr>
              <a:t> London: SAGE Publications Ltd.</a:t>
            </a:r>
            <a:endParaRPr lang="en-US" sz="1100">
              <a:latin typeface="Calibri" panose="020F0502020204030204"/>
              <a:ea typeface="Calibri"/>
              <a:cs typeface="Calibri" panose="020F0502020204030204"/>
            </a:endParaRPr>
          </a:p>
          <a:p>
            <a:pPr>
              <a:spcBef>
                <a:spcPct val="0"/>
              </a:spcBef>
            </a:pPr>
            <a:endParaRPr lang="en-GB" sz="1100" dirty="0">
              <a:latin typeface="Arial"/>
              <a:cs typeface="Arial"/>
            </a:endParaRPr>
          </a:p>
          <a:p>
            <a:r>
              <a:rPr lang="en-GB" sz="1100" dirty="0">
                <a:latin typeface="Arial"/>
                <a:cs typeface="Arial"/>
              </a:rPr>
              <a:t>Cook, S. (2011) </a:t>
            </a:r>
            <a:r>
              <a:rPr lang="en-GB" sz="1100" i="1" dirty="0">
                <a:latin typeface="Arial"/>
                <a:cs typeface="Arial"/>
              </a:rPr>
              <a:t>Essential time management and organisation a pocket guide.</a:t>
            </a:r>
            <a:r>
              <a:rPr lang="en-GB" sz="1100" dirty="0">
                <a:latin typeface="Arial"/>
                <a:cs typeface="Arial"/>
              </a:rPr>
              <a:t> 1st </a:t>
            </a:r>
            <a:r>
              <a:rPr lang="en-GB" sz="1100" dirty="0" err="1">
                <a:latin typeface="Arial"/>
                <a:cs typeface="Arial"/>
              </a:rPr>
              <a:t>edn</a:t>
            </a:r>
            <a:r>
              <a:rPr lang="en-GB" sz="1100" dirty="0">
                <a:latin typeface="Arial"/>
                <a:cs typeface="Arial"/>
              </a:rPr>
              <a:t>. United Kingdom: IT Governance Pub.</a:t>
            </a:r>
            <a:endParaRPr lang="en-GB" sz="1100" dirty="0">
              <a:ea typeface="+mn-lt"/>
              <a:cs typeface="+mn-lt"/>
            </a:endParaRPr>
          </a:p>
          <a:p>
            <a:pPr>
              <a:spcBef>
                <a:spcPct val="0"/>
              </a:spcBef>
            </a:pPr>
            <a:br>
              <a:rPr lang="en-GB" sz="1100" dirty="0">
                <a:latin typeface="Arial"/>
                <a:cs typeface="Arial"/>
              </a:rPr>
            </a:br>
            <a:r>
              <a:rPr lang="en-GB" sz="1100" dirty="0">
                <a:latin typeface="Arial"/>
                <a:cs typeface="Arial"/>
              </a:rPr>
              <a:t>Cottrell, S. (2013) </a:t>
            </a:r>
            <a:r>
              <a:rPr lang="en-GB" sz="1100" i="1" dirty="0">
                <a:latin typeface="Arial"/>
                <a:cs typeface="Arial"/>
              </a:rPr>
              <a:t>The study skills handbook. </a:t>
            </a:r>
            <a:r>
              <a:rPr lang="en-GB" sz="1100" dirty="0">
                <a:latin typeface="Arial"/>
                <a:cs typeface="Arial"/>
              </a:rPr>
              <a:t>4th </a:t>
            </a:r>
            <a:r>
              <a:rPr lang="en-GB" sz="1100" dirty="0" err="1">
                <a:latin typeface="Arial"/>
                <a:cs typeface="Arial"/>
              </a:rPr>
              <a:t>edn</a:t>
            </a:r>
            <a:r>
              <a:rPr lang="en-GB" sz="1100" dirty="0">
                <a:latin typeface="Arial"/>
                <a:cs typeface="Arial"/>
              </a:rPr>
              <a:t>. London: Palgrave Macmillan.</a:t>
            </a:r>
            <a:endParaRPr lang="en-US" sz="1100">
              <a:ea typeface="+mn-lt"/>
              <a:cs typeface="+mn-lt"/>
            </a:endParaRPr>
          </a:p>
          <a:p>
            <a:pPr>
              <a:spcBef>
                <a:spcPct val="0"/>
              </a:spcBef>
            </a:pPr>
            <a:br>
              <a:rPr lang="en-GB" sz="1100" dirty="0">
                <a:ea typeface="+mn-lt"/>
                <a:cs typeface="+mn-lt"/>
              </a:rPr>
            </a:br>
            <a:r>
              <a:rPr lang="en-GB" sz="1100" dirty="0">
                <a:latin typeface="Arial"/>
                <a:cs typeface="Arial"/>
              </a:rPr>
              <a:t>Cottrell, S. (2017) </a:t>
            </a:r>
            <a:r>
              <a:rPr lang="en-GB" sz="1100" i="1" dirty="0">
                <a:latin typeface="Arial"/>
                <a:cs typeface="Arial"/>
              </a:rPr>
              <a:t>Critical thinking skills : effective analysis, argument and reflection. </a:t>
            </a:r>
            <a:r>
              <a:rPr lang="en-GB" sz="1100" dirty="0">
                <a:latin typeface="Arial"/>
                <a:cs typeface="Arial"/>
              </a:rPr>
              <a:t>3rd </a:t>
            </a:r>
            <a:r>
              <a:rPr lang="en-GB" sz="1100" dirty="0" err="1">
                <a:latin typeface="Arial"/>
                <a:cs typeface="Arial"/>
              </a:rPr>
              <a:t>edn</a:t>
            </a:r>
            <a:r>
              <a:rPr lang="en-GB" sz="1100" dirty="0">
                <a:latin typeface="Arial"/>
                <a:cs typeface="Arial"/>
              </a:rPr>
              <a:t>. London: Palgrave Macmillan.</a:t>
            </a:r>
            <a:endParaRPr lang="en-GB" sz="1100" dirty="0">
              <a:ea typeface="+mn-lt"/>
              <a:cs typeface="+mn-lt"/>
            </a:endParaRPr>
          </a:p>
          <a:p>
            <a:pPr>
              <a:spcBef>
                <a:spcPct val="0"/>
              </a:spcBef>
            </a:pPr>
            <a:br>
              <a:rPr lang="en-GB" sz="1100" dirty="0">
                <a:ea typeface="+mn-lt"/>
                <a:cs typeface="+mn-lt"/>
              </a:rPr>
            </a:br>
            <a:r>
              <a:rPr lang="en-GB" sz="1100" dirty="0">
                <a:latin typeface="Arial"/>
                <a:cs typeface="Arial"/>
              </a:rPr>
              <a:t>Forsyth, P. (2013) </a:t>
            </a:r>
            <a:r>
              <a:rPr lang="en-GB" sz="1100" i="1" dirty="0">
                <a:latin typeface="Arial"/>
                <a:cs typeface="Arial"/>
              </a:rPr>
              <a:t>Successful time management.</a:t>
            </a:r>
            <a:r>
              <a:rPr lang="en-GB" sz="1100" dirty="0">
                <a:latin typeface="Arial"/>
                <a:cs typeface="Arial"/>
              </a:rPr>
              <a:t> 3rd </a:t>
            </a:r>
            <a:r>
              <a:rPr lang="en-GB" sz="1100" dirty="0" err="1">
                <a:latin typeface="Arial"/>
                <a:cs typeface="Arial"/>
              </a:rPr>
              <a:t>edn</a:t>
            </a:r>
            <a:r>
              <a:rPr lang="en-GB" sz="1100" dirty="0">
                <a:latin typeface="Arial"/>
                <a:cs typeface="Arial"/>
              </a:rPr>
              <a:t>. London: Kogan Page Ltd.</a:t>
            </a:r>
            <a:br>
              <a:rPr lang="en-GB" sz="1100" dirty="0">
                <a:latin typeface="Arial"/>
                <a:cs typeface="Arial"/>
              </a:rPr>
            </a:br>
            <a:br>
              <a:rPr lang="en-GB" sz="1100" dirty="0">
                <a:latin typeface="Arial"/>
                <a:cs typeface="Arial"/>
              </a:rPr>
            </a:br>
            <a:r>
              <a:rPr lang="en-GB" sz="1100" dirty="0">
                <a:latin typeface="Arial"/>
                <a:cs typeface="Arial"/>
              </a:rPr>
              <a:t>Greetham, B. (2018) </a:t>
            </a:r>
            <a:r>
              <a:rPr lang="en-GB" sz="1100" i="1" dirty="0">
                <a:latin typeface="Arial"/>
                <a:cs typeface="Arial"/>
              </a:rPr>
              <a:t>How to write better essays. </a:t>
            </a:r>
            <a:r>
              <a:rPr lang="en-GB" sz="1100" dirty="0">
                <a:latin typeface="Arial"/>
                <a:cs typeface="Arial"/>
              </a:rPr>
              <a:t>4th</a:t>
            </a:r>
            <a:r>
              <a:rPr lang="en-GB" sz="1100" i="1" dirty="0">
                <a:latin typeface="Arial"/>
                <a:cs typeface="Arial"/>
              </a:rPr>
              <a:t> </a:t>
            </a:r>
            <a:r>
              <a:rPr lang="en-GB" sz="1100" dirty="0" err="1">
                <a:latin typeface="Arial"/>
                <a:cs typeface="Arial"/>
              </a:rPr>
              <a:t>edn</a:t>
            </a:r>
            <a:r>
              <a:rPr lang="en-GB" sz="1100" dirty="0">
                <a:latin typeface="Arial"/>
                <a:cs typeface="Arial"/>
              </a:rPr>
              <a:t>. London: Macmillan International Higher Education.</a:t>
            </a:r>
            <a:endParaRPr lang="en-GB" sz="1100">
              <a:latin typeface="Calibri" panose="020F0502020204030204"/>
              <a:ea typeface="Calibri"/>
              <a:cs typeface="Calibri" panose="020F0502020204030204"/>
            </a:endParaRPr>
          </a:p>
          <a:p>
            <a:pPr>
              <a:spcBef>
                <a:spcPct val="0"/>
              </a:spcBef>
            </a:pPr>
            <a:endParaRPr lang="en-GB" sz="1100" dirty="0">
              <a:latin typeface="Arial"/>
              <a:cs typeface="Arial"/>
            </a:endParaRPr>
          </a:p>
          <a:p>
            <a:r>
              <a:rPr lang="en-GB" sz="1100" dirty="0">
                <a:latin typeface="Arial"/>
                <a:ea typeface="+mn-lt"/>
                <a:cs typeface="+mn-lt"/>
              </a:rPr>
              <a:t>Levin, P. (2007) </a:t>
            </a:r>
            <a:r>
              <a:rPr lang="en-GB" sz="1100" i="1" dirty="0">
                <a:latin typeface="Arial"/>
                <a:ea typeface="+mn-lt"/>
                <a:cs typeface="+mn-lt"/>
              </a:rPr>
              <a:t>Skilful time management! </a:t>
            </a:r>
            <a:r>
              <a:rPr lang="en-GB" sz="1100" dirty="0">
                <a:latin typeface="Arial"/>
                <a:ea typeface="+mn-lt"/>
                <a:cs typeface="+mn-lt"/>
              </a:rPr>
              <a:t>Berkshire: Open University Press.</a:t>
            </a:r>
          </a:p>
          <a:p>
            <a:endParaRPr lang="en-GB" sz="1400" dirty="0">
              <a:ea typeface="Calibri"/>
              <a:cs typeface="Calibri"/>
            </a:endParaRPr>
          </a:p>
          <a:p>
            <a:pPr>
              <a:spcBef>
                <a:spcPct val="0"/>
              </a:spcBef>
            </a:pPr>
            <a:r>
              <a:rPr lang="en-GB" sz="1100" dirty="0">
                <a:latin typeface="Arial"/>
                <a:cs typeface="Arial"/>
              </a:rPr>
              <a:t>McMillan, K. (2012) </a:t>
            </a:r>
            <a:r>
              <a:rPr lang="en-GB" sz="1100" i="1" dirty="0">
                <a:latin typeface="Arial"/>
                <a:cs typeface="Arial"/>
              </a:rPr>
              <a:t>The study skills book.</a:t>
            </a:r>
            <a:r>
              <a:rPr lang="en-GB" sz="1100" dirty="0">
                <a:latin typeface="Arial"/>
                <a:cs typeface="Arial"/>
              </a:rPr>
              <a:t> 3rd </a:t>
            </a:r>
            <a:r>
              <a:rPr lang="en-GB" sz="1100" dirty="0" err="1">
                <a:latin typeface="Arial"/>
                <a:cs typeface="Arial"/>
              </a:rPr>
              <a:t>edn</a:t>
            </a:r>
            <a:r>
              <a:rPr lang="en-GB" sz="1100" dirty="0">
                <a:latin typeface="Arial"/>
                <a:cs typeface="Arial"/>
              </a:rPr>
              <a:t>. Essex: Pearson Education Ltd.</a:t>
            </a:r>
            <a:endParaRPr lang="en-GB" sz="1100" dirty="0">
              <a:latin typeface="Calibri" panose="020F0502020204030204"/>
              <a:ea typeface="Calibri" panose="020F0502020204030204"/>
              <a:cs typeface="Calibri" panose="020F0502020204030204"/>
            </a:endParaRPr>
          </a:p>
          <a:p>
            <a:pPr>
              <a:spcBef>
                <a:spcPct val="0"/>
              </a:spcBef>
            </a:pPr>
            <a:endParaRPr lang="en-GB" sz="1100" dirty="0">
              <a:latin typeface="Arial"/>
              <a:cs typeface="Arial"/>
            </a:endParaRPr>
          </a:p>
          <a:p>
            <a:r>
              <a:rPr lang="en-GB" sz="1100" dirty="0">
                <a:latin typeface="Arial"/>
                <a:cs typeface="Arial"/>
              </a:rPr>
              <a:t>Moore, S., Neville, C., Murphy, M. and Connolly, C. (2010) </a:t>
            </a:r>
            <a:r>
              <a:rPr lang="en-GB" sz="1100" i="1" dirty="0">
                <a:latin typeface="Arial"/>
                <a:cs typeface="Arial"/>
              </a:rPr>
              <a:t>The ultimate study skills handbook.</a:t>
            </a:r>
            <a:r>
              <a:rPr lang="en-GB" sz="1100" dirty="0">
                <a:latin typeface="Arial"/>
                <a:cs typeface="Arial"/>
              </a:rPr>
              <a:t> Berkshire: Open University Press.</a:t>
            </a:r>
            <a:endParaRPr lang="en-GB" sz="1100" dirty="0">
              <a:ea typeface="+mn-lt"/>
              <a:cs typeface="+mn-lt"/>
            </a:endParaRPr>
          </a:p>
          <a:p>
            <a:pPr>
              <a:spcBef>
                <a:spcPct val="0"/>
              </a:spcBef>
            </a:pPr>
            <a:br>
              <a:rPr lang="en-GB" sz="1100" dirty="0">
                <a:latin typeface="Arial"/>
                <a:cs typeface="Arial"/>
              </a:rPr>
            </a:br>
            <a:r>
              <a:rPr lang="en-GB" sz="1100" dirty="0">
                <a:latin typeface="Arial"/>
                <a:cs typeface="Arial"/>
              </a:rPr>
              <a:t>Neville, C. (2010) </a:t>
            </a:r>
            <a:r>
              <a:rPr lang="en-GB" sz="1100" i="1" dirty="0">
                <a:latin typeface="Arial"/>
                <a:cs typeface="Arial"/>
              </a:rPr>
              <a:t>The complete guide to referencing and avoiding plagiarism</a:t>
            </a:r>
            <a:r>
              <a:rPr lang="en-GB" sz="1100" dirty="0">
                <a:latin typeface="Arial"/>
                <a:cs typeface="Arial"/>
              </a:rPr>
              <a:t> 2nd </a:t>
            </a:r>
            <a:r>
              <a:rPr lang="en-GB" sz="1100" dirty="0" err="1">
                <a:latin typeface="Arial"/>
                <a:cs typeface="Arial"/>
              </a:rPr>
              <a:t>edn</a:t>
            </a:r>
            <a:r>
              <a:rPr lang="en-GB" sz="1100" dirty="0">
                <a:latin typeface="Arial"/>
                <a:cs typeface="Arial"/>
              </a:rPr>
              <a:t>. Berkshire: Open University Press.</a:t>
            </a:r>
            <a:br>
              <a:rPr lang="en-GB" sz="1100" dirty="0">
                <a:latin typeface="Arial"/>
                <a:cs typeface="Arial"/>
              </a:rPr>
            </a:br>
            <a:endParaRPr lang="en-GB" sz="1100" dirty="0">
              <a:ea typeface="+mn-lt"/>
              <a:cs typeface="+mn-lt"/>
            </a:endParaRPr>
          </a:p>
          <a:p>
            <a:pPr>
              <a:spcBef>
                <a:spcPct val="0"/>
              </a:spcBef>
            </a:pPr>
            <a:r>
              <a:rPr lang="en-GB" sz="1100" dirty="0">
                <a:latin typeface="Arial"/>
                <a:cs typeface="Arial"/>
              </a:rPr>
              <a:t>Pritchard, A. (2008) </a:t>
            </a:r>
            <a:r>
              <a:rPr lang="en-GB" sz="1100" i="1" dirty="0">
                <a:latin typeface="Arial"/>
                <a:cs typeface="Arial"/>
              </a:rPr>
              <a:t>Studying and learning at university vital skills for success in your degree.</a:t>
            </a:r>
            <a:r>
              <a:rPr lang="en-GB" sz="1100" dirty="0">
                <a:latin typeface="Arial"/>
                <a:cs typeface="Arial"/>
              </a:rPr>
              <a:t> London: SAGE Publications Ltd.</a:t>
            </a:r>
          </a:p>
          <a:p>
            <a:pPr>
              <a:spcBef>
                <a:spcPct val="0"/>
              </a:spcBef>
            </a:pPr>
            <a:endParaRPr lang="en-GB" sz="1100" dirty="0">
              <a:latin typeface="Arial"/>
              <a:cs typeface="Arial"/>
            </a:endParaRPr>
          </a:p>
          <a:p>
            <a:pPr>
              <a:spcBef>
                <a:spcPct val="0"/>
              </a:spcBef>
            </a:pPr>
            <a:r>
              <a:rPr lang="en-GB" sz="1100" dirty="0">
                <a:latin typeface="Arial"/>
                <a:cs typeface="Arial"/>
              </a:rPr>
              <a:t>Suzanne, C. (2017) </a:t>
            </a:r>
            <a:r>
              <a:rPr lang="en-GB" sz="1100" i="1" dirty="0">
                <a:latin typeface="Arial"/>
                <a:cs typeface="Arial"/>
              </a:rPr>
              <a:t>Ultimate critical thinking cheat sheet. [image] Accessed at: </a:t>
            </a:r>
            <a:r>
              <a:rPr lang="en-GB" sz="1100" dirty="0">
                <a:ea typeface="+mn-lt"/>
                <a:cs typeface="+mn-lt"/>
                <a:hlinkClick r:id="rId2"/>
              </a:rPr>
              <a:t>https://blog.education.nationalgeographic.org/2017/01/20/12-things-we-learned-this-week-8/ultimate-critical-thinking-worksheet/</a:t>
            </a:r>
            <a:r>
              <a:rPr lang="en-GB" sz="1100" dirty="0">
                <a:ea typeface="+mn-lt"/>
                <a:cs typeface="+mn-lt"/>
              </a:rPr>
              <a:t> </a:t>
            </a:r>
            <a:r>
              <a:rPr lang="en-GB" sz="1100" i="1" dirty="0">
                <a:latin typeface="Arial"/>
                <a:ea typeface="+mn-lt"/>
                <a:cs typeface="Arial"/>
              </a:rPr>
              <a:t>(</a:t>
            </a:r>
            <a:r>
              <a:rPr lang="en-GB" sz="1100" i="1" dirty="0">
                <a:latin typeface="Arial"/>
                <a:cs typeface="Arial"/>
              </a:rPr>
              <a:t>Accessed: 22nd September 2022)</a:t>
            </a:r>
            <a:endParaRPr lang="en-GB" sz="1100" dirty="0">
              <a:latin typeface="Arial"/>
              <a:cs typeface="Arial"/>
            </a:endParaRPr>
          </a:p>
          <a:p>
            <a:pPr>
              <a:spcBef>
                <a:spcPct val="0"/>
              </a:spcBef>
            </a:pPr>
            <a:endParaRPr lang="en-GB" sz="1100" dirty="0">
              <a:latin typeface="Arial"/>
              <a:cs typeface="Arial"/>
            </a:endParaRPr>
          </a:p>
          <a:p>
            <a:pPr>
              <a:spcBef>
                <a:spcPct val="0"/>
              </a:spcBef>
            </a:pPr>
            <a:r>
              <a:rPr lang="en-GB" sz="1100" dirty="0">
                <a:latin typeface="Arial"/>
                <a:cs typeface="Arial"/>
              </a:rPr>
              <a:t>Westrup, R. and Barrow, C. (2019) </a:t>
            </a:r>
            <a:r>
              <a:rPr lang="en-GB" sz="1100" i="1" dirty="0">
                <a:latin typeface="Arial"/>
                <a:cs typeface="Arial"/>
              </a:rPr>
              <a:t>Writing skills for education students.</a:t>
            </a:r>
            <a:r>
              <a:rPr lang="en-GB" sz="1100" dirty="0">
                <a:latin typeface="Arial"/>
                <a:cs typeface="Arial"/>
              </a:rPr>
              <a:t> London: Red Globe Press. </a:t>
            </a:r>
          </a:p>
          <a:p>
            <a:pPr>
              <a:spcBef>
                <a:spcPct val="0"/>
              </a:spcBef>
            </a:pPr>
            <a:endParaRPr lang="en-GB" sz="1200" dirty="0">
              <a:latin typeface="Arial"/>
              <a:cs typeface="Arial"/>
            </a:endParaRPr>
          </a:p>
          <a:p>
            <a:endParaRPr lang="en-GB" sz="1200" dirty="0">
              <a:latin typeface="Arial"/>
              <a:cs typeface="Arial"/>
            </a:endParaRPr>
          </a:p>
          <a:p>
            <a:pPr>
              <a:spcBef>
                <a:spcPct val="0"/>
              </a:spcBef>
            </a:pPr>
            <a:endParaRPr lang="en-GB" sz="1400" dirty="0">
              <a:latin typeface="Arial"/>
              <a:cs typeface="Arial"/>
            </a:endParaRPr>
          </a:p>
          <a:p>
            <a:endParaRPr lang="en-GB">
              <a:latin typeface="Calibri" panose="020F0502020204030204"/>
              <a:ea typeface="Calibri" panose="020F0502020204030204"/>
              <a:cs typeface="Calibri" panose="020F0502020204030204"/>
            </a:endParaRPr>
          </a:p>
          <a:p>
            <a:pPr>
              <a:spcBef>
                <a:spcPct val="0"/>
              </a:spcBef>
            </a:pPr>
            <a:br>
              <a:rPr lang="en-GB" sz="1400" dirty="0">
                <a:latin typeface="Arial"/>
                <a:cs typeface="Arial"/>
              </a:rPr>
            </a:br>
            <a:br>
              <a:rPr lang="en-GB" sz="1600" dirty="0">
                <a:latin typeface="Arial"/>
                <a:cs typeface="Arial"/>
              </a:rPr>
            </a:br>
            <a:endParaRPr lang="en-GB" sz="1600">
              <a:latin typeface="Arial"/>
              <a:cs typeface="Arial"/>
            </a:endParaRPr>
          </a:p>
        </p:txBody>
      </p:sp>
    </p:spTree>
    <p:extLst>
      <p:ext uri="{BB962C8B-B14F-4D97-AF65-F5344CB8AC3E}">
        <p14:creationId xmlns:p14="http://schemas.microsoft.com/office/powerpoint/2010/main" val="25082467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The range of skills and qualities that influence the development of critical thinking in education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452</cp:revision>
  <dcterms:created xsi:type="dcterms:W3CDTF">2022-09-07T16:37:53Z</dcterms:created>
  <dcterms:modified xsi:type="dcterms:W3CDTF">2022-09-25T18:45:23Z</dcterms:modified>
</cp:coreProperties>
</file>