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42"/>
  </p:notesMasterIdLst>
  <p:sldIdLst>
    <p:sldId id="256" r:id="rId2"/>
    <p:sldId id="276" r:id="rId3"/>
    <p:sldId id="257" r:id="rId4"/>
    <p:sldId id="258" r:id="rId5"/>
    <p:sldId id="259" r:id="rId6"/>
    <p:sldId id="310" r:id="rId7"/>
    <p:sldId id="260" r:id="rId8"/>
    <p:sldId id="311" r:id="rId9"/>
    <p:sldId id="313" r:id="rId10"/>
    <p:sldId id="261" r:id="rId11"/>
    <p:sldId id="270" r:id="rId12"/>
    <p:sldId id="316" r:id="rId13"/>
    <p:sldId id="287" r:id="rId14"/>
    <p:sldId id="288" r:id="rId15"/>
    <p:sldId id="262" r:id="rId16"/>
    <p:sldId id="280" r:id="rId17"/>
    <p:sldId id="263" r:id="rId18"/>
    <p:sldId id="281" r:id="rId19"/>
    <p:sldId id="322" r:id="rId20"/>
    <p:sldId id="323" r:id="rId21"/>
    <p:sldId id="324" r:id="rId22"/>
    <p:sldId id="269" r:id="rId23"/>
    <p:sldId id="264" r:id="rId24"/>
    <p:sldId id="278" r:id="rId25"/>
    <p:sldId id="268" r:id="rId26"/>
    <p:sldId id="265" r:id="rId27"/>
    <p:sldId id="279" r:id="rId28"/>
    <p:sldId id="267" r:id="rId29"/>
    <p:sldId id="271" r:id="rId30"/>
    <p:sldId id="272" r:id="rId31"/>
    <p:sldId id="273" r:id="rId32"/>
    <p:sldId id="321" r:id="rId33"/>
    <p:sldId id="325" r:id="rId34"/>
    <p:sldId id="283" r:id="rId35"/>
    <p:sldId id="282" r:id="rId36"/>
    <p:sldId id="284" r:id="rId37"/>
    <p:sldId id="286" r:id="rId38"/>
    <p:sldId id="275" r:id="rId39"/>
    <p:sldId id="308" r:id="rId40"/>
    <p:sldId id="266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19A8E6-C1BA-F117-4122-4F8A43F8E69C}" v="5" dt="2020-08-19T13:57:05.784"/>
    <p1510:client id="{56EA99E5-B7AE-7EB5-0A1B-7A453A30A720}" v="25" dt="2020-08-18T15:48:42.879"/>
    <p1510:client id="{5FE432BC-2723-3F79-5FEC-14577D7CE0F2}" v="43" dt="2020-07-17T12:34:00.705"/>
    <p1510:client id="{86755841-7D2A-493B-C00E-DD9A77181662}" v="6" dt="2020-08-18T15:41:13.338"/>
    <p1510:client id="{8764EED9-7978-27A8-C590-C5B7F79E748B}" v="292" dt="2020-07-17T12:24:46.091"/>
    <p1510:client id="{AEFE28B9-155E-3C3D-04CD-5E4D5893AF5F}" v="40" dt="2020-08-10T15:06:51.221"/>
    <p1510:client id="{D011CB59-D861-54B6-87BE-6B365734DED3}" v="437" dt="2020-10-29T12:45:21.162"/>
    <p1510:client id="{D6A6121F-B265-BB65-DD2D-6BE99F0E06FA}" v="83" dt="2020-08-19T14:30:07.2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5FE432BC-2723-3F79-5FEC-14577D7CE0F2}"/>
    <pc:docChg chg="addSld delSld modSld">
      <pc:chgData name="Peter Doyle" userId="S::p.doyle@uwtsd.ac.uk::9eb13c6d-8f51-46c9-bcaf-0558aa31b953" providerId="AD" clId="Web-{5FE432BC-2723-3F79-5FEC-14577D7CE0F2}" dt="2020-07-17T12:34:00.705" v="42"/>
      <pc:docMkLst>
        <pc:docMk/>
      </pc:docMkLst>
      <pc:sldChg chg="del">
        <pc:chgData name="Peter Doyle" userId="S::p.doyle@uwtsd.ac.uk::9eb13c6d-8f51-46c9-bcaf-0558aa31b953" providerId="AD" clId="Web-{5FE432BC-2723-3F79-5FEC-14577D7CE0F2}" dt="2020-07-17T12:34:00.705" v="42"/>
        <pc:sldMkLst>
          <pc:docMk/>
          <pc:sldMk cId="680036386" sldId="318"/>
        </pc:sldMkLst>
      </pc:sldChg>
      <pc:sldChg chg="modSp new">
        <pc:chgData name="Peter Doyle" userId="S::p.doyle@uwtsd.ac.uk::9eb13c6d-8f51-46c9-bcaf-0558aa31b953" providerId="AD" clId="Web-{5FE432BC-2723-3F79-5FEC-14577D7CE0F2}" dt="2020-07-17T12:33:58.720" v="40" actId="20577"/>
        <pc:sldMkLst>
          <pc:docMk/>
          <pc:sldMk cId="1573612001" sldId="322"/>
        </pc:sldMkLst>
        <pc:spChg chg="mod">
          <ac:chgData name="Peter Doyle" userId="S::p.doyle@uwtsd.ac.uk::9eb13c6d-8f51-46c9-bcaf-0558aa31b953" providerId="AD" clId="Web-{5FE432BC-2723-3F79-5FEC-14577D7CE0F2}" dt="2020-07-17T12:33:58.720" v="40" actId="20577"/>
          <ac:spMkLst>
            <pc:docMk/>
            <pc:sldMk cId="1573612001" sldId="322"/>
            <ac:spMk id="2" creationId="{CB3FD38A-6628-46B8-9380-FF3666B64E28}"/>
          </ac:spMkLst>
        </pc:spChg>
        <pc:spChg chg="mod">
          <ac:chgData name="Peter Doyle" userId="S::p.doyle@uwtsd.ac.uk::9eb13c6d-8f51-46c9-bcaf-0558aa31b953" providerId="AD" clId="Web-{5FE432BC-2723-3F79-5FEC-14577D7CE0F2}" dt="2020-07-17T12:33:40.627" v="15" actId="20577"/>
          <ac:spMkLst>
            <pc:docMk/>
            <pc:sldMk cId="1573612001" sldId="322"/>
            <ac:spMk id="3" creationId="{967D663B-287B-4B30-81A6-67BDCAFBF51E}"/>
          </ac:spMkLst>
        </pc:spChg>
      </pc:sldChg>
    </pc:docChg>
  </pc:docChgLst>
  <pc:docChgLst>
    <pc:chgData name="Peter Doyle" userId="S::p.doyle@uwtsd.ac.uk::9eb13c6d-8f51-46c9-bcaf-0558aa31b953" providerId="AD" clId="Web-{D011CB59-D861-54B6-87BE-6B365734DED3}"/>
    <pc:docChg chg="addSld delSld modSld sldOrd modMainMaster">
      <pc:chgData name="Peter Doyle" userId="S::p.doyle@uwtsd.ac.uk::9eb13c6d-8f51-46c9-bcaf-0558aa31b953" providerId="AD" clId="Web-{D011CB59-D861-54B6-87BE-6B365734DED3}" dt="2020-10-29T12:45:20.365" v="427" actId="1076"/>
      <pc:docMkLst>
        <pc:docMk/>
      </pc:docMkLst>
      <pc:sldChg chg="addSp delSp modSp 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2460397530" sldId="256"/>
        </pc:sldMkLst>
        <pc:spChg chg="mod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15" creationId="{B05D94CD-9FDB-41C6-A9F9-5337F3C70E6F}"/>
          </ac:spMkLst>
        </pc:spChg>
        <pc:spChg chg="del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17" creationId="{D0208608-635E-41BF-8697-5562CEFCA3F2}"/>
          </ac:spMkLst>
        </pc:spChg>
        <pc:spChg chg="del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25" creationId="{33F34CC1-8344-47E8-85D0-4B0047D55919}"/>
          </ac:spMkLst>
        </pc:spChg>
        <pc:spChg chg="del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27" creationId="{E2D8CC0B-3FEB-4B9E-B4DB-7FF10FF72BF2}"/>
          </ac:spMkLst>
        </pc:spChg>
        <pc:spChg chg="add">
          <ac:chgData name="Peter Doyle" userId="S::p.doyle@uwtsd.ac.uk::9eb13c6d-8f51-46c9-bcaf-0558aa31b953" providerId="AD" clId="Web-{D011CB59-D861-54B6-87BE-6B365734DED3}" dt="2020-10-29T11:50:02.714" v="0"/>
          <ac:spMkLst>
            <pc:docMk/>
            <pc:sldMk cId="2460397530" sldId="256"/>
            <ac:spMk id="33" creationId="{B9951BD9-0868-4CDB-ACD6-9C4209B5E412}"/>
          </ac:spMkLst>
        </pc:spChg>
        <pc:grpChg chg="del">
          <ac:chgData name="Peter Doyle" userId="S::p.doyle@uwtsd.ac.uk::9eb13c6d-8f51-46c9-bcaf-0558aa31b953" providerId="AD" clId="Web-{D011CB59-D861-54B6-87BE-6B365734DED3}" dt="2020-10-29T11:50:02.714" v="0"/>
          <ac:grpSpMkLst>
            <pc:docMk/>
            <pc:sldMk cId="2460397530" sldId="256"/>
            <ac:grpSpMk id="19" creationId="{299D8EFE-162D-48AE-9D35-DB270C27E279}"/>
          </ac:grpSpMkLst>
        </pc:grpChg>
        <pc:picChg chg="add">
          <ac:chgData name="Peter Doyle" userId="S::p.doyle@uwtsd.ac.uk::9eb13c6d-8f51-46c9-bcaf-0558aa31b953" providerId="AD" clId="Web-{D011CB59-D861-54B6-87BE-6B365734DED3}" dt="2020-10-29T11:50:02.714" v="0"/>
          <ac:picMkLst>
            <pc:docMk/>
            <pc:sldMk cId="2460397530" sldId="256"/>
            <ac:picMk id="29" creationId="{3623C480-168C-4BB9-8407-A3400EF5558B}"/>
          </ac:picMkLst>
        </pc:pic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914104935" sldId="257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110838136" sldId="258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940530426" sldId="259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885141263" sldId="260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23:53.326" v="260" actId="20577"/>
        <pc:sldMkLst>
          <pc:docMk/>
          <pc:sldMk cId="3831644874" sldId="261"/>
        </pc:sldMkLst>
        <pc:spChg chg="mod">
          <ac:chgData name="Peter Doyle" userId="S::p.doyle@uwtsd.ac.uk::9eb13c6d-8f51-46c9-bcaf-0558aa31b953" providerId="AD" clId="Web-{D011CB59-D861-54B6-87BE-6B365734DED3}" dt="2020-10-29T12:23:01.026" v="227" actId="20577"/>
          <ac:spMkLst>
            <pc:docMk/>
            <pc:sldMk cId="3831644874" sldId="261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D011CB59-D861-54B6-87BE-6B365734DED3}" dt="2020-10-29T12:23:53.326" v="260" actId="20577"/>
          <ac:spMkLst>
            <pc:docMk/>
            <pc:sldMk cId="3831644874" sldId="261"/>
            <ac:spMk id="3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799798624" sldId="262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406733140" sldId="263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4275262682" sldId="264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646560295" sldId="265"/>
        </pc:sldMkLst>
      </pc:sldChg>
      <pc:sldChg chg="ord modTransition">
        <pc:chgData name="Peter Doyle" userId="S::p.doyle@uwtsd.ac.uk::9eb13c6d-8f51-46c9-bcaf-0558aa31b953" providerId="AD" clId="Web-{D011CB59-D861-54B6-87BE-6B365734DED3}" dt="2020-10-29T12:45:02.942" v="411"/>
        <pc:sldMkLst>
          <pc:docMk/>
          <pc:sldMk cId="2202753261" sldId="266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001456553" sldId="267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736185837" sldId="268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477477625" sldId="269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24:33.906" v="304" actId="20577"/>
        <pc:sldMkLst>
          <pc:docMk/>
          <pc:sldMk cId="4167006932" sldId="270"/>
        </pc:sldMkLst>
        <pc:spChg chg="mod">
          <ac:chgData name="Peter Doyle" userId="S::p.doyle@uwtsd.ac.uk::9eb13c6d-8f51-46c9-bcaf-0558aa31b953" providerId="AD" clId="Web-{D011CB59-D861-54B6-87BE-6B365734DED3}" dt="2020-10-29T12:24:33.906" v="304" actId="20577"/>
          <ac:spMkLst>
            <pc:docMk/>
            <pc:sldMk cId="4167006932" sldId="270"/>
            <ac:spMk id="3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78721512" sldId="271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41:58.057" v="370" actId="14100"/>
        <pc:sldMkLst>
          <pc:docMk/>
          <pc:sldMk cId="4196204986" sldId="272"/>
        </pc:sldMkLst>
        <pc:spChg chg="mod">
          <ac:chgData name="Peter Doyle" userId="S::p.doyle@uwtsd.ac.uk::9eb13c6d-8f51-46c9-bcaf-0558aa31b953" providerId="AD" clId="Web-{D011CB59-D861-54B6-87BE-6B365734DED3}" dt="2020-10-29T12:41:53.073" v="369" actId="1076"/>
          <ac:spMkLst>
            <pc:docMk/>
            <pc:sldMk cId="4196204986" sldId="272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D011CB59-D861-54B6-87BE-6B365734DED3}" dt="2020-10-29T12:41:58.057" v="370" actId="14100"/>
          <ac:spMkLst>
            <pc:docMk/>
            <pc:sldMk cId="4196204986" sldId="272"/>
            <ac:spMk id="3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939964709" sldId="273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44:59.598" v="409" actId="20577"/>
        <pc:sldMkLst>
          <pc:docMk/>
          <pc:sldMk cId="1892025635" sldId="275"/>
        </pc:sldMkLst>
        <pc:spChg chg="mod">
          <ac:chgData name="Peter Doyle" userId="S::p.doyle@uwtsd.ac.uk::9eb13c6d-8f51-46c9-bcaf-0558aa31b953" providerId="AD" clId="Web-{D011CB59-D861-54B6-87BE-6B365734DED3}" dt="2020-10-29T12:44:59.598" v="409" actId="20577"/>
          <ac:spMkLst>
            <pc:docMk/>
            <pc:sldMk cId="1892025635" sldId="275"/>
            <ac:spMk id="3" creationId="{00000000-0000-0000-0000-000000000000}"/>
          </ac:spMkLst>
        </pc:spChg>
      </pc:sldChg>
      <pc:sldChg chg="modSp 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664730584" sldId="276"/>
        </pc:sldMkLst>
        <pc:spChg chg="mod">
          <ac:chgData name="Peter Doyle" userId="S::p.doyle@uwtsd.ac.uk::9eb13c6d-8f51-46c9-bcaf-0558aa31b953" providerId="AD" clId="Web-{D011CB59-D861-54B6-87BE-6B365734DED3}" dt="2020-10-29T12:18:48.700" v="169" actId="20577"/>
          <ac:spMkLst>
            <pc:docMk/>
            <pc:sldMk cId="1664730584" sldId="276"/>
            <ac:spMk id="3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204303354" sldId="278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4049224677" sldId="279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2081319915" sldId="280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314712222" sldId="281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055842224" sldId="282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00358943" sldId="283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44:34.660" v="395" actId="20577"/>
        <pc:sldMkLst>
          <pc:docMk/>
          <pc:sldMk cId="3605550580" sldId="284"/>
        </pc:sldMkLst>
        <pc:spChg chg="mod">
          <ac:chgData name="Peter Doyle" userId="S::p.doyle@uwtsd.ac.uk::9eb13c6d-8f51-46c9-bcaf-0558aa31b953" providerId="AD" clId="Web-{D011CB59-D861-54B6-87BE-6B365734DED3}" dt="2020-10-29T12:44:34.660" v="395" actId="20577"/>
          <ac:spMkLst>
            <pc:docMk/>
            <pc:sldMk cId="3605550580" sldId="284"/>
            <ac:spMk id="3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047649711" sldId="286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25:58.676" v="342" actId="20577"/>
        <pc:sldMkLst>
          <pc:docMk/>
          <pc:sldMk cId="943052152" sldId="287"/>
        </pc:sldMkLst>
        <pc:spChg chg="mod">
          <ac:chgData name="Peter Doyle" userId="S::p.doyle@uwtsd.ac.uk::9eb13c6d-8f51-46c9-bcaf-0558aa31b953" providerId="AD" clId="Web-{D011CB59-D861-54B6-87BE-6B365734DED3}" dt="2020-10-29T12:25:58.676" v="342" actId="20577"/>
          <ac:spMkLst>
            <pc:docMk/>
            <pc:sldMk cId="943052152" sldId="287"/>
            <ac:spMk id="3" creationId="{00000000-0000-0000-0000-000000000000}"/>
          </ac:spMkLst>
        </pc:spChg>
      </pc:sldChg>
      <pc:sldChg chg="modSp modTransition">
        <pc:chgData name="Peter Doyle" userId="S::p.doyle@uwtsd.ac.uk::9eb13c6d-8f51-46c9-bcaf-0558aa31b953" providerId="AD" clId="Web-{D011CB59-D861-54B6-87BE-6B365734DED3}" dt="2020-10-29T12:26:33.960" v="356" actId="14100"/>
        <pc:sldMkLst>
          <pc:docMk/>
          <pc:sldMk cId="3093258032" sldId="288"/>
        </pc:sldMkLst>
        <pc:spChg chg="mod">
          <ac:chgData name="Peter Doyle" userId="S::p.doyle@uwtsd.ac.uk::9eb13c6d-8f51-46c9-bcaf-0558aa31b953" providerId="AD" clId="Web-{D011CB59-D861-54B6-87BE-6B365734DED3}" dt="2020-10-29T12:26:33.960" v="356" actId="14100"/>
          <ac:spMkLst>
            <pc:docMk/>
            <pc:sldMk cId="3093258032" sldId="288"/>
            <ac:spMk id="3" creationId="{00000000-0000-0000-0000-000000000000}"/>
          </ac:spMkLst>
        </pc:spChg>
      </pc:sldChg>
      <pc:sldChg chg="modSp modTransition">
        <pc:chgData name="Peter Doyle" userId="S::p.doyle@uwtsd.ac.uk::9eb13c6d-8f51-46c9-bcaf-0558aa31b953" providerId="AD" clId="Web-{D011CB59-D861-54B6-87BE-6B365734DED3}" dt="2020-10-29T12:45:20.365" v="427" actId="1076"/>
        <pc:sldMkLst>
          <pc:docMk/>
          <pc:sldMk cId="458680443" sldId="308"/>
        </pc:sldMkLst>
        <pc:spChg chg="mod">
          <ac:chgData name="Peter Doyle" userId="S::p.doyle@uwtsd.ac.uk::9eb13c6d-8f51-46c9-bcaf-0558aa31b953" providerId="AD" clId="Web-{D011CB59-D861-54B6-87BE-6B365734DED3}" dt="2020-10-29T12:45:20.365" v="427" actId="1076"/>
          <ac:spMkLst>
            <pc:docMk/>
            <pc:sldMk cId="458680443" sldId="308"/>
            <ac:spMk id="2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209733720" sldId="310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2957036726" sldId="311"/>
        </pc:sldMkLst>
      </pc:sldChg>
      <pc:sldChg chg="modSp modTransition">
        <pc:chgData name="Peter Doyle" userId="S::p.doyle@uwtsd.ac.uk::9eb13c6d-8f51-46c9-bcaf-0558aa31b953" providerId="AD" clId="Web-{D011CB59-D861-54B6-87BE-6B365734DED3}" dt="2020-10-29T12:22:32.462" v="208" actId="20577"/>
        <pc:sldMkLst>
          <pc:docMk/>
          <pc:sldMk cId="2809672458" sldId="313"/>
        </pc:sldMkLst>
        <pc:spChg chg="mod">
          <ac:chgData name="Peter Doyle" userId="S::p.doyle@uwtsd.ac.uk::9eb13c6d-8f51-46c9-bcaf-0558aa31b953" providerId="AD" clId="Web-{D011CB59-D861-54B6-87BE-6B365734DED3}" dt="2020-10-29T12:22:32.462" v="208" actId="20577"/>
          <ac:spMkLst>
            <pc:docMk/>
            <pc:sldMk cId="2809672458" sldId="313"/>
            <ac:spMk id="7" creationId="{00000000-0000-0000-0000-000000000000}"/>
          </ac:spMkLst>
        </pc:spChg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270574239" sldId="316"/>
        </pc:sldMkLst>
      </pc:sldChg>
      <pc:sldChg chg="del modTransition">
        <pc:chgData name="Peter Doyle" userId="S::p.doyle@uwtsd.ac.uk::9eb13c6d-8f51-46c9-bcaf-0558aa31b953" providerId="AD" clId="Web-{D011CB59-D861-54B6-87BE-6B365734DED3}" dt="2020-10-29T12:38:57.610" v="368"/>
        <pc:sldMkLst>
          <pc:docMk/>
          <pc:sldMk cId="554820235" sldId="319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3117134623" sldId="321"/>
        </pc:sldMkLst>
      </pc:sldChg>
      <pc:sldChg chg="modTransition">
        <pc:chgData name="Peter Doyle" userId="S::p.doyle@uwtsd.ac.uk::9eb13c6d-8f51-46c9-bcaf-0558aa31b953" providerId="AD" clId="Web-{D011CB59-D861-54B6-87BE-6B365734DED3}" dt="2020-10-29T12:21:09.723" v="171"/>
        <pc:sldMkLst>
          <pc:docMk/>
          <pc:sldMk cId="1573612001" sldId="322"/>
        </pc:sldMkLst>
      </pc:sldChg>
      <pc:sldChg chg="new del">
        <pc:chgData name="Peter Doyle" userId="S::p.doyle@uwtsd.ac.uk::9eb13c6d-8f51-46c9-bcaf-0558aa31b953" providerId="AD" clId="Web-{D011CB59-D861-54B6-87BE-6B365734DED3}" dt="2020-10-29T12:22:43.556" v="212"/>
        <pc:sldMkLst>
          <pc:docMk/>
          <pc:sldMk cId="2515286718" sldId="323"/>
        </pc:sldMkLst>
      </pc:sldChg>
      <pc:sldChg chg="new">
        <pc:chgData name="Peter Doyle" userId="S::p.doyle@uwtsd.ac.uk::9eb13c6d-8f51-46c9-bcaf-0558aa31b953" providerId="AD" clId="Web-{D011CB59-D861-54B6-87BE-6B365734DED3}" dt="2020-10-29T12:38:36.499" v="357"/>
        <pc:sldMkLst>
          <pc:docMk/>
          <pc:sldMk cId="2658501791" sldId="323"/>
        </pc:sldMkLst>
      </pc:sldChg>
      <pc:sldChg chg="modSp add replId">
        <pc:chgData name="Peter Doyle" userId="S::p.doyle@uwtsd.ac.uk::9eb13c6d-8f51-46c9-bcaf-0558aa31b953" providerId="AD" clId="Web-{D011CB59-D861-54B6-87BE-6B365734DED3}" dt="2020-10-29T12:38:53.563" v="365" actId="20577"/>
        <pc:sldMkLst>
          <pc:docMk/>
          <pc:sldMk cId="2764201210" sldId="324"/>
        </pc:sldMkLst>
        <pc:spChg chg="mod">
          <ac:chgData name="Peter Doyle" userId="S::p.doyle@uwtsd.ac.uk::9eb13c6d-8f51-46c9-bcaf-0558aa31b953" providerId="AD" clId="Web-{D011CB59-D861-54B6-87BE-6B365734DED3}" dt="2020-10-29T12:38:53.563" v="365" actId="20577"/>
          <ac:spMkLst>
            <pc:docMk/>
            <pc:sldMk cId="2764201210" sldId="324"/>
            <ac:spMk id="2" creationId="{00000000-0000-0000-0000-000000000000}"/>
          </ac:spMkLst>
        </pc:spChg>
      </pc:sldChg>
      <pc:sldChg chg="modSp add replId">
        <pc:chgData name="Peter Doyle" userId="S::p.doyle@uwtsd.ac.uk::9eb13c6d-8f51-46c9-bcaf-0558aa31b953" providerId="AD" clId="Web-{D011CB59-D861-54B6-87BE-6B365734DED3}" dt="2020-10-29T12:43:52.001" v="382" actId="20577"/>
        <pc:sldMkLst>
          <pc:docMk/>
          <pc:sldMk cId="1465810581" sldId="325"/>
        </pc:sldMkLst>
        <pc:spChg chg="mod">
          <ac:chgData name="Peter Doyle" userId="S::p.doyle@uwtsd.ac.uk::9eb13c6d-8f51-46c9-bcaf-0558aa31b953" providerId="AD" clId="Web-{D011CB59-D861-54B6-87BE-6B365734DED3}" dt="2020-10-29T12:43:52.001" v="382" actId="20577"/>
          <ac:spMkLst>
            <pc:docMk/>
            <pc:sldMk cId="1465810581" sldId="325"/>
            <ac:spMk id="2" creationId="{00000000-0000-0000-0000-000000000000}"/>
          </ac:spMkLst>
        </pc:spChg>
      </pc:sldChg>
      <pc:sldChg chg="addSp delSp modSp new del">
        <pc:chgData name="Peter Doyle" userId="S::p.doyle@uwtsd.ac.uk::9eb13c6d-8f51-46c9-bcaf-0558aa31b953" providerId="AD" clId="Web-{D011CB59-D861-54B6-87BE-6B365734DED3}" dt="2020-10-29T12:43:40.344" v="374"/>
        <pc:sldMkLst>
          <pc:docMk/>
          <pc:sldMk cId="3728881793" sldId="325"/>
        </pc:sldMkLst>
        <pc:spChg chg="add del">
          <ac:chgData name="Peter Doyle" userId="S::p.doyle@uwtsd.ac.uk::9eb13c6d-8f51-46c9-bcaf-0558aa31b953" providerId="AD" clId="Web-{D011CB59-D861-54B6-87BE-6B365734DED3}" dt="2020-10-29T12:42:15.527" v="373"/>
          <ac:spMkLst>
            <pc:docMk/>
            <pc:sldMk cId="3728881793" sldId="325"/>
            <ac:spMk id="3" creationId="{72420C35-1968-4B26-9541-7FF5110A623B}"/>
          </ac:spMkLst>
        </pc:spChg>
        <pc:picChg chg="add del mod ord">
          <ac:chgData name="Peter Doyle" userId="S::p.doyle@uwtsd.ac.uk::9eb13c6d-8f51-46c9-bcaf-0558aa31b953" providerId="AD" clId="Web-{D011CB59-D861-54B6-87BE-6B365734DED3}" dt="2020-10-29T12:42:15.527" v="373"/>
          <ac:picMkLst>
            <pc:docMk/>
            <pc:sldMk cId="3728881793" sldId="325"/>
            <ac:picMk id="4" creationId="{927FB5D0-B2BE-40CC-8E12-9009E791E9C9}"/>
          </ac:picMkLst>
        </pc:picChg>
      </pc:sldChg>
      <pc:sldMasterChg chg="modTransition modSldLayout">
        <pc:chgData name="Peter Doyle" userId="S::p.doyle@uwtsd.ac.uk::9eb13c6d-8f51-46c9-bcaf-0558aa31b953" providerId="AD" clId="Web-{D011CB59-D861-54B6-87BE-6B365734DED3}" dt="2020-10-29T12:21:09.723" v="171"/>
        <pc:sldMasterMkLst>
          <pc:docMk/>
          <pc:sldMasterMk cId="1072751907" sldId="2147483680"/>
        </pc:sldMasterMkLst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2254119571" sldId="2147483681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1004883292" sldId="2147483682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131753420" sldId="2147483683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583278684" sldId="2147483684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36956373" sldId="2147483685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1251093949" sldId="2147483686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2154171112" sldId="2147483687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563852976" sldId="2147483688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3223393735" sldId="2147483689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4216568616" sldId="2147483690"/>
          </pc:sldLayoutMkLst>
        </pc:sldLayoutChg>
        <pc:sldLayoutChg chg="modTransition">
          <pc:chgData name="Peter Doyle" userId="S::p.doyle@uwtsd.ac.uk::9eb13c6d-8f51-46c9-bcaf-0558aa31b953" providerId="AD" clId="Web-{D011CB59-D861-54B6-87BE-6B365734DED3}" dt="2020-10-29T12:21:09.723" v="171"/>
          <pc:sldLayoutMkLst>
            <pc:docMk/>
            <pc:sldMasterMk cId="1072751907" sldId="2147483680"/>
            <pc:sldLayoutMk cId="1698681057" sldId="2147483691"/>
          </pc:sldLayoutMkLst>
        </pc:sldLayoutChg>
      </pc:sldMasterChg>
    </pc:docChg>
  </pc:docChgLst>
  <pc:docChgLst>
    <pc:chgData name="Peter Doyle" userId="S::p.doyle@uwtsd.ac.uk::9eb13c6d-8f51-46c9-bcaf-0558aa31b953" providerId="AD" clId="Web-{56EA99E5-B7AE-7EB5-0A1B-7A453A30A720}"/>
    <pc:docChg chg="delSld modSld">
      <pc:chgData name="Peter Doyle" userId="S::p.doyle@uwtsd.ac.uk::9eb13c6d-8f51-46c9-bcaf-0558aa31b953" providerId="AD" clId="Web-{56EA99E5-B7AE-7EB5-0A1B-7A453A30A720}" dt="2020-08-18T15:49:39.004" v="26"/>
      <pc:docMkLst>
        <pc:docMk/>
      </pc:docMkLst>
      <pc:sldChg chg="modSp">
        <pc:chgData name="Peter Doyle" userId="S::p.doyle@uwtsd.ac.uk::9eb13c6d-8f51-46c9-bcaf-0558aa31b953" providerId="AD" clId="Web-{56EA99E5-B7AE-7EB5-0A1B-7A453A30A720}" dt="2020-08-18T15:48:41.426" v="22" actId="20577"/>
        <pc:sldMkLst>
          <pc:docMk/>
          <pc:sldMk cId="3831644874" sldId="261"/>
        </pc:sldMkLst>
        <pc:spChg chg="mod">
          <ac:chgData name="Peter Doyle" userId="S::p.doyle@uwtsd.ac.uk::9eb13c6d-8f51-46c9-bcaf-0558aa31b953" providerId="AD" clId="Web-{56EA99E5-B7AE-7EB5-0A1B-7A453A30A720}" dt="2020-08-18T15:48:41.426" v="22" actId="20577"/>
          <ac:spMkLst>
            <pc:docMk/>
            <pc:sldMk cId="3831644874" sldId="26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56EA99E5-B7AE-7EB5-0A1B-7A453A30A720}" dt="2020-08-18T15:47:48.566" v="19" actId="20577"/>
        <pc:sldMkLst>
          <pc:docMk/>
          <pc:sldMk cId="1209733720" sldId="310"/>
        </pc:sldMkLst>
        <pc:spChg chg="mod">
          <ac:chgData name="Peter Doyle" userId="S::p.doyle@uwtsd.ac.uk::9eb13c6d-8f51-46c9-bcaf-0558aa31b953" providerId="AD" clId="Web-{56EA99E5-B7AE-7EB5-0A1B-7A453A30A720}" dt="2020-08-18T15:47:48.566" v="19" actId="20577"/>
          <ac:spMkLst>
            <pc:docMk/>
            <pc:sldMk cId="1209733720" sldId="310"/>
            <ac:spMk id="2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56EA99E5-B7AE-7EB5-0A1B-7A453A30A720}" dt="2020-08-18T15:48:05.035" v="21" actId="1076"/>
        <pc:sldMkLst>
          <pc:docMk/>
          <pc:sldMk cId="2957036726" sldId="311"/>
        </pc:sldMkLst>
        <pc:spChg chg="mod">
          <ac:chgData name="Peter Doyle" userId="S::p.doyle@uwtsd.ac.uk::9eb13c6d-8f51-46c9-bcaf-0558aa31b953" providerId="AD" clId="Web-{56EA99E5-B7AE-7EB5-0A1B-7A453A30A720}" dt="2020-08-18T15:48:05.035" v="21" actId="1076"/>
          <ac:spMkLst>
            <pc:docMk/>
            <pc:sldMk cId="2957036726" sldId="311"/>
            <ac:spMk id="7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56EA99E5-B7AE-7EB5-0A1B-7A453A30A720}" dt="2020-08-18T15:43:31.142" v="0"/>
        <pc:sldMkLst>
          <pc:docMk/>
          <pc:sldMk cId="2629154032" sldId="312"/>
        </pc:sldMkLst>
      </pc:sldChg>
      <pc:sldChg chg="addSp delSp modSp">
        <pc:chgData name="Peter Doyle" userId="S::p.doyle@uwtsd.ac.uk::9eb13c6d-8f51-46c9-bcaf-0558aa31b953" providerId="AD" clId="Web-{56EA99E5-B7AE-7EB5-0A1B-7A453A30A720}" dt="2020-08-18T15:49:22.114" v="25"/>
        <pc:sldMkLst>
          <pc:docMk/>
          <pc:sldMk cId="554820235" sldId="319"/>
        </pc:sldMkLst>
        <pc:spChg chg="mod">
          <ac:chgData name="Peter Doyle" userId="S::p.doyle@uwtsd.ac.uk::9eb13c6d-8f51-46c9-bcaf-0558aa31b953" providerId="AD" clId="Web-{56EA99E5-B7AE-7EB5-0A1B-7A453A30A720}" dt="2020-08-18T15:49:22.114" v="25"/>
          <ac:spMkLst>
            <pc:docMk/>
            <pc:sldMk cId="554820235" sldId="319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56EA99E5-B7AE-7EB5-0A1B-7A453A30A720}" dt="2020-08-18T15:49:22.114" v="25"/>
          <ac:spMkLst>
            <pc:docMk/>
            <pc:sldMk cId="554820235" sldId="319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56EA99E5-B7AE-7EB5-0A1B-7A453A30A720}" dt="2020-08-18T15:49:22.114" v="25"/>
          <ac:spMkLst>
            <pc:docMk/>
            <pc:sldMk cId="554820235" sldId="319"/>
            <ac:spMk id="8" creationId="{23962611-DFD5-4092-AAFD-559E3DFCE2C9}"/>
          </ac:spMkLst>
        </pc:spChg>
        <pc:spChg chg="add">
          <ac:chgData name="Peter Doyle" userId="S::p.doyle@uwtsd.ac.uk::9eb13c6d-8f51-46c9-bcaf-0558aa31b953" providerId="AD" clId="Web-{56EA99E5-B7AE-7EB5-0A1B-7A453A30A720}" dt="2020-08-18T15:49:22.114" v="25"/>
          <ac:spMkLst>
            <pc:docMk/>
            <pc:sldMk cId="554820235" sldId="319"/>
            <ac:spMk id="19" creationId="{74751229-0244-4FBB-BED1-407467F4C951}"/>
          </ac:spMkLst>
        </pc:spChg>
        <pc:picChg chg="del">
          <ac:chgData name="Peter Doyle" userId="S::p.doyle@uwtsd.ac.uk::9eb13c6d-8f51-46c9-bcaf-0558aa31b953" providerId="AD" clId="Web-{56EA99E5-B7AE-7EB5-0A1B-7A453A30A720}" dt="2020-08-18T15:49:22.114" v="25"/>
          <ac:picMkLst>
            <pc:docMk/>
            <pc:sldMk cId="554820235" sldId="319"/>
            <ac:picMk id="10" creationId="{2270F1FA-0425-408F-9861-80BF5AFB276D}"/>
          </ac:picMkLst>
        </pc:picChg>
        <pc:picChg chg="add">
          <ac:chgData name="Peter Doyle" userId="S::p.doyle@uwtsd.ac.uk::9eb13c6d-8f51-46c9-bcaf-0558aa31b953" providerId="AD" clId="Web-{56EA99E5-B7AE-7EB5-0A1B-7A453A30A720}" dt="2020-08-18T15:49:22.114" v="25"/>
          <ac:picMkLst>
            <pc:docMk/>
            <pc:sldMk cId="554820235" sldId="319"/>
            <ac:picMk id="14" creationId="{EAB91AC7-0D5B-493B-A621-1CFDC13BC914}"/>
          </ac:picMkLst>
        </pc:picChg>
        <pc:picChg chg="add">
          <ac:chgData name="Peter Doyle" userId="S::p.doyle@uwtsd.ac.uk::9eb13c6d-8f51-46c9-bcaf-0558aa31b953" providerId="AD" clId="Web-{56EA99E5-B7AE-7EB5-0A1B-7A453A30A720}" dt="2020-08-18T15:49:22.114" v="25"/>
          <ac:picMkLst>
            <pc:docMk/>
            <pc:sldMk cId="554820235" sldId="319"/>
            <ac:picMk id="16" creationId="{B5408F30-A577-47A4-B486-D20AC88864D9}"/>
          </ac:picMkLst>
        </pc:picChg>
      </pc:sldChg>
      <pc:sldChg chg="addSp delSp modSp">
        <pc:chgData name="Peter Doyle" userId="S::p.doyle@uwtsd.ac.uk::9eb13c6d-8f51-46c9-bcaf-0558aa31b953" providerId="AD" clId="Web-{56EA99E5-B7AE-7EB5-0A1B-7A453A30A720}" dt="2020-08-18T15:49:39.004" v="26"/>
        <pc:sldMkLst>
          <pc:docMk/>
          <pc:sldMk cId="3117134623" sldId="321"/>
        </pc:sldMkLst>
        <pc:spChg chg="mo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8" creationId="{23962611-DFD5-4092-AAFD-559E3DFCE2C9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15" creationId="{11DF6F41-5A95-4F50-B446-5EAC749E7784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17" creationId="{8B4E1571-A3EA-4DB8-9A47-8307E47DDCD4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19" creationId="{2929DB54-1BF0-4191-88B1-ADEBA6E9A757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1" creationId="{2CF7CF5F-D747-47B3-80B1-8392750446C6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3" creationId="{6E28FA02-41B9-466D-B728-320B55FB0930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5" creationId="{CE1108CD-786E-4304-9504-9C5AD64829D2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7" creationId="{13803B86-F206-4421-ABD8-7618EBF90FF6}"/>
          </ac:spMkLst>
        </pc:spChg>
        <pc:spChg chg="add">
          <ac:chgData name="Peter Doyle" userId="S::p.doyle@uwtsd.ac.uk::9eb13c6d-8f51-46c9-bcaf-0558aa31b953" providerId="AD" clId="Web-{56EA99E5-B7AE-7EB5-0A1B-7A453A30A720}" dt="2020-08-18T15:49:39.004" v="26"/>
          <ac:spMkLst>
            <pc:docMk/>
            <pc:sldMk cId="3117134623" sldId="321"/>
            <ac:spMk id="29" creationId="{43EF2865-D38B-460C-B9B5-471714C6F9FF}"/>
          </ac:spMkLst>
        </pc:spChg>
        <pc:picChg chg="del">
          <ac:chgData name="Peter Doyle" userId="S::p.doyle@uwtsd.ac.uk::9eb13c6d-8f51-46c9-bcaf-0558aa31b953" providerId="AD" clId="Web-{56EA99E5-B7AE-7EB5-0A1B-7A453A30A720}" dt="2020-08-18T15:49:39.004" v="26"/>
          <ac:picMkLst>
            <pc:docMk/>
            <pc:sldMk cId="3117134623" sldId="321"/>
            <ac:picMk id="10" creationId="{2270F1FA-0425-408F-9861-80BF5AFB276D}"/>
          </ac:picMkLst>
        </pc:picChg>
      </pc:sldChg>
    </pc:docChg>
  </pc:docChgLst>
  <pc:docChgLst>
    <pc:chgData name="Peter Doyle" userId="S::p.doyle@uwtsd.ac.uk::9eb13c6d-8f51-46c9-bcaf-0558aa31b953" providerId="AD" clId="Web-{AEFE28B9-155E-3C3D-04CD-5E4D5893AF5F}"/>
    <pc:docChg chg="modSld">
      <pc:chgData name="Peter Doyle" userId="S::p.doyle@uwtsd.ac.uk::9eb13c6d-8f51-46c9-bcaf-0558aa31b953" providerId="AD" clId="Web-{AEFE28B9-155E-3C3D-04CD-5E4D5893AF5F}" dt="2020-08-10T15:06:51.221" v="38" actId="20577"/>
      <pc:docMkLst>
        <pc:docMk/>
      </pc:docMkLst>
      <pc:sldChg chg="modSp">
        <pc:chgData name="Peter Doyle" userId="S::p.doyle@uwtsd.ac.uk::9eb13c6d-8f51-46c9-bcaf-0558aa31b953" providerId="AD" clId="Web-{AEFE28B9-155E-3C3D-04CD-5E4D5893AF5F}" dt="2020-08-10T15:06:51.221" v="37" actId="20577"/>
        <pc:sldMkLst>
          <pc:docMk/>
          <pc:sldMk cId="1573612001" sldId="322"/>
        </pc:sldMkLst>
        <pc:spChg chg="mod">
          <ac:chgData name="Peter Doyle" userId="S::p.doyle@uwtsd.ac.uk::9eb13c6d-8f51-46c9-bcaf-0558aa31b953" providerId="AD" clId="Web-{AEFE28B9-155E-3C3D-04CD-5E4D5893AF5F}" dt="2020-08-10T15:06:51.221" v="37" actId="20577"/>
          <ac:spMkLst>
            <pc:docMk/>
            <pc:sldMk cId="1573612001" sldId="322"/>
            <ac:spMk id="2" creationId="{CB3FD38A-6628-46B8-9380-FF3666B64E28}"/>
          </ac:spMkLst>
        </pc:spChg>
        <pc:spChg chg="mod">
          <ac:chgData name="Peter Doyle" userId="S::p.doyle@uwtsd.ac.uk::9eb13c6d-8f51-46c9-bcaf-0558aa31b953" providerId="AD" clId="Web-{AEFE28B9-155E-3C3D-04CD-5E4D5893AF5F}" dt="2020-08-10T15:05:02.605" v="22" actId="20577"/>
          <ac:spMkLst>
            <pc:docMk/>
            <pc:sldMk cId="1573612001" sldId="322"/>
            <ac:spMk id="3" creationId="{967D663B-287B-4B30-81A6-67BDCAFBF51E}"/>
          </ac:spMkLst>
        </pc:spChg>
      </pc:sldChg>
    </pc:docChg>
  </pc:docChgLst>
  <pc:docChgLst>
    <pc:chgData name="Peter Doyle" userId="S::p.doyle@uwtsd.ac.uk::9eb13c6d-8f51-46c9-bcaf-0558aa31b953" providerId="AD" clId="Web-{86755841-7D2A-493B-C00E-DD9A77181662}"/>
    <pc:docChg chg="delSld modSld">
      <pc:chgData name="Peter Doyle" userId="S::p.doyle@uwtsd.ac.uk::9eb13c6d-8f51-46c9-bcaf-0558aa31b953" providerId="AD" clId="Web-{86755841-7D2A-493B-C00E-DD9A77181662}" dt="2020-08-18T15:41:13.338" v="6" actId="20577"/>
      <pc:docMkLst>
        <pc:docMk/>
      </pc:docMkLst>
      <pc:sldChg chg="addSp delSp modSp">
        <pc:chgData name="Peter Doyle" userId="S::p.doyle@uwtsd.ac.uk::9eb13c6d-8f51-46c9-bcaf-0558aa31b953" providerId="AD" clId="Web-{86755841-7D2A-493B-C00E-DD9A77181662}" dt="2020-08-18T15:40:17.979" v="0"/>
        <pc:sldMkLst>
          <pc:docMk/>
          <pc:sldMk cId="2460397530" sldId="256"/>
        </pc:sldMkLst>
        <pc:spChg chg="mo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8" creationId="{23962611-DFD5-4092-AAFD-559E3DFCE2C9}"/>
          </ac:spMkLst>
        </pc:spChg>
        <pc:spChg chg="ad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15" creationId="{B05D94CD-9FDB-41C6-A9F9-5337F3C70E6F}"/>
          </ac:spMkLst>
        </pc:spChg>
        <pc:spChg chg="ad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17" creationId="{D0208608-635E-41BF-8697-5562CEFCA3F2}"/>
          </ac:spMkLst>
        </pc:spChg>
        <pc:spChg chg="ad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25" creationId="{33F34CC1-8344-47E8-85D0-4B0047D55919}"/>
          </ac:spMkLst>
        </pc:spChg>
        <pc:spChg chg="add">
          <ac:chgData name="Peter Doyle" userId="S::p.doyle@uwtsd.ac.uk::9eb13c6d-8f51-46c9-bcaf-0558aa31b953" providerId="AD" clId="Web-{86755841-7D2A-493B-C00E-DD9A77181662}" dt="2020-08-18T15:40:17.979" v="0"/>
          <ac:spMkLst>
            <pc:docMk/>
            <pc:sldMk cId="2460397530" sldId="256"/>
            <ac:spMk id="27" creationId="{E2D8CC0B-3FEB-4B9E-B4DB-7FF10FF72BF2}"/>
          </ac:spMkLst>
        </pc:spChg>
        <pc:grpChg chg="add">
          <ac:chgData name="Peter Doyle" userId="S::p.doyle@uwtsd.ac.uk::9eb13c6d-8f51-46c9-bcaf-0558aa31b953" providerId="AD" clId="Web-{86755841-7D2A-493B-C00E-DD9A77181662}" dt="2020-08-18T15:40:17.979" v="0"/>
          <ac:grpSpMkLst>
            <pc:docMk/>
            <pc:sldMk cId="2460397530" sldId="256"/>
            <ac:grpSpMk id="19" creationId="{299D8EFE-162D-48AE-9D35-DB270C27E279}"/>
          </ac:grpSpMkLst>
        </pc:grpChg>
        <pc:picChg chg="del">
          <ac:chgData name="Peter Doyle" userId="S::p.doyle@uwtsd.ac.uk::9eb13c6d-8f51-46c9-bcaf-0558aa31b953" providerId="AD" clId="Web-{86755841-7D2A-493B-C00E-DD9A77181662}" dt="2020-08-18T15:40:17.979" v="0"/>
          <ac:picMkLst>
            <pc:docMk/>
            <pc:sldMk cId="2460397530" sldId="256"/>
            <ac:picMk id="10" creationId="{2270F1FA-0425-408F-9861-80BF5AFB276D}"/>
          </ac:picMkLst>
        </pc:picChg>
      </pc:sldChg>
      <pc:sldChg chg="modSp">
        <pc:chgData name="Peter Doyle" userId="S::p.doyle@uwtsd.ac.uk::9eb13c6d-8f51-46c9-bcaf-0558aa31b953" providerId="AD" clId="Web-{86755841-7D2A-493B-C00E-DD9A77181662}" dt="2020-08-18T15:41:13.338" v="5" actId="20577"/>
        <pc:sldMkLst>
          <pc:docMk/>
          <pc:sldMk cId="1209733720" sldId="310"/>
        </pc:sldMkLst>
        <pc:spChg chg="mod">
          <ac:chgData name="Peter Doyle" userId="S::p.doyle@uwtsd.ac.uk::9eb13c6d-8f51-46c9-bcaf-0558aa31b953" providerId="AD" clId="Web-{86755841-7D2A-493B-C00E-DD9A77181662}" dt="2020-08-18T15:41:13.338" v="5" actId="20577"/>
          <ac:spMkLst>
            <pc:docMk/>
            <pc:sldMk cId="1209733720" sldId="310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86755841-7D2A-493B-C00E-DD9A77181662}" dt="2020-08-18T15:40:34.807" v="1"/>
        <pc:sldMkLst>
          <pc:docMk/>
          <pc:sldMk cId="3631120278" sldId="314"/>
        </pc:sldMkLst>
      </pc:sldChg>
      <pc:sldChg chg="del">
        <pc:chgData name="Peter Doyle" userId="S::p.doyle@uwtsd.ac.uk::9eb13c6d-8f51-46c9-bcaf-0558aa31b953" providerId="AD" clId="Web-{86755841-7D2A-493B-C00E-DD9A77181662}" dt="2020-08-18T15:40:36.151" v="2"/>
        <pc:sldMkLst>
          <pc:docMk/>
          <pc:sldMk cId="691108088" sldId="320"/>
        </pc:sldMkLst>
      </pc:sldChg>
    </pc:docChg>
  </pc:docChgLst>
  <pc:docChgLst>
    <pc:chgData name="Peter Doyle" userId="S::p.doyle@uwtsd.ac.uk::9eb13c6d-8f51-46c9-bcaf-0558aa31b953" providerId="AD" clId="Web-{3919A8E6-C1BA-F117-4122-4F8A43F8E69C}"/>
    <pc:docChg chg="modSld">
      <pc:chgData name="Peter Doyle" userId="S::p.doyle@uwtsd.ac.uk::9eb13c6d-8f51-46c9-bcaf-0558aa31b953" providerId="AD" clId="Web-{3919A8E6-C1BA-F117-4122-4F8A43F8E69C}" dt="2020-08-19T13:57:05.456" v="3" actId="20577"/>
      <pc:docMkLst>
        <pc:docMk/>
      </pc:docMkLst>
      <pc:sldChg chg="modSp">
        <pc:chgData name="Peter Doyle" userId="S::p.doyle@uwtsd.ac.uk::9eb13c6d-8f51-46c9-bcaf-0558aa31b953" providerId="AD" clId="Web-{3919A8E6-C1BA-F117-4122-4F8A43F8E69C}" dt="2020-08-19T13:57:05.456" v="2" actId="20577"/>
        <pc:sldMkLst>
          <pc:docMk/>
          <pc:sldMk cId="1664730584" sldId="276"/>
        </pc:sldMkLst>
        <pc:spChg chg="mod">
          <ac:chgData name="Peter Doyle" userId="S::p.doyle@uwtsd.ac.uk::9eb13c6d-8f51-46c9-bcaf-0558aa31b953" providerId="AD" clId="Web-{3919A8E6-C1BA-F117-4122-4F8A43F8E69C}" dt="2020-08-19T13:57:05.456" v="2" actId="20577"/>
          <ac:spMkLst>
            <pc:docMk/>
            <pc:sldMk cId="1664730584" sldId="276"/>
            <ac:spMk id="3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D6A6121F-B265-BB65-DD2D-6BE99F0E06FA}"/>
    <pc:docChg chg="modSld">
      <pc:chgData name="Peter Doyle" userId="S::p.doyle@uwtsd.ac.uk::9eb13c6d-8f51-46c9-bcaf-0558aa31b953" providerId="AD" clId="Web-{D6A6121F-B265-BB65-DD2D-6BE99F0E06FA}" dt="2020-08-19T14:30:07.248" v="82" actId="20577"/>
      <pc:docMkLst>
        <pc:docMk/>
      </pc:docMkLst>
      <pc:sldChg chg="modSp">
        <pc:chgData name="Peter Doyle" userId="S::p.doyle@uwtsd.ac.uk::9eb13c6d-8f51-46c9-bcaf-0558aa31b953" providerId="AD" clId="Web-{D6A6121F-B265-BB65-DD2D-6BE99F0E06FA}" dt="2020-08-19T14:17:23.593" v="5" actId="20577"/>
        <pc:sldMkLst>
          <pc:docMk/>
          <pc:sldMk cId="1892025635" sldId="275"/>
        </pc:sldMkLst>
        <pc:spChg chg="mod">
          <ac:chgData name="Peter Doyle" userId="S::p.doyle@uwtsd.ac.uk::9eb13c6d-8f51-46c9-bcaf-0558aa31b953" providerId="AD" clId="Web-{D6A6121F-B265-BB65-DD2D-6BE99F0E06FA}" dt="2020-08-19T14:17:23.593" v="5" actId="20577"/>
          <ac:spMkLst>
            <pc:docMk/>
            <pc:sldMk cId="1892025635" sldId="275"/>
            <ac:spMk id="2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6A6121F-B265-BB65-DD2D-6BE99F0E06FA}" dt="2020-08-19T14:29:43.654" v="76" actId="20577"/>
        <pc:sldMkLst>
          <pc:docMk/>
          <pc:sldMk cId="1664730584" sldId="276"/>
        </pc:sldMkLst>
        <pc:spChg chg="mod">
          <ac:chgData name="Peter Doyle" userId="S::p.doyle@uwtsd.ac.uk::9eb13c6d-8f51-46c9-bcaf-0558aa31b953" providerId="AD" clId="Web-{D6A6121F-B265-BB65-DD2D-6BE99F0E06FA}" dt="2020-08-19T14:29:43.654" v="76" actId="20577"/>
          <ac:spMkLst>
            <pc:docMk/>
            <pc:sldMk cId="1664730584" sldId="27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6A6121F-B265-BB65-DD2D-6BE99F0E06FA}" dt="2020-08-19T14:30:04.858" v="80" actId="20577"/>
        <pc:sldMkLst>
          <pc:docMk/>
          <pc:sldMk cId="2081319915" sldId="280"/>
        </pc:sldMkLst>
        <pc:spChg chg="mod">
          <ac:chgData name="Peter Doyle" userId="S::p.doyle@uwtsd.ac.uk::9eb13c6d-8f51-46c9-bcaf-0558aa31b953" providerId="AD" clId="Web-{D6A6121F-B265-BB65-DD2D-6BE99F0E06FA}" dt="2020-08-19T14:30:04.858" v="80" actId="20577"/>
          <ac:spMkLst>
            <pc:docMk/>
            <pc:sldMk cId="2081319915" sldId="280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6A6121F-B265-BB65-DD2D-6BE99F0E06FA}" dt="2020-08-19T14:13:47.765" v="0" actId="20577"/>
        <pc:sldMkLst>
          <pc:docMk/>
          <pc:sldMk cId="1573612001" sldId="322"/>
        </pc:sldMkLst>
        <pc:spChg chg="mod">
          <ac:chgData name="Peter Doyle" userId="S::p.doyle@uwtsd.ac.uk::9eb13c6d-8f51-46c9-bcaf-0558aa31b953" providerId="AD" clId="Web-{D6A6121F-B265-BB65-DD2D-6BE99F0E06FA}" dt="2020-08-19T14:13:47.765" v="0" actId="20577"/>
          <ac:spMkLst>
            <pc:docMk/>
            <pc:sldMk cId="1573612001" sldId="322"/>
            <ac:spMk id="3" creationId="{967D663B-287B-4B30-81A6-67BDCAFBF51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84E35-4732-438E-A353-944952190FA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64051E-1ED5-4063-A3FA-2C270348C0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42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1957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8832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7886700" cy="855165"/>
          </a:xfrm>
        </p:spPr>
        <p:txBody>
          <a:bodyPr anchor="b"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34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786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>
            <a:normAutofit/>
          </a:bodyPr>
          <a:lstStyle>
            <a:lvl1pPr>
              <a:defRPr sz="1800" b="1"/>
            </a:lvl1pPr>
            <a:lvl2pPr>
              <a:defRPr sz="1800" b="1"/>
            </a:lvl2pPr>
            <a:lvl3pPr>
              <a:defRPr sz="1800" b="1"/>
            </a:lvl3pPr>
            <a:lvl4pPr>
              <a:defRPr sz="1800" b="1"/>
            </a:lvl4pPr>
            <a:lvl5pPr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3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939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1711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529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937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5686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810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D8549-62B9-41A3-A8BE-86A03E0AE08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769B4-FE8A-4785-B0EF-712FA65614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751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XAzZRnJo2o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3623C480-168C-4BB9-8407-A3400EF555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755" r="8" b="8"/>
          <a:stretch/>
        </p:blipFill>
        <p:spPr>
          <a:xfrm>
            <a:off x="20" y="10"/>
            <a:ext cx="3477914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7935" y="0"/>
            <a:ext cx="566606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7996" y="640082"/>
            <a:ext cx="4705943" cy="3351602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Session 1 -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7995" y="4156276"/>
            <a:ext cx="4705944" cy="2061645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r>
              <a:rPr lang="en-GB">
                <a:solidFill>
                  <a:schemeClr val="bg1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24603975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Leaders/Managers – Made or Trained?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GB"/>
          </a:p>
          <a:p>
            <a:endParaRPr lang="en-GB"/>
          </a:p>
          <a:p>
            <a:r>
              <a:rPr lang="en-GB" sz="2000" dirty="0"/>
              <a:t>During the 19th Century the 'Great Man Theory' was heavily proposed (leaders are born not made) most notably by Thomas Carlyle</a:t>
            </a:r>
            <a:endParaRPr lang="en-GB" sz="2000" dirty="0">
              <a:cs typeface="Calibri"/>
            </a:endParaRP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ea typeface="+mn-lt"/>
                <a:cs typeface="+mn-lt"/>
              </a:rPr>
              <a:t>The emergence of the concept of trait leadership can be traced back to Thomas Carlyle's "great man" theory, which stated that "The History of the World [...] was the Biography of Great Men" (Carlyle 1941, p. 17)</a:t>
            </a:r>
            <a:endParaRPr lang="en-GB" sz="2000" dirty="0">
              <a:cs typeface="Calibri" panose="020F0502020204030204"/>
            </a:endParaRPr>
          </a:p>
          <a:p>
            <a:endParaRPr lang="en-GB" sz="2000" dirty="0">
              <a:cs typeface="Calibri" panose="020F0502020204030204"/>
            </a:endParaRPr>
          </a:p>
          <a:p>
            <a:r>
              <a:rPr lang="en-GB" sz="2000" dirty="0">
                <a:ea typeface="+mn-lt"/>
                <a:cs typeface="+mn-lt"/>
              </a:rPr>
              <a:t>This is known as the Trait theory.</a:t>
            </a:r>
            <a:endParaRPr lang="en-GB" sz="2000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r>
              <a:rPr lang="en-GB" sz="2000" dirty="0"/>
              <a:t>What do you think of this theory?</a:t>
            </a:r>
            <a:endParaRPr lang="en-GB" sz="2000" dirty="0">
              <a:cs typeface="Calibri" panose="020F0502020204030204"/>
            </a:endParaRPr>
          </a:p>
          <a:p>
            <a:endParaRPr lang="en-GB" sz="2000" dirty="0">
              <a:cs typeface="Calibri" panose="020F0502020204030204"/>
            </a:endParaRPr>
          </a:p>
          <a:p>
            <a:endParaRPr lang="en-GB"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  <a:cs typeface="Calibri" panose="020F0502020204030204"/>
              </a:rPr>
              <a:t>Are leaders born or made??</a:t>
            </a:r>
          </a:p>
        </p:txBody>
      </p:sp>
    </p:spTree>
    <p:extLst>
      <p:ext uri="{BB962C8B-B14F-4D97-AF65-F5344CB8AC3E}">
        <p14:creationId xmlns:p14="http://schemas.microsoft.com/office/powerpoint/2010/main" val="16647305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Providing Leadership to a Team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Are you a Manager or a Leader?</a:t>
            </a:r>
          </a:p>
          <a:p>
            <a:endParaRPr lang="en-GB"/>
          </a:p>
          <a:p>
            <a:r>
              <a:rPr lang="en-GB"/>
              <a:t>Or both?</a:t>
            </a:r>
          </a:p>
          <a:p>
            <a:endParaRPr lang="en-GB"/>
          </a:p>
          <a:p>
            <a:r>
              <a:rPr lang="en-GB"/>
              <a:t>What do the words mean and how do they impact on the way you perform?</a:t>
            </a:r>
          </a:p>
        </p:txBody>
      </p:sp>
    </p:spTree>
    <p:extLst>
      <p:ext uri="{BB962C8B-B14F-4D97-AF65-F5344CB8AC3E}">
        <p14:creationId xmlns:p14="http://schemas.microsoft.com/office/powerpoint/2010/main" val="9141049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The Differences between Management and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There is a lot of overlap,</a:t>
            </a:r>
          </a:p>
          <a:p>
            <a:endParaRPr lang="en-GB"/>
          </a:p>
          <a:p>
            <a:r>
              <a:rPr lang="en-GB"/>
              <a:t>Both incorporate organising, working with people, and achieving organisational goals,</a:t>
            </a:r>
          </a:p>
          <a:p>
            <a:endParaRPr lang="en-GB"/>
          </a:p>
          <a:p>
            <a:r>
              <a:rPr lang="en-GB"/>
              <a:t>Both are necessary for the successful running of any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1108381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080806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1317"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6683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Establish Strategy,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Set Timetables/</a:t>
                      </a:r>
                      <a:r>
                        <a:rPr lang="en-GB" sz="2400" err="1"/>
                        <a:t>Rota’s</a:t>
                      </a: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Provide Structure,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Allocate Resources,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Rely on Authority to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Instruct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stability,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Are concerned with processes and systems.</a:t>
                      </a:r>
                    </a:p>
                    <a:p>
                      <a:pPr algn="l"/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endParaRPr lang="en-GB" sz="240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vision,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Have a long term view,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Develop strategies,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Inspire and empower others,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Focus on shared goals and values,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Embrace change,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May not have managerial responsibility but still command respect,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/>
                        <a:t>Create a positive team environment.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05304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Modern day Leadership in Police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A more flattened approach to management and leadership where everyone is expected to take more personal responsibility.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97337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Impact of Leaders and Managers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What would be the impact on an organisation if:</a:t>
            </a:r>
          </a:p>
          <a:p>
            <a:endParaRPr lang="en-GB"/>
          </a:p>
          <a:p>
            <a:pPr marL="514350" indent="-514350">
              <a:buAutoNum type="arabicPeriod"/>
            </a:pPr>
            <a:r>
              <a:rPr lang="en-GB"/>
              <a:t>It had strong Management but a lack of Leadership?</a:t>
            </a:r>
          </a:p>
          <a:p>
            <a:pPr marL="514350" indent="-514350">
              <a:buAutoNum type="arabicPeriod"/>
            </a:pPr>
            <a:endParaRPr lang="en-GB"/>
          </a:p>
          <a:p>
            <a:pPr marL="514350" indent="-514350">
              <a:buAutoNum type="arabicPeriod"/>
            </a:pPr>
            <a:r>
              <a:rPr lang="en-GB"/>
              <a:t>Strong Leadership and a lack of Management?</a:t>
            </a:r>
          </a:p>
        </p:txBody>
      </p:sp>
    </p:spTree>
    <p:extLst>
      <p:ext uri="{BB962C8B-B14F-4D97-AF65-F5344CB8AC3E}">
        <p14:creationId xmlns:p14="http://schemas.microsoft.com/office/powerpoint/2010/main" val="38851412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 couple of examples of Leadership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26128" y="1628800"/>
            <a:ext cx="2993744" cy="4497362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en-GB" sz="2800" b="1"/>
              <a:t>Dominance</a:t>
            </a:r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endParaRPr lang="en-GB" sz="2800" b="1"/>
          </a:p>
          <a:p>
            <a:pPr marL="114300" indent="0" algn="ctr">
              <a:buNone/>
            </a:pPr>
            <a:r>
              <a:rPr lang="en-GB" sz="2800" b="1"/>
              <a:t>Submission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3595294" y="2360770"/>
            <a:ext cx="4978896" cy="4497362"/>
          </a:xfrm>
        </p:spPr>
        <p:txBody>
          <a:bodyPr/>
          <a:lstStyle/>
          <a:p>
            <a:r>
              <a:rPr lang="en-GB"/>
              <a:t>Authoritarian, Autocratic Making decisions without consultation or explanation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Laissez-faire, delegating power (and responsibility), fail to direct, everyone does his/her own thing.  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907704" y="2492896"/>
            <a:ext cx="0" cy="223224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084168" y="2924944"/>
            <a:ext cx="0" cy="144016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70367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Extremes of Leadership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dirty="0"/>
              <a:t>Styles at the two extremes i.e. Dominance and Submission are likely to be unattractive and lead to demotivation.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It could be argued this is much like the extremes of any situation.</a:t>
            </a:r>
          </a:p>
        </p:txBody>
      </p:sp>
    </p:spTree>
    <p:extLst>
      <p:ext uri="{BB962C8B-B14F-4D97-AF65-F5344CB8AC3E}">
        <p14:creationId xmlns:p14="http://schemas.microsoft.com/office/powerpoint/2010/main" val="28096724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Styles Wil We Examine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r>
              <a:rPr lang="en-GB" sz="2400" dirty="0"/>
              <a:t>Macgregor’s - Theory X and Theory Y,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Adaire's - Action Centred Leadership,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Blake and Mouton - Leadership (Managerial) Grid,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The Tannenbaum and Schmidt Continuum,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Situational Leadership,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Transactional Leadership,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Transformational Leadership. </a:t>
            </a:r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316448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14300" indent="0" algn="ctr">
              <a:buNone/>
            </a:pPr>
            <a:endParaRPr lang="en-GB"/>
          </a:p>
          <a:p>
            <a:pPr marL="400050" indent="-285750"/>
            <a:r>
              <a:rPr lang="en-GB" dirty="0"/>
              <a:t>Take 5 mins – to consider what should be expected from a good leader</a:t>
            </a:r>
          </a:p>
          <a:p>
            <a:pPr marL="400050" indent="-285750"/>
            <a:endParaRPr lang="en-GB" dirty="0">
              <a:cs typeface="Calibri"/>
            </a:endParaRPr>
          </a:p>
          <a:p>
            <a:pPr marL="400050" indent="-285750"/>
            <a:endParaRPr lang="en-GB" dirty="0">
              <a:cs typeface="Calibri"/>
            </a:endParaRPr>
          </a:p>
          <a:p>
            <a:pPr marL="400050" indent="-285750"/>
            <a:r>
              <a:rPr lang="en-GB" dirty="0">
                <a:cs typeface="Calibri"/>
              </a:rPr>
              <a:t>We can discuss during Tutorial sessions</a:t>
            </a:r>
          </a:p>
        </p:txBody>
      </p:sp>
    </p:spTree>
    <p:extLst>
      <p:ext uri="{BB962C8B-B14F-4D97-AF65-F5344CB8AC3E}">
        <p14:creationId xmlns:p14="http://schemas.microsoft.com/office/powerpoint/2010/main" val="41670069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Maybe…..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Integrity</a:t>
            </a:r>
          </a:p>
          <a:p>
            <a:endParaRPr lang="en-GB"/>
          </a:p>
          <a:p>
            <a:r>
              <a:rPr lang="en-GB"/>
              <a:t>Goals</a:t>
            </a:r>
          </a:p>
          <a:p>
            <a:endParaRPr lang="en-GB"/>
          </a:p>
          <a:p>
            <a:r>
              <a:rPr lang="en-GB"/>
              <a:t>Motivational</a:t>
            </a:r>
          </a:p>
          <a:p>
            <a:endParaRPr lang="en-GB"/>
          </a:p>
          <a:p>
            <a:r>
              <a:rPr lang="en-GB"/>
              <a:t>Innovation</a:t>
            </a:r>
          </a:p>
          <a:p>
            <a:endParaRPr lang="en-GB"/>
          </a:p>
          <a:p>
            <a:r>
              <a:rPr lang="en-GB"/>
              <a:t>Collaborative</a:t>
            </a:r>
            <a:endParaRPr lang="en-GB"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5742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324" y="1482335"/>
            <a:ext cx="8950308" cy="52883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1430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Integrity</a:t>
            </a:r>
            <a:endParaRPr lang="en-GB" sz="2000" dirty="0"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/>
              <a:t>Ethical leaders : </a:t>
            </a:r>
            <a:endParaRPr lang="en-GB" sz="2000">
              <a:cs typeface="Calibri" panose="020F0502020204030204"/>
            </a:endParaRPr>
          </a:p>
          <a:p>
            <a:r>
              <a:rPr lang="en-GB" sz="2000" dirty="0"/>
              <a:t>The manner in which a leader handles challenging situations or conflicts is one example of an opportunity for modelling strong integrity. </a:t>
            </a:r>
            <a:endParaRPr lang="en-GB" sz="2000">
              <a:cs typeface="Calibri"/>
            </a:endParaRPr>
          </a:p>
          <a:p>
            <a:r>
              <a:rPr lang="en-GB" sz="2000" dirty="0"/>
              <a:t>By dealing with a conflict directly and in a transparent manner, leaders prove themselves to be honest, forthright managers.</a:t>
            </a:r>
            <a:endParaRPr lang="en-GB" sz="2000" dirty="0">
              <a:solidFill>
                <a:srgbClr val="FF0000"/>
              </a:solidFill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Goals</a:t>
            </a:r>
            <a:endParaRPr lang="en-GB" sz="2000" b="1">
              <a:solidFill>
                <a:srgbClr val="FF0000"/>
              </a:solidFill>
              <a:cs typeface="Calibri"/>
            </a:endParaRPr>
          </a:p>
          <a:p>
            <a:r>
              <a:rPr lang="en-GB" sz="2000" dirty="0"/>
              <a:t>Leaders make their priorities for both themselves and their workers clear. </a:t>
            </a:r>
            <a:endParaRPr lang="en-GB" sz="2000">
              <a:cs typeface="Calibri"/>
            </a:endParaRPr>
          </a:p>
          <a:p>
            <a:r>
              <a:rPr lang="en-GB" sz="2000" dirty="0"/>
              <a:t>When a team fails to meet its goals, leaders are expected to provide constructional feedback and suggestions for improvement.</a:t>
            </a:r>
            <a:endParaRPr lang="en-GB" sz="2000">
              <a:cs typeface="Calibri"/>
            </a:endParaRPr>
          </a:p>
          <a:p>
            <a:r>
              <a:rPr lang="en-GB" sz="2000" dirty="0"/>
              <a:t>If goals are achieved, leaders should acknowledge this while simultaneously raising standards for the next project.</a:t>
            </a:r>
            <a:endParaRPr lang="en-GB" sz="2000" dirty="0">
              <a:solidFill>
                <a:srgbClr val="FF0000"/>
              </a:solidFill>
              <a:cs typeface="Calibri"/>
            </a:endParaRP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30521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Expectations from a ‘Leader’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207" y="1825625"/>
            <a:ext cx="8765064" cy="50270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Motivational</a:t>
            </a:r>
            <a:endParaRPr lang="en-GB" b="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Leaders must “inspire a high level of commitment and performance,” </a:t>
            </a:r>
            <a:endParaRPr lang="en-GB" b="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Not be entirely negative or positive, but a mixture of both. </a:t>
            </a:r>
            <a:endParaRPr lang="en-GB" b="0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E.g. a leader might introduce initiatives that either reward employees based on outstanding performance or punish them for poor performance. </a:t>
            </a:r>
            <a:endParaRPr lang="en-GB" b="0" dirty="0">
              <a:ea typeface="+mn-lt"/>
              <a:cs typeface="+mn-lt"/>
            </a:endParaRPr>
          </a:p>
          <a:p>
            <a:pPr marL="114300" indent="0">
              <a:buNone/>
            </a:pPr>
            <a:endParaRPr lang="en-GB" dirty="0">
              <a:solidFill>
                <a:srgbClr val="FF0000"/>
              </a:solidFill>
              <a:cs typeface="Calibri"/>
            </a:endParaRPr>
          </a:p>
          <a:p>
            <a:pPr marL="114300" indent="0">
              <a:buNone/>
            </a:pPr>
            <a:r>
              <a:rPr lang="en-GB" b="1" dirty="0">
                <a:solidFill>
                  <a:srgbClr val="FF0000"/>
                </a:solidFill>
              </a:rPr>
              <a:t>Innovation</a:t>
            </a:r>
            <a:endParaRPr lang="en-GB" dirty="0">
              <a:cs typeface="Calibri"/>
            </a:endParaRPr>
          </a:p>
          <a:p>
            <a:r>
              <a:rPr lang="en-GB" dirty="0"/>
              <a:t>Outstanding organisations are such thanks to workers who constantly strive to improve. </a:t>
            </a:r>
            <a:endParaRPr lang="en-GB" dirty="0">
              <a:cs typeface="Calibri"/>
            </a:endParaRPr>
          </a:p>
          <a:p>
            <a:r>
              <a:rPr lang="en-GB" dirty="0"/>
              <a:t>These organisations must have innovative leaders who can see past immediate projects, objectives and successes and develop new, original ideas to stay ahead of their competitors. </a:t>
            </a:r>
            <a:endParaRPr lang="en-GB" dirty="0">
              <a:cs typeface="Calibri"/>
            </a:endParaRPr>
          </a:p>
          <a:p>
            <a:r>
              <a:rPr lang="en-GB" dirty="0"/>
              <a:t>Leaders can inspire and draw out innovation in their employees by constantly asking questions and paying attention to any worker with valid concerns or solutions.</a:t>
            </a:r>
            <a:endParaRPr lang="en-GB" dirty="0">
              <a:cs typeface="Calibri"/>
            </a:endParaRPr>
          </a:p>
          <a:p>
            <a:r>
              <a:rPr lang="en-GB" b="1" dirty="0"/>
              <a:t>Collaborative</a:t>
            </a:r>
            <a:endParaRPr lang="en-GB" b="1" dirty="0">
              <a:cs typeface="Calibri"/>
            </a:endParaRPr>
          </a:p>
          <a:p>
            <a:r>
              <a:rPr lang="en-GB" dirty="0"/>
              <a:t>Leaders can encourage a collaborative spirit by demonstrating strong communications skills, not only with the employees they oversee but with their own employers, clients and customers.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32580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/>
              <a:t>Douglas McGregor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Douglas McGregor  was born in 1906 and died at the comparatively young age of 58 in 1964, he was a Professor of management at Massachusetts Institute of Technology 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986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b="1"/>
              <a:t>Douglas McGregor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 sz="2000" dirty="0"/>
              <a:t>In his book ‘</a:t>
            </a:r>
            <a:r>
              <a:rPr lang="en-GB" sz="2000" i="1" dirty="0"/>
              <a:t>The Human Side of Enterprise’</a:t>
            </a:r>
            <a:r>
              <a:rPr lang="en-GB" sz="2000" dirty="0"/>
              <a:t> McGregor identified an approach of creating an environment within which employees are motivated via authoritative, direction and control or integration and self-control, which he called theory X and theory Y.</a:t>
            </a:r>
            <a:r>
              <a:rPr lang="en-GB" dirty="0"/>
              <a:t> </a:t>
            </a:r>
            <a:endParaRPr lang="en-GB" dirty="0"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3199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568952" cy="1039427"/>
          </a:xfrm>
        </p:spPr>
        <p:txBody>
          <a:bodyPr>
            <a:normAutofit/>
          </a:bodyPr>
          <a:lstStyle/>
          <a:p>
            <a:r>
              <a:rPr lang="en-GB"/>
              <a:t>McGregor’s Theory X and 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/>
          </a:p>
          <a:p>
            <a:endParaRPr lang="en-GB"/>
          </a:p>
          <a:p>
            <a:r>
              <a:rPr lang="en-GB"/>
              <a:t>McGregor did not publish much but what he did publish had a great impact. </a:t>
            </a:r>
          </a:p>
          <a:p>
            <a:endParaRPr lang="en-GB"/>
          </a:p>
          <a:p>
            <a:r>
              <a:rPr lang="en-GB"/>
              <a:t>In 1993 he was listed as the most popular management writer of all time.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31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568952" cy="1039427"/>
          </a:xfrm>
        </p:spPr>
        <p:txBody>
          <a:bodyPr>
            <a:normAutofit/>
          </a:bodyPr>
          <a:lstStyle/>
          <a:p>
            <a:r>
              <a:rPr lang="en-GB"/>
              <a:t>McGregor’s Theory X and 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McGregor’s Theory X and Theory Y was an early attempt to analyse leadership style, </a:t>
            </a:r>
          </a:p>
          <a:p>
            <a:endParaRPr lang="en-GB"/>
          </a:p>
          <a:p>
            <a:r>
              <a:rPr lang="en-GB"/>
              <a:t>It was based upon the underlying assumptions that leaders hold about employees.</a:t>
            </a:r>
          </a:p>
        </p:txBody>
      </p:sp>
    </p:spTree>
    <p:extLst>
      <p:ext uri="{BB962C8B-B14F-4D97-AF65-F5344CB8AC3E}">
        <p14:creationId xmlns:p14="http://schemas.microsoft.com/office/powerpoint/2010/main" val="1314712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D38A-6628-46B8-9380-FF3666B64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Watch the Film – Douglas Mcgregor!!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D663B-287B-4B30-81A6-67BDCAFBF5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>
              <a:ea typeface="+mn-lt"/>
              <a:cs typeface="+mn-lt"/>
            </a:endParaRPr>
          </a:p>
          <a:p>
            <a:pPr algn="ctr">
              <a:buNone/>
            </a:pPr>
            <a:r>
              <a:rPr lang="en-GB" sz="2400" b="0" dirty="0">
                <a:ea typeface="+mn-lt"/>
                <a:cs typeface="+mn-lt"/>
                <a:hlinkClick r:id="rId2"/>
              </a:rPr>
              <a:t>https://www.youtube.com/watch?v=CXAzZRnJo2o</a:t>
            </a:r>
            <a:endParaRPr lang="en-GB" b="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7361200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79E4-E516-4507-9052-BE297C16E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B038F-4DEE-46BC-A5DD-FCC117BFDB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017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3623C480-168C-4BB9-8407-A3400EF555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755" r="8" b="8"/>
          <a:stretch/>
        </p:blipFill>
        <p:spPr>
          <a:xfrm>
            <a:off x="20" y="10"/>
            <a:ext cx="3477914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7935" y="0"/>
            <a:ext cx="566606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7996" y="640082"/>
            <a:ext cx="4705943" cy="335160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Session  2 -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7995" y="4156276"/>
            <a:ext cx="4705944" cy="2061645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r>
              <a:rPr lang="en-GB">
                <a:solidFill>
                  <a:schemeClr val="bg1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27642012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Task: ‘Assumptions about employees’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If you were a manager what sort of traits (positive or negative) would you expect to find in your staff?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774776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Theory X assumes that people would prefer to avoid work if they can,</a:t>
            </a:r>
          </a:p>
          <a:p>
            <a:endParaRPr lang="en-GB"/>
          </a:p>
          <a:p>
            <a:r>
              <a:rPr lang="en-GB"/>
              <a:t>They have to be coerced and threatened to get them to perform,</a:t>
            </a:r>
          </a:p>
          <a:p>
            <a:endParaRPr lang="en-GB"/>
          </a:p>
          <a:p>
            <a:r>
              <a:rPr lang="en-GB"/>
              <a:t>Employees need, and will respond to, close supervision and control. </a:t>
            </a:r>
          </a:p>
        </p:txBody>
      </p:sp>
    </p:spTree>
    <p:extLst>
      <p:ext uri="{BB962C8B-B14F-4D97-AF65-F5344CB8AC3E}">
        <p14:creationId xmlns:p14="http://schemas.microsoft.com/office/powerpoint/2010/main" val="42752626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Leaders who take this view generally get a hostile reaction from employees, which acts to reinforce their original view and strengthen the behavioural cycle. </a:t>
            </a:r>
          </a:p>
        </p:txBody>
      </p:sp>
    </p:spTree>
    <p:extLst>
      <p:ext uri="{BB962C8B-B14F-4D97-AF65-F5344CB8AC3E}">
        <p14:creationId xmlns:p14="http://schemas.microsoft.com/office/powerpoint/2010/main" val="32043033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McGregor proposed that the role for managers and or leaders was to change from Commanding and Controlling (Authoritarian) subordinates to one of assisting them to reach their full potential.</a:t>
            </a:r>
          </a:p>
        </p:txBody>
      </p:sp>
    </p:spTree>
    <p:extLst>
      <p:ext uri="{BB962C8B-B14F-4D97-AF65-F5344CB8AC3E}">
        <p14:creationId xmlns:p14="http://schemas.microsoft.com/office/powerpoint/2010/main" val="37361858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Assumes that humans naturally find work satisfying, will respond positively to objectives to which they are committed, and accept responsibility, </a:t>
            </a:r>
          </a:p>
          <a:p>
            <a:endParaRPr lang="en-GB"/>
          </a:p>
          <a:p>
            <a:r>
              <a:rPr lang="en-GB"/>
              <a:t>Individual satisfaction can be gained from the pursuit of organisational goals (Mission and Vision Statements). </a:t>
            </a:r>
          </a:p>
        </p:txBody>
      </p:sp>
    </p:spTree>
    <p:extLst>
      <p:ext uri="{BB962C8B-B14F-4D97-AF65-F5344CB8AC3E}">
        <p14:creationId xmlns:p14="http://schemas.microsoft.com/office/powerpoint/2010/main" val="6465602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endParaRPr lang="en-GB"/>
          </a:p>
          <a:p>
            <a:r>
              <a:rPr lang="en-GB"/>
              <a:t>Whilst this theory is more appealing to employees, not all people are self-motivated or willing to consistently align themselves to the objectives of the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40492246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So in contradiction to Theory X McGregor makes the assumption that employees are:</a:t>
            </a:r>
          </a:p>
          <a:p>
            <a:pPr marL="0" indent="0">
              <a:buNone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Not all inherently lazy,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self direction and self control, and</a:t>
            </a:r>
          </a:p>
          <a:p>
            <a:pPr marL="514350" indent="-514350">
              <a:buAutoNum type="alphaLcPeriod"/>
            </a:pPr>
            <a:endParaRPr lang="en-GB"/>
          </a:p>
          <a:p>
            <a:pPr marL="514350" indent="-514350">
              <a:buAutoNum type="alphaLcPeriod"/>
            </a:pPr>
            <a:r>
              <a:rPr lang="en-GB"/>
              <a:t>Capable of providing important suggestions and ideas that will improve organisational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0014565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These positive aspects of Theory Y when effectively managed by the use of a system of ‘Objectives and Rewards’ and the opportunity to participate in the decision making process can lead to the realisation of both personal and organisational goals. </a:t>
            </a:r>
          </a:p>
        </p:txBody>
      </p:sp>
    </p:spTree>
    <p:extLst>
      <p:ext uri="{BB962C8B-B14F-4D97-AF65-F5344CB8AC3E}">
        <p14:creationId xmlns:p14="http://schemas.microsoft.com/office/powerpoint/2010/main" val="3787215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3231" y="2763737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What is the most effective X or 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3388" y="5812048"/>
            <a:ext cx="5611962" cy="36491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0498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Managing Using Theory X and 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It would be over simplistic to suggest that managers have a ‘theory X’ or ‘theory Y’ mind-set (hopefully!),</a:t>
            </a:r>
          </a:p>
          <a:p>
            <a:endParaRPr lang="en-GB"/>
          </a:p>
          <a:p>
            <a:r>
              <a:rPr lang="en-GB"/>
              <a:t>Managers would usually have different types of relationship with different subordinates, </a:t>
            </a:r>
          </a:p>
          <a:p>
            <a:endParaRPr lang="en-GB"/>
          </a:p>
          <a:p>
            <a:r>
              <a:rPr lang="en-GB"/>
              <a:t>Perhaps they would adopt a theory X approach with some and a theory Y with others!</a:t>
            </a:r>
          </a:p>
        </p:txBody>
      </p:sp>
    </p:spTree>
    <p:extLst>
      <p:ext uri="{BB962C8B-B14F-4D97-AF65-F5344CB8AC3E}">
        <p14:creationId xmlns:p14="http://schemas.microsoft.com/office/powerpoint/2010/main" val="39399647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1DF6F41-5A95-4F50-B446-5EAC749E7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B4E1571-A3EA-4DB8-9A47-8307E47DD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00200" y="685800"/>
            <a:ext cx="75438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914399"/>
            <a:ext cx="3474720" cy="5133976"/>
          </a:xfrm>
        </p:spPr>
        <p:txBody>
          <a:bodyPr anchor="ctr">
            <a:normAutofit/>
          </a:bodyPr>
          <a:lstStyle/>
          <a:p>
            <a:pPr algn="l"/>
            <a:r>
              <a:rPr lang="en-GB" sz="4400"/>
              <a:t>Session 3  - Management and Leadership</a:t>
            </a:r>
          </a:p>
        </p:txBody>
      </p:sp>
      <p:sp>
        <p:nvSpPr>
          <p:cNvPr id="19" name="Graphic 14">
            <a:extLst>
              <a:ext uri="{FF2B5EF4-FFF2-40B4-BE49-F238E27FC236}">
                <a16:creationId xmlns:a16="http://schemas.microsoft.com/office/drawing/2014/main" id="{2929DB54-1BF0-4191-88B1-ADEBA6E9A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010434" y="3442626"/>
            <a:ext cx="20574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4">
            <a:extLst>
              <a:ext uri="{FF2B5EF4-FFF2-40B4-BE49-F238E27FC236}">
                <a16:creationId xmlns:a16="http://schemas.microsoft.com/office/drawing/2014/main" id="{2CF7CF5F-D747-47B3-80B1-839275044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010434" y="702846"/>
            <a:ext cx="20574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4">
            <a:extLst>
              <a:ext uri="{FF2B5EF4-FFF2-40B4-BE49-F238E27FC236}">
                <a16:creationId xmlns:a16="http://schemas.microsoft.com/office/drawing/2014/main" id="{6E28FA02-41B9-466D-B728-320B55FB0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67834" y="3442626"/>
            <a:ext cx="20574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Graphic 14">
            <a:extLst>
              <a:ext uri="{FF2B5EF4-FFF2-40B4-BE49-F238E27FC236}">
                <a16:creationId xmlns:a16="http://schemas.microsoft.com/office/drawing/2014/main" id="{CE1108CD-786E-4304-9504-9C5AD6482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7067834" y="702847"/>
            <a:ext cx="20574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8241" y="914399"/>
            <a:ext cx="4104566" cy="5133975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  <a:p>
            <a:pPr algn="l"/>
            <a:r>
              <a:rPr lang="en-GB"/>
              <a:t>Peter Doyle, M.A.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3803B86-F206-4421-ABD8-7618EBF90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823" y="2674239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EF2865-D38B-460C-B9B5-471714C6F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13462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3623C480-168C-4BB9-8407-A3400EF555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755" r="8" b="8"/>
          <a:stretch/>
        </p:blipFill>
        <p:spPr>
          <a:xfrm>
            <a:off x="20" y="10"/>
            <a:ext cx="3477914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7935" y="0"/>
            <a:ext cx="566606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7996" y="640082"/>
            <a:ext cx="4705943" cy="3351602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Session  3  - Management and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7995" y="4156276"/>
            <a:ext cx="4705944" cy="2061645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r>
              <a:rPr lang="en-GB">
                <a:solidFill>
                  <a:schemeClr val="bg1"/>
                </a:solidFill>
              </a:rPr>
              <a:t>Peter Doyle, M.A.</a:t>
            </a:r>
          </a:p>
        </p:txBody>
      </p:sp>
    </p:spTree>
    <p:extLst>
      <p:ext uri="{BB962C8B-B14F-4D97-AF65-F5344CB8AC3E}">
        <p14:creationId xmlns:p14="http://schemas.microsoft.com/office/powerpoint/2010/main" val="14658105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Team Leadership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/>
              <a:t>Designed to:</a:t>
            </a:r>
          </a:p>
          <a:p>
            <a:pPr>
              <a:lnSpc>
                <a:spcPct val="200000"/>
              </a:lnSpc>
            </a:pPr>
            <a:r>
              <a:rPr lang="en-GB"/>
              <a:t>Monitor the Team</a:t>
            </a:r>
          </a:p>
          <a:p>
            <a:pPr>
              <a:lnSpc>
                <a:spcPct val="200000"/>
              </a:lnSpc>
            </a:pPr>
            <a:r>
              <a:rPr lang="en-GB"/>
              <a:t>Diagnose Team Problems</a:t>
            </a:r>
          </a:p>
          <a:p>
            <a:pPr>
              <a:lnSpc>
                <a:spcPct val="200000"/>
              </a:lnSpc>
            </a:pPr>
            <a:r>
              <a:rPr lang="en-GB"/>
              <a:t>Take Appropriate Action</a:t>
            </a:r>
          </a:p>
          <a:p>
            <a:pPr>
              <a:lnSpc>
                <a:spcPct val="200000"/>
              </a:lnSpc>
            </a:pPr>
            <a:r>
              <a:rPr lang="en-GB"/>
              <a:t>Restore Effectiveness of Team</a:t>
            </a:r>
          </a:p>
          <a:p>
            <a:endParaRPr lang="en-GB"/>
          </a:p>
          <a:p>
            <a:pPr marL="11430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589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558422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BOX 1 Leadership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en-GB" dirty="0"/>
              <a:t>These are the Big decisions for a leader: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Firstly, </a:t>
            </a:r>
            <a:r>
              <a:rPr lang="en-GB" dirty="0"/>
              <a:t>should the leader continue to observe the ‘team’ or Intervene and take some action?</a:t>
            </a:r>
            <a:endParaRPr lang="en-GB" dirty="0">
              <a:cs typeface="Calibri"/>
            </a:endParaRPr>
          </a:p>
          <a:p>
            <a:pPr marL="114300" indent="0">
              <a:lnSpc>
                <a:spcPct val="150000"/>
              </a:lnSpc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Secondly,</a:t>
            </a:r>
            <a:r>
              <a:rPr lang="en-GB" dirty="0"/>
              <a:t> ‘Task or Relational Intervention’, does the team need help to achieve the task, or does it need help in maintaining relationships?</a:t>
            </a:r>
            <a:endParaRPr lang="en-GB">
              <a:cs typeface="Calibri"/>
            </a:endParaRPr>
          </a:p>
          <a:p>
            <a:pPr marL="114300" indent="0">
              <a:lnSpc>
                <a:spcPct val="150000"/>
              </a:lnSpc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11430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Thirdly,</a:t>
            </a:r>
            <a:r>
              <a:rPr lang="en-GB" dirty="0"/>
              <a:t> Internal or External, should the ‘intervention’ be within the team or in the teams environment? 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55505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128" y="408372"/>
            <a:ext cx="8260671" cy="6116972"/>
          </a:xfrm>
        </p:spPr>
      </p:pic>
    </p:spTree>
    <p:extLst>
      <p:ext uri="{BB962C8B-B14F-4D97-AF65-F5344CB8AC3E}">
        <p14:creationId xmlns:p14="http://schemas.microsoft.com/office/powerpoint/2010/main" val="30476497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Edens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 dirty="0"/>
              <a:t>At the start of the lecture we considered Carlyle's theory that good leaders or managers were made rather than trained, next week we will take a look at </a:t>
            </a:r>
            <a:r>
              <a:rPr lang="en-GB" dirty="0" err="1"/>
              <a:t>Adairs</a:t>
            </a:r>
            <a:r>
              <a:rPr lang="en-GB" dirty="0"/>
              <a:t> ‘Action Centred Leadership model’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0256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015" y="2515993"/>
            <a:ext cx="7886700" cy="1325563"/>
          </a:xfrm>
        </p:spPr>
        <p:txBody>
          <a:bodyPr/>
          <a:lstStyle/>
          <a:p>
            <a:r>
              <a:rPr lang="en-GB" dirty="0"/>
              <a:t>Please Note Any Questions</a:t>
            </a:r>
          </a:p>
        </p:txBody>
      </p:sp>
    </p:spTree>
    <p:extLst>
      <p:ext uri="{BB962C8B-B14F-4D97-AF65-F5344CB8AC3E}">
        <p14:creationId xmlns:p14="http://schemas.microsoft.com/office/powerpoint/2010/main" val="4586804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Carson C. (2005) “A historical view of Douglas McGregor’s Theory Y”. </a:t>
            </a:r>
            <a:r>
              <a:rPr lang="en-GB" sz="2400" i="1"/>
              <a:t>Management Decision</a:t>
            </a:r>
            <a:r>
              <a:rPr lang="en-GB" sz="2400"/>
              <a:t>. (450 – 460). </a:t>
            </a:r>
          </a:p>
          <a:p>
            <a:r>
              <a:rPr lang="en-GB" sz="2400" err="1"/>
              <a:t>Kopelman</a:t>
            </a:r>
            <a:r>
              <a:rPr lang="en-GB" sz="2400"/>
              <a:t> R.E. </a:t>
            </a:r>
            <a:r>
              <a:rPr lang="en-GB" sz="2400" err="1"/>
              <a:t>Prottas</a:t>
            </a:r>
            <a:r>
              <a:rPr lang="en-GB" sz="2400"/>
              <a:t> D.J. and Davis A.L. (2008) ‘Douglas McGregor’s Theory X and Y: Toward a Construct-valid Measure’. </a:t>
            </a:r>
            <a:r>
              <a:rPr lang="en-GB" sz="2400" i="1"/>
              <a:t>Journal of Managerial Issues</a:t>
            </a:r>
            <a:r>
              <a:rPr lang="en-GB" sz="2400"/>
              <a:t>. </a:t>
            </a:r>
            <a:r>
              <a:rPr lang="en-GB" sz="2400" err="1"/>
              <a:t>Vol</a:t>
            </a:r>
            <a:r>
              <a:rPr lang="en-GB" sz="2400"/>
              <a:t> XX. No.2. Summer 2008. 255-271.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532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40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1" baseType="lpstr">
      <vt:lpstr>Office Theme</vt:lpstr>
      <vt:lpstr>Session 1 - Management and Leadership</vt:lpstr>
      <vt:lpstr>Leaders/Managers – Made or Trained?</vt:lpstr>
      <vt:lpstr>Providing Leadership to a Team </vt:lpstr>
      <vt:lpstr>The Differences between Management and Leadership</vt:lpstr>
      <vt:lpstr>PowerPoint Presentation</vt:lpstr>
      <vt:lpstr>Modern day Leadership in Police Service</vt:lpstr>
      <vt:lpstr>Task: Impact of Leaders and Managers</vt:lpstr>
      <vt:lpstr>A couple of examples of Leadership styles</vt:lpstr>
      <vt:lpstr>Extremes of Leadership</vt:lpstr>
      <vt:lpstr>Leadership Styles Wil We Examine</vt:lpstr>
      <vt:lpstr>Task: Expectations from a ‘Leader’</vt:lpstr>
      <vt:lpstr>Maybe…..</vt:lpstr>
      <vt:lpstr>Expectations from a ‘Leader’</vt:lpstr>
      <vt:lpstr>Expectations from a ‘Leader’</vt:lpstr>
      <vt:lpstr>Douglas McGregor</vt:lpstr>
      <vt:lpstr>Douglas McGregor</vt:lpstr>
      <vt:lpstr>McGregor’s Theory X and Theory Y</vt:lpstr>
      <vt:lpstr>McGregor’s Theory X and Theory Y</vt:lpstr>
      <vt:lpstr>Watch the Film – Douglas Mcgregor!!</vt:lpstr>
      <vt:lpstr>PowerPoint Presentation</vt:lpstr>
      <vt:lpstr>Session  2 - Management and Leadership</vt:lpstr>
      <vt:lpstr>Task: ‘Assumptions about employees’ </vt:lpstr>
      <vt:lpstr>Theory X</vt:lpstr>
      <vt:lpstr>Theory X</vt:lpstr>
      <vt:lpstr>Theory X</vt:lpstr>
      <vt:lpstr>Theory Y</vt:lpstr>
      <vt:lpstr>Theory Y</vt:lpstr>
      <vt:lpstr>Theory Y</vt:lpstr>
      <vt:lpstr>Theory Y</vt:lpstr>
      <vt:lpstr>What is the most effective X or Y?</vt:lpstr>
      <vt:lpstr>Managing Using Theory X and Y</vt:lpstr>
      <vt:lpstr>Session 3  - Management and Leadership</vt:lpstr>
      <vt:lpstr>Session  3  - Management and Leadership</vt:lpstr>
      <vt:lpstr>Team Leadership Model</vt:lpstr>
      <vt:lpstr>PowerPoint Presentation</vt:lpstr>
      <vt:lpstr>BOX 1 Leadership Decisions</vt:lpstr>
      <vt:lpstr>PowerPoint Presentation</vt:lpstr>
      <vt:lpstr>Edens</vt:lpstr>
      <vt:lpstr>Please Note Any Questions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and Leadership</dc:title>
  <dc:creator>Jones, Wynne</dc:creator>
  <cp:revision>124</cp:revision>
  <dcterms:created xsi:type="dcterms:W3CDTF">2014-12-04T10:31:39Z</dcterms:created>
  <dcterms:modified xsi:type="dcterms:W3CDTF">2020-10-29T12:45:21Z</dcterms:modified>
</cp:coreProperties>
</file>