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8E5C65-71DF-C41A-364B-4C080DB5D598}" v="54" dt="2023-03-21T10:49:27.442"/>
    <p1510:client id="{F10ADD39-B84C-3565-3198-42917D53C599}" v="20" dt="2023-03-21T11:13:43.470"/>
    <p1510:client id="{F80B8C1F-5AE0-B682-30D6-E6195C028F18}" v="7" dt="2023-03-14T11:31:50.8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web-design-html-css-javascript" TargetMode="External"/><Relationship Id="rId2" Type="http://schemas.openxmlformats.org/officeDocument/2006/relationships/hyperlink" Target="https://www.uwtsd.ac.uk/birmingham/certhe-computing-skills-for-the-workplace/#:~:text=You%20could%20develop%20your%20skills,your%20skills%20into%20the%20workpl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8F4168-B4FB-C7C9-447A-D95C55373E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2" r="-2" b="2009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Personal Development Plan (PDP) 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Amar Mullhi – 2221267</a:t>
            </a:r>
          </a:p>
          <a:p>
            <a:r>
              <a:rPr lang="en-GB">
                <a:solidFill>
                  <a:srgbClr val="FFFFFF"/>
                </a:solidFill>
              </a:rPr>
              <a:t>Week 10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006071"/>
              </p:ext>
            </p:extLst>
          </p:nvPr>
        </p:nvGraphicFramePr>
        <p:xfrm>
          <a:off x="0" y="275050"/>
          <a:ext cx="11618754" cy="43992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5">
                  <a:txBody>
                    <a:bodyPr/>
                    <a:lstStyle/>
                    <a:p>
                      <a:r>
                        <a:rPr lang="en-GB" sz="1200" dirty="0"/>
                        <a:t>A Degree in computing which will enable me to progress further into this field.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Organisational skills and critical thinking.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Microsoft Office Applications.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 and submit all the assignments in a timely manner. Research relevant studies in relation to my long term goal.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to 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kern="1200" noProof="0" dirty="0">
                          <a:effectLst/>
                        </a:rPr>
                        <a:t>Show that you grasp the fundamentals of operating systems.</a:t>
                      </a: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[2]</a:t>
                      </a:r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/>
                        <a:t>a working knowledge of how to use cyber security systems.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Research the subject extensively at the library.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 to 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kern="1200" noProof="0" dirty="0">
                          <a:effectLst/>
                        </a:rPr>
                        <a:t>Demonstrate your knowledge of and proficiency with the fundamental theories, techniques, and rules required to develop and render web pages</a:t>
                      </a: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 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An understanding of coding such as HTML and Java Script. [3]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Calibri"/>
                        </a:rPr>
                        <a:t>In order to get a basic grasp of how to write these codes, which will help me with the assignment, I need to research and review the codes for many websites.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 to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/>
              <a:t>References about PDF and self-evaluation here  (maximum 7 references)</a:t>
            </a:r>
          </a:p>
          <a:p>
            <a:pPr algn="l"/>
            <a:r>
              <a:rPr lang="en-GB" sz="1400" dirty="0"/>
              <a:t>1- 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Computing Skills for the Workplace (</a:t>
            </a:r>
            <a:r>
              <a:rPr lang="en-GB" sz="1050" b="1" i="0" dirty="0" err="1">
                <a:solidFill>
                  <a:srgbClr val="444444"/>
                </a:solidFill>
                <a:effectLst/>
                <a:latin typeface="Raleway"/>
              </a:rPr>
              <a:t>CertHE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) – University of </a:t>
            </a:r>
            <a:r>
              <a:rPr lang="en-GB" sz="1050" b="1" i="0" dirty="0" err="1">
                <a:solidFill>
                  <a:srgbClr val="444444"/>
                </a:solidFill>
                <a:effectLst/>
                <a:latin typeface="Raleway"/>
              </a:rPr>
              <a:t>wales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 available at :</a:t>
            </a:r>
            <a:r>
              <a:rPr lang="en-GB" sz="1050" b="1" i="0" u="sng" dirty="0">
                <a:solidFill>
                  <a:srgbClr val="555555"/>
                </a:solidFill>
                <a:effectLst/>
                <a:latin typeface="Lato"/>
                <a:ea typeface="Lato"/>
                <a:cs typeface="Lato"/>
              </a:rPr>
              <a:t> </a:t>
            </a:r>
            <a:r>
              <a:rPr lang="en-GB" sz="1400" dirty="0">
                <a:hlinkClick r:id="rId2"/>
              </a:rPr>
              <a:t>https://www.uwtsd.ac.uk/birmingham/certhe-computing-skills-for-the-workplace/#:~:text=You%20could%20develop%20your%20skills,your%20skills%20into%20the%20workplace</a:t>
            </a:r>
            <a:r>
              <a:rPr lang="en-GB" sz="1400" dirty="0"/>
              <a:t>, Accessed at 28 Feb 2023</a:t>
            </a:r>
          </a:p>
          <a:p>
            <a:pPr algn="l"/>
            <a:endParaRPr lang="en-GB" sz="1400" dirty="0"/>
          </a:p>
          <a:p>
            <a:r>
              <a:rPr lang="en-GB" sz="1400" dirty="0"/>
              <a:t>2- 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Computing Skills for the Workplace (</a:t>
            </a:r>
            <a:r>
              <a:rPr lang="en-GB" sz="1050" b="1" i="0" dirty="0" err="1">
                <a:solidFill>
                  <a:srgbClr val="444444"/>
                </a:solidFill>
                <a:effectLst/>
                <a:latin typeface="Raleway"/>
              </a:rPr>
              <a:t>CertHE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) – University of </a:t>
            </a:r>
            <a:r>
              <a:rPr lang="en-GB" sz="1050" b="1" i="0" dirty="0" err="1">
                <a:solidFill>
                  <a:srgbClr val="444444"/>
                </a:solidFill>
                <a:effectLst/>
                <a:latin typeface="Raleway"/>
              </a:rPr>
              <a:t>wales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 available at :</a:t>
            </a:r>
            <a:r>
              <a:rPr lang="en-GB" sz="1050" b="1" i="0" u="sng" dirty="0">
                <a:solidFill>
                  <a:srgbClr val="555555"/>
                </a:solidFill>
                <a:effectLst/>
                <a:latin typeface="Lato"/>
                <a:ea typeface="Lato"/>
                <a:cs typeface="Lato"/>
              </a:rPr>
              <a:t> </a:t>
            </a:r>
            <a:r>
              <a:rPr lang="en-GB" sz="1400" dirty="0">
                <a:hlinkClick r:id="rId2"/>
              </a:rPr>
              <a:t>https://www.uwtsd.ac.uk/birmingham/certhe-computing-skills-for-the-workplace/#:~:text=You%20could%20develop%20your%20skills,your%20skills%20into%20the%20workplace</a:t>
            </a:r>
            <a:r>
              <a:rPr lang="en-GB" sz="1400" dirty="0"/>
              <a:t>, Accessed at 28 Feb 2023</a:t>
            </a:r>
          </a:p>
          <a:p>
            <a:pPr algn="l"/>
            <a:endParaRPr lang="en-GB" sz="1400" dirty="0"/>
          </a:p>
          <a:p>
            <a:r>
              <a:rPr lang="en-GB" sz="1400" dirty="0"/>
              <a:t>3  </a:t>
            </a:r>
            <a:r>
              <a:rPr lang="en-GB" sz="1400" dirty="0" err="1">
                <a:ea typeface="+mn-lt"/>
                <a:cs typeface="+mn-lt"/>
              </a:rPr>
              <a:t>Kolowich</a:t>
            </a:r>
            <a:r>
              <a:rPr lang="en-GB" sz="1400" dirty="0">
                <a:ea typeface="+mn-lt"/>
                <a:cs typeface="+mn-lt"/>
              </a:rPr>
              <a:t>, L. (2018). </a:t>
            </a:r>
            <a:r>
              <a:rPr lang="en-GB" sz="1400" i="1" dirty="0">
                <a:ea typeface="+mn-lt"/>
                <a:cs typeface="+mn-lt"/>
              </a:rPr>
              <a:t>Web Design 101: How HTML, CSS, and JavaScript Work</a:t>
            </a:r>
            <a:r>
              <a:rPr lang="en-GB" sz="1400" dirty="0">
                <a:ea typeface="+mn-lt"/>
                <a:cs typeface="+mn-lt"/>
              </a:rPr>
              <a:t>. [online] Hubspot.com.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https://blog.hubspot.com/marketing/web-design-html-css-javascript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‌</a:t>
            </a:r>
            <a:endParaRPr lang="en-GB" dirty="0"/>
          </a:p>
          <a:p>
            <a:endParaRPr lang="en-GB" sz="1400" dirty="0">
              <a:cs typeface="Calibri"/>
            </a:endParaRPr>
          </a:p>
          <a:p>
            <a:pPr algn="l"/>
            <a:endParaRPr lang="en-GB" sz="1400" dirty="0"/>
          </a:p>
          <a:p>
            <a:r>
              <a:rPr lang="en-GB" sz="1400" dirty="0"/>
              <a:t>4 </a:t>
            </a:r>
            <a:endParaRPr lang="en-GB" sz="1400" dirty="0">
              <a:cs typeface="Calibri"/>
            </a:endParaRPr>
          </a:p>
          <a:p>
            <a:pPr algn="l"/>
            <a:endParaRPr lang="en-GB" sz="1400" dirty="0"/>
          </a:p>
          <a:p>
            <a:pPr algn="l"/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411</Words>
  <Application>Microsoft Office PowerPoint</Application>
  <PresentationFormat>Widescreen</PresentationFormat>
  <Paragraphs>46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Personal Development Plan (PDP)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Petrache Vasile</cp:lastModifiedBy>
  <cp:revision>39</cp:revision>
  <dcterms:created xsi:type="dcterms:W3CDTF">2022-07-21T09:53:39Z</dcterms:created>
  <dcterms:modified xsi:type="dcterms:W3CDTF">2023-03-21T11:13:46Z</dcterms:modified>
</cp:coreProperties>
</file>