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DE92CD-A219-41BA-8E48-AC856DD3DB32}" v="53" dt="2023-02-24T13:06:40.3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598" autoAdjust="0"/>
  </p:normalViewPr>
  <p:slideViewPr>
    <p:cSldViewPr snapToGrid="0">
      <p:cViewPr varScale="1">
        <p:scale>
          <a:sx n="51" d="100"/>
          <a:sy n="51" d="100"/>
        </p:scale>
        <p:origin x="898" y="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gdan_adryan87@yahoo.com" userId="792f452a08eea964" providerId="LiveId" clId="{B445DEDB-9876-40E7-BAA0-0D4F953E5C72}"/>
    <pc:docChg chg="modSld">
      <pc:chgData name="bogdan_adryan87@yahoo.com" userId="792f452a08eea964" providerId="LiveId" clId="{B445DEDB-9876-40E7-BAA0-0D4F953E5C72}" dt="2023-02-24T14:25:21.949" v="86" actId="20577"/>
      <pc:docMkLst>
        <pc:docMk/>
      </pc:docMkLst>
      <pc:sldChg chg="modSp mod">
        <pc:chgData name="bogdan_adryan87@yahoo.com" userId="792f452a08eea964" providerId="LiveId" clId="{B445DEDB-9876-40E7-BAA0-0D4F953E5C72}" dt="2023-02-24T14:25:21.949" v="86" actId="20577"/>
        <pc:sldMkLst>
          <pc:docMk/>
          <pc:sldMk cId="2288105397" sldId="257"/>
        </pc:sldMkLst>
        <pc:spChg chg="mod">
          <ac:chgData name="bogdan_adryan87@yahoo.com" userId="792f452a08eea964" providerId="LiveId" clId="{B445DEDB-9876-40E7-BAA0-0D4F953E5C72}" dt="2023-02-24T14:19:45.052" v="23" actId="20577"/>
          <ac:spMkLst>
            <pc:docMk/>
            <pc:sldMk cId="2288105397" sldId="257"/>
            <ac:spMk id="2" creationId="{ADAF54D2-0294-3A49-02A0-B2C924FBE588}"/>
          </ac:spMkLst>
        </pc:spChg>
        <pc:spChg chg="mod">
          <ac:chgData name="bogdan_adryan87@yahoo.com" userId="792f452a08eea964" providerId="LiveId" clId="{B445DEDB-9876-40E7-BAA0-0D4F953E5C72}" dt="2023-02-24T14:25:21.949" v="86" actId="20577"/>
          <ac:spMkLst>
            <pc:docMk/>
            <pc:sldMk cId="2288105397" sldId="257"/>
            <ac:spMk id="3" creationId="{73CC7629-B905-3FB8-E16A-FB63805A3182}"/>
          </ac:spMkLst>
        </pc:spChg>
      </pc:sldChg>
    </pc:docChg>
  </pc:docChgLst>
  <pc:docChgLst>
    <pc:chgData name="bogdan_adryan87@yahoo.com" userId="792f452a08eea964" providerId="LiveId" clId="{6DDE92CD-A219-41BA-8E48-AC856DD3DB32}"/>
    <pc:docChg chg="custSel addSld modSld sldOrd">
      <pc:chgData name="bogdan_adryan87@yahoo.com" userId="792f452a08eea964" providerId="LiveId" clId="{6DDE92CD-A219-41BA-8E48-AC856DD3DB32}" dt="2023-02-24T13:07:11.494" v="712" actId="20577"/>
      <pc:docMkLst>
        <pc:docMk/>
      </pc:docMkLst>
      <pc:sldChg chg="addSp delSp modSp new mod ord">
        <pc:chgData name="bogdan_adryan87@yahoo.com" userId="792f452a08eea964" providerId="LiveId" clId="{6DDE92CD-A219-41BA-8E48-AC856DD3DB32}" dt="2023-02-24T13:07:11.494" v="712" actId="20577"/>
        <pc:sldMkLst>
          <pc:docMk/>
          <pc:sldMk cId="3546244292" sldId="256"/>
        </pc:sldMkLst>
        <pc:spChg chg="del mod">
          <ac:chgData name="bogdan_adryan87@yahoo.com" userId="792f452a08eea964" providerId="LiveId" clId="{6DDE92CD-A219-41BA-8E48-AC856DD3DB32}" dt="2023-02-24T12:15:51.428" v="2" actId="21"/>
          <ac:spMkLst>
            <pc:docMk/>
            <pc:sldMk cId="3546244292" sldId="256"/>
            <ac:spMk id="2" creationId="{416E50BE-EADB-02DA-925F-25E1C51119E8}"/>
          </ac:spMkLst>
        </pc:spChg>
        <pc:spChg chg="del">
          <ac:chgData name="bogdan_adryan87@yahoo.com" userId="792f452a08eea964" providerId="LiveId" clId="{6DDE92CD-A219-41BA-8E48-AC856DD3DB32}" dt="2023-02-24T12:15:54.619" v="3" actId="21"/>
          <ac:spMkLst>
            <pc:docMk/>
            <pc:sldMk cId="3546244292" sldId="256"/>
            <ac:spMk id="3" creationId="{6F8726E2-59C3-3083-6426-FF007AB5283A}"/>
          </ac:spMkLst>
        </pc:spChg>
        <pc:spChg chg="add mod">
          <ac:chgData name="bogdan_adryan87@yahoo.com" userId="792f452a08eea964" providerId="LiveId" clId="{6DDE92CD-A219-41BA-8E48-AC856DD3DB32}" dt="2023-02-24T12:48:28.960" v="455" actId="20577"/>
          <ac:spMkLst>
            <pc:docMk/>
            <pc:sldMk cId="3546244292" sldId="256"/>
            <ac:spMk id="4" creationId="{5DC35B9F-2C29-FEAC-EBED-C5B87B9D821A}"/>
          </ac:spMkLst>
        </pc:spChg>
        <pc:spChg chg="add del mod">
          <ac:chgData name="bogdan_adryan87@yahoo.com" userId="792f452a08eea964" providerId="LiveId" clId="{6DDE92CD-A219-41BA-8E48-AC856DD3DB32}" dt="2023-02-24T12:18:35.906" v="14"/>
          <ac:spMkLst>
            <pc:docMk/>
            <pc:sldMk cId="3546244292" sldId="256"/>
            <ac:spMk id="5" creationId="{3802ACFE-B207-E268-2A92-6CAB32518125}"/>
          </ac:spMkLst>
        </pc:spChg>
        <pc:spChg chg="add mod">
          <ac:chgData name="bogdan_adryan87@yahoo.com" userId="792f452a08eea964" providerId="LiveId" clId="{6DDE92CD-A219-41BA-8E48-AC856DD3DB32}" dt="2023-02-24T13:04:01.873" v="694" actId="20577"/>
          <ac:spMkLst>
            <pc:docMk/>
            <pc:sldMk cId="3546244292" sldId="256"/>
            <ac:spMk id="7" creationId="{A6C45851-7E52-9C5A-E2FA-89FBC9F87DE0}"/>
          </ac:spMkLst>
        </pc:spChg>
        <pc:spChg chg="add del mod">
          <ac:chgData name="bogdan_adryan87@yahoo.com" userId="792f452a08eea964" providerId="LiveId" clId="{6DDE92CD-A219-41BA-8E48-AC856DD3DB32}" dt="2023-02-24T12:47:17.768" v="442"/>
          <ac:spMkLst>
            <pc:docMk/>
            <pc:sldMk cId="3546244292" sldId="256"/>
            <ac:spMk id="10" creationId="{278A7C6A-B99B-B0D9-3A9B-ED44E1D5BE45}"/>
          </ac:spMkLst>
        </pc:spChg>
        <pc:spChg chg="add mod">
          <ac:chgData name="bogdan_adryan87@yahoo.com" userId="792f452a08eea964" providerId="LiveId" clId="{6DDE92CD-A219-41BA-8E48-AC856DD3DB32}" dt="2023-02-24T13:07:11.494" v="712" actId="20577"/>
          <ac:spMkLst>
            <pc:docMk/>
            <pc:sldMk cId="3546244292" sldId="256"/>
            <ac:spMk id="11" creationId="{A5B4ACDF-38A0-C18D-D40C-F24B1687CE1E}"/>
          </ac:spMkLst>
        </pc:spChg>
        <pc:spChg chg="add mod">
          <ac:chgData name="bogdan_adryan87@yahoo.com" userId="792f452a08eea964" providerId="LiveId" clId="{6DDE92CD-A219-41BA-8E48-AC856DD3DB32}" dt="2023-02-24T12:59:24.546" v="571" actId="14100"/>
          <ac:spMkLst>
            <pc:docMk/>
            <pc:sldMk cId="3546244292" sldId="256"/>
            <ac:spMk id="12" creationId="{E82E56B2-BDFF-8300-A5C1-537B4AF39FE2}"/>
          </ac:spMkLst>
        </pc:spChg>
        <pc:spChg chg="add mod">
          <ac:chgData name="bogdan_adryan87@yahoo.com" userId="792f452a08eea964" providerId="LiveId" clId="{6DDE92CD-A219-41BA-8E48-AC856DD3DB32}" dt="2023-02-24T12:59:57.211" v="588" actId="20577"/>
          <ac:spMkLst>
            <pc:docMk/>
            <pc:sldMk cId="3546244292" sldId="256"/>
            <ac:spMk id="13" creationId="{41C722E2-66B2-9F50-45C5-8AE565CF8AE6}"/>
          </ac:spMkLst>
        </pc:spChg>
        <pc:spChg chg="add mod">
          <ac:chgData name="bogdan_adryan87@yahoo.com" userId="792f452a08eea964" providerId="LiveId" clId="{6DDE92CD-A219-41BA-8E48-AC856DD3DB32}" dt="2023-02-24T13:00:34.541" v="600" actId="14100"/>
          <ac:spMkLst>
            <pc:docMk/>
            <pc:sldMk cId="3546244292" sldId="256"/>
            <ac:spMk id="14" creationId="{F80F6C27-E6E7-83A7-81FF-7F9E00E6B46B}"/>
          </ac:spMkLst>
        </pc:spChg>
        <pc:spChg chg="add mod">
          <ac:chgData name="bogdan_adryan87@yahoo.com" userId="792f452a08eea964" providerId="LiveId" clId="{6DDE92CD-A219-41BA-8E48-AC856DD3DB32}" dt="2023-02-24T13:01:11.664" v="631" actId="14100"/>
          <ac:spMkLst>
            <pc:docMk/>
            <pc:sldMk cId="3546244292" sldId="256"/>
            <ac:spMk id="15" creationId="{6C6FEAD3-B962-50EE-A75B-FF63C68729C6}"/>
          </ac:spMkLst>
        </pc:spChg>
        <pc:graphicFrameChg chg="add del mod modGraphic">
          <ac:chgData name="bogdan_adryan87@yahoo.com" userId="792f452a08eea964" providerId="LiveId" clId="{6DDE92CD-A219-41BA-8E48-AC856DD3DB32}" dt="2023-02-24T12:33:34.529" v="130" actId="21"/>
          <ac:graphicFrameMkLst>
            <pc:docMk/>
            <pc:sldMk cId="3546244292" sldId="256"/>
            <ac:graphicFrameMk id="8" creationId="{0995C93F-09B6-C270-DEF0-12AF2315FE5C}"/>
          </ac:graphicFrameMkLst>
        </pc:graphicFrameChg>
        <pc:graphicFrameChg chg="add mod modGraphic">
          <ac:chgData name="bogdan_adryan87@yahoo.com" userId="792f452a08eea964" providerId="LiveId" clId="{6DDE92CD-A219-41BA-8E48-AC856DD3DB32}" dt="2023-02-24T12:47:17.088" v="440" actId="20577"/>
          <ac:graphicFrameMkLst>
            <pc:docMk/>
            <pc:sldMk cId="3546244292" sldId="256"/>
            <ac:graphicFrameMk id="9" creationId="{0ECEF4F2-35A8-CECD-62AE-1DBA64093C57}"/>
          </ac:graphicFrameMkLst>
        </pc:graphicFrameChg>
        <pc:picChg chg="add mod">
          <ac:chgData name="bogdan_adryan87@yahoo.com" userId="792f452a08eea964" providerId="LiveId" clId="{6DDE92CD-A219-41BA-8E48-AC856DD3DB32}" dt="2023-02-24T12:16:17.072" v="6" actId="1076"/>
          <ac:picMkLst>
            <pc:docMk/>
            <pc:sldMk cId="3546244292" sldId="256"/>
            <ac:picMk id="1026" creationId="{4EE8A1CA-90AB-9E2A-DFF5-25A3679C7C0E}"/>
          </ac:picMkLst>
        </pc:picChg>
        <pc:picChg chg="add mod">
          <ac:chgData name="bogdan_adryan87@yahoo.com" userId="792f452a08eea964" providerId="LiveId" clId="{6DDE92CD-A219-41BA-8E48-AC856DD3DB32}" dt="2023-02-24T12:18:56.064" v="18" actId="1076"/>
          <ac:picMkLst>
            <pc:docMk/>
            <pc:sldMk cId="3546244292" sldId="256"/>
            <ac:picMk id="1028" creationId="{EF91988C-69A1-5DAF-6DF5-70758ABBFE09}"/>
          </ac:picMkLst>
        </pc:picChg>
        <pc:picChg chg="add mod">
          <ac:chgData name="bogdan_adryan87@yahoo.com" userId="792f452a08eea964" providerId="LiveId" clId="{6DDE92CD-A219-41BA-8E48-AC856DD3DB32}" dt="2023-02-24T12:52:46.913" v="533" actId="1076"/>
          <ac:picMkLst>
            <pc:docMk/>
            <pc:sldMk cId="3546244292" sldId="256"/>
            <ac:picMk id="1030" creationId="{825F06CE-C702-D459-481E-952F9F68B07D}"/>
          </ac:picMkLst>
        </pc:picChg>
        <pc:picChg chg="add mod">
          <ac:chgData name="bogdan_adryan87@yahoo.com" userId="792f452a08eea964" providerId="LiveId" clId="{6DDE92CD-A219-41BA-8E48-AC856DD3DB32}" dt="2023-02-24T12:58:51.528" v="557" actId="1076"/>
          <ac:picMkLst>
            <pc:docMk/>
            <pc:sldMk cId="3546244292" sldId="256"/>
            <ac:picMk id="1032" creationId="{1E74D187-1ADA-F79D-0CD2-B1D7CBED22A5}"/>
          </ac:picMkLst>
        </pc:picChg>
        <pc:picChg chg="add mod">
          <ac:chgData name="bogdan_adryan87@yahoo.com" userId="792f452a08eea964" providerId="LiveId" clId="{6DDE92CD-A219-41BA-8E48-AC856DD3DB32}" dt="2023-02-24T12:58:24.248" v="552" actId="1076"/>
          <ac:picMkLst>
            <pc:docMk/>
            <pc:sldMk cId="3546244292" sldId="256"/>
            <ac:picMk id="1034" creationId="{C8DB1D98-D3DA-5688-85B3-3EE3B24228CF}"/>
          </ac:picMkLst>
        </pc:picChg>
        <pc:picChg chg="add mod">
          <ac:chgData name="bogdan_adryan87@yahoo.com" userId="792f452a08eea964" providerId="LiveId" clId="{6DDE92CD-A219-41BA-8E48-AC856DD3DB32}" dt="2023-02-24T12:58:27.123" v="553" actId="1076"/>
          <ac:picMkLst>
            <pc:docMk/>
            <pc:sldMk cId="3546244292" sldId="256"/>
            <ac:picMk id="1036" creationId="{284CC141-62E4-0251-31F1-5DD45F8D0357}"/>
          </ac:picMkLst>
        </pc:picChg>
        <pc:picChg chg="add mod">
          <ac:chgData name="bogdan_adryan87@yahoo.com" userId="792f452a08eea964" providerId="LiveId" clId="{6DDE92CD-A219-41BA-8E48-AC856DD3DB32}" dt="2023-02-24T12:58:34.254" v="554" actId="1076"/>
          <ac:picMkLst>
            <pc:docMk/>
            <pc:sldMk cId="3546244292" sldId="256"/>
            <ac:picMk id="1038" creationId="{30FDEEBF-691F-8AB4-DE38-D8177789712D}"/>
          </ac:picMkLst>
        </pc:picChg>
      </pc:sldChg>
      <pc:sldChg chg="modSp new mod">
        <pc:chgData name="bogdan_adryan87@yahoo.com" userId="792f452a08eea964" providerId="LiveId" clId="{6DDE92CD-A219-41BA-8E48-AC856DD3DB32}" dt="2023-02-24T13:02:13.383" v="683" actId="20577"/>
        <pc:sldMkLst>
          <pc:docMk/>
          <pc:sldMk cId="2288105397" sldId="257"/>
        </pc:sldMkLst>
        <pc:spChg chg="mod">
          <ac:chgData name="bogdan_adryan87@yahoo.com" userId="792f452a08eea964" providerId="LiveId" clId="{6DDE92CD-A219-41BA-8E48-AC856DD3DB32}" dt="2023-02-24T13:01:57.764" v="656" actId="20577"/>
          <ac:spMkLst>
            <pc:docMk/>
            <pc:sldMk cId="2288105397" sldId="257"/>
            <ac:spMk id="2" creationId="{ADAF54D2-0294-3A49-02A0-B2C924FBE588}"/>
          </ac:spMkLst>
        </pc:spChg>
        <pc:spChg chg="mod">
          <ac:chgData name="bogdan_adryan87@yahoo.com" userId="792f452a08eea964" providerId="LiveId" clId="{6DDE92CD-A219-41BA-8E48-AC856DD3DB32}" dt="2023-02-24T13:02:13.383" v="683" actId="20577"/>
          <ac:spMkLst>
            <pc:docMk/>
            <pc:sldMk cId="2288105397" sldId="257"/>
            <ac:spMk id="3" creationId="{73CC7629-B905-3FB8-E16A-FB63805A3182}"/>
          </ac:spMkLst>
        </pc:spChg>
      </pc:sldChg>
      <pc:sldMasterChg chg="addSldLayout">
        <pc:chgData name="bogdan_adryan87@yahoo.com" userId="792f452a08eea964" providerId="LiveId" clId="{6DDE92CD-A219-41BA-8E48-AC856DD3DB32}" dt="2023-02-24T12:14:18.976" v="0" actId="680"/>
        <pc:sldMasterMkLst>
          <pc:docMk/>
          <pc:sldMasterMk cId="4084635452" sldId="2147483648"/>
        </pc:sldMasterMkLst>
        <pc:sldLayoutChg chg="add">
          <pc:chgData name="bogdan_adryan87@yahoo.com" userId="792f452a08eea964" providerId="LiveId" clId="{6DDE92CD-A219-41BA-8E48-AC856DD3DB32}" dt="2023-02-24T12:14:18.976" v="0" actId="680"/>
          <pc:sldLayoutMkLst>
            <pc:docMk/>
            <pc:sldMasterMk cId="4084635452" sldId="2147483648"/>
            <pc:sldLayoutMk cId="3776772402" sldId="214748364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8B3FC-41D9-48BD-B877-DEF25161FAB7}" type="datetimeFigureOut">
              <a:rPr lang="ro-RO" smtClean="0"/>
              <a:t>24.02.2023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41847-58A6-49C0-A3BA-3D5AA6B916B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48828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341847-58A6-49C0-A3BA-3D5AA6B916B5}" type="slidenum">
              <a:rPr lang="ro-RO" smtClean="0"/>
              <a:t>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08119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BD4C5B5-996C-9A17-527E-9641F0CC7D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D3511C41-A54E-93D6-4DB0-1F971E5348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</p:spTree>
    <p:extLst>
      <p:ext uri="{BB962C8B-B14F-4D97-AF65-F5344CB8AC3E}">
        <p14:creationId xmlns:p14="http://schemas.microsoft.com/office/powerpoint/2010/main" val="3776772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463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DAF54D2-0294-3A49-02A0-B2C924FBE5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o-RO" dirty="0"/>
              <a:t>Andrada-</a:t>
            </a:r>
            <a:r>
              <a:rPr lang="ro-RO" dirty="0" err="1"/>
              <a:t>Madalina</a:t>
            </a:r>
            <a:r>
              <a:rPr lang="ro-RO" dirty="0"/>
              <a:t> Muntean</a:t>
            </a:r>
            <a:br>
              <a:rPr lang="ro-RO" dirty="0"/>
            </a:br>
            <a:endParaRPr lang="ro-RO" dirty="0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73CC7629-B905-3FB8-E16A-FB63805A31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o-RO" dirty="0"/>
              <a:t>Student </a:t>
            </a:r>
            <a:r>
              <a:rPr lang="ro-RO" dirty="0" err="1"/>
              <a:t>number</a:t>
            </a:r>
            <a:r>
              <a:rPr lang="ro-RO" dirty="0"/>
              <a:t>: 2118572</a:t>
            </a:r>
          </a:p>
          <a:p>
            <a:r>
              <a:rPr lang="ro-RO" dirty="0"/>
              <a:t>Foreign </a:t>
            </a:r>
            <a:r>
              <a:rPr lang="ro-RO" dirty="0" err="1"/>
              <a:t>Languages</a:t>
            </a:r>
            <a:r>
              <a:rPr lang="ro-RO" dirty="0"/>
              <a:t> (</a:t>
            </a:r>
            <a:r>
              <a:rPr lang="ro-RO" dirty="0" err="1"/>
              <a:t>Spanish</a:t>
            </a:r>
            <a:r>
              <a:rPr lang="ro-RO"/>
              <a:t>) </a:t>
            </a:r>
            <a:endParaRPr lang="ro-RO" dirty="0"/>
          </a:p>
          <a:p>
            <a:r>
              <a:rPr lang="ro-RO" dirty="0" err="1"/>
              <a:t>Lecturer</a:t>
            </a:r>
            <a:r>
              <a:rPr lang="ro-RO" dirty="0"/>
              <a:t>: Veronica </a:t>
            </a:r>
            <a:r>
              <a:rPr lang="ro-RO" dirty="0" err="1"/>
              <a:t>Rojo</a:t>
            </a:r>
            <a:r>
              <a:rPr lang="ro-RO" dirty="0"/>
              <a:t> Fernandez</a:t>
            </a:r>
          </a:p>
        </p:txBody>
      </p:sp>
    </p:spTree>
    <p:extLst>
      <p:ext uri="{BB962C8B-B14F-4D97-AF65-F5344CB8AC3E}">
        <p14:creationId xmlns:p14="http://schemas.microsoft.com/office/powerpoint/2010/main" val="2288105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 La Trinidad Hotel | Encarnacion Paraguay">
            <a:extLst>
              <a:ext uri="{FF2B5EF4-FFF2-40B4-BE49-F238E27FC236}">
                <a16:creationId xmlns:a16="http://schemas.microsoft.com/office/drawing/2014/main" id="{4EE8A1CA-90AB-9E2A-DFF5-25A3679C7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54" y="207389"/>
            <a:ext cx="1607348" cy="118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reptunghi 3">
            <a:extLst>
              <a:ext uri="{FF2B5EF4-FFF2-40B4-BE49-F238E27FC236}">
                <a16:creationId xmlns:a16="http://schemas.microsoft.com/office/drawing/2014/main" id="{5DC35B9F-2C29-FEAC-EBED-C5B87B9D821A}"/>
              </a:ext>
            </a:extLst>
          </p:cNvPr>
          <p:cNvSpPr/>
          <p:nvPr/>
        </p:nvSpPr>
        <p:spPr>
          <a:xfrm>
            <a:off x="2654305" y="90215"/>
            <a:ext cx="424096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UNA NOCHE CON KETCHUP</a:t>
            </a:r>
          </a:p>
          <a:p>
            <a:pPr algn="ctr"/>
            <a:r>
              <a:rPr lang="ro-RO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 VALENCIA </a:t>
            </a:r>
          </a:p>
          <a:p>
            <a:pPr algn="ctr"/>
            <a:r>
              <a:rPr lang="ro-RO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</a:t>
            </a:r>
            <a:r>
              <a:rPr lang="ro-RO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o-RO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- 3 de </a:t>
            </a:r>
            <a:r>
              <a:rPr lang="ro-RO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Marzo</a:t>
            </a:r>
            <a:r>
              <a:rPr lang="ro-RO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2023</a:t>
            </a:r>
          </a:p>
        </p:txBody>
      </p:sp>
      <p:pic>
        <p:nvPicPr>
          <p:cNvPr id="1028" name="Picture 4" descr="Hijas del Tomate by Las Ketchup (CD, Oct-2002, Columbia (USA)) 696998698024  | eBay">
            <a:extLst>
              <a:ext uri="{FF2B5EF4-FFF2-40B4-BE49-F238E27FC236}">
                <a16:creationId xmlns:a16="http://schemas.microsoft.com/office/drawing/2014/main" id="{EF91988C-69A1-5DAF-6DF5-70758ABBF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setăText 6">
            <a:extLst>
              <a:ext uri="{FF2B5EF4-FFF2-40B4-BE49-F238E27FC236}">
                <a16:creationId xmlns:a16="http://schemas.microsoft.com/office/drawing/2014/main" id="{A6C45851-7E52-9C5A-E2FA-89FBC9F87DE0}"/>
              </a:ext>
            </a:extLst>
          </p:cNvPr>
          <p:cNvSpPr txBox="1"/>
          <p:nvPr/>
        </p:nvSpPr>
        <p:spPr>
          <a:xfrm>
            <a:off x="332294" y="1596999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Las entradas </a:t>
            </a:r>
            <a:r>
              <a:rPr lang="ro-RO" dirty="0"/>
              <a:t>(TICKET) </a:t>
            </a:r>
            <a:r>
              <a:rPr lang="es-ES" dirty="0"/>
              <a:t>para el concierto de música son</a:t>
            </a:r>
            <a:r>
              <a:rPr lang="ro-RO" dirty="0"/>
              <a:t> 80€ (</a:t>
            </a:r>
            <a:r>
              <a:rPr lang="ro-RO" dirty="0" err="1"/>
              <a:t>no</a:t>
            </a:r>
            <a:r>
              <a:rPr lang="ro-RO" dirty="0"/>
              <a:t> </a:t>
            </a:r>
            <a:r>
              <a:rPr lang="ro-RO" dirty="0" err="1"/>
              <a:t>miembros</a:t>
            </a:r>
            <a:r>
              <a:rPr lang="ro-RO" dirty="0"/>
              <a:t>) y 65€ (</a:t>
            </a:r>
            <a:r>
              <a:rPr lang="ro-RO" dirty="0" err="1"/>
              <a:t>miembros</a:t>
            </a:r>
            <a:r>
              <a:rPr lang="ro-RO" dirty="0"/>
              <a:t>).</a:t>
            </a:r>
          </a:p>
        </p:txBody>
      </p:sp>
      <p:graphicFrame>
        <p:nvGraphicFramePr>
          <p:cNvPr id="9" name="Tabel 9">
            <a:extLst>
              <a:ext uri="{FF2B5EF4-FFF2-40B4-BE49-F238E27FC236}">
                <a16:creationId xmlns:a16="http://schemas.microsoft.com/office/drawing/2014/main" id="{0ECEF4F2-35A8-CECD-62AE-1DBA64093C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5952"/>
              </p:ext>
            </p:extLst>
          </p:nvPr>
        </p:nvGraphicFramePr>
        <p:xfrm>
          <a:off x="230254" y="2268220"/>
          <a:ext cx="7097206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8603">
                  <a:extLst>
                    <a:ext uri="{9D8B030D-6E8A-4147-A177-3AD203B41FA5}">
                      <a16:colId xmlns:a16="http://schemas.microsoft.com/office/drawing/2014/main" val="1887608072"/>
                    </a:ext>
                  </a:extLst>
                </a:gridCol>
                <a:gridCol w="3548603">
                  <a:extLst>
                    <a:ext uri="{9D8B030D-6E8A-4147-A177-3AD203B41FA5}">
                      <a16:colId xmlns:a16="http://schemas.microsoft.com/office/drawing/2014/main" val="245123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o-RO" dirty="0"/>
                        <a:t>HABITACION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PRECIO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414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/>
                        <a:t>Individual (2 </a:t>
                      </a:r>
                      <a:r>
                        <a:rPr lang="ro-RO" dirty="0" err="1"/>
                        <a:t>camas</a:t>
                      </a:r>
                      <a:r>
                        <a:rPr lang="ro-RO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80€ (*IVA </a:t>
                      </a:r>
                      <a:r>
                        <a:rPr lang="ro-RO" dirty="0" err="1"/>
                        <a:t>incluido</a:t>
                      </a:r>
                      <a:r>
                        <a:rPr lang="ro-RO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206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err="1"/>
                        <a:t>Doble</a:t>
                      </a:r>
                      <a:r>
                        <a:rPr lang="ro-RO" dirty="0"/>
                        <a:t> </a:t>
                      </a:r>
                      <a:r>
                        <a:rPr lang="ro-RO" dirty="0" err="1"/>
                        <a:t>delux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100€ (*IVA </a:t>
                      </a:r>
                      <a:r>
                        <a:rPr lang="ro-RO" dirty="0" err="1"/>
                        <a:t>incluido</a:t>
                      </a:r>
                      <a:r>
                        <a:rPr lang="ro-RO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4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err="1"/>
                        <a:t>Doble</a:t>
                      </a:r>
                      <a:r>
                        <a:rPr lang="ro-RO" dirty="0"/>
                        <a:t> Suite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130€ (*IVA </a:t>
                      </a:r>
                      <a:r>
                        <a:rPr lang="ro-RO" dirty="0" err="1"/>
                        <a:t>incluido</a:t>
                      </a:r>
                      <a:r>
                        <a:rPr lang="ro-RO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8830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/>
                        <a:t>Triple (1 cama </a:t>
                      </a:r>
                      <a:r>
                        <a:rPr lang="ro-RO" dirty="0" err="1"/>
                        <a:t>doble</a:t>
                      </a:r>
                      <a:r>
                        <a:rPr lang="ro-RO" dirty="0"/>
                        <a:t> y 1 cama individual)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150€ (*IVA </a:t>
                      </a:r>
                      <a:r>
                        <a:rPr lang="ro-RO" dirty="0" err="1"/>
                        <a:t>incluido</a:t>
                      </a:r>
                      <a:r>
                        <a:rPr lang="ro-RO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563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err="1"/>
                        <a:t>Desayuno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Gratis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323559"/>
                  </a:ext>
                </a:extLst>
              </a:tr>
            </a:tbl>
          </a:graphicData>
        </a:graphic>
      </p:graphicFrame>
      <p:sp>
        <p:nvSpPr>
          <p:cNvPr id="11" name="CasetăText 10">
            <a:extLst>
              <a:ext uri="{FF2B5EF4-FFF2-40B4-BE49-F238E27FC236}">
                <a16:creationId xmlns:a16="http://schemas.microsoft.com/office/drawing/2014/main" id="{A5B4ACDF-38A0-C18D-D40C-F24B1687CE1E}"/>
              </a:ext>
            </a:extLst>
          </p:cNvPr>
          <p:cNvSpPr txBox="1"/>
          <p:nvPr/>
        </p:nvSpPr>
        <p:spPr>
          <a:xfrm>
            <a:off x="480768" y="5109328"/>
            <a:ext cx="24736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b="1" dirty="0">
                <a:solidFill>
                  <a:srgbClr val="0070C0"/>
                </a:solidFill>
              </a:rPr>
              <a:t>El </a:t>
            </a:r>
            <a:r>
              <a:rPr lang="ro-RO" b="1" dirty="0" err="1">
                <a:solidFill>
                  <a:srgbClr val="0070C0"/>
                </a:solidFill>
              </a:rPr>
              <a:t>desayuno</a:t>
            </a:r>
            <a:r>
              <a:rPr lang="ro-RO" b="1" dirty="0">
                <a:solidFill>
                  <a:srgbClr val="0070C0"/>
                </a:solidFill>
              </a:rPr>
              <a:t> – Gratis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b="1" dirty="0">
                <a:solidFill>
                  <a:srgbClr val="0070C0"/>
                </a:solidFill>
              </a:rPr>
              <a:t>El </a:t>
            </a:r>
            <a:r>
              <a:rPr lang="ro-RO" b="1" dirty="0" err="1">
                <a:solidFill>
                  <a:srgbClr val="0070C0"/>
                </a:solidFill>
              </a:rPr>
              <a:t>almuerzo</a:t>
            </a:r>
            <a:r>
              <a:rPr lang="ro-RO" b="1" dirty="0">
                <a:solidFill>
                  <a:srgbClr val="0070C0"/>
                </a:solidFill>
              </a:rPr>
              <a:t> </a:t>
            </a:r>
            <a:r>
              <a:rPr lang="ro-RO" b="1" dirty="0" err="1">
                <a:solidFill>
                  <a:srgbClr val="0070C0"/>
                </a:solidFill>
              </a:rPr>
              <a:t>catálan</a:t>
            </a:r>
            <a:r>
              <a:rPr lang="ro-RO" b="1" dirty="0">
                <a:solidFill>
                  <a:srgbClr val="0070C0"/>
                </a:solidFill>
              </a:rPr>
              <a:t> – 14.99€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b="1" dirty="0">
                <a:solidFill>
                  <a:srgbClr val="0070C0"/>
                </a:solidFill>
              </a:rPr>
              <a:t>La </a:t>
            </a:r>
            <a:r>
              <a:rPr lang="ro-RO" b="1" dirty="0" err="1">
                <a:solidFill>
                  <a:srgbClr val="0070C0"/>
                </a:solidFill>
              </a:rPr>
              <a:t>cena</a:t>
            </a:r>
            <a:r>
              <a:rPr lang="ro-RO" b="1" dirty="0">
                <a:solidFill>
                  <a:srgbClr val="0070C0"/>
                </a:solidFill>
              </a:rPr>
              <a:t> festiva – 19.99€</a:t>
            </a:r>
          </a:p>
        </p:txBody>
      </p:sp>
      <p:pic>
        <p:nvPicPr>
          <p:cNvPr id="1030" name="Picture 6" descr="Toate şcolile gimnaziale din judeţul Covasna vor avea Wi-Fi gratuit - We  Radio Sfântu Gheorghe">
            <a:extLst>
              <a:ext uri="{FF2B5EF4-FFF2-40B4-BE49-F238E27FC236}">
                <a16:creationId xmlns:a16="http://schemas.microsoft.com/office/drawing/2014/main" id="{825F06CE-C702-D459-481E-952F9F68B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652" y="3824478"/>
            <a:ext cx="1607348" cy="93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VWV Car Parking Sign Sticker for Clinic Hospital Public Office Hall Doctor  Shop Home 6 X 8 inch : Amazon.in: Office Products">
            <a:extLst>
              <a:ext uri="{FF2B5EF4-FFF2-40B4-BE49-F238E27FC236}">
                <a16:creationId xmlns:a16="http://schemas.microsoft.com/office/drawing/2014/main" id="{1E74D187-1ADA-F79D-0CD2-B1D7CBED2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518" y="4878356"/>
            <a:ext cx="1495889" cy="99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quipos y máquinas de gimnasio profesionales | Sport Solutions">
            <a:extLst>
              <a:ext uri="{FF2B5EF4-FFF2-40B4-BE49-F238E27FC236}">
                <a16:creationId xmlns:a16="http://schemas.microsoft.com/office/drawing/2014/main" id="{C8DB1D98-D3DA-5688-85B3-3EE3B2422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315" y="4869642"/>
            <a:ext cx="1761326" cy="100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auna – Hotel Carolin">
            <a:extLst>
              <a:ext uri="{FF2B5EF4-FFF2-40B4-BE49-F238E27FC236}">
                <a16:creationId xmlns:a16="http://schemas.microsoft.com/office/drawing/2014/main" id="{284CC141-62E4-0251-31F1-5DD45F8D0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549" y="4869642"/>
            <a:ext cx="2111054" cy="118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hid Piscine Interioare: Cost, intretinere si amenajare [2022] - HydroSpa">
            <a:extLst>
              <a:ext uri="{FF2B5EF4-FFF2-40B4-BE49-F238E27FC236}">
                <a16:creationId xmlns:a16="http://schemas.microsoft.com/office/drawing/2014/main" id="{30FDEEBF-691F-8AB4-DE38-D81777897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11" y="4856705"/>
            <a:ext cx="2395152" cy="11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setăText 11">
            <a:extLst>
              <a:ext uri="{FF2B5EF4-FFF2-40B4-BE49-F238E27FC236}">
                <a16:creationId xmlns:a16="http://schemas.microsoft.com/office/drawing/2014/main" id="{E82E56B2-BDFF-8300-A5C1-537B4AF39FE2}"/>
              </a:ext>
            </a:extLst>
          </p:cNvPr>
          <p:cNvSpPr txBox="1"/>
          <p:nvPr/>
        </p:nvSpPr>
        <p:spPr>
          <a:xfrm>
            <a:off x="3245518" y="6054281"/>
            <a:ext cx="1354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Parking - 7€ </a:t>
            </a:r>
          </a:p>
        </p:txBody>
      </p:sp>
      <p:sp>
        <p:nvSpPr>
          <p:cNvPr id="13" name="CasetăText 12">
            <a:extLst>
              <a:ext uri="{FF2B5EF4-FFF2-40B4-BE49-F238E27FC236}">
                <a16:creationId xmlns:a16="http://schemas.microsoft.com/office/drawing/2014/main" id="{41C722E2-66B2-9F50-45C5-8AE565CF8AE6}"/>
              </a:ext>
            </a:extLst>
          </p:cNvPr>
          <p:cNvSpPr txBox="1"/>
          <p:nvPr/>
        </p:nvSpPr>
        <p:spPr>
          <a:xfrm>
            <a:off x="5128181" y="6054281"/>
            <a:ext cx="1686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err="1"/>
              <a:t>Gimnasio</a:t>
            </a:r>
            <a:r>
              <a:rPr lang="ro-RO" dirty="0"/>
              <a:t> - 3.5€ </a:t>
            </a:r>
          </a:p>
        </p:txBody>
      </p:sp>
      <p:sp>
        <p:nvSpPr>
          <p:cNvPr id="14" name="CasetăText 13">
            <a:extLst>
              <a:ext uri="{FF2B5EF4-FFF2-40B4-BE49-F238E27FC236}">
                <a16:creationId xmlns:a16="http://schemas.microsoft.com/office/drawing/2014/main" id="{F80F6C27-E6E7-83A7-81FF-7F9E00E6B46B}"/>
              </a:ext>
            </a:extLst>
          </p:cNvPr>
          <p:cNvSpPr txBox="1"/>
          <p:nvPr/>
        </p:nvSpPr>
        <p:spPr>
          <a:xfrm>
            <a:off x="7591722" y="6249971"/>
            <a:ext cx="1524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Sauna - 9€ </a:t>
            </a:r>
          </a:p>
        </p:txBody>
      </p:sp>
      <p:sp>
        <p:nvSpPr>
          <p:cNvPr id="15" name="CasetăText 14">
            <a:extLst>
              <a:ext uri="{FF2B5EF4-FFF2-40B4-BE49-F238E27FC236}">
                <a16:creationId xmlns:a16="http://schemas.microsoft.com/office/drawing/2014/main" id="{6C6FEAD3-B962-50EE-A75B-FF63C68729C6}"/>
              </a:ext>
            </a:extLst>
          </p:cNvPr>
          <p:cNvSpPr txBox="1"/>
          <p:nvPr/>
        </p:nvSpPr>
        <p:spPr>
          <a:xfrm>
            <a:off x="10133814" y="6249971"/>
            <a:ext cx="163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Piscina - 5€ </a:t>
            </a:r>
          </a:p>
        </p:txBody>
      </p:sp>
    </p:spTree>
    <p:extLst>
      <p:ext uri="{BB962C8B-B14F-4D97-AF65-F5344CB8AC3E}">
        <p14:creationId xmlns:p14="http://schemas.microsoft.com/office/powerpoint/2010/main" val="3546244292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132</Words>
  <Application>Microsoft Office PowerPoint</Application>
  <PresentationFormat>Ecran lat</PresentationFormat>
  <Paragraphs>28</Paragraphs>
  <Slides>2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Temă Office</vt:lpstr>
      <vt:lpstr>Andrada-Madalina Muntean 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Bogdan-Adrian Gisca </dc:title>
  <dc:creator>bogdan_adryan87@yahoo.com</dc:creator>
  <cp:lastModifiedBy>bogdan_adryan87@yahoo.com</cp:lastModifiedBy>
  <cp:revision>1</cp:revision>
  <dcterms:created xsi:type="dcterms:W3CDTF">2023-02-24T12:14:08Z</dcterms:created>
  <dcterms:modified xsi:type="dcterms:W3CDTF">2023-02-24T14:25:23Z</dcterms:modified>
</cp:coreProperties>
</file>