
<file path=[Content_Types].xml><?xml version="1.0" encoding="utf-8"?>
<Types xmlns="http://schemas.openxmlformats.org/package/2006/content-types">
  <Default Extension="avif" ContentType="image/av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65" r:id="rId4"/>
    <p:sldId id="270" r:id="rId5"/>
    <p:sldId id="269" r:id="rId6"/>
    <p:sldId id="261" r:id="rId7"/>
    <p:sldId id="267" r:id="rId8"/>
    <p:sldId id="268"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1" autoAdjust="0"/>
    <p:restoredTop sz="94660"/>
  </p:normalViewPr>
  <p:slideViewPr>
    <p:cSldViewPr snapToGrid="0">
      <p:cViewPr varScale="1">
        <p:scale>
          <a:sx n="81" d="100"/>
          <a:sy n="81" d="100"/>
        </p:scale>
        <p:origin x="523"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smith" userId="6bcaa438de6222bb" providerId="LiveId" clId="{BF164F14-5BDC-4A28-8BFE-E28574224E2F}"/>
    <pc:docChg chg="undo custSel modSld">
      <pc:chgData name="daniel smith" userId="6bcaa438de6222bb" providerId="LiveId" clId="{BF164F14-5BDC-4A28-8BFE-E28574224E2F}" dt="2026-03-21T04:58:02.792" v="1221" actId="20577"/>
      <pc:docMkLst>
        <pc:docMk/>
      </pc:docMkLst>
      <pc:sldChg chg="modSp mod">
        <pc:chgData name="daniel smith" userId="6bcaa438de6222bb" providerId="LiveId" clId="{BF164F14-5BDC-4A28-8BFE-E28574224E2F}" dt="2026-03-21T04:46:53.773" v="782" actId="20577"/>
        <pc:sldMkLst>
          <pc:docMk/>
          <pc:sldMk cId="1508888008" sldId="265"/>
        </pc:sldMkLst>
        <pc:spChg chg="mod">
          <ac:chgData name="daniel smith" userId="6bcaa438de6222bb" providerId="LiveId" clId="{BF164F14-5BDC-4A28-8BFE-E28574224E2F}" dt="2026-03-21T04:46:53.773" v="782" actId="20577"/>
          <ac:spMkLst>
            <pc:docMk/>
            <pc:sldMk cId="1508888008" sldId="265"/>
            <ac:spMk id="3" creationId="{4B3CE8CB-E39C-4854-08FA-D5D9855B7BB6}"/>
          </ac:spMkLst>
        </pc:spChg>
      </pc:sldChg>
      <pc:sldChg chg="addSp delSp modSp mod">
        <pc:chgData name="daniel smith" userId="6bcaa438de6222bb" providerId="LiveId" clId="{BF164F14-5BDC-4A28-8BFE-E28574224E2F}" dt="2026-03-21T04:58:02.792" v="1221" actId="20577"/>
        <pc:sldMkLst>
          <pc:docMk/>
          <pc:sldMk cId="2025222914" sldId="267"/>
        </pc:sldMkLst>
        <pc:spChg chg="mod">
          <ac:chgData name="daniel smith" userId="6bcaa438de6222bb" providerId="LiveId" clId="{BF164F14-5BDC-4A28-8BFE-E28574224E2F}" dt="2026-03-21T04:58:02.792" v="1221" actId="20577"/>
          <ac:spMkLst>
            <pc:docMk/>
            <pc:sldMk cId="2025222914" sldId="267"/>
            <ac:spMk id="3" creationId="{4B3CE8CB-E39C-4854-08FA-D5D9855B7BB6}"/>
          </ac:spMkLst>
        </pc:spChg>
        <pc:spChg chg="del mod">
          <ac:chgData name="daniel smith" userId="6bcaa438de6222bb" providerId="LiveId" clId="{BF164F14-5BDC-4A28-8BFE-E28574224E2F}" dt="2026-03-21T04:28:28.939" v="2" actId="478"/>
          <ac:spMkLst>
            <pc:docMk/>
            <pc:sldMk cId="2025222914" sldId="267"/>
            <ac:spMk id="5" creationId="{D0B9AED8-EE83-C528-9483-050BD132B67C}"/>
          </ac:spMkLst>
        </pc:spChg>
        <pc:spChg chg="add del mod">
          <ac:chgData name="daniel smith" userId="6bcaa438de6222bb" providerId="LiveId" clId="{BF164F14-5BDC-4A28-8BFE-E28574224E2F}" dt="2026-03-21T04:48:58.748" v="834" actId="478"/>
          <ac:spMkLst>
            <pc:docMk/>
            <pc:sldMk cId="2025222914" sldId="267"/>
            <ac:spMk id="14" creationId="{E9C2C11F-9CBE-9054-9373-EB704036A8A1}"/>
          </ac:spMkLst>
        </pc:spChg>
        <pc:grpChg chg="mod">
          <ac:chgData name="daniel smith" userId="6bcaa438de6222bb" providerId="LiveId" clId="{BF164F14-5BDC-4A28-8BFE-E28574224E2F}" dt="2026-03-21T04:48:21.764" v="831"/>
          <ac:grpSpMkLst>
            <pc:docMk/>
            <pc:sldMk cId="2025222914" sldId="267"/>
            <ac:grpSpMk id="12" creationId="{442CD4AD-4D62-1E45-897A-F737FB7B3E01}"/>
          </ac:grpSpMkLst>
        </pc:grpChg>
        <pc:picChg chg="add del mod">
          <ac:chgData name="daniel smith" userId="6bcaa438de6222bb" providerId="LiveId" clId="{BF164F14-5BDC-4A28-8BFE-E28574224E2F}" dt="2026-03-21T04:28:28.939" v="2" actId="478"/>
          <ac:picMkLst>
            <pc:docMk/>
            <pc:sldMk cId="2025222914" sldId="267"/>
            <ac:picMk id="1026" creationId="{36FBE846-2560-32F0-F6B8-A00F2FEDF65F}"/>
          </ac:picMkLst>
        </pc:picChg>
        <pc:picChg chg="add mod">
          <ac:chgData name="daniel smith" userId="6bcaa438de6222bb" providerId="LiveId" clId="{BF164F14-5BDC-4A28-8BFE-E28574224E2F}" dt="2026-03-21T04:28:47.408" v="30" actId="1076"/>
          <ac:picMkLst>
            <pc:docMk/>
            <pc:sldMk cId="2025222914" sldId="267"/>
            <ac:picMk id="1028" creationId="{CFB20BB1-7CB4-0822-2F14-5103651BE301}"/>
          </ac:picMkLst>
        </pc:picChg>
        <pc:inkChg chg="add del">
          <ac:chgData name="daniel smith" userId="6bcaa438de6222bb" providerId="LiveId" clId="{BF164F14-5BDC-4A28-8BFE-E28574224E2F}" dt="2026-03-21T04:48:04.844" v="825" actId="9405"/>
          <ac:inkMkLst>
            <pc:docMk/>
            <pc:sldMk cId="2025222914" sldId="267"/>
            <ac:inkMk id="4" creationId="{CAFE940C-D6D4-5FB2-D848-8FDC7AD309CE}"/>
          </ac:inkMkLst>
        </pc:inkChg>
        <pc:inkChg chg="add del">
          <ac:chgData name="daniel smith" userId="6bcaa438de6222bb" providerId="LiveId" clId="{BF164F14-5BDC-4A28-8BFE-E28574224E2F}" dt="2026-03-21T04:48:04.584" v="824" actId="9405"/>
          <ac:inkMkLst>
            <pc:docMk/>
            <pc:sldMk cId="2025222914" sldId="267"/>
            <ac:inkMk id="6" creationId="{7B91A209-425B-E4A9-0733-159230FDE78C}"/>
          </ac:inkMkLst>
        </pc:inkChg>
        <pc:inkChg chg="add">
          <ac:chgData name="daniel smith" userId="6bcaa438de6222bb" providerId="LiveId" clId="{BF164F14-5BDC-4A28-8BFE-E28574224E2F}" dt="2026-03-21T04:48:08.306" v="826" actId="9405"/>
          <ac:inkMkLst>
            <pc:docMk/>
            <pc:sldMk cId="2025222914" sldId="267"/>
            <ac:inkMk id="7" creationId="{7CF6DF76-DED8-694E-DE41-3D40C62F6F31}"/>
          </ac:inkMkLst>
        </pc:inkChg>
        <pc:inkChg chg="add">
          <ac:chgData name="daniel smith" userId="6bcaa438de6222bb" providerId="LiveId" clId="{BF164F14-5BDC-4A28-8BFE-E28574224E2F}" dt="2026-03-21T04:48:12.709" v="827" actId="9405"/>
          <ac:inkMkLst>
            <pc:docMk/>
            <pc:sldMk cId="2025222914" sldId="267"/>
            <ac:inkMk id="8" creationId="{00221A86-2C03-6222-CA2B-F792BC85735A}"/>
          </ac:inkMkLst>
        </pc:inkChg>
        <pc:inkChg chg="add">
          <ac:chgData name="daniel smith" userId="6bcaa438de6222bb" providerId="LiveId" clId="{BF164F14-5BDC-4A28-8BFE-E28574224E2F}" dt="2026-03-21T04:48:16.202" v="828" actId="9405"/>
          <ac:inkMkLst>
            <pc:docMk/>
            <pc:sldMk cId="2025222914" sldId="267"/>
            <ac:inkMk id="9" creationId="{7E89AE5C-3170-1C75-749F-3258DE773E3D}"/>
          </ac:inkMkLst>
        </pc:inkChg>
        <pc:inkChg chg="add mod">
          <ac:chgData name="daniel smith" userId="6bcaa438de6222bb" providerId="LiveId" clId="{BF164F14-5BDC-4A28-8BFE-E28574224E2F}" dt="2026-03-21T04:48:21.764" v="831"/>
          <ac:inkMkLst>
            <pc:docMk/>
            <pc:sldMk cId="2025222914" sldId="267"/>
            <ac:inkMk id="10" creationId="{45726128-E06D-C3EC-9B97-E92CFE413876}"/>
          </ac:inkMkLst>
        </pc:inkChg>
        <pc:inkChg chg="add mod">
          <ac:chgData name="daniel smith" userId="6bcaa438de6222bb" providerId="LiveId" clId="{BF164F14-5BDC-4A28-8BFE-E28574224E2F}" dt="2026-03-21T04:48:21.764" v="831"/>
          <ac:inkMkLst>
            <pc:docMk/>
            <pc:sldMk cId="2025222914" sldId="267"/>
            <ac:inkMk id="11" creationId="{D4408B1A-5FDB-AEA7-64A9-C41AFA77B2D0}"/>
          </ac:inkMkLst>
        </pc:inkChg>
        <pc:inkChg chg="add del">
          <ac:chgData name="daniel smith" userId="6bcaa438de6222bb" providerId="LiveId" clId="{BF164F14-5BDC-4A28-8BFE-E28574224E2F}" dt="2026-03-21T04:48:56.906" v="833"/>
          <ac:inkMkLst>
            <pc:docMk/>
            <pc:sldMk cId="2025222914" sldId="267"/>
            <ac:inkMk id="13" creationId="{62F7C2D7-28E3-51E7-995A-964315336088}"/>
          </ac:inkMkLst>
        </pc:inkChg>
        <pc:inkChg chg="add del">
          <ac:chgData name="daniel smith" userId="6bcaa438de6222bb" providerId="LiveId" clId="{BF164F14-5BDC-4A28-8BFE-E28574224E2F}" dt="2026-03-21T04:49:30.136" v="836" actId="9405"/>
          <ac:inkMkLst>
            <pc:docMk/>
            <pc:sldMk cId="2025222914" sldId="267"/>
            <ac:inkMk id="15" creationId="{4484FEBA-42C6-BAA7-AC4F-3830E1B58DF2}"/>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04:48:08.305"/>
    </inkml:context>
    <inkml:brush xml:id="br0">
      <inkml:brushProperty name="width" value="0.035" units="cm"/>
      <inkml:brushProperty name="height" value="0.035" units="cm"/>
      <inkml:brushProperty name="color" value="#E71224"/>
    </inkml:brush>
  </inkml:definitions>
  <inkml:trace contextRef="#ctx0" brushRef="#br0">223 168 24575,'206'2'0,"224"-5"0,-353-3 0,94-19 0,-37-10 0,-100 24 0,1 2 0,0 1 0,1 1 0,51-2 0,704 9 0,-339 1 0,-422-2 0,0-3 0,0 0 0,47-14 0,-41 9 0,64-8 0,202 12 0,-165 7 0,-130-1 0,1-1 0,0 1 0,0 0 0,0 0 0,-1 1 0,1 0 0,-1 1 0,1 0 0,-1 0 0,0 0 0,0 1 0,0 0 0,-1 0 0,1 1 0,-1 0 0,0 0 0,8 9 0,-4-6 0,1-1 0,0 0 0,0-1 0,1 0 0,-1-1 0,1 0 0,0-1 0,1 0 0,-1-1 0,15 2 0,54 18 0,-77-22 0,-1 1 0,1-1 0,-1 1 0,0 0 0,1 1 0,-1-1 0,0 0 0,0 1 0,-1 0 0,1-1 0,-1 1 0,1 0 0,-1 0 0,4 7 0,-3-4 0,-1 0 0,0 0 0,0 1 0,0-1 0,-1 0 0,0 1 0,0-1 0,0 8 0,-2 12 0,0-1 0,-2 0 0,-10 40 0,8-43 0,-2 10 0,-1-1 0,-2 0 0,-1-1 0,-1 0 0,-24 41 0,26-54 0,0-1 0,0 0 0,-2 0 0,0-1 0,0-1 0,-2 0 0,1 0 0,-2-2 0,0 0 0,0 0 0,-1-1 0,-1-1 0,0-1 0,0 0 0,-27 9 0,-95 32 0,-9 3 0,114-47 0,1-1 0,-1-1 0,0-2 0,1-2 0,-42-3 0,-14 0 0,44 2 0,18 0 0,1 1 0,-1 1 0,1 1 0,-34 8 0,11-2 0,1-1 0,-1-3 0,-1-2 0,-58-5 0,21 2 0,-99-2 0,-213-30 0,258 19 0,-217 8 0,221 6 0,97-2 0,0-2 0,-43-10 0,57 9 0,-32-8 0,37 8 0,-1 0 0,0 2 0,-24-1 0,-98 6 0,-73-4 0,204 0 0,1-1 0,-1-1 0,0 0 0,1-1 0,0 0 0,0-1 0,-16-9 0,-21-10 0,36 19 0,1-1 0,0 0 0,0-1 0,1 0 0,0 0 0,0-1 0,1-1 0,0 0 0,1 0 0,0-1 0,0 0 0,-12-23 0,15 26 0,1 0 0,0 0 0,1-1 0,-1 0 0,2 0 0,-1 0 0,1 0 0,1-1 0,0 1 0,0-1 0,1 0 0,0 0 0,1 1 0,0-1 0,0 0 0,1 0 0,2-11 0,-1 12 0,-1 0 0,2 0 0,-1 1 0,1-1 0,1 1 0,-1-1 0,1 1 0,1 0 0,-1 1 0,1-1 0,1 1 0,0 0 0,0 0 0,9-8 0,3-1 0,108-101 0,-120 112-4,0 0-1,1 0 1,-1 1-1,1 0 1,0 0-1,13-5 1,4-2-1330,-8 2-5492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04:48:12.708"/>
    </inkml:context>
    <inkml:brush xml:id="br0">
      <inkml:brushProperty name="width" value="0.035" units="cm"/>
      <inkml:brushProperty name="height" value="0.035" units="cm"/>
      <inkml:brushProperty name="color" value="#E71224"/>
    </inkml:brush>
  </inkml:definitions>
  <inkml:trace contextRef="#ctx0" brushRef="#br0">228 2152 24575,'4'-7'0,"1"0"0,0 0 0,0 1 0,1-1 0,0 1 0,13-10 0,-3 1 0,123-105 0,5 5 0,169-101 0,10 22 0,-239 149 0,-53 30 0,-1-1 0,33-24 0,-13 3 0,2 3 0,2 2 0,1 3 0,94-37 0,191-63 0,-155 67 0,-109 40 0,96-44 0,-37-6 0,287-111 0,161-17 0,-515 180 0,142-42 0,3 9 0,236-27 0,-157 48 0,-145 26 0,-81 4 0,114-16 0,-116 6 0,114-37 0,-144 37 0,1 1 0,0 2 0,1 2 0,-1 1 0,1 2 0,1 1 0,-1 2 0,0 1 0,44 7 0,130 26 0,-166-23 0,0 2 0,72 29 0,-103-35 0,0 0 0,0 1 0,-1 1 0,0 0 0,0 0 0,0 1 0,-1 1 0,-1 0 0,0 1 0,0-1 0,-1 2 0,0-1 0,-1 2 0,-1-1 0,1 1 0,-2 0 0,0 0 0,-1 1 0,0-1 0,-1 1 0,0 0 0,-1 1 0,1 23 0,-1 41 0,-9 96 0,4-159 0,0 0 0,-2 0 0,0 0 0,0-1 0,-2 0 0,0 0 0,0 0 0,-1 0 0,-18 24 0,-6 3 0,-63 66 0,-17 20 0,57-48 4,3 3-1,-61 137 0,-49 189-710,-12 173 556,36 14 163,59-239 824,72-312-836,1 0 0,2 0 0,6 77 0,-1-25 0,-1-65 0,0-19 0,0-1 0,-1 1 0,-1-1 0,-3 22 0,4-31 0,-1-1 0,0 1 0,0-1 0,0 1 0,0-1 0,0 1 0,0-1 0,-1 0 0,1 1 0,-1-1 0,0 0 0,1 0 0,-1 0 0,0 0 0,0 0 0,-1-1 0,1 1 0,0-1 0,0 1 0,-1-1 0,1 0 0,-1 0 0,1 0 0,-1 0 0,1 0 0,-5 0 0,3 0 0,-24 3 0,-1 2 0,1 2 0,-32 11 0,38-11 0,1 0 0,-1-2 0,-43 8 0,-71-3 0,134-11 0,-59 6 0,0 1 0,-59 17 0,-117 41 0,128-33 0,-264 87 0,210-64 0,32-24 0,9-2 0,-13 18 0,63-21 0,-104 25 0,26-21 0,-1-6 0,-275 8 0,336-34 0,-93-15 0,120 9 0,-1-3 0,-90-28 0,-39-29 0,-335-169 0,435 192 0,-126-41 0,55 25 0,81 32 0,56 20 0,0 0 0,0-2 0,-30-16 0,-23-24 0,-81-69 0,42 29 0,11 3 0,47 36 0,57 48 0,0 0 0,1 0 0,-1 0 0,1-1 0,0 1 0,0-1 0,1 0 0,-1 0 0,1 0 0,0 0 0,1 0 0,-1 0 0,1-1 0,0 1 0,-1-11 0,1-9 0,0 0 0,5-31 0,-2 10 0,-2-11 0,-1 34 0,1 0 0,1-1 0,1 1 0,8-38 0,24-98 0,-7-7 0,-16 111 0,-8 37 0,0 0 0,1 0 0,1 1 0,0-1 0,2 1 0,13-27 0,-14 34 11,-1 0-1,0-1 1,-1 0-1,0 0 1,-1 0-1,0 0 1,3-22-1,-4-2-347,-2-44 0,-1 48-438,0 7-6051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04:48:16.201"/>
    </inkml:context>
    <inkml:brush xml:id="br0">
      <inkml:brushProperty name="width" value="0.035" units="cm"/>
      <inkml:brushProperty name="height" value="0.035" units="cm"/>
      <inkml:brushProperty name="color" value="#E71224"/>
    </inkml:brush>
  </inkml:definitions>
  <inkml:trace contextRef="#ctx0" brushRef="#br0">145 554 24575,'0'-2'0,"1"1"0,-1-1 0,1 1 0,0-1 0,0 1 0,0 0 0,0-1 0,0 1 0,0 0 0,0 0 0,0-1 0,0 1 0,0 0 0,1 0 0,-1 1 0,0-1 0,1 0 0,-1 0 0,3 0 0,4-4 0,14-12 0,-1-1 0,18-20 0,24-21 0,-28 30 0,2 1 0,0 2 0,2 2 0,1 1 0,60-25 0,-7 8 0,-55 22 0,48-15 0,-39 16 0,0-1 0,43-24 0,-76 34 0,-5 3 0,1-1 0,0 1 0,0 1 0,1 0 0,-1 0 0,1 1 0,0 0 0,0 1 0,13-1 0,150 3 0,-73 2 0,-79-1 0,0 1 0,0 1 0,0 1 0,-1 1 0,0 1 0,0 0 0,0 2 0,-1 1 0,0 0 0,21 13 0,-13-6 0,-16-11 0,-1 1 0,0 1 0,0-1 0,-1 2 0,0 0 0,0 0 0,15 16 0,-15-12 0,-1 1 0,0 0 0,-1 1 0,0 0 0,-1 0 0,-1 0 0,0 1 0,4 18 0,-4-8 0,-2 1 0,0-1 0,-2 1 0,-1 31 0,-1-40 0,1-1 0,1 0 0,1 1 0,0-1 0,1 0 0,8 21 0,44 85 0,-39-90 0,-1 0 0,22 68 0,-34-81 0,0-1 0,-1 1 0,-1 0 0,-1 0 0,-3 37 0,-2-18 0,-19 74 0,-8 15 0,14-47 0,-54 147 0,61-206 0,-2 0 0,0 0 0,-17 20 0,-20 33 0,30-38 0,6-9 0,-2 0 0,-1-2 0,-25 32 0,35-50 0,0-1 0,-1 1 0,1-1 0,-1 0 0,-1-1 0,1 0 0,-1 0 0,0 0 0,0-1 0,0 0 0,-1-1 0,1 0 0,-1 0 0,0-1 0,-13 2 0,-32 0 0,-95-6 0,41-2 0,3 6 0,-116-4 0,208 0 0,0-1 0,1-1 0,-1 0 0,1 0 0,-1-1 0,-14-9 0,-36-13 0,-163-57 0,66 16 0,51 19 0,104 47 0,1-1 0,0 1 0,0 0 0,0-1 0,0 0 0,0 0 0,1 0 0,-1-1 0,1 1 0,0-1 0,0 1 0,0-1 0,0 0 0,-3-8 0,-1-4 0,1 0 0,-8-31 0,9 29 0,0 1 0,-8-18 0,-61-104 0,47 91 0,21 40 0,1 0 0,0-1 0,0 0 0,1 0 0,0 0 0,1-1 0,0 1 0,-2-11 0,1-29 0,2 0 0,5-59 0,-1 10 0,-2 82 0,-1-1 0,2 1 0,0 0 0,1-1 0,1 1 0,1 0 0,0 0 0,1 0 0,9-20 0,53-94-1365,-60 111-5461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04:48:18.603"/>
    </inkml:context>
    <inkml:brush xml:id="br0">
      <inkml:brushProperty name="width" value="0.035" units="cm"/>
      <inkml:brushProperty name="height" value="0.035" units="cm"/>
      <inkml:brushProperty name="color" value="#E71224"/>
    </inkml:brush>
  </inkml:definitions>
  <inkml:trace contextRef="#ctx0" brushRef="#br0">1 0 24575,'0'4'0,"1"-1"0,0 0 0,0 0 0,0 0 0,1 0 0,-1 0 0,1 0 0,0 0 0,0 0 0,0-1 0,0 1 0,0-1 0,0 1 0,1-1 0,-1 0 0,4 2 0,2 3 0,317 263 1,-188-163-92,423 356-360,-533-441 437,-9-8 125,-1 0 1,-1 1-1,19 21 1,-30-29-104,0 0 1,-1 0-1,0 0 0,0 1 1,0-1-1,-1 1 1,0 0-1,-1 0 1,0 0-1,0 0 0,-1 0 1,1 11-1,-1 173-8,-3-93 0,2-99 0,0 0 0,0 0 0,0 1 0,0-1 0,0 0 0,0 0 0,0 0 0,0 0 0,0 0 0,0 0 0,0 0 0,0 1 0,0-1 0,0 0 0,0 0 0,0 0 0,0 0 0,0 0 0,0 0 0,0 0 0,0 0 0,0 1 0,0-1 0,0 0 0,0 0 0,0 0 0,0 0 0,-1 0 0,1 0 0,0 0 0,0 0 0,0 0 0,0 0 0,0 0 0,0 0 0,0 0 0,0 0 0,-1 1 0,1-1 0,0 0 0,0 0 0,0 0 0,0 0 0,0 0 0,0 0 0,0 0 0,-1 0 0,1 0 0,0 0 0,0-1 0,0 1 0,0 0 0,0 0 0,0 0 0,0 0 0,0 0 0,-1 0 0,1 0 0,0 0 0,0 0 0,0 0 0,0 0 0,0 0 0,-10-10 0,-10-14 0,-7-16 0,-2 1 0,-2 2 0,-69-66 0,44 53 0,30 26 0,-53-39 0,24 25 0,28 18 0,0 2 0,-1 1 0,0 1 0,-2 1 0,-31-10 0,14 11 0,26 8 0,0 0 0,0-2 0,-22-10 0,37 13-1365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3-21T04:48:20.794"/>
    </inkml:context>
    <inkml:brush xml:id="br0">
      <inkml:brushProperty name="width" value="0.035" units="cm"/>
      <inkml:brushProperty name="height" value="0.035" units="cm"/>
      <inkml:brushProperty name="color" value="#E71224"/>
    </inkml:brush>
  </inkml:definitions>
  <inkml:trace contextRef="#ctx0" brushRef="#br0">0 573 24575,'1'-3'0,"-1"1"0,1-1 0,-1 1 0,1-1 0,0 1 0,0-1 0,0 1 0,0 0 0,0-1 0,1 1 0,-1 0 0,1 0 0,-1 0 0,3-2 0,31-28 0,-13 11 0,108-112 0,-20 22 0,-82 84 0,-14 14 0,-1 0 0,-1-1 0,0 0 0,-1-1 0,0-1 0,9-18 0,-16 27-97,-1 0-1,1 1 1,0-1-1,1 1 1,-1 0-1,1 0 1,1 0-1,-1 0 1,1 1-1,0 0 1,0 1-1,0-1 0,8-3 1,1 0-6729</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21/03/2026</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customXml" Target="../ink/ink5.xml"/><Relationship Id="rId5" Type="http://schemas.openxmlformats.org/officeDocument/2006/relationships/customXml" Target="../ink/ink2.xml"/><Relationship Id="rId10" Type="http://schemas.openxmlformats.org/officeDocument/2006/relationships/image" Target="../media/image7.png"/><Relationship Id="rId4" Type="http://schemas.openxmlformats.org/officeDocument/2006/relationships/image" Target="../media/image4.png"/><Relationship Id="rId9" Type="http://schemas.openxmlformats.org/officeDocument/2006/relationships/customXml" Target="../ink/ink4.xml"/></Relationships>
</file>

<file path=ppt/slides/_rels/slide8.xml.rels><?xml version="1.0" encoding="UTF-8" standalone="yes"?>
<Relationships xmlns="http://schemas.openxmlformats.org/package/2006/relationships"><Relationship Id="rId3" Type="http://schemas.openxmlformats.org/officeDocument/2006/relationships/hyperlink" Target="https://www.huckmag.com/" TargetMode="External"/><Relationship Id="rId7" Type="http://schemas.openxmlformats.org/officeDocument/2006/relationships/image" Target="../media/image9.avif"/><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huckmag.com/" TargetMode="External"/><Relationship Id="rId7" Type="http://schemas.openxmlformats.org/officeDocument/2006/relationships/image" Target="../media/image10.avif"/><Relationship Id="rId2" Type="http://schemas.openxmlformats.org/officeDocument/2006/relationships/hyperlink" Target="https://www.1854.photography/" TargetMode="External"/><Relationship Id="rId1" Type="http://schemas.openxmlformats.org/officeDocument/2006/relationships/slideLayout" Target="../slideLayouts/slideLayout2.xml"/><Relationship Id="rId6" Type="http://schemas.openxmlformats.org/officeDocument/2006/relationships/hyperlink" Target="https://www.artdoc.photo/" TargetMode="External"/><Relationship Id="rId5" Type="http://schemas.openxmlformats.org/officeDocument/2006/relationships/hyperlink" Target="https://www.lensculture.com/" TargetMode="External"/><Relationship Id="rId4" Type="http://schemas.openxmlformats.org/officeDocument/2006/relationships/hyperlink" Target="https://www.1000wordsmag.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4HRS IN PHOTO — ERIK KESSELS">
            <a:extLst>
              <a:ext uri="{FF2B5EF4-FFF2-40B4-BE49-F238E27FC236}">
                <a16:creationId xmlns:a16="http://schemas.microsoft.com/office/drawing/2014/main" id="{954AF100-7AAC-B489-50C6-26ED981CA9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44" b="5944"/>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477982"/>
            <a:ext cx="10162309" cy="1018309"/>
          </a:xfrm>
          <a:solidFill>
            <a:srgbClr val="FFD5E4"/>
          </a:solidFill>
        </p:spPr>
        <p:txBody>
          <a:bodyPr lIns="72000" tIns="144000" rIns="72000" bIns="72000" anchor="ctr">
            <a:normAutofit fontScale="90000"/>
          </a:bodyPr>
          <a:lstStyle/>
          <a:p>
            <a:r>
              <a:rPr lang="en-GB" dirty="0">
                <a:latin typeface="Futura" pitchFamily="50" charset="0"/>
              </a:rPr>
              <a:t>IMAGE ANALYSIS 1 - CONTENT</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0DB78-DE17-DC9E-1D92-60C86D5731EB}"/>
              </a:ext>
            </a:extLst>
          </p:cNvPr>
          <p:cNvSpPr>
            <a:spLocks noGrp="1"/>
          </p:cNvSpPr>
          <p:nvPr>
            <p:ph type="title"/>
          </p:nvPr>
        </p:nvSpPr>
        <p:spPr>
          <a:xfrm>
            <a:off x="6096000" y="365125"/>
            <a:ext cx="5257800" cy="1325563"/>
          </a:xfrm>
        </p:spPr>
        <p:txBody>
          <a:bodyPr/>
          <a:lstStyle/>
          <a:p>
            <a:pPr algn="r"/>
            <a:r>
              <a:rPr lang="en-GB" dirty="0">
                <a:latin typeface="Futura" pitchFamily="50" charset="0"/>
              </a:rPr>
              <a:t>Tips</a:t>
            </a:r>
          </a:p>
        </p:txBody>
      </p:sp>
      <p:sp>
        <p:nvSpPr>
          <p:cNvPr id="3" name="Content Placeholder 2">
            <a:extLst>
              <a:ext uri="{FF2B5EF4-FFF2-40B4-BE49-F238E27FC236}">
                <a16:creationId xmlns:a16="http://schemas.microsoft.com/office/drawing/2014/main" id="{332F7A26-15CB-10AA-E228-6EA3E58D7E17}"/>
              </a:ext>
            </a:extLst>
          </p:cNvPr>
          <p:cNvSpPr>
            <a:spLocks noGrp="1"/>
          </p:cNvSpPr>
          <p:nvPr>
            <p:ph idx="1"/>
          </p:nvPr>
        </p:nvSpPr>
        <p:spPr>
          <a:xfrm>
            <a:off x="489397" y="1532586"/>
            <a:ext cx="4818583" cy="4657256"/>
          </a:xfrm>
        </p:spPr>
        <p:txBody>
          <a:bodyPr numCol="1">
            <a:normAutofit/>
          </a:bodyPr>
          <a:lstStyle/>
          <a:p>
            <a:r>
              <a:rPr lang="en-GB" sz="1800" dirty="0"/>
              <a:t>Complete the following slides.</a:t>
            </a:r>
          </a:p>
          <a:p>
            <a:endParaRPr lang="en-GB" sz="1800" dirty="0"/>
          </a:p>
          <a:p>
            <a:r>
              <a:rPr lang="en-GB" sz="1800" dirty="0"/>
              <a:t>For the three Image descriptions, Read the Example on slide 5 carefully.</a:t>
            </a:r>
          </a:p>
          <a:p>
            <a:r>
              <a:rPr lang="en-GB" sz="1800" dirty="0"/>
              <a:t>Each should have a photograph with details of it’s </a:t>
            </a:r>
            <a:r>
              <a:rPr lang="en-GB" sz="1800" b="1" dirty="0"/>
              <a:t>author, title and year</a:t>
            </a:r>
            <a:r>
              <a:rPr lang="en-GB" sz="1800" dirty="0"/>
              <a:t>. Then it should contain 100-300 words listing the content of the image.  </a:t>
            </a:r>
          </a:p>
          <a:p>
            <a:r>
              <a:rPr lang="en-GB" sz="1800" dirty="0"/>
              <a:t>Extra credit will be given for </a:t>
            </a:r>
            <a:r>
              <a:rPr lang="en-GB" sz="1800" b="1" dirty="0"/>
              <a:t>detailed description</a:t>
            </a:r>
            <a:r>
              <a:rPr lang="en-GB" sz="1800" dirty="0"/>
              <a:t> of the contents of the image.</a:t>
            </a:r>
          </a:p>
          <a:p>
            <a:r>
              <a:rPr lang="en-GB" sz="1800" dirty="0"/>
              <a:t>There is no expectation to discuss </a:t>
            </a:r>
            <a:r>
              <a:rPr lang="en-GB" sz="1800" b="1" dirty="0"/>
              <a:t>composition</a:t>
            </a:r>
            <a:r>
              <a:rPr lang="en-GB" sz="1800" dirty="0"/>
              <a:t> or </a:t>
            </a:r>
            <a:r>
              <a:rPr lang="en-GB" sz="1800" b="1" dirty="0"/>
              <a:t>meaning</a:t>
            </a:r>
            <a:r>
              <a:rPr lang="en-GB" sz="1800" dirty="0"/>
              <a:t>. </a:t>
            </a:r>
          </a:p>
          <a:p>
            <a:r>
              <a:rPr lang="en-GB" sz="1800" dirty="0"/>
              <a:t>No marks are given to slide or template design, but the presentation and language must be clear and professional.</a:t>
            </a:r>
          </a:p>
          <a:p>
            <a:endParaRPr lang="en-GB" sz="1800" dirty="0"/>
          </a:p>
        </p:txBody>
      </p:sp>
      <p:sp>
        <p:nvSpPr>
          <p:cNvPr id="4" name="Subtitle 2">
            <a:extLst>
              <a:ext uri="{FF2B5EF4-FFF2-40B4-BE49-F238E27FC236}">
                <a16:creationId xmlns:a16="http://schemas.microsoft.com/office/drawing/2014/main" id="{A4A4E5EE-8E8D-5F0D-7F7D-7C3D0243D7E7}"/>
              </a:ext>
            </a:extLst>
          </p:cNvPr>
          <p:cNvSpPr txBox="1">
            <a:spLocks/>
          </p:cNvSpPr>
          <p:nvPr/>
        </p:nvSpPr>
        <p:spPr>
          <a:xfrm>
            <a:off x="8132064" y="6333046"/>
            <a:ext cx="4059936" cy="52495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0000"/>
                </a:solidFill>
              </a:rPr>
              <a:t>Don’t include this slide</a:t>
            </a:r>
          </a:p>
        </p:txBody>
      </p:sp>
      <p:sp>
        <p:nvSpPr>
          <p:cNvPr id="5" name="Title 1">
            <a:extLst>
              <a:ext uri="{FF2B5EF4-FFF2-40B4-BE49-F238E27FC236}">
                <a16:creationId xmlns:a16="http://schemas.microsoft.com/office/drawing/2014/main" id="{25400A60-9E3E-8EC6-70F4-C46E1A2A59D6}"/>
              </a:ext>
            </a:extLst>
          </p:cNvPr>
          <p:cNvSpPr txBox="1">
            <a:spLocks/>
          </p:cNvSpPr>
          <p:nvPr/>
        </p:nvSpPr>
        <p:spPr>
          <a:xfrm>
            <a:off x="489397"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Futura" pitchFamily="50" charset="0"/>
              </a:rPr>
              <a:t>Task</a:t>
            </a:r>
          </a:p>
        </p:txBody>
      </p:sp>
      <p:sp>
        <p:nvSpPr>
          <p:cNvPr id="7" name="TextBox 6">
            <a:extLst>
              <a:ext uri="{FF2B5EF4-FFF2-40B4-BE49-F238E27FC236}">
                <a16:creationId xmlns:a16="http://schemas.microsoft.com/office/drawing/2014/main" id="{1E191372-1EFC-A070-5037-741D89463753}"/>
              </a:ext>
            </a:extLst>
          </p:cNvPr>
          <p:cNvSpPr txBox="1"/>
          <p:nvPr/>
        </p:nvSpPr>
        <p:spPr>
          <a:xfrm>
            <a:off x="6690732" y="1532586"/>
            <a:ext cx="5081238" cy="4078039"/>
          </a:xfrm>
          <a:prstGeom prst="rect">
            <a:avLst/>
          </a:prstGeom>
          <a:noFill/>
        </p:spPr>
        <p:txBody>
          <a:bodyPr wrap="square">
            <a:spAutoFit/>
          </a:bodyPr>
          <a:lstStyle/>
          <a:p>
            <a:pPr marL="285750" indent="-285750">
              <a:spcBef>
                <a:spcPts val="600"/>
              </a:spcBef>
              <a:buFont typeface="Arial" panose="020B0604020202020204" pitchFamily="34" charset="0"/>
              <a:buChar char="•"/>
            </a:pPr>
            <a:r>
              <a:rPr lang="en-GB" sz="1800" dirty="0"/>
              <a:t>Pick </a:t>
            </a:r>
            <a:r>
              <a:rPr lang="en-GB" sz="1800" b="1" dirty="0"/>
              <a:t>busy</a:t>
            </a:r>
            <a:r>
              <a:rPr lang="en-GB" sz="1800" dirty="0"/>
              <a:t> images, there’s more to discuss!</a:t>
            </a:r>
          </a:p>
          <a:p>
            <a:pPr marL="285750" indent="-285750">
              <a:spcBef>
                <a:spcPts val="600"/>
              </a:spcBef>
              <a:buFont typeface="Arial" panose="020B0604020202020204" pitchFamily="34" charset="0"/>
              <a:buChar char="•"/>
            </a:pPr>
            <a:r>
              <a:rPr lang="en-GB" sz="1800" dirty="0"/>
              <a:t>Start with the less important parts of the image and work up to the focal point.</a:t>
            </a:r>
          </a:p>
          <a:p>
            <a:pPr marL="285750" indent="-285750">
              <a:spcBef>
                <a:spcPts val="600"/>
              </a:spcBef>
              <a:buFont typeface="Arial" panose="020B0604020202020204" pitchFamily="34" charset="0"/>
              <a:buChar char="•"/>
            </a:pPr>
            <a:r>
              <a:rPr lang="en-GB" sz="1800" dirty="0"/>
              <a:t>Be descriptive. Imagine you are describing the image to an artist who cannot see the image. They should be able to draw the image from your description.</a:t>
            </a:r>
          </a:p>
          <a:p>
            <a:pPr marL="285750" indent="-285750">
              <a:spcBef>
                <a:spcPts val="600"/>
              </a:spcBef>
              <a:buFont typeface="Arial" panose="020B0604020202020204" pitchFamily="34" charset="0"/>
              <a:buChar char="•"/>
            </a:pPr>
            <a:r>
              <a:rPr lang="en-GB" sz="1800" dirty="0"/>
              <a:t>Remain </a:t>
            </a:r>
            <a:r>
              <a:rPr lang="en-GB" sz="1800" b="1" dirty="0"/>
              <a:t>factual, describing objects </a:t>
            </a:r>
            <a:r>
              <a:rPr lang="en-GB" sz="1800" dirty="0"/>
              <a:t>rather than giving opinions.</a:t>
            </a:r>
          </a:p>
          <a:p>
            <a:pPr marL="285750" indent="-285750">
              <a:spcBef>
                <a:spcPts val="600"/>
              </a:spcBef>
              <a:buFont typeface="Arial" panose="020B0604020202020204" pitchFamily="34" charset="0"/>
              <a:buChar char="•"/>
            </a:pPr>
            <a:r>
              <a:rPr lang="en-GB" sz="1800" dirty="0"/>
              <a:t>Do not copy and paste information from the internet.</a:t>
            </a:r>
          </a:p>
          <a:p>
            <a:pPr marL="285750" indent="-285750">
              <a:spcBef>
                <a:spcPts val="600"/>
              </a:spcBef>
              <a:buFont typeface="Arial" panose="020B0604020202020204" pitchFamily="34" charset="0"/>
              <a:buChar char="•"/>
            </a:pPr>
            <a:r>
              <a:rPr lang="en-GB" sz="1800" dirty="0"/>
              <a:t>Look. Look Closer. Look Again. Go Away. Come back. Look more.</a:t>
            </a:r>
          </a:p>
        </p:txBody>
      </p:sp>
    </p:spTree>
    <p:extLst>
      <p:ext uri="{BB962C8B-B14F-4D97-AF65-F5344CB8AC3E}">
        <p14:creationId xmlns:p14="http://schemas.microsoft.com/office/powerpoint/2010/main" val="4212839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Visual Studies 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300" dirty="0"/>
          </a:p>
          <a:p>
            <a:pPr marL="0" indent="0">
              <a:buNone/>
            </a:pPr>
            <a:r>
              <a:rPr lang="en-GB" sz="1300" dirty="0"/>
              <a:t>From what I have learned so far, visual studies is an important key part of photography and the learning process. Some of the aspects that I will learn and gain includes developing and understanding how to look at a photograph as more than just a picture and pulling out certain point that can be used to further develop my knowledge, future research and outcomes. Something I am very much looking forward to learning about how artists go about their research as I would like to use that information to improve and inspire my work. I think with this module I will defiantly be able to improve my ability to appreciate artwork as I will learn what to look at in an image and take more away from it, including creating a storyline for an image. This work, practice and learning will greatly develop my ability comparing images that I wouldn’t normally be able to and tell if and image is real, edited or ai. A final point that I would like to add is it will help me better be connected to the image I am studying as I will understand it more which will then help me on my own projects.</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an image from the PowerPoint.</a:t>
            </a:r>
          </a:p>
        </p:txBody>
      </p:sp>
    </p:spTree>
    <p:extLst>
      <p:ext uri="{BB962C8B-B14F-4D97-AF65-F5344CB8AC3E}">
        <p14:creationId xmlns:p14="http://schemas.microsoft.com/office/powerpoint/2010/main" val="150888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of Garden Of Earthly Delights by </a:t>
            </a:r>
            <a:r>
              <a:rPr lang="en-GB" dirty="0" err="1"/>
              <a:t>Hieronymous</a:t>
            </a:r>
            <a:r>
              <a:rPr lang="en-GB" dirty="0"/>
              <a:t> Bosch.</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the </a:t>
            </a:r>
            <a:r>
              <a:rPr lang="en-GB" dirty="0" err="1"/>
              <a:t>Menti</a:t>
            </a:r>
            <a:r>
              <a:rPr lang="en-GB" dirty="0"/>
              <a:t> “word cloud” from </a:t>
            </a:r>
            <a:r>
              <a:rPr lang="en-GB"/>
              <a:t>the session.</a:t>
            </a:r>
            <a:endParaRPr lang="en-GB" dirty="0"/>
          </a:p>
        </p:txBody>
      </p:sp>
    </p:spTree>
    <p:extLst>
      <p:ext uri="{BB962C8B-B14F-4D97-AF65-F5344CB8AC3E}">
        <p14:creationId xmlns:p14="http://schemas.microsoft.com/office/powerpoint/2010/main" val="1334806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Image Grid</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a:normAutofit/>
          </a:bodyPr>
          <a:lstStyle/>
          <a:p>
            <a:pPr marL="0" indent="0">
              <a:buNone/>
            </a:pPr>
            <a:r>
              <a:rPr lang="en-GB" sz="1300" dirty="0"/>
              <a:t>Write about the similarities and differences between your grid and the image. Did you know what you were drawing? Was it something or lines/shapes/tones etc. Include your full image description from the session as a group.</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your image grid and the original.</a:t>
            </a:r>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your image grid and the original.</a:t>
            </a:r>
          </a:p>
        </p:txBody>
      </p:sp>
    </p:spTree>
    <p:extLst>
      <p:ext uri="{BB962C8B-B14F-4D97-AF65-F5344CB8AC3E}">
        <p14:creationId xmlns:p14="http://schemas.microsoft.com/office/powerpoint/2010/main" val="1167476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211703" y="50307"/>
            <a:ext cx="10515600" cy="1028135"/>
          </a:xfrm>
        </p:spPr>
        <p:txBody>
          <a:bodyPr>
            <a:normAutofit/>
          </a:bodyPr>
          <a:lstStyle/>
          <a:p>
            <a:r>
              <a:rPr lang="en-GB" sz="4000" i="1" dirty="0">
                <a:latin typeface="Futura" pitchFamily="50" charset="0"/>
              </a:rPr>
              <a:t>Dali </a:t>
            </a:r>
            <a:r>
              <a:rPr lang="en-GB" sz="4000" i="1" dirty="0" err="1">
                <a:latin typeface="Futura" pitchFamily="50" charset="0"/>
              </a:rPr>
              <a:t>Atomicus</a:t>
            </a:r>
            <a:r>
              <a:rPr lang="en-GB" sz="4000" i="1" dirty="0">
                <a:latin typeface="Futura" pitchFamily="50" charset="0"/>
              </a:rPr>
              <a:t>, </a:t>
            </a:r>
            <a:r>
              <a:rPr lang="en-GB" sz="4000" dirty="0">
                <a:latin typeface="Futura" pitchFamily="50" charset="0"/>
              </a:rPr>
              <a:t>Phillipe </a:t>
            </a:r>
            <a:r>
              <a:rPr lang="en-GB" sz="4000" dirty="0" err="1">
                <a:latin typeface="Futura" pitchFamily="50" charset="0"/>
              </a:rPr>
              <a:t>Hallsman</a:t>
            </a:r>
            <a:r>
              <a:rPr lang="en-GB" sz="4000" dirty="0">
                <a:latin typeface="Futura" pitchFamily="50" charset="0"/>
              </a:rPr>
              <a:t>. 1948 </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p:spPr>
        <p:txBody>
          <a:bodyPr>
            <a:normAutofit fontScale="47500" lnSpcReduction="20000"/>
          </a:bodyPr>
          <a:lstStyle/>
          <a:p>
            <a:pPr marL="0" indent="0">
              <a:buNone/>
            </a:pPr>
            <a:r>
              <a:rPr lang="en-GB" dirty="0"/>
              <a:t>This photograph is shot in a makeshift studio, with the background wall, skirting boards and corner of the room visible.  The walls are off white and are a domestic room, rather than a pristine photographer’s studio. The floor has markings – possibly floorboards on the left and shadows cast by objects. The top, right-hand corner has a black shape, which appears to be part of the ceiling, a beam perhaps.</a:t>
            </a:r>
          </a:p>
          <a:p>
            <a:pPr marL="0" indent="0">
              <a:buNone/>
            </a:pPr>
            <a:r>
              <a:rPr lang="en-GB" dirty="0"/>
              <a:t>There are two pieces of household furniture. One is a silhouette of a wooden dining chair cut off by the left edge of the frame. To the bottom right there is a small wooden step. Both objects appear to be floating, made apparent by their shadows.</a:t>
            </a:r>
          </a:p>
          <a:p>
            <a:pPr marL="0" indent="0">
              <a:buNone/>
            </a:pPr>
            <a:r>
              <a:rPr lang="en-GB" dirty="0"/>
              <a:t>To the right of the frame there is a painting – we assume to be by Dali. The painting is set at an angle facing the middle of the image. It is partially obscured by water and cats. In the painting there are floating elements with shadows and a central figure, much like the photograph we are looking at. The painting itself, like everything else in the image is floating.</a:t>
            </a:r>
          </a:p>
          <a:p>
            <a:pPr marL="0" indent="0">
              <a:buNone/>
            </a:pPr>
            <a:r>
              <a:rPr lang="en-GB" dirty="0"/>
              <a:t>In the centre of the image there are overlapping objects. Dali is hovering, holding a paintbrush and staring intently upwards and to the right. He appears to be mid-jump, his body tense and frozen. He is dressed in black which silhouettes his body. His feet and part of his body are obscured. </a:t>
            </a:r>
          </a:p>
          <a:p>
            <a:pPr marL="0" indent="0">
              <a:buNone/>
            </a:pPr>
            <a:r>
              <a:rPr lang="en-GB" dirty="0"/>
              <a:t>Dali’s body is facing another artwork, in a frame but on a floating easel. This is a strange contradiction as paintings are framed after they are painted! </a:t>
            </a:r>
          </a:p>
          <a:p>
            <a:pPr marL="0" indent="0">
              <a:buNone/>
            </a:pPr>
            <a:r>
              <a:rPr lang="en-GB" dirty="0"/>
              <a:t>In front of him, there is a sweep of water. It stretches in an S- shape from the bottom left, through the middle and up to the right-hand side of the frame. The water is fluid and in motion, like a jet from a moving hose in a cartoon. There is a small black cat amongst the water at the top of the image, frozen in movement. </a:t>
            </a:r>
          </a:p>
          <a:p>
            <a:pPr marL="0" indent="0">
              <a:buNone/>
            </a:pPr>
            <a:r>
              <a:rPr lang="en-GB" dirty="0"/>
              <a:t>Below the cat at the top of the frame, there are two more entangled cats in mid-air.</a:t>
            </a:r>
          </a:p>
        </p:txBody>
      </p:sp>
      <p:pic>
        <p:nvPicPr>
          <p:cNvPr id="1026" name="Picture 2">
            <a:extLst>
              <a:ext uri="{FF2B5EF4-FFF2-40B4-BE49-F238E27FC236}">
                <a16:creationId xmlns:a16="http://schemas.microsoft.com/office/drawing/2014/main" id="{A64AB8F8-72E8-EB7E-3ABD-9AE0130FEC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9769" y="877189"/>
            <a:ext cx="6060528" cy="4628975"/>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56768367-DAEE-B2A1-4561-9C38DBDA92C9}"/>
              </a:ext>
            </a:extLst>
          </p:cNvPr>
          <p:cNvSpPr txBox="1">
            <a:spLocks/>
          </p:cNvSpPr>
          <p:nvPr/>
        </p:nvSpPr>
        <p:spPr>
          <a:xfrm>
            <a:off x="7181088" y="6333046"/>
            <a:ext cx="5010912" cy="52495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0000"/>
                </a:solidFill>
              </a:rPr>
              <a:t>Example -Don’t include this slide</a:t>
            </a:r>
          </a:p>
        </p:txBody>
      </p:sp>
    </p:spTree>
    <p:extLst>
      <p:ext uri="{BB962C8B-B14F-4D97-AF65-F5344CB8AC3E}">
        <p14:creationId xmlns:p14="http://schemas.microsoft.com/office/powerpoint/2010/main" val="2137980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endParaRPr lang="en-GB" sz="1300" dirty="0"/>
          </a:p>
          <a:p>
            <a:pPr marL="0" indent="0">
              <a:buNone/>
            </a:pPr>
            <a:r>
              <a:rPr lang="en-GB" sz="1300" dirty="0"/>
              <a:t>This is the pinhole image I am going to be analysing the content of. I like this image a lot as it doesn’t contain to much but it includes everything that it needs to be important. This first thing I’m going to pick up on is obviously the skateboard, my first thought is it moving or not with the angle and slight distortion in the image. With no skater on it its clear there is no trick going on but is heading in the direction of a ramp so is clearly going to do something. Another thing to point of is the ramp and block in the background, these show that its at a skate park and not just a random road which adds a history to the photo. A last point that as a skater I find more personally and makes the image more significant to me is the wheels, they have some clear wear and tear which adds more history to the image and is a sign of a more skilled and advanced skater.</a:t>
            </a:r>
          </a:p>
        </p:txBody>
      </p:sp>
      <p:pic>
        <p:nvPicPr>
          <p:cNvPr id="1028" name="Picture 4" descr="Pinhole Wall Art for Sale by Will Gudgeon">
            <a:extLst>
              <a:ext uri="{FF2B5EF4-FFF2-40B4-BE49-F238E27FC236}">
                <a16:creationId xmlns:a16="http://schemas.microsoft.com/office/drawing/2014/main" id="{CFB20BB1-7CB4-0822-2F14-5103651BE3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2303" y="1016006"/>
            <a:ext cx="5457945" cy="545794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7CF6DF76-DED8-694E-DE41-3D40C62F6F31}"/>
                  </a:ext>
                </a:extLst>
              </p14:cNvPr>
              <p14:cNvContentPartPr/>
              <p14:nvPr/>
            </p14:nvContentPartPr>
            <p14:xfrm>
              <a:off x="7702043" y="3239170"/>
              <a:ext cx="1395360" cy="360720"/>
            </p14:xfrm>
          </p:contentPart>
        </mc:Choice>
        <mc:Fallback>
          <p:pic>
            <p:nvPicPr>
              <p:cNvPr id="7" name="Ink 6">
                <a:extLst>
                  <a:ext uri="{FF2B5EF4-FFF2-40B4-BE49-F238E27FC236}">
                    <a16:creationId xmlns:a16="http://schemas.microsoft.com/office/drawing/2014/main" id="{7CF6DF76-DED8-694E-DE41-3D40C62F6F31}"/>
                  </a:ext>
                </a:extLst>
              </p:cNvPr>
              <p:cNvPicPr/>
              <p:nvPr/>
            </p:nvPicPr>
            <p:blipFill>
              <a:blip r:embed="rId4"/>
              <a:stretch>
                <a:fillRect/>
              </a:stretch>
            </p:blipFill>
            <p:spPr>
              <a:xfrm>
                <a:off x="7695923" y="3233050"/>
                <a:ext cx="1407600" cy="3729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8" name="Ink 7">
                <a:extLst>
                  <a:ext uri="{FF2B5EF4-FFF2-40B4-BE49-F238E27FC236}">
                    <a16:creationId xmlns:a16="http://schemas.microsoft.com/office/drawing/2014/main" id="{00221A86-2C03-6222-CA2B-F792BC85735A}"/>
                  </a:ext>
                </a:extLst>
              </p14:cNvPr>
              <p14:cNvContentPartPr/>
              <p14:nvPr/>
            </p14:nvContentPartPr>
            <p14:xfrm>
              <a:off x="9737843" y="2107330"/>
              <a:ext cx="2370600" cy="1660320"/>
            </p14:xfrm>
          </p:contentPart>
        </mc:Choice>
        <mc:Fallback>
          <p:pic>
            <p:nvPicPr>
              <p:cNvPr id="8" name="Ink 7">
                <a:extLst>
                  <a:ext uri="{FF2B5EF4-FFF2-40B4-BE49-F238E27FC236}">
                    <a16:creationId xmlns:a16="http://schemas.microsoft.com/office/drawing/2014/main" id="{00221A86-2C03-6222-CA2B-F792BC85735A}"/>
                  </a:ext>
                </a:extLst>
              </p:cNvPr>
              <p:cNvPicPr/>
              <p:nvPr/>
            </p:nvPicPr>
            <p:blipFill>
              <a:blip r:embed="rId6"/>
              <a:stretch>
                <a:fillRect/>
              </a:stretch>
            </p:blipFill>
            <p:spPr>
              <a:xfrm>
                <a:off x="9731723" y="2101210"/>
                <a:ext cx="2382840" cy="16725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9" name="Ink 8">
                <a:extLst>
                  <a:ext uri="{FF2B5EF4-FFF2-40B4-BE49-F238E27FC236}">
                    <a16:creationId xmlns:a16="http://schemas.microsoft.com/office/drawing/2014/main" id="{7E89AE5C-3170-1C75-749F-3258DE773E3D}"/>
                  </a:ext>
                </a:extLst>
              </p14:cNvPr>
              <p14:cNvContentPartPr/>
              <p14:nvPr/>
            </p14:nvContentPartPr>
            <p14:xfrm>
              <a:off x="8326643" y="3994810"/>
              <a:ext cx="739080" cy="738360"/>
            </p14:xfrm>
          </p:contentPart>
        </mc:Choice>
        <mc:Fallback>
          <p:pic>
            <p:nvPicPr>
              <p:cNvPr id="9" name="Ink 8">
                <a:extLst>
                  <a:ext uri="{FF2B5EF4-FFF2-40B4-BE49-F238E27FC236}">
                    <a16:creationId xmlns:a16="http://schemas.microsoft.com/office/drawing/2014/main" id="{7E89AE5C-3170-1C75-749F-3258DE773E3D}"/>
                  </a:ext>
                </a:extLst>
              </p:cNvPr>
              <p:cNvPicPr/>
              <p:nvPr/>
            </p:nvPicPr>
            <p:blipFill>
              <a:blip r:embed="rId8"/>
              <a:stretch>
                <a:fillRect/>
              </a:stretch>
            </p:blipFill>
            <p:spPr>
              <a:xfrm>
                <a:off x="8320523" y="3988690"/>
                <a:ext cx="751320" cy="750600"/>
              </a:xfrm>
              <a:prstGeom prst="rect">
                <a:avLst/>
              </a:prstGeom>
            </p:spPr>
          </p:pic>
        </mc:Fallback>
      </mc:AlternateContent>
      <p:grpSp>
        <p:nvGrpSpPr>
          <p:cNvPr id="12" name="Group 11">
            <a:extLst>
              <a:ext uri="{FF2B5EF4-FFF2-40B4-BE49-F238E27FC236}">
                <a16:creationId xmlns:a16="http://schemas.microsoft.com/office/drawing/2014/main" id="{442CD4AD-4D62-1E45-897A-F737FB7B3E01}"/>
              </a:ext>
            </a:extLst>
          </p:cNvPr>
          <p:cNvGrpSpPr/>
          <p:nvPr/>
        </p:nvGrpSpPr>
        <p:grpSpPr>
          <a:xfrm>
            <a:off x="6897443" y="3011650"/>
            <a:ext cx="658080" cy="526680"/>
            <a:chOff x="6897443" y="3011650"/>
            <a:chExt cx="658080" cy="526680"/>
          </a:xfrm>
        </p:grpSpPr>
        <mc:AlternateContent xmlns:mc="http://schemas.openxmlformats.org/markup-compatibility/2006">
          <mc:Choice xmlns:p14="http://schemas.microsoft.com/office/powerpoint/2010/main" Requires="p14">
            <p:contentPart p14:bwMode="auto" r:id="rId9">
              <p14:nvContentPartPr>
                <p14:cNvPr id="10" name="Ink 9">
                  <a:extLst>
                    <a:ext uri="{FF2B5EF4-FFF2-40B4-BE49-F238E27FC236}">
                      <a16:creationId xmlns:a16="http://schemas.microsoft.com/office/drawing/2014/main" id="{45726128-E06D-C3EC-9B97-E92CFE413876}"/>
                    </a:ext>
                  </a:extLst>
                </p14:cNvPr>
                <p14:cNvContentPartPr/>
                <p14:nvPr/>
              </p14:nvContentPartPr>
              <p14:xfrm>
                <a:off x="6897443" y="3011650"/>
                <a:ext cx="438480" cy="504720"/>
              </p14:xfrm>
            </p:contentPart>
          </mc:Choice>
          <mc:Fallback>
            <p:pic>
              <p:nvPicPr>
                <p:cNvPr id="10" name="Ink 9">
                  <a:extLst>
                    <a:ext uri="{FF2B5EF4-FFF2-40B4-BE49-F238E27FC236}">
                      <a16:creationId xmlns:a16="http://schemas.microsoft.com/office/drawing/2014/main" id="{45726128-E06D-C3EC-9B97-E92CFE413876}"/>
                    </a:ext>
                  </a:extLst>
                </p:cNvPr>
                <p:cNvPicPr/>
                <p:nvPr/>
              </p:nvPicPr>
              <p:blipFill>
                <a:blip r:embed="rId10"/>
                <a:stretch>
                  <a:fillRect/>
                </a:stretch>
              </p:blipFill>
              <p:spPr>
                <a:xfrm>
                  <a:off x="6891323" y="3005530"/>
                  <a:ext cx="450720" cy="51696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1" name="Ink 10">
                  <a:extLst>
                    <a:ext uri="{FF2B5EF4-FFF2-40B4-BE49-F238E27FC236}">
                      <a16:creationId xmlns:a16="http://schemas.microsoft.com/office/drawing/2014/main" id="{D4408B1A-5FDB-AEA7-64A9-C41AFA77B2D0}"/>
                    </a:ext>
                  </a:extLst>
                </p14:cNvPr>
                <p14:cNvContentPartPr/>
                <p14:nvPr/>
              </p14:nvContentPartPr>
              <p14:xfrm>
                <a:off x="7364723" y="3332050"/>
                <a:ext cx="190800" cy="206280"/>
              </p14:xfrm>
            </p:contentPart>
          </mc:Choice>
          <mc:Fallback>
            <p:pic>
              <p:nvPicPr>
                <p:cNvPr id="11" name="Ink 10">
                  <a:extLst>
                    <a:ext uri="{FF2B5EF4-FFF2-40B4-BE49-F238E27FC236}">
                      <a16:creationId xmlns:a16="http://schemas.microsoft.com/office/drawing/2014/main" id="{D4408B1A-5FDB-AEA7-64A9-C41AFA77B2D0}"/>
                    </a:ext>
                  </a:extLst>
                </p:cNvPr>
                <p:cNvPicPr/>
                <p:nvPr/>
              </p:nvPicPr>
              <p:blipFill>
                <a:blip r:embed="rId12"/>
                <a:stretch>
                  <a:fillRect/>
                </a:stretch>
              </p:blipFill>
              <p:spPr>
                <a:xfrm>
                  <a:off x="7358603" y="3325930"/>
                  <a:ext cx="203040" cy="218520"/>
                </a:xfrm>
                <a:prstGeom prst="rect">
                  <a:avLst/>
                </a:prstGeom>
              </p:spPr>
            </p:pic>
          </mc:Fallback>
        </mc:AlternateContent>
      </p:grpSp>
    </p:spTree>
    <p:extLst>
      <p:ext uri="{BB962C8B-B14F-4D97-AF65-F5344CB8AC3E}">
        <p14:creationId xmlns:p14="http://schemas.microsoft.com/office/powerpoint/2010/main" val="2025222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100-300 words Content description.</a:t>
            </a:r>
          </a:p>
          <a:p>
            <a:pPr marL="0" indent="0">
              <a:buNone/>
            </a:pPr>
            <a:r>
              <a:rPr lang="en-GB" sz="1300" dirty="0"/>
              <a:t>When I first opened the website, this was the first image at the top and I knew straight away I didn’t need to scroll until the next task, as a skater this photo immediately stood out to me. One of the things that I first picked up on was how clean the concreate was and after reading into the photo it was from the first day the park opened, the fact that the edges of the ramp already have scuffs on them show just how fast skating a ruin decorating's outside if not careful. I have taken a few similar photos to this before and a lot of other skateboarding photos, from these past experiences I know just how hard it is to time a good photograph like this and not have it blurred. If the photographer had been a second earlier or a second later the photo would show a completely different story, the skater would either just be coming up the ramp or in the air. A final point to add is pointing out the people in the background, from the time skating I know when a new park is just opened it will be packed to the brim so for having both the only other people in the image watching the skater it shows he is doing something quite impressive.</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from:</a:t>
            </a:r>
          </a:p>
          <a:p>
            <a:pPr marL="0" indent="0">
              <a:buFont typeface="Arial" panose="020B0604020202020204" pitchFamily="34" charset="0"/>
              <a:buNone/>
            </a:pPr>
            <a:r>
              <a:rPr lang="en-GB" dirty="0">
                <a:hlinkClick r:id="rId2"/>
              </a:rPr>
              <a:t>British Journal Of Photography</a:t>
            </a:r>
            <a:endParaRPr lang="en-GB" dirty="0"/>
          </a:p>
          <a:p>
            <a:pPr marL="0" indent="0">
              <a:buFont typeface="Arial" panose="020B0604020202020204" pitchFamily="34" charset="0"/>
              <a:buNone/>
            </a:pPr>
            <a:r>
              <a:rPr lang="en-GB" dirty="0">
                <a:hlinkClick r:id="rId3"/>
              </a:rPr>
              <a:t>Huck Magazine</a:t>
            </a:r>
            <a:endParaRPr lang="en-GB" dirty="0"/>
          </a:p>
          <a:p>
            <a:pPr marL="0" indent="0">
              <a:buFont typeface="Arial" panose="020B0604020202020204" pitchFamily="34" charset="0"/>
              <a:buNone/>
            </a:pPr>
            <a:r>
              <a:rPr lang="en-GB" dirty="0">
                <a:hlinkClick r:id="rId4"/>
              </a:rPr>
              <a:t>1000 Words Magazine</a:t>
            </a:r>
            <a:endParaRPr lang="en-GB" dirty="0"/>
          </a:p>
          <a:p>
            <a:pPr marL="0" indent="0">
              <a:buFont typeface="Arial" panose="020B0604020202020204" pitchFamily="34" charset="0"/>
              <a:buNone/>
            </a:pPr>
            <a:r>
              <a:rPr lang="en-GB" dirty="0" err="1">
                <a:hlinkClick r:id="rId5"/>
              </a:rPr>
              <a:t>Lensculture</a:t>
            </a:r>
            <a:endParaRPr lang="en-GB" dirty="0"/>
          </a:p>
          <a:p>
            <a:pPr marL="0" indent="0">
              <a:buFont typeface="Arial" panose="020B0604020202020204" pitchFamily="34" charset="0"/>
              <a:buNone/>
            </a:pPr>
            <a:r>
              <a:rPr lang="en-GB" dirty="0">
                <a:hlinkClick r:id="rId6"/>
              </a:rPr>
              <a:t>ArtDoc</a:t>
            </a:r>
            <a:endParaRPr lang="en-GB" dirty="0"/>
          </a:p>
        </p:txBody>
      </p:sp>
      <p:pic>
        <p:nvPicPr>
          <p:cNvPr id="7" name="Picture 6">
            <a:extLst>
              <a:ext uri="{FF2B5EF4-FFF2-40B4-BE49-F238E27FC236}">
                <a16:creationId xmlns:a16="http://schemas.microsoft.com/office/drawing/2014/main" id="{DAB1F7C3-03AB-4054-0479-6EF207BA465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77218" y="2692400"/>
            <a:ext cx="4739203" cy="3149595"/>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Title</a:t>
            </a:r>
            <a:r>
              <a:rPr lang="en-GB" sz="4000" dirty="0">
                <a:latin typeface="Futura" pitchFamily="50" charset="0"/>
              </a:rPr>
              <a:t>. Author. Year.</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100-300 words Content description.</a:t>
            </a:r>
          </a:p>
          <a:p>
            <a:pPr marL="0" indent="0">
              <a:buNone/>
            </a:pPr>
            <a:r>
              <a:rPr lang="en-GB" sz="1300" dirty="0"/>
              <a:t>As much as this image is not my style at all and not something I would usually take, and write about for some reason this one specifically sticks out to me. I think my first point is quite obvious that the man in this image is very comfortable in his home to be able to walk around not wearing any clothes, this for most people would either be scary or uncomfortable however this man seems perfectly content. Another point that I think is quite important especially for the fact his is naked his that he highly likely lives out of the way of civilisation to not make others feel out of place or uncomfortable. A final point I think stands out is all the greenery and the colour theme in and around this house which might suggest how he is very close to natural and possibly spiritual things.</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from:</a:t>
            </a:r>
          </a:p>
          <a:p>
            <a:pPr marL="0" indent="0">
              <a:buFont typeface="Arial" panose="020B0604020202020204" pitchFamily="34" charset="0"/>
              <a:buNone/>
            </a:pPr>
            <a:r>
              <a:rPr lang="en-GB" dirty="0">
                <a:hlinkClick r:id="rId2"/>
              </a:rPr>
              <a:t>British Journal Of Photography</a:t>
            </a:r>
            <a:endParaRPr lang="en-GB" dirty="0"/>
          </a:p>
          <a:p>
            <a:pPr marL="0" indent="0">
              <a:buFont typeface="Arial" panose="020B0604020202020204" pitchFamily="34" charset="0"/>
              <a:buNone/>
            </a:pPr>
            <a:r>
              <a:rPr lang="en-GB" dirty="0">
                <a:hlinkClick r:id="rId3"/>
              </a:rPr>
              <a:t>Huck Magazine</a:t>
            </a:r>
            <a:endParaRPr lang="en-GB" dirty="0"/>
          </a:p>
          <a:p>
            <a:pPr marL="0" indent="0">
              <a:buFont typeface="Arial" panose="020B0604020202020204" pitchFamily="34" charset="0"/>
              <a:buNone/>
            </a:pPr>
            <a:r>
              <a:rPr lang="en-GB" dirty="0">
                <a:hlinkClick r:id="rId4"/>
              </a:rPr>
              <a:t>1000 Words Magazine</a:t>
            </a:r>
            <a:endParaRPr lang="en-GB" dirty="0"/>
          </a:p>
          <a:p>
            <a:pPr marL="0" indent="0">
              <a:buFont typeface="Arial" panose="020B0604020202020204" pitchFamily="34" charset="0"/>
              <a:buNone/>
            </a:pPr>
            <a:r>
              <a:rPr lang="en-GB" dirty="0">
                <a:hlinkClick r:id="rId5"/>
              </a:rPr>
              <a:t>Lensculture</a:t>
            </a:r>
            <a:endParaRPr lang="en-GB" dirty="0"/>
          </a:p>
          <a:p>
            <a:pPr marL="0" indent="0">
              <a:buFont typeface="Arial" panose="020B0604020202020204" pitchFamily="34" charset="0"/>
              <a:buNone/>
            </a:pPr>
            <a:r>
              <a:rPr lang="en-GB" dirty="0">
                <a:hlinkClick r:id="rId6"/>
              </a:rPr>
              <a:t>ArtDoc</a:t>
            </a:r>
            <a:endParaRPr lang="en-GB" dirty="0"/>
          </a:p>
        </p:txBody>
      </p:sp>
      <p:pic>
        <p:nvPicPr>
          <p:cNvPr id="6" name="Picture 5">
            <a:extLst>
              <a:ext uri="{FF2B5EF4-FFF2-40B4-BE49-F238E27FC236}">
                <a16:creationId xmlns:a16="http://schemas.microsoft.com/office/drawing/2014/main" id="{FDA319D1-4B43-E490-8226-E6CA908E27A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02222" y="1412184"/>
            <a:ext cx="5395418" cy="4327575"/>
          </a:xfrm>
          <a:prstGeom prst="rect">
            <a:avLst/>
          </a:prstGeom>
        </p:spPr>
      </p:pic>
    </p:spTree>
    <p:extLst>
      <p:ext uri="{BB962C8B-B14F-4D97-AF65-F5344CB8AC3E}">
        <p14:creationId xmlns:p14="http://schemas.microsoft.com/office/powerpoint/2010/main" val="38735523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795</TotalTime>
  <Words>1552</Words>
  <Application>Microsoft Office PowerPoint</Application>
  <PresentationFormat>Widescreen</PresentationFormat>
  <Paragraphs>58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Futura</vt:lpstr>
      <vt:lpstr>Office Theme</vt:lpstr>
      <vt:lpstr>IMAGE ANALYSIS 1 - CONTENT</vt:lpstr>
      <vt:lpstr>Tips</vt:lpstr>
      <vt:lpstr>Visual Studies 1</vt:lpstr>
      <vt:lpstr>Title. Author. Year.</vt:lpstr>
      <vt:lpstr>Image Grid</vt:lpstr>
      <vt:lpstr>Dali Atomicus, Phillipe Hallsman. 1948 </vt:lpstr>
      <vt:lpstr>Title. Author. Year.</vt:lpstr>
      <vt:lpstr>Title. Author. Year.</vt:lpstr>
      <vt:lpstr>Title. Author. Year.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daniel smith</cp:lastModifiedBy>
  <cp:revision>2</cp:revision>
  <dcterms:created xsi:type="dcterms:W3CDTF">2024-09-17T10:29:53Z</dcterms:created>
  <dcterms:modified xsi:type="dcterms:W3CDTF">2026-03-21T04:58:34Z</dcterms:modified>
</cp:coreProperties>
</file>