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sldIdLst>
    <p:sldId id="256" r:id="rId2"/>
    <p:sldId id="257" r:id="rId3"/>
    <p:sldId id="273" r:id="rId4"/>
    <p:sldId id="259" r:id="rId5"/>
    <p:sldId id="260" r:id="rId6"/>
    <p:sldId id="263" r:id="rId7"/>
    <p:sldId id="261" r:id="rId8"/>
    <p:sldId id="262" r:id="rId9"/>
    <p:sldId id="264" r:id="rId10"/>
    <p:sldId id="265" r:id="rId11"/>
    <p:sldId id="266" r:id="rId12"/>
    <p:sldId id="267" r:id="rId13"/>
    <p:sldId id="270" r:id="rId14"/>
    <p:sldId id="271" r:id="rId15"/>
    <p:sldId id="268" r:id="rId16"/>
    <p:sldId id="269" r:id="rId17"/>
    <p:sldId id="272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1B341A-37D2-8DE0-3947-1E5E736C907E}" v="190" dt="2023-09-18T16:55:58.800"/>
    <p1510:client id="{C1387A79-3EED-75CE-4CB6-A31D7DFA7F54}" v="808" dt="2023-09-18T19:45:09.447"/>
    <p1510:client id="{F8728347-ACA9-FB15-AE3E-1B78D1A42FFC}" v="564" dt="2023-09-20T12:44:40.1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036AD6-9C82-4F65-B381-3BA8E2A3D11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1BF505F-5AD5-47CD-92CE-D083B72019D3}">
      <dgm:prSet/>
      <dgm:spPr/>
      <dgm:t>
        <a:bodyPr/>
        <a:lstStyle/>
        <a:p>
          <a:r>
            <a:rPr lang="en-GB" dirty="0"/>
            <a:t>Unpleasant experiences </a:t>
          </a:r>
          <a:endParaRPr lang="en-US" dirty="0"/>
        </a:p>
      </dgm:t>
    </dgm:pt>
    <dgm:pt modelId="{E469F0BE-1C94-4F91-A09D-E1AC42F7DA32}" type="parTrans" cxnId="{FA8678D2-121E-4E32-A376-7140CB9E77F0}">
      <dgm:prSet/>
      <dgm:spPr/>
      <dgm:t>
        <a:bodyPr/>
        <a:lstStyle/>
        <a:p>
          <a:endParaRPr lang="en-US"/>
        </a:p>
      </dgm:t>
    </dgm:pt>
    <dgm:pt modelId="{FC4E75F6-B7B7-49AE-9022-F7944D0CE5D9}" type="sibTrans" cxnId="{FA8678D2-121E-4E32-A376-7140CB9E77F0}">
      <dgm:prSet/>
      <dgm:spPr/>
      <dgm:t>
        <a:bodyPr/>
        <a:lstStyle/>
        <a:p>
          <a:endParaRPr lang="en-US"/>
        </a:p>
      </dgm:t>
    </dgm:pt>
    <dgm:pt modelId="{4B9E77B5-E2F6-4275-8FDD-1943D4E976D8}">
      <dgm:prSet/>
      <dgm:spPr/>
      <dgm:t>
        <a:bodyPr/>
        <a:lstStyle/>
        <a:p>
          <a:r>
            <a:rPr lang="en-GB" dirty="0"/>
            <a:t>Suffering</a:t>
          </a:r>
          <a:endParaRPr lang="en-US" dirty="0"/>
        </a:p>
      </dgm:t>
    </dgm:pt>
    <dgm:pt modelId="{0DC41E36-EB59-4B8C-ABF4-782FE3E1C015}" type="parTrans" cxnId="{4D6DF939-B5DD-41B0-AD73-6FAE45144096}">
      <dgm:prSet/>
      <dgm:spPr/>
      <dgm:t>
        <a:bodyPr/>
        <a:lstStyle/>
        <a:p>
          <a:endParaRPr lang="en-US"/>
        </a:p>
      </dgm:t>
    </dgm:pt>
    <dgm:pt modelId="{606895FA-6C70-45BC-A2CE-D9EE0E101E32}" type="sibTrans" cxnId="{4D6DF939-B5DD-41B0-AD73-6FAE45144096}">
      <dgm:prSet/>
      <dgm:spPr/>
      <dgm:t>
        <a:bodyPr/>
        <a:lstStyle/>
        <a:p>
          <a:endParaRPr lang="en-US"/>
        </a:p>
      </dgm:t>
    </dgm:pt>
    <dgm:pt modelId="{8C8E9B78-113D-4F3C-9FDD-214E4EA05896}">
      <dgm:prSet/>
      <dgm:spPr/>
      <dgm:t>
        <a:bodyPr/>
        <a:lstStyle/>
        <a:p>
          <a:r>
            <a:rPr lang="en-GB" dirty="0"/>
            <a:t>Bad luck</a:t>
          </a:r>
          <a:endParaRPr lang="en-US" dirty="0"/>
        </a:p>
      </dgm:t>
    </dgm:pt>
    <dgm:pt modelId="{B06FFD31-9972-438E-A7B5-296D1ABCD24D}" type="parTrans" cxnId="{B0DDBECC-67FF-4A05-B893-C13379A1ABA2}">
      <dgm:prSet/>
      <dgm:spPr/>
      <dgm:t>
        <a:bodyPr/>
        <a:lstStyle/>
        <a:p>
          <a:endParaRPr lang="en-US"/>
        </a:p>
      </dgm:t>
    </dgm:pt>
    <dgm:pt modelId="{98BB268B-517A-4309-8CCE-402BC2B16A09}" type="sibTrans" cxnId="{B0DDBECC-67FF-4A05-B893-C13379A1ABA2}">
      <dgm:prSet/>
      <dgm:spPr/>
      <dgm:t>
        <a:bodyPr/>
        <a:lstStyle/>
        <a:p>
          <a:endParaRPr lang="en-US"/>
        </a:p>
      </dgm:t>
    </dgm:pt>
    <dgm:pt modelId="{752A7974-F27A-45DE-AE28-3102DB45C45E}">
      <dgm:prSet/>
      <dgm:spPr/>
      <dgm:t>
        <a:bodyPr/>
        <a:lstStyle/>
        <a:p>
          <a:r>
            <a:rPr lang="en-GB" dirty="0"/>
            <a:t>Distress </a:t>
          </a:r>
          <a:endParaRPr lang="en-US" dirty="0"/>
        </a:p>
      </dgm:t>
    </dgm:pt>
    <dgm:pt modelId="{5BCE8715-18C1-43FD-AB4A-9DA7D63418CD}" type="parTrans" cxnId="{F6C8265B-ACFE-4191-8D60-495FA095798B}">
      <dgm:prSet/>
      <dgm:spPr/>
      <dgm:t>
        <a:bodyPr/>
        <a:lstStyle/>
        <a:p>
          <a:endParaRPr lang="en-US"/>
        </a:p>
      </dgm:t>
    </dgm:pt>
    <dgm:pt modelId="{2A53CA10-6976-44CB-B9D4-9EC97F3AE67D}" type="sibTrans" cxnId="{F6C8265B-ACFE-4191-8D60-495FA095798B}">
      <dgm:prSet/>
      <dgm:spPr/>
      <dgm:t>
        <a:bodyPr/>
        <a:lstStyle/>
        <a:p>
          <a:endParaRPr lang="en-US"/>
        </a:p>
      </dgm:t>
    </dgm:pt>
    <dgm:pt modelId="{58890790-AFB1-4D4B-9958-7FCF78062ECC}">
      <dgm:prSet/>
      <dgm:spPr/>
      <dgm:t>
        <a:bodyPr/>
        <a:lstStyle/>
        <a:p>
          <a:r>
            <a:rPr lang="en-GB" dirty="0"/>
            <a:t>Hardship</a:t>
          </a:r>
          <a:endParaRPr lang="en-US" dirty="0"/>
        </a:p>
      </dgm:t>
    </dgm:pt>
    <dgm:pt modelId="{2A5236FD-2C9A-4A22-8CD2-93D2E697CD58}" type="parTrans" cxnId="{3BC12F6B-6B22-497F-918A-48ACB4A516D5}">
      <dgm:prSet/>
      <dgm:spPr/>
      <dgm:t>
        <a:bodyPr/>
        <a:lstStyle/>
        <a:p>
          <a:endParaRPr lang="en-US"/>
        </a:p>
      </dgm:t>
    </dgm:pt>
    <dgm:pt modelId="{6C38378F-33DE-47E8-AB06-6972D3FB4178}" type="sibTrans" cxnId="{3BC12F6B-6B22-497F-918A-48ACB4A516D5}">
      <dgm:prSet/>
      <dgm:spPr/>
      <dgm:t>
        <a:bodyPr/>
        <a:lstStyle/>
        <a:p>
          <a:endParaRPr lang="en-US"/>
        </a:p>
      </dgm:t>
    </dgm:pt>
    <dgm:pt modelId="{CC79B6C1-D8C6-47C1-8A51-C58AC65A45B5}">
      <dgm:prSet/>
      <dgm:spPr/>
      <dgm:t>
        <a:bodyPr/>
        <a:lstStyle/>
        <a:p>
          <a:r>
            <a:rPr lang="en-GB" dirty="0"/>
            <a:t>Misery</a:t>
          </a:r>
          <a:endParaRPr lang="en-US" dirty="0"/>
        </a:p>
      </dgm:t>
    </dgm:pt>
    <dgm:pt modelId="{6477E0C8-67D4-450D-93BD-A4B5C05BD125}" type="parTrans" cxnId="{A2AC6838-7212-4114-9852-56F20109F411}">
      <dgm:prSet/>
      <dgm:spPr/>
      <dgm:t>
        <a:bodyPr/>
        <a:lstStyle/>
        <a:p>
          <a:endParaRPr lang="en-US"/>
        </a:p>
      </dgm:t>
    </dgm:pt>
    <dgm:pt modelId="{5A9FA06A-AC47-4824-82F7-BB81BCC0A4B3}" type="sibTrans" cxnId="{A2AC6838-7212-4114-9852-56F20109F411}">
      <dgm:prSet/>
      <dgm:spPr/>
      <dgm:t>
        <a:bodyPr/>
        <a:lstStyle/>
        <a:p>
          <a:endParaRPr lang="en-US"/>
        </a:p>
      </dgm:t>
    </dgm:pt>
    <dgm:pt modelId="{FC049661-B0DF-441C-B48F-7EE05839E54D}">
      <dgm:prSet/>
      <dgm:spPr/>
      <dgm:t>
        <a:bodyPr/>
        <a:lstStyle/>
        <a:p>
          <a:r>
            <a:rPr lang="en-GB" dirty="0"/>
            <a:t>Misfortune </a:t>
          </a:r>
          <a:endParaRPr lang="en-US" dirty="0"/>
        </a:p>
      </dgm:t>
    </dgm:pt>
    <dgm:pt modelId="{7B403135-2314-46FA-9BB0-AC922576BFE0}" type="parTrans" cxnId="{DEB937A5-9AE6-4D01-BA76-40E8C7DE1AAA}">
      <dgm:prSet/>
      <dgm:spPr/>
      <dgm:t>
        <a:bodyPr/>
        <a:lstStyle/>
        <a:p>
          <a:endParaRPr lang="en-US"/>
        </a:p>
      </dgm:t>
    </dgm:pt>
    <dgm:pt modelId="{8B6374F7-7C41-4DDF-A546-CA589677C132}" type="sibTrans" cxnId="{DEB937A5-9AE6-4D01-BA76-40E8C7DE1AAA}">
      <dgm:prSet/>
      <dgm:spPr/>
      <dgm:t>
        <a:bodyPr/>
        <a:lstStyle/>
        <a:p>
          <a:endParaRPr lang="en-US"/>
        </a:p>
      </dgm:t>
    </dgm:pt>
    <dgm:pt modelId="{070D676B-21DC-449C-AB43-38F559CECA78}">
      <dgm:prSet/>
      <dgm:spPr/>
      <dgm:t>
        <a:bodyPr/>
        <a:lstStyle/>
        <a:p>
          <a:r>
            <a:rPr lang="en-GB" dirty="0"/>
            <a:t>Stressful </a:t>
          </a:r>
          <a:endParaRPr lang="en-US" dirty="0"/>
        </a:p>
      </dgm:t>
    </dgm:pt>
    <dgm:pt modelId="{B4CBFEBC-5FBA-4B7A-81D5-350F90D3829B}" type="parTrans" cxnId="{23DE6270-886E-4E0A-AE3E-E96B6B95A95A}">
      <dgm:prSet/>
      <dgm:spPr/>
      <dgm:t>
        <a:bodyPr/>
        <a:lstStyle/>
        <a:p>
          <a:endParaRPr lang="en-US"/>
        </a:p>
      </dgm:t>
    </dgm:pt>
    <dgm:pt modelId="{8E67262D-6623-4D87-B57E-399E482C9D06}" type="sibTrans" cxnId="{23DE6270-886E-4E0A-AE3E-E96B6B95A95A}">
      <dgm:prSet/>
      <dgm:spPr/>
      <dgm:t>
        <a:bodyPr/>
        <a:lstStyle/>
        <a:p>
          <a:endParaRPr lang="en-US"/>
        </a:p>
      </dgm:t>
    </dgm:pt>
    <dgm:pt modelId="{E0C1E037-4CAE-4E08-BD77-0F7569B8E439}">
      <dgm:prSet phldr="0"/>
      <dgm:spPr/>
      <dgm:t>
        <a:bodyPr/>
        <a:lstStyle/>
        <a:p>
          <a:r>
            <a:rPr lang="en-GB" dirty="0">
              <a:latin typeface="Garamond" panose="02020404030301010803"/>
            </a:rPr>
            <a:t>Traumatic</a:t>
          </a:r>
        </a:p>
      </dgm:t>
    </dgm:pt>
    <dgm:pt modelId="{278BA275-72D2-48DA-98D3-6A17923CFE02}" type="parTrans" cxnId="{D9B30449-B5FF-473B-A1EA-E764FBE8229B}">
      <dgm:prSet/>
      <dgm:spPr/>
    </dgm:pt>
    <dgm:pt modelId="{34727F10-2D98-4304-9C8D-16FD9AC48503}" type="sibTrans" cxnId="{D9B30449-B5FF-473B-A1EA-E764FBE8229B}">
      <dgm:prSet/>
      <dgm:spPr/>
    </dgm:pt>
    <dgm:pt modelId="{262D2076-E24D-4C6A-B295-DDBD34523B4E}" type="pres">
      <dgm:prSet presAssocID="{8F036AD6-9C82-4F65-B381-3BA8E2A3D11E}" presName="diagram" presStyleCnt="0">
        <dgm:presLayoutVars>
          <dgm:dir/>
          <dgm:resizeHandles val="exact"/>
        </dgm:presLayoutVars>
      </dgm:prSet>
      <dgm:spPr/>
    </dgm:pt>
    <dgm:pt modelId="{23C74985-11BB-4CA6-8D5F-76FAF981EEA9}" type="pres">
      <dgm:prSet presAssocID="{21BF505F-5AD5-47CD-92CE-D083B72019D3}" presName="node" presStyleLbl="node1" presStyleIdx="0" presStyleCnt="9">
        <dgm:presLayoutVars>
          <dgm:bulletEnabled val="1"/>
        </dgm:presLayoutVars>
      </dgm:prSet>
      <dgm:spPr/>
    </dgm:pt>
    <dgm:pt modelId="{25F942D1-22D5-45AA-A546-EDB13FD8E0F0}" type="pres">
      <dgm:prSet presAssocID="{FC4E75F6-B7B7-49AE-9022-F7944D0CE5D9}" presName="sibTrans" presStyleCnt="0"/>
      <dgm:spPr/>
    </dgm:pt>
    <dgm:pt modelId="{5801491D-DE97-4D89-B9C5-5527309DAC0C}" type="pres">
      <dgm:prSet presAssocID="{4B9E77B5-E2F6-4275-8FDD-1943D4E976D8}" presName="node" presStyleLbl="node1" presStyleIdx="1" presStyleCnt="9">
        <dgm:presLayoutVars>
          <dgm:bulletEnabled val="1"/>
        </dgm:presLayoutVars>
      </dgm:prSet>
      <dgm:spPr/>
    </dgm:pt>
    <dgm:pt modelId="{9AA1960A-87D2-4EEE-9FF6-DA3438BF5106}" type="pres">
      <dgm:prSet presAssocID="{606895FA-6C70-45BC-A2CE-D9EE0E101E32}" presName="sibTrans" presStyleCnt="0"/>
      <dgm:spPr/>
    </dgm:pt>
    <dgm:pt modelId="{21A3725F-11C2-4AD4-BC6B-AFC8BC74C513}" type="pres">
      <dgm:prSet presAssocID="{8C8E9B78-113D-4F3C-9FDD-214E4EA05896}" presName="node" presStyleLbl="node1" presStyleIdx="2" presStyleCnt="9">
        <dgm:presLayoutVars>
          <dgm:bulletEnabled val="1"/>
        </dgm:presLayoutVars>
      </dgm:prSet>
      <dgm:spPr/>
    </dgm:pt>
    <dgm:pt modelId="{D0D7C02B-BAC9-48AF-BFB1-63E4489649A6}" type="pres">
      <dgm:prSet presAssocID="{98BB268B-517A-4309-8CCE-402BC2B16A09}" presName="sibTrans" presStyleCnt="0"/>
      <dgm:spPr/>
    </dgm:pt>
    <dgm:pt modelId="{60621503-EFB3-4029-BB5D-E8BA7AC474A2}" type="pres">
      <dgm:prSet presAssocID="{752A7974-F27A-45DE-AE28-3102DB45C45E}" presName="node" presStyleLbl="node1" presStyleIdx="3" presStyleCnt="9">
        <dgm:presLayoutVars>
          <dgm:bulletEnabled val="1"/>
        </dgm:presLayoutVars>
      </dgm:prSet>
      <dgm:spPr/>
    </dgm:pt>
    <dgm:pt modelId="{BBC4A2C7-CC0B-47F2-9C2C-F2C9887873E1}" type="pres">
      <dgm:prSet presAssocID="{2A53CA10-6976-44CB-B9D4-9EC97F3AE67D}" presName="sibTrans" presStyleCnt="0"/>
      <dgm:spPr/>
    </dgm:pt>
    <dgm:pt modelId="{C4C333B4-5DB4-4673-9855-3577EF301B0C}" type="pres">
      <dgm:prSet presAssocID="{58890790-AFB1-4D4B-9958-7FCF78062ECC}" presName="node" presStyleLbl="node1" presStyleIdx="4" presStyleCnt="9">
        <dgm:presLayoutVars>
          <dgm:bulletEnabled val="1"/>
        </dgm:presLayoutVars>
      </dgm:prSet>
      <dgm:spPr/>
    </dgm:pt>
    <dgm:pt modelId="{4396E9FD-1F45-44A3-A39C-560F897BB3B6}" type="pres">
      <dgm:prSet presAssocID="{6C38378F-33DE-47E8-AB06-6972D3FB4178}" presName="sibTrans" presStyleCnt="0"/>
      <dgm:spPr/>
    </dgm:pt>
    <dgm:pt modelId="{D8436BCD-A1E5-4B9D-9FBF-B08FFE586226}" type="pres">
      <dgm:prSet presAssocID="{CC79B6C1-D8C6-47C1-8A51-C58AC65A45B5}" presName="node" presStyleLbl="node1" presStyleIdx="5" presStyleCnt="9">
        <dgm:presLayoutVars>
          <dgm:bulletEnabled val="1"/>
        </dgm:presLayoutVars>
      </dgm:prSet>
      <dgm:spPr/>
    </dgm:pt>
    <dgm:pt modelId="{B9200FE8-4934-4B0B-B872-E59B019EF3C5}" type="pres">
      <dgm:prSet presAssocID="{5A9FA06A-AC47-4824-82F7-BB81BCC0A4B3}" presName="sibTrans" presStyleCnt="0"/>
      <dgm:spPr/>
    </dgm:pt>
    <dgm:pt modelId="{CF093CBF-19C8-41DD-BC21-519E4FF2A991}" type="pres">
      <dgm:prSet presAssocID="{FC049661-B0DF-441C-B48F-7EE05839E54D}" presName="node" presStyleLbl="node1" presStyleIdx="6" presStyleCnt="9">
        <dgm:presLayoutVars>
          <dgm:bulletEnabled val="1"/>
        </dgm:presLayoutVars>
      </dgm:prSet>
      <dgm:spPr/>
    </dgm:pt>
    <dgm:pt modelId="{297E0FEB-5813-4631-933C-B39076C976E3}" type="pres">
      <dgm:prSet presAssocID="{8B6374F7-7C41-4DDF-A546-CA589677C132}" presName="sibTrans" presStyleCnt="0"/>
      <dgm:spPr/>
    </dgm:pt>
    <dgm:pt modelId="{E7950B20-7B3E-4BB2-9869-7A23958C1AF8}" type="pres">
      <dgm:prSet presAssocID="{070D676B-21DC-449C-AB43-38F559CECA78}" presName="node" presStyleLbl="node1" presStyleIdx="7" presStyleCnt="9">
        <dgm:presLayoutVars>
          <dgm:bulletEnabled val="1"/>
        </dgm:presLayoutVars>
      </dgm:prSet>
      <dgm:spPr/>
    </dgm:pt>
    <dgm:pt modelId="{CDB2AFB8-9A55-4C44-9380-8B48A12ADB52}" type="pres">
      <dgm:prSet presAssocID="{8E67262D-6623-4D87-B57E-399E482C9D06}" presName="sibTrans" presStyleCnt="0"/>
      <dgm:spPr/>
    </dgm:pt>
    <dgm:pt modelId="{F4DFB9F3-07EC-4FBF-9712-E4F87EDF8194}" type="pres">
      <dgm:prSet presAssocID="{E0C1E037-4CAE-4E08-BD77-0F7569B8E439}" presName="node" presStyleLbl="node1" presStyleIdx="8" presStyleCnt="9">
        <dgm:presLayoutVars>
          <dgm:bulletEnabled val="1"/>
        </dgm:presLayoutVars>
      </dgm:prSet>
      <dgm:spPr/>
    </dgm:pt>
  </dgm:ptLst>
  <dgm:cxnLst>
    <dgm:cxn modelId="{D6BB762F-0F80-4DF2-BB56-8E1CBFD706D3}" type="presOf" srcId="{E0C1E037-4CAE-4E08-BD77-0F7569B8E439}" destId="{F4DFB9F3-07EC-4FBF-9712-E4F87EDF8194}" srcOrd="0" destOrd="0" presId="urn:microsoft.com/office/officeart/2005/8/layout/default"/>
    <dgm:cxn modelId="{A2AC6838-7212-4114-9852-56F20109F411}" srcId="{8F036AD6-9C82-4F65-B381-3BA8E2A3D11E}" destId="{CC79B6C1-D8C6-47C1-8A51-C58AC65A45B5}" srcOrd="5" destOrd="0" parTransId="{6477E0C8-67D4-450D-93BD-A4B5C05BD125}" sibTransId="{5A9FA06A-AC47-4824-82F7-BB81BCC0A4B3}"/>
    <dgm:cxn modelId="{4D6DF939-B5DD-41B0-AD73-6FAE45144096}" srcId="{8F036AD6-9C82-4F65-B381-3BA8E2A3D11E}" destId="{4B9E77B5-E2F6-4275-8FDD-1943D4E976D8}" srcOrd="1" destOrd="0" parTransId="{0DC41E36-EB59-4B8C-ABF4-782FE3E1C015}" sibTransId="{606895FA-6C70-45BC-A2CE-D9EE0E101E32}"/>
    <dgm:cxn modelId="{0DED733A-961E-4D69-986C-D9F9B08F13E4}" type="presOf" srcId="{8F036AD6-9C82-4F65-B381-3BA8E2A3D11E}" destId="{262D2076-E24D-4C6A-B295-DDBD34523B4E}" srcOrd="0" destOrd="0" presId="urn:microsoft.com/office/officeart/2005/8/layout/default"/>
    <dgm:cxn modelId="{87F4783E-A2D3-409F-BD10-BF96AA17EC9A}" type="presOf" srcId="{4B9E77B5-E2F6-4275-8FDD-1943D4E976D8}" destId="{5801491D-DE97-4D89-B9C5-5527309DAC0C}" srcOrd="0" destOrd="0" presId="urn:microsoft.com/office/officeart/2005/8/layout/default"/>
    <dgm:cxn modelId="{F6C8265B-ACFE-4191-8D60-495FA095798B}" srcId="{8F036AD6-9C82-4F65-B381-3BA8E2A3D11E}" destId="{752A7974-F27A-45DE-AE28-3102DB45C45E}" srcOrd="3" destOrd="0" parTransId="{5BCE8715-18C1-43FD-AB4A-9DA7D63418CD}" sibTransId="{2A53CA10-6976-44CB-B9D4-9EC97F3AE67D}"/>
    <dgm:cxn modelId="{D9B30449-B5FF-473B-A1EA-E764FBE8229B}" srcId="{8F036AD6-9C82-4F65-B381-3BA8E2A3D11E}" destId="{E0C1E037-4CAE-4E08-BD77-0F7569B8E439}" srcOrd="8" destOrd="0" parTransId="{278BA275-72D2-48DA-98D3-6A17923CFE02}" sibTransId="{34727F10-2D98-4304-9C8D-16FD9AC48503}"/>
    <dgm:cxn modelId="{3BC12F6B-6B22-497F-918A-48ACB4A516D5}" srcId="{8F036AD6-9C82-4F65-B381-3BA8E2A3D11E}" destId="{58890790-AFB1-4D4B-9958-7FCF78062ECC}" srcOrd="4" destOrd="0" parTransId="{2A5236FD-2C9A-4A22-8CD2-93D2E697CD58}" sibTransId="{6C38378F-33DE-47E8-AB06-6972D3FB4178}"/>
    <dgm:cxn modelId="{4B28114E-2D70-46F7-BBE3-3B3187D152F1}" type="presOf" srcId="{070D676B-21DC-449C-AB43-38F559CECA78}" destId="{E7950B20-7B3E-4BB2-9869-7A23958C1AF8}" srcOrd="0" destOrd="0" presId="urn:microsoft.com/office/officeart/2005/8/layout/default"/>
    <dgm:cxn modelId="{23DE6270-886E-4E0A-AE3E-E96B6B95A95A}" srcId="{8F036AD6-9C82-4F65-B381-3BA8E2A3D11E}" destId="{070D676B-21DC-449C-AB43-38F559CECA78}" srcOrd="7" destOrd="0" parTransId="{B4CBFEBC-5FBA-4B7A-81D5-350F90D3829B}" sibTransId="{8E67262D-6623-4D87-B57E-399E482C9D06}"/>
    <dgm:cxn modelId="{A3634A71-3959-4A21-8BC8-0E0511491F77}" type="presOf" srcId="{CC79B6C1-D8C6-47C1-8A51-C58AC65A45B5}" destId="{D8436BCD-A1E5-4B9D-9FBF-B08FFE586226}" srcOrd="0" destOrd="0" presId="urn:microsoft.com/office/officeart/2005/8/layout/default"/>
    <dgm:cxn modelId="{F6E49881-7D8A-40BB-9985-AF99FCB14432}" type="presOf" srcId="{8C8E9B78-113D-4F3C-9FDD-214E4EA05896}" destId="{21A3725F-11C2-4AD4-BC6B-AFC8BC74C513}" srcOrd="0" destOrd="0" presId="urn:microsoft.com/office/officeart/2005/8/layout/default"/>
    <dgm:cxn modelId="{DEB937A5-9AE6-4D01-BA76-40E8C7DE1AAA}" srcId="{8F036AD6-9C82-4F65-B381-3BA8E2A3D11E}" destId="{FC049661-B0DF-441C-B48F-7EE05839E54D}" srcOrd="6" destOrd="0" parTransId="{7B403135-2314-46FA-9BB0-AC922576BFE0}" sibTransId="{8B6374F7-7C41-4DDF-A546-CA589677C132}"/>
    <dgm:cxn modelId="{2BFE84B3-932D-415D-9C36-3F835034AA16}" type="presOf" srcId="{752A7974-F27A-45DE-AE28-3102DB45C45E}" destId="{60621503-EFB3-4029-BB5D-E8BA7AC474A2}" srcOrd="0" destOrd="0" presId="urn:microsoft.com/office/officeart/2005/8/layout/default"/>
    <dgm:cxn modelId="{5A41E8C6-478D-43EB-978A-C33A3278BBCB}" type="presOf" srcId="{58890790-AFB1-4D4B-9958-7FCF78062ECC}" destId="{C4C333B4-5DB4-4673-9855-3577EF301B0C}" srcOrd="0" destOrd="0" presId="urn:microsoft.com/office/officeart/2005/8/layout/default"/>
    <dgm:cxn modelId="{B0DDBECC-67FF-4A05-B893-C13379A1ABA2}" srcId="{8F036AD6-9C82-4F65-B381-3BA8E2A3D11E}" destId="{8C8E9B78-113D-4F3C-9FDD-214E4EA05896}" srcOrd="2" destOrd="0" parTransId="{B06FFD31-9972-438E-A7B5-296D1ABCD24D}" sibTransId="{98BB268B-517A-4309-8CCE-402BC2B16A09}"/>
    <dgm:cxn modelId="{FA8678D2-121E-4E32-A376-7140CB9E77F0}" srcId="{8F036AD6-9C82-4F65-B381-3BA8E2A3D11E}" destId="{21BF505F-5AD5-47CD-92CE-D083B72019D3}" srcOrd="0" destOrd="0" parTransId="{E469F0BE-1C94-4F91-A09D-E1AC42F7DA32}" sibTransId="{FC4E75F6-B7B7-49AE-9022-F7944D0CE5D9}"/>
    <dgm:cxn modelId="{EEAB0FD7-EFDA-41A1-B55A-5A421D78009D}" type="presOf" srcId="{FC049661-B0DF-441C-B48F-7EE05839E54D}" destId="{CF093CBF-19C8-41DD-BC21-519E4FF2A991}" srcOrd="0" destOrd="0" presId="urn:microsoft.com/office/officeart/2005/8/layout/default"/>
    <dgm:cxn modelId="{39B9B8F9-DD59-40C3-AB0F-B14EB2B2E7BC}" type="presOf" srcId="{21BF505F-5AD5-47CD-92CE-D083B72019D3}" destId="{23C74985-11BB-4CA6-8D5F-76FAF981EEA9}" srcOrd="0" destOrd="0" presId="urn:microsoft.com/office/officeart/2005/8/layout/default"/>
    <dgm:cxn modelId="{3AC49D41-EC83-45D6-8642-14399409669C}" type="presParOf" srcId="{262D2076-E24D-4C6A-B295-DDBD34523B4E}" destId="{23C74985-11BB-4CA6-8D5F-76FAF981EEA9}" srcOrd="0" destOrd="0" presId="urn:microsoft.com/office/officeart/2005/8/layout/default"/>
    <dgm:cxn modelId="{0718BECC-36F7-4474-A335-B964A87075AF}" type="presParOf" srcId="{262D2076-E24D-4C6A-B295-DDBD34523B4E}" destId="{25F942D1-22D5-45AA-A546-EDB13FD8E0F0}" srcOrd="1" destOrd="0" presId="urn:microsoft.com/office/officeart/2005/8/layout/default"/>
    <dgm:cxn modelId="{17AB0BAC-3393-431B-97B2-6339360AA537}" type="presParOf" srcId="{262D2076-E24D-4C6A-B295-DDBD34523B4E}" destId="{5801491D-DE97-4D89-B9C5-5527309DAC0C}" srcOrd="2" destOrd="0" presId="urn:microsoft.com/office/officeart/2005/8/layout/default"/>
    <dgm:cxn modelId="{4D178994-795B-4C69-A23F-19B0769AA91D}" type="presParOf" srcId="{262D2076-E24D-4C6A-B295-DDBD34523B4E}" destId="{9AA1960A-87D2-4EEE-9FF6-DA3438BF5106}" srcOrd="3" destOrd="0" presId="urn:microsoft.com/office/officeart/2005/8/layout/default"/>
    <dgm:cxn modelId="{3D5C76F8-4151-4640-A43E-841F9399C202}" type="presParOf" srcId="{262D2076-E24D-4C6A-B295-DDBD34523B4E}" destId="{21A3725F-11C2-4AD4-BC6B-AFC8BC74C513}" srcOrd="4" destOrd="0" presId="urn:microsoft.com/office/officeart/2005/8/layout/default"/>
    <dgm:cxn modelId="{3B337CB6-4E26-45E9-9185-655221C04E98}" type="presParOf" srcId="{262D2076-E24D-4C6A-B295-DDBD34523B4E}" destId="{D0D7C02B-BAC9-48AF-BFB1-63E4489649A6}" srcOrd="5" destOrd="0" presId="urn:microsoft.com/office/officeart/2005/8/layout/default"/>
    <dgm:cxn modelId="{63148F24-997A-4BB3-A8C3-858DA64E07B9}" type="presParOf" srcId="{262D2076-E24D-4C6A-B295-DDBD34523B4E}" destId="{60621503-EFB3-4029-BB5D-E8BA7AC474A2}" srcOrd="6" destOrd="0" presId="urn:microsoft.com/office/officeart/2005/8/layout/default"/>
    <dgm:cxn modelId="{C41D3E8B-C558-496D-8E2C-572041DC82DB}" type="presParOf" srcId="{262D2076-E24D-4C6A-B295-DDBD34523B4E}" destId="{BBC4A2C7-CC0B-47F2-9C2C-F2C9887873E1}" srcOrd="7" destOrd="0" presId="urn:microsoft.com/office/officeart/2005/8/layout/default"/>
    <dgm:cxn modelId="{5CD17452-B796-4A6F-AA04-5EF28E19B131}" type="presParOf" srcId="{262D2076-E24D-4C6A-B295-DDBD34523B4E}" destId="{C4C333B4-5DB4-4673-9855-3577EF301B0C}" srcOrd="8" destOrd="0" presId="urn:microsoft.com/office/officeart/2005/8/layout/default"/>
    <dgm:cxn modelId="{15F1B68B-2CC1-4F05-BF9A-8203FAC6A76F}" type="presParOf" srcId="{262D2076-E24D-4C6A-B295-DDBD34523B4E}" destId="{4396E9FD-1F45-44A3-A39C-560F897BB3B6}" srcOrd="9" destOrd="0" presId="urn:microsoft.com/office/officeart/2005/8/layout/default"/>
    <dgm:cxn modelId="{EF741BA2-690C-4E84-A960-9462CA32A001}" type="presParOf" srcId="{262D2076-E24D-4C6A-B295-DDBD34523B4E}" destId="{D8436BCD-A1E5-4B9D-9FBF-B08FFE586226}" srcOrd="10" destOrd="0" presId="urn:microsoft.com/office/officeart/2005/8/layout/default"/>
    <dgm:cxn modelId="{4C1006AE-8E98-4EDA-B776-7CA9EBF589BC}" type="presParOf" srcId="{262D2076-E24D-4C6A-B295-DDBD34523B4E}" destId="{B9200FE8-4934-4B0B-B872-E59B019EF3C5}" srcOrd="11" destOrd="0" presId="urn:microsoft.com/office/officeart/2005/8/layout/default"/>
    <dgm:cxn modelId="{10B47389-BD67-4BB9-A79F-1CAED0BF0045}" type="presParOf" srcId="{262D2076-E24D-4C6A-B295-DDBD34523B4E}" destId="{CF093CBF-19C8-41DD-BC21-519E4FF2A991}" srcOrd="12" destOrd="0" presId="urn:microsoft.com/office/officeart/2005/8/layout/default"/>
    <dgm:cxn modelId="{885B1539-39D4-449E-967B-CF0E404D163A}" type="presParOf" srcId="{262D2076-E24D-4C6A-B295-DDBD34523B4E}" destId="{297E0FEB-5813-4631-933C-B39076C976E3}" srcOrd="13" destOrd="0" presId="urn:microsoft.com/office/officeart/2005/8/layout/default"/>
    <dgm:cxn modelId="{799FF07C-74D9-4640-B01B-7F604F889CF6}" type="presParOf" srcId="{262D2076-E24D-4C6A-B295-DDBD34523B4E}" destId="{E7950B20-7B3E-4BB2-9869-7A23958C1AF8}" srcOrd="14" destOrd="0" presId="urn:microsoft.com/office/officeart/2005/8/layout/default"/>
    <dgm:cxn modelId="{91B787E7-1540-456B-8893-5DF57E0C6316}" type="presParOf" srcId="{262D2076-E24D-4C6A-B295-DDBD34523B4E}" destId="{CDB2AFB8-9A55-4C44-9380-8B48A12ADB52}" srcOrd="15" destOrd="0" presId="urn:microsoft.com/office/officeart/2005/8/layout/default"/>
    <dgm:cxn modelId="{669AE1FC-84F2-4F78-B9CE-02E9F6298F2D}" type="presParOf" srcId="{262D2076-E24D-4C6A-B295-DDBD34523B4E}" destId="{F4DFB9F3-07EC-4FBF-9712-E4F87EDF8194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99DB387-2086-49ED-B3BA-82664FCCBAD1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9F63E76-1CDB-4F68-982A-0838A2211F35}">
      <dgm:prSet/>
      <dgm:spPr/>
      <dgm:t>
        <a:bodyPr/>
        <a:lstStyle/>
        <a:p>
          <a:r>
            <a:rPr lang="en-GB"/>
            <a:t>Neglect </a:t>
          </a:r>
          <a:endParaRPr lang="en-US"/>
        </a:p>
      </dgm:t>
    </dgm:pt>
    <dgm:pt modelId="{ACF33CB4-6285-49F0-9E4A-553D9E5EE89F}" type="parTrans" cxnId="{E44E41C7-A255-4305-AE36-9337B9998493}">
      <dgm:prSet/>
      <dgm:spPr/>
      <dgm:t>
        <a:bodyPr/>
        <a:lstStyle/>
        <a:p>
          <a:endParaRPr lang="en-US"/>
        </a:p>
      </dgm:t>
    </dgm:pt>
    <dgm:pt modelId="{6BFD5140-1DFA-4B71-8334-3543E622B152}" type="sibTrans" cxnId="{E44E41C7-A255-4305-AE36-9337B9998493}">
      <dgm:prSet/>
      <dgm:spPr/>
      <dgm:t>
        <a:bodyPr/>
        <a:lstStyle/>
        <a:p>
          <a:endParaRPr lang="en-US"/>
        </a:p>
      </dgm:t>
    </dgm:pt>
    <dgm:pt modelId="{9D7FE404-DC48-46D5-880B-A7AEC51228BD}">
      <dgm:prSet/>
      <dgm:spPr/>
      <dgm:t>
        <a:bodyPr/>
        <a:lstStyle/>
        <a:p>
          <a:r>
            <a:rPr lang="en-GB"/>
            <a:t>Physical </a:t>
          </a:r>
          <a:endParaRPr lang="en-US"/>
        </a:p>
      </dgm:t>
    </dgm:pt>
    <dgm:pt modelId="{E377717A-BFE6-4DE0-A3BD-EAFE8AAC9162}" type="parTrans" cxnId="{6962A89A-D42C-4053-846E-6BE6606105D5}">
      <dgm:prSet/>
      <dgm:spPr/>
      <dgm:t>
        <a:bodyPr/>
        <a:lstStyle/>
        <a:p>
          <a:endParaRPr lang="en-US"/>
        </a:p>
      </dgm:t>
    </dgm:pt>
    <dgm:pt modelId="{1DC0296E-D699-4D47-BEA4-AB9FB8666FBB}" type="sibTrans" cxnId="{6962A89A-D42C-4053-846E-6BE6606105D5}">
      <dgm:prSet/>
      <dgm:spPr/>
      <dgm:t>
        <a:bodyPr/>
        <a:lstStyle/>
        <a:p>
          <a:endParaRPr lang="en-US"/>
        </a:p>
      </dgm:t>
    </dgm:pt>
    <dgm:pt modelId="{6C4F7968-9652-4684-AC81-6688A2FE2552}">
      <dgm:prSet/>
      <dgm:spPr/>
      <dgm:t>
        <a:bodyPr/>
        <a:lstStyle/>
        <a:p>
          <a:r>
            <a:rPr lang="en-GB"/>
            <a:t>Sexual and phycological</a:t>
          </a:r>
          <a:endParaRPr lang="en-US"/>
        </a:p>
      </dgm:t>
    </dgm:pt>
    <dgm:pt modelId="{2CDE7325-C504-4159-81C1-2FB33E5CD68C}" type="parTrans" cxnId="{BC977C38-621D-46CC-9FDC-171501410292}">
      <dgm:prSet/>
      <dgm:spPr/>
      <dgm:t>
        <a:bodyPr/>
        <a:lstStyle/>
        <a:p>
          <a:endParaRPr lang="en-US"/>
        </a:p>
      </dgm:t>
    </dgm:pt>
    <dgm:pt modelId="{A29A34AD-01F2-4B5E-AAF6-AFFB8ED9D91D}" type="sibTrans" cxnId="{BC977C38-621D-46CC-9FDC-171501410292}">
      <dgm:prSet/>
      <dgm:spPr/>
      <dgm:t>
        <a:bodyPr/>
        <a:lstStyle/>
        <a:p>
          <a:endParaRPr lang="en-US"/>
        </a:p>
      </dgm:t>
    </dgm:pt>
    <dgm:pt modelId="{4096F643-577D-40E2-974F-FEE5BAE13DA1}">
      <dgm:prSet/>
      <dgm:spPr/>
      <dgm:t>
        <a:bodyPr/>
        <a:lstStyle/>
        <a:p>
          <a:r>
            <a:rPr lang="en-GB"/>
            <a:t>Family mental illness </a:t>
          </a:r>
          <a:endParaRPr lang="en-US"/>
        </a:p>
      </dgm:t>
    </dgm:pt>
    <dgm:pt modelId="{8DC7B0D1-2BDA-4D3C-979B-B7CE6283FC11}" type="parTrans" cxnId="{0A0F75B7-396D-4309-984D-C76EC67A870C}">
      <dgm:prSet/>
      <dgm:spPr/>
      <dgm:t>
        <a:bodyPr/>
        <a:lstStyle/>
        <a:p>
          <a:endParaRPr lang="en-US"/>
        </a:p>
      </dgm:t>
    </dgm:pt>
    <dgm:pt modelId="{EC141568-6CF6-4C70-97A8-7B1E688DFCA7}" type="sibTrans" cxnId="{0A0F75B7-396D-4309-984D-C76EC67A870C}">
      <dgm:prSet/>
      <dgm:spPr/>
      <dgm:t>
        <a:bodyPr/>
        <a:lstStyle/>
        <a:p>
          <a:endParaRPr lang="en-US"/>
        </a:p>
      </dgm:t>
    </dgm:pt>
    <dgm:pt modelId="{13DF5775-6356-4B55-8B60-D7BB533D066A}">
      <dgm:prSet/>
      <dgm:spPr/>
      <dgm:t>
        <a:bodyPr/>
        <a:lstStyle/>
        <a:p>
          <a:r>
            <a:rPr lang="en-GB"/>
            <a:t>Family violence </a:t>
          </a:r>
          <a:endParaRPr lang="en-US"/>
        </a:p>
      </dgm:t>
    </dgm:pt>
    <dgm:pt modelId="{CEA0E96B-2C45-45B1-BB57-80B653E9B879}" type="parTrans" cxnId="{8BBD9D76-5F96-4824-A676-4EBB91BE4A65}">
      <dgm:prSet/>
      <dgm:spPr/>
      <dgm:t>
        <a:bodyPr/>
        <a:lstStyle/>
        <a:p>
          <a:endParaRPr lang="en-US"/>
        </a:p>
      </dgm:t>
    </dgm:pt>
    <dgm:pt modelId="{015CEBD4-7880-4A22-911B-43A4E6823051}" type="sibTrans" cxnId="{8BBD9D76-5F96-4824-A676-4EBB91BE4A65}">
      <dgm:prSet/>
      <dgm:spPr/>
      <dgm:t>
        <a:bodyPr/>
        <a:lstStyle/>
        <a:p>
          <a:endParaRPr lang="en-US"/>
        </a:p>
      </dgm:t>
    </dgm:pt>
    <dgm:pt modelId="{C49FEA4B-CB85-4869-A53C-1A2CE4BCFBF2}">
      <dgm:prSet/>
      <dgm:spPr/>
      <dgm:t>
        <a:bodyPr/>
        <a:lstStyle/>
        <a:p>
          <a:r>
            <a:rPr lang="en-GB"/>
            <a:t>Bereavement </a:t>
          </a:r>
          <a:endParaRPr lang="en-US"/>
        </a:p>
      </dgm:t>
    </dgm:pt>
    <dgm:pt modelId="{0005D562-2081-4F44-A7E2-B14EC33EC729}" type="parTrans" cxnId="{627ABEB5-D469-4B7D-A464-A01607670E9B}">
      <dgm:prSet/>
      <dgm:spPr/>
      <dgm:t>
        <a:bodyPr/>
        <a:lstStyle/>
        <a:p>
          <a:endParaRPr lang="en-US"/>
        </a:p>
      </dgm:t>
    </dgm:pt>
    <dgm:pt modelId="{6E33CBB5-416F-401D-BDCA-7241A48950C3}" type="sibTrans" cxnId="{627ABEB5-D469-4B7D-A464-A01607670E9B}">
      <dgm:prSet/>
      <dgm:spPr/>
      <dgm:t>
        <a:bodyPr/>
        <a:lstStyle/>
        <a:p>
          <a:endParaRPr lang="en-US"/>
        </a:p>
      </dgm:t>
    </dgm:pt>
    <dgm:pt modelId="{18F5DC5F-FF81-4992-AB41-FC5716D7FCE9}">
      <dgm:prSet/>
      <dgm:spPr/>
      <dgm:t>
        <a:bodyPr/>
        <a:lstStyle/>
        <a:p>
          <a:r>
            <a:rPr lang="en-GB"/>
            <a:t>Bullying </a:t>
          </a:r>
          <a:endParaRPr lang="en-US"/>
        </a:p>
      </dgm:t>
    </dgm:pt>
    <dgm:pt modelId="{7D332085-47F6-4D9B-BA2E-F1BFEF174F5D}" type="parTrans" cxnId="{97C906EA-F3C2-4D9A-A866-AE98B3047760}">
      <dgm:prSet/>
      <dgm:spPr/>
      <dgm:t>
        <a:bodyPr/>
        <a:lstStyle/>
        <a:p>
          <a:endParaRPr lang="en-US"/>
        </a:p>
      </dgm:t>
    </dgm:pt>
    <dgm:pt modelId="{E56ECB65-EA26-457E-AE06-F5065D160638}" type="sibTrans" cxnId="{97C906EA-F3C2-4D9A-A866-AE98B3047760}">
      <dgm:prSet/>
      <dgm:spPr/>
      <dgm:t>
        <a:bodyPr/>
        <a:lstStyle/>
        <a:p>
          <a:endParaRPr lang="en-US"/>
        </a:p>
      </dgm:t>
    </dgm:pt>
    <dgm:pt modelId="{441B4E0C-84D0-4E56-A0E1-BA983AEA5D88}">
      <dgm:prSet/>
      <dgm:spPr/>
      <dgm:t>
        <a:bodyPr/>
        <a:lstStyle/>
        <a:p>
          <a:r>
            <a:rPr lang="en-GB"/>
            <a:t>Family separation </a:t>
          </a:r>
          <a:endParaRPr lang="en-US"/>
        </a:p>
      </dgm:t>
    </dgm:pt>
    <dgm:pt modelId="{DA86E8C7-C932-4A23-8CAA-3050B7288728}" type="parTrans" cxnId="{32E01710-C0BC-4A07-9890-AD524D4BF802}">
      <dgm:prSet/>
      <dgm:spPr/>
      <dgm:t>
        <a:bodyPr/>
        <a:lstStyle/>
        <a:p>
          <a:endParaRPr lang="en-US"/>
        </a:p>
      </dgm:t>
    </dgm:pt>
    <dgm:pt modelId="{3A7D477C-62EE-4AEA-B9F7-E71768DAE205}" type="sibTrans" cxnId="{32E01710-C0BC-4A07-9890-AD524D4BF802}">
      <dgm:prSet/>
      <dgm:spPr/>
      <dgm:t>
        <a:bodyPr/>
        <a:lstStyle/>
        <a:p>
          <a:endParaRPr lang="en-US"/>
        </a:p>
      </dgm:t>
    </dgm:pt>
    <dgm:pt modelId="{E29B51BA-31CA-4DE3-A2DD-896CFA5AD422}" type="pres">
      <dgm:prSet presAssocID="{599DB387-2086-49ED-B3BA-82664FCCBAD1}" presName="vert0" presStyleCnt="0">
        <dgm:presLayoutVars>
          <dgm:dir/>
          <dgm:animOne val="branch"/>
          <dgm:animLvl val="lvl"/>
        </dgm:presLayoutVars>
      </dgm:prSet>
      <dgm:spPr/>
    </dgm:pt>
    <dgm:pt modelId="{DE72C040-EBA6-4FD6-9B13-1CB721EE438F}" type="pres">
      <dgm:prSet presAssocID="{C9F63E76-1CDB-4F68-982A-0838A2211F35}" presName="thickLine" presStyleLbl="alignNode1" presStyleIdx="0" presStyleCnt="8"/>
      <dgm:spPr/>
    </dgm:pt>
    <dgm:pt modelId="{625C90D2-A7EA-4BD0-8949-798295577479}" type="pres">
      <dgm:prSet presAssocID="{C9F63E76-1CDB-4F68-982A-0838A2211F35}" presName="horz1" presStyleCnt="0"/>
      <dgm:spPr/>
    </dgm:pt>
    <dgm:pt modelId="{18C68AD3-31D4-42AA-ACD0-E21E95CE0D76}" type="pres">
      <dgm:prSet presAssocID="{C9F63E76-1CDB-4F68-982A-0838A2211F35}" presName="tx1" presStyleLbl="revTx" presStyleIdx="0" presStyleCnt="8"/>
      <dgm:spPr/>
    </dgm:pt>
    <dgm:pt modelId="{51CBA2D7-04F5-4EE1-A8F3-7D3B66DC66B9}" type="pres">
      <dgm:prSet presAssocID="{C9F63E76-1CDB-4F68-982A-0838A2211F35}" presName="vert1" presStyleCnt="0"/>
      <dgm:spPr/>
    </dgm:pt>
    <dgm:pt modelId="{2D148A6E-FB3C-49AC-90E1-644D446F198E}" type="pres">
      <dgm:prSet presAssocID="{9D7FE404-DC48-46D5-880B-A7AEC51228BD}" presName="thickLine" presStyleLbl="alignNode1" presStyleIdx="1" presStyleCnt="8"/>
      <dgm:spPr/>
    </dgm:pt>
    <dgm:pt modelId="{7C716CC0-EB55-466D-A7E8-0863CE626F76}" type="pres">
      <dgm:prSet presAssocID="{9D7FE404-DC48-46D5-880B-A7AEC51228BD}" presName="horz1" presStyleCnt="0"/>
      <dgm:spPr/>
    </dgm:pt>
    <dgm:pt modelId="{E7506FEA-3466-40FF-A4B1-EC2832D52655}" type="pres">
      <dgm:prSet presAssocID="{9D7FE404-DC48-46D5-880B-A7AEC51228BD}" presName="tx1" presStyleLbl="revTx" presStyleIdx="1" presStyleCnt="8"/>
      <dgm:spPr/>
    </dgm:pt>
    <dgm:pt modelId="{263605B9-4FB5-4647-95E5-CA3C03175F05}" type="pres">
      <dgm:prSet presAssocID="{9D7FE404-DC48-46D5-880B-A7AEC51228BD}" presName="vert1" presStyleCnt="0"/>
      <dgm:spPr/>
    </dgm:pt>
    <dgm:pt modelId="{D1BE53C5-A26B-4FA4-B72F-85E99543C725}" type="pres">
      <dgm:prSet presAssocID="{6C4F7968-9652-4684-AC81-6688A2FE2552}" presName="thickLine" presStyleLbl="alignNode1" presStyleIdx="2" presStyleCnt="8"/>
      <dgm:spPr/>
    </dgm:pt>
    <dgm:pt modelId="{FCCD6036-899B-4A8B-886E-DFCD7E154659}" type="pres">
      <dgm:prSet presAssocID="{6C4F7968-9652-4684-AC81-6688A2FE2552}" presName="horz1" presStyleCnt="0"/>
      <dgm:spPr/>
    </dgm:pt>
    <dgm:pt modelId="{8980F91F-FECF-47FE-B8D2-2E5933A24DED}" type="pres">
      <dgm:prSet presAssocID="{6C4F7968-9652-4684-AC81-6688A2FE2552}" presName="tx1" presStyleLbl="revTx" presStyleIdx="2" presStyleCnt="8"/>
      <dgm:spPr/>
    </dgm:pt>
    <dgm:pt modelId="{6AE586FB-6155-4AEE-BE1B-7B7DBFF2E6E4}" type="pres">
      <dgm:prSet presAssocID="{6C4F7968-9652-4684-AC81-6688A2FE2552}" presName="vert1" presStyleCnt="0"/>
      <dgm:spPr/>
    </dgm:pt>
    <dgm:pt modelId="{37B10FAF-A5FA-414E-98FF-999E4EDA0852}" type="pres">
      <dgm:prSet presAssocID="{4096F643-577D-40E2-974F-FEE5BAE13DA1}" presName="thickLine" presStyleLbl="alignNode1" presStyleIdx="3" presStyleCnt="8"/>
      <dgm:spPr/>
    </dgm:pt>
    <dgm:pt modelId="{70557EAC-C474-48D6-8869-1614F1934BD7}" type="pres">
      <dgm:prSet presAssocID="{4096F643-577D-40E2-974F-FEE5BAE13DA1}" presName="horz1" presStyleCnt="0"/>
      <dgm:spPr/>
    </dgm:pt>
    <dgm:pt modelId="{FF89DE47-B5F4-4ABA-8FAF-E77F679556A6}" type="pres">
      <dgm:prSet presAssocID="{4096F643-577D-40E2-974F-FEE5BAE13DA1}" presName="tx1" presStyleLbl="revTx" presStyleIdx="3" presStyleCnt="8"/>
      <dgm:spPr/>
    </dgm:pt>
    <dgm:pt modelId="{A94B7A27-AD2D-4ADC-B7B2-7E88F0171880}" type="pres">
      <dgm:prSet presAssocID="{4096F643-577D-40E2-974F-FEE5BAE13DA1}" presName="vert1" presStyleCnt="0"/>
      <dgm:spPr/>
    </dgm:pt>
    <dgm:pt modelId="{94186B00-E8F0-4DB7-87CB-CAB209CC0E6B}" type="pres">
      <dgm:prSet presAssocID="{13DF5775-6356-4B55-8B60-D7BB533D066A}" presName="thickLine" presStyleLbl="alignNode1" presStyleIdx="4" presStyleCnt="8"/>
      <dgm:spPr/>
    </dgm:pt>
    <dgm:pt modelId="{88EA3FCF-92FE-4054-914C-6717517EB11F}" type="pres">
      <dgm:prSet presAssocID="{13DF5775-6356-4B55-8B60-D7BB533D066A}" presName="horz1" presStyleCnt="0"/>
      <dgm:spPr/>
    </dgm:pt>
    <dgm:pt modelId="{E16315FA-062D-49E6-AACC-48F91E3158D9}" type="pres">
      <dgm:prSet presAssocID="{13DF5775-6356-4B55-8B60-D7BB533D066A}" presName="tx1" presStyleLbl="revTx" presStyleIdx="4" presStyleCnt="8"/>
      <dgm:spPr/>
    </dgm:pt>
    <dgm:pt modelId="{CCA51F45-2646-413A-A866-31F4CD7C001C}" type="pres">
      <dgm:prSet presAssocID="{13DF5775-6356-4B55-8B60-D7BB533D066A}" presName="vert1" presStyleCnt="0"/>
      <dgm:spPr/>
    </dgm:pt>
    <dgm:pt modelId="{4B778390-359A-49A0-99FB-CFDCAC8295CF}" type="pres">
      <dgm:prSet presAssocID="{C49FEA4B-CB85-4869-A53C-1A2CE4BCFBF2}" presName="thickLine" presStyleLbl="alignNode1" presStyleIdx="5" presStyleCnt="8"/>
      <dgm:spPr/>
    </dgm:pt>
    <dgm:pt modelId="{438E9267-178D-43E8-8C7E-B3E8CDC156C6}" type="pres">
      <dgm:prSet presAssocID="{C49FEA4B-CB85-4869-A53C-1A2CE4BCFBF2}" presName="horz1" presStyleCnt="0"/>
      <dgm:spPr/>
    </dgm:pt>
    <dgm:pt modelId="{7342BC0E-80E2-49FE-A2EB-D87B747D63F3}" type="pres">
      <dgm:prSet presAssocID="{C49FEA4B-CB85-4869-A53C-1A2CE4BCFBF2}" presName="tx1" presStyleLbl="revTx" presStyleIdx="5" presStyleCnt="8"/>
      <dgm:spPr/>
    </dgm:pt>
    <dgm:pt modelId="{D3E713C1-9EF2-4C57-9286-95ECEF31E0F7}" type="pres">
      <dgm:prSet presAssocID="{C49FEA4B-CB85-4869-A53C-1A2CE4BCFBF2}" presName="vert1" presStyleCnt="0"/>
      <dgm:spPr/>
    </dgm:pt>
    <dgm:pt modelId="{EFF0AE83-F5DA-4239-96D0-689C9A8D35A8}" type="pres">
      <dgm:prSet presAssocID="{18F5DC5F-FF81-4992-AB41-FC5716D7FCE9}" presName="thickLine" presStyleLbl="alignNode1" presStyleIdx="6" presStyleCnt="8"/>
      <dgm:spPr/>
    </dgm:pt>
    <dgm:pt modelId="{5816A487-63C8-4B29-A37A-68AAB9E26801}" type="pres">
      <dgm:prSet presAssocID="{18F5DC5F-FF81-4992-AB41-FC5716D7FCE9}" presName="horz1" presStyleCnt="0"/>
      <dgm:spPr/>
    </dgm:pt>
    <dgm:pt modelId="{D4CA023D-B632-4770-81DE-72E55235F186}" type="pres">
      <dgm:prSet presAssocID="{18F5DC5F-FF81-4992-AB41-FC5716D7FCE9}" presName="tx1" presStyleLbl="revTx" presStyleIdx="6" presStyleCnt="8"/>
      <dgm:spPr/>
    </dgm:pt>
    <dgm:pt modelId="{FD59D831-98CB-4FED-AF7A-0DB984481E48}" type="pres">
      <dgm:prSet presAssocID="{18F5DC5F-FF81-4992-AB41-FC5716D7FCE9}" presName="vert1" presStyleCnt="0"/>
      <dgm:spPr/>
    </dgm:pt>
    <dgm:pt modelId="{9299B63C-BA15-4331-A3B3-23CCF7C88910}" type="pres">
      <dgm:prSet presAssocID="{441B4E0C-84D0-4E56-A0E1-BA983AEA5D88}" presName="thickLine" presStyleLbl="alignNode1" presStyleIdx="7" presStyleCnt="8"/>
      <dgm:spPr/>
    </dgm:pt>
    <dgm:pt modelId="{00D8AD2D-7CF3-4D7D-B96E-C0A10F28E122}" type="pres">
      <dgm:prSet presAssocID="{441B4E0C-84D0-4E56-A0E1-BA983AEA5D88}" presName="horz1" presStyleCnt="0"/>
      <dgm:spPr/>
    </dgm:pt>
    <dgm:pt modelId="{CFF840D1-8515-4B61-82AC-50F4D9B6176A}" type="pres">
      <dgm:prSet presAssocID="{441B4E0C-84D0-4E56-A0E1-BA983AEA5D88}" presName="tx1" presStyleLbl="revTx" presStyleIdx="7" presStyleCnt="8"/>
      <dgm:spPr/>
    </dgm:pt>
    <dgm:pt modelId="{193E6C80-B0DE-4283-A436-82982535F866}" type="pres">
      <dgm:prSet presAssocID="{441B4E0C-84D0-4E56-A0E1-BA983AEA5D88}" presName="vert1" presStyleCnt="0"/>
      <dgm:spPr/>
    </dgm:pt>
  </dgm:ptLst>
  <dgm:cxnLst>
    <dgm:cxn modelId="{32E01710-C0BC-4A07-9890-AD524D4BF802}" srcId="{599DB387-2086-49ED-B3BA-82664FCCBAD1}" destId="{441B4E0C-84D0-4E56-A0E1-BA983AEA5D88}" srcOrd="7" destOrd="0" parTransId="{DA86E8C7-C932-4A23-8CAA-3050B7288728}" sibTransId="{3A7D477C-62EE-4AEA-B9F7-E71768DAE205}"/>
    <dgm:cxn modelId="{7E08B115-1718-4AC3-8326-60941962C83D}" type="presOf" srcId="{9D7FE404-DC48-46D5-880B-A7AEC51228BD}" destId="{E7506FEA-3466-40FF-A4B1-EC2832D52655}" srcOrd="0" destOrd="0" presId="urn:microsoft.com/office/officeart/2008/layout/LinedList"/>
    <dgm:cxn modelId="{6C0EC929-0E9C-48DC-A65D-E8D76B4E0F50}" type="presOf" srcId="{C9F63E76-1CDB-4F68-982A-0838A2211F35}" destId="{18C68AD3-31D4-42AA-ACD0-E21E95CE0D76}" srcOrd="0" destOrd="0" presId="urn:microsoft.com/office/officeart/2008/layout/LinedList"/>
    <dgm:cxn modelId="{BC977C38-621D-46CC-9FDC-171501410292}" srcId="{599DB387-2086-49ED-B3BA-82664FCCBAD1}" destId="{6C4F7968-9652-4684-AC81-6688A2FE2552}" srcOrd="2" destOrd="0" parTransId="{2CDE7325-C504-4159-81C1-2FB33E5CD68C}" sibTransId="{A29A34AD-01F2-4B5E-AAF6-AFFB8ED9D91D}"/>
    <dgm:cxn modelId="{6B680E3C-D1F1-471B-9145-494795FAE38E}" type="presOf" srcId="{6C4F7968-9652-4684-AC81-6688A2FE2552}" destId="{8980F91F-FECF-47FE-B8D2-2E5933A24DED}" srcOrd="0" destOrd="0" presId="urn:microsoft.com/office/officeart/2008/layout/LinedList"/>
    <dgm:cxn modelId="{83F0A740-BC42-4ACC-8EB9-DC3938BEF27F}" type="presOf" srcId="{C49FEA4B-CB85-4869-A53C-1A2CE4BCFBF2}" destId="{7342BC0E-80E2-49FE-A2EB-D87B747D63F3}" srcOrd="0" destOrd="0" presId="urn:microsoft.com/office/officeart/2008/layout/LinedList"/>
    <dgm:cxn modelId="{3407A351-DFAE-4396-AE90-0FC700C40A11}" type="presOf" srcId="{13DF5775-6356-4B55-8B60-D7BB533D066A}" destId="{E16315FA-062D-49E6-AACC-48F91E3158D9}" srcOrd="0" destOrd="0" presId="urn:microsoft.com/office/officeart/2008/layout/LinedList"/>
    <dgm:cxn modelId="{8BBD9D76-5F96-4824-A676-4EBB91BE4A65}" srcId="{599DB387-2086-49ED-B3BA-82664FCCBAD1}" destId="{13DF5775-6356-4B55-8B60-D7BB533D066A}" srcOrd="4" destOrd="0" parTransId="{CEA0E96B-2C45-45B1-BB57-80B653E9B879}" sibTransId="{015CEBD4-7880-4A22-911B-43A4E6823051}"/>
    <dgm:cxn modelId="{6962A89A-D42C-4053-846E-6BE6606105D5}" srcId="{599DB387-2086-49ED-B3BA-82664FCCBAD1}" destId="{9D7FE404-DC48-46D5-880B-A7AEC51228BD}" srcOrd="1" destOrd="0" parTransId="{E377717A-BFE6-4DE0-A3BD-EAFE8AAC9162}" sibTransId="{1DC0296E-D699-4D47-BEA4-AB9FB8666FBB}"/>
    <dgm:cxn modelId="{F31298B4-F7B9-4C17-B036-0C65F04B37D6}" type="presOf" srcId="{441B4E0C-84D0-4E56-A0E1-BA983AEA5D88}" destId="{CFF840D1-8515-4B61-82AC-50F4D9B6176A}" srcOrd="0" destOrd="0" presId="urn:microsoft.com/office/officeart/2008/layout/LinedList"/>
    <dgm:cxn modelId="{CDB883B5-9928-4841-A0A4-860D013712A0}" type="presOf" srcId="{18F5DC5F-FF81-4992-AB41-FC5716D7FCE9}" destId="{D4CA023D-B632-4770-81DE-72E55235F186}" srcOrd="0" destOrd="0" presId="urn:microsoft.com/office/officeart/2008/layout/LinedList"/>
    <dgm:cxn modelId="{627ABEB5-D469-4B7D-A464-A01607670E9B}" srcId="{599DB387-2086-49ED-B3BA-82664FCCBAD1}" destId="{C49FEA4B-CB85-4869-A53C-1A2CE4BCFBF2}" srcOrd="5" destOrd="0" parTransId="{0005D562-2081-4F44-A7E2-B14EC33EC729}" sibTransId="{6E33CBB5-416F-401D-BDCA-7241A48950C3}"/>
    <dgm:cxn modelId="{0A0F75B7-396D-4309-984D-C76EC67A870C}" srcId="{599DB387-2086-49ED-B3BA-82664FCCBAD1}" destId="{4096F643-577D-40E2-974F-FEE5BAE13DA1}" srcOrd="3" destOrd="0" parTransId="{8DC7B0D1-2BDA-4D3C-979B-B7CE6283FC11}" sibTransId="{EC141568-6CF6-4C70-97A8-7B1E688DFCA7}"/>
    <dgm:cxn modelId="{E44E41C7-A255-4305-AE36-9337B9998493}" srcId="{599DB387-2086-49ED-B3BA-82664FCCBAD1}" destId="{C9F63E76-1CDB-4F68-982A-0838A2211F35}" srcOrd="0" destOrd="0" parTransId="{ACF33CB4-6285-49F0-9E4A-553D9E5EE89F}" sibTransId="{6BFD5140-1DFA-4B71-8334-3543E622B152}"/>
    <dgm:cxn modelId="{97869DDA-E58D-41F5-AAB2-E63BD0035DB9}" type="presOf" srcId="{599DB387-2086-49ED-B3BA-82664FCCBAD1}" destId="{E29B51BA-31CA-4DE3-A2DD-896CFA5AD422}" srcOrd="0" destOrd="0" presId="urn:microsoft.com/office/officeart/2008/layout/LinedList"/>
    <dgm:cxn modelId="{97C906EA-F3C2-4D9A-A866-AE98B3047760}" srcId="{599DB387-2086-49ED-B3BA-82664FCCBAD1}" destId="{18F5DC5F-FF81-4992-AB41-FC5716D7FCE9}" srcOrd="6" destOrd="0" parTransId="{7D332085-47F6-4D9B-BA2E-F1BFEF174F5D}" sibTransId="{E56ECB65-EA26-457E-AE06-F5065D160638}"/>
    <dgm:cxn modelId="{C45750EF-98B7-406F-B3CA-F0F3ED363D01}" type="presOf" srcId="{4096F643-577D-40E2-974F-FEE5BAE13DA1}" destId="{FF89DE47-B5F4-4ABA-8FAF-E77F679556A6}" srcOrd="0" destOrd="0" presId="urn:microsoft.com/office/officeart/2008/layout/LinedList"/>
    <dgm:cxn modelId="{DE7E18F2-8C65-4212-ACC6-8B85AB3174E5}" type="presParOf" srcId="{E29B51BA-31CA-4DE3-A2DD-896CFA5AD422}" destId="{DE72C040-EBA6-4FD6-9B13-1CB721EE438F}" srcOrd="0" destOrd="0" presId="urn:microsoft.com/office/officeart/2008/layout/LinedList"/>
    <dgm:cxn modelId="{91AD468A-7C0E-4CFA-B16D-B10AFAD5418F}" type="presParOf" srcId="{E29B51BA-31CA-4DE3-A2DD-896CFA5AD422}" destId="{625C90D2-A7EA-4BD0-8949-798295577479}" srcOrd="1" destOrd="0" presId="urn:microsoft.com/office/officeart/2008/layout/LinedList"/>
    <dgm:cxn modelId="{123F845F-BF47-482A-ABFA-DFDF0A5F45FF}" type="presParOf" srcId="{625C90D2-A7EA-4BD0-8949-798295577479}" destId="{18C68AD3-31D4-42AA-ACD0-E21E95CE0D76}" srcOrd="0" destOrd="0" presId="urn:microsoft.com/office/officeart/2008/layout/LinedList"/>
    <dgm:cxn modelId="{F22896A9-69C0-4910-BE10-C4C7B25864D2}" type="presParOf" srcId="{625C90D2-A7EA-4BD0-8949-798295577479}" destId="{51CBA2D7-04F5-4EE1-A8F3-7D3B66DC66B9}" srcOrd="1" destOrd="0" presId="urn:microsoft.com/office/officeart/2008/layout/LinedList"/>
    <dgm:cxn modelId="{C4403518-C079-493E-B0B4-4751E67DEDBE}" type="presParOf" srcId="{E29B51BA-31CA-4DE3-A2DD-896CFA5AD422}" destId="{2D148A6E-FB3C-49AC-90E1-644D446F198E}" srcOrd="2" destOrd="0" presId="urn:microsoft.com/office/officeart/2008/layout/LinedList"/>
    <dgm:cxn modelId="{ED1E7A0C-C1DA-4B30-B95E-4D057E03982B}" type="presParOf" srcId="{E29B51BA-31CA-4DE3-A2DD-896CFA5AD422}" destId="{7C716CC0-EB55-466D-A7E8-0863CE626F76}" srcOrd="3" destOrd="0" presId="urn:microsoft.com/office/officeart/2008/layout/LinedList"/>
    <dgm:cxn modelId="{6B540C13-FBD9-47B2-81B7-DAB8AE5F44BA}" type="presParOf" srcId="{7C716CC0-EB55-466D-A7E8-0863CE626F76}" destId="{E7506FEA-3466-40FF-A4B1-EC2832D52655}" srcOrd="0" destOrd="0" presId="urn:microsoft.com/office/officeart/2008/layout/LinedList"/>
    <dgm:cxn modelId="{8C5D9B82-30C1-470B-B346-73A2AA42731B}" type="presParOf" srcId="{7C716CC0-EB55-466D-A7E8-0863CE626F76}" destId="{263605B9-4FB5-4647-95E5-CA3C03175F05}" srcOrd="1" destOrd="0" presId="urn:microsoft.com/office/officeart/2008/layout/LinedList"/>
    <dgm:cxn modelId="{4174BB15-3F2D-4732-929C-4F5558B6CF09}" type="presParOf" srcId="{E29B51BA-31CA-4DE3-A2DD-896CFA5AD422}" destId="{D1BE53C5-A26B-4FA4-B72F-85E99543C725}" srcOrd="4" destOrd="0" presId="urn:microsoft.com/office/officeart/2008/layout/LinedList"/>
    <dgm:cxn modelId="{3E2B3B62-5D30-4D03-AA58-24112D77876C}" type="presParOf" srcId="{E29B51BA-31CA-4DE3-A2DD-896CFA5AD422}" destId="{FCCD6036-899B-4A8B-886E-DFCD7E154659}" srcOrd="5" destOrd="0" presId="urn:microsoft.com/office/officeart/2008/layout/LinedList"/>
    <dgm:cxn modelId="{F1877128-72F5-4F1E-BD1D-F9B59EF2CC85}" type="presParOf" srcId="{FCCD6036-899B-4A8B-886E-DFCD7E154659}" destId="{8980F91F-FECF-47FE-B8D2-2E5933A24DED}" srcOrd="0" destOrd="0" presId="urn:microsoft.com/office/officeart/2008/layout/LinedList"/>
    <dgm:cxn modelId="{CEFE6AEB-65BD-40BC-8C44-D73967A74E62}" type="presParOf" srcId="{FCCD6036-899B-4A8B-886E-DFCD7E154659}" destId="{6AE586FB-6155-4AEE-BE1B-7B7DBFF2E6E4}" srcOrd="1" destOrd="0" presId="urn:microsoft.com/office/officeart/2008/layout/LinedList"/>
    <dgm:cxn modelId="{F708868E-9533-4FEA-8DC9-826EC7108191}" type="presParOf" srcId="{E29B51BA-31CA-4DE3-A2DD-896CFA5AD422}" destId="{37B10FAF-A5FA-414E-98FF-999E4EDA0852}" srcOrd="6" destOrd="0" presId="urn:microsoft.com/office/officeart/2008/layout/LinedList"/>
    <dgm:cxn modelId="{568C272A-1859-45BE-BF14-D7A6C9AB2DEF}" type="presParOf" srcId="{E29B51BA-31CA-4DE3-A2DD-896CFA5AD422}" destId="{70557EAC-C474-48D6-8869-1614F1934BD7}" srcOrd="7" destOrd="0" presId="urn:microsoft.com/office/officeart/2008/layout/LinedList"/>
    <dgm:cxn modelId="{50E91592-4F45-469E-926E-11AFADD3E92A}" type="presParOf" srcId="{70557EAC-C474-48D6-8869-1614F1934BD7}" destId="{FF89DE47-B5F4-4ABA-8FAF-E77F679556A6}" srcOrd="0" destOrd="0" presId="urn:microsoft.com/office/officeart/2008/layout/LinedList"/>
    <dgm:cxn modelId="{6BE2A3FE-0CB1-4485-9E19-8521EAD25464}" type="presParOf" srcId="{70557EAC-C474-48D6-8869-1614F1934BD7}" destId="{A94B7A27-AD2D-4ADC-B7B2-7E88F0171880}" srcOrd="1" destOrd="0" presId="urn:microsoft.com/office/officeart/2008/layout/LinedList"/>
    <dgm:cxn modelId="{539A0FD9-A05C-48A1-AEB7-9AF2534F33C9}" type="presParOf" srcId="{E29B51BA-31CA-4DE3-A2DD-896CFA5AD422}" destId="{94186B00-E8F0-4DB7-87CB-CAB209CC0E6B}" srcOrd="8" destOrd="0" presId="urn:microsoft.com/office/officeart/2008/layout/LinedList"/>
    <dgm:cxn modelId="{39614F00-1413-4D7D-9365-FDD86D6A2327}" type="presParOf" srcId="{E29B51BA-31CA-4DE3-A2DD-896CFA5AD422}" destId="{88EA3FCF-92FE-4054-914C-6717517EB11F}" srcOrd="9" destOrd="0" presId="urn:microsoft.com/office/officeart/2008/layout/LinedList"/>
    <dgm:cxn modelId="{BB0C34BC-10B7-4718-9992-BA3650D6D40C}" type="presParOf" srcId="{88EA3FCF-92FE-4054-914C-6717517EB11F}" destId="{E16315FA-062D-49E6-AACC-48F91E3158D9}" srcOrd="0" destOrd="0" presId="urn:microsoft.com/office/officeart/2008/layout/LinedList"/>
    <dgm:cxn modelId="{A7E4A8D7-BDA9-4F9C-BD2A-D05ED2297657}" type="presParOf" srcId="{88EA3FCF-92FE-4054-914C-6717517EB11F}" destId="{CCA51F45-2646-413A-A866-31F4CD7C001C}" srcOrd="1" destOrd="0" presId="urn:microsoft.com/office/officeart/2008/layout/LinedList"/>
    <dgm:cxn modelId="{5C84648D-501C-4EFB-A214-265A08E67FC3}" type="presParOf" srcId="{E29B51BA-31CA-4DE3-A2DD-896CFA5AD422}" destId="{4B778390-359A-49A0-99FB-CFDCAC8295CF}" srcOrd="10" destOrd="0" presId="urn:microsoft.com/office/officeart/2008/layout/LinedList"/>
    <dgm:cxn modelId="{83221BF2-DEA5-4107-A884-5A7372931BB1}" type="presParOf" srcId="{E29B51BA-31CA-4DE3-A2DD-896CFA5AD422}" destId="{438E9267-178D-43E8-8C7E-B3E8CDC156C6}" srcOrd="11" destOrd="0" presId="urn:microsoft.com/office/officeart/2008/layout/LinedList"/>
    <dgm:cxn modelId="{B7FEB3F0-6CCF-490B-8D0F-2A20D94474CE}" type="presParOf" srcId="{438E9267-178D-43E8-8C7E-B3E8CDC156C6}" destId="{7342BC0E-80E2-49FE-A2EB-D87B747D63F3}" srcOrd="0" destOrd="0" presId="urn:microsoft.com/office/officeart/2008/layout/LinedList"/>
    <dgm:cxn modelId="{84531C96-4DEC-45C8-AE68-A1A77B2800C9}" type="presParOf" srcId="{438E9267-178D-43E8-8C7E-B3E8CDC156C6}" destId="{D3E713C1-9EF2-4C57-9286-95ECEF31E0F7}" srcOrd="1" destOrd="0" presId="urn:microsoft.com/office/officeart/2008/layout/LinedList"/>
    <dgm:cxn modelId="{0FD3016D-4082-45E7-8DDF-B2B25CF256CE}" type="presParOf" srcId="{E29B51BA-31CA-4DE3-A2DD-896CFA5AD422}" destId="{EFF0AE83-F5DA-4239-96D0-689C9A8D35A8}" srcOrd="12" destOrd="0" presId="urn:microsoft.com/office/officeart/2008/layout/LinedList"/>
    <dgm:cxn modelId="{555EF6F7-29E2-43E2-BA76-32FC75A7FDFB}" type="presParOf" srcId="{E29B51BA-31CA-4DE3-A2DD-896CFA5AD422}" destId="{5816A487-63C8-4B29-A37A-68AAB9E26801}" srcOrd="13" destOrd="0" presId="urn:microsoft.com/office/officeart/2008/layout/LinedList"/>
    <dgm:cxn modelId="{F06C44AE-4A79-4E84-B5C8-7A57BB177160}" type="presParOf" srcId="{5816A487-63C8-4B29-A37A-68AAB9E26801}" destId="{D4CA023D-B632-4770-81DE-72E55235F186}" srcOrd="0" destOrd="0" presId="urn:microsoft.com/office/officeart/2008/layout/LinedList"/>
    <dgm:cxn modelId="{86C9368C-8292-4643-A6D4-0335EE94A036}" type="presParOf" srcId="{5816A487-63C8-4B29-A37A-68AAB9E26801}" destId="{FD59D831-98CB-4FED-AF7A-0DB984481E48}" srcOrd="1" destOrd="0" presId="urn:microsoft.com/office/officeart/2008/layout/LinedList"/>
    <dgm:cxn modelId="{D2E8A698-3785-4369-98C9-BD940C574A78}" type="presParOf" srcId="{E29B51BA-31CA-4DE3-A2DD-896CFA5AD422}" destId="{9299B63C-BA15-4331-A3B3-23CCF7C88910}" srcOrd="14" destOrd="0" presId="urn:microsoft.com/office/officeart/2008/layout/LinedList"/>
    <dgm:cxn modelId="{CFF26C92-A6D6-40D7-AEE2-CFC6DF7D69FE}" type="presParOf" srcId="{E29B51BA-31CA-4DE3-A2DD-896CFA5AD422}" destId="{00D8AD2D-7CF3-4D7D-B96E-C0A10F28E122}" srcOrd="15" destOrd="0" presId="urn:microsoft.com/office/officeart/2008/layout/LinedList"/>
    <dgm:cxn modelId="{6ECE8984-4673-4343-A083-6E7013D220AF}" type="presParOf" srcId="{00D8AD2D-7CF3-4D7D-B96E-C0A10F28E122}" destId="{CFF840D1-8515-4B61-82AC-50F4D9B6176A}" srcOrd="0" destOrd="0" presId="urn:microsoft.com/office/officeart/2008/layout/LinedList"/>
    <dgm:cxn modelId="{2A2B9DBA-2327-40AA-B10E-77B600004ED8}" type="presParOf" srcId="{00D8AD2D-7CF3-4D7D-B96E-C0A10F28E122}" destId="{193E6C80-B0DE-4283-A436-82982535F8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C74985-11BB-4CA6-8D5F-76FAF981EEA9}">
      <dsp:nvSpPr>
        <dsp:cNvPr id="0" name=""/>
        <dsp:cNvSpPr/>
      </dsp:nvSpPr>
      <dsp:spPr>
        <a:xfrm>
          <a:off x="97788" y="1609"/>
          <a:ext cx="2422035" cy="14532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Unpleasant experiences </a:t>
          </a:r>
          <a:endParaRPr lang="en-US" sz="3500" kern="1200" dirty="0"/>
        </a:p>
      </dsp:txBody>
      <dsp:txXfrm>
        <a:off x="97788" y="1609"/>
        <a:ext cx="2422035" cy="1453221"/>
      </dsp:txXfrm>
    </dsp:sp>
    <dsp:sp modelId="{5801491D-DE97-4D89-B9C5-5527309DAC0C}">
      <dsp:nvSpPr>
        <dsp:cNvPr id="0" name=""/>
        <dsp:cNvSpPr/>
      </dsp:nvSpPr>
      <dsp:spPr>
        <a:xfrm>
          <a:off x="2762027" y="1609"/>
          <a:ext cx="2422035" cy="14532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Suffering</a:t>
          </a:r>
          <a:endParaRPr lang="en-US" sz="3500" kern="1200" dirty="0"/>
        </a:p>
      </dsp:txBody>
      <dsp:txXfrm>
        <a:off x="2762027" y="1609"/>
        <a:ext cx="2422035" cy="1453221"/>
      </dsp:txXfrm>
    </dsp:sp>
    <dsp:sp modelId="{21A3725F-11C2-4AD4-BC6B-AFC8BC74C513}">
      <dsp:nvSpPr>
        <dsp:cNvPr id="0" name=""/>
        <dsp:cNvSpPr/>
      </dsp:nvSpPr>
      <dsp:spPr>
        <a:xfrm>
          <a:off x="5426266" y="1609"/>
          <a:ext cx="2422035" cy="14532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Bad luck</a:t>
          </a:r>
          <a:endParaRPr lang="en-US" sz="3500" kern="1200" dirty="0"/>
        </a:p>
      </dsp:txBody>
      <dsp:txXfrm>
        <a:off x="5426266" y="1609"/>
        <a:ext cx="2422035" cy="1453221"/>
      </dsp:txXfrm>
    </dsp:sp>
    <dsp:sp modelId="{60621503-EFB3-4029-BB5D-E8BA7AC474A2}">
      <dsp:nvSpPr>
        <dsp:cNvPr id="0" name=""/>
        <dsp:cNvSpPr/>
      </dsp:nvSpPr>
      <dsp:spPr>
        <a:xfrm>
          <a:off x="8090506" y="1609"/>
          <a:ext cx="2422035" cy="145322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Distress </a:t>
          </a:r>
          <a:endParaRPr lang="en-US" sz="3500" kern="1200" dirty="0"/>
        </a:p>
      </dsp:txBody>
      <dsp:txXfrm>
        <a:off x="8090506" y="1609"/>
        <a:ext cx="2422035" cy="1453221"/>
      </dsp:txXfrm>
    </dsp:sp>
    <dsp:sp modelId="{C4C333B4-5DB4-4673-9855-3577EF301B0C}">
      <dsp:nvSpPr>
        <dsp:cNvPr id="0" name=""/>
        <dsp:cNvSpPr/>
      </dsp:nvSpPr>
      <dsp:spPr>
        <a:xfrm>
          <a:off x="97788" y="1697034"/>
          <a:ext cx="2422035" cy="145322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Hardship</a:t>
          </a:r>
          <a:endParaRPr lang="en-US" sz="3500" kern="1200" dirty="0"/>
        </a:p>
      </dsp:txBody>
      <dsp:txXfrm>
        <a:off x="97788" y="1697034"/>
        <a:ext cx="2422035" cy="1453221"/>
      </dsp:txXfrm>
    </dsp:sp>
    <dsp:sp modelId="{D8436BCD-A1E5-4B9D-9FBF-B08FFE586226}">
      <dsp:nvSpPr>
        <dsp:cNvPr id="0" name=""/>
        <dsp:cNvSpPr/>
      </dsp:nvSpPr>
      <dsp:spPr>
        <a:xfrm>
          <a:off x="2762027" y="1697034"/>
          <a:ext cx="2422035" cy="145322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Misery</a:t>
          </a:r>
          <a:endParaRPr lang="en-US" sz="3500" kern="1200" dirty="0"/>
        </a:p>
      </dsp:txBody>
      <dsp:txXfrm>
        <a:off x="2762027" y="1697034"/>
        <a:ext cx="2422035" cy="1453221"/>
      </dsp:txXfrm>
    </dsp:sp>
    <dsp:sp modelId="{CF093CBF-19C8-41DD-BC21-519E4FF2A991}">
      <dsp:nvSpPr>
        <dsp:cNvPr id="0" name=""/>
        <dsp:cNvSpPr/>
      </dsp:nvSpPr>
      <dsp:spPr>
        <a:xfrm>
          <a:off x="5426266" y="1697034"/>
          <a:ext cx="2422035" cy="145322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Misfortune </a:t>
          </a:r>
          <a:endParaRPr lang="en-US" sz="3500" kern="1200" dirty="0"/>
        </a:p>
      </dsp:txBody>
      <dsp:txXfrm>
        <a:off x="5426266" y="1697034"/>
        <a:ext cx="2422035" cy="1453221"/>
      </dsp:txXfrm>
    </dsp:sp>
    <dsp:sp modelId="{E7950B20-7B3E-4BB2-9869-7A23958C1AF8}">
      <dsp:nvSpPr>
        <dsp:cNvPr id="0" name=""/>
        <dsp:cNvSpPr/>
      </dsp:nvSpPr>
      <dsp:spPr>
        <a:xfrm>
          <a:off x="8090506" y="1697034"/>
          <a:ext cx="2422035" cy="145322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/>
            <a:t>Stressful </a:t>
          </a:r>
          <a:endParaRPr lang="en-US" sz="3500" kern="1200" dirty="0"/>
        </a:p>
      </dsp:txBody>
      <dsp:txXfrm>
        <a:off x="8090506" y="1697034"/>
        <a:ext cx="2422035" cy="1453221"/>
      </dsp:txXfrm>
    </dsp:sp>
    <dsp:sp modelId="{F4DFB9F3-07EC-4FBF-9712-E4F87EDF8194}">
      <dsp:nvSpPr>
        <dsp:cNvPr id="0" name=""/>
        <dsp:cNvSpPr/>
      </dsp:nvSpPr>
      <dsp:spPr>
        <a:xfrm>
          <a:off x="4094147" y="3392459"/>
          <a:ext cx="2422035" cy="145322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500" kern="1200" dirty="0">
              <a:latin typeface="Garamond" panose="02020404030301010803"/>
            </a:rPr>
            <a:t>Traumatic</a:t>
          </a:r>
        </a:p>
      </dsp:txBody>
      <dsp:txXfrm>
        <a:off x="4094147" y="3392459"/>
        <a:ext cx="2422035" cy="14532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72C040-EBA6-4FD6-9B13-1CB721EE438F}">
      <dsp:nvSpPr>
        <dsp:cNvPr id="0" name=""/>
        <dsp:cNvSpPr/>
      </dsp:nvSpPr>
      <dsp:spPr>
        <a:xfrm>
          <a:off x="0" y="0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74000"/>
                <a:satMod val="130000"/>
                <a:lumMod val="90000"/>
              </a:schemeClr>
              <a:schemeClr val="accent2">
                <a:hueOff val="0"/>
                <a:satOff val="0"/>
                <a:lumOff val="0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8C68AD3-31D4-42AA-ACD0-E21E95CE0D76}">
      <dsp:nvSpPr>
        <dsp:cNvPr id="0" name=""/>
        <dsp:cNvSpPr/>
      </dsp:nvSpPr>
      <dsp:spPr>
        <a:xfrm>
          <a:off x="0" y="0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Neglect </a:t>
          </a:r>
          <a:endParaRPr lang="en-US" sz="3100" kern="1200"/>
        </a:p>
      </dsp:txBody>
      <dsp:txXfrm>
        <a:off x="0" y="0"/>
        <a:ext cx="5914209" cy="656082"/>
      </dsp:txXfrm>
    </dsp:sp>
    <dsp:sp modelId="{2D148A6E-FB3C-49AC-90E1-644D446F198E}">
      <dsp:nvSpPr>
        <dsp:cNvPr id="0" name=""/>
        <dsp:cNvSpPr/>
      </dsp:nvSpPr>
      <dsp:spPr>
        <a:xfrm>
          <a:off x="0" y="656082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480451"/>
                <a:satOff val="-510"/>
                <a:lumOff val="392"/>
                <a:alphaOff val="0"/>
                <a:shade val="74000"/>
                <a:satMod val="130000"/>
                <a:lumMod val="90000"/>
              </a:schemeClr>
              <a:schemeClr val="accent2">
                <a:hueOff val="480451"/>
                <a:satOff val="-510"/>
                <a:lumOff val="392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480451"/>
              <a:satOff val="-510"/>
              <a:lumOff val="392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506FEA-3466-40FF-A4B1-EC2832D52655}">
      <dsp:nvSpPr>
        <dsp:cNvPr id="0" name=""/>
        <dsp:cNvSpPr/>
      </dsp:nvSpPr>
      <dsp:spPr>
        <a:xfrm>
          <a:off x="0" y="656082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Physical </a:t>
          </a:r>
          <a:endParaRPr lang="en-US" sz="3100" kern="1200"/>
        </a:p>
      </dsp:txBody>
      <dsp:txXfrm>
        <a:off x="0" y="656082"/>
        <a:ext cx="5914209" cy="656082"/>
      </dsp:txXfrm>
    </dsp:sp>
    <dsp:sp modelId="{D1BE53C5-A26B-4FA4-B72F-85E99543C725}">
      <dsp:nvSpPr>
        <dsp:cNvPr id="0" name=""/>
        <dsp:cNvSpPr/>
      </dsp:nvSpPr>
      <dsp:spPr>
        <a:xfrm>
          <a:off x="0" y="1312164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960901"/>
                <a:satOff val="-1021"/>
                <a:lumOff val="784"/>
                <a:alphaOff val="0"/>
                <a:shade val="74000"/>
                <a:satMod val="130000"/>
                <a:lumMod val="90000"/>
              </a:schemeClr>
              <a:schemeClr val="accent2">
                <a:hueOff val="960901"/>
                <a:satOff val="-1021"/>
                <a:lumOff val="784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960901"/>
              <a:satOff val="-1021"/>
              <a:lumOff val="784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980F91F-FECF-47FE-B8D2-2E5933A24DED}">
      <dsp:nvSpPr>
        <dsp:cNvPr id="0" name=""/>
        <dsp:cNvSpPr/>
      </dsp:nvSpPr>
      <dsp:spPr>
        <a:xfrm>
          <a:off x="0" y="1312164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Sexual and phycological</a:t>
          </a:r>
          <a:endParaRPr lang="en-US" sz="3100" kern="1200"/>
        </a:p>
      </dsp:txBody>
      <dsp:txXfrm>
        <a:off x="0" y="1312164"/>
        <a:ext cx="5914209" cy="656082"/>
      </dsp:txXfrm>
    </dsp:sp>
    <dsp:sp modelId="{37B10FAF-A5FA-414E-98FF-999E4EDA0852}">
      <dsp:nvSpPr>
        <dsp:cNvPr id="0" name=""/>
        <dsp:cNvSpPr/>
      </dsp:nvSpPr>
      <dsp:spPr>
        <a:xfrm>
          <a:off x="0" y="1968246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1441352"/>
                <a:satOff val="-1531"/>
                <a:lumOff val="1176"/>
                <a:alphaOff val="0"/>
                <a:shade val="74000"/>
                <a:satMod val="130000"/>
                <a:lumMod val="90000"/>
              </a:schemeClr>
              <a:schemeClr val="accent2">
                <a:hueOff val="1441352"/>
                <a:satOff val="-1531"/>
                <a:lumOff val="1176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1441352"/>
              <a:satOff val="-1531"/>
              <a:lumOff val="1176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89DE47-B5F4-4ABA-8FAF-E77F679556A6}">
      <dsp:nvSpPr>
        <dsp:cNvPr id="0" name=""/>
        <dsp:cNvSpPr/>
      </dsp:nvSpPr>
      <dsp:spPr>
        <a:xfrm>
          <a:off x="0" y="1968246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Family mental illness </a:t>
          </a:r>
          <a:endParaRPr lang="en-US" sz="3100" kern="1200"/>
        </a:p>
      </dsp:txBody>
      <dsp:txXfrm>
        <a:off x="0" y="1968246"/>
        <a:ext cx="5914209" cy="656082"/>
      </dsp:txXfrm>
    </dsp:sp>
    <dsp:sp modelId="{94186B00-E8F0-4DB7-87CB-CAB209CC0E6B}">
      <dsp:nvSpPr>
        <dsp:cNvPr id="0" name=""/>
        <dsp:cNvSpPr/>
      </dsp:nvSpPr>
      <dsp:spPr>
        <a:xfrm>
          <a:off x="0" y="2624328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1921803"/>
                <a:satOff val="-2041"/>
                <a:lumOff val="1569"/>
                <a:alphaOff val="0"/>
                <a:shade val="74000"/>
                <a:satMod val="130000"/>
                <a:lumMod val="90000"/>
              </a:schemeClr>
              <a:schemeClr val="accent2">
                <a:hueOff val="1921803"/>
                <a:satOff val="-2041"/>
                <a:lumOff val="1569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1921803"/>
              <a:satOff val="-2041"/>
              <a:lumOff val="1569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16315FA-062D-49E6-AACC-48F91E3158D9}">
      <dsp:nvSpPr>
        <dsp:cNvPr id="0" name=""/>
        <dsp:cNvSpPr/>
      </dsp:nvSpPr>
      <dsp:spPr>
        <a:xfrm>
          <a:off x="0" y="2624328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Family violence </a:t>
          </a:r>
          <a:endParaRPr lang="en-US" sz="3100" kern="1200"/>
        </a:p>
      </dsp:txBody>
      <dsp:txXfrm>
        <a:off x="0" y="2624328"/>
        <a:ext cx="5914209" cy="656082"/>
      </dsp:txXfrm>
    </dsp:sp>
    <dsp:sp modelId="{4B778390-359A-49A0-99FB-CFDCAC8295CF}">
      <dsp:nvSpPr>
        <dsp:cNvPr id="0" name=""/>
        <dsp:cNvSpPr/>
      </dsp:nvSpPr>
      <dsp:spPr>
        <a:xfrm>
          <a:off x="0" y="3280410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2402254"/>
                <a:satOff val="-2551"/>
                <a:lumOff val="1961"/>
                <a:alphaOff val="0"/>
                <a:shade val="74000"/>
                <a:satMod val="130000"/>
                <a:lumMod val="90000"/>
              </a:schemeClr>
              <a:schemeClr val="accent2">
                <a:hueOff val="2402254"/>
                <a:satOff val="-2551"/>
                <a:lumOff val="1961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2402254"/>
              <a:satOff val="-2551"/>
              <a:lumOff val="1961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42BC0E-80E2-49FE-A2EB-D87B747D63F3}">
      <dsp:nvSpPr>
        <dsp:cNvPr id="0" name=""/>
        <dsp:cNvSpPr/>
      </dsp:nvSpPr>
      <dsp:spPr>
        <a:xfrm>
          <a:off x="0" y="3280410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Bereavement </a:t>
          </a:r>
          <a:endParaRPr lang="en-US" sz="3100" kern="1200"/>
        </a:p>
      </dsp:txBody>
      <dsp:txXfrm>
        <a:off x="0" y="3280410"/>
        <a:ext cx="5914209" cy="656082"/>
      </dsp:txXfrm>
    </dsp:sp>
    <dsp:sp modelId="{EFF0AE83-F5DA-4239-96D0-689C9A8D35A8}">
      <dsp:nvSpPr>
        <dsp:cNvPr id="0" name=""/>
        <dsp:cNvSpPr/>
      </dsp:nvSpPr>
      <dsp:spPr>
        <a:xfrm>
          <a:off x="0" y="3936492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2882704"/>
                <a:satOff val="-3062"/>
                <a:lumOff val="2353"/>
                <a:alphaOff val="0"/>
                <a:shade val="74000"/>
                <a:satMod val="130000"/>
                <a:lumMod val="90000"/>
              </a:schemeClr>
              <a:schemeClr val="accent2">
                <a:hueOff val="2882704"/>
                <a:satOff val="-3062"/>
                <a:lumOff val="2353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2882704"/>
              <a:satOff val="-3062"/>
              <a:lumOff val="2353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4CA023D-B632-4770-81DE-72E55235F186}">
      <dsp:nvSpPr>
        <dsp:cNvPr id="0" name=""/>
        <dsp:cNvSpPr/>
      </dsp:nvSpPr>
      <dsp:spPr>
        <a:xfrm>
          <a:off x="0" y="3936492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Bullying </a:t>
          </a:r>
          <a:endParaRPr lang="en-US" sz="3100" kern="1200"/>
        </a:p>
      </dsp:txBody>
      <dsp:txXfrm>
        <a:off x="0" y="3936492"/>
        <a:ext cx="5914209" cy="656082"/>
      </dsp:txXfrm>
    </dsp:sp>
    <dsp:sp modelId="{9299B63C-BA15-4331-A3B3-23CCF7C88910}">
      <dsp:nvSpPr>
        <dsp:cNvPr id="0" name=""/>
        <dsp:cNvSpPr/>
      </dsp:nvSpPr>
      <dsp:spPr>
        <a:xfrm>
          <a:off x="0" y="4592574"/>
          <a:ext cx="5914209" cy="0"/>
        </a:xfrm>
        <a:prstGeom prst="line">
          <a:avLst/>
        </a:prstGeom>
        <a:blipFill>
          <a:blip xmlns:r="http://schemas.openxmlformats.org/officeDocument/2006/relationships" r:embed="rId1">
            <a:duotone>
              <a:schemeClr val="accent2">
                <a:hueOff val="3363155"/>
                <a:satOff val="-3572"/>
                <a:lumOff val="2745"/>
                <a:alphaOff val="0"/>
                <a:shade val="74000"/>
                <a:satMod val="130000"/>
                <a:lumMod val="90000"/>
              </a:schemeClr>
              <a:schemeClr val="accent2">
                <a:hueOff val="3363155"/>
                <a:satOff val="-3572"/>
                <a:lumOff val="2745"/>
                <a:alphaOff val="0"/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  <a:ln w="9525" cap="flat" cmpd="sng" algn="ctr">
          <a:solidFill>
            <a:schemeClr val="accent2">
              <a:hueOff val="3363155"/>
              <a:satOff val="-3572"/>
              <a:lumOff val="2745"/>
              <a:alphaOff val="0"/>
            </a:schemeClr>
          </a:solidFill>
          <a:prstDash val="solid"/>
        </a:ln>
        <a:effectLst>
          <a:innerShdw blurRad="25400" dist="12700" dir="13500000">
            <a:srgbClr val="000000">
              <a:alpha val="45000"/>
            </a:srgbClr>
          </a:inn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F840D1-8515-4B61-82AC-50F4D9B6176A}">
      <dsp:nvSpPr>
        <dsp:cNvPr id="0" name=""/>
        <dsp:cNvSpPr/>
      </dsp:nvSpPr>
      <dsp:spPr>
        <a:xfrm>
          <a:off x="0" y="4592574"/>
          <a:ext cx="5914209" cy="6560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8110" tIns="118110" rIns="118110" bIns="118110" numCol="1" spcCol="1270" anchor="t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Family separation </a:t>
          </a:r>
          <a:endParaRPr lang="en-US" sz="3100" kern="1200"/>
        </a:p>
      </dsp:txBody>
      <dsp:txXfrm>
        <a:off x="0" y="4592574"/>
        <a:ext cx="5914209" cy="6560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524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53165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90175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4472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37925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9564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941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4054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868024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5679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91194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952105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864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833217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65542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31617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5313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96482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  <p:sldLayoutId id="2147483724" r:id="rId12"/>
    <p:sldLayoutId id="2147483725" r:id="rId13"/>
    <p:sldLayoutId id="2147483726" r:id="rId14"/>
    <p:sldLayoutId id="2147483727" r:id="rId15"/>
    <p:sldLayoutId id="2147483728" r:id="rId16"/>
    <p:sldLayoutId id="214748372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image" Target="../media/image3.png"/><Relationship Id="rId7" Type="http://schemas.openxmlformats.org/officeDocument/2006/relationships/diagramQuickStyle" Target="../diagrams/quickStyle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4" Type="http://schemas.openxmlformats.org/officeDocument/2006/relationships/image" Target="../media/image4.png"/><Relationship Id="rId9" Type="http://schemas.microsoft.com/office/2007/relationships/diagramDrawing" Target="../diagrams/drawing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acehubwales.com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Q71OEHQ76A?feature=oembed" TargetMode="External"/><Relationship Id="rId4" Type="http://schemas.openxmlformats.org/officeDocument/2006/relationships/image" Target="../media/image1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NULL" TargetMode="External"/><Relationship Id="rId7" Type="http://schemas.openxmlformats.org/officeDocument/2006/relationships/hyperlink" Target="https://www.violencepreventionwales.co.uk/research-evidence/adverse-childhood-experiences-aces" TargetMode="External"/><Relationship Id="rId2" Type="http://schemas.openxmlformats.org/officeDocument/2006/relationships/hyperlink" Target="https://acehubwales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NULL" TargetMode="External"/><Relationship Id="rId5" Type="http://schemas.openxmlformats.org/officeDocument/2006/relationships/hyperlink" Target="https://phw.nhs.wales/services-and-teams/ace-aware-wales/" TargetMode="External"/><Relationship Id="rId4" Type="http://schemas.openxmlformats.org/officeDocument/2006/relationships/hyperlink" Target="http://www.youtube.com/watch?v=mQ71OEHQ76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9F1F6E2E-E2E7-4689-9E5D-51F37CB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B728A18-FF26-43E9-AF31-9608EBA3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D418D479-7A49-4E09-A270-87C36ABE5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55AC523-B142-409D-BB68-747EDDCE6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98FD6A06-A68E-49C5-8F1D-8945DD8C0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A6794A3D-A7E9-4DC9-98E4-02104E24A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dirty="0">
                <a:cs typeface="Calibri Light"/>
              </a:rPr>
              <a:t>Adverse Childhood Experiences</a:t>
            </a:r>
            <a:br>
              <a:rPr lang="en-GB" dirty="0">
                <a:cs typeface="Calibri Light"/>
              </a:rPr>
            </a:br>
            <a:r>
              <a:rPr lang="en-GB" dirty="0">
                <a:cs typeface="Calibri Light"/>
              </a:rPr>
              <a:t>(ACE)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579045" y="3657596"/>
            <a:ext cx="4513252" cy="193346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>
                <a:cs typeface="Calibri"/>
              </a:rPr>
              <a:t>Kelly Evans </a:t>
            </a:r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731DD8B-7A0A-47A0-BF6B-EBB4F970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B4C9AA2-461E-7A77-5546-9F82BE228215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977" r="10979" b="3"/>
          <a:stretch/>
        </p:blipFill>
        <p:spPr>
          <a:xfrm>
            <a:off x="1412683" y="1410208"/>
            <a:ext cx="4348925" cy="385878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10A370BF-9768-4FA0-8887-C3777F3A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43619-4173-2539-22D5-11CF8326AA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of lesson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E93544-C720-D9DD-6DC7-DC5B3A00B8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To explore childhood adversity and trauma.</a:t>
            </a:r>
            <a:r>
              <a:rPr lang="en-GB" sz="36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1868412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C1CED-4DB3-ECCF-2E02-C0EA33C22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3F84E3-3A9B-D7E4-804E-81C183520F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sz="3600" b="1" dirty="0">
                <a:latin typeface="Calibri"/>
                <a:cs typeface="Calibri"/>
              </a:rPr>
              <a:t>Identify different forms of abuse.</a:t>
            </a:r>
            <a:endParaRPr lang="en-GB" sz="3600" dirty="0">
              <a:latin typeface="Calibri"/>
              <a:cs typeface="Calibri"/>
            </a:endParaRPr>
          </a:p>
          <a:p>
            <a:pPr algn="just">
              <a:buSzPct val="114999"/>
            </a:pPr>
            <a:r>
              <a:rPr lang="en-US" sz="3600" b="1" dirty="0">
                <a:latin typeface="Calibri"/>
                <a:cs typeface="Calibri"/>
              </a:rPr>
              <a:t>Identify harmful behaviors linked to ACEs.</a:t>
            </a:r>
          </a:p>
          <a:p>
            <a:pPr algn="just">
              <a:buSzPct val="114999"/>
            </a:pPr>
            <a:r>
              <a:rPr lang="en-US" sz="3600" b="1" dirty="0">
                <a:latin typeface="Calibri"/>
                <a:cs typeface="Calibri"/>
              </a:rPr>
              <a:t>identify how we can prevent ACEs. </a:t>
            </a:r>
          </a:p>
          <a:p>
            <a:pPr algn="just">
              <a:buSzPct val="114999"/>
            </a:pPr>
            <a:endParaRPr lang="en-US" sz="3600" b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67762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erson with idea concept">
            <a:extLst>
              <a:ext uri="{FF2B5EF4-FFF2-40B4-BE49-F238E27FC236}">
                <a16:creationId xmlns:a16="http://schemas.microsoft.com/office/drawing/2014/main" id="{C93E1338-D331-73FB-D71F-1F8A63C187A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 t="4947" r="-2" b="10656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E8097D-239E-2629-E194-E29EE4D09D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Adversity?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203F37-5A05-0C7B-600D-F1A0B87EE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do we think of when we think of adversity?</a:t>
            </a:r>
          </a:p>
        </p:txBody>
      </p:sp>
    </p:spTree>
    <p:extLst>
      <p:ext uri="{BB962C8B-B14F-4D97-AF65-F5344CB8AC3E}">
        <p14:creationId xmlns:p14="http://schemas.microsoft.com/office/powerpoint/2010/main" val="415510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E7DEDD00-5E71-418B-9C3C-9B71B01822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21" name="Picture 20">
              <a:extLst>
                <a:ext uri="{FF2B5EF4-FFF2-40B4-BE49-F238E27FC236}">
                  <a16:creationId xmlns:a16="http://schemas.microsoft.com/office/drawing/2014/main" id="{F08AA894-60A7-4A09-919E-54EF7C3EC8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44680684-9D82-4E2B-9E9A-778390DA9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23" name="Picture 22">
              <a:extLst>
                <a:ext uri="{FF2B5EF4-FFF2-40B4-BE49-F238E27FC236}">
                  <a16:creationId xmlns:a16="http://schemas.microsoft.com/office/drawing/2014/main" id="{E28899EB-8201-46DC-A208-67136E6BA1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58681DBB-DB5A-40DF-8333-C7E1C945B5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D3AA32-1DCB-44DA-1C5F-E07A4C808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79671"/>
          </a:xfrm>
        </p:spPr>
        <p:txBody>
          <a:bodyPr>
            <a:normAutofit fontScale="90000"/>
          </a:bodyPr>
          <a:lstStyle/>
          <a:p>
            <a:endParaRPr lang="en-GB">
              <a:solidFill>
                <a:srgbClr val="262626"/>
              </a:solidFill>
            </a:endParaRP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E352FA64-F266-ACDF-9B36-ADC461687C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54937766"/>
              </p:ext>
            </p:extLst>
          </p:nvPr>
        </p:nvGraphicFramePr>
        <p:xfrm>
          <a:off x="883510" y="814206"/>
          <a:ext cx="10610330" cy="4847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719372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8E121-56E7-1D83-E2F5-287939E1BF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Adverse Childhood experiences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2A0A6-C2CF-7201-D81F-F62F6B27D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9752" y="2495148"/>
            <a:ext cx="9601196" cy="33189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Traumatic unpleasant experiences that take place before a child is 18 are known as Adverse childhood experiences. </a:t>
            </a:r>
          </a:p>
          <a:p>
            <a:pPr marL="0" indent="0">
              <a:buNone/>
            </a:pPr>
            <a:r>
              <a:rPr lang="en-GB" dirty="0"/>
              <a:t>These adverse events could be a single or prolonged incident and these incidents could threaten a young person's trust, safety and wellbeing.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3200" dirty="0"/>
              <a:t>Can you give some examples of adverse childhood experiences?</a:t>
            </a:r>
          </a:p>
        </p:txBody>
      </p:sp>
    </p:spTree>
    <p:extLst>
      <p:ext uri="{BB962C8B-B14F-4D97-AF65-F5344CB8AC3E}">
        <p14:creationId xmlns:p14="http://schemas.microsoft.com/office/powerpoint/2010/main" val="24376093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2BE4420-3B5F-4549-8B4A-77855B8215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75876F6-95D4-48CB-8E3E-4401A96E25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88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1B84719-90BB-4D0C-92D8-61DC5512B3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0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2FEC7772-1056-6C39-88C3-07452B3DC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5599" y="1055077"/>
            <a:ext cx="2532909" cy="479457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ACE's come in all forms of abuse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7B407EC4-5D16-4845-9840-4E28622B65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2053" y="-2"/>
            <a:ext cx="7539947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2B3C67A4-57FF-7F45-B7D1-219456E043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81596108"/>
              </p:ext>
            </p:extLst>
          </p:nvPr>
        </p:nvGraphicFramePr>
        <p:xfrm>
          <a:off x="5470072" y="804670"/>
          <a:ext cx="5914209" cy="52486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493119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75E8EF-F986-82BB-BE30-4DE2E50A3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42130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67AE770-DCA2-506A-33D9-E944C4DB4B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0856" y="620702"/>
            <a:ext cx="10505108" cy="5255166"/>
          </a:xfrm>
        </p:spPr>
      </p:pic>
    </p:spTree>
    <p:extLst>
      <p:ext uri="{BB962C8B-B14F-4D97-AF65-F5344CB8AC3E}">
        <p14:creationId xmlns:p14="http://schemas.microsoft.com/office/powerpoint/2010/main" val="23695799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1CEB68-6453-077D-410F-277F77B8B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68192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5D3CD-2DF3-B3F4-7C63-885347C2FD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46888" y="2546635"/>
            <a:ext cx="9601196" cy="3318936"/>
          </a:xfrm>
        </p:spPr>
        <p:txBody>
          <a:bodyPr/>
          <a:lstStyle/>
          <a:p>
            <a:r>
              <a:rPr lang="en-GB" sz="4400" dirty="0"/>
              <a:t>What harmful behaviours do you think children who have experienced multiple ACEs are at risk of?  </a:t>
            </a:r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33530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48AB7-56B4-1D29-E25F-AE9981389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92163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4" name="Content Placeholder 3" descr="A close-up of a screen&#10;&#10;Description automatically generated">
            <a:extLst>
              <a:ext uri="{FF2B5EF4-FFF2-40B4-BE49-F238E27FC236}">
                <a16:creationId xmlns:a16="http://schemas.microsoft.com/office/drawing/2014/main" id="{1373D6EA-5D46-4054-5913-03B6B01C192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1060" y="683163"/>
            <a:ext cx="10947223" cy="5779819"/>
          </a:xfrm>
        </p:spPr>
      </p:pic>
    </p:spTree>
    <p:extLst>
      <p:ext uri="{BB962C8B-B14F-4D97-AF65-F5344CB8AC3E}">
        <p14:creationId xmlns:p14="http://schemas.microsoft.com/office/powerpoint/2010/main" val="234284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76638-7B43-B2FC-7B0C-738F8865A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682329"/>
            <a:ext cx="9601196" cy="604327"/>
          </a:xfrm>
        </p:spPr>
        <p:txBody>
          <a:bodyPr>
            <a:normAutofit fontScale="90000"/>
          </a:bodyPr>
          <a:lstStyle/>
          <a:p>
            <a:r>
              <a:rPr lang="en-GB" dirty="0"/>
              <a:t>Preventing ACEs could....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6FF18AE-5DAA-AACE-C86F-F2DFCFEA481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3584" y="1282770"/>
            <a:ext cx="10834796" cy="5355097"/>
          </a:xfrm>
        </p:spPr>
      </p:pic>
    </p:spTree>
    <p:extLst>
      <p:ext uri="{BB962C8B-B14F-4D97-AF65-F5344CB8AC3E}">
        <p14:creationId xmlns:p14="http://schemas.microsoft.com/office/powerpoint/2010/main" val="967426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0E2BF7-9E53-55F4-F30D-0A3155C3DA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85A97-A375-47E2-3611-1962A503D7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 How do you think we could help prevent ACEs?</a:t>
            </a:r>
          </a:p>
        </p:txBody>
      </p:sp>
    </p:spTree>
    <p:extLst>
      <p:ext uri="{BB962C8B-B14F-4D97-AF65-F5344CB8AC3E}">
        <p14:creationId xmlns:p14="http://schemas.microsoft.com/office/powerpoint/2010/main" val="55810789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79356-DC2C-D67F-8CB3-7715ECC30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055" y="639785"/>
            <a:ext cx="10981629" cy="1602041"/>
          </a:xfrm>
        </p:spPr>
        <p:txBody>
          <a:bodyPr>
            <a:normAutofit/>
          </a:bodyPr>
          <a:lstStyle/>
          <a:p>
            <a:r>
              <a:rPr lang="en-GB"/>
              <a:t>Public Health Wales Tackling and Preventing ACEs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A828F-25A3-23F4-145A-075EFF8334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705" y="2523801"/>
            <a:ext cx="10296935" cy="294345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dirty="0"/>
              <a:t>Public Health Wales has collaborated with Cymru Well Wales to set up a hub to support Wales in tackling and preventing ACEs in Wales. </a:t>
            </a:r>
            <a:r>
              <a:rPr lang="en-GB" sz="3200" dirty="0">
                <a:ea typeface="+mn-lt"/>
                <a:cs typeface="+mn-lt"/>
              </a:rPr>
              <a:t>Their goal is to break the cycle of ACEs by sharing ideas and knowledge.</a:t>
            </a:r>
            <a:r>
              <a:rPr lang="en-GB" dirty="0">
                <a:ea typeface="+mn-lt"/>
                <a:cs typeface="+mn-lt"/>
              </a:rPr>
              <a:t> </a:t>
            </a:r>
            <a:endParaRPr lang="en-US" dirty="0"/>
          </a:p>
          <a:p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ea typeface="+mn-lt"/>
                <a:cs typeface="+mn-lt"/>
                <a:hlinkClick r:id="rId2"/>
              </a:rPr>
              <a:t>Https://acehubwales.com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84923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B1BAE-2D9D-5DE9-4A1B-CD5C8B8DF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717089"/>
            <a:ext cx="9601196" cy="641258"/>
          </a:xfrm>
        </p:spPr>
        <p:txBody>
          <a:bodyPr>
            <a:normAutofit fontScale="90000"/>
          </a:bodyPr>
          <a:lstStyle/>
          <a:p>
            <a:r>
              <a:rPr lang="en-GB" dirty="0"/>
              <a:t>Public Health Wales 5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0DACEE-D8BB-02C5-7C12-929CF37F32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1576" y="1419454"/>
            <a:ext cx="10628238" cy="4809805"/>
          </a:xfrm>
        </p:spPr>
        <p:txBody>
          <a:bodyPr>
            <a:normAutofit fontScale="85000" lnSpcReduction="10000"/>
          </a:bodyPr>
          <a:lstStyle/>
          <a:p>
            <a:endParaRPr lang="en-GB" dirty="0"/>
          </a:p>
          <a:p>
            <a:pPr>
              <a:buSzPct val="114999"/>
            </a:pPr>
            <a:r>
              <a:rPr lang="en-GB" sz="3200" dirty="0">
                <a:solidFill>
                  <a:srgbClr val="212529"/>
                </a:solidFill>
                <a:ea typeface="+mn-lt"/>
                <a:cs typeface="+mn-lt"/>
              </a:rPr>
              <a:t>Sharing information and knowledge about ACES, listening and working together with communities, children and families to find solutions that will work.</a:t>
            </a:r>
            <a:endParaRPr lang="en-GB" sz="3200" dirty="0"/>
          </a:p>
          <a:p>
            <a:pPr>
              <a:buSzPct val="114999"/>
            </a:pPr>
            <a:r>
              <a:rPr lang="en-GB" sz="3200" dirty="0">
                <a:solidFill>
                  <a:srgbClr val="212529"/>
                </a:solidFill>
                <a:ea typeface="+mn-lt"/>
                <a:cs typeface="+mn-lt"/>
              </a:rPr>
              <a:t>Sharing evidence about what organisations can do differently to help prevent and mitigate ACEs.</a:t>
            </a:r>
            <a:endParaRPr lang="en-GB" sz="3200" dirty="0"/>
          </a:p>
          <a:p>
            <a:pPr>
              <a:buSzPct val="114999"/>
            </a:pPr>
            <a:r>
              <a:rPr lang="en-GB" sz="3200" dirty="0">
                <a:solidFill>
                  <a:srgbClr val="212529"/>
                </a:solidFill>
                <a:ea typeface="+mn-lt"/>
                <a:cs typeface="+mn-lt"/>
              </a:rPr>
              <a:t>Developing knowledge and skills among professionals, providing training for them to challenge internal and external networks and drive change.</a:t>
            </a:r>
            <a:endParaRPr lang="en-GB" sz="3200" dirty="0"/>
          </a:p>
          <a:p>
            <a:pPr>
              <a:buSzPct val="114999"/>
            </a:pPr>
            <a:r>
              <a:rPr lang="en-GB" sz="3200" dirty="0">
                <a:solidFill>
                  <a:srgbClr val="212529"/>
                </a:solidFill>
                <a:ea typeface="+mn-lt"/>
                <a:cs typeface="+mn-lt"/>
              </a:rPr>
              <a:t>Learning from each other, and sharing information that leads to action.</a:t>
            </a:r>
            <a:endParaRPr lang="en-GB" sz="3200" dirty="0"/>
          </a:p>
          <a:p>
            <a:pPr>
              <a:buSzPct val="114999"/>
            </a:pPr>
            <a:r>
              <a:rPr lang="en-GB" sz="3200" dirty="0">
                <a:solidFill>
                  <a:srgbClr val="212529"/>
                </a:solidFill>
                <a:ea typeface="+mn-lt"/>
                <a:cs typeface="+mn-lt"/>
              </a:rPr>
              <a:t>Driving change by challenging ways of working, throughout Wales.</a:t>
            </a:r>
            <a:endParaRPr lang="en-GB" sz="3200" dirty="0"/>
          </a:p>
          <a:p>
            <a:pPr>
              <a:buSzPct val="114999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94841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3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D5290F-581C-F841-2917-D22EA747A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GB" sz="3600" dirty="0">
                <a:solidFill>
                  <a:srgbClr val="262626"/>
                </a:solidFill>
              </a:rPr>
              <a:t>Preventing ACEs</a:t>
            </a:r>
            <a:r>
              <a:rPr lang="en-GB" sz="2800" dirty="0">
                <a:solidFill>
                  <a:srgbClr val="262626"/>
                </a:solidFill>
              </a:rPr>
              <a:t> 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B980EA7-2B37-4E7B-2D2B-6E8502263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/>
          </a:bodyPr>
          <a:lstStyle/>
          <a:p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Prevent ACEs Now">
            <a:hlinkClick r:id="" action="ppaction://media"/>
            <a:extLst>
              <a:ext uri="{FF2B5EF4-FFF2-40B4-BE49-F238E27FC236}">
                <a16:creationId xmlns:a16="http://schemas.microsoft.com/office/drawing/2014/main" id="{BE017064-E842-2D8A-6C83-C54AC188DB2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773845" y="67400"/>
            <a:ext cx="7409679" cy="6784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8164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BEB251-E183-2303-C656-C7072C1F56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729DB-0AF3-E43B-349C-93C090A5A4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400" b="1" dirty="0"/>
              <a:t>What have we learnt from today's class? </a:t>
            </a:r>
          </a:p>
        </p:txBody>
      </p:sp>
    </p:spTree>
    <p:extLst>
      <p:ext uri="{BB962C8B-B14F-4D97-AF65-F5344CB8AC3E}">
        <p14:creationId xmlns:p14="http://schemas.microsoft.com/office/powerpoint/2010/main" val="615106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B6FB2-CE8B-BEE9-8573-1CEEC7A1F1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551437"/>
            <a:ext cx="9601196" cy="530823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1E3F53-AC3A-96AC-667B-9A80B0FEF1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5923" y="867281"/>
            <a:ext cx="10981630" cy="5373021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Calibri"/>
                <a:cs typeface="Calibri"/>
              </a:rPr>
              <a:t>ACE Hub Wales (2022) </a:t>
            </a:r>
            <a:r>
              <a:rPr lang="en-GB" sz="2000" i="1" dirty="0">
                <a:latin typeface="Calibri"/>
                <a:cs typeface="Calibri"/>
              </a:rPr>
              <a:t>Welcome to our Adverse Childhood Experiences (ACE) Hub Wales website.</a:t>
            </a:r>
            <a:r>
              <a:rPr lang="en-GB" sz="2000" dirty="0">
                <a:latin typeface="Calibri"/>
                <a:cs typeface="Calibri"/>
              </a:rPr>
              <a:t> Available at: </a:t>
            </a:r>
            <a:r>
              <a:rPr lang="en-GB" sz="2000" u="sng" dirty="0">
                <a:solidFill>
                  <a:srgbClr val="0563C1"/>
                </a:solidFill>
                <a:latin typeface="Calibri"/>
                <a:cs typeface="Calibri"/>
                <a:hlinkClick r:id="rId2"/>
              </a:rPr>
              <a:t>https://acehubwales.com</a:t>
            </a:r>
            <a:r>
              <a:rPr lang="en-GB" sz="2000" dirty="0">
                <a:latin typeface="Calibri"/>
                <a:cs typeface="Calibri"/>
              </a:rPr>
              <a:t> (Accessed: 18 September 2023).</a:t>
            </a:r>
          </a:p>
          <a:p>
            <a:pPr>
              <a:buSzPct val="114999"/>
            </a:pPr>
            <a:r>
              <a:rPr lang="en-GB" sz="2000" dirty="0">
                <a:latin typeface="Calibri"/>
                <a:cs typeface="Calibri"/>
              </a:rPr>
              <a:t>Centers for Disease Control and Prevention (2020) </a:t>
            </a:r>
            <a:r>
              <a:rPr lang="en-GB" sz="2000" i="1" dirty="0">
                <a:latin typeface="Calibri"/>
                <a:cs typeface="Calibri"/>
              </a:rPr>
              <a:t>Prevent ACEs now</a:t>
            </a:r>
            <a:r>
              <a:rPr lang="en-GB" sz="2000" dirty="0">
                <a:latin typeface="Calibri"/>
                <a:cs typeface="Calibri"/>
              </a:rPr>
              <a:t>. Available at: </a:t>
            </a:r>
            <a:r>
              <a:rPr lang="en-GB" sz="2000" dirty="0">
                <a:latin typeface="Calibri"/>
                <a:cs typeface="Calibri"/>
                <a:hlinkClick r:id="rId3" invalidUrl="https://"/>
              </a:rPr>
              <a:t>https://</a:t>
            </a:r>
            <a:r>
              <a:rPr lang="en-GB" sz="2000" dirty="0">
                <a:latin typeface="Calibri"/>
                <a:cs typeface="Calibri"/>
              </a:rPr>
              <a:t> </a:t>
            </a:r>
            <a:r>
              <a:rPr lang="en-GB" sz="2000" u="sng" dirty="0">
                <a:solidFill>
                  <a:srgbClr val="0563C1"/>
                </a:solidFill>
                <a:latin typeface="Calibri"/>
                <a:cs typeface="Calibri"/>
                <a:hlinkClick r:id="rId4"/>
              </a:rPr>
              <a:t>www.youtube.com/watch?v=mQ71OEHQ76A</a:t>
            </a:r>
            <a:r>
              <a:rPr lang="en-GB" sz="2000" dirty="0">
                <a:latin typeface="Calibri"/>
                <a:cs typeface="Calibri"/>
              </a:rPr>
              <a:t> (Accessed: 18 September 2023).</a:t>
            </a:r>
          </a:p>
          <a:p>
            <a:pPr>
              <a:buSzPct val="114999"/>
            </a:pPr>
            <a:r>
              <a:rPr lang="en-GB" sz="2000" dirty="0">
                <a:latin typeface="Calibri"/>
                <a:cs typeface="Calibri"/>
              </a:rPr>
              <a:t>Public Health Wales (2023)</a:t>
            </a:r>
            <a:r>
              <a:rPr lang="en-GB" sz="2000" i="1" dirty="0">
                <a:latin typeface="Calibri"/>
                <a:cs typeface="Calibri"/>
              </a:rPr>
              <a:t> ACE Aware Wales</a:t>
            </a:r>
            <a:r>
              <a:rPr lang="en-GB" sz="2000" dirty="0">
                <a:latin typeface="Calibri"/>
                <a:cs typeface="Calibri"/>
              </a:rPr>
              <a:t>. Available at: </a:t>
            </a:r>
            <a:r>
              <a:rPr lang="en-GB" sz="2000" u="sng" dirty="0">
                <a:solidFill>
                  <a:srgbClr val="0563C1"/>
                </a:solidFill>
                <a:latin typeface="Calibri"/>
                <a:cs typeface="Calibri"/>
                <a:hlinkClick r:id="rId5"/>
              </a:rPr>
              <a:t>https://phw.nhs.wales/services-and-teams/ace-aware-wales/</a:t>
            </a:r>
            <a:r>
              <a:rPr lang="en-GB" sz="2000" dirty="0">
                <a:latin typeface="Calibri"/>
                <a:cs typeface="Calibri"/>
              </a:rPr>
              <a:t> (Accessed: 18 September 2023).</a:t>
            </a:r>
          </a:p>
          <a:p>
            <a:pPr>
              <a:buSzPct val="114999"/>
            </a:pPr>
            <a:r>
              <a:rPr lang="en-GB" sz="2000" dirty="0">
                <a:latin typeface="Calibri"/>
                <a:cs typeface="Calibri"/>
              </a:rPr>
              <a:t>Public Health Wales (2015) </a:t>
            </a:r>
            <a:r>
              <a:rPr lang="en-GB" sz="2000" i="1" dirty="0">
                <a:latin typeface="Calibri"/>
                <a:cs typeface="Calibri"/>
              </a:rPr>
              <a:t>Welsh Adverse Childhood Experiences (ACE) Study</a:t>
            </a:r>
            <a:r>
              <a:rPr lang="en-GB" sz="2000" dirty="0">
                <a:latin typeface="Calibri"/>
                <a:cs typeface="Calibri"/>
              </a:rPr>
              <a:t>. Available at: </a:t>
            </a:r>
            <a:r>
              <a:rPr lang="en-GB" sz="2000" dirty="0">
                <a:latin typeface="Calibri"/>
                <a:cs typeface="Calibri"/>
                <a:hlinkClick r:id="rId6" invalidUrl="https://"/>
              </a:rPr>
              <a:t>https://</a:t>
            </a:r>
            <a:r>
              <a:rPr lang="en-GB" sz="2000" dirty="0">
                <a:latin typeface="Calibri"/>
                <a:cs typeface="Calibri"/>
              </a:rPr>
              <a:t> </a:t>
            </a:r>
            <a:r>
              <a:rPr lang="en-GB" sz="2000" err="1">
                <a:latin typeface="Calibri"/>
                <a:cs typeface="Calibri"/>
              </a:rPr>
              <a:t>phw.nhs.wales</a:t>
            </a:r>
            <a:r>
              <a:rPr lang="en-GB" sz="2000" dirty="0">
                <a:latin typeface="Calibri"/>
                <a:cs typeface="Calibri"/>
              </a:rPr>
              <a:t>/files/aces/aces-and-their-impact-on-health-harming-behaviours-in-the-welsh-adult-population-pdf/ (</a:t>
            </a:r>
            <a:r>
              <a:rPr lang="en-GB" sz="2000" err="1">
                <a:latin typeface="Calibri"/>
                <a:cs typeface="Calibri"/>
              </a:rPr>
              <a:t>Accesseed</a:t>
            </a:r>
            <a:r>
              <a:rPr lang="en-GB" sz="2000" dirty="0">
                <a:latin typeface="Calibri"/>
                <a:cs typeface="Calibri"/>
              </a:rPr>
              <a:t>: 18 September 2023).</a:t>
            </a:r>
          </a:p>
          <a:p>
            <a:pPr>
              <a:buSzPct val="114999"/>
            </a:pPr>
            <a:r>
              <a:rPr lang="en-GB" dirty="0">
                <a:latin typeface="Calibri"/>
                <a:cs typeface="Calibri"/>
              </a:rPr>
              <a:t>Violence Prevention Unit (2023) </a:t>
            </a:r>
            <a:r>
              <a:rPr lang="en-GB" i="1" dirty="0">
                <a:latin typeface="Calibri"/>
                <a:cs typeface="Calibri"/>
              </a:rPr>
              <a:t>Adverse Childhood Experiences (ACEs)</a:t>
            </a:r>
            <a:r>
              <a:rPr lang="en-GB" dirty="0">
                <a:latin typeface="Calibri"/>
                <a:cs typeface="Calibri"/>
              </a:rPr>
              <a:t>. Available at: </a:t>
            </a:r>
            <a:r>
              <a:rPr lang="en-GB" dirty="0">
                <a:latin typeface="Calibri"/>
                <a:cs typeface="Calibri"/>
                <a:hlinkClick r:id="rId7"/>
              </a:rPr>
              <a:t>https://</a:t>
            </a:r>
            <a:r>
              <a:rPr lang="en-GB" dirty="0">
                <a:latin typeface="Calibri"/>
                <a:ea typeface="+mn-lt"/>
                <a:cs typeface="+mn-lt"/>
                <a:hlinkClick r:id="rId7"/>
              </a:rPr>
              <a:t>www.violencepreventionwales.co.uk/research-evidence/adverse-childhood-experiences-aces</a:t>
            </a:r>
            <a:r>
              <a:rPr lang="en-GB" dirty="0">
                <a:latin typeface="Calibri"/>
                <a:ea typeface="+mn-lt"/>
                <a:cs typeface="+mn-lt"/>
              </a:rPr>
              <a:t> (Accessed: 20 September 2023).</a:t>
            </a:r>
            <a:r>
              <a:rPr lang="en-GB" dirty="0">
                <a:ea typeface="+mn-lt"/>
                <a:cs typeface="+mn-lt"/>
              </a:rPr>
              <a:t> </a:t>
            </a:r>
          </a:p>
          <a:p>
            <a:pPr>
              <a:buSzPct val="114999"/>
            </a:pPr>
            <a:r>
              <a:rPr lang="en-GB" b="1" dirty="0">
                <a:solidFill>
                  <a:srgbClr val="FFFFFF"/>
                </a:solidFill>
                <a:latin typeface="Arial"/>
                <a:ea typeface="+mn-lt"/>
                <a:cs typeface="Arial"/>
              </a:rPr>
              <a:t>Review of Adverse Childhood Experiences (ACE) policy: report</a:t>
            </a:r>
            <a:endParaRPr lang="en-GB" dirty="0">
              <a:ea typeface="+mn-lt"/>
              <a:cs typeface="+mn-lt"/>
            </a:endParaRPr>
          </a:p>
          <a:p>
            <a:pPr>
              <a:buSzPct val="114999"/>
            </a:pPr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4887383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Organic</vt:lpstr>
      <vt:lpstr>Adverse Childhood Experiences (ACE)</vt:lpstr>
      <vt:lpstr>Aim of lesson </vt:lpstr>
      <vt:lpstr>Objectives </vt:lpstr>
      <vt:lpstr>Adversity?</vt:lpstr>
      <vt:lpstr>PowerPoint Presentation</vt:lpstr>
      <vt:lpstr>Adverse Childhood experiences </vt:lpstr>
      <vt:lpstr>ACE's come in all forms of abuse</vt:lpstr>
      <vt:lpstr>PowerPoint Presentation</vt:lpstr>
      <vt:lpstr>PowerPoint Presentation</vt:lpstr>
      <vt:lpstr>PowerPoint Presentation</vt:lpstr>
      <vt:lpstr>Preventing ACEs could....</vt:lpstr>
      <vt:lpstr>PowerPoint Presentation</vt:lpstr>
      <vt:lpstr>Public Health Wales Tackling and Preventing ACEs </vt:lpstr>
      <vt:lpstr>Public Health Wales 5 Goals</vt:lpstr>
      <vt:lpstr>Preventing ACEs </vt:lpstr>
      <vt:lpstr>PowerPoint Presentation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526</cp:revision>
  <dcterms:created xsi:type="dcterms:W3CDTF">2023-09-18T15:29:24Z</dcterms:created>
  <dcterms:modified xsi:type="dcterms:W3CDTF">2023-10-12T10:27:13Z</dcterms:modified>
</cp:coreProperties>
</file>