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1388" r:id="rId5"/>
    <p:sldId id="257" r:id="rId6"/>
    <p:sldId id="310" r:id="rId7"/>
    <p:sldId id="1389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1C95B1-1DD1-467F-AC4A-6BC86F7314D4}" v="2" dt="2022-10-20T15:38:59.4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D51C95B1-1DD1-467F-AC4A-6BC86F7314D4}"/>
    <pc:docChg chg="custSel addSld delSld modSld">
      <pc:chgData name="Aishat Bakre" userId="839b68a6-4a2b-45ef-9a5a-14f954bfea5f" providerId="ADAL" clId="{D51C95B1-1DD1-467F-AC4A-6BC86F7314D4}" dt="2022-10-22T13:47:03.915" v="673" actId="20577"/>
      <pc:docMkLst>
        <pc:docMk/>
      </pc:docMkLst>
      <pc:sldChg chg="del">
        <pc:chgData name="Aishat Bakre" userId="839b68a6-4a2b-45ef-9a5a-14f954bfea5f" providerId="ADAL" clId="{D51C95B1-1DD1-467F-AC4A-6BC86F7314D4}" dt="2022-10-20T15:41:06.696" v="196" actId="2696"/>
        <pc:sldMkLst>
          <pc:docMk/>
          <pc:sldMk cId="3408955283" sldId="256"/>
        </pc:sldMkLst>
      </pc:sldChg>
      <pc:sldChg chg="modSp new mod">
        <pc:chgData name="Aishat Bakre" userId="839b68a6-4a2b-45ef-9a5a-14f954bfea5f" providerId="ADAL" clId="{D51C95B1-1DD1-467F-AC4A-6BC86F7314D4}" dt="2022-10-20T20:20:35.282" v="410" actId="20577"/>
        <pc:sldMkLst>
          <pc:docMk/>
          <pc:sldMk cId="736208756" sldId="257"/>
        </pc:sldMkLst>
        <pc:spChg chg="mod">
          <ac:chgData name="Aishat Bakre" userId="839b68a6-4a2b-45ef-9a5a-14f954bfea5f" providerId="ADAL" clId="{D51C95B1-1DD1-467F-AC4A-6BC86F7314D4}" dt="2022-10-20T15:41:04.063" v="195" actId="113"/>
          <ac:spMkLst>
            <pc:docMk/>
            <pc:sldMk cId="736208756" sldId="257"/>
            <ac:spMk id="2" creationId="{E48E9F5D-9048-ECD6-5EF1-16BDE19099FF}"/>
          </ac:spMkLst>
        </pc:spChg>
        <pc:spChg chg="mod">
          <ac:chgData name="Aishat Bakre" userId="839b68a6-4a2b-45ef-9a5a-14f954bfea5f" providerId="ADAL" clId="{D51C95B1-1DD1-467F-AC4A-6BC86F7314D4}" dt="2022-10-20T20:20:35.282" v="410" actId="20577"/>
          <ac:spMkLst>
            <pc:docMk/>
            <pc:sldMk cId="736208756" sldId="257"/>
            <ac:spMk id="3" creationId="{A6FCAF27-9EE9-F2D3-86E5-13B2858E737D}"/>
          </ac:spMkLst>
        </pc:spChg>
      </pc:sldChg>
      <pc:sldChg chg="modSp mod">
        <pc:chgData name="Aishat Bakre" userId="839b68a6-4a2b-45ef-9a5a-14f954bfea5f" providerId="ADAL" clId="{D51C95B1-1DD1-467F-AC4A-6BC86F7314D4}" dt="2022-10-22T13:45:39.924" v="622" actId="20577"/>
        <pc:sldMkLst>
          <pc:docMk/>
          <pc:sldMk cId="1797734647" sldId="310"/>
        </pc:sldMkLst>
        <pc:spChg chg="mod">
          <ac:chgData name="Aishat Bakre" userId="839b68a6-4a2b-45ef-9a5a-14f954bfea5f" providerId="ADAL" clId="{D51C95B1-1DD1-467F-AC4A-6BC86F7314D4}" dt="2022-10-20T15:40:59.318" v="194" actId="113"/>
          <ac:spMkLst>
            <pc:docMk/>
            <pc:sldMk cId="1797734647" sldId="310"/>
            <ac:spMk id="2" creationId="{49E05FD3-2A18-4D63-9097-C67E6B08C004}"/>
          </ac:spMkLst>
        </pc:spChg>
        <pc:spChg chg="mod">
          <ac:chgData name="Aishat Bakre" userId="839b68a6-4a2b-45ef-9a5a-14f954bfea5f" providerId="ADAL" clId="{D51C95B1-1DD1-467F-AC4A-6BC86F7314D4}" dt="2022-10-22T13:45:39.924" v="622" actId="20577"/>
          <ac:spMkLst>
            <pc:docMk/>
            <pc:sldMk cId="1797734647" sldId="310"/>
            <ac:spMk id="3" creationId="{E54D0262-A3C5-4396-87AA-634EC25E339F}"/>
          </ac:spMkLst>
        </pc:spChg>
      </pc:sldChg>
      <pc:sldChg chg="modSp mod">
        <pc:chgData name="Aishat Bakre" userId="839b68a6-4a2b-45ef-9a5a-14f954bfea5f" providerId="ADAL" clId="{D51C95B1-1DD1-467F-AC4A-6BC86F7314D4}" dt="2022-10-20T15:39:21.213" v="134" actId="113"/>
        <pc:sldMkLst>
          <pc:docMk/>
          <pc:sldMk cId="1183658900" sldId="1388"/>
        </pc:sldMkLst>
        <pc:spChg chg="mod">
          <ac:chgData name="Aishat Bakre" userId="839b68a6-4a2b-45ef-9a5a-14f954bfea5f" providerId="ADAL" clId="{D51C95B1-1DD1-467F-AC4A-6BC86F7314D4}" dt="2022-10-20T15:39:21.213" v="134" actId="113"/>
          <ac:spMkLst>
            <pc:docMk/>
            <pc:sldMk cId="1183658900" sldId="1388"/>
            <ac:spMk id="8" creationId="{0583DE83-3B95-86A6-E705-2EF80A7EE526}"/>
          </ac:spMkLst>
        </pc:spChg>
      </pc:sldChg>
      <pc:sldChg chg="modSp new mod">
        <pc:chgData name="Aishat Bakre" userId="839b68a6-4a2b-45ef-9a5a-14f954bfea5f" providerId="ADAL" clId="{D51C95B1-1DD1-467F-AC4A-6BC86F7314D4}" dt="2022-10-22T13:47:03.915" v="673" actId="20577"/>
        <pc:sldMkLst>
          <pc:docMk/>
          <pc:sldMk cId="197473447" sldId="1389"/>
        </pc:sldMkLst>
        <pc:spChg chg="mod">
          <ac:chgData name="Aishat Bakre" userId="839b68a6-4a2b-45ef-9a5a-14f954bfea5f" providerId="ADAL" clId="{D51C95B1-1DD1-467F-AC4A-6BC86F7314D4}" dt="2022-10-20T20:30:29.785" v="621" actId="113"/>
          <ac:spMkLst>
            <pc:docMk/>
            <pc:sldMk cId="197473447" sldId="1389"/>
            <ac:spMk id="2" creationId="{02AFB004-737D-3A28-689D-288A3C2D7A7F}"/>
          </ac:spMkLst>
        </pc:spChg>
        <pc:spChg chg="mod">
          <ac:chgData name="Aishat Bakre" userId="839b68a6-4a2b-45ef-9a5a-14f954bfea5f" providerId="ADAL" clId="{D51C95B1-1DD1-467F-AC4A-6BC86F7314D4}" dt="2022-10-22T13:47:03.915" v="673" actId="20577"/>
          <ac:spMkLst>
            <pc:docMk/>
            <pc:sldMk cId="197473447" sldId="1389"/>
            <ac:spMk id="3" creationId="{8C3C9EE7-2C99-D5C6-424C-556734DB265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47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196752"/>
            <a:ext cx="7920880" cy="151216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bg1"/>
                </a:solidFill>
                <a:cs typeface="Arial" panose="020B0604020202020204" pitchFamily="34" charset="0"/>
              </a:rPr>
              <a:t>INTRODUCTION TO PUBLIC HEALTH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7E0142-23F9-3434-F789-410B79A36478}"/>
              </a:ext>
            </a:extLst>
          </p:cNvPr>
          <p:cNvSpPr txBox="1"/>
          <p:nvPr/>
        </p:nvSpPr>
        <p:spPr>
          <a:xfrm>
            <a:off x="2015716" y="3550589"/>
            <a:ext cx="54006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i="1" dirty="0">
                <a:solidFill>
                  <a:schemeClr val="bg1"/>
                </a:solidFill>
                <a:cs typeface="Arial" panose="020B0604020202020204" pitchFamily="34" charset="0"/>
              </a:rPr>
              <a:t>LCHS4004</a:t>
            </a:r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8C6B0B-188F-3B70-6B49-920ECCAB986D}"/>
              </a:ext>
            </a:extLst>
          </p:cNvPr>
          <p:cNvSpPr txBox="1"/>
          <p:nvPr/>
        </p:nvSpPr>
        <p:spPr>
          <a:xfrm>
            <a:off x="2286000" y="4483278"/>
            <a:ext cx="495029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Semester 1       2021/22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83DE83-3B95-86A6-E705-2EF80A7EE526}"/>
              </a:ext>
            </a:extLst>
          </p:cNvPr>
          <p:cNvSpPr txBox="1"/>
          <p:nvPr/>
        </p:nvSpPr>
        <p:spPr>
          <a:xfrm>
            <a:off x="1835696" y="2722637"/>
            <a:ext cx="60121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</a:rPr>
              <a:t>Assessment Group Discussion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3606C5-BF01-7CE4-1F9B-F0C72E9DE66E}"/>
              </a:ext>
            </a:extLst>
          </p:cNvPr>
          <p:cNvSpPr txBox="1"/>
          <p:nvPr/>
        </p:nvSpPr>
        <p:spPr>
          <a:xfrm>
            <a:off x="189459" y="5589240"/>
            <a:ext cx="19342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cs typeface="Arial" panose="020B0604020202020204" pitchFamily="34" charset="0"/>
              </a:rPr>
              <a:t>Dr Aishat Bakre</a:t>
            </a:r>
            <a:endParaRPr lang="en-GB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3658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E9F5D-9048-ECD6-5EF1-16BDE1909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CAF27-9EE9-F2D3-86E5-13B2858E7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Today you will be doing a group discussion</a:t>
            </a:r>
          </a:p>
          <a:p>
            <a:r>
              <a:rPr lang="en-GB" dirty="0"/>
              <a:t>You will be discussing in your designated groups</a:t>
            </a:r>
          </a:p>
          <a:p>
            <a:r>
              <a:rPr lang="en-GB" dirty="0"/>
              <a:t>You will be marked as you discuss in your group today</a:t>
            </a:r>
          </a:p>
          <a:p>
            <a:r>
              <a:rPr lang="en-GB" dirty="0"/>
              <a:t>You must allow every member of the group to share their taught</a:t>
            </a:r>
          </a:p>
          <a:p>
            <a:r>
              <a:rPr lang="en-GB" dirty="0"/>
              <a:t>Take some time to rehearse within your group before your turn.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208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05FD3-2A18-4D63-9097-C67E6B08C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Remember: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D0262-A3C5-4396-87AA-634EC25E33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Speak clearly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 not speak too fast or too slow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Speak loud enough for everyone to hear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Show off your knowledge during the discussion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you address all the questions relating to your group case study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you give others opportunity to talk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1797734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FB004-737D-3A28-689D-288A3C2D7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 slot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C9EE7-2C99-D5C6-424C-556734DB2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time slot </a:t>
            </a:r>
            <a:r>
              <a:rPr lang="en-GB"/>
              <a:t>are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Group 1- 9.15-10.00</a:t>
            </a:r>
          </a:p>
          <a:p>
            <a:r>
              <a:rPr lang="en-GB" dirty="0"/>
              <a:t>Group 2- 10.15-11.00</a:t>
            </a:r>
          </a:p>
          <a:p>
            <a:r>
              <a:rPr lang="en-GB" dirty="0"/>
              <a:t>Group 3- 11.15-12.00</a:t>
            </a:r>
          </a:p>
          <a:p>
            <a:r>
              <a:rPr lang="en-GB" dirty="0"/>
              <a:t>Group 4- 12.15-1</a:t>
            </a:r>
          </a:p>
        </p:txBody>
      </p:sp>
    </p:spTree>
    <p:extLst>
      <p:ext uri="{BB962C8B-B14F-4D97-AF65-F5344CB8AC3E}">
        <p14:creationId xmlns:p14="http://schemas.microsoft.com/office/powerpoint/2010/main" val="1974734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134</Words>
  <Application>Microsoft Office PowerPoint</Application>
  <PresentationFormat>On-screen Show (4:3)</PresentationFormat>
  <Paragraphs>28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Myriad Pro</vt:lpstr>
      <vt:lpstr>Arial</vt:lpstr>
      <vt:lpstr>Calibri</vt:lpstr>
      <vt:lpstr>20140311PresentationUWTSDTemplate</vt:lpstr>
      <vt:lpstr>INTRODUCTION TO PUBLIC HEALTH</vt:lpstr>
      <vt:lpstr>Today’s session</vt:lpstr>
      <vt:lpstr>Remember:</vt:lpstr>
      <vt:lpstr>Time slot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34</cp:revision>
  <dcterms:created xsi:type="dcterms:W3CDTF">2015-04-14T15:21:28Z</dcterms:created>
  <dcterms:modified xsi:type="dcterms:W3CDTF">2022-10-22T13:47:15Z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