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24"/>
  </p:notesMasterIdLst>
  <p:sldIdLst>
    <p:sldId id="256" r:id="rId4"/>
    <p:sldId id="257" r:id="rId5"/>
    <p:sldId id="2592" r:id="rId6"/>
    <p:sldId id="2604" r:id="rId7"/>
    <p:sldId id="2594" r:id="rId8"/>
    <p:sldId id="2576" r:id="rId9"/>
    <p:sldId id="2605" r:id="rId10"/>
    <p:sldId id="2577" r:id="rId11"/>
    <p:sldId id="2606" r:id="rId12"/>
    <p:sldId id="2608" r:id="rId13"/>
    <p:sldId id="2609" r:id="rId14"/>
    <p:sldId id="2607" r:id="rId15"/>
    <p:sldId id="258" r:id="rId16"/>
    <p:sldId id="259" r:id="rId17"/>
    <p:sldId id="2570" r:id="rId18"/>
    <p:sldId id="260" r:id="rId19"/>
    <p:sldId id="2600" r:id="rId20"/>
    <p:sldId id="2601" r:id="rId21"/>
    <p:sldId id="2602" r:id="rId22"/>
    <p:sldId id="260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73AC4C-E46A-4422-89DD-1662B3FAEC5E}" v="200" dt="2025-11-20T15:18:20.4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2063" autoAdjust="0"/>
  </p:normalViewPr>
  <p:slideViewPr>
    <p:cSldViewPr snapToGrid="0">
      <p:cViewPr varScale="1">
        <p:scale>
          <a:sx n="49" d="100"/>
          <a:sy n="49" d="100"/>
        </p:scale>
        <p:origin x="295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undo custSel addSld delSld modSld sldOrd">
      <pc:chgData name="Julie Thomas" userId="2af13b6d24d29b42" providerId="LiveId" clId="{88C2DB11-0E9A-44FE-AE8B-2469165B3BF6}" dt="2025-11-20T15:24:44.463" v="3241"/>
      <pc:docMkLst>
        <pc:docMk/>
      </pc:docMkLst>
      <pc:sldChg chg="modSp mod">
        <pc:chgData name="Julie Thomas" userId="2af13b6d24d29b42" providerId="LiveId" clId="{88C2DB11-0E9A-44FE-AE8B-2469165B3BF6}" dt="2025-11-20T10:38:26.659" v="49" actId="207"/>
        <pc:sldMkLst>
          <pc:docMk/>
          <pc:sldMk cId="621330718" sldId="256"/>
        </pc:sldMkLst>
        <pc:spChg chg="mod">
          <ac:chgData name="Julie Thomas" userId="2af13b6d24d29b42" providerId="LiveId" clId="{88C2DB11-0E9A-44FE-AE8B-2469165B3BF6}" dt="2025-11-20T10:38:17.022" v="36" actId="1076"/>
          <ac:spMkLst>
            <pc:docMk/>
            <pc:sldMk cId="621330718" sldId="256"/>
            <ac:spMk id="2" creationId="{B2E71B32-0572-1631-142F-DC80916C652A}"/>
          </ac:spMkLst>
        </pc:spChg>
        <pc:spChg chg="mod">
          <ac:chgData name="Julie Thomas" userId="2af13b6d24d29b42" providerId="LiveId" clId="{88C2DB11-0E9A-44FE-AE8B-2469165B3BF6}" dt="2025-11-20T10:38:26.659" v="49" actId="207"/>
          <ac:spMkLst>
            <pc:docMk/>
            <pc:sldMk cId="621330718" sldId="256"/>
            <ac:spMk id="3" creationId="{54411887-1C80-260F-D87D-7AC07129A70B}"/>
          </ac:spMkLst>
        </pc:spChg>
      </pc:sldChg>
      <pc:sldChg chg="modSp new mod">
        <pc:chgData name="Julie Thomas" userId="2af13b6d24d29b42" providerId="LiveId" clId="{88C2DB11-0E9A-44FE-AE8B-2469165B3BF6}" dt="2025-11-20T11:58:23.437" v="1356" actId="255"/>
        <pc:sldMkLst>
          <pc:docMk/>
          <pc:sldMk cId="210568409" sldId="257"/>
        </pc:sldMkLst>
        <pc:spChg chg="mod">
          <ac:chgData name="Julie Thomas" userId="2af13b6d24d29b42" providerId="LiveId" clId="{88C2DB11-0E9A-44FE-AE8B-2469165B3BF6}" dt="2025-11-20T10:39:53.643" v="250" actId="113"/>
          <ac:spMkLst>
            <pc:docMk/>
            <pc:sldMk cId="210568409" sldId="257"/>
            <ac:spMk id="2" creationId="{17E475A0-8D3C-8F44-AC46-EE1A15377C2A}"/>
          </ac:spMkLst>
        </pc:spChg>
        <pc:spChg chg="mod">
          <ac:chgData name="Julie Thomas" userId="2af13b6d24d29b42" providerId="LiveId" clId="{88C2DB11-0E9A-44FE-AE8B-2469165B3BF6}" dt="2025-11-20T11:58:23.437" v="1356" actId="255"/>
          <ac:spMkLst>
            <pc:docMk/>
            <pc:sldMk cId="210568409" sldId="257"/>
            <ac:spMk id="3" creationId="{6AA70FF5-EF10-C608-17E6-6203EEF9B90F}"/>
          </ac:spMkLst>
        </pc:spChg>
      </pc:sldChg>
      <pc:sldChg chg="addSp modSp new del mod modNotesTx">
        <pc:chgData name="Julie Thomas" userId="2af13b6d24d29b42" providerId="LiveId" clId="{88C2DB11-0E9A-44FE-AE8B-2469165B3BF6}" dt="2025-11-20T12:39:39.579" v="2176" actId="2696"/>
        <pc:sldMkLst>
          <pc:docMk/>
          <pc:sldMk cId="43990936" sldId="258"/>
        </pc:sldMkLst>
        <pc:spChg chg="mod">
          <ac:chgData name="Julie Thomas" userId="2af13b6d24d29b42" providerId="LiveId" clId="{88C2DB11-0E9A-44FE-AE8B-2469165B3BF6}" dt="2025-11-20T11:07:49.674" v="815" actId="27636"/>
          <ac:spMkLst>
            <pc:docMk/>
            <pc:sldMk cId="43990936" sldId="258"/>
            <ac:spMk id="2" creationId="{E4281FE8-EEC6-3062-C4CD-91E0D7BC5678}"/>
          </ac:spMkLst>
        </pc:spChg>
        <pc:spChg chg="mod">
          <ac:chgData name="Julie Thomas" userId="2af13b6d24d29b42" providerId="LiveId" clId="{88C2DB11-0E9A-44FE-AE8B-2469165B3BF6}" dt="2025-11-20T11:08:03.531" v="820" actId="27636"/>
          <ac:spMkLst>
            <pc:docMk/>
            <pc:sldMk cId="43990936" sldId="258"/>
            <ac:spMk id="3" creationId="{FA27FB33-D1DF-2342-86C6-6C68097CA649}"/>
          </ac:spMkLst>
        </pc:spChg>
        <pc:picChg chg="add mod">
          <ac:chgData name="Julie Thomas" userId="2af13b6d24d29b42" providerId="LiveId" clId="{88C2DB11-0E9A-44FE-AE8B-2469165B3BF6}" dt="2025-11-20T11:07:53.042" v="816" actId="14100"/>
          <ac:picMkLst>
            <pc:docMk/>
            <pc:sldMk cId="43990936" sldId="258"/>
            <ac:picMk id="5" creationId="{1D89D510-BA6C-5502-6BC6-721162C95CD0}"/>
          </ac:picMkLst>
        </pc:picChg>
      </pc:sldChg>
      <pc:sldChg chg="add">
        <pc:chgData name="Julie Thomas" userId="2af13b6d24d29b42" providerId="LiveId" clId="{88C2DB11-0E9A-44FE-AE8B-2469165B3BF6}" dt="2025-11-20T12:39:48.750" v="2177"/>
        <pc:sldMkLst>
          <pc:docMk/>
          <pc:sldMk cId="1110880579" sldId="258"/>
        </pc:sldMkLst>
      </pc:sldChg>
      <pc:sldChg chg="addSp delSp modSp new del mod">
        <pc:chgData name="Julie Thomas" userId="2af13b6d24d29b42" providerId="LiveId" clId="{88C2DB11-0E9A-44FE-AE8B-2469165B3BF6}" dt="2025-11-20T12:39:39.579" v="2176" actId="2696"/>
        <pc:sldMkLst>
          <pc:docMk/>
          <pc:sldMk cId="2017850226" sldId="259"/>
        </pc:sldMkLst>
        <pc:spChg chg="mod">
          <ac:chgData name="Julie Thomas" userId="2af13b6d24d29b42" providerId="LiveId" clId="{88C2DB11-0E9A-44FE-AE8B-2469165B3BF6}" dt="2025-11-20T10:42:13.681" v="351" actId="113"/>
          <ac:spMkLst>
            <pc:docMk/>
            <pc:sldMk cId="2017850226" sldId="259"/>
            <ac:spMk id="2" creationId="{375A0874-323E-0320-109C-9240D8DACF65}"/>
          </ac:spMkLst>
        </pc:spChg>
        <pc:spChg chg="del">
          <ac:chgData name="Julie Thomas" userId="2af13b6d24d29b42" providerId="LiveId" clId="{88C2DB11-0E9A-44FE-AE8B-2469165B3BF6}" dt="2025-11-20T10:41:48.925" v="310"/>
          <ac:spMkLst>
            <pc:docMk/>
            <pc:sldMk cId="2017850226" sldId="259"/>
            <ac:spMk id="3" creationId="{12CBF502-512F-7EA3-EB4F-DCBBF8BB27F7}"/>
          </ac:spMkLst>
        </pc:spChg>
        <pc:graphicFrameChg chg="add mod modGraphic">
          <ac:chgData name="Julie Thomas" userId="2af13b6d24d29b42" providerId="LiveId" clId="{88C2DB11-0E9A-44FE-AE8B-2469165B3BF6}" dt="2025-11-20T10:49:32.503" v="367" actId="20577"/>
          <ac:graphicFrameMkLst>
            <pc:docMk/>
            <pc:sldMk cId="2017850226" sldId="259"/>
            <ac:graphicFrameMk id="4" creationId="{D4CE4A93-8EBC-5F11-15E8-445FB504E6DE}"/>
          </ac:graphicFrameMkLst>
        </pc:graphicFrameChg>
      </pc:sldChg>
      <pc:sldChg chg="add">
        <pc:chgData name="Julie Thomas" userId="2af13b6d24d29b42" providerId="LiveId" clId="{88C2DB11-0E9A-44FE-AE8B-2469165B3BF6}" dt="2025-11-20T12:39:48.750" v="2177"/>
        <pc:sldMkLst>
          <pc:docMk/>
          <pc:sldMk cId="2595823869" sldId="259"/>
        </pc:sldMkLst>
      </pc:sldChg>
      <pc:sldChg chg="addSp modSp new del mod">
        <pc:chgData name="Julie Thomas" userId="2af13b6d24d29b42" providerId="LiveId" clId="{88C2DB11-0E9A-44FE-AE8B-2469165B3BF6}" dt="2025-11-20T12:39:39.579" v="2176" actId="2696"/>
        <pc:sldMkLst>
          <pc:docMk/>
          <pc:sldMk cId="1712225014" sldId="260"/>
        </pc:sldMkLst>
        <pc:spChg chg="mod">
          <ac:chgData name="Julie Thomas" userId="2af13b6d24d29b42" providerId="LiveId" clId="{88C2DB11-0E9A-44FE-AE8B-2469165B3BF6}" dt="2025-11-20T11:02:01.028" v="802" actId="26606"/>
          <ac:spMkLst>
            <pc:docMk/>
            <pc:sldMk cId="1712225014" sldId="260"/>
            <ac:spMk id="2" creationId="{7A4B62A2-067B-28A0-3047-AA20EF6F9504}"/>
          </ac:spMkLst>
        </pc:spChg>
        <pc:spChg chg="mod">
          <ac:chgData name="Julie Thomas" userId="2af13b6d24d29b42" providerId="LiveId" clId="{88C2DB11-0E9A-44FE-AE8B-2469165B3BF6}" dt="2025-11-20T11:02:01.028" v="802" actId="26606"/>
          <ac:spMkLst>
            <pc:docMk/>
            <pc:sldMk cId="1712225014" sldId="260"/>
            <ac:spMk id="3" creationId="{BC09AF4D-6BBE-A50A-2AE3-E1563DFE557F}"/>
          </ac:spMkLst>
        </pc:spChg>
        <pc:picChg chg="add mod">
          <ac:chgData name="Julie Thomas" userId="2af13b6d24d29b42" providerId="LiveId" clId="{88C2DB11-0E9A-44FE-AE8B-2469165B3BF6}" dt="2025-11-20T11:02:01.028" v="802" actId="26606"/>
          <ac:picMkLst>
            <pc:docMk/>
            <pc:sldMk cId="1712225014" sldId="260"/>
            <ac:picMk id="4" creationId="{B1BDC450-1A0B-EC30-F601-D1A334A12DBB}"/>
          </ac:picMkLst>
        </pc:picChg>
      </pc:sldChg>
      <pc:sldChg chg="add">
        <pc:chgData name="Julie Thomas" userId="2af13b6d24d29b42" providerId="LiveId" clId="{88C2DB11-0E9A-44FE-AE8B-2469165B3BF6}" dt="2025-11-20T12:39:48.750" v="2177"/>
        <pc:sldMkLst>
          <pc:docMk/>
          <pc:sldMk cId="2759478684" sldId="260"/>
        </pc:sldMkLst>
      </pc:sldChg>
      <pc:sldChg chg="new del">
        <pc:chgData name="Julie Thomas" userId="2af13b6d24d29b42" providerId="LiveId" clId="{88C2DB11-0E9A-44FE-AE8B-2469165B3BF6}" dt="2025-11-20T11:25:39.462" v="955" actId="2696"/>
        <pc:sldMkLst>
          <pc:docMk/>
          <pc:sldMk cId="3552243926" sldId="261"/>
        </pc:sldMkLst>
      </pc:sldChg>
      <pc:sldChg chg="addSp delSp modSp add del mod ord modClrScheme chgLayout modNotesTx">
        <pc:chgData name="Julie Thomas" userId="2af13b6d24d29b42" providerId="LiveId" clId="{88C2DB11-0E9A-44FE-AE8B-2469165B3BF6}" dt="2025-11-20T12:39:39.579" v="2176" actId="2696"/>
        <pc:sldMkLst>
          <pc:docMk/>
          <pc:sldMk cId="1455500881" sldId="2570"/>
        </pc:sldMkLst>
        <pc:spChg chg="del mod">
          <ac:chgData name="Julie Thomas" userId="2af13b6d24d29b42" providerId="LiveId" clId="{88C2DB11-0E9A-44FE-AE8B-2469165B3BF6}" dt="2025-11-20T11:21:14.344" v="871" actId="478"/>
          <ac:spMkLst>
            <pc:docMk/>
            <pc:sldMk cId="1455500881" sldId="2570"/>
            <ac:spMk id="2" creationId="{E73612DF-29DC-6532-EC98-E56C171577B7}"/>
          </ac:spMkLst>
        </pc:spChg>
        <pc:spChg chg="mod modVis">
          <ac:chgData name="Julie Thomas" userId="2af13b6d24d29b42" providerId="LiveId" clId="{88C2DB11-0E9A-44FE-AE8B-2469165B3BF6}" dt="2025-11-20T11:20:17.434" v="826" actId="27636"/>
          <ac:spMkLst>
            <pc:docMk/>
            <pc:sldMk cId="1455500881" sldId="2570"/>
            <ac:spMk id="4" creationId="{C4CC0C83-EC58-7712-8CC4-9D2739446D55}"/>
          </ac:spMkLst>
        </pc:spChg>
        <pc:spChg chg="mod">
          <ac:chgData name="Julie Thomas" userId="2af13b6d24d29b42" providerId="LiveId" clId="{88C2DB11-0E9A-44FE-AE8B-2469165B3BF6}" dt="2025-11-20T11:20:17.450" v="827" actId="27636"/>
          <ac:spMkLst>
            <pc:docMk/>
            <pc:sldMk cId="1455500881" sldId="2570"/>
            <ac:spMk id="5" creationId="{A732EA93-9803-5732-B6DD-A8B9AF223B80}"/>
          </ac:spMkLst>
        </pc:spChg>
        <pc:spChg chg="mod modVis">
          <ac:chgData name="Julie Thomas" userId="2af13b6d24d29b42" providerId="LiveId" clId="{88C2DB11-0E9A-44FE-AE8B-2469165B3BF6}" dt="2025-11-20T11:20:17.450" v="828" actId="27636"/>
          <ac:spMkLst>
            <pc:docMk/>
            <pc:sldMk cId="1455500881" sldId="2570"/>
            <ac:spMk id="6" creationId="{178608C1-8259-6564-5B66-921E3E369FAB}"/>
          </ac:spMkLst>
        </pc:spChg>
        <pc:spChg chg="mod">
          <ac:chgData name="Julie Thomas" userId="2af13b6d24d29b42" providerId="LiveId" clId="{88C2DB11-0E9A-44FE-AE8B-2469165B3BF6}" dt="2025-11-20T11:23:42.076" v="941" actId="113"/>
          <ac:spMkLst>
            <pc:docMk/>
            <pc:sldMk cId="1455500881" sldId="2570"/>
            <ac:spMk id="8" creationId="{05B6BD78-D316-4E77-A731-9BACFB732394}"/>
          </ac:spMkLst>
        </pc:spChg>
        <pc:spChg chg="add mod">
          <ac:chgData name="Julie Thomas" userId="2af13b6d24d29b42" providerId="LiveId" clId="{88C2DB11-0E9A-44FE-AE8B-2469165B3BF6}" dt="2025-11-20T11:22:28.261" v="930" actId="27636"/>
          <ac:spMkLst>
            <pc:docMk/>
            <pc:sldMk cId="1455500881" sldId="2570"/>
            <ac:spMk id="9" creationId="{A8DEE3AE-43B9-8602-DDD4-2B8F6B5B4F3F}"/>
          </ac:spMkLst>
        </pc:spChg>
        <pc:picChg chg="mod">
          <ac:chgData name="Julie Thomas" userId="2af13b6d24d29b42" providerId="LiveId" clId="{88C2DB11-0E9A-44FE-AE8B-2469165B3BF6}" dt="2025-11-20T11:22:37.726" v="933" actId="14100"/>
          <ac:picMkLst>
            <pc:docMk/>
            <pc:sldMk cId="1455500881" sldId="2570"/>
            <ac:picMk id="7" creationId="{C258CBB2-DD77-45B7-8796-1D01E06D7328}"/>
          </ac:picMkLst>
        </pc:picChg>
      </pc:sldChg>
      <pc:sldChg chg="add">
        <pc:chgData name="Julie Thomas" userId="2af13b6d24d29b42" providerId="LiveId" clId="{88C2DB11-0E9A-44FE-AE8B-2469165B3BF6}" dt="2025-11-20T12:39:48.750" v="2177"/>
        <pc:sldMkLst>
          <pc:docMk/>
          <pc:sldMk cId="4119777519" sldId="2570"/>
        </pc:sldMkLst>
      </pc:sldChg>
      <pc:sldChg chg="addSp modSp add mod ord modNotesTx">
        <pc:chgData name="Julie Thomas" userId="2af13b6d24d29b42" providerId="LiveId" clId="{88C2DB11-0E9A-44FE-AE8B-2469165B3BF6}" dt="2025-11-20T12:44:58.731" v="2645"/>
        <pc:sldMkLst>
          <pc:docMk/>
          <pc:sldMk cId="3184297243" sldId="2576"/>
        </pc:sldMkLst>
        <pc:spChg chg="mod">
          <ac:chgData name="Julie Thomas" userId="2af13b6d24d29b42" providerId="LiveId" clId="{88C2DB11-0E9A-44FE-AE8B-2469165B3BF6}" dt="2025-11-20T11:28:38.894" v="989" actId="207"/>
          <ac:spMkLst>
            <pc:docMk/>
            <pc:sldMk cId="3184297243" sldId="2576"/>
            <ac:spMk id="2" creationId="{A7D2CA5C-C972-992F-02B4-D37200736898}"/>
          </ac:spMkLst>
        </pc:spChg>
        <pc:spChg chg="mod">
          <ac:chgData name="Julie Thomas" userId="2af13b6d24d29b42" providerId="LiveId" clId="{88C2DB11-0E9A-44FE-AE8B-2469165B3BF6}" dt="2025-11-20T11:28:22.850" v="986" actId="14100"/>
          <ac:spMkLst>
            <pc:docMk/>
            <pc:sldMk cId="3184297243" sldId="2576"/>
            <ac:spMk id="3" creationId="{0257C9E2-2324-1FA9-5B2B-71756D20D6E2}"/>
          </ac:spMkLst>
        </pc:spChg>
        <pc:spChg chg="mod">
          <ac:chgData name="Julie Thomas" userId="2af13b6d24d29b42" providerId="LiveId" clId="{88C2DB11-0E9A-44FE-AE8B-2469165B3BF6}" dt="2025-11-20T11:35:54.158" v="1041" actId="6549"/>
          <ac:spMkLst>
            <pc:docMk/>
            <pc:sldMk cId="3184297243" sldId="2576"/>
            <ac:spMk id="4" creationId="{16FE3FC9-CEDF-92BB-CEA1-807B3C4836E6}"/>
          </ac:spMkLst>
        </pc:spChg>
        <pc:spChg chg="mod">
          <ac:chgData name="Julie Thomas" userId="2af13b6d24d29b42" providerId="LiveId" clId="{88C2DB11-0E9A-44FE-AE8B-2469165B3BF6}" dt="2025-11-20T11:35:52.438" v="1040" actId="6549"/>
          <ac:spMkLst>
            <pc:docMk/>
            <pc:sldMk cId="3184297243" sldId="2576"/>
            <ac:spMk id="5" creationId="{A72DF6AF-4D5D-4B52-3C3D-CC53D6F66997}"/>
          </ac:spMkLst>
        </pc:spChg>
        <pc:spChg chg="mod">
          <ac:chgData name="Julie Thomas" userId="2af13b6d24d29b42" providerId="LiveId" clId="{88C2DB11-0E9A-44FE-AE8B-2469165B3BF6}" dt="2025-11-20T11:25:34.608" v="947" actId="27636"/>
          <ac:spMkLst>
            <pc:docMk/>
            <pc:sldMk cId="3184297243" sldId="2576"/>
            <ac:spMk id="6" creationId="{D72AD408-3335-6549-EE9A-D5F15852EAE7}"/>
          </ac:spMkLst>
        </pc:spChg>
        <pc:spChg chg="add mod">
          <ac:chgData name="Julie Thomas" userId="2af13b6d24d29b42" providerId="LiveId" clId="{88C2DB11-0E9A-44FE-AE8B-2469165B3BF6}" dt="2025-11-20T12:38:52.704" v="2175" actId="113"/>
          <ac:spMkLst>
            <pc:docMk/>
            <pc:sldMk cId="3184297243" sldId="2576"/>
            <ac:spMk id="7" creationId="{8E30C512-BE94-ABC2-B81C-AB54DE13765E}"/>
          </ac:spMkLst>
        </pc:spChg>
      </pc:sldChg>
      <pc:sldChg chg="delSp modSp add mod ord setBg modClrScheme chgLayout modNotesTx">
        <pc:chgData name="Julie Thomas" userId="2af13b6d24d29b42" providerId="LiveId" clId="{88C2DB11-0E9A-44FE-AE8B-2469165B3BF6}" dt="2025-11-20T15:18:20.484" v="3186"/>
        <pc:sldMkLst>
          <pc:docMk/>
          <pc:sldMk cId="2847875875" sldId="2577"/>
        </pc:sldMkLst>
        <pc:spChg chg="mod">
          <ac:chgData name="Julie Thomas" userId="2af13b6d24d29b42" providerId="LiveId" clId="{88C2DB11-0E9A-44FE-AE8B-2469165B3BF6}" dt="2025-11-20T11:33:24.930" v="1024" actId="27636"/>
          <ac:spMkLst>
            <pc:docMk/>
            <pc:sldMk cId="2847875875" sldId="2577"/>
            <ac:spMk id="2" creationId="{FCB500BC-26AA-03A9-FCAB-1858875AC847}"/>
          </ac:spMkLst>
        </pc:spChg>
        <pc:spChg chg="del mod">
          <ac:chgData name="Julie Thomas" userId="2af13b6d24d29b42" providerId="LiveId" clId="{88C2DB11-0E9A-44FE-AE8B-2469165B3BF6}" dt="2025-11-20T11:33:17.524" v="1021" actId="26606"/>
          <ac:spMkLst>
            <pc:docMk/>
            <pc:sldMk cId="2847875875" sldId="2577"/>
            <ac:spMk id="4" creationId="{FE9F6E12-1DCC-1004-94CB-36241A786AD9}"/>
          </ac:spMkLst>
        </pc:spChg>
        <pc:spChg chg="del mod">
          <ac:chgData name="Julie Thomas" userId="2af13b6d24d29b42" providerId="LiveId" clId="{88C2DB11-0E9A-44FE-AE8B-2469165B3BF6}" dt="2025-11-20T11:33:17.524" v="1021" actId="26606"/>
          <ac:spMkLst>
            <pc:docMk/>
            <pc:sldMk cId="2847875875" sldId="2577"/>
            <ac:spMk id="5" creationId="{6B758EE0-7BC2-C586-072A-7742799682D6}"/>
          </ac:spMkLst>
        </pc:spChg>
        <pc:spChg chg="mod modVis">
          <ac:chgData name="Julie Thomas" userId="2af13b6d24d29b42" providerId="LiveId" clId="{88C2DB11-0E9A-44FE-AE8B-2469165B3BF6}" dt="2025-11-20T11:33:17.524" v="1021" actId="26606"/>
          <ac:spMkLst>
            <pc:docMk/>
            <pc:sldMk cId="2847875875" sldId="2577"/>
            <ac:spMk id="6" creationId="{ECAD0D66-B839-81FA-9706-5A9569A88979}"/>
          </ac:spMkLst>
        </pc:spChg>
        <pc:graphicFrameChg chg="mod modGraphic">
          <ac:chgData name="Julie Thomas" userId="2af13b6d24d29b42" providerId="LiveId" clId="{88C2DB11-0E9A-44FE-AE8B-2469165B3BF6}" dt="2025-11-20T15:18:20.484" v="3186"/>
          <ac:graphicFrameMkLst>
            <pc:docMk/>
            <pc:sldMk cId="2847875875" sldId="2577"/>
            <ac:graphicFrameMk id="7" creationId="{E5FF2A1D-5C12-4C24-8213-5A60986B18CC}"/>
          </ac:graphicFrameMkLst>
        </pc:graphicFrameChg>
      </pc:sldChg>
      <pc:sldChg chg="new del">
        <pc:chgData name="Julie Thomas" userId="2af13b6d24d29b42" providerId="LiveId" clId="{88C2DB11-0E9A-44FE-AE8B-2469165B3BF6}" dt="2025-11-20T11:53:31.232" v="1307" actId="2696"/>
        <pc:sldMkLst>
          <pc:docMk/>
          <pc:sldMk cId="285592454" sldId="2578"/>
        </pc:sldMkLst>
      </pc:sldChg>
      <pc:sldChg chg="modSp add del mod">
        <pc:chgData name="Julie Thomas" userId="2af13b6d24d29b42" providerId="LiveId" clId="{88C2DB11-0E9A-44FE-AE8B-2469165B3BF6}" dt="2025-11-20T11:36:10.245" v="1042" actId="2696"/>
        <pc:sldMkLst>
          <pc:docMk/>
          <pc:sldMk cId="1831250560" sldId="2578"/>
        </pc:sldMkLst>
        <pc:spChg chg="mod">
          <ac:chgData name="Julie Thomas" userId="2af13b6d24d29b42" providerId="LiveId" clId="{88C2DB11-0E9A-44FE-AE8B-2469165B3BF6}" dt="2025-11-20T11:25:34.631" v="954" actId="27636"/>
          <ac:spMkLst>
            <pc:docMk/>
            <pc:sldMk cId="1831250560" sldId="2578"/>
            <ac:spMk id="2" creationId="{662D7B66-A288-C5D9-ADC6-F714CE0B5471}"/>
          </ac:spMkLst>
        </pc:spChg>
        <pc:spChg chg="mod">
          <ac:chgData name="Julie Thomas" userId="2af13b6d24d29b42" providerId="LiveId" clId="{88C2DB11-0E9A-44FE-AE8B-2469165B3BF6}" dt="2025-11-20T11:25:34.631" v="952" actId="27636"/>
          <ac:spMkLst>
            <pc:docMk/>
            <pc:sldMk cId="1831250560" sldId="2578"/>
            <ac:spMk id="4" creationId="{358CCB36-AAA1-9E56-4AAD-E3E9306147B9}"/>
          </ac:spMkLst>
        </pc:spChg>
        <pc:spChg chg="mod">
          <ac:chgData name="Julie Thomas" userId="2af13b6d24d29b42" providerId="LiveId" clId="{88C2DB11-0E9A-44FE-AE8B-2469165B3BF6}" dt="2025-11-20T11:25:34.631" v="951" actId="27636"/>
          <ac:spMkLst>
            <pc:docMk/>
            <pc:sldMk cId="1831250560" sldId="2578"/>
            <ac:spMk id="5" creationId="{89764E76-3A73-8807-DA26-B6EBF63C5DC5}"/>
          </ac:spMkLst>
        </pc:spChg>
        <pc:spChg chg="mod">
          <ac:chgData name="Julie Thomas" userId="2af13b6d24d29b42" providerId="LiveId" clId="{88C2DB11-0E9A-44FE-AE8B-2469165B3BF6}" dt="2025-11-20T11:25:34.631" v="953" actId="27636"/>
          <ac:spMkLst>
            <pc:docMk/>
            <pc:sldMk cId="1831250560" sldId="2578"/>
            <ac:spMk id="6" creationId="{3543E7AE-902F-34EA-FB50-30EF35DAB8BD}"/>
          </ac:spMkLst>
        </pc:spChg>
      </pc:sldChg>
      <pc:sldChg chg="addSp delSp modSp add mod modNotesTx">
        <pc:chgData name="Julie Thomas" userId="2af13b6d24d29b42" providerId="LiveId" clId="{88C2DB11-0E9A-44FE-AE8B-2469165B3BF6}" dt="2025-11-20T12:11:53.804" v="1582" actId="14100"/>
        <pc:sldMkLst>
          <pc:docMk/>
          <pc:sldMk cId="2698950848" sldId="2592"/>
        </pc:sldMkLst>
        <pc:spChg chg="del">
          <ac:chgData name="Julie Thomas" userId="2af13b6d24d29b42" providerId="LiveId" clId="{88C2DB11-0E9A-44FE-AE8B-2469165B3BF6}" dt="2025-11-20T12:08:59.503" v="1526" actId="478"/>
          <ac:spMkLst>
            <pc:docMk/>
            <pc:sldMk cId="2698950848" sldId="2592"/>
            <ac:spMk id="2" creationId="{B3CD9F16-AB53-C77F-938D-06818ED93DD9}"/>
          </ac:spMkLst>
        </pc:spChg>
        <pc:spChg chg="mod">
          <ac:chgData name="Julie Thomas" userId="2af13b6d24d29b42" providerId="LiveId" clId="{88C2DB11-0E9A-44FE-AE8B-2469165B3BF6}" dt="2025-11-20T12:09:57.256" v="1564" actId="6549"/>
          <ac:spMkLst>
            <pc:docMk/>
            <pc:sldMk cId="2698950848" sldId="2592"/>
            <ac:spMk id="4" creationId="{A74DA0A4-07A6-0BDC-55DA-584C07961206}"/>
          </ac:spMkLst>
        </pc:spChg>
        <pc:spChg chg="mod">
          <ac:chgData name="Julie Thomas" userId="2af13b6d24d29b42" providerId="LiveId" clId="{88C2DB11-0E9A-44FE-AE8B-2469165B3BF6}" dt="2025-11-20T12:09:55.297" v="1563" actId="6549"/>
          <ac:spMkLst>
            <pc:docMk/>
            <pc:sldMk cId="2698950848" sldId="2592"/>
            <ac:spMk id="5" creationId="{33221CB1-ACCF-FAAE-129D-F814229BA41B}"/>
          </ac:spMkLst>
        </pc:spChg>
        <pc:spChg chg="mod">
          <ac:chgData name="Julie Thomas" userId="2af13b6d24d29b42" providerId="LiveId" clId="{88C2DB11-0E9A-44FE-AE8B-2469165B3BF6}" dt="2025-11-20T12:08:39.955" v="1523" actId="27636"/>
          <ac:spMkLst>
            <pc:docMk/>
            <pc:sldMk cId="2698950848" sldId="2592"/>
            <ac:spMk id="6" creationId="{514C2C3D-A254-304F-3C02-13BF693D8265}"/>
          </ac:spMkLst>
        </pc:spChg>
        <pc:spChg chg="mod">
          <ac:chgData name="Julie Thomas" userId="2af13b6d24d29b42" providerId="LiveId" clId="{88C2DB11-0E9A-44FE-AE8B-2469165B3BF6}" dt="2025-11-20T12:11:49.015" v="1581" actId="1076"/>
          <ac:spMkLst>
            <pc:docMk/>
            <pc:sldMk cId="2698950848" sldId="2592"/>
            <ac:spMk id="8" creationId="{62AE67D8-62B7-4377-BDDD-5E6CAC66870A}"/>
          </ac:spMkLst>
        </pc:spChg>
        <pc:spChg chg="add del mod">
          <ac:chgData name="Julie Thomas" userId="2af13b6d24d29b42" providerId="LiveId" clId="{88C2DB11-0E9A-44FE-AE8B-2469165B3BF6}" dt="2025-11-20T12:09:00.839" v="1527" actId="478"/>
          <ac:spMkLst>
            <pc:docMk/>
            <pc:sldMk cId="2698950848" sldId="2592"/>
            <ac:spMk id="9" creationId="{0F91C026-4590-3385-369E-733C2A4D5E6F}"/>
          </ac:spMkLst>
        </pc:spChg>
        <pc:spChg chg="add mod">
          <ac:chgData name="Julie Thomas" userId="2af13b6d24d29b42" providerId="LiveId" clId="{88C2DB11-0E9A-44FE-AE8B-2469165B3BF6}" dt="2025-11-20T12:11:53.804" v="1582" actId="14100"/>
          <ac:spMkLst>
            <pc:docMk/>
            <pc:sldMk cId="2698950848" sldId="2592"/>
            <ac:spMk id="10" creationId="{0828BB06-5BD8-98A1-F2F6-8270E33933F9}"/>
          </ac:spMkLst>
        </pc:spChg>
        <pc:picChg chg="mod">
          <ac:chgData name="Julie Thomas" userId="2af13b6d24d29b42" providerId="LiveId" clId="{88C2DB11-0E9A-44FE-AE8B-2469165B3BF6}" dt="2025-11-20T12:09:50.859" v="1562" actId="14100"/>
          <ac:picMkLst>
            <pc:docMk/>
            <pc:sldMk cId="2698950848" sldId="2592"/>
            <ac:picMk id="7" creationId="{166E7D59-C756-4538-B4DF-0AF429B87A1E}"/>
          </ac:picMkLst>
        </pc:picChg>
      </pc:sldChg>
      <pc:sldChg chg="addSp delSp modSp add mod ord modNotesTx">
        <pc:chgData name="Julie Thomas" userId="2af13b6d24d29b42" providerId="LiveId" clId="{88C2DB11-0E9A-44FE-AE8B-2469165B3BF6}" dt="2025-11-20T14:37:48.106" v="2912" actId="20577"/>
        <pc:sldMkLst>
          <pc:docMk/>
          <pc:sldMk cId="2758710968" sldId="2594"/>
        </pc:sldMkLst>
        <pc:spChg chg="del mod">
          <ac:chgData name="Julie Thomas" userId="2af13b6d24d29b42" providerId="LiveId" clId="{88C2DB11-0E9A-44FE-AE8B-2469165B3BF6}" dt="2025-11-20T11:58:55.769" v="1368" actId="478"/>
          <ac:spMkLst>
            <pc:docMk/>
            <pc:sldMk cId="2758710968" sldId="2594"/>
            <ac:spMk id="2" creationId="{802A29D8-CB69-2491-9B2B-CB73B2317A31}"/>
          </ac:spMkLst>
        </pc:spChg>
        <pc:spChg chg="add mod">
          <ac:chgData name="Julie Thomas" userId="2af13b6d24d29b42" providerId="LiveId" clId="{88C2DB11-0E9A-44FE-AE8B-2469165B3BF6}" dt="2025-11-20T12:01:38.109" v="1447" actId="1076"/>
          <ac:spMkLst>
            <pc:docMk/>
            <pc:sldMk cId="2758710968" sldId="2594"/>
            <ac:spMk id="3" creationId="{3D6690C6-E1E6-2AE6-0BE9-4483E3778E95}"/>
          </ac:spMkLst>
        </pc:spChg>
        <pc:spChg chg="mod">
          <ac:chgData name="Julie Thomas" userId="2af13b6d24d29b42" providerId="LiveId" clId="{88C2DB11-0E9A-44FE-AE8B-2469165B3BF6}" dt="2025-11-20T11:58:41.972" v="1359" actId="6549"/>
          <ac:spMkLst>
            <pc:docMk/>
            <pc:sldMk cId="2758710968" sldId="2594"/>
            <ac:spMk id="4" creationId="{844104F8-AEAE-A3BC-70B0-B0F3A3CE9980}"/>
          </ac:spMkLst>
        </pc:spChg>
        <pc:spChg chg="mod">
          <ac:chgData name="Julie Thomas" userId="2af13b6d24d29b42" providerId="LiveId" clId="{88C2DB11-0E9A-44FE-AE8B-2469165B3BF6}" dt="2025-11-20T11:58:40.354" v="1358" actId="6549"/>
          <ac:spMkLst>
            <pc:docMk/>
            <pc:sldMk cId="2758710968" sldId="2594"/>
            <ac:spMk id="5" creationId="{8A15BE42-6AC0-D5BE-7624-2F8E4C2D9254}"/>
          </ac:spMkLst>
        </pc:spChg>
        <pc:spChg chg="mod">
          <ac:chgData name="Julie Thomas" userId="2af13b6d24d29b42" providerId="LiveId" clId="{88C2DB11-0E9A-44FE-AE8B-2469165B3BF6}" dt="2025-11-20T11:57:52.653" v="1309" actId="27636"/>
          <ac:spMkLst>
            <pc:docMk/>
            <pc:sldMk cId="2758710968" sldId="2594"/>
            <ac:spMk id="6" creationId="{2BB6DF5D-9C90-0944-0E69-3E06176CEFCB}"/>
          </ac:spMkLst>
        </pc:spChg>
        <pc:spChg chg="mod">
          <ac:chgData name="Julie Thomas" userId="2af13b6d24d29b42" providerId="LiveId" clId="{88C2DB11-0E9A-44FE-AE8B-2469165B3BF6}" dt="2025-11-20T14:37:33.356" v="2910" actId="20577"/>
          <ac:spMkLst>
            <pc:docMk/>
            <pc:sldMk cId="2758710968" sldId="2594"/>
            <ac:spMk id="8" creationId="{C4AEC5DA-C750-43B1-915C-9A63A72DF959}"/>
          </ac:spMkLst>
        </pc:spChg>
        <pc:spChg chg="add del mod">
          <ac:chgData name="Julie Thomas" userId="2af13b6d24d29b42" providerId="LiveId" clId="{88C2DB11-0E9A-44FE-AE8B-2469165B3BF6}" dt="2025-11-20T12:00:40.403" v="1432" actId="478"/>
          <ac:spMkLst>
            <pc:docMk/>
            <pc:sldMk cId="2758710968" sldId="2594"/>
            <ac:spMk id="10" creationId="{631737A8-3C60-80FF-78FA-7D1FD3132E32}"/>
          </ac:spMkLst>
        </pc:spChg>
        <pc:picChg chg="add del mod">
          <ac:chgData name="Julie Thomas" userId="2af13b6d24d29b42" providerId="LiveId" clId="{88C2DB11-0E9A-44FE-AE8B-2469165B3BF6}" dt="2025-11-20T12:00:51.256" v="1434" actId="1076"/>
          <ac:picMkLst>
            <pc:docMk/>
            <pc:sldMk cId="2758710968" sldId="2594"/>
            <ac:picMk id="7" creationId="{99715A90-46D7-4691-B12C-0ED8CDB23AC5}"/>
          </ac:picMkLst>
        </pc:picChg>
      </pc:sldChg>
      <pc:sldChg chg="addSp delSp modSp add mod modNotesTx">
        <pc:chgData name="Julie Thomas" userId="2af13b6d24d29b42" providerId="LiveId" clId="{88C2DB11-0E9A-44FE-AE8B-2469165B3BF6}" dt="2025-11-20T12:16:06.427" v="1778" actId="6549"/>
        <pc:sldMkLst>
          <pc:docMk/>
          <pc:sldMk cId="991356190" sldId="2600"/>
        </pc:sldMkLst>
        <pc:spChg chg="del mod">
          <ac:chgData name="Julie Thomas" userId="2af13b6d24d29b42" providerId="LiveId" clId="{88C2DB11-0E9A-44FE-AE8B-2469165B3BF6}" dt="2025-11-20T11:45:56.519" v="1146" actId="478"/>
          <ac:spMkLst>
            <pc:docMk/>
            <pc:sldMk cId="991356190" sldId="2600"/>
            <ac:spMk id="2" creationId="{99F6364C-8C9D-BD0A-8BF4-E07F6B0D8B78}"/>
          </ac:spMkLst>
        </pc:spChg>
        <pc:spChg chg="add mod">
          <ac:chgData name="Julie Thomas" userId="2af13b6d24d29b42" providerId="LiveId" clId="{88C2DB11-0E9A-44FE-AE8B-2469165B3BF6}" dt="2025-11-20T11:47:07.629" v="1185" actId="14100"/>
          <ac:spMkLst>
            <pc:docMk/>
            <pc:sldMk cId="991356190" sldId="2600"/>
            <ac:spMk id="3" creationId="{81DCF83C-BA68-9E49-6C78-8364DAD7514A}"/>
          </ac:spMkLst>
        </pc:spChg>
        <pc:spChg chg="mod">
          <ac:chgData name="Julie Thomas" userId="2af13b6d24d29b42" providerId="LiveId" clId="{88C2DB11-0E9A-44FE-AE8B-2469165B3BF6}" dt="2025-11-20T11:49:26.986" v="1214" actId="6549"/>
          <ac:spMkLst>
            <pc:docMk/>
            <pc:sldMk cId="991356190" sldId="2600"/>
            <ac:spMk id="4" creationId="{B24C8489-6CD1-AC3F-85C5-23BC484876CA}"/>
          </ac:spMkLst>
        </pc:spChg>
        <pc:spChg chg="mod">
          <ac:chgData name="Julie Thomas" userId="2af13b6d24d29b42" providerId="LiveId" clId="{88C2DB11-0E9A-44FE-AE8B-2469165B3BF6}" dt="2025-11-20T11:49:24.998" v="1213" actId="6549"/>
          <ac:spMkLst>
            <pc:docMk/>
            <pc:sldMk cId="991356190" sldId="2600"/>
            <ac:spMk id="5" creationId="{ADC84E86-A4AF-C5A5-4213-DD6B45F6AA55}"/>
          </ac:spMkLst>
        </pc:spChg>
        <pc:spChg chg="mod">
          <ac:chgData name="Julie Thomas" userId="2af13b6d24d29b42" providerId="LiveId" clId="{88C2DB11-0E9A-44FE-AE8B-2469165B3BF6}" dt="2025-11-20T11:45:13.661" v="1094" actId="27636"/>
          <ac:spMkLst>
            <pc:docMk/>
            <pc:sldMk cId="991356190" sldId="2600"/>
            <ac:spMk id="6" creationId="{B7E2321A-0694-B89A-776D-9E40C6FC23FB}"/>
          </ac:spMkLst>
        </pc:spChg>
        <pc:spChg chg="mod">
          <ac:chgData name="Julie Thomas" userId="2af13b6d24d29b42" providerId="LiveId" clId="{88C2DB11-0E9A-44FE-AE8B-2469165B3BF6}" dt="2025-11-20T11:48:20.461" v="1200" actId="113"/>
          <ac:spMkLst>
            <pc:docMk/>
            <pc:sldMk cId="991356190" sldId="2600"/>
            <ac:spMk id="8" creationId="{7045C1C0-65DC-4731-8325-C64213146B02}"/>
          </ac:spMkLst>
        </pc:spChg>
        <pc:picChg chg="mod">
          <ac:chgData name="Julie Thomas" userId="2af13b6d24d29b42" providerId="LiveId" clId="{88C2DB11-0E9A-44FE-AE8B-2469165B3BF6}" dt="2025-11-20T11:47:01.798" v="1183" actId="14100"/>
          <ac:picMkLst>
            <pc:docMk/>
            <pc:sldMk cId="991356190" sldId="2600"/>
            <ac:picMk id="7" creationId="{58142C36-B950-4C50-AB62-1CDC578CA2AF}"/>
          </ac:picMkLst>
        </pc:picChg>
      </pc:sldChg>
      <pc:sldChg chg="addSp delSp modSp add mod modNotesTx">
        <pc:chgData name="Julie Thomas" userId="2af13b6d24d29b42" providerId="LiveId" clId="{88C2DB11-0E9A-44FE-AE8B-2469165B3BF6}" dt="2025-11-20T12:16:13.462" v="1779" actId="20577"/>
        <pc:sldMkLst>
          <pc:docMk/>
          <pc:sldMk cId="4225272707" sldId="2601"/>
        </pc:sldMkLst>
        <pc:spChg chg="del">
          <ac:chgData name="Julie Thomas" userId="2af13b6d24d29b42" providerId="LiveId" clId="{88C2DB11-0E9A-44FE-AE8B-2469165B3BF6}" dt="2025-11-20T12:05:06.006" v="1476" actId="478"/>
          <ac:spMkLst>
            <pc:docMk/>
            <pc:sldMk cId="4225272707" sldId="2601"/>
            <ac:spMk id="2" creationId="{9106BCA1-EA31-3A35-A6B3-CEAF0E7E5025}"/>
          </ac:spMkLst>
        </pc:spChg>
        <pc:spChg chg="mod">
          <ac:chgData name="Julie Thomas" userId="2af13b6d24d29b42" providerId="LiveId" clId="{88C2DB11-0E9A-44FE-AE8B-2469165B3BF6}" dt="2025-11-20T11:49:15.055" v="1212" actId="6549"/>
          <ac:spMkLst>
            <pc:docMk/>
            <pc:sldMk cId="4225272707" sldId="2601"/>
            <ac:spMk id="4" creationId="{390052E2-2D77-6C37-72AD-B312E8E4A1EF}"/>
          </ac:spMkLst>
        </pc:spChg>
        <pc:spChg chg="mod">
          <ac:chgData name="Julie Thomas" userId="2af13b6d24d29b42" providerId="LiveId" clId="{88C2DB11-0E9A-44FE-AE8B-2469165B3BF6}" dt="2025-11-20T11:49:12.646" v="1211" actId="6549"/>
          <ac:spMkLst>
            <pc:docMk/>
            <pc:sldMk cId="4225272707" sldId="2601"/>
            <ac:spMk id="5" creationId="{0468534C-050D-F0CD-523F-33F7B057C58F}"/>
          </ac:spMkLst>
        </pc:spChg>
        <pc:spChg chg="mod">
          <ac:chgData name="Julie Thomas" userId="2af13b6d24d29b42" providerId="LiveId" clId="{88C2DB11-0E9A-44FE-AE8B-2469165B3BF6}" dt="2025-11-20T11:45:13.685" v="1098" actId="27636"/>
          <ac:spMkLst>
            <pc:docMk/>
            <pc:sldMk cId="4225272707" sldId="2601"/>
            <ac:spMk id="6" creationId="{08E86E83-ADBE-0924-BD88-B46D0A546622}"/>
          </ac:spMkLst>
        </pc:spChg>
        <pc:spChg chg="mod">
          <ac:chgData name="Julie Thomas" userId="2af13b6d24d29b42" providerId="LiveId" clId="{88C2DB11-0E9A-44FE-AE8B-2469165B3BF6}" dt="2025-11-20T11:49:07.087" v="1210" actId="20577"/>
          <ac:spMkLst>
            <pc:docMk/>
            <pc:sldMk cId="4225272707" sldId="2601"/>
            <ac:spMk id="8" creationId="{8EA02C05-FE6D-4C14-A198-27029CDCF374}"/>
          </ac:spMkLst>
        </pc:spChg>
        <pc:spChg chg="add del mod">
          <ac:chgData name="Julie Thomas" userId="2af13b6d24d29b42" providerId="LiveId" clId="{88C2DB11-0E9A-44FE-AE8B-2469165B3BF6}" dt="2025-11-20T12:05:08.909" v="1477" actId="478"/>
          <ac:spMkLst>
            <pc:docMk/>
            <pc:sldMk cId="4225272707" sldId="2601"/>
            <ac:spMk id="9" creationId="{1DFFEC5B-CA6E-BACB-A6E4-185249BABFF5}"/>
          </ac:spMkLst>
        </pc:spChg>
        <pc:spChg chg="add mod">
          <ac:chgData name="Julie Thomas" userId="2af13b6d24d29b42" providerId="LiveId" clId="{88C2DB11-0E9A-44FE-AE8B-2469165B3BF6}" dt="2025-11-20T12:05:46.436" v="1520" actId="1076"/>
          <ac:spMkLst>
            <pc:docMk/>
            <pc:sldMk cId="4225272707" sldId="2601"/>
            <ac:spMk id="10" creationId="{75990D00-9695-AD1B-BF03-5BCAA25F9EE9}"/>
          </ac:spMkLst>
        </pc:spChg>
        <pc:picChg chg="mod">
          <ac:chgData name="Julie Thomas" userId="2af13b6d24d29b42" providerId="LiveId" clId="{88C2DB11-0E9A-44FE-AE8B-2469165B3BF6}" dt="2025-11-20T11:53:11.306" v="1306" actId="14100"/>
          <ac:picMkLst>
            <pc:docMk/>
            <pc:sldMk cId="4225272707" sldId="2601"/>
            <ac:picMk id="7" creationId="{B79A19F4-9C10-437B-AC02-306BA43A018D}"/>
          </ac:picMkLst>
        </pc:picChg>
      </pc:sldChg>
      <pc:sldChg chg="addSp delSp modSp add mod modNotesTx">
        <pc:chgData name="Julie Thomas" userId="2af13b6d24d29b42" providerId="LiveId" clId="{88C2DB11-0E9A-44FE-AE8B-2469165B3BF6}" dt="2025-11-20T12:50:11.055" v="2840" actId="20577"/>
        <pc:sldMkLst>
          <pc:docMk/>
          <pc:sldMk cId="1736752462" sldId="2602"/>
        </pc:sldMkLst>
        <pc:spChg chg="del mod">
          <ac:chgData name="Julie Thomas" userId="2af13b6d24d29b42" providerId="LiveId" clId="{88C2DB11-0E9A-44FE-AE8B-2469165B3BF6}" dt="2025-11-20T11:50:32.101" v="1248" actId="21"/>
          <ac:spMkLst>
            <pc:docMk/>
            <pc:sldMk cId="1736752462" sldId="2602"/>
            <ac:spMk id="2" creationId="{5A86260D-D8D8-0CC7-BBF9-F20A96986680}"/>
          </ac:spMkLst>
        </pc:spChg>
        <pc:spChg chg="add mod">
          <ac:chgData name="Julie Thomas" userId="2af13b6d24d29b42" providerId="LiveId" clId="{88C2DB11-0E9A-44FE-AE8B-2469165B3BF6}" dt="2025-11-20T11:51:22.920" v="1286" actId="1076"/>
          <ac:spMkLst>
            <pc:docMk/>
            <pc:sldMk cId="1736752462" sldId="2602"/>
            <ac:spMk id="3" creationId="{F1F280F9-1FDE-709D-EF8D-2C1CC1CD9230}"/>
          </ac:spMkLst>
        </pc:spChg>
        <pc:spChg chg="mod">
          <ac:chgData name="Julie Thomas" userId="2af13b6d24d29b42" providerId="LiveId" clId="{88C2DB11-0E9A-44FE-AE8B-2469165B3BF6}" dt="2025-11-20T11:51:43.752" v="1289" actId="20577"/>
          <ac:spMkLst>
            <pc:docMk/>
            <pc:sldMk cId="1736752462" sldId="2602"/>
            <ac:spMk id="4" creationId="{7A924969-2761-EF24-CE30-0403F1DE0DAD}"/>
          </ac:spMkLst>
        </pc:spChg>
        <pc:spChg chg="mod">
          <ac:chgData name="Julie Thomas" userId="2af13b6d24d29b42" providerId="LiveId" clId="{88C2DB11-0E9A-44FE-AE8B-2469165B3BF6}" dt="2025-11-20T11:51:47.440" v="1290" actId="6549"/>
          <ac:spMkLst>
            <pc:docMk/>
            <pc:sldMk cId="1736752462" sldId="2602"/>
            <ac:spMk id="5" creationId="{F4506666-81AA-2F0D-84F8-37391AACB560}"/>
          </ac:spMkLst>
        </pc:spChg>
        <pc:spChg chg="mod">
          <ac:chgData name="Julie Thomas" userId="2af13b6d24d29b42" providerId="LiveId" clId="{88C2DB11-0E9A-44FE-AE8B-2469165B3BF6}" dt="2025-11-20T11:45:13.685" v="1099" actId="27636"/>
          <ac:spMkLst>
            <pc:docMk/>
            <pc:sldMk cId="1736752462" sldId="2602"/>
            <ac:spMk id="6" creationId="{213B34C4-575C-81B6-1DE4-35456EE89344}"/>
          </ac:spMkLst>
        </pc:spChg>
        <pc:spChg chg="mod">
          <ac:chgData name="Julie Thomas" userId="2af13b6d24d29b42" providerId="LiveId" clId="{88C2DB11-0E9A-44FE-AE8B-2469165B3BF6}" dt="2025-11-20T11:52:58.479" v="1303" actId="113"/>
          <ac:spMkLst>
            <pc:docMk/>
            <pc:sldMk cId="1736752462" sldId="2602"/>
            <ac:spMk id="8" creationId="{7E4B2D99-E0D9-4310-8C31-515FC07E01C7}"/>
          </ac:spMkLst>
        </pc:spChg>
        <pc:picChg chg="mod">
          <ac:chgData name="Julie Thomas" userId="2af13b6d24d29b42" providerId="LiveId" clId="{88C2DB11-0E9A-44FE-AE8B-2469165B3BF6}" dt="2025-11-20T11:51:59.523" v="1292" actId="14100"/>
          <ac:picMkLst>
            <pc:docMk/>
            <pc:sldMk cId="1736752462" sldId="2602"/>
            <ac:picMk id="7" creationId="{41D82C31-F19C-47FA-931D-9F9D5A033774}"/>
          </ac:picMkLst>
        </pc:picChg>
      </pc:sldChg>
      <pc:sldChg chg="modSp add mod ord">
        <pc:chgData name="Julie Thomas" userId="2af13b6d24d29b42" providerId="LiveId" clId="{88C2DB11-0E9A-44FE-AE8B-2469165B3BF6}" dt="2025-11-20T11:43:59.517" v="1090" actId="207"/>
        <pc:sldMkLst>
          <pc:docMk/>
          <pc:sldMk cId="1886402007" sldId="2603"/>
        </pc:sldMkLst>
        <pc:spChg chg="mod">
          <ac:chgData name="Julie Thomas" userId="2af13b6d24d29b42" providerId="LiveId" clId="{88C2DB11-0E9A-44FE-AE8B-2469165B3BF6}" dt="2025-11-20T11:41:40.877" v="1068" actId="113"/>
          <ac:spMkLst>
            <pc:docMk/>
            <pc:sldMk cId="1886402007" sldId="2603"/>
            <ac:spMk id="2" creationId="{8A1EE7BE-33B0-5A24-A28D-7CB923F3A8F2}"/>
          </ac:spMkLst>
        </pc:spChg>
        <pc:spChg chg="mod">
          <ac:chgData name="Julie Thomas" userId="2af13b6d24d29b42" providerId="LiveId" clId="{88C2DB11-0E9A-44FE-AE8B-2469165B3BF6}" dt="2025-11-20T11:41:13.613" v="1046" actId="27636"/>
          <ac:spMkLst>
            <pc:docMk/>
            <pc:sldMk cId="1886402007" sldId="2603"/>
            <ac:spMk id="4" creationId="{4A6A2F6F-E20A-8B09-D6EA-C6FAF29FCFC8}"/>
          </ac:spMkLst>
        </pc:spChg>
        <pc:spChg chg="mod">
          <ac:chgData name="Julie Thomas" userId="2af13b6d24d29b42" providerId="LiveId" clId="{88C2DB11-0E9A-44FE-AE8B-2469165B3BF6}" dt="2025-11-20T11:41:13.612" v="1045" actId="27636"/>
          <ac:spMkLst>
            <pc:docMk/>
            <pc:sldMk cId="1886402007" sldId="2603"/>
            <ac:spMk id="5" creationId="{58B3490F-7455-C03E-8656-9B608838CEC9}"/>
          </ac:spMkLst>
        </pc:spChg>
        <pc:spChg chg="mod">
          <ac:chgData name="Julie Thomas" userId="2af13b6d24d29b42" providerId="LiveId" clId="{88C2DB11-0E9A-44FE-AE8B-2469165B3BF6}" dt="2025-11-20T11:41:13.614" v="1047" actId="27636"/>
          <ac:spMkLst>
            <pc:docMk/>
            <pc:sldMk cId="1886402007" sldId="2603"/>
            <ac:spMk id="6" creationId="{55C77574-56F7-4F26-C235-0E71853D5D0E}"/>
          </ac:spMkLst>
        </pc:spChg>
        <pc:graphicFrameChg chg="mod modGraphic">
          <ac:chgData name="Julie Thomas" userId="2af13b6d24d29b42" providerId="LiveId" clId="{88C2DB11-0E9A-44FE-AE8B-2469165B3BF6}" dt="2025-11-20T11:43:59.517" v="1090" actId="207"/>
          <ac:graphicFrameMkLst>
            <pc:docMk/>
            <pc:sldMk cId="1886402007" sldId="2603"/>
            <ac:graphicFrameMk id="10" creationId="{90136621-1EC5-50B2-9295-F7BE823975F3}"/>
          </ac:graphicFrameMkLst>
        </pc:graphicFrameChg>
      </pc:sldChg>
      <pc:sldChg chg="addSp delSp modSp new mod modClrScheme chgLayout">
        <pc:chgData name="Julie Thomas" userId="2af13b6d24d29b42" providerId="LiveId" clId="{88C2DB11-0E9A-44FE-AE8B-2469165B3BF6}" dt="2025-11-20T14:36:54.968" v="2882" actId="20577"/>
        <pc:sldMkLst>
          <pc:docMk/>
          <pc:sldMk cId="1807201579" sldId="2604"/>
        </pc:sldMkLst>
        <pc:spChg chg="mod">
          <ac:chgData name="Julie Thomas" userId="2af13b6d24d29b42" providerId="LiveId" clId="{88C2DB11-0E9A-44FE-AE8B-2469165B3BF6}" dt="2025-11-20T12:14:35.800" v="1769" actId="26606"/>
          <ac:spMkLst>
            <pc:docMk/>
            <pc:sldMk cId="1807201579" sldId="2604"/>
            <ac:spMk id="2" creationId="{8B517BFE-5FA2-45CD-7865-D9E120C5D5EE}"/>
          </ac:spMkLst>
        </pc:spChg>
        <pc:spChg chg="del mod">
          <ac:chgData name="Julie Thomas" userId="2af13b6d24d29b42" providerId="LiveId" clId="{88C2DB11-0E9A-44FE-AE8B-2469165B3BF6}" dt="2025-11-20T12:14:18.856" v="1765" actId="26606"/>
          <ac:spMkLst>
            <pc:docMk/>
            <pc:sldMk cId="1807201579" sldId="2604"/>
            <ac:spMk id="3" creationId="{CA650F94-B4F8-6D3C-EB1D-E9D024A6776C}"/>
          </ac:spMkLst>
        </pc:spChg>
        <pc:graphicFrameChg chg="add mod modGraphic">
          <ac:chgData name="Julie Thomas" userId="2af13b6d24d29b42" providerId="LiveId" clId="{88C2DB11-0E9A-44FE-AE8B-2469165B3BF6}" dt="2025-11-20T14:36:54.968" v="2882" actId="20577"/>
          <ac:graphicFrameMkLst>
            <pc:docMk/>
            <pc:sldMk cId="1807201579" sldId="2604"/>
            <ac:graphicFrameMk id="5" creationId="{CD31E809-4072-717F-6F6E-44485E4758FB}"/>
          </ac:graphicFrameMkLst>
        </pc:graphicFrameChg>
      </pc:sldChg>
      <pc:sldChg chg="addSp delSp modSp new mod ord modClrScheme chgLayout">
        <pc:chgData name="Julie Thomas" userId="2af13b6d24d29b42" providerId="LiveId" clId="{88C2DB11-0E9A-44FE-AE8B-2469165B3BF6}" dt="2025-11-20T12:44:53.336" v="2643"/>
        <pc:sldMkLst>
          <pc:docMk/>
          <pc:sldMk cId="874617242" sldId="2605"/>
        </pc:sldMkLst>
        <pc:spChg chg="mod">
          <ac:chgData name="Julie Thomas" userId="2af13b6d24d29b42" providerId="LiveId" clId="{88C2DB11-0E9A-44FE-AE8B-2469165B3BF6}" dt="2025-11-20T12:38:13.378" v="2174" actId="26606"/>
          <ac:spMkLst>
            <pc:docMk/>
            <pc:sldMk cId="874617242" sldId="2605"/>
            <ac:spMk id="2" creationId="{ACE3B304-D56D-E2E7-6054-A1063F8EA134}"/>
          </ac:spMkLst>
        </pc:spChg>
        <pc:spChg chg="add del mod">
          <ac:chgData name="Julie Thomas" userId="2af13b6d24d29b42" providerId="LiveId" clId="{88C2DB11-0E9A-44FE-AE8B-2469165B3BF6}" dt="2025-11-20T12:37:11.114" v="2167" actId="26606"/>
          <ac:spMkLst>
            <pc:docMk/>
            <pc:sldMk cId="874617242" sldId="2605"/>
            <ac:spMk id="3" creationId="{0081AD74-976A-60A5-0D2E-7C3E0F6D818A}"/>
          </ac:spMkLst>
        </pc:spChg>
        <pc:spChg chg="add del mod">
          <ac:chgData name="Julie Thomas" userId="2af13b6d24d29b42" providerId="LiveId" clId="{88C2DB11-0E9A-44FE-AE8B-2469165B3BF6}" dt="2025-11-20T12:37:54.064" v="2168" actId="931"/>
          <ac:spMkLst>
            <pc:docMk/>
            <pc:sldMk cId="874617242" sldId="2605"/>
            <ac:spMk id="9" creationId="{C8797994-C425-8029-FF8A-9C18EE5FFA4A}"/>
          </ac:spMkLst>
        </pc:spChg>
        <pc:spChg chg="add del mod">
          <ac:chgData name="Julie Thomas" userId="2af13b6d24d29b42" providerId="LiveId" clId="{88C2DB11-0E9A-44FE-AE8B-2469165B3BF6}" dt="2025-11-20T12:38:10.295" v="2173" actId="478"/>
          <ac:spMkLst>
            <pc:docMk/>
            <pc:sldMk cId="874617242" sldId="2605"/>
            <ac:spMk id="10" creationId="{EB701183-9F78-23DB-F895-63CDBFE59F52}"/>
          </ac:spMkLst>
        </pc:spChg>
        <pc:graphicFrameChg chg="add del mod">
          <ac:chgData name="Julie Thomas" userId="2af13b6d24d29b42" providerId="LiveId" clId="{88C2DB11-0E9A-44FE-AE8B-2469165B3BF6}" dt="2025-11-20T12:37:11.082" v="2166" actId="26606"/>
          <ac:graphicFrameMkLst>
            <pc:docMk/>
            <pc:sldMk cId="874617242" sldId="2605"/>
            <ac:graphicFrameMk id="5" creationId="{764F64EA-4BA2-9AA4-DAB0-8AC80061C37F}"/>
          </ac:graphicFrameMkLst>
        </pc:graphicFrameChg>
        <pc:graphicFrameChg chg="add mod">
          <ac:chgData name="Julie Thomas" userId="2af13b6d24d29b42" providerId="LiveId" clId="{88C2DB11-0E9A-44FE-AE8B-2469165B3BF6}" dt="2025-11-20T12:38:13.378" v="2174" actId="26606"/>
          <ac:graphicFrameMkLst>
            <pc:docMk/>
            <pc:sldMk cId="874617242" sldId="2605"/>
            <ac:graphicFrameMk id="7" creationId="{973B0426-EEF1-CBDA-809F-BE1296C84906}"/>
          </ac:graphicFrameMkLst>
        </pc:graphicFrameChg>
        <pc:picChg chg="add del mod">
          <ac:chgData name="Julie Thomas" userId="2af13b6d24d29b42" providerId="LiveId" clId="{88C2DB11-0E9A-44FE-AE8B-2469165B3BF6}" dt="2025-11-20T12:38:02.430" v="2172" actId="478"/>
          <ac:picMkLst>
            <pc:docMk/>
            <pc:sldMk cId="874617242" sldId="2605"/>
            <ac:picMk id="6" creationId="{962C0505-8F66-AC94-0BE4-5A362965C16C}"/>
          </ac:picMkLst>
        </pc:picChg>
      </pc:sldChg>
      <pc:sldChg chg="addSp delSp modSp new mod modClrScheme chgLayout">
        <pc:chgData name="Julie Thomas" userId="2af13b6d24d29b42" providerId="LiveId" clId="{88C2DB11-0E9A-44FE-AE8B-2469165B3BF6}" dt="2025-11-20T12:44:05.267" v="2641" actId="20577"/>
        <pc:sldMkLst>
          <pc:docMk/>
          <pc:sldMk cId="1799070518" sldId="2606"/>
        </pc:sldMkLst>
        <pc:spChg chg="mod">
          <ac:chgData name="Julie Thomas" userId="2af13b6d24d29b42" providerId="LiveId" clId="{88C2DB11-0E9A-44FE-AE8B-2469165B3BF6}" dt="2025-11-20T12:43:35.545" v="2634" actId="27636"/>
          <ac:spMkLst>
            <pc:docMk/>
            <pc:sldMk cId="1799070518" sldId="2606"/>
            <ac:spMk id="2" creationId="{5C46C15E-BF96-9CAC-D1E6-45248EF47733}"/>
          </ac:spMkLst>
        </pc:spChg>
        <pc:spChg chg="del mod">
          <ac:chgData name="Julie Thomas" userId="2af13b6d24d29b42" providerId="LiveId" clId="{88C2DB11-0E9A-44FE-AE8B-2469165B3BF6}" dt="2025-11-20T12:43:21.190" v="2630" actId="26606"/>
          <ac:spMkLst>
            <pc:docMk/>
            <pc:sldMk cId="1799070518" sldId="2606"/>
            <ac:spMk id="3" creationId="{AC3CE352-648C-F429-DE3C-E9E230A178E1}"/>
          </ac:spMkLst>
        </pc:spChg>
        <pc:graphicFrameChg chg="add mod modGraphic">
          <ac:chgData name="Julie Thomas" userId="2af13b6d24d29b42" providerId="LiveId" clId="{88C2DB11-0E9A-44FE-AE8B-2469165B3BF6}" dt="2025-11-20T12:44:05.267" v="2641" actId="20577"/>
          <ac:graphicFrameMkLst>
            <pc:docMk/>
            <pc:sldMk cId="1799070518" sldId="2606"/>
            <ac:graphicFrameMk id="5" creationId="{FCBE52FA-8562-AC7E-D7D8-479002DEE6A5}"/>
          </ac:graphicFrameMkLst>
        </pc:graphicFrameChg>
      </pc:sldChg>
      <pc:sldChg chg="addSp delSp modSp new mod ord modClrScheme chgLayout">
        <pc:chgData name="Julie Thomas" userId="2af13b6d24d29b42" providerId="LiveId" clId="{88C2DB11-0E9A-44FE-AE8B-2469165B3BF6}" dt="2025-11-20T14:58:11.987" v="3090"/>
        <pc:sldMkLst>
          <pc:docMk/>
          <pc:sldMk cId="2263979271" sldId="2607"/>
        </pc:sldMkLst>
        <pc:spChg chg="mod">
          <ac:chgData name="Julie Thomas" userId="2af13b6d24d29b42" providerId="LiveId" clId="{88C2DB11-0E9A-44FE-AE8B-2469165B3BF6}" dt="2025-11-20T14:57:13.463" v="3088" actId="255"/>
          <ac:spMkLst>
            <pc:docMk/>
            <pc:sldMk cId="2263979271" sldId="2607"/>
            <ac:spMk id="2" creationId="{BBED442F-336A-AFBE-E1F8-8B7FA082FEC8}"/>
          </ac:spMkLst>
        </pc:spChg>
        <pc:spChg chg="del">
          <ac:chgData name="Julie Thomas" userId="2af13b6d24d29b42" providerId="LiveId" clId="{88C2DB11-0E9A-44FE-AE8B-2469165B3BF6}" dt="2025-11-20T14:46:38.864" v="2914" actId="22"/>
          <ac:spMkLst>
            <pc:docMk/>
            <pc:sldMk cId="2263979271" sldId="2607"/>
            <ac:spMk id="3" creationId="{97050BF9-D497-E149-50C5-B0711702D267}"/>
          </ac:spMkLst>
        </pc:spChg>
        <pc:spChg chg="add del mod">
          <ac:chgData name="Julie Thomas" userId="2af13b6d24d29b42" providerId="LiveId" clId="{88C2DB11-0E9A-44FE-AE8B-2469165B3BF6}" dt="2025-11-20T14:55:30.823" v="3022" actId="22"/>
          <ac:spMkLst>
            <pc:docMk/>
            <pc:sldMk cId="2263979271" sldId="2607"/>
            <ac:spMk id="7" creationId="{1252C7B4-438C-2C2D-75B4-ADE8ABFCF084}"/>
          </ac:spMkLst>
        </pc:spChg>
        <pc:picChg chg="add del mod ord">
          <ac:chgData name="Julie Thomas" userId="2af13b6d24d29b42" providerId="LiveId" clId="{88C2DB11-0E9A-44FE-AE8B-2469165B3BF6}" dt="2025-11-20T14:53:41.163" v="3018" actId="21"/>
          <ac:picMkLst>
            <pc:docMk/>
            <pc:sldMk cId="2263979271" sldId="2607"/>
            <ac:picMk id="5" creationId="{86AD0C8F-6F6B-5405-9791-60EB47208738}"/>
          </ac:picMkLst>
        </pc:picChg>
        <pc:picChg chg="add del mod">
          <ac:chgData name="Julie Thomas" userId="2af13b6d24d29b42" providerId="LiveId" clId="{88C2DB11-0E9A-44FE-AE8B-2469165B3BF6}" dt="2025-11-20T14:54:23.760" v="3021" actId="478"/>
          <ac:picMkLst>
            <pc:docMk/>
            <pc:sldMk cId="2263979271" sldId="2607"/>
            <ac:picMk id="8" creationId="{86AD0C8F-6F6B-5405-9791-60EB47208738}"/>
          </ac:picMkLst>
        </pc:picChg>
        <pc:picChg chg="add mod ord">
          <ac:chgData name="Julie Thomas" userId="2af13b6d24d29b42" providerId="LiveId" clId="{88C2DB11-0E9A-44FE-AE8B-2469165B3BF6}" dt="2025-11-20T14:56:31.365" v="3056" actId="1076"/>
          <ac:picMkLst>
            <pc:docMk/>
            <pc:sldMk cId="2263979271" sldId="2607"/>
            <ac:picMk id="10" creationId="{93EED7BF-5E4D-3FFC-D405-DCDED0059B63}"/>
          </ac:picMkLst>
        </pc:picChg>
      </pc:sldChg>
      <pc:sldChg chg="addSp delSp modSp new mod ord">
        <pc:chgData name="Julie Thomas" userId="2af13b6d24d29b42" providerId="LiveId" clId="{88C2DB11-0E9A-44FE-AE8B-2469165B3BF6}" dt="2025-11-20T15:12:45.903" v="3182"/>
        <pc:sldMkLst>
          <pc:docMk/>
          <pc:sldMk cId="1821360614" sldId="2608"/>
        </pc:sldMkLst>
        <pc:spChg chg="mod">
          <ac:chgData name="Julie Thomas" userId="2af13b6d24d29b42" providerId="LiveId" clId="{88C2DB11-0E9A-44FE-AE8B-2469165B3BF6}" dt="2025-11-20T15:12:00.417" v="3145" actId="26606"/>
          <ac:spMkLst>
            <pc:docMk/>
            <pc:sldMk cId="1821360614" sldId="2608"/>
            <ac:spMk id="2" creationId="{E5DA70FF-4C04-4397-F18B-D2FBDDADCB6A}"/>
          </ac:spMkLst>
        </pc:spChg>
        <pc:spChg chg="del">
          <ac:chgData name="Julie Thomas" userId="2af13b6d24d29b42" providerId="LiveId" clId="{88C2DB11-0E9A-44FE-AE8B-2469165B3BF6}" dt="2025-11-20T15:11:55.856" v="3144" actId="22"/>
          <ac:spMkLst>
            <pc:docMk/>
            <pc:sldMk cId="1821360614" sldId="2608"/>
            <ac:spMk id="3" creationId="{58AAEC68-F406-E526-1F70-C4878C01D3C7}"/>
          </ac:spMkLst>
        </pc:spChg>
        <pc:spChg chg="add mod">
          <ac:chgData name="Julie Thomas" userId="2af13b6d24d29b42" providerId="LiveId" clId="{88C2DB11-0E9A-44FE-AE8B-2469165B3BF6}" dt="2025-11-20T15:12:25.741" v="3180" actId="20577"/>
          <ac:spMkLst>
            <pc:docMk/>
            <pc:sldMk cId="1821360614" sldId="2608"/>
            <ac:spMk id="6" creationId="{5FE6A100-28A8-FD9C-6189-1308FDCD8D30}"/>
          </ac:spMkLst>
        </pc:spChg>
        <pc:picChg chg="add mod ord">
          <ac:chgData name="Julie Thomas" userId="2af13b6d24d29b42" providerId="LiveId" clId="{88C2DB11-0E9A-44FE-AE8B-2469165B3BF6}" dt="2025-11-20T15:12:00.417" v="3145" actId="26606"/>
          <ac:picMkLst>
            <pc:docMk/>
            <pc:sldMk cId="1821360614" sldId="2608"/>
            <ac:picMk id="5" creationId="{1DBFDC6E-44E8-0EDD-5472-16DFD0EF5B4E}"/>
          </ac:picMkLst>
        </pc:picChg>
      </pc:sldChg>
      <pc:sldChg chg="addSp delSp modSp new mod ord modClrScheme chgLayout">
        <pc:chgData name="Julie Thomas" userId="2af13b6d24d29b42" providerId="LiveId" clId="{88C2DB11-0E9A-44FE-AE8B-2469165B3BF6}" dt="2025-11-20T15:24:44.463" v="3241"/>
        <pc:sldMkLst>
          <pc:docMk/>
          <pc:sldMk cId="2655563671" sldId="2609"/>
        </pc:sldMkLst>
        <pc:spChg chg="mod">
          <ac:chgData name="Julie Thomas" userId="2af13b6d24d29b42" providerId="LiveId" clId="{88C2DB11-0E9A-44FE-AE8B-2469165B3BF6}" dt="2025-11-20T15:24:20.437" v="3239" actId="208"/>
          <ac:spMkLst>
            <pc:docMk/>
            <pc:sldMk cId="2655563671" sldId="2609"/>
            <ac:spMk id="2" creationId="{FC8D26FB-38FC-4393-814D-CB6FFD10A610}"/>
          </ac:spMkLst>
        </pc:spChg>
        <pc:spChg chg="del">
          <ac:chgData name="Julie Thomas" userId="2af13b6d24d29b42" providerId="LiveId" clId="{88C2DB11-0E9A-44FE-AE8B-2469165B3BF6}" dt="2025-11-20T15:22:20.684" v="3188" actId="26606"/>
          <ac:spMkLst>
            <pc:docMk/>
            <pc:sldMk cId="2655563671" sldId="2609"/>
            <ac:spMk id="3" creationId="{71221576-F505-40D5-B7B8-164C5A51B774}"/>
          </ac:spMkLst>
        </pc:spChg>
        <pc:spChg chg="add del mod">
          <ac:chgData name="Julie Thomas" userId="2af13b6d24d29b42" providerId="LiveId" clId="{88C2DB11-0E9A-44FE-AE8B-2469165B3BF6}" dt="2025-11-20T15:22:23.071" v="3189" actId="22"/>
          <ac:spMkLst>
            <pc:docMk/>
            <pc:sldMk cId="2655563671" sldId="2609"/>
            <ac:spMk id="8" creationId="{E0610DE1-1094-7321-4711-A8D0C35F543E}"/>
          </ac:spMkLst>
        </pc:spChg>
        <pc:spChg chg="add del mod">
          <ac:chgData name="Julie Thomas" userId="2af13b6d24d29b42" providerId="LiveId" clId="{88C2DB11-0E9A-44FE-AE8B-2469165B3BF6}" dt="2025-11-20T15:22:44.637" v="3191" actId="26606"/>
          <ac:spMkLst>
            <pc:docMk/>
            <pc:sldMk cId="2655563671" sldId="2609"/>
            <ac:spMk id="10" creationId="{7599438B-F329-DDDC-1E0E-BD0E37FB0DDF}"/>
          </ac:spMkLst>
        </pc:spChg>
        <pc:picChg chg="add mod ord">
          <ac:chgData name="Julie Thomas" userId="2af13b6d24d29b42" providerId="LiveId" clId="{88C2DB11-0E9A-44FE-AE8B-2469165B3BF6}" dt="2025-11-20T15:23:08.779" v="3193" actId="1076"/>
          <ac:picMkLst>
            <pc:docMk/>
            <pc:sldMk cId="2655563671" sldId="2609"/>
            <ac:picMk id="5" creationId="{CBB6BAF6-F9AC-3DF9-C04E-4B22CF9E911E}"/>
          </ac:picMkLst>
        </pc:picChg>
      </pc:sldChg>
      <pc:sldMasterChg chg="delSldLayout">
        <pc:chgData name="Julie Thomas" userId="2af13b6d24d29b42" providerId="LiveId" clId="{88C2DB11-0E9A-44FE-AE8B-2469165B3BF6}" dt="2025-11-20T11:36:10.245" v="1042" actId="2696"/>
        <pc:sldMasterMkLst>
          <pc:docMk/>
          <pc:sldMasterMk cId="3042308997" sldId="2147483665"/>
        </pc:sldMasterMkLst>
        <pc:sldLayoutChg chg="del">
          <pc:chgData name="Julie Thomas" userId="2af13b6d24d29b42" providerId="LiveId" clId="{88C2DB11-0E9A-44FE-AE8B-2469165B3BF6}" dt="2025-11-20T11:36:10.245" v="1042" actId="2696"/>
          <pc:sldLayoutMkLst>
            <pc:docMk/>
            <pc:sldMasterMk cId="3042308997" sldId="2147483665"/>
            <pc:sldLayoutMk cId="1855678189" sldId="2147483676"/>
          </pc:sldLayoutMkLst>
        </pc:sldLayoutChg>
      </pc:sldMaster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image" Target="../media/image32.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image" Target="../media/image32.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4CE913-53CC-469D-B4B6-6557403199C6}"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US"/>
        </a:p>
      </dgm:t>
    </dgm:pt>
    <dgm:pt modelId="{250F14BB-3920-42D8-8692-D4BFC55EA1FB}">
      <dgm:prSet/>
      <dgm:spPr/>
      <dgm:t>
        <a:bodyPr/>
        <a:lstStyle/>
        <a:p>
          <a:r>
            <a:rPr lang="en-GB"/>
            <a:t>Recap - SCARF</a:t>
          </a:r>
          <a:endParaRPr lang="en-US"/>
        </a:p>
      </dgm:t>
    </dgm:pt>
    <dgm:pt modelId="{42D214D0-4D85-45C2-8C2D-BA29B2AC36BC}" type="parTrans" cxnId="{405FBBDB-BCA9-4661-80E0-C672FEA13FDA}">
      <dgm:prSet/>
      <dgm:spPr/>
      <dgm:t>
        <a:bodyPr/>
        <a:lstStyle/>
        <a:p>
          <a:endParaRPr lang="en-US"/>
        </a:p>
      </dgm:t>
    </dgm:pt>
    <dgm:pt modelId="{4D54EAE0-D774-4581-89D7-FF2773D2CC70}" type="sibTrans" cxnId="{405FBBDB-BCA9-4661-80E0-C672FEA13FDA}">
      <dgm:prSet/>
      <dgm:spPr/>
      <dgm:t>
        <a:bodyPr/>
        <a:lstStyle/>
        <a:p>
          <a:endParaRPr lang="en-US"/>
        </a:p>
      </dgm:t>
    </dgm:pt>
    <dgm:pt modelId="{07FF750C-9AB2-442A-AB62-08BB8FBB459D}">
      <dgm:prSet/>
      <dgm:spPr/>
      <dgm:t>
        <a:bodyPr/>
        <a:lstStyle/>
        <a:p>
          <a:r>
            <a:rPr lang="en-GB" dirty="0"/>
            <a:t>Minimising Threat and Maximising Reward Responses</a:t>
          </a:r>
          <a:endParaRPr lang="en-US" dirty="0"/>
        </a:p>
      </dgm:t>
    </dgm:pt>
    <dgm:pt modelId="{1D06EBF8-C2E9-4FED-BA84-68F8E7721FB8}" type="parTrans" cxnId="{D737B84A-24F3-4F0E-985B-B73FBC634593}">
      <dgm:prSet/>
      <dgm:spPr/>
      <dgm:t>
        <a:bodyPr/>
        <a:lstStyle/>
        <a:p>
          <a:endParaRPr lang="en-US"/>
        </a:p>
      </dgm:t>
    </dgm:pt>
    <dgm:pt modelId="{2BE0BDEC-BC84-4CE5-A59C-F2C334E4D9D2}" type="sibTrans" cxnId="{D737B84A-24F3-4F0E-985B-B73FBC634593}">
      <dgm:prSet/>
      <dgm:spPr/>
      <dgm:t>
        <a:bodyPr/>
        <a:lstStyle/>
        <a:p>
          <a:endParaRPr lang="en-US"/>
        </a:p>
      </dgm:t>
    </dgm:pt>
    <dgm:pt modelId="{EF02F686-39F5-4A34-BF55-15212BEA51A8}" type="pres">
      <dgm:prSet presAssocID="{E64CE913-53CC-469D-B4B6-6557403199C6}" presName="linear" presStyleCnt="0">
        <dgm:presLayoutVars>
          <dgm:animLvl val="lvl"/>
          <dgm:resizeHandles val="exact"/>
        </dgm:presLayoutVars>
      </dgm:prSet>
      <dgm:spPr/>
    </dgm:pt>
    <dgm:pt modelId="{6BA31C53-A1BE-4441-A276-DC4E1348B681}" type="pres">
      <dgm:prSet presAssocID="{250F14BB-3920-42D8-8692-D4BFC55EA1FB}" presName="parentText" presStyleLbl="node1" presStyleIdx="0" presStyleCnt="2">
        <dgm:presLayoutVars>
          <dgm:chMax val="0"/>
          <dgm:bulletEnabled val="1"/>
        </dgm:presLayoutVars>
      </dgm:prSet>
      <dgm:spPr/>
    </dgm:pt>
    <dgm:pt modelId="{6F187A5F-896D-4EB8-A1F8-3035D0C4F2D3}" type="pres">
      <dgm:prSet presAssocID="{4D54EAE0-D774-4581-89D7-FF2773D2CC70}" presName="spacer" presStyleCnt="0"/>
      <dgm:spPr/>
    </dgm:pt>
    <dgm:pt modelId="{F0B1A09C-0744-4ABE-A35E-E8D48D1A4805}" type="pres">
      <dgm:prSet presAssocID="{07FF750C-9AB2-442A-AB62-08BB8FBB459D}" presName="parentText" presStyleLbl="node1" presStyleIdx="1" presStyleCnt="2">
        <dgm:presLayoutVars>
          <dgm:chMax val="0"/>
          <dgm:bulletEnabled val="1"/>
        </dgm:presLayoutVars>
      </dgm:prSet>
      <dgm:spPr/>
    </dgm:pt>
  </dgm:ptLst>
  <dgm:cxnLst>
    <dgm:cxn modelId="{7B258F1D-1D90-469B-875B-0AFEDF94002E}" type="presOf" srcId="{E64CE913-53CC-469D-B4B6-6557403199C6}" destId="{EF02F686-39F5-4A34-BF55-15212BEA51A8}" srcOrd="0" destOrd="0" presId="urn:microsoft.com/office/officeart/2005/8/layout/vList2"/>
    <dgm:cxn modelId="{D737B84A-24F3-4F0E-985B-B73FBC634593}" srcId="{E64CE913-53CC-469D-B4B6-6557403199C6}" destId="{07FF750C-9AB2-442A-AB62-08BB8FBB459D}" srcOrd="1" destOrd="0" parTransId="{1D06EBF8-C2E9-4FED-BA84-68F8E7721FB8}" sibTransId="{2BE0BDEC-BC84-4CE5-A59C-F2C334E4D9D2}"/>
    <dgm:cxn modelId="{73CC6EBE-925F-46CF-9A69-FE73791EF5B7}" type="presOf" srcId="{07FF750C-9AB2-442A-AB62-08BB8FBB459D}" destId="{F0B1A09C-0744-4ABE-A35E-E8D48D1A4805}" srcOrd="0" destOrd="0" presId="urn:microsoft.com/office/officeart/2005/8/layout/vList2"/>
    <dgm:cxn modelId="{195B69C9-BF1D-4BB9-B586-4CDDA6B07679}" type="presOf" srcId="{250F14BB-3920-42D8-8692-D4BFC55EA1FB}" destId="{6BA31C53-A1BE-4441-A276-DC4E1348B681}" srcOrd="0" destOrd="0" presId="urn:microsoft.com/office/officeart/2005/8/layout/vList2"/>
    <dgm:cxn modelId="{405FBBDB-BCA9-4661-80E0-C672FEA13FDA}" srcId="{E64CE913-53CC-469D-B4B6-6557403199C6}" destId="{250F14BB-3920-42D8-8692-D4BFC55EA1FB}" srcOrd="0" destOrd="0" parTransId="{42D214D0-4D85-45C2-8C2D-BA29B2AC36BC}" sibTransId="{4D54EAE0-D774-4581-89D7-FF2773D2CC70}"/>
    <dgm:cxn modelId="{F1AAD9CC-3D18-40AA-8C06-E70E5BF2B89B}" type="presParOf" srcId="{EF02F686-39F5-4A34-BF55-15212BEA51A8}" destId="{6BA31C53-A1BE-4441-A276-DC4E1348B681}" srcOrd="0" destOrd="0" presId="urn:microsoft.com/office/officeart/2005/8/layout/vList2"/>
    <dgm:cxn modelId="{6D6E92EE-C17B-42ED-B1BE-B07D997CA077}" type="presParOf" srcId="{EF02F686-39F5-4A34-BF55-15212BEA51A8}" destId="{6F187A5F-896D-4EB8-A1F8-3035D0C4F2D3}" srcOrd="1" destOrd="0" presId="urn:microsoft.com/office/officeart/2005/8/layout/vList2"/>
    <dgm:cxn modelId="{1E1EF23F-4B48-4836-B431-B944056085BF}" type="presParOf" srcId="{EF02F686-39F5-4A34-BF55-15212BEA51A8}" destId="{F0B1A09C-0744-4ABE-A35E-E8D48D1A480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8CD331-3555-4272-B35F-3B647D7192BE}"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ADCD6734-71FD-4AC7-9FD6-55657933DA03}">
      <dgm:prSet/>
      <dgm:spPr/>
      <dgm:t>
        <a:bodyPr/>
        <a:lstStyle/>
        <a:p>
          <a:r>
            <a:rPr lang="en-GB"/>
            <a:t>Awareness – explain reasons for change, intended effects (Communication is Key)</a:t>
          </a:r>
          <a:endParaRPr lang="en-US"/>
        </a:p>
      </dgm:t>
    </dgm:pt>
    <dgm:pt modelId="{718D52E8-CE78-4E36-B61E-2B2BF4840C02}" type="parTrans" cxnId="{AF124AFC-53D7-4690-A3F8-4A55B9A8D0C8}">
      <dgm:prSet/>
      <dgm:spPr/>
      <dgm:t>
        <a:bodyPr/>
        <a:lstStyle/>
        <a:p>
          <a:endParaRPr lang="en-US"/>
        </a:p>
      </dgm:t>
    </dgm:pt>
    <dgm:pt modelId="{100AB033-1D33-42F4-B1DD-8B29ADA88CCD}" type="sibTrans" cxnId="{AF124AFC-53D7-4690-A3F8-4A55B9A8D0C8}">
      <dgm:prSet/>
      <dgm:spPr/>
      <dgm:t>
        <a:bodyPr/>
        <a:lstStyle/>
        <a:p>
          <a:endParaRPr lang="en-US"/>
        </a:p>
      </dgm:t>
    </dgm:pt>
    <dgm:pt modelId="{7CF6EFDD-DF08-4209-B246-9A45805E52E1}">
      <dgm:prSet/>
      <dgm:spPr/>
      <dgm:t>
        <a:bodyPr/>
        <a:lstStyle/>
        <a:p>
          <a:r>
            <a:rPr lang="en-GB"/>
            <a:t>Desire – explain benefits, showing change is being well managed</a:t>
          </a:r>
          <a:endParaRPr lang="en-US"/>
        </a:p>
      </dgm:t>
    </dgm:pt>
    <dgm:pt modelId="{BFF2E99F-8EB7-411C-B4DD-BB1BBED56C8B}" type="parTrans" cxnId="{7808EF8D-4D64-48F8-9573-5B5B92CB2B7C}">
      <dgm:prSet/>
      <dgm:spPr/>
      <dgm:t>
        <a:bodyPr/>
        <a:lstStyle/>
        <a:p>
          <a:endParaRPr lang="en-US"/>
        </a:p>
      </dgm:t>
    </dgm:pt>
    <dgm:pt modelId="{DC540127-3C0A-45D2-AE4C-55A64EE202B8}" type="sibTrans" cxnId="{7808EF8D-4D64-48F8-9573-5B5B92CB2B7C}">
      <dgm:prSet/>
      <dgm:spPr/>
      <dgm:t>
        <a:bodyPr/>
        <a:lstStyle/>
        <a:p>
          <a:endParaRPr lang="en-US"/>
        </a:p>
      </dgm:t>
    </dgm:pt>
    <dgm:pt modelId="{9B3F8197-1735-44CA-A154-978B2220B178}">
      <dgm:prSet/>
      <dgm:spPr/>
      <dgm:t>
        <a:bodyPr/>
        <a:lstStyle/>
        <a:p>
          <a:r>
            <a:rPr lang="en-GB"/>
            <a:t>Knowledge – training to implement change</a:t>
          </a:r>
          <a:endParaRPr lang="en-US"/>
        </a:p>
      </dgm:t>
    </dgm:pt>
    <dgm:pt modelId="{A71495EC-1D7B-4283-A464-A06C29733EEF}" type="parTrans" cxnId="{169E07ED-BE76-4A69-B2A8-1C8E269142BF}">
      <dgm:prSet/>
      <dgm:spPr/>
      <dgm:t>
        <a:bodyPr/>
        <a:lstStyle/>
        <a:p>
          <a:endParaRPr lang="en-US"/>
        </a:p>
      </dgm:t>
    </dgm:pt>
    <dgm:pt modelId="{0C46DF85-CF0A-40E2-AA17-3AADF4C4EA10}" type="sibTrans" cxnId="{169E07ED-BE76-4A69-B2A8-1C8E269142BF}">
      <dgm:prSet/>
      <dgm:spPr/>
      <dgm:t>
        <a:bodyPr/>
        <a:lstStyle/>
        <a:p>
          <a:endParaRPr lang="en-US"/>
        </a:p>
      </dgm:t>
    </dgm:pt>
    <dgm:pt modelId="{141205E4-6716-4672-86F5-F6F20413DA84}">
      <dgm:prSet/>
      <dgm:spPr/>
      <dgm:t>
        <a:bodyPr/>
        <a:lstStyle/>
        <a:p>
          <a:r>
            <a:rPr lang="en-GB"/>
            <a:t>Ability – training</a:t>
          </a:r>
          <a:endParaRPr lang="en-US"/>
        </a:p>
      </dgm:t>
    </dgm:pt>
    <dgm:pt modelId="{5F1637FB-5263-4809-A475-61C0DF2818A1}" type="parTrans" cxnId="{15CAADCE-EF2B-4437-B2F3-334DBAD0D58C}">
      <dgm:prSet/>
      <dgm:spPr/>
      <dgm:t>
        <a:bodyPr/>
        <a:lstStyle/>
        <a:p>
          <a:endParaRPr lang="en-US"/>
        </a:p>
      </dgm:t>
    </dgm:pt>
    <dgm:pt modelId="{67AE126C-305B-430E-9820-639D0F20057F}" type="sibTrans" cxnId="{15CAADCE-EF2B-4437-B2F3-334DBAD0D58C}">
      <dgm:prSet/>
      <dgm:spPr/>
      <dgm:t>
        <a:bodyPr/>
        <a:lstStyle/>
        <a:p>
          <a:endParaRPr lang="en-US"/>
        </a:p>
      </dgm:t>
    </dgm:pt>
    <dgm:pt modelId="{F59E38D8-EB7A-4BC6-90DD-B425F0207BAB}">
      <dgm:prSet/>
      <dgm:spPr/>
      <dgm:t>
        <a:bodyPr/>
        <a:lstStyle/>
        <a:p>
          <a:r>
            <a:rPr lang="en-GB"/>
            <a:t>Reinforcement- gain feedback from teams, monitor adoption</a:t>
          </a:r>
          <a:endParaRPr lang="en-US"/>
        </a:p>
      </dgm:t>
    </dgm:pt>
    <dgm:pt modelId="{4DA3E2BC-73F1-47A0-BB6F-6A452B1F6273}" type="parTrans" cxnId="{D5908344-66E6-4726-B657-01251C1002F4}">
      <dgm:prSet/>
      <dgm:spPr/>
      <dgm:t>
        <a:bodyPr/>
        <a:lstStyle/>
        <a:p>
          <a:endParaRPr lang="en-US"/>
        </a:p>
      </dgm:t>
    </dgm:pt>
    <dgm:pt modelId="{DA166130-9213-444B-AC23-3E03425B1087}" type="sibTrans" cxnId="{D5908344-66E6-4726-B657-01251C1002F4}">
      <dgm:prSet/>
      <dgm:spPr/>
      <dgm:t>
        <a:bodyPr/>
        <a:lstStyle/>
        <a:p>
          <a:endParaRPr lang="en-US"/>
        </a:p>
      </dgm:t>
    </dgm:pt>
    <dgm:pt modelId="{B5D1636B-8FFE-4C11-9730-8C91E57BC880}" type="pres">
      <dgm:prSet presAssocID="{C78CD331-3555-4272-B35F-3B647D7192BE}" presName="linear" presStyleCnt="0">
        <dgm:presLayoutVars>
          <dgm:animLvl val="lvl"/>
          <dgm:resizeHandles val="exact"/>
        </dgm:presLayoutVars>
      </dgm:prSet>
      <dgm:spPr/>
    </dgm:pt>
    <dgm:pt modelId="{5E404650-E759-4111-8503-9509E8289871}" type="pres">
      <dgm:prSet presAssocID="{ADCD6734-71FD-4AC7-9FD6-55657933DA03}" presName="parentText" presStyleLbl="node1" presStyleIdx="0" presStyleCnt="5">
        <dgm:presLayoutVars>
          <dgm:chMax val="0"/>
          <dgm:bulletEnabled val="1"/>
        </dgm:presLayoutVars>
      </dgm:prSet>
      <dgm:spPr/>
    </dgm:pt>
    <dgm:pt modelId="{ED1D9012-2BFC-47D1-A98B-0E81AA6887AE}" type="pres">
      <dgm:prSet presAssocID="{100AB033-1D33-42F4-B1DD-8B29ADA88CCD}" presName="spacer" presStyleCnt="0"/>
      <dgm:spPr/>
    </dgm:pt>
    <dgm:pt modelId="{DF1DF23A-048F-4032-A1C8-5DD63AF25A7A}" type="pres">
      <dgm:prSet presAssocID="{7CF6EFDD-DF08-4209-B246-9A45805E52E1}" presName="parentText" presStyleLbl="node1" presStyleIdx="1" presStyleCnt="5">
        <dgm:presLayoutVars>
          <dgm:chMax val="0"/>
          <dgm:bulletEnabled val="1"/>
        </dgm:presLayoutVars>
      </dgm:prSet>
      <dgm:spPr/>
    </dgm:pt>
    <dgm:pt modelId="{61B6A441-03D5-444C-9295-B2FF9A88EF0E}" type="pres">
      <dgm:prSet presAssocID="{DC540127-3C0A-45D2-AE4C-55A64EE202B8}" presName="spacer" presStyleCnt="0"/>
      <dgm:spPr/>
    </dgm:pt>
    <dgm:pt modelId="{7EF6FB22-77F0-48FA-B2BF-A81701D2D0BB}" type="pres">
      <dgm:prSet presAssocID="{9B3F8197-1735-44CA-A154-978B2220B178}" presName="parentText" presStyleLbl="node1" presStyleIdx="2" presStyleCnt="5">
        <dgm:presLayoutVars>
          <dgm:chMax val="0"/>
          <dgm:bulletEnabled val="1"/>
        </dgm:presLayoutVars>
      </dgm:prSet>
      <dgm:spPr/>
    </dgm:pt>
    <dgm:pt modelId="{FFF910BE-833D-4994-BE87-2647DFC6E664}" type="pres">
      <dgm:prSet presAssocID="{0C46DF85-CF0A-40E2-AA17-3AADF4C4EA10}" presName="spacer" presStyleCnt="0"/>
      <dgm:spPr/>
    </dgm:pt>
    <dgm:pt modelId="{728B3774-6B94-46E1-B445-5A43EEFBF9FF}" type="pres">
      <dgm:prSet presAssocID="{141205E4-6716-4672-86F5-F6F20413DA84}" presName="parentText" presStyleLbl="node1" presStyleIdx="3" presStyleCnt="5">
        <dgm:presLayoutVars>
          <dgm:chMax val="0"/>
          <dgm:bulletEnabled val="1"/>
        </dgm:presLayoutVars>
      </dgm:prSet>
      <dgm:spPr/>
    </dgm:pt>
    <dgm:pt modelId="{C8E4CEE4-03DC-48FE-BE0C-D3F23643240F}" type="pres">
      <dgm:prSet presAssocID="{67AE126C-305B-430E-9820-639D0F20057F}" presName="spacer" presStyleCnt="0"/>
      <dgm:spPr/>
    </dgm:pt>
    <dgm:pt modelId="{4368205E-E075-4505-BE5F-F086A4EA0619}" type="pres">
      <dgm:prSet presAssocID="{F59E38D8-EB7A-4BC6-90DD-B425F0207BAB}" presName="parentText" presStyleLbl="node1" presStyleIdx="4" presStyleCnt="5">
        <dgm:presLayoutVars>
          <dgm:chMax val="0"/>
          <dgm:bulletEnabled val="1"/>
        </dgm:presLayoutVars>
      </dgm:prSet>
      <dgm:spPr/>
    </dgm:pt>
  </dgm:ptLst>
  <dgm:cxnLst>
    <dgm:cxn modelId="{BF89C506-B4C4-462D-A64F-AC41E144F2C0}" type="presOf" srcId="{141205E4-6716-4672-86F5-F6F20413DA84}" destId="{728B3774-6B94-46E1-B445-5A43EEFBF9FF}" srcOrd="0" destOrd="0" presId="urn:microsoft.com/office/officeart/2005/8/layout/vList2"/>
    <dgm:cxn modelId="{3E85F831-6578-4DB4-B10B-AE46475C2B71}" type="presOf" srcId="{ADCD6734-71FD-4AC7-9FD6-55657933DA03}" destId="{5E404650-E759-4111-8503-9509E8289871}" srcOrd="0" destOrd="0" presId="urn:microsoft.com/office/officeart/2005/8/layout/vList2"/>
    <dgm:cxn modelId="{D5908344-66E6-4726-B657-01251C1002F4}" srcId="{C78CD331-3555-4272-B35F-3B647D7192BE}" destId="{F59E38D8-EB7A-4BC6-90DD-B425F0207BAB}" srcOrd="4" destOrd="0" parTransId="{4DA3E2BC-73F1-47A0-BB6F-6A452B1F6273}" sibTransId="{DA166130-9213-444B-AC23-3E03425B1087}"/>
    <dgm:cxn modelId="{EB7EB084-161C-45F8-9532-E4E561E4DF81}" type="presOf" srcId="{F59E38D8-EB7A-4BC6-90DD-B425F0207BAB}" destId="{4368205E-E075-4505-BE5F-F086A4EA0619}" srcOrd="0" destOrd="0" presId="urn:microsoft.com/office/officeart/2005/8/layout/vList2"/>
    <dgm:cxn modelId="{7808EF8D-4D64-48F8-9573-5B5B92CB2B7C}" srcId="{C78CD331-3555-4272-B35F-3B647D7192BE}" destId="{7CF6EFDD-DF08-4209-B246-9A45805E52E1}" srcOrd="1" destOrd="0" parTransId="{BFF2E99F-8EB7-411C-B4DD-BB1BBED56C8B}" sibTransId="{DC540127-3C0A-45D2-AE4C-55A64EE202B8}"/>
    <dgm:cxn modelId="{8218749C-F60F-41EF-A965-D124B9147277}" type="presOf" srcId="{7CF6EFDD-DF08-4209-B246-9A45805E52E1}" destId="{DF1DF23A-048F-4032-A1C8-5DD63AF25A7A}" srcOrd="0" destOrd="0" presId="urn:microsoft.com/office/officeart/2005/8/layout/vList2"/>
    <dgm:cxn modelId="{7F19C5A7-DAD6-4635-A655-8F3F3FCD1C67}" type="presOf" srcId="{C78CD331-3555-4272-B35F-3B647D7192BE}" destId="{B5D1636B-8FFE-4C11-9730-8C91E57BC880}" srcOrd="0" destOrd="0" presId="urn:microsoft.com/office/officeart/2005/8/layout/vList2"/>
    <dgm:cxn modelId="{D8217AAD-3A8B-4067-B330-E730ED34B584}" type="presOf" srcId="{9B3F8197-1735-44CA-A154-978B2220B178}" destId="{7EF6FB22-77F0-48FA-B2BF-A81701D2D0BB}" srcOrd="0" destOrd="0" presId="urn:microsoft.com/office/officeart/2005/8/layout/vList2"/>
    <dgm:cxn modelId="{15CAADCE-EF2B-4437-B2F3-334DBAD0D58C}" srcId="{C78CD331-3555-4272-B35F-3B647D7192BE}" destId="{141205E4-6716-4672-86F5-F6F20413DA84}" srcOrd="3" destOrd="0" parTransId="{5F1637FB-5263-4809-A475-61C0DF2818A1}" sibTransId="{67AE126C-305B-430E-9820-639D0F20057F}"/>
    <dgm:cxn modelId="{169E07ED-BE76-4A69-B2A8-1C8E269142BF}" srcId="{C78CD331-3555-4272-B35F-3B647D7192BE}" destId="{9B3F8197-1735-44CA-A154-978B2220B178}" srcOrd="2" destOrd="0" parTransId="{A71495EC-1D7B-4283-A464-A06C29733EEF}" sibTransId="{0C46DF85-CF0A-40E2-AA17-3AADF4C4EA10}"/>
    <dgm:cxn modelId="{AF124AFC-53D7-4690-A3F8-4A55B9A8D0C8}" srcId="{C78CD331-3555-4272-B35F-3B647D7192BE}" destId="{ADCD6734-71FD-4AC7-9FD6-55657933DA03}" srcOrd="0" destOrd="0" parTransId="{718D52E8-CE78-4E36-B61E-2B2BF4840C02}" sibTransId="{100AB033-1D33-42F4-B1DD-8B29ADA88CCD}"/>
    <dgm:cxn modelId="{575444D2-40C7-4A2F-9234-0220A5509ECD}" type="presParOf" srcId="{B5D1636B-8FFE-4C11-9730-8C91E57BC880}" destId="{5E404650-E759-4111-8503-9509E8289871}" srcOrd="0" destOrd="0" presId="urn:microsoft.com/office/officeart/2005/8/layout/vList2"/>
    <dgm:cxn modelId="{4A6B8934-3B1B-4621-B803-EA1E5AB046BC}" type="presParOf" srcId="{B5D1636B-8FFE-4C11-9730-8C91E57BC880}" destId="{ED1D9012-2BFC-47D1-A98B-0E81AA6887AE}" srcOrd="1" destOrd="0" presId="urn:microsoft.com/office/officeart/2005/8/layout/vList2"/>
    <dgm:cxn modelId="{3117AE12-75F0-43F6-B588-43FC40BF1DEE}" type="presParOf" srcId="{B5D1636B-8FFE-4C11-9730-8C91E57BC880}" destId="{DF1DF23A-048F-4032-A1C8-5DD63AF25A7A}" srcOrd="2" destOrd="0" presId="urn:microsoft.com/office/officeart/2005/8/layout/vList2"/>
    <dgm:cxn modelId="{A234B1CD-0F44-4F76-8B64-E8BCC58902F2}" type="presParOf" srcId="{B5D1636B-8FFE-4C11-9730-8C91E57BC880}" destId="{61B6A441-03D5-444C-9295-B2FF9A88EF0E}" srcOrd="3" destOrd="0" presId="urn:microsoft.com/office/officeart/2005/8/layout/vList2"/>
    <dgm:cxn modelId="{0B0F136D-C771-4D24-A6D3-B7E97C76D238}" type="presParOf" srcId="{B5D1636B-8FFE-4C11-9730-8C91E57BC880}" destId="{7EF6FB22-77F0-48FA-B2BF-A81701D2D0BB}" srcOrd="4" destOrd="0" presId="urn:microsoft.com/office/officeart/2005/8/layout/vList2"/>
    <dgm:cxn modelId="{2EF697BF-DFD8-4CEE-8E5B-32E6AF1673E4}" type="presParOf" srcId="{B5D1636B-8FFE-4C11-9730-8C91E57BC880}" destId="{FFF910BE-833D-4994-BE87-2647DFC6E664}" srcOrd="5" destOrd="0" presId="urn:microsoft.com/office/officeart/2005/8/layout/vList2"/>
    <dgm:cxn modelId="{2E483ACF-9CB6-4141-89B6-29F4B0ACAD55}" type="presParOf" srcId="{B5D1636B-8FFE-4C11-9730-8C91E57BC880}" destId="{728B3774-6B94-46E1-B445-5A43EEFBF9FF}" srcOrd="6" destOrd="0" presId="urn:microsoft.com/office/officeart/2005/8/layout/vList2"/>
    <dgm:cxn modelId="{80FB6EB2-7DF8-4AE3-9E79-C82A2F5B740B}" type="presParOf" srcId="{B5D1636B-8FFE-4C11-9730-8C91E57BC880}" destId="{C8E4CEE4-03DC-48FE-BE0C-D3F23643240F}" srcOrd="7" destOrd="0" presId="urn:microsoft.com/office/officeart/2005/8/layout/vList2"/>
    <dgm:cxn modelId="{B45DC0F6-6308-4303-B5EA-3A039E9C2AFF}" type="presParOf" srcId="{B5D1636B-8FFE-4C11-9730-8C91E57BC880}" destId="{4368205E-E075-4505-BE5F-F086A4EA061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378E38-F0D3-4B41-92D4-BA5CEEC28DD3}" type="doc">
      <dgm:prSet loTypeId="urn:microsoft.com/office/officeart/2024/3/layout/verticalVisualTextBlock1" loCatId="Picture" qsTypeId="urn:microsoft.com/office/officeart/2005/8/quickstyle/simple4" qsCatId="simple" csTypeId="urn:microsoft.com/office/officeart/2005/8/colors/accent1_2" csCatId="accent1" phldr="1"/>
      <dgm:spPr/>
      <dgm:t>
        <a:bodyPr/>
        <a:lstStyle/>
        <a:p>
          <a:endParaRPr lang="en-GB"/>
        </a:p>
      </dgm:t>
    </dgm:pt>
    <dgm:pt modelId="{C2D30993-81E5-4383-8BDF-48DFE9296352}">
      <dgm:prSet/>
      <dgm:spPr/>
      <dgm:t>
        <a:bodyPr/>
        <a:lstStyle/>
        <a:p>
          <a:pPr>
            <a:defRPr b="1"/>
          </a:pPr>
          <a:r>
            <a:rPr lang="en-GB"/>
            <a:t>Diagnosing Change Readiness</a:t>
          </a:r>
        </a:p>
      </dgm:t>
    </dgm:pt>
    <dgm:pt modelId="{65D08466-B310-4A57-BA09-C44B56E4B0B6}" type="parTrans" cxnId="{4EC9B673-3734-4C6F-9601-A2EF9A25CA1D}">
      <dgm:prSet/>
      <dgm:spPr/>
      <dgm:t>
        <a:bodyPr/>
        <a:lstStyle/>
        <a:p>
          <a:endParaRPr lang="en-GB"/>
        </a:p>
      </dgm:t>
    </dgm:pt>
    <dgm:pt modelId="{6A1F7EFC-B637-4416-A285-9ADF106A8225}" type="sibTrans" cxnId="{4EC9B673-3734-4C6F-9601-A2EF9A25CA1D}">
      <dgm:prSet/>
      <dgm:spPr/>
      <dgm:t>
        <a:bodyPr/>
        <a:lstStyle/>
        <a:p>
          <a:pPr>
            <a:defRPr b="1"/>
          </a:pPr>
          <a:endParaRPr lang="en-GB"/>
        </a:p>
      </dgm:t>
    </dgm:pt>
    <dgm:pt modelId="{E475C46D-3702-44E1-BBFB-B4A391A7C1D8}">
      <dgm:prSet custT="1"/>
      <dgm:spPr/>
      <dgm:t>
        <a:bodyPr/>
        <a:lstStyle/>
        <a:p>
          <a:r>
            <a:rPr lang="en-GB" sz="2000" dirty="0"/>
            <a:t>ADKAR helps identify if individuals and organisations are prepared to undergo change effectively and smoothly.</a:t>
          </a:r>
        </a:p>
      </dgm:t>
    </dgm:pt>
    <dgm:pt modelId="{FFF47677-FB8F-46E9-9CCC-1531C75BD5A5}" type="parTrans" cxnId="{97A86601-887E-4B65-9F77-568E38141676}">
      <dgm:prSet/>
      <dgm:spPr/>
      <dgm:t>
        <a:bodyPr/>
        <a:lstStyle/>
        <a:p>
          <a:endParaRPr lang="en-GB"/>
        </a:p>
      </dgm:t>
    </dgm:pt>
    <dgm:pt modelId="{E46B2DCB-0A52-48E9-B4BE-7CF43441262A}" type="sibTrans" cxnId="{97A86601-887E-4B65-9F77-568E38141676}">
      <dgm:prSet/>
      <dgm:spPr/>
      <dgm:t>
        <a:bodyPr/>
        <a:lstStyle/>
        <a:p>
          <a:endParaRPr lang="en-GB"/>
        </a:p>
      </dgm:t>
    </dgm:pt>
    <dgm:pt modelId="{CD985DD8-1DF6-471E-B9BB-11F56DD0B38B}">
      <dgm:prSet/>
      <dgm:spPr/>
      <dgm:t>
        <a:bodyPr/>
        <a:lstStyle/>
        <a:p>
          <a:pPr>
            <a:defRPr b="1"/>
          </a:pPr>
          <a:r>
            <a:rPr lang="en-GB"/>
            <a:t>Guiding Communication Efforts</a:t>
          </a:r>
        </a:p>
      </dgm:t>
    </dgm:pt>
    <dgm:pt modelId="{494E941C-3379-47ED-9CE5-24F1AC054AFA}" type="parTrans" cxnId="{B00969C9-40C1-4813-8398-CECBE370EF43}">
      <dgm:prSet/>
      <dgm:spPr/>
      <dgm:t>
        <a:bodyPr/>
        <a:lstStyle/>
        <a:p>
          <a:endParaRPr lang="en-GB"/>
        </a:p>
      </dgm:t>
    </dgm:pt>
    <dgm:pt modelId="{8E6AF90C-4B14-421C-A050-371579F2805A}" type="sibTrans" cxnId="{B00969C9-40C1-4813-8398-CECBE370EF43}">
      <dgm:prSet/>
      <dgm:spPr/>
      <dgm:t>
        <a:bodyPr/>
        <a:lstStyle/>
        <a:p>
          <a:pPr>
            <a:defRPr b="1"/>
          </a:pPr>
          <a:endParaRPr lang="en-GB"/>
        </a:p>
      </dgm:t>
    </dgm:pt>
    <dgm:pt modelId="{5D5B91CA-DB77-4E63-A8CC-3AB7FA8A032B}">
      <dgm:prSet custT="1"/>
      <dgm:spPr/>
      <dgm:t>
        <a:bodyPr/>
        <a:lstStyle/>
        <a:p>
          <a:r>
            <a:rPr lang="en-GB" sz="2000" dirty="0"/>
            <a:t>ADKAR directs clear communication strategies to ensure stakeholders understand and support change initiatives.</a:t>
          </a:r>
        </a:p>
      </dgm:t>
    </dgm:pt>
    <dgm:pt modelId="{9159ACD2-2E14-4BD3-AC72-4414BA880D8F}" type="parTrans" cxnId="{6B0AFDE0-4500-4E23-BC7A-1BB7EEE4265F}">
      <dgm:prSet/>
      <dgm:spPr/>
      <dgm:t>
        <a:bodyPr/>
        <a:lstStyle/>
        <a:p>
          <a:endParaRPr lang="en-GB"/>
        </a:p>
      </dgm:t>
    </dgm:pt>
    <dgm:pt modelId="{67080E47-5E66-4FDE-AB63-A9B8E414081A}" type="sibTrans" cxnId="{6B0AFDE0-4500-4E23-BC7A-1BB7EEE4265F}">
      <dgm:prSet/>
      <dgm:spPr/>
      <dgm:t>
        <a:bodyPr/>
        <a:lstStyle/>
        <a:p>
          <a:endParaRPr lang="en-GB"/>
        </a:p>
      </dgm:t>
    </dgm:pt>
    <dgm:pt modelId="{E36A46B9-C8AD-4EF9-91B2-8EAE1C1F10DF}">
      <dgm:prSet/>
      <dgm:spPr/>
      <dgm:t>
        <a:bodyPr/>
        <a:lstStyle/>
        <a:p>
          <a:pPr>
            <a:defRPr b="1"/>
          </a:pPr>
          <a:r>
            <a:rPr lang="en-GB"/>
            <a:t>Supporting Training Activities</a:t>
          </a:r>
        </a:p>
      </dgm:t>
    </dgm:pt>
    <dgm:pt modelId="{501A8770-526B-4F90-AD08-ABEB109907C0}" type="parTrans" cxnId="{249B57C3-2822-4055-9125-66C541F581F9}">
      <dgm:prSet/>
      <dgm:spPr/>
      <dgm:t>
        <a:bodyPr/>
        <a:lstStyle/>
        <a:p>
          <a:endParaRPr lang="en-GB"/>
        </a:p>
      </dgm:t>
    </dgm:pt>
    <dgm:pt modelId="{F847FEBE-3CFC-410B-B7B1-5BA811015B4F}" type="sibTrans" cxnId="{249B57C3-2822-4055-9125-66C541F581F9}">
      <dgm:prSet/>
      <dgm:spPr/>
      <dgm:t>
        <a:bodyPr/>
        <a:lstStyle/>
        <a:p>
          <a:endParaRPr lang="en-GB"/>
        </a:p>
      </dgm:t>
    </dgm:pt>
    <dgm:pt modelId="{8E09DC68-5DDF-4261-AF29-5C2A40187F28}">
      <dgm:prSet custT="1"/>
      <dgm:spPr/>
      <dgm:t>
        <a:bodyPr/>
        <a:lstStyle/>
        <a:p>
          <a:r>
            <a:rPr lang="en-GB" sz="2000" dirty="0"/>
            <a:t>ADKAR framework supports targeted training programmes that prepare individuals for successful adoption of change.</a:t>
          </a:r>
        </a:p>
      </dgm:t>
    </dgm:pt>
    <dgm:pt modelId="{4A45CC22-16C2-4F5B-BC02-8B5C0373F53E}" type="parTrans" cxnId="{FDE08BC1-19FB-4AE0-9ED6-7DBB9DBBE7A2}">
      <dgm:prSet/>
      <dgm:spPr/>
      <dgm:t>
        <a:bodyPr/>
        <a:lstStyle/>
        <a:p>
          <a:endParaRPr lang="en-GB"/>
        </a:p>
      </dgm:t>
    </dgm:pt>
    <dgm:pt modelId="{90260B87-139C-477F-AA7F-02F0A931479A}" type="sibTrans" cxnId="{FDE08BC1-19FB-4AE0-9ED6-7DBB9DBBE7A2}">
      <dgm:prSet/>
      <dgm:spPr/>
      <dgm:t>
        <a:bodyPr/>
        <a:lstStyle/>
        <a:p>
          <a:endParaRPr lang="en-GB"/>
        </a:p>
      </dgm:t>
    </dgm:pt>
    <dgm:pt modelId="{7475BC51-5DDC-43DC-9337-071A3300F349}" type="pres">
      <dgm:prSet presAssocID="{30378E38-F0D3-4B41-92D4-BA5CEEC28DD3}" presName="Root" presStyleCnt="0">
        <dgm:presLayoutVars>
          <dgm:dir/>
          <dgm:resizeHandles val="exact"/>
        </dgm:presLayoutVars>
      </dgm:prSet>
      <dgm:spPr/>
    </dgm:pt>
    <dgm:pt modelId="{214B523D-66DD-4343-9F70-8ADB00AE8969}" type="pres">
      <dgm:prSet presAssocID="{C2D30993-81E5-4383-8BDF-48DFE9296352}" presName="Composite" presStyleCnt="0"/>
      <dgm:spPr/>
    </dgm:pt>
    <dgm:pt modelId="{B02B710E-E406-46ED-B643-BB7BB8123228}" type="pres">
      <dgm:prSet presAssocID="{C2D30993-81E5-4383-8BDF-48DFE9296352}" presName="Picture" presStyleLbl="node1" presStyleIdx="0" presStyleCnt="3" custLinFactNeighborX="0" custLinFactNeighborY="-26551"/>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heckmark with solid fill"/>
        </a:ext>
      </dgm:extLst>
    </dgm:pt>
    <dgm:pt modelId="{A2ABC705-66E2-4AA4-9D7F-295C94263215}" type="pres">
      <dgm:prSet presAssocID="{C2D30993-81E5-4383-8BDF-48DFE9296352}" presName="Subtitle" presStyleLbl="revTx" presStyleIdx="0" presStyleCnt="6">
        <dgm:presLayoutVars>
          <dgm:chMax val="0"/>
          <dgm:bulletEnabled/>
        </dgm:presLayoutVars>
      </dgm:prSet>
      <dgm:spPr/>
    </dgm:pt>
    <dgm:pt modelId="{FB34D100-DB82-48B5-911D-2030972424E6}" type="pres">
      <dgm:prSet presAssocID="{C2D30993-81E5-4383-8BDF-48DFE9296352}" presName="Description" presStyleLbl="revTx" presStyleIdx="1" presStyleCnt="6">
        <dgm:presLayoutVars>
          <dgm:bulletEnabled/>
        </dgm:presLayoutVars>
      </dgm:prSet>
      <dgm:spPr/>
    </dgm:pt>
    <dgm:pt modelId="{30E73CBF-F93F-44E7-A52D-A12F7E3E80F7}" type="pres">
      <dgm:prSet presAssocID="{6A1F7EFC-B637-4416-A285-9ADF106A8225}" presName="sibTrans" presStyleLbl="sibTrans2D1" presStyleIdx="0" presStyleCnt="0"/>
      <dgm:spPr/>
    </dgm:pt>
    <dgm:pt modelId="{0949922B-4527-4F37-8A83-71B648F2D42E}" type="pres">
      <dgm:prSet presAssocID="{CD985DD8-1DF6-471E-B9BB-11F56DD0B38B}" presName="Composite" presStyleCnt="0"/>
      <dgm:spPr/>
    </dgm:pt>
    <dgm:pt modelId="{066DCCFE-40EA-4792-9E1E-7044BB69EFA9}" type="pres">
      <dgm:prSet presAssocID="{CD985DD8-1DF6-471E-B9BB-11F56DD0B38B}" presName="Picture" presStyleLbl="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Receipt with solid fill"/>
        </a:ext>
      </dgm:extLst>
    </dgm:pt>
    <dgm:pt modelId="{A394F9C9-23D2-4BB5-B677-04251BFBD708}" type="pres">
      <dgm:prSet presAssocID="{CD985DD8-1DF6-471E-B9BB-11F56DD0B38B}" presName="Subtitle" presStyleLbl="revTx" presStyleIdx="2" presStyleCnt="6">
        <dgm:presLayoutVars>
          <dgm:chMax val="0"/>
          <dgm:bulletEnabled/>
        </dgm:presLayoutVars>
      </dgm:prSet>
      <dgm:spPr/>
    </dgm:pt>
    <dgm:pt modelId="{77CC4BA4-B3E4-4E02-AD39-CE8266F43688}" type="pres">
      <dgm:prSet presAssocID="{CD985DD8-1DF6-471E-B9BB-11F56DD0B38B}" presName="Description" presStyleLbl="revTx" presStyleIdx="3" presStyleCnt="6">
        <dgm:presLayoutVars>
          <dgm:bulletEnabled/>
        </dgm:presLayoutVars>
      </dgm:prSet>
      <dgm:spPr/>
    </dgm:pt>
    <dgm:pt modelId="{273C326C-6B13-4B10-AB95-1ED57375CCF5}" type="pres">
      <dgm:prSet presAssocID="{8E6AF90C-4B14-421C-A050-371579F2805A}" presName="sibTrans" presStyleLbl="sibTrans2D1" presStyleIdx="0" presStyleCnt="0"/>
      <dgm:spPr/>
    </dgm:pt>
    <dgm:pt modelId="{E6E47C1B-CB7D-4FF2-9A44-ED49016EA017}" type="pres">
      <dgm:prSet presAssocID="{E36A46B9-C8AD-4EF9-91B2-8EAE1C1F10DF}" presName="Composite" presStyleCnt="0"/>
      <dgm:spPr/>
    </dgm:pt>
    <dgm:pt modelId="{9B02C045-1B26-45D1-901D-9CDB8849F3C7}" type="pres">
      <dgm:prSet presAssocID="{E36A46B9-C8AD-4EF9-91B2-8EAE1C1F10DF}" presName="Picture"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losed book outline"/>
        </a:ext>
      </dgm:extLst>
    </dgm:pt>
    <dgm:pt modelId="{C88766AE-5F8E-4819-9F2D-53C9721F62AE}" type="pres">
      <dgm:prSet presAssocID="{E36A46B9-C8AD-4EF9-91B2-8EAE1C1F10DF}" presName="Subtitle" presStyleLbl="revTx" presStyleIdx="4" presStyleCnt="6">
        <dgm:presLayoutVars>
          <dgm:chMax val="0"/>
          <dgm:bulletEnabled/>
        </dgm:presLayoutVars>
      </dgm:prSet>
      <dgm:spPr/>
    </dgm:pt>
    <dgm:pt modelId="{53C2FD18-CC02-4B18-8006-756778D1014C}" type="pres">
      <dgm:prSet presAssocID="{E36A46B9-C8AD-4EF9-91B2-8EAE1C1F10DF}" presName="Description" presStyleLbl="revTx" presStyleIdx="5" presStyleCnt="6">
        <dgm:presLayoutVars>
          <dgm:bulletEnabled/>
        </dgm:presLayoutVars>
      </dgm:prSet>
      <dgm:spPr/>
    </dgm:pt>
  </dgm:ptLst>
  <dgm:cxnLst>
    <dgm:cxn modelId="{97A86601-887E-4B65-9F77-568E38141676}" srcId="{C2D30993-81E5-4383-8BDF-48DFE9296352}" destId="{E475C46D-3702-44E1-BBFB-B4A391A7C1D8}" srcOrd="0" destOrd="0" parTransId="{FFF47677-FB8F-46E9-9CCC-1531C75BD5A5}" sibTransId="{E46B2DCB-0A52-48E9-B4BE-7CF43441262A}"/>
    <dgm:cxn modelId="{55CD435D-0DD6-4D2F-A3CD-70CE431AEEE0}" type="presOf" srcId="{5D5B91CA-DB77-4E63-A8CC-3AB7FA8A032B}" destId="{77CC4BA4-B3E4-4E02-AD39-CE8266F43688}" srcOrd="0" destOrd="0" presId="urn:microsoft.com/office/officeart/2024/3/layout/verticalVisualTextBlock1"/>
    <dgm:cxn modelId="{A5305162-2671-4510-A72F-AF44455CF871}" type="presOf" srcId="{C2D30993-81E5-4383-8BDF-48DFE9296352}" destId="{A2ABC705-66E2-4AA4-9D7F-295C94263215}" srcOrd="0" destOrd="0" presId="urn:microsoft.com/office/officeart/2024/3/layout/verticalVisualTextBlock1"/>
    <dgm:cxn modelId="{4FC7D46B-59D2-488B-8BB3-BDBAE234DED3}" type="presOf" srcId="{6A1F7EFC-B637-4416-A285-9ADF106A8225}" destId="{30E73CBF-F93F-44E7-A52D-A12F7E3E80F7}" srcOrd="0" destOrd="0" presId="urn:microsoft.com/office/officeart/2024/3/layout/verticalVisualTextBlock1"/>
    <dgm:cxn modelId="{4EC9B673-3734-4C6F-9601-A2EF9A25CA1D}" srcId="{30378E38-F0D3-4B41-92D4-BA5CEEC28DD3}" destId="{C2D30993-81E5-4383-8BDF-48DFE9296352}" srcOrd="0" destOrd="0" parTransId="{65D08466-B310-4A57-BA09-C44B56E4B0B6}" sibTransId="{6A1F7EFC-B637-4416-A285-9ADF106A8225}"/>
    <dgm:cxn modelId="{7AD2817A-887D-4AAD-BB3A-6A5A5561BC00}" type="presOf" srcId="{8E09DC68-5DDF-4261-AF29-5C2A40187F28}" destId="{53C2FD18-CC02-4B18-8006-756778D1014C}" srcOrd="0" destOrd="0" presId="urn:microsoft.com/office/officeart/2024/3/layout/verticalVisualTextBlock1"/>
    <dgm:cxn modelId="{20FD7E7E-7CEC-48CC-A97E-502DC9FA07FB}" type="presOf" srcId="{8E6AF90C-4B14-421C-A050-371579F2805A}" destId="{273C326C-6B13-4B10-AB95-1ED57375CCF5}" srcOrd="0" destOrd="0" presId="urn:microsoft.com/office/officeart/2024/3/layout/verticalVisualTextBlock1"/>
    <dgm:cxn modelId="{9F4010B2-2A5F-4D42-9770-527860FB99C6}" type="presOf" srcId="{E475C46D-3702-44E1-BBFB-B4A391A7C1D8}" destId="{FB34D100-DB82-48B5-911D-2030972424E6}" srcOrd="0" destOrd="0" presId="urn:microsoft.com/office/officeart/2024/3/layout/verticalVisualTextBlock1"/>
    <dgm:cxn modelId="{FDE08BC1-19FB-4AE0-9ED6-7DBB9DBBE7A2}" srcId="{E36A46B9-C8AD-4EF9-91B2-8EAE1C1F10DF}" destId="{8E09DC68-5DDF-4261-AF29-5C2A40187F28}" srcOrd="0" destOrd="0" parTransId="{4A45CC22-16C2-4F5B-BC02-8B5C0373F53E}" sibTransId="{90260B87-139C-477F-AA7F-02F0A931479A}"/>
    <dgm:cxn modelId="{249B57C3-2822-4055-9125-66C541F581F9}" srcId="{30378E38-F0D3-4B41-92D4-BA5CEEC28DD3}" destId="{E36A46B9-C8AD-4EF9-91B2-8EAE1C1F10DF}" srcOrd="2" destOrd="0" parTransId="{501A8770-526B-4F90-AD08-ABEB109907C0}" sibTransId="{F847FEBE-3CFC-410B-B7B1-5BA811015B4F}"/>
    <dgm:cxn modelId="{B00969C9-40C1-4813-8398-CECBE370EF43}" srcId="{30378E38-F0D3-4B41-92D4-BA5CEEC28DD3}" destId="{CD985DD8-1DF6-471E-B9BB-11F56DD0B38B}" srcOrd="1" destOrd="0" parTransId="{494E941C-3379-47ED-9CE5-24F1AC054AFA}" sibTransId="{8E6AF90C-4B14-421C-A050-371579F2805A}"/>
    <dgm:cxn modelId="{F266E9C9-FFF6-48F4-89DB-05CB0A57E71E}" type="presOf" srcId="{30378E38-F0D3-4B41-92D4-BA5CEEC28DD3}" destId="{7475BC51-5DDC-43DC-9337-071A3300F349}" srcOrd="0" destOrd="0" presId="urn:microsoft.com/office/officeart/2024/3/layout/verticalVisualTextBlock1"/>
    <dgm:cxn modelId="{5703DDD3-2598-4BFA-9E3A-68B01C796C89}" type="presOf" srcId="{E36A46B9-C8AD-4EF9-91B2-8EAE1C1F10DF}" destId="{C88766AE-5F8E-4819-9F2D-53C9721F62AE}" srcOrd="0" destOrd="0" presId="urn:microsoft.com/office/officeart/2024/3/layout/verticalVisualTextBlock1"/>
    <dgm:cxn modelId="{319A0DDF-3EE4-47F5-8285-E0A85F02E098}" type="presOf" srcId="{CD985DD8-1DF6-471E-B9BB-11F56DD0B38B}" destId="{A394F9C9-23D2-4BB5-B677-04251BFBD708}" srcOrd="0" destOrd="0" presId="urn:microsoft.com/office/officeart/2024/3/layout/verticalVisualTextBlock1"/>
    <dgm:cxn modelId="{6B0AFDE0-4500-4E23-BC7A-1BB7EEE4265F}" srcId="{CD985DD8-1DF6-471E-B9BB-11F56DD0B38B}" destId="{5D5B91CA-DB77-4E63-A8CC-3AB7FA8A032B}" srcOrd="0" destOrd="0" parTransId="{9159ACD2-2E14-4BD3-AC72-4414BA880D8F}" sibTransId="{67080E47-5E66-4FDE-AB63-A9B8E414081A}"/>
    <dgm:cxn modelId="{89BC7429-B2E5-492C-B535-4D476F575F37}" type="presParOf" srcId="{7475BC51-5DDC-43DC-9337-071A3300F349}" destId="{214B523D-66DD-4343-9F70-8ADB00AE8969}" srcOrd="0" destOrd="0" presId="urn:microsoft.com/office/officeart/2024/3/layout/verticalVisualTextBlock1"/>
    <dgm:cxn modelId="{4981A22E-5E65-4366-803F-5D063850128D}" type="presParOf" srcId="{214B523D-66DD-4343-9F70-8ADB00AE8969}" destId="{B02B710E-E406-46ED-B643-BB7BB8123228}" srcOrd="0" destOrd="0" presId="urn:microsoft.com/office/officeart/2024/3/layout/verticalVisualTextBlock1"/>
    <dgm:cxn modelId="{E1FEDF50-61F8-42A3-A92D-36E22F9C11C9}" type="presParOf" srcId="{214B523D-66DD-4343-9F70-8ADB00AE8969}" destId="{A2ABC705-66E2-4AA4-9D7F-295C94263215}" srcOrd="1" destOrd="0" presId="urn:microsoft.com/office/officeart/2024/3/layout/verticalVisualTextBlock1"/>
    <dgm:cxn modelId="{0AAC4C68-A756-4B62-A2FF-213D513C4A6F}" type="presParOf" srcId="{214B523D-66DD-4343-9F70-8ADB00AE8969}" destId="{FB34D100-DB82-48B5-911D-2030972424E6}" srcOrd="2" destOrd="0" presId="urn:microsoft.com/office/officeart/2024/3/layout/verticalVisualTextBlock1"/>
    <dgm:cxn modelId="{8A58D9BA-160A-4FD3-8069-3285443F05BC}" type="presParOf" srcId="{7475BC51-5DDC-43DC-9337-071A3300F349}" destId="{30E73CBF-F93F-44E7-A52D-A12F7E3E80F7}" srcOrd="1" destOrd="0" presId="urn:microsoft.com/office/officeart/2024/3/layout/verticalVisualTextBlock1"/>
    <dgm:cxn modelId="{77E93D78-88EF-4C19-8FC2-D54C5A016472}" type="presParOf" srcId="{7475BC51-5DDC-43DC-9337-071A3300F349}" destId="{0949922B-4527-4F37-8A83-71B648F2D42E}" srcOrd="2" destOrd="0" presId="urn:microsoft.com/office/officeart/2024/3/layout/verticalVisualTextBlock1"/>
    <dgm:cxn modelId="{28B22AB5-083B-4BD9-94A6-B41DD82B67EF}" type="presParOf" srcId="{0949922B-4527-4F37-8A83-71B648F2D42E}" destId="{066DCCFE-40EA-4792-9E1E-7044BB69EFA9}" srcOrd="0" destOrd="0" presId="urn:microsoft.com/office/officeart/2024/3/layout/verticalVisualTextBlock1"/>
    <dgm:cxn modelId="{AB2FF88F-48BF-4FE6-A00D-1C283AB53A5F}" type="presParOf" srcId="{0949922B-4527-4F37-8A83-71B648F2D42E}" destId="{A394F9C9-23D2-4BB5-B677-04251BFBD708}" srcOrd="1" destOrd="0" presId="urn:microsoft.com/office/officeart/2024/3/layout/verticalVisualTextBlock1"/>
    <dgm:cxn modelId="{4865AA25-2351-4F3C-B7BA-9EDC5E8C38F2}" type="presParOf" srcId="{0949922B-4527-4F37-8A83-71B648F2D42E}" destId="{77CC4BA4-B3E4-4E02-AD39-CE8266F43688}" srcOrd="2" destOrd="0" presId="urn:microsoft.com/office/officeart/2024/3/layout/verticalVisualTextBlock1"/>
    <dgm:cxn modelId="{E9E398C3-B224-4C70-951F-E82117104783}" type="presParOf" srcId="{7475BC51-5DDC-43DC-9337-071A3300F349}" destId="{273C326C-6B13-4B10-AB95-1ED57375CCF5}" srcOrd="3" destOrd="0" presId="urn:microsoft.com/office/officeart/2024/3/layout/verticalVisualTextBlock1"/>
    <dgm:cxn modelId="{D1EDC3D9-EAB2-42D3-84CF-49918B2BBBB3}" type="presParOf" srcId="{7475BC51-5DDC-43DC-9337-071A3300F349}" destId="{E6E47C1B-CB7D-4FF2-9A44-ED49016EA017}" srcOrd="4" destOrd="0" presId="urn:microsoft.com/office/officeart/2024/3/layout/verticalVisualTextBlock1"/>
    <dgm:cxn modelId="{1B943706-7FFB-4F56-BFB2-CD53A3F67837}" type="presParOf" srcId="{E6E47C1B-CB7D-4FF2-9A44-ED49016EA017}" destId="{9B02C045-1B26-45D1-901D-9CDB8849F3C7}" srcOrd="0" destOrd="0" presId="urn:microsoft.com/office/officeart/2024/3/layout/verticalVisualTextBlock1"/>
    <dgm:cxn modelId="{43A8CB12-A864-447F-9BF6-993E2BC21733}" type="presParOf" srcId="{E6E47C1B-CB7D-4FF2-9A44-ED49016EA017}" destId="{C88766AE-5F8E-4819-9F2D-53C9721F62AE}" srcOrd="1" destOrd="0" presId="urn:microsoft.com/office/officeart/2024/3/layout/verticalVisualTextBlock1"/>
    <dgm:cxn modelId="{C745A914-D88C-4B6D-AEF6-EC7C9919C0EF}" type="presParOf" srcId="{E6E47C1B-CB7D-4FF2-9A44-ED49016EA017}" destId="{53C2FD18-CC02-4B18-8006-756778D1014C}" srcOrd="2" destOrd="0" presId="urn:microsoft.com/office/officeart/2024/3/layout/verticalVisualTextBlock1"/>
  </dgm:cxnLst>
  <dgm:bg>
    <a:solidFill>
      <a:schemeClr val="accent5">
        <a:lumMod val="40000"/>
        <a:lumOff val="6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0293A1-9F69-4963-A340-0A3656A9421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9EFA994-AF03-467E-A24C-01B0317858C5}">
      <dgm:prSet/>
      <dgm:spPr/>
      <dgm:t>
        <a:bodyPr/>
        <a:lstStyle/>
        <a:p>
          <a:r>
            <a:rPr lang="en-GB" dirty="0"/>
            <a:t>Thinking about your change examples for your essay, discuss how those changes succeeded or failed at each stage of ADKAR. Note barriers or enablers for each stage. Think about emotional, cognitive and behavioural dynamics – ‘we had the knowledge, but not the desire’. </a:t>
          </a:r>
          <a:endParaRPr lang="en-US" dirty="0"/>
        </a:p>
      </dgm:t>
    </dgm:pt>
    <dgm:pt modelId="{3531BA4E-1473-4102-8762-56B255B53F1B}" type="parTrans" cxnId="{FCF0E880-FEE9-4563-803C-12B7B582B533}">
      <dgm:prSet/>
      <dgm:spPr/>
      <dgm:t>
        <a:bodyPr/>
        <a:lstStyle/>
        <a:p>
          <a:endParaRPr lang="en-US"/>
        </a:p>
      </dgm:t>
    </dgm:pt>
    <dgm:pt modelId="{448508D0-9C02-4BA8-A7A5-A09012FAC2D1}" type="sibTrans" cxnId="{FCF0E880-FEE9-4563-803C-12B7B582B533}">
      <dgm:prSet/>
      <dgm:spPr/>
      <dgm:t>
        <a:bodyPr/>
        <a:lstStyle/>
        <a:p>
          <a:endParaRPr lang="en-US"/>
        </a:p>
      </dgm:t>
    </dgm:pt>
    <dgm:pt modelId="{41ED127A-8072-422D-9B25-C0589D36197E}">
      <dgm:prSet/>
      <dgm:spPr/>
      <dgm:t>
        <a:bodyPr/>
        <a:lstStyle/>
        <a:p>
          <a:r>
            <a:rPr lang="en-GB"/>
            <a:t>What stage is most often missing?</a:t>
          </a:r>
          <a:endParaRPr lang="en-US"/>
        </a:p>
      </dgm:t>
    </dgm:pt>
    <dgm:pt modelId="{D8BA3AB3-2B92-4185-BAC5-FCCF87CFF4B8}" type="parTrans" cxnId="{2CD4DC71-FC4D-49BC-8C10-DF1B7534966C}">
      <dgm:prSet/>
      <dgm:spPr/>
      <dgm:t>
        <a:bodyPr/>
        <a:lstStyle/>
        <a:p>
          <a:endParaRPr lang="en-US"/>
        </a:p>
      </dgm:t>
    </dgm:pt>
    <dgm:pt modelId="{E7B37E11-E026-4927-A79B-1CDF7CB78720}" type="sibTrans" cxnId="{2CD4DC71-FC4D-49BC-8C10-DF1B7534966C}">
      <dgm:prSet/>
      <dgm:spPr/>
      <dgm:t>
        <a:bodyPr/>
        <a:lstStyle/>
        <a:p>
          <a:endParaRPr lang="en-US"/>
        </a:p>
      </dgm:t>
    </dgm:pt>
    <dgm:pt modelId="{A47B7768-58E9-4C86-BD4A-D0F9A0A2C924}">
      <dgm:prSet/>
      <dgm:spPr/>
      <dgm:t>
        <a:bodyPr/>
        <a:lstStyle/>
        <a:p>
          <a:r>
            <a:rPr lang="en-GB"/>
            <a:t>How might leaders better support each stage?</a:t>
          </a:r>
          <a:endParaRPr lang="en-US"/>
        </a:p>
      </dgm:t>
    </dgm:pt>
    <dgm:pt modelId="{3F9032D8-55B3-4763-AA61-8C17B600D333}" type="parTrans" cxnId="{C6AD814A-7CB8-45BE-AE04-542674CEF811}">
      <dgm:prSet/>
      <dgm:spPr/>
      <dgm:t>
        <a:bodyPr/>
        <a:lstStyle/>
        <a:p>
          <a:endParaRPr lang="en-US"/>
        </a:p>
      </dgm:t>
    </dgm:pt>
    <dgm:pt modelId="{0CA04E94-A82F-43BB-9000-A2F7A6B32BA8}" type="sibTrans" cxnId="{C6AD814A-7CB8-45BE-AE04-542674CEF811}">
      <dgm:prSet/>
      <dgm:spPr/>
      <dgm:t>
        <a:bodyPr/>
        <a:lstStyle/>
        <a:p>
          <a:endParaRPr lang="en-US"/>
        </a:p>
      </dgm:t>
    </dgm:pt>
    <dgm:pt modelId="{B6E0AC9A-1192-46BE-8426-AA10B718FA2C}" type="pres">
      <dgm:prSet presAssocID="{3D0293A1-9F69-4963-A340-0A3656A94215}" presName="root" presStyleCnt="0">
        <dgm:presLayoutVars>
          <dgm:dir/>
          <dgm:resizeHandles val="exact"/>
        </dgm:presLayoutVars>
      </dgm:prSet>
      <dgm:spPr/>
    </dgm:pt>
    <dgm:pt modelId="{D0ADF8C1-C022-4F01-9A7A-65524CE64630}" type="pres">
      <dgm:prSet presAssocID="{49EFA994-AF03-467E-A24C-01B0317858C5}" presName="compNode" presStyleCnt="0"/>
      <dgm:spPr/>
    </dgm:pt>
    <dgm:pt modelId="{69A5184E-9FD7-471C-98AA-8703A6E472B9}" type="pres">
      <dgm:prSet presAssocID="{49EFA994-AF03-467E-A24C-01B0317858C5}" presName="bgRect" presStyleLbl="bgShp" presStyleIdx="0" presStyleCnt="3"/>
      <dgm:spPr/>
    </dgm:pt>
    <dgm:pt modelId="{6011A60D-433B-4E85-9544-B6E2D5CA591B}" type="pres">
      <dgm:prSet presAssocID="{49EFA994-AF03-467E-A24C-01B0317858C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8CF00B5E-F9DB-4B12-B18A-6BA6AB2EFB53}" type="pres">
      <dgm:prSet presAssocID="{49EFA994-AF03-467E-A24C-01B0317858C5}" presName="spaceRect" presStyleCnt="0"/>
      <dgm:spPr/>
    </dgm:pt>
    <dgm:pt modelId="{C3929138-AE86-4CD3-B253-2DAE185232E9}" type="pres">
      <dgm:prSet presAssocID="{49EFA994-AF03-467E-A24C-01B0317858C5}" presName="parTx" presStyleLbl="revTx" presStyleIdx="0" presStyleCnt="3">
        <dgm:presLayoutVars>
          <dgm:chMax val="0"/>
          <dgm:chPref val="0"/>
        </dgm:presLayoutVars>
      </dgm:prSet>
      <dgm:spPr/>
    </dgm:pt>
    <dgm:pt modelId="{228021BD-6505-4174-A1CE-5367B5734982}" type="pres">
      <dgm:prSet presAssocID="{448508D0-9C02-4BA8-A7A5-A09012FAC2D1}" presName="sibTrans" presStyleCnt="0"/>
      <dgm:spPr/>
    </dgm:pt>
    <dgm:pt modelId="{E4AA0236-53CE-4821-8411-82A16ECAAB0B}" type="pres">
      <dgm:prSet presAssocID="{41ED127A-8072-422D-9B25-C0589D36197E}" presName="compNode" presStyleCnt="0"/>
      <dgm:spPr/>
    </dgm:pt>
    <dgm:pt modelId="{741AD37A-2633-4C72-B97D-0579F99C9589}" type="pres">
      <dgm:prSet presAssocID="{41ED127A-8072-422D-9B25-C0589D36197E}" presName="bgRect" presStyleLbl="bgShp" presStyleIdx="1" presStyleCnt="3"/>
      <dgm:spPr/>
    </dgm:pt>
    <dgm:pt modelId="{113E1CD7-6BE6-460C-ADCE-415138CA5E37}" type="pres">
      <dgm:prSet presAssocID="{41ED127A-8072-422D-9B25-C0589D36197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80991E89-8AE1-45F5-AEB5-E4785507BF39}" type="pres">
      <dgm:prSet presAssocID="{41ED127A-8072-422D-9B25-C0589D36197E}" presName="spaceRect" presStyleCnt="0"/>
      <dgm:spPr/>
    </dgm:pt>
    <dgm:pt modelId="{1E127802-F545-4FC8-AE61-00D1CFE83FE9}" type="pres">
      <dgm:prSet presAssocID="{41ED127A-8072-422D-9B25-C0589D36197E}" presName="parTx" presStyleLbl="revTx" presStyleIdx="1" presStyleCnt="3">
        <dgm:presLayoutVars>
          <dgm:chMax val="0"/>
          <dgm:chPref val="0"/>
        </dgm:presLayoutVars>
      </dgm:prSet>
      <dgm:spPr/>
    </dgm:pt>
    <dgm:pt modelId="{11B6B5D8-7CBC-46AF-AD37-279CD3DF5444}" type="pres">
      <dgm:prSet presAssocID="{E7B37E11-E026-4927-A79B-1CDF7CB78720}" presName="sibTrans" presStyleCnt="0"/>
      <dgm:spPr/>
    </dgm:pt>
    <dgm:pt modelId="{401A8B3E-0A81-4021-A82D-C087060C10D4}" type="pres">
      <dgm:prSet presAssocID="{A47B7768-58E9-4C86-BD4A-D0F9A0A2C924}" presName="compNode" presStyleCnt="0"/>
      <dgm:spPr/>
    </dgm:pt>
    <dgm:pt modelId="{A259968F-9584-4C21-B97B-AA39F9043238}" type="pres">
      <dgm:prSet presAssocID="{A47B7768-58E9-4C86-BD4A-D0F9A0A2C924}" presName="bgRect" presStyleLbl="bgShp" presStyleIdx="2" presStyleCnt="3"/>
      <dgm:spPr/>
    </dgm:pt>
    <dgm:pt modelId="{14A4D9E4-64C8-4443-BD43-51571310D77A}" type="pres">
      <dgm:prSet presAssocID="{A47B7768-58E9-4C86-BD4A-D0F9A0A2C92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001A3F35-716A-4187-BBA4-48F7D39E15BF}" type="pres">
      <dgm:prSet presAssocID="{A47B7768-58E9-4C86-BD4A-D0F9A0A2C924}" presName="spaceRect" presStyleCnt="0"/>
      <dgm:spPr/>
    </dgm:pt>
    <dgm:pt modelId="{409F7040-AEB8-4675-B6A4-F56F3B42950B}" type="pres">
      <dgm:prSet presAssocID="{A47B7768-58E9-4C86-BD4A-D0F9A0A2C924}" presName="parTx" presStyleLbl="revTx" presStyleIdx="2" presStyleCnt="3">
        <dgm:presLayoutVars>
          <dgm:chMax val="0"/>
          <dgm:chPref val="0"/>
        </dgm:presLayoutVars>
      </dgm:prSet>
      <dgm:spPr/>
    </dgm:pt>
  </dgm:ptLst>
  <dgm:cxnLst>
    <dgm:cxn modelId="{6551C319-7347-40CD-97DF-DBD297DF39BA}" type="presOf" srcId="{41ED127A-8072-422D-9B25-C0589D36197E}" destId="{1E127802-F545-4FC8-AE61-00D1CFE83FE9}" srcOrd="0" destOrd="0" presId="urn:microsoft.com/office/officeart/2018/2/layout/IconVerticalSolidList"/>
    <dgm:cxn modelId="{C6AD814A-7CB8-45BE-AE04-542674CEF811}" srcId="{3D0293A1-9F69-4963-A340-0A3656A94215}" destId="{A47B7768-58E9-4C86-BD4A-D0F9A0A2C924}" srcOrd="2" destOrd="0" parTransId="{3F9032D8-55B3-4763-AA61-8C17B600D333}" sibTransId="{0CA04E94-A82F-43BB-9000-A2F7A6B32BA8}"/>
    <dgm:cxn modelId="{2CD4DC71-FC4D-49BC-8C10-DF1B7534966C}" srcId="{3D0293A1-9F69-4963-A340-0A3656A94215}" destId="{41ED127A-8072-422D-9B25-C0589D36197E}" srcOrd="1" destOrd="0" parTransId="{D8BA3AB3-2B92-4185-BAC5-FCCF87CFF4B8}" sibTransId="{E7B37E11-E026-4927-A79B-1CDF7CB78720}"/>
    <dgm:cxn modelId="{FCF0E880-FEE9-4563-803C-12B7B582B533}" srcId="{3D0293A1-9F69-4963-A340-0A3656A94215}" destId="{49EFA994-AF03-467E-A24C-01B0317858C5}" srcOrd="0" destOrd="0" parTransId="{3531BA4E-1473-4102-8762-56B255B53F1B}" sibTransId="{448508D0-9C02-4BA8-A7A5-A09012FAC2D1}"/>
    <dgm:cxn modelId="{AC0B3D85-D6D0-4A88-9C0A-71ADEBF3E48A}" type="presOf" srcId="{A47B7768-58E9-4C86-BD4A-D0F9A0A2C924}" destId="{409F7040-AEB8-4675-B6A4-F56F3B42950B}" srcOrd="0" destOrd="0" presId="urn:microsoft.com/office/officeart/2018/2/layout/IconVerticalSolidList"/>
    <dgm:cxn modelId="{0D54DF9A-8E5B-47F2-8FAA-F3FF73D860C5}" type="presOf" srcId="{3D0293A1-9F69-4963-A340-0A3656A94215}" destId="{B6E0AC9A-1192-46BE-8426-AA10B718FA2C}" srcOrd="0" destOrd="0" presId="urn:microsoft.com/office/officeart/2018/2/layout/IconVerticalSolidList"/>
    <dgm:cxn modelId="{64DC5CEF-803E-4297-A528-9AFEF711AE51}" type="presOf" srcId="{49EFA994-AF03-467E-A24C-01B0317858C5}" destId="{C3929138-AE86-4CD3-B253-2DAE185232E9}" srcOrd="0" destOrd="0" presId="urn:microsoft.com/office/officeart/2018/2/layout/IconVerticalSolidList"/>
    <dgm:cxn modelId="{86DC7473-0B68-4336-96E0-86C9AB6D6B56}" type="presParOf" srcId="{B6E0AC9A-1192-46BE-8426-AA10B718FA2C}" destId="{D0ADF8C1-C022-4F01-9A7A-65524CE64630}" srcOrd="0" destOrd="0" presId="urn:microsoft.com/office/officeart/2018/2/layout/IconVerticalSolidList"/>
    <dgm:cxn modelId="{D1FC7993-DF46-4689-9472-CF73F7737F54}" type="presParOf" srcId="{D0ADF8C1-C022-4F01-9A7A-65524CE64630}" destId="{69A5184E-9FD7-471C-98AA-8703A6E472B9}" srcOrd="0" destOrd="0" presId="urn:microsoft.com/office/officeart/2018/2/layout/IconVerticalSolidList"/>
    <dgm:cxn modelId="{2CF443AF-1456-4849-9623-BD0EB0E4A8A4}" type="presParOf" srcId="{D0ADF8C1-C022-4F01-9A7A-65524CE64630}" destId="{6011A60D-433B-4E85-9544-B6E2D5CA591B}" srcOrd="1" destOrd="0" presId="urn:microsoft.com/office/officeart/2018/2/layout/IconVerticalSolidList"/>
    <dgm:cxn modelId="{59AA27E2-1904-418B-AC5E-40B396BA80B6}" type="presParOf" srcId="{D0ADF8C1-C022-4F01-9A7A-65524CE64630}" destId="{8CF00B5E-F9DB-4B12-B18A-6BA6AB2EFB53}" srcOrd="2" destOrd="0" presId="urn:microsoft.com/office/officeart/2018/2/layout/IconVerticalSolidList"/>
    <dgm:cxn modelId="{5AD2FAC1-66DE-4D93-BE80-42A5928CBCB7}" type="presParOf" srcId="{D0ADF8C1-C022-4F01-9A7A-65524CE64630}" destId="{C3929138-AE86-4CD3-B253-2DAE185232E9}" srcOrd="3" destOrd="0" presId="urn:microsoft.com/office/officeart/2018/2/layout/IconVerticalSolidList"/>
    <dgm:cxn modelId="{E26B1A72-D859-429D-949F-D17474901A7D}" type="presParOf" srcId="{B6E0AC9A-1192-46BE-8426-AA10B718FA2C}" destId="{228021BD-6505-4174-A1CE-5367B5734982}" srcOrd="1" destOrd="0" presId="urn:microsoft.com/office/officeart/2018/2/layout/IconVerticalSolidList"/>
    <dgm:cxn modelId="{E2AE7585-5EB2-451B-8861-B9688619A5DA}" type="presParOf" srcId="{B6E0AC9A-1192-46BE-8426-AA10B718FA2C}" destId="{E4AA0236-53CE-4821-8411-82A16ECAAB0B}" srcOrd="2" destOrd="0" presId="urn:microsoft.com/office/officeart/2018/2/layout/IconVerticalSolidList"/>
    <dgm:cxn modelId="{B211F51F-C358-492B-B577-D85D51BAEDCB}" type="presParOf" srcId="{E4AA0236-53CE-4821-8411-82A16ECAAB0B}" destId="{741AD37A-2633-4C72-B97D-0579F99C9589}" srcOrd="0" destOrd="0" presId="urn:microsoft.com/office/officeart/2018/2/layout/IconVerticalSolidList"/>
    <dgm:cxn modelId="{193FB5A3-BEEB-448B-A9FE-323BBC6DBAD9}" type="presParOf" srcId="{E4AA0236-53CE-4821-8411-82A16ECAAB0B}" destId="{113E1CD7-6BE6-460C-ADCE-415138CA5E37}" srcOrd="1" destOrd="0" presId="urn:microsoft.com/office/officeart/2018/2/layout/IconVerticalSolidList"/>
    <dgm:cxn modelId="{D4A8E998-6116-4C2C-AD6A-AD391B173D2D}" type="presParOf" srcId="{E4AA0236-53CE-4821-8411-82A16ECAAB0B}" destId="{80991E89-8AE1-45F5-AEB5-E4785507BF39}" srcOrd="2" destOrd="0" presId="urn:microsoft.com/office/officeart/2018/2/layout/IconVerticalSolidList"/>
    <dgm:cxn modelId="{42F4AAB4-09E7-4977-8568-7938E4C9C54F}" type="presParOf" srcId="{E4AA0236-53CE-4821-8411-82A16ECAAB0B}" destId="{1E127802-F545-4FC8-AE61-00D1CFE83FE9}" srcOrd="3" destOrd="0" presId="urn:microsoft.com/office/officeart/2018/2/layout/IconVerticalSolidList"/>
    <dgm:cxn modelId="{BDA219BA-B069-4AB6-9D29-F36BC30718F0}" type="presParOf" srcId="{B6E0AC9A-1192-46BE-8426-AA10B718FA2C}" destId="{11B6B5D8-7CBC-46AF-AD37-279CD3DF5444}" srcOrd="3" destOrd="0" presId="urn:microsoft.com/office/officeart/2018/2/layout/IconVerticalSolidList"/>
    <dgm:cxn modelId="{D0725920-C101-4060-815B-532033BEFB86}" type="presParOf" srcId="{B6E0AC9A-1192-46BE-8426-AA10B718FA2C}" destId="{401A8B3E-0A81-4021-A82D-C087060C10D4}" srcOrd="4" destOrd="0" presId="urn:microsoft.com/office/officeart/2018/2/layout/IconVerticalSolidList"/>
    <dgm:cxn modelId="{83A5DFCD-8B9B-40D5-B286-71727C1DE354}" type="presParOf" srcId="{401A8B3E-0A81-4021-A82D-C087060C10D4}" destId="{A259968F-9584-4C21-B97B-AA39F9043238}" srcOrd="0" destOrd="0" presId="urn:microsoft.com/office/officeart/2018/2/layout/IconVerticalSolidList"/>
    <dgm:cxn modelId="{DFEA7750-2BD9-4FE7-A07C-FE8543AD01BB}" type="presParOf" srcId="{401A8B3E-0A81-4021-A82D-C087060C10D4}" destId="{14A4D9E4-64C8-4443-BD43-51571310D77A}" srcOrd="1" destOrd="0" presId="urn:microsoft.com/office/officeart/2018/2/layout/IconVerticalSolidList"/>
    <dgm:cxn modelId="{2DC1122C-2228-4739-8E46-2DD6F1FFF246}" type="presParOf" srcId="{401A8B3E-0A81-4021-A82D-C087060C10D4}" destId="{001A3F35-716A-4187-BBA4-48F7D39E15BF}" srcOrd="2" destOrd="0" presId="urn:microsoft.com/office/officeart/2018/2/layout/IconVerticalSolidList"/>
    <dgm:cxn modelId="{EDE12C86-883E-4EB6-87EA-B94226F016F5}" type="presParOf" srcId="{401A8B3E-0A81-4021-A82D-C087060C10D4}" destId="{409F7040-AEB8-4675-B6A4-F56F3B42950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5BEB2E-A9E9-464A-9383-E45C059879D5}" type="doc">
      <dgm:prSet loTypeId="urn:microsoft.com/office/officeart/2024/3/layout/verticalVisualTextBlock1" loCatId="Picture" qsTypeId="urn:microsoft.com/office/officeart/2005/8/quickstyle/simple4" qsCatId="simple" csTypeId="urn:microsoft.com/office/officeart/2005/8/colors/accent0_1" csCatId="mainScheme" phldr="1"/>
      <dgm:spPr/>
      <dgm:t>
        <a:bodyPr/>
        <a:lstStyle/>
        <a:p>
          <a:endParaRPr lang="en-GB"/>
        </a:p>
      </dgm:t>
    </dgm:pt>
    <dgm:pt modelId="{B5E42D17-89D8-45F1-A842-3AC317509E6F}">
      <dgm:prSet custT="1"/>
      <dgm:spPr/>
      <dgm:t>
        <a:bodyPr/>
        <a:lstStyle/>
        <a:p>
          <a:pPr>
            <a:lnSpc>
              <a:spcPct val="100000"/>
            </a:lnSpc>
            <a:defRPr b="1"/>
          </a:pPr>
          <a:r>
            <a:rPr lang="en-GB" sz="2800" dirty="0"/>
            <a:t>Unfreeze Stage</a:t>
          </a:r>
        </a:p>
      </dgm:t>
    </dgm:pt>
    <dgm:pt modelId="{184D28EA-F09A-40E8-AAF9-B6F763C3490C}" type="parTrans" cxnId="{2AE313A4-23E7-4C67-A863-E2C2DE4C1F87}">
      <dgm:prSet/>
      <dgm:spPr/>
      <dgm:t>
        <a:bodyPr/>
        <a:lstStyle/>
        <a:p>
          <a:endParaRPr lang="en-GB"/>
        </a:p>
      </dgm:t>
    </dgm:pt>
    <dgm:pt modelId="{ED70210D-4569-48D5-BC63-4B2666505B81}" type="sibTrans" cxnId="{2AE313A4-23E7-4C67-A863-E2C2DE4C1F87}">
      <dgm:prSet/>
      <dgm:spPr/>
      <dgm:t>
        <a:bodyPr/>
        <a:lstStyle/>
        <a:p>
          <a:pPr>
            <a:lnSpc>
              <a:spcPct val="100000"/>
            </a:lnSpc>
            <a:defRPr b="1"/>
          </a:pPr>
          <a:endParaRPr lang="en-GB"/>
        </a:p>
      </dgm:t>
    </dgm:pt>
    <dgm:pt modelId="{55E5DABA-0D9D-4060-A06C-DD4D314FB4BC}">
      <dgm:prSet custT="1"/>
      <dgm:spPr/>
      <dgm:t>
        <a:bodyPr/>
        <a:lstStyle/>
        <a:p>
          <a:pPr>
            <a:lnSpc>
              <a:spcPct val="100000"/>
            </a:lnSpc>
          </a:pPr>
          <a:r>
            <a:rPr lang="en-GB" sz="2400" dirty="0"/>
            <a:t>Prepare the organisation by creating awareness for change and reducing resistance to new methods.</a:t>
          </a:r>
        </a:p>
      </dgm:t>
    </dgm:pt>
    <dgm:pt modelId="{3D86A189-98D2-4799-AA81-DC0F1A8BEF49}" type="parTrans" cxnId="{27EBE84B-1CE2-4BE6-B321-FBFD21FD42DB}">
      <dgm:prSet/>
      <dgm:spPr/>
      <dgm:t>
        <a:bodyPr/>
        <a:lstStyle/>
        <a:p>
          <a:endParaRPr lang="en-GB"/>
        </a:p>
      </dgm:t>
    </dgm:pt>
    <dgm:pt modelId="{EEAD754C-1A3B-40C5-B97D-77F185854F7E}" type="sibTrans" cxnId="{27EBE84B-1CE2-4BE6-B321-FBFD21FD42DB}">
      <dgm:prSet/>
      <dgm:spPr/>
      <dgm:t>
        <a:bodyPr/>
        <a:lstStyle/>
        <a:p>
          <a:endParaRPr lang="en-GB"/>
        </a:p>
      </dgm:t>
    </dgm:pt>
    <dgm:pt modelId="{9923BDA9-B497-41B4-86B6-F9CC6EA64368}">
      <dgm:prSet custT="1"/>
      <dgm:spPr/>
      <dgm:t>
        <a:bodyPr/>
        <a:lstStyle/>
        <a:p>
          <a:pPr>
            <a:lnSpc>
              <a:spcPct val="100000"/>
            </a:lnSpc>
            <a:defRPr b="1"/>
          </a:pPr>
          <a:r>
            <a:rPr lang="en-GB" sz="2800" dirty="0"/>
            <a:t>Change Stage</a:t>
          </a:r>
        </a:p>
      </dgm:t>
    </dgm:pt>
    <dgm:pt modelId="{580ADC7C-C074-424B-8964-AC073249CDF5}" type="parTrans" cxnId="{0F131B60-7774-4C21-A873-ACCE6A61150E}">
      <dgm:prSet/>
      <dgm:spPr/>
      <dgm:t>
        <a:bodyPr/>
        <a:lstStyle/>
        <a:p>
          <a:endParaRPr lang="en-GB"/>
        </a:p>
      </dgm:t>
    </dgm:pt>
    <dgm:pt modelId="{773065EA-2E2E-4E8D-B4FC-40A787527E98}" type="sibTrans" cxnId="{0F131B60-7774-4C21-A873-ACCE6A61150E}">
      <dgm:prSet/>
      <dgm:spPr/>
      <dgm:t>
        <a:bodyPr/>
        <a:lstStyle/>
        <a:p>
          <a:pPr>
            <a:lnSpc>
              <a:spcPct val="100000"/>
            </a:lnSpc>
            <a:defRPr b="1"/>
          </a:pPr>
          <a:endParaRPr lang="en-GB"/>
        </a:p>
      </dgm:t>
    </dgm:pt>
    <dgm:pt modelId="{889278A7-C1A7-490E-B77F-7EEE70B3CDF9}">
      <dgm:prSet custT="1"/>
      <dgm:spPr/>
      <dgm:t>
        <a:bodyPr/>
        <a:lstStyle/>
        <a:p>
          <a:pPr>
            <a:lnSpc>
              <a:spcPct val="100000"/>
            </a:lnSpc>
          </a:pPr>
          <a:r>
            <a:rPr lang="en-GB" sz="2400" dirty="0"/>
            <a:t>Implement the change by adopting new processes or behaviours within the organisation</a:t>
          </a:r>
          <a:r>
            <a:rPr lang="en-GB" sz="1400" dirty="0"/>
            <a:t>.</a:t>
          </a:r>
        </a:p>
      </dgm:t>
    </dgm:pt>
    <dgm:pt modelId="{221018C3-BD3E-4F75-B249-6D6909CD349D}" type="parTrans" cxnId="{C6E359B2-E027-4014-8E41-A0E3552B195E}">
      <dgm:prSet/>
      <dgm:spPr/>
      <dgm:t>
        <a:bodyPr/>
        <a:lstStyle/>
        <a:p>
          <a:endParaRPr lang="en-GB"/>
        </a:p>
      </dgm:t>
    </dgm:pt>
    <dgm:pt modelId="{A5E2AB46-5E7B-4DCF-8166-BBDDA8A6085E}" type="sibTrans" cxnId="{C6E359B2-E027-4014-8E41-A0E3552B195E}">
      <dgm:prSet/>
      <dgm:spPr/>
      <dgm:t>
        <a:bodyPr/>
        <a:lstStyle/>
        <a:p>
          <a:endParaRPr lang="en-GB"/>
        </a:p>
      </dgm:t>
    </dgm:pt>
    <dgm:pt modelId="{538ED887-CA68-41DE-A219-391902918EA1}">
      <dgm:prSet custT="1"/>
      <dgm:spPr/>
      <dgm:t>
        <a:bodyPr/>
        <a:lstStyle/>
        <a:p>
          <a:pPr>
            <a:lnSpc>
              <a:spcPct val="100000"/>
            </a:lnSpc>
            <a:defRPr b="1"/>
          </a:pPr>
          <a:r>
            <a:rPr lang="en-GB" sz="2800" dirty="0"/>
            <a:t>Refreeze Stage</a:t>
          </a:r>
        </a:p>
      </dgm:t>
    </dgm:pt>
    <dgm:pt modelId="{10EC6C02-CC11-4DFE-BCF7-BCDF9B813916}" type="parTrans" cxnId="{410AE5FE-5FB0-49A6-9FBF-D38D734D7D75}">
      <dgm:prSet/>
      <dgm:spPr/>
      <dgm:t>
        <a:bodyPr/>
        <a:lstStyle/>
        <a:p>
          <a:endParaRPr lang="en-GB"/>
        </a:p>
      </dgm:t>
    </dgm:pt>
    <dgm:pt modelId="{BF03E666-28D3-4670-9832-74A2745C579F}" type="sibTrans" cxnId="{410AE5FE-5FB0-49A6-9FBF-D38D734D7D75}">
      <dgm:prSet/>
      <dgm:spPr/>
      <dgm:t>
        <a:bodyPr/>
        <a:lstStyle/>
        <a:p>
          <a:endParaRPr lang="en-GB"/>
        </a:p>
      </dgm:t>
    </dgm:pt>
    <dgm:pt modelId="{4156D078-6763-4DBB-BA95-6082445A1BB0}">
      <dgm:prSet custT="1"/>
      <dgm:spPr/>
      <dgm:t>
        <a:bodyPr/>
        <a:lstStyle/>
        <a:p>
          <a:pPr>
            <a:lnSpc>
              <a:spcPct val="100000"/>
            </a:lnSpc>
          </a:pPr>
          <a:r>
            <a:rPr lang="en-GB" sz="2400" dirty="0"/>
            <a:t>Embed the changes into organisational culture to sustain and stabilise new practices.</a:t>
          </a:r>
        </a:p>
      </dgm:t>
    </dgm:pt>
    <dgm:pt modelId="{DE187422-5C5A-440F-8B66-454BF92E7751}" type="parTrans" cxnId="{5FC861EC-4B1D-4468-99F5-B7FBAD3245D0}">
      <dgm:prSet/>
      <dgm:spPr/>
      <dgm:t>
        <a:bodyPr/>
        <a:lstStyle/>
        <a:p>
          <a:endParaRPr lang="en-GB"/>
        </a:p>
      </dgm:t>
    </dgm:pt>
    <dgm:pt modelId="{176A3F7B-BA7B-44FF-9074-A533F0530C0B}" type="sibTrans" cxnId="{5FC861EC-4B1D-4468-99F5-B7FBAD3245D0}">
      <dgm:prSet/>
      <dgm:spPr/>
      <dgm:t>
        <a:bodyPr/>
        <a:lstStyle/>
        <a:p>
          <a:endParaRPr lang="en-GB"/>
        </a:p>
      </dgm:t>
    </dgm:pt>
    <dgm:pt modelId="{98353B4E-E8D1-4C3C-888B-8F5FA6B72892}" type="pres">
      <dgm:prSet presAssocID="{675BEB2E-A9E9-464A-9383-E45C059879D5}" presName="Root" presStyleCnt="0">
        <dgm:presLayoutVars>
          <dgm:dir/>
          <dgm:resizeHandles val="exact"/>
        </dgm:presLayoutVars>
      </dgm:prSet>
      <dgm:spPr/>
    </dgm:pt>
    <dgm:pt modelId="{A22C28AD-B60B-41FE-9E73-A82F1DCB76ED}" type="pres">
      <dgm:prSet presAssocID="{B5E42D17-89D8-45F1-A842-3AC317509E6F}" presName="Composite" presStyleCnt="0"/>
      <dgm:spPr/>
    </dgm:pt>
    <dgm:pt modelId="{4B0BFE54-2D06-4E5F-97A8-2A5C35D72F2D}" type="pres">
      <dgm:prSet presAssocID="{B5E42D17-89D8-45F1-A842-3AC317509E6F}"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20622" r="12631" b="4"/>
          <a:stretch/>
        </a:blipFill>
      </dgm:spPr>
      <dgm:extLst>
        <a:ext uri="{E40237B7-FDA0-4F09-8148-C483321AD2D9}">
          <dgm14:cNvPr xmlns:dgm14="http://schemas.microsoft.com/office/drawing/2010/diagram" id="0" name="" descr="Large group of financial advisor business sale team people and helping business customer to find a solution for business and advice financial planning for business investment for people"/>
        </a:ext>
      </dgm:extLst>
    </dgm:pt>
    <dgm:pt modelId="{A58951D4-D4E1-469C-8AEB-FFFF2F5F8791}" type="pres">
      <dgm:prSet presAssocID="{B5E42D17-89D8-45F1-A842-3AC317509E6F}" presName="Subtitle" presStyleLbl="revTx" presStyleIdx="0" presStyleCnt="6">
        <dgm:presLayoutVars>
          <dgm:chMax val="0"/>
          <dgm:bulletEnabled/>
        </dgm:presLayoutVars>
      </dgm:prSet>
      <dgm:spPr/>
    </dgm:pt>
    <dgm:pt modelId="{3D1D2159-C6D0-49F6-AF93-BBCE114776D0}" type="pres">
      <dgm:prSet presAssocID="{B5E42D17-89D8-45F1-A842-3AC317509E6F}" presName="Description" presStyleLbl="revTx" presStyleIdx="1" presStyleCnt="6">
        <dgm:presLayoutVars>
          <dgm:bulletEnabled/>
        </dgm:presLayoutVars>
      </dgm:prSet>
      <dgm:spPr/>
    </dgm:pt>
    <dgm:pt modelId="{3D193B13-BF1A-4425-B7DE-DF91FF1D2398}" type="pres">
      <dgm:prSet presAssocID="{ED70210D-4569-48D5-BC63-4B2666505B81}" presName="sibTrans" presStyleLbl="sibTrans2D1" presStyleIdx="0" presStyleCnt="0"/>
      <dgm:spPr/>
    </dgm:pt>
    <dgm:pt modelId="{582B6A54-E754-4464-A9CD-FDF71423E480}" type="pres">
      <dgm:prSet presAssocID="{9923BDA9-B497-41B4-86B6-F9CC6EA64368}" presName="Composite" presStyleCnt="0"/>
      <dgm:spPr/>
    </dgm:pt>
    <dgm:pt modelId="{6CFAFF6F-96B6-4509-B934-DA30657AD255}" type="pres">
      <dgm:prSet presAssocID="{9923BDA9-B497-41B4-86B6-F9CC6EA64368}"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3736" r="19516" b="4"/>
          <a:stretch/>
        </a:blipFill>
      </dgm:spPr>
      <dgm:extLst>
        <a:ext uri="{E40237B7-FDA0-4F09-8148-C483321AD2D9}">
          <dgm14:cNvPr xmlns:dgm14="http://schemas.microsoft.com/office/drawing/2010/diagram" id="0" name="" descr="Modern empty office space with connections."/>
        </a:ext>
      </dgm:extLst>
    </dgm:pt>
    <dgm:pt modelId="{4E35B9CB-C4B6-4322-BE91-1C045F9B647B}" type="pres">
      <dgm:prSet presAssocID="{9923BDA9-B497-41B4-86B6-F9CC6EA64368}" presName="Subtitle" presStyleLbl="revTx" presStyleIdx="2" presStyleCnt="6">
        <dgm:presLayoutVars>
          <dgm:chMax val="0"/>
          <dgm:bulletEnabled/>
        </dgm:presLayoutVars>
      </dgm:prSet>
      <dgm:spPr/>
    </dgm:pt>
    <dgm:pt modelId="{7FEA06C0-BB08-44F0-B9B2-757799DA339D}" type="pres">
      <dgm:prSet presAssocID="{9923BDA9-B497-41B4-86B6-F9CC6EA64368}" presName="Description" presStyleLbl="revTx" presStyleIdx="3" presStyleCnt="6">
        <dgm:presLayoutVars>
          <dgm:bulletEnabled/>
        </dgm:presLayoutVars>
      </dgm:prSet>
      <dgm:spPr/>
    </dgm:pt>
    <dgm:pt modelId="{CA9D0517-4A75-4B05-B01A-902E98056B4A}" type="pres">
      <dgm:prSet presAssocID="{773065EA-2E2E-4E8D-B4FC-40A787527E98}" presName="sibTrans" presStyleLbl="sibTrans2D1" presStyleIdx="0" presStyleCnt="0"/>
      <dgm:spPr/>
    </dgm:pt>
    <dgm:pt modelId="{166E7EF0-D5E1-4B38-BB02-389A90EF89CB}" type="pres">
      <dgm:prSet presAssocID="{538ED887-CA68-41DE-A219-391902918EA1}" presName="Composite" presStyleCnt="0"/>
      <dgm:spPr/>
    </dgm:pt>
    <dgm:pt modelId="{DA65FF0B-3940-4364-A483-79F34C5CD8B4}" type="pres">
      <dgm:prSet presAssocID="{538ED887-CA68-41DE-A219-391902918EA1}"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r="-7" b="27245"/>
          <a:stretch/>
        </a:blipFill>
      </dgm:spPr>
      <dgm:extLst>
        <a:ext uri="{E40237B7-FDA0-4F09-8148-C483321AD2D9}">
          <dgm14:cNvPr xmlns:dgm14="http://schemas.microsoft.com/office/drawing/2010/diagram" id="0" name="" descr="Shot of a group of businesspeople high fiving in an office"/>
        </a:ext>
      </dgm:extLst>
    </dgm:pt>
    <dgm:pt modelId="{F1CFAFCA-EAB7-44F9-890D-D15401A80C5D}" type="pres">
      <dgm:prSet presAssocID="{538ED887-CA68-41DE-A219-391902918EA1}" presName="Subtitle" presStyleLbl="revTx" presStyleIdx="4" presStyleCnt="6">
        <dgm:presLayoutVars>
          <dgm:chMax val="0"/>
          <dgm:bulletEnabled/>
        </dgm:presLayoutVars>
      </dgm:prSet>
      <dgm:spPr/>
    </dgm:pt>
    <dgm:pt modelId="{D51E3659-E5DB-4760-B79C-55BC76BA242B}" type="pres">
      <dgm:prSet presAssocID="{538ED887-CA68-41DE-A219-391902918EA1}" presName="Description" presStyleLbl="revTx" presStyleIdx="5" presStyleCnt="6">
        <dgm:presLayoutVars>
          <dgm:bulletEnabled/>
        </dgm:presLayoutVars>
      </dgm:prSet>
      <dgm:spPr/>
    </dgm:pt>
  </dgm:ptLst>
  <dgm:cxnLst>
    <dgm:cxn modelId="{402DFC0F-9460-4717-A1CC-BB2181FDB734}" type="presOf" srcId="{538ED887-CA68-41DE-A219-391902918EA1}" destId="{F1CFAFCA-EAB7-44F9-890D-D15401A80C5D}" srcOrd="0" destOrd="0" presId="urn:microsoft.com/office/officeart/2024/3/layout/verticalVisualTextBlock1"/>
    <dgm:cxn modelId="{79028822-C865-4E04-84B3-314E537CE06C}" type="presOf" srcId="{773065EA-2E2E-4E8D-B4FC-40A787527E98}" destId="{CA9D0517-4A75-4B05-B01A-902E98056B4A}" srcOrd="0" destOrd="0" presId="urn:microsoft.com/office/officeart/2024/3/layout/verticalVisualTextBlock1"/>
    <dgm:cxn modelId="{030FF530-775F-46E6-AB9C-C087A3DCFD69}" type="presOf" srcId="{55E5DABA-0D9D-4060-A06C-DD4D314FB4BC}" destId="{3D1D2159-C6D0-49F6-AF93-BBCE114776D0}" srcOrd="0" destOrd="0" presId="urn:microsoft.com/office/officeart/2024/3/layout/verticalVisualTextBlock1"/>
    <dgm:cxn modelId="{0F131B60-7774-4C21-A873-ACCE6A61150E}" srcId="{675BEB2E-A9E9-464A-9383-E45C059879D5}" destId="{9923BDA9-B497-41B4-86B6-F9CC6EA64368}" srcOrd="1" destOrd="0" parTransId="{580ADC7C-C074-424B-8964-AC073249CDF5}" sibTransId="{773065EA-2E2E-4E8D-B4FC-40A787527E98}"/>
    <dgm:cxn modelId="{605FA546-88EB-4F58-87FA-DC38859D9235}" type="presOf" srcId="{675BEB2E-A9E9-464A-9383-E45C059879D5}" destId="{98353B4E-E8D1-4C3C-888B-8F5FA6B72892}" srcOrd="0" destOrd="0" presId="urn:microsoft.com/office/officeart/2024/3/layout/verticalVisualTextBlock1"/>
    <dgm:cxn modelId="{27EBE84B-1CE2-4BE6-B321-FBFD21FD42DB}" srcId="{B5E42D17-89D8-45F1-A842-3AC317509E6F}" destId="{55E5DABA-0D9D-4060-A06C-DD4D314FB4BC}" srcOrd="0" destOrd="0" parTransId="{3D86A189-98D2-4799-AA81-DC0F1A8BEF49}" sibTransId="{EEAD754C-1A3B-40C5-B97D-77F185854F7E}"/>
    <dgm:cxn modelId="{1CEFB050-7E70-4168-9FB4-27F8F681A337}" type="presOf" srcId="{9923BDA9-B497-41B4-86B6-F9CC6EA64368}" destId="{4E35B9CB-C4B6-4322-BE91-1C045F9B647B}" srcOrd="0" destOrd="0" presId="urn:microsoft.com/office/officeart/2024/3/layout/verticalVisualTextBlock1"/>
    <dgm:cxn modelId="{1AE48E9B-745F-4A97-A610-7105AC08010F}" type="presOf" srcId="{B5E42D17-89D8-45F1-A842-3AC317509E6F}" destId="{A58951D4-D4E1-469C-8AEB-FFFF2F5F8791}" srcOrd="0" destOrd="0" presId="urn:microsoft.com/office/officeart/2024/3/layout/verticalVisualTextBlock1"/>
    <dgm:cxn modelId="{5DEDE99B-AB2F-482C-8D36-464804BE0A94}" type="presOf" srcId="{889278A7-C1A7-490E-B77F-7EEE70B3CDF9}" destId="{7FEA06C0-BB08-44F0-B9B2-757799DA339D}" srcOrd="0" destOrd="0" presId="urn:microsoft.com/office/officeart/2024/3/layout/verticalVisualTextBlock1"/>
    <dgm:cxn modelId="{2AE313A4-23E7-4C67-A863-E2C2DE4C1F87}" srcId="{675BEB2E-A9E9-464A-9383-E45C059879D5}" destId="{B5E42D17-89D8-45F1-A842-3AC317509E6F}" srcOrd="0" destOrd="0" parTransId="{184D28EA-F09A-40E8-AAF9-B6F763C3490C}" sibTransId="{ED70210D-4569-48D5-BC63-4B2666505B81}"/>
    <dgm:cxn modelId="{C6E359B2-E027-4014-8E41-A0E3552B195E}" srcId="{9923BDA9-B497-41B4-86B6-F9CC6EA64368}" destId="{889278A7-C1A7-490E-B77F-7EEE70B3CDF9}" srcOrd="0" destOrd="0" parTransId="{221018C3-BD3E-4F75-B249-6D6909CD349D}" sibTransId="{A5E2AB46-5E7B-4DCF-8166-BBDDA8A6085E}"/>
    <dgm:cxn modelId="{DB01A9DE-D0B6-49FD-8D5C-7C4C294ACCED}" type="presOf" srcId="{ED70210D-4569-48D5-BC63-4B2666505B81}" destId="{3D193B13-BF1A-4425-B7DE-DF91FF1D2398}" srcOrd="0" destOrd="0" presId="urn:microsoft.com/office/officeart/2024/3/layout/verticalVisualTextBlock1"/>
    <dgm:cxn modelId="{A3010AE2-678D-445C-95CF-94981C4402C6}" type="presOf" srcId="{4156D078-6763-4DBB-BA95-6082445A1BB0}" destId="{D51E3659-E5DB-4760-B79C-55BC76BA242B}" srcOrd="0" destOrd="0" presId="urn:microsoft.com/office/officeart/2024/3/layout/verticalVisualTextBlock1"/>
    <dgm:cxn modelId="{5FC861EC-4B1D-4468-99F5-B7FBAD3245D0}" srcId="{538ED887-CA68-41DE-A219-391902918EA1}" destId="{4156D078-6763-4DBB-BA95-6082445A1BB0}" srcOrd="0" destOrd="0" parTransId="{DE187422-5C5A-440F-8B66-454BF92E7751}" sibTransId="{176A3F7B-BA7B-44FF-9074-A533F0530C0B}"/>
    <dgm:cxn modelId="{410AE5FE-5FB0-49A6-9FBF-D38D734D7D75}" srcId="{675BEB2E-A9E9-464A-9383-E45C059879D5}" destId="{538ED887-CA68-41DE-A219-391902918EA1}" srcOrd="2" destOrd="0" parTransId="{10EC6C02-CC11-4DFE-BCF7-BCDF9B813916}" sibTransId="{BF03E666-28D3-4670-9832-74A2745C579F}"/>
    <dgm:cxn modelId="{8A956272-82B6-4339-A034-6F78756EFC5D}" type="presParOf" srcId="{98353B4E-E8D1-4C3C-888B-8F5FA6B72892}" destId="{A22C28AD-B60B-41FE-9E73-A82F1DCB76ED}" srcOrd="0" destOrd="0" presId="urn:microsoft.com/office/officeart/2024/3/layout/verticalVisualTextBlock1"/>
    <dgm:cxn modelId="{5A315E72-ADF9-4F7B-80F7-652D7CEA1F2B}" type="presParOf" srcId="{A22C28AD-B60B-41FE-9E73-A82F1DCB76ED}" destId="{4B0BFE54-2D06-4E5F-97A8-2A5C35D72F2D}" srcOrd="0" destOrd="0" presId="urn:microsoft.com/office/officeart/2024/3/layout/verticalVisualTextBlock1"/>
    <dgm:cxn modelId="{D3EE53E2-9005-4668-85DD-DF086176B555}" type="presParOf" srcId="{A22C28AD-B60B-41FE-9E73-A82F1DCB76ED}" destId="{A58951D4-D4E1-469C-8AEB-FFFF2F5F8791}" srcOrd="1" destOrd="0" presId="urn:microsoft.com/office/officeart/2024/3/layout/verticalVisualTextBlock1"/>
    <dgm:cxn modelId="{40D08B30-2E13-4DBE-9863-21FFDF6E9BF5}" type="presParOf" srcId="{A22C28AD-B60B-41FE-9E73-A82F1DCB76ED}" destId="{3D1D2159-C6D0-49F6-AF93-BBCE114776D0}" srcOrd="2" destOrd="0" presId="urn:microsoft.com/office/officeart/2024/3/layout/verticalVisualTextBlock1"/>
    <dgm:cxn modelId="{D9AB1D12-46C2-4D69-AD99-80C966F3E08D}" type="presParOf" srcId="{98353B4E-E8D1-4C3C-888B-8F5FA6B72892}" destId="{3D193B13-BF1A-4425-B7DE-DF91FF1D2398}" srcOrd="1" destOrd="0" presId="urn:microsoft.com/office/officeart/2024/3/layout/verticalVisualTextBlock1"/>
    <dgm:cxn modelId="{D8C78D6F-0533-400E-93F2-C5B4ED4EFA06}" type="presParOf" srcId="{98353B4E-E8D1-4C3C-888B-8F5FA6B72892}" destId="{582B6A54-E754-4464-A9CD-FDF71423E480}" srcOrd="2" destOrd="0" presId="urn:microsoft.com/office/officeart/2024/3/layout/verticalVisualTextBlock1"/>
    <dgm:cxn modelId="{99BAB26E-420C-4729-AD45-23AA50994AA5}" type="presParOf" srcId="{582B6A54-E754-4464-A9CD-FDF71423E480}" destId="{6CFAFF6F-96B6-4509-B934-DA30657AD255}" srcOrd="0" destOrd="0" presId="urn:microsoft.com/office/officeart/2024/3/layout/verticalVisualTextBlock1"/>
    <dgm:cxn modelId="{2A05E407-BA08-4EE7-8DEB-4F3DBB65ABDC}" type="presParOf" srcId="{582B6A54-E754-4464-A9CD-FDF71423E480}" destId="{4E35B9CB-C4B6-4322-BE91-1C045F9B647B}" srcOrd="1" destOrd="0" presId="urn:microsoft.com/office/officeart/2024/3/layout/verticalVisualTextBlock1"/>
    <dgm:cxn modelId="{63A97890-DDC5-4805-9B26-4839741E4032}" type="presParOf" srcId="{582B6A54-E754-4464-A9CD-FDF71423E480}" destId="{7FEA06C0-BB08-44F0-B9B2-757799DA339D}" srcOrd="2" destOrd="0" presId="urn:microsoft.com/office/officeart/2024/3/layout/verticalVisualTextBlock1"/>
    <dgm:cxn modelId="{BC1AE3C3-A1D5-4F0E-AD1E-DEC1C9B87C51}" type="presParOf" srcId="{98353B4E-E8D1-4C3C-888B-8F5FA6B72892}" destId="{CA9D0517-4A75-4B05-B01A-902E98056B4A}" srcOrd="3" destOrd="0" presId="urn:microsoft.com/office/officeart/2024/3/layout/verticalVisualTextBlock1"/>
    <dgm:cxn modelId="{476D23A5-4CBB-458F-B519-C9E2E09D681D}" type="presParOf" srcId="{98353B4E-E8D1-4C3C-888B-8F5FA6B72892}" destId="{166E7EF0-D5E1-4B38-BB02-389A90EF89CB}" srcOrd="4" destOrd="0" presId="urn:microsoft.com/office/officeart/2024/3/layout/verticalVisualTextBlock1"/>
    <dgm:cxn modelId="{8F2AEABD-636D-44FD-B957-14385C183698}" type="presParOf" srcId="{166E7EF0-D5E1-4B38-BB02-389A90EF89CB}" destId="{DA65FF0B-3940-4364-A483-79F34C5CD8B4}" srcOrd="0" destOrd="0" presId="urn:microsoft.com/office/officeart/2024/3/layout/verticalVisualTextBlock1"/>
    <dgm:cxn modelId="{400E994A-ED78-450F-9581-840B89986D62}" type="presParOf" srcId="{166E7EF0-D5E1-4B38-BB02-389A90EF89CB}" destId="{F1CFAFCA-EAB7-44F9-890D-D15401A80C5D}" srcOrd="1" destOrd="0" presId="urn:microsoft.com/office/officeart/2024/3/layout/verticalVisualTextBlock1"/>
    <dgm:cxn modelId="{2A3C0DF6-AB49-45FD-936C-4EF92AFE1C1A}" type="presParOf" srcId="{166E7EF0-D5E1-4B38-BB02-389A90EF89CB}" destId="{D51E3659-E5DB-4760-B79C-55BC76BA242B}" srcOrd="2" destOrd="0" presId="urn:microsoft.com/office/officeart/2024/3/layout/verticalVisualTextBlock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D87DBEA-5D84-4041-B04B-4CE7AEE600CC}" type="doc">
      <dgm:prSet loTypeId="urn:microsoft.com/office/officeart/2024/3/layout/hArchList1" loCatId="List" qsTypeId="urn:microsoft.com/office/officeart/2005/8/quickstyle/simple1" qsCatId="simple" csTypeId="urn:microsoft.com/office/officeart/2005/8/colors/accent1_2" csCatId="accent1" phldr="1"/>
      <dgm:spPr/>
      <dgm:t>
        <a:bodyPr/>
        <a:lstStyle/>
        <a:p>
          <a:endParaRPr lang="en-US"/>
        </a:p>
      </dgm:t>
    </dgm:pt>
    <dgm:pt modelId="{FB249F59-B06E-4D54-9785-551C00460692}">
      <dgm:prSet custT="1"/>
      <dgm:spPr>
        <a:solidFill>
          <a:schemeClr val="accent1">
            <a:lumMod val="20000"/>
            <a:lumOff val="80000"/>
          </a:schemeClr>
        </a:solidFill>
        <a:ln>
          <a:solidFill>
            <a:schemeClr val="tx1"/>
          </a:solidFill>
        </a:ln>
      </dgm:spPr>
      <dgm:t>
        <a:bodyPr/>
        <a:lstStyle/>
        <a:p>
          <a:pPr>
            <a:lnSpc>
              <a:spcPct val="100000"/>
            </a:lnSpc>
            <a:defRPr b="1"/>
          </a:pPr>
          <a:r>
            <a:rPr lang="en-US" sz="2400" dirty="0"/>
            <a:t>Understanding Change Models</a:t>
          </a:r>
        </a:p>
      </dgm:t>
    </dgm:pt>
    <dgm:pt modelId="{A810C1DB-FC08-468E-96B0-94E81A4F530E}" type="parTrans" cxnId="{2D0A5E09-68D2-447B-80C9-E6D38C28572A}">
      <dgm:prSet/>
      <dgm:spPr/>
      <dgm:t>
        <a:bodyPr/>
        <a:lstStyle/>
        <a:p>
          <a:endParaRPr lang="en-US"/>
        </a:p>
      </dgm:t>
    </dgm:pt>
    <dgm:pt modelId="{DE902EB7-9955-4254-8F48-88F6506E9063}" type="sibTrans" cxnId="{2D0A5E09-68D2-447B-80C9-E6D38C28572A}">
      <dgm:prSet/>
      <dgm:spPr/>
      <dgm:t>
        <a:bodyPr/>
        <a:lstStyle/>
        <a:p>
          <a:pPr>
            <a:lnSpc>
              <a:spcPct val="100000"/>
            </a:lnSpc>
            <a:defRPr b="1"/>
          </a:pPr>
          <a:endParaRPr lang="en-US"/>
        </a:p>
      </dgm:t>
    </dgm:pt>
    <dgm:pt modelId="{54DD7300-6683-430F-8078-C93BFF26F97E}">
      <dgm:prSet custT="1"/>
      <dgm:spPr/>
      <dgm:t>
        <a:bodyPr/>
        <a:lstStyle/>
        <a:p>
          <a:pPr>
            <a:lnSpc>
              <a:spcPct val="100000"/>
            </a:lnSpc>
          </a:pPr>
          <a:endParaRPr lang="en-US" sz="2400" dirty="0"/>
        </a:p>
        <a:p>
          <a:pPr>
            <a:lnSpc>
              <a:spcPct val="100000"/>
            </a:lnSpc>
          </a:pPr>
          <a:r>
            <a:rPr lang="en-US" sz="2400" dirty="0"/>
            <a:t>Successful change management depends on comprehending various organisational change models and their applications.</a:t>
          </a:r>
        </a:p>
      </dgm:t>
    </dgm:pt>
    <dgm:pt modelId="{A0084CCD-75D6-43F7-8165-0450A594C45E}" type="parTrans" cxnId="{7F51B371-0299-46D3-B2B1-B87B725DB833}">
      <dgm:prSet/>
      <dgm:spPr/>
      <dgm:t>
        <a:bodyPr/>
        <a:lstStyle/>
        <a:p>
          <a:endParaRPr lang="en-US"/>
        </a:p>
      </dgm:t>
    </dgm:pt>
    <dgm:pt modelId="{351892C8-B35E-4B09-BFFB-730AA4A4C22D}" type="sibTrans" cxnId="{7F51B371-0299-46D3-B2B1-B87B725DB833}">
      <dgm:prSet/>
      <dgm:spPr/>
      <dgm:t>
        <a:bodyPr/>
        <a:lstStyle/>
        <a:p>
          <a:endParaRPr lang="en-US"/>
        </a:p>
      </dgm:t>
    </dgm:pt>
    <dgm:pt modelId="{B6521A4C-7041-400A-A533-CCA1A47EA4F4}">
      <dgm:prSet custT="1"/>
      <dgm:spPr>
        <a:solidFill>
          <a:schemeClr val="accent1">
            <a:lumMod val="20000"/>
            <a:lumOff val="80000"/>
          </a:schemeClr>
        </a:solidFill>
        <a:ln>
          <a:solidFill>
            <a:schemeClr val="tx1"/>
          </a:solidFill>
        </a:ln>
      </dgm:spPr>
      <dgm:t>
        <a:bodyPr/>
        <a:lstStyle/>
        <a:p>
          <a:pPr>
            <a:lnSpc>
              <a:spcPct val="100000"/>
            </a:lnSpc>
            <a:defRPr b="1"/>
          </a:pPr>
          <a:r>
            <a:rPr lang="en-US" sz="2400" dirty="0"/>
            <a:t>Adapting to Context</a:t>
          </a:r>
        </a:p>
      </dgm:t>
    </dgm:pt>
    <dgm:pt modelId="{AEC51EC3-39B4-494C-AFD5-91205C494762}" type="parTrans" cxnId="{762AFA96-A6F1-474E-85B2-54D5FAA51E69}">
      <dgm:prSet/>
      <dgm:spPr/>
      <dgm:t>
        <a:bodyPr/>
        <a:lstStyle/>
        <a:p>
          <a:endParaRPr lang="en-US"/>
        </a:p>
      </dgm:t>
    </dgm:pt>
    <dgm:pt modelId="{84C1A7A1-5670-45E4-81AB-74B4ED7FF6CE}" type="sibTrans" cxnId="{762AFA96-A6F1-474E-85B2-54D5FAA51E69}">
      <dgm:prSet/>
      <dgm:spPr/>
      <dgm:t>
        <a:bodyPr/>
        <a:lstStyle/>
        <a:p>
          <a:pPr>
            <a:lnSpc>
              <a:spcPct val="100000"/>
            </a:lnSpc>
            <a:defRPr b="1"/>
          </a:pPr>
          <a:endParaRPr lang="en-US"/>
        </a:p>
      </dgm:t>
    </dgm:pt>
    <dgm:pt modelId="{FCFA0752-E9A5-4964-949A-5357833FA123}">
      <dgm:prSet custT="1"/>
      <dgm:spPr/>
      <dgm:t>
        <a:bodyPr/>
        <a:lstStyle/>
        <a:p>
          <a:pPr>
            <a:lnSpc>
              <a:spcPct val="100000"/>
            </a:lnSpc>
          </a:pPr>
          <a:endParaRPr lang="en-US" sz="2400" dirty="0"/>
        </a:p>
        <a:p>
          <a:pPr>
            <a:lnSpc>
              <a:spcPct val="100000"/>
            </a:lnSpc>
          </a:pPr>
          <a:r>
            <a:rPr lang="en-US" sz="2400" dirty="0"/>
            <a:t>Adapting change strategies to fit unique organisational contexts enhances effectiveness and acceptance.</a:t>
          </a:r>
        </a:p>
      </dgm:t>
    </dgm:pt>
    <dgm:pt modelId="{B69E430D-7C26-46A4-8F64-3E86308B3DE2}" type="parTrans" cxnId="{B9E76E98-E503-4CE1-AE14-672682BB8DCF}">
      <dgm:prSet/>
      <dgm:spPr/>
      <dgm:t>
        <a:bodyPr/>
        <a:lstStyle/>
        <a:p>
          <a:endParaRPr lang="en-US"/>
        </a:p>
      </dgm:t>
    </dgm:pt>
    <dgm:pt modelId="{7E74A1BD-0EE4-48A7-B4E8-A61A8ADFF36F}" type="sibTrans" cxnId="{B9E76E98-E503-4CE1-AE14-672682BB8DCF}">
      <dgm:prSet/>
      <dgm:spPr/>
      <dgm:t>
        <a:bodyPr/>
        <a:lstStyle/>
        <a:p>
          <a:endParaRPr lang="en-US"/>
        </a:p>
      </dgm:t>
    </dgm:pt>
    <dgm:pt modelId="{73923520-C53C-45A9-B8FC-ADB64487515E}">
      <dgm:prSet custT="1"/>
      <dgm:spPr>
        <a:solidFill>
          <a:schemeClr val="accent1">
            <a:lumMod val="20000"/>
            <a:lumOff val="80000"/>
          </a:schemeClr>
        </a:solidFill>
        <a:ln>
          <a:solidFill>
            <a:schemeClr val="tx1"/>
          </a:solidFill>
        </a:ln>
      </dgm:spPr>
      <dgm:t>
        <a:bodyPr/>
        <a:lstStyle/>
        <a:p>
          <a:pPr>
            <a:lnSpc>
              <a:spcPct val="100000"/>
            </a:lnSpc>
            <a:defRPr b="1"/>
          </a:pPr>
          <a:r>
            <a:rPr lang="en-US" sz="2400" dirty="0"/>
            <a:t>Balancing Tradition and Innovation</a:t>
          </a:r>
        </a:p>
      </dgm:t>
    </dgm:pt>
    <dgm:pt modelId="{AB18C012-1BA8-47BB-820C-516C2C12D94B}" type="parTrans" cxnId="{93FBC845-A1E8-4C15-B3C9-C8C3935F4FC6}">
      <dgm:prSet/>
      <dgm:spPr/>
      <dgm:t>
        <a:bodyPr/>
        <a:lstStyle/>
        <a:p>
          <a:endParaRPr lang="en-US"/>
        </a:p>
      </dgm:t>
    </dgm:pt>
    <dgm:pt modelId="{D4C59571-D2E5-426F-9E06-E1157EB891A9}" type="sibTrans" cxnId="{93FBC845-A1E8-4C15-B3C9-C8C3935F4FC6}">
      <dgm:prSet/>
      <dgm:spPr/>
      <dgm:t>
        <a:bodyPr/>
        <a:lstStyle/>
        <a:p>
          <a:endParaRPr lang="en-US"/>
        </a:p>
      </dgm:t>
    </dgm:pt>
    <dgm:pt modelId="{4BA54B91-0E2A-4D23-BFE4-C752434629CA}">
      <dgm:prSet custT="1"/>
      <dgm:spPr/>
      <dgm:t>
        <a:bodyPr/>
        <a:lstStyle/>
        <a:p>
          <a:pPr>
            <a:lnSpc>
              <a:spcPct val="100000"/>
            </a:lnSpc>
          </a:pPr>
          <a:endParaRPr lang="en-US" sz="2400" dirty="0"/>
        </a:p>
        <a:p>
          <a:pPr>
            <a:lnSpc>
              <a:spcPct val="100000"/>
            </a:lnSpc>
          </a:pPr>
          <a:r>
            <a:rPr lang="en-US" sz="2400" dirty="0"/>
            <a:t>Leaders combine foundational theories with emerging trends to navigate complexity and sustain success.</a:t>
          </a:r>
        </a:p>
      </dgm:t>
    </dgm:pt>
    <dgm:pt modelId="{6B72E241-469D-4CE4-9E16-14B848B37E10}" type="parTrans" cxnId="{890C81A2-6D64-42DF-876A-14A9C3A5B309}">
      <dgm:prSet/>
      <dgm:spPr/>
      <dgm:t>
        <a:bodyPr/>
        <a:lstStyle/>
        <a:p>
          <a:endParaRPr lang="en-US"/>
        </a:p>
      </dgm:t>
    </dgm:pt>
    <dgm:pt modelId="{12E75D27-AE61-4480-95AB-ACC440B1FF3D}" type="sibTrans" cxnId="{890C81A2-6D64-42DF-876A-14A9C3A5B309}">
      <dgm:prSet/>
      <dgm:spPr/>
      <dgm:t>
        <a:bodyPr/>
        <a:lstStyle/>
        <a:p>
          <a:endParaRPr lang="en-US"/>
        </a:p>
      </dgm:t>
    </dgm:pt>
    <dgm:pt modelId="{CA081F9C-72E1-4134-B912-CF04B1DCEB3C}" type="pres">
      <dgm:prSet presAssocID="{7D87DBEA-5D84-4041-B04B-4CE7AEE600CC}" presName="Name0" presStyleCnt="0">
        <dgm:presLayoutVars>
          <dgm:dir/>
          <dgm:resizeHandles val="exact"/>
        </dgm:presLayoutVars>
      </dgm:prSet>
      <dgm:spPr/>
    </dgm:pt>
    <dgm:pt modelId="{0609E97B-D5EB-4099-BB35-A4E3EDD54A15}" type="pres">
      <dgm:prSet presAssocID="{FB249F59-B06E-4D54-9785-551C00460692}" presName="compNode" presStyleCnt="0"/>
      <dgm:spPr/>
    </dgm:pt>
    <dgm:pt modelId="{887DD862-116A-40A0-B61C-4A065F0A25D8}" type="pres">
      <dgm:prSet presAssocID="{FB249F59-B06E-4D54-9785-551C00460692}" presName="pictRect" presStyleLbl="revTx" presStyleIdx="0" presStyleCnt="6">
        <dgm:presLayoutVars>
          <dgm:chMax val="0"/>
          <dgm:bulletEnabled/>
        </dgm:presLayoutVars>
      </dgm:prSet>
      <dgm:spPr/>
    </dgm:pt>
    <dgm:pt modelId="{14C2FF6D-659D-462C-AA34-286113984968}" type="pres">
      <dgm:prSet presAssocID="{FB249F59-B06E-4D54-9785-551C00460692}" presName="textRect" presStyleLbl="revTx" presStyleIdx="1" presStyleCnt="6">
        <dgm:presLayoutVars>
          <dgm:bulletEnabled/>
        </dgm:presLayoutVars>
      </dgm:prSet>
      <dgm:spPr/>
    </dgm:pt>
    <dgm:pt modelId="{579128DC-C67C-41F9-9DC6-82D653372B15}" type="pres">
      <dgm:prSet presAssocID="{DE902EB7-9955-4254-8F48-88F6506E9063}" presName="sibTrans" presStyleLbl="sibTrans2D1" presStyleIdx="0" presStyleCnt="0"/>
      <dgm:spPr/>
    </dgm:pt>
    <dgm:pt modelId="{40E1AE23-B397-4E21-9B27-99FB7267AE85}" type="pres">
      <dgm:prSet presAssocID="{B6521A4C-7041-400A-A533-CCA1A47EA4F4}" presName="compNode" presStyleCnt="0"/>
      <dgm:spPr/>
    </dgm:pt>
    <dgm:pt modelId="{CA8C0EE2-9DF8-4B27-A695-3FAE3F53F613}" type="pres">
      <dgm:prSet presAssocID="{B6521A4C-7041-400A-A533-CCA1A47EA4F4}" presName="pictRect" presStyleLbl="revTx" presStyleIdx="2" presStyleCnt="6">
        <dgm:presLayoutVars>
          <dgm:chMax val="0"/>
          <dgm:bulletEnabled/>
        </dgm:presLayoutVars>
      </dgm:prSet>
      <dgm:spPr/>
    </dgm:pt>
    <dgm:pt modelId="{5EBC8775-968D-473F-B192-360EABAE4444}" type="pres">
      <dgm:prSet presAssocID="{B6521A4C-7041-400A-A533-CCA1A47EA4F4}" presName="textRect" presStyleLbl="revTx" presStyleIdx="3" presStyleCnt="6">
        <dgm:presLayoutVars>
          <dgm:bulletEnabled/>
        </dgm:presLayoutVars>
      </dgm:prSet>
      <dgm:spPr/>
    </dgm:pt>
    <dgm:pt modelId="{96FD2994-61A2-4100-974E-B922DB20B963}" type="pres">
      <dgm:prSet presAssocID="{84C1A7A1-5670-45E4-81AB-74B4ED7FF6CE}" presName="sibTrans" presStyleLbl="sibTrans2D1" presStyleIdx="0" presStyleCnt="0"/>
      <dgm:spPr/>
    </dgm:pt>
    <dgm:pt modelId="{E1AEDAB2-2C55-451B-A5F9-CAEE8639F0A9}" type="pres">
      <dgm:prSet presAssocID="{73923520-C53C-45A9-B8FC-ADB64487515E}" presName="compNode" presStyleCnt="0"/>
      <dgm:spPr/>
    </dgm:pt>
    <dgm:pt modelId="{540794A1-1D3D-469B-8DAA-6005D0A84EDE}" type="pres">
      <dgm:prSet presAssocID="{73923520-C53C-45A9-B8FC-ADB64487515E}" presName="pictRect" presStyleLbl="revTx" presStyleIdx="4" presStyleCnt="6">
        <dgm:presLayoutVars>
          <dgm:chMax val="0"/>
          <dgm:bulletEnabled/>
        </dgm:presLayoutVars>
      </dgm:prSet>
      <dgm:spPr/>
    </dgm:pt>
    <dgm:pt modelId="{04F4A6B6-5CC7-4292-84C8-4E0115584A29}" type="pres">
      <dgm:prSet presAssocID="{73923520-C53C-45A9-B8FC-ADB64487515E}" presName="textRect" presStyleLbl="revTx" presStyleIdx="5" presStyleCnt="6">
        <dgm:presLayoutVars>
          <dgm:bulletEnabled/>
        </dgm:presLayoutVars>
      </dgm:prSet>
      <dgm:spPr/>
    </dgm:pt>
  </dgm:ptLst>
  <dgm:cxnLst>
    <dgm:cxn modelId="{2D0A5E09-68D2-447B-80C9-E6D38C28572A}" srcId="{7D87DBEA-5D84-4041-B04B-4CE7AEE600CC}" destId="{FB249F59-B06E-4D54-9785-551C00460692}" srcOrd="0" destOrd="0" parTransId="{A810C1DB-FC08-468E-96B0-94E81A4F530E}" sibTransId="{DE902EB7-9955-4254-8F48-88F6506E9063}"/>
    <dgm:cxn modelId="{0CAC9B12-F1E4-43A3-878D-0FB556A136F0}" type="presOf" srcId="{DE902EB7-9955-4254-8F48-88F6506E9063}" destId="{579128DC-C67C-41F9-9DC6-82D653372B15}" srcOrd="0" destOrd="0" presId="urn:microsoft.com/office/officeart/2024/3/layout/hArchList1"/>
    <dgm:cxn modelId="{93FBC845-A1E8-4C15-B3C9-C8C3935F4FC6}" srcId="{7D87DBEA-5D84-4041-B04B-4CE7AEE600CC}" destId="{73923520-C53C-45A9-B8FC-ADB64487515E}" srcOrd="2" destOrd="0" parTransId="{AB18C012-1BA8-47BB-820C-516C2C12D94B}" sibTransId="{D4C59571-D2E5-426F-9E06-E1157EB891A9}"/>
    <dgm:cxn modelId="{7F51B371-0299-46D3-B2B1-B87B725DB833}" srcId="{FB249F59-B06E-4D54-9785-551C00460692}" destId="{54DD7300-6683-430F-8078-C93BFF26F97E}" srcOrd="0" destOrd="0" parTransId="{A0084CCD-75D6-43F7-8165-0450A594C45E}" sibTransId="{351892C8-B35E-4B09-BFFB-730AA4A4C22D}"/>
    <dgm:cxn modelId="{E2B00353-F482-475E-B6D1-ACEB611B5DB5}" type="presOf" srcId="{4BA54B91-0E2A-4D23-BFE4-C752434629CA}" destId="{04F4A6B6-5CC7-4292-84C8-4E0115584A29}" srcOrd="0" destOrd="0" presId="urn:microsoft.com/office/officeart/2024/3/layout/hArchList1"/>
    <dgm:cxn modelId="{C609D679-D9AF-4D1F-B2B5-8325AE3268C9}" type="presOf" srcId="{54DD7300-6683-430F-8078-C93BFF26F97E}" destId="{14C2FF6D-659D-462C-AA34-286113984968}" srcOrd="0" destOrd="0" presId="urn:microsoft.com/office/officeart/2024/3/layout/hArchList1"/>
    <dgm:cxn modelId="{762AFA96-A6F1-474E-85B2-54D5FAA51E69}" srcId="{7D87DBEA-5D84-4041-B04B-4CE7AEE600CC}" destId="{B6521A4C-7041-400A-A533-CCA1A47EA4F4}" srcOrd="1" destOrd="0" parTransId="{AEC51EC3-39B4-494C-AFD5-91205C494762}" sibTransId="{84C1A7A1-5670-45E4-81AB-74B4ED7FF6CE}"/>
    <dgm:cxn modelId="{B9E76E98-E503-4CE1-AE14-672682BB8DCF}" srcId="{B6521A4C-7041-400A-A533-CCA1A47EA4F4}" destId="{FCFA0752-E9A5-4964-949A-5357833FA123}" srcOrd="0" destOrd="0" parTransId="{B69E430D-7C26-46A4-8F64-3E86308B3DE2}" sibTransId="{7E74A1BD-0EE4-48A7-B4E8-A61A8ADFF36F}"/>
    <dgm:cxn modelId="{7714AB9B-C82D-43C8-83AE-237D9835957C}" type="presOf" srcId="{FB249F59-B06E-4D54-9785-551C00460692}" destId="{887DD862-116A-40A0-B61C-4A065F0A25D8}" srcOrd="0" destOrd="0" presId="urn:microsoft.com/office/officeart/2024/3/layout/hArchList1"/>
    <dgm:cxn modelId="{890C81A2-6D64-42DF-876A-14A9C3A5B309}" srcId="{73923520-C53C-45A9-B8FC-ADB64487515E}" destId="{4BA54B91-0E2A-4D23-BFE4-C752434629CA}" srcOrd="0" destOrd="0" parTransId="{6B72E241-469D-4CE4-9E16-14B848B37E10}" sibTransId="{12E75D27-AE61-4480-95AB-ACC440B1FF3D}"/>
    <dgm:cxn modelId="{5845F8A7-C132-42B2-9F3C-AA869BC5ED23}" type="presOf" srcId="{73923520-C53C-45A9-B8FC-ADB64487515E}" destId="{540794A1-1D3D-469B-8DAA-6005D0A84EDE}" srcOrd="0" destOrd="0" presId="urn:microsoft.com/office/officeart/2024/3/layout/hArchList1"/>
    <dgm:cxn modelId="{40F8A7C8-4791-4A4B-96BC-41FD2FA7E6E4}" type="presOf" srcId="{B6521A4C-7041-400A-A533-CCA1A47EA4F4}" destId="{CA8C0EE2-9DF8-4B27-A695-3FAE3F53F613}" srcOrd="0" destOrd="0" presId="urn:microsoft.com/office/officeart/2024/3/layout/hArchList1"/>
    <dgm:cxn modelId="{8438EDCB-A728-4CDD-AFEB-5AE9DB0D917F}" type="presOf" srcId="{7D87DBEA-5D84-4041-B04B-4CE7AEE600CC}" destId="{CA081F9C-72E1-4134-B912-CF04B1DCEB3C}" srcOrd="0" destOrd="0" presId="urn:microsoft.com/office/officeart/2024/3/layout/hArchList1"/>
    <dgm:cxn modelId="{E7F5BACF-E42A-45BE-804C-9EFE69E1C46B}" type="presOf" srcId="{FCFA0752-E9A5-4964-949A-5357833FA123}" destId="{5EBC8775-968D-473F-B192-360EABAE4444}" srcOrd="0" destOrd="0" presId="urn:microsoft.com/office/officeart/2024/3/layout/hArchList1"/>
    <dgm:cxn modelId="{8AD554D9-C09D-4203-8CF0-CFDF360BED8B}" type="presOf" srcId="{84C1A7A1-5670-45E4-81AB-74B4ED7FF6CE}" destId="{96FD2994-61A2-4100-974E-B922DB20B963}" srcOrd="0" destOrd="0" presId="urn:microsoft.com/office/officeart/2024/3/layout/hArchList1"/>
    <dgm:cxn modelId="{569F77F3-263D-4858-A68D-2196ABDA55BB}" type="presParOf" srcId="{CA081F9C-72E1-4134-B912-CF04B1DCEB3C}" destId="{0609E97B-D5EB-4099-BB35-A4E3EDD54A15}" srcOrd="0" destOrd="0" presId="urn:microsoft.com/office/officeart/2024/3/layout/hArchList1"/>
    <dgm:cxn modelId="{27686F6A-5412-41BC-846B-1D01A01153ED}" type="presParOf" srcId="{0609E97B-D5EB-4099-BB35-A4E3EDD54A15}" destId="{887DD862-116A-40A0-B61C-4A065F0A25D8}" srcOrd="0" destOrd="0" presId="urn:microsoft.com/office/officeart/2024/3/layout/hArchList1"/>
    <dgm:cxn modelId="{2E691149-2325-40DF-A7B5-C1592E5CB250}" type="presParOf" srcId="{0609E97B-D5EB-4099-BB35-A4E3EDD54A15}" destId="{14C2FF6D-659D-462C-AA34-286113984968}" srcOrd="1" destOrd="0" presId="urn:microsoft.com/office/officeart/2024/3/layout/hArchList1"/>
    <dgm:cxn modelId="{3F402DEB-9D24-4A27-BBB8-FFC817BF172E}" type="presParOf" srcId="{CA081F9C-72E1-4134-B912-CF04B1DCEB3C}" destId="{579128DC-C67C-41F9-9DC6-82D653372B15}" srcOrd="1" destOrd="0" presId="urn:microsoft.com/office/officeart/2024/3/layout/hArchList1"/>
    <dgm:cxn modelId="{B7E5ACE1-C21F-4831-A98C-5B97A52B2773}" type="presParOf" srcId="{CA081F9C-72E1-4134-B912-CF04B1DCEB3C}" destId="{40E1AE23-B397-4E21-9B27-99FB7267AE85}" srcOrd="2" destOrd="0" presId="urn:microsoft.com/office/officeart/2024/3/layout/hArchList1"/>
    <dgm:cxn modelId="{4B1702DF-3788-48BF-8D25-8216077F1968}" type="presParOf" srcId="{40E1AE23-B397-4E21-9B27-99FB7267AE85}" destId="{CA8C0EE2-9DF8-4B27-A695-3FAE3F53F613}" srcOrd="0" destOrd="0" presId="urn:microsoft.com/office/officeart/2024/3/layout/hArchList1"/>
    <dgm:cxn modelId="{33C2FD78-BD3F-4453-A5B8-FFBCB8F5FE4B}" type="presParOf" srcId="{40E1AE23-B397-4E21-9B27-99FB7267AE85}" destId="{5EBC8775-968D-473F-B192-360EABAE4444}" srcOrd="1" destOrd="0" presId="urn:microsoft.com/office/officeart/2024/3/layout/hArchList1"/>
    <dgm:cxn modelId="{4A262D90-67B5-46CD-A760-3FAD5F165A54}" type="presParOf" srcId="{CA081F9C-72E1-4134-B912-CF04B1DCEB3C}" destId="{96FD2994-61A2-4100-974E-B922DB20B963}" srcOrd="3" destOrd="0" presId="urn:microsoft.com/office/officeart/2024/3/layout/hArchList1"/>
    <dgm:cxn modelId="{12D13674-72B1-4940-A9E1-C77FE7D62489}" type="presParOf" srcId="{CA081F9C-72E1-4134-B912-CF04B1DCEB3C}" destId="{E1AEDAB2-2C55-451B-A5F9-CAEE8639F0A9}" srcOrd="4" destOrd="0" presId="urn:microsoft.com/office/officeart/2024/3/layout/hArchList1"/>
    <dgm:cxn modelId="{AF6C81D4-ED66-4B53-9CA2-BB2B4DC75A16}" type="presParOf" srcId="{E1AEDAB2-2C55-451B-A5F9-CAEE8639F0A9}" destId="{540794A1-1D3D-469B-8DAA-6005D0A84EDE}" srcOrd="0" destOrd="0" presId="urn:microsoft.com/office/officeart/2024/3/layout/hArchList1"/>
    <dgm:cxn modelId="{AB411E51-FFC5-4C21-8DB3-FB0C36A1A09A}" type="presParOf" srcId="{E1AEDAB2-2C55-451B-A5F9-CAEE8639F0A9}" destId="{04F4A6B6-5CC7-4292-84C8-4E0115584A29}" srcOrd="1" destOrd="0" presId="urn:microsoft.com/office/officeart/2024/3/layout/hArchList1"/>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A31C53-A1BE-4441-A276-DC4E1348B681}">
      <dsp:nvSpPr>
        <dsp:cNvPr id="0" name=""/>
        <dsp:cNvSpPr/>
      </dsp:nvSpPr>
      <dsp:spPr>
        <a:xfrm>
          <a:off x="0" y="17865"/>
          <a:ext cx="11481847" cy="170818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Recap - SCARF</a:t>
          </a:r>
          <a:endParaRPr lang="en-US" sz="4300" kern="1200"/>
        </a:p>
      </dsp:txBody>
      <dsp:txXfrm>
        <a:off x="83387" y="101252"/>
        <a:ext cx="11315073" cy="1541407"/>
      </dsp:txXfrm>
    </dsp:sp>
    <dsp:sp modelId="{F0B1A09C-0744-4ABE-A35E-E8D48D1A4805}">
      <dsp:nvSpPr>
        <dsp:cNvPr id="0" name=""/>
        <dsp:cNvSpPr/>
      </dsp:nvSpPr>
      <dsp:spPr>
        <a:xfrm>
          <a:off x="0" y="1849887"/>
          <a:ext cx="11481847" cy="170818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a:t>Minimising Threat and Maximising Reward Responses</a:t>
          </a:r>
          <a:endParaRPr lang="en-US" sz="4300" kern="1200" dirty="0"/>
        </a:p>
      </dsp:txBody>
      <dsp:txXfrm>
        <a:off x="83387" y="1933274"/>
        <a:ext cx="11315073" cy="15414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04650-E759-4111-8503-9509E8289871}">
      <dsp:nvSpPr>
        <dsp:cNvPr id="0" name=""/>
        <dsp:cNvSpPr/>
      </dsp:nvSpPr>
      <dsp:spPr>
        <a:xfrm>
          <a:off x="0" y="79181"/>
          <a:ext cx="11481847"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Awareness – explain reasons for change, intended effects (Communication is Key)</a:t>
          </a:r>
          <a:endParaRPr lang="en-US" sz="2600" kern="1200"/>
        </a:p>
      </dsp:txBody>
      <dsp:txXfrm>
        <a:off x="30442" y="109623"/>
        <a:ext cx="11420963" cy="562726"/>
      </dsp:txXfrm>
    </dsp:sp>
    <dsp:sp modelId="{DF1DF23A-048F-4032-A1C8-5DD63AF25A7A}">
      <dsp:nvSpPr>
        <dsp:cNvPr id="0" name=""/>
        <dsp:cNvSpPr/>
      </dsp:nvSpPr>
      <dsp:spPr>
        <a:xfrm>
          <a:off x="0" y="777672"/>
          <a:ext cx="11481847"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Desire – explain benefits, showing change is being well managed</a:t>
          </a:r>
          <a:endParaRPr lang="en-US" sz="2600" kern="1200"/>
        </a:p>
      </dsp:txBody>
      <dsp:txXfrm>
        <a:off x="30442" y="808114"/>
        <a:ext cx="11420963" cy="562726"/>
      </dsp:txXfrm>
    </dsp:sp>
    <dsp:sp modelId="{7EF6FB22-77F0-48FA-B2BF-A81701D2D0BB}">
      <dsp:nvSpPr>
        <dsp:cNvPr id="0" name=""/>
        <dsp:cNvSpPr/>
      </dsp:nvSpPr>
      <dsp:spPr>
        <a:xfrm>
          <a:off x="0" y="1476162"/>
          <a:ext cx="11481847"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Knowledge – training to implement change</a:t>
          </a:r>
          <a:endParaRPr lang="en-US" sz="2600" kern="1200"/>
        </a:p>
      </dsp:txBody>
      <dsp:txXfrm>
        <a:off x="30442" y="1506604"/>
        <a:ext cx="11420963" cy="562726"/>
      </dsp:txXfrm>
    </dsp:sp>
    <dsp:sp modelId="{728B3774-6B94-46E1-B445-5A43EEFBF9FF}">
      <dsp:nvSpPr>
        <dsp:cNvPr id="0" name=""/>
        <dsp:cNvSpPr/>
      </dsp:nvSpPr>
      <dsp:spPr>
        <a:xfrm>
          <a:off x="0" y="2174652"/>
          <a:ext cx="11481847"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Ability – training</a:t>
          </a:r>
          <a:endParaRPr lang="en-US" sz="2600" kern="1200"/>
        </a:p>
      </dsp:txBody>
      <dsp:txXfrm>
        <a:off x="30442" y="2205094"/>
        <a:ext cx="11420963" cy="562726"/>
      </dsp:txXfrm>
    </dsp:sp>
    <dsp:sp modelId="{4368205E-E075-4505-BE5F-F086A4EA0619}">
      <dsp:nvSpPr>
        <dsp:cNvPr id="0" name=""/>
        <dsp:cNvSpPr/>
      </dsp:nvSpPr>
      <dsp:spPr>
        <a:xfrm>
          <a:off x="0" y="2873142"/>
          <a:ext cx="11481847"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Reinforcement- gain feedback from teams, monitor adoption</a:t>
          </a:r>
          <a:endParaRPr lang="en-US" sz="2600" kern="1200"/>
        </a:p>
      </dsp:txBody>
      <dsp:txXfrm>
        <a:off x="30442" y="2903584"/>
        <a:ext cx="11420963" cy="5627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B710E-E406-46ED-B643-BB7BB8123228}">
      <dsp:nvSpPr>
        <dsp:cNvPr id="0" name=""/>
        <dsp:cNvSpPr/>
      </dsp:nvSpPr>
      <dsp:spPr>
        <a:xfrm>
          <a:off x="0" y="0"/>
          <a:ext cx="1248259" cy="1248259"/>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2ABC705-66E2-4AA4-9D7F-295C94263215}">
      <dsp:nvSpPr>
        <dsp:cNvPr id="0" name=""/>
        <dsp:cNvSpPr/>
      </dsp:nvSpPr>
      <dsp:spPr>
        <a:xfrm>
          <a:off x="1428259" y="0"/>
          <a:ext cx="10053587" cy="36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Diagnosing Change Readiness</a:t>
          </a:r>
        </a:p>
      </dsp:txBody>
      <dsp:txXfrm>
        <a:off x="1428259" y="0"/>
        <a:ext cx="10053587" cy="368364"/>
      </dsp:txXfrm>
    </dsp:sp>
    <dsp:sp modelId="{FB34D100-DB82-48B5-911D-2030972424E6}">
      <dsp:nvSpPr>
        <dsp:cNvPr id="0" name=""/>
        <dsp:cNvSpPr/>
      </dsp:nvSpPr>
      <dsp:spPr>
        <a:xfrm>
          <a:off x="1428259" y="368364"/>
          <a:ext cx="10053587" cy="879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ADKAR helps identify if individuals and organisations are prepared to undergo change effectively and smoothly.</a:t>
          </a:r>
        </a:p>
      </dsp:txBody>
      <dsp:txXfrm>
        <a:off x="1428259" y="368364"/>
        <a:ext cx="10053587" cy="879895"/>
      </dsp:txXfrm>
    </dsp:sp>
    <dsp:sp modelId="{066DCCFE-40EA-4792-9E1E-7044BB69EFA9}">
      <dsp:nvSpPr>
        <dsp:cNvPr id="0" name=""/>
        <dsp:cNvSpPr/>
      </dsp:nvSpPr>
      <dsp:spPr>
        <a:xfrm>
          <a:off x="0" y="1348120"/>
          <a:ext cx="1248259" cy="1248259"/>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394F9C9-23D2-4BB5-B677-04251BFBD708}">
      <dsp:nvSpPr>
        <dsp:cNvPr id="0" name=""/>
        <dsp:cNvSpPr/>
      </dsp:nvSpPr>
      <dsp:spPr>
        <a:xfrm>
          <a:off x="1428259" y="1348120"/>
          <a:ext cx="10053587" cy="36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Guiding Communication Efforts</a:t>
          </a:r>
        </a:p>
      </dsp:txBody>
      <dsp:txXfrm>
        <a:off x="1428259" y="1348120"/>
        <a:ext cx="10053587" cy="368364"/>
      </dsp:txXfrm>
    </dsp:sp>
    <dsp:sp modelId="{77CC4BA4-B3E4-4E02-AD39-CE8266F43688}">
      <dsp:nvSpPr>
        <dsp:cNvPr id="0" name=""/>
        <dsp:cNvSpPr/>
      </dsp:nvSpPr>
      <dsp:spPr>
        <a:xfrm>
          <a:off x="1428259" y="1716484"/>
          <a:ext cx="10053587" cy="879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ADKAR directs clear communication strategies to ensure stakeholders understand and support change initiatives.</a:t>
          </a:r>
        </a:p>
      </dsp:txBody>
      <dsp:txXfrm>
        <a:off x="1428259" y="1716484"/>
        <a:ext cx="10053587" cy="879895"/>
      </dsp:txXfrm>
    </dsp:sp>
    <dsp:sp modelId="{9B02C045-1B26-45D1-901D-9CDB8849F3C7}">
      <dsp:nvSpPr>
        <dsp:cNvPr id="0" name=""/>
        <dsp:cNvSpPr/>
      </dsp:nvSpPr>
      <dsp:spPr>
        <a:xfrm>
          <a:off x="0" y="2696240"/>
          <a:ext cx="1248259" cy="1248259"/>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C88766AE-5F8E-4819-9F2D-53C9721F62AE}">
      <dsp:nvSpPr>
        <dsp:cNvPr id="0" name=""/>
        <dsp:cNvSpPr/>
      </dsp:nvSpPr>
      <dsp:spPr>
        <a:xfrm>
          <a:off x="1428259" y="2696240"/>
          <a:ext cx="10053587" cy="36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Supporting Training Activities</a:t>
          </a:r>
        </a:p>
      </dsp:txBody>
      <dsp:txXfrm>
        <a:off x="1428259" y="2696240"/>
        <a:ext cx="10053587" cy="368364"/>
      </dsp:txXfrm>
    </dsp:sp>
    <dsp:sp modelId="{53C2FD18-CC02-4B18-8006-756778D1014C}">
      <dsp:nvSpPr>
        <dsp:cNvPr id="0" name=""/>
        <dsp:cNvSpPr/>
      </dsp:nvSpPr>
      <dsp:spPr>
        <a:xfrm>
          <a:off x="1428259" y="3064604"/>
          <a:ext cx="10053587" cy="879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ADKAR framework supports targeted training programmes that prepare individuals for successful adoption of change.</a:t>
          </a:r>
        </a:p>
      </dsp:txBody>
      <dsp:txXfrm>
        <a:off x="1428259" y="3064604"/>
        <a:ext cx="10053587" cy="8798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A5184E-9FD7-471C-98AA-8703A6E472B9}">
      <dsp:nvSpPr>
        <dsp:cNvPr id="0" name=""/>
        <dsp:cNvSpPr/>
      </dsp:nvSpPr>
      <dsp:spPr>
        <a:xfrm>
          <a:off x="0" y="598"/>
          <a:ext cx="11125032" cy="140111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11A60D-433B-4E85-9544-B6E2D5CA591B}">
      <dsp:nvSpPr>
        <dsp:cNvPr id="0" name=""/>
        <dsp:cNvSpPr/>
      </dsp:nvSpPr>
      <dsp:spPr>
        <a:xfrm>
          <a:off x="423838" y="315850"/>
          <a:ext cx="770615" cy="7706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929138-AE86-4CD3-B253-2DAE185232E9}">
      <dsp:nvSpPr>
        <dsp:cNvPr id="0" name=""/>
        <dsp:cNvSpPr/>
      </dsp:nvSpPr>
      <dsp:spPr>
        <a:xfrm>
          <a:off x="1618293" y="598"/>
          <a:ext cx="9506738" cy="1401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85" tIns="148285" rIns="148285" bIns="148285" numCol="1" spcCol="1270" anchor="ctr" anchorCtr="0">
          <a:noAutofit/>
        </a:bodyPr>
        <a:lstStyle/>
        <a:p>
          <a:pPr marL="0" lvl="0" indent="0" algn="l" defTabSz="844550">
            <a:lnSpc>
              <a:spcPct val="90000"/>
            </a:lnSpc>
            <a:spcBef>
              <a:spcPct val="0"/>
            </a:spcBef>
            <a:spcAft>
              <a:spcPct val="35000"/>
            </a:spcAft>
            <a:buNone/>
          </a:pPr>
          <a:r>
            <a:rPr lang="en-GB" sz="1900" kern="1200" dirty="0"/>
            <a:t>Thinking about your change examples for your essay, discuss how those changes succeeded or failed at each stage of ADKAR. Note barriers or enablers for each stage. Think about emotional, cognitive and behavioural dynamics – ‘we had the knowledge, but not the desire’. </a:t>
          </a:r>
          <a:endParaRPr lang="en-US" sz="1900" kern="1200" dirty="0"/>
        </a:p>
      </dsp:txBody>
      <dsp:txXfrm>
        <a:off x="1618293" y="598"/>
        <a:ext cx="9506738" cy="1401119"/>
      </dsp:txXfrm>
    </dsp:sp>
    <dsp:sp modelId="{741AD37A-2633-4C72-B97D-0579F99C9589}">
      <dsp:nvSpPr>
        <dsp:cNvPr id="0" name=""/>
        <dsp:cNvSpPr/>
      </dsp:nvSpPr>
      <dsp:spPr>
        <a:xfrm>
          <a:off x="0" y="1751998"/>
          <a:ext cx="11125032" cy="140111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3E1CD7-6BE6-460C-ADCE-415138CA5E37}">
      <dsp:nvSpPr>
        <dsp:cNvPr id="0" name=""/>
        <dsp:cNvSpPr/>
      </dsp:nvSpPr>
      <dsp:spPr>
        <a:xfrm>
          <a:off x="423838" y="2067250"/>
          <a:ext cx="770615" cy="7706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127802-F545-4FC8-AE61-00D1CFE83FE9}">
      <dsp:nvSpPr>
        <dsp:cNvPr id="0" name=""/>
        <dsp:cNvSpPr/>
      </dsp:nvSpPr>
      <dsp:spPr>
        <a:xfrm>
          <a:off x="1618293" y="1751998"/>
          <a:ext cx="9506738" cy="1401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85" tIns="148285" rIns="148285" bIns="148285" numCol="1" spcCol="1270" anchor="ctr" anchorCtr="0">
          <a:noAutofit/>
        </a:bodyPr>
        <a:lstStyle/>
        <a:p>
          <a:pPr marL="0" lvl="0" indent="0" algn="l" defTabSz="844550">
            <a:lnSpc>
              <a:spcPct val="90000"/>
            </a:lnSpc>
            <a:spcBef>
              <a:spcPct val="0"/>
            </a:spcBef>
            <a:spcAft>
              <a:spcPct val="35000"/>
            </a:spcAft>
            <a:buNone/>
          </a:pPr>
          <a:r>
            <a:rPr lang="en-GB" sz="1900" kern="1200"/>
            <a:t>What stage is most often missing?</a:t>
          </a:r>
          <a:endParaRPr lang="en-US" sz="1900" kern="1200"/>
        </a:p>
      </dsp:txBody>
      <dsp:txXfrm>
        <a:off x="1618293" y="1751998"/>
        <a:ext cx="9506738" cy="1401119"/>
      </dsp:txXfrm>
    </dsp:sp>
    <dsp:sp modelId="{A259968F-9584-4C21-B97B-AA39F9043238}">
      <dsp:nvSpPr>
        <dsp:cNvPr id="0" name=""/>
        <dsp:cNvSpPr/>
      </dsp:nvSpPr>
      <dsp:spPr>
        <a:xfrm>
          <a:off x="0" y="3503397"/>
          <a:ext cx="11125032" cy="140111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4D9E4-64C8-4443-BD43-51571310D77A}">
      <dsp:nvSpPr>
        <dsp:cNvPr id="0" name=""/>
        <dsp:cNvSpPr/>
      </dsp:nvSpPr>
      <dsp:spPr>
        <a:xfrm>
          <a:off x="423838" y="3818649"/>
          <a:ext cx="770615" cy="7706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9F7040-AEB8-4675-B6A4-F56F3B42950B}">
      <dsp:nvSpPr>
        <dsp:cNvPr id="0" name=""/>
        <dsp:cNvSpPr/>
      </dsp:nvSpPr>
      <dsp:spPr>
        <a:xfrm>
          <a:off x="1618293" y="3503397"/>
          <a:ext cx="9506738" cy="1401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285" tIns="148285" rIns="148285" bIns="148285" numCol="1" spcCol="1270" anchor="ctr" anchorCtr="0">
          <a:noAutofit/>
        </a:bodyPr>
        <a:lstStyle/>
        <a:p>
          <a:pPr marL="0" lvl="0" indent="0" algn="l" defTabSz="844550">
            <a:lnSpc>
              <a:spcPct val="90000"/>
            </a:lnSpc>
            <a:spcBef>
              <a:spcPct val="0"/>
            </a:spcBef>
            <a:spcAft>
              <a:spcPct val="35000"/>
            </a:spcAft>
            <a:buNone/>
          </a:pPr>
          <a:r>
            <a:rPr lang="en-GB" sz="1900" kern="1200"/>
            <a:t>How might leaders better support each stage?</a:t>
          </a:r>
          <a:endParaRPr lang="en-US" sz="1900" kern="1200"/>
        </a:p>
      </dsp:txBody>
      <dsp:txXfrm>
        <a:off x="1618293" y="3503397"/>
        <a:ext cx="9506738" cy="14011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0BFE54-2D06-4E5F-97A8-2A5C35D72F2D}">
      <dsp:nvSpPr>
        <dsp:cNvPr id="0" name=""/>
        <dsp:cNvSpPr/>
      </dsp:nvSpPr>
      <dsp:spPr>
        <a:xfrm>
          <a:off x="0" y="0"/>
          <a:ext cx="1403455" cy="140345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20622" r="12631" b="4"/>
          <a:stretch/>
        </a:blipFill>
        <a:ln>
          <a:noFill/>
        </a:ln>
        <a:effectLst/>
      </dsp:spPr>
      <dsp:style>
        <a:lnRef idx="0">
          <a:scrgbClr r="0" g="0" b="0"/>
        </a:lnRef>
        <a:fillRef idx="3">
          <a:scrgbClr r="0" g="0" b="0"/>
        </a:fillRef>
        <a:effectRef idx="2">
          <a:scrgbClr r="0" g="0" b="0"/>
        </a:effectRef>
        <a:fontRef idx="minor">
          <a:schemeClr val="lt1"/>
        </a:fontRef>
      </dsp:style>
    </dsp:sp>
    <dsp:sp modelId="{A58951D4-D4E1-469C-8AEB-FFFF2F5F8791}">
      <dsp:nvSpPr>
        <dsp:cNvPr id="0" name=""/>
        <dsp:cNvSpPr/>
      </dsp:nvSpPr>
      <dsp:spPr>
        <a:xfrm>
          <a:off x="1583455" y="0"/>
          <a:ext cx="9897344" cy="584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 rIns="35560" bIns="35560" numCol="1" spcCol="1270" anchor="t" anchorCtr="0">
          <a:noAutofit/>
        </a:bodyPr>
        <a:lstStyle/>
        <a:p>
          <a:pPr marL="0" lvl="0" indent="0" algn="l" defTabSz="1244600">
            <a:lnSpc>
              <a:spcPct val="100000"/>
            </a:lnSpc>
            <a:spcBef>
              <a:spcPct val="0"/>
            </a:spcBef>
            <a:spcAft>
              <a:spcPct val="35000"/>
            </a:spcAft>
            <a:buNone/>
            <a:defRPr b="1"/>
          </a:pPr>
          <a:r>
            <a:rPr lang="en-GB" sz="2800" kern="1200" dirty="0"/>
            <a:t>Unfreeze Stage</a:t>
          </a:r>
        </a:p>
      </dsp:txBody>
      <dsp:txXfrm>
        <a:off x="1583455" y="0"/>
        <a:ext cx="9897344" cy="584337"/>
      </dsp:txXfrm>
    </dsp:sp>
    <dsp:sp modelId="{3D1D2159-C6D0-49F6-AF93-BBCE114776D0}">
      <dsp:nvSpPr>
        <dsp:cNvPr id="0" name=""/>
        <dsp:cNvSpPr/>
      </dsp:nvSpPr>
      <dsp:spPr>
        <a:xfrm>
          <a:off x="1583455" y="584337"/>
          <a:ext cx="9897344" cy="819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30480" bIns="30480" numCol="1" spcCol="1270" anchor="t" anchorCtr="0">
          <a:noAutofit/>
        </a:bodyPr>
        <a:lstStyle/>
        <a:p>
          <a:pPr marL="0" lvl="0" indent="0" algn="l" defTabSz="1066800">
            <a:lnSpc>
              <a:spcPct val="100000"/>
            </a:lnSpc>
            <a:spcBef>
              <a:spcPct val="0"/>
            </a:spcBef>
            <a:spcAft>
              <a:spcPct val="35000"/>
            </a:spcAft>
            <a:buNone/>
          </a:pPr>
          <a:r>
            <a:rPr lang="en-GB" sz="2400" kern="1200" dirty="0"/>
            <a:t>Prepare the organisation by creating awareness for change and reducing resistance to new methods.</a:t>
          </a:r>
        </a:p>
      </dsp:txBody>
      <dsp:txXfrm>
        <a:off x="1583455" y="584337"/>
        <a:ext cx="9897344" cy="819118"/>
      </dsp:txXfrm>
    </dsp:sp>
    <dsp:sp modelId="{6CFAFF6F-96B6-4509-B934-DA30657AD255}">
      <dsp:nvSpPr>
        <dsp:cNvPr id="0" name=""/>
        <dsp:cNvSpPr/>
      </dsp:nvSpPr>
      <dsp:spPr>
        <a:xfrm>
          <a:off x="0" y="1515731"/>
          <a:ext cx="1403455" cy="140345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3736" r="19516" b="4"/>
          <a:stretch/>
        </a:blipFill>
        <a:ln>
          <a:noFill/>
        </a:ln>
        <a:effectLst/>
      </dsp:spPr>
      <dsp:style>
        <a:lnRef idx="0">
          <a:scrgbClr r="0" g="0" b="0"/>
        </a:lnRef>
        <a:fillRef idx="3">
          <a:scrgbClr r="0" g="0" b="0"/>
        </a:fillRef>
        <a:effectRef idx="2">
          <a:scrgbClr r="0" g="0" b="0"/>
        </a:effectRef>
        <a:fontRef idx="minor">
          <a:schemeClr val="lt1"/>
        </a:fontRef>
      </dsp:style>
    </dsp:sp>
    <dsp:sp modelId="{4E35B9CB-C4B6-4322-BE91-1C045F9B647B}">
      <dsp:nvSpPr>
        <dsp:cNvPr id="0" name=""/>
        <dsp:cNvSpPr/>
      </dsp:nvSpPr>
      <dsp:spPr>
        <a:xfrm>
          <a:off x="1583455" y="1515731"/>
          <a:ext cx="9897344" cy="584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 rIns="35560" bIns="35560" numCol="1" spcCol="1270" anchor="t" anchorCtr="0">
          <a:noAutofit/>
        </a:bodyPr>
        <a:lstStyle/>
        <a:p>
          <a:pPr marL="0" lvl="0" indent="0" algn="l" defTabSz="1244600">
            <a:lnSpc>
              <a:spcPct val="100000"/>
            </a:lnSpc>
            <a:spcBef>
              <a:spcPct val="0"/>
            </a:spcBef>
            <a:spcAft>
              <a:spcPct val="35000"/>
            </a:spcAft>
            <a:buNone/>
            <a:defRPr b="1"/>
          </a:pPr>
          <a:r>
            <a:rPr lang="en-GB" sz="2800" kern="1200" dirty="0"/>
            <a:t>Change Stage</a:t>
          </a:r>
        </a:p>
      </dsp:txBody>
      <dsp:txXfrm>
        <a:off x="1583455" y="1515731"/>
        <a:ext cx="9897344" cy="584337"/>
      </dsp:txXfrm>
    </dsp:sp>
    <dsp:sp modelId="{7FEA06C0-BB08-44F0-B9B2-757799DA339D}">
      <dsp:nvSpPr>
        <dsp:cNvPr id="0" name=""/>
        <dsp:cNvSpPr/>
      </dsp:nvSpPr>
      <dsp:spPr>
        <a:xfrm>
          <a:off x="1583455" y="2100069"/>
          <a:ext cx="9897344" cy="819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30480" bIns="30480" numCol="1" spcCol="1270" anchor="t" anchorCtr="0">
          <a:noAutofit/>
        </a:bodyPr>
        <a:lstStyle/>
        <a:p>
          <a:pPr marL="0" lvl="0" indent="0" algn="l" defTabSz="1066800">
            <a:lnSpc>
              <a:spcPct val="100000"/>
            </a:lnSpc>
            <a:spcBef>
              <a:spcPct val="0"/>
            </a:spcBef>
            <a:spcAft>
              <a:spcPct val="35000"/>
            </a:spcAft>
            <a:buNone/>
          </a:pPr>
          <a:r>
            <a:rPr lang="en-GB" sz="2400" kern="1200" dirty="0"/>
            <a:t>Implement the change by adopting new processes or behaviours within the organisation</a:t>
          </a:r>
          <a:r>
            <a:rPr lang="en-GB" sz="1400" kern="1200" dirty="0"/>
            <a:t>.</a:t>
          </a:r>
        </a:p>
      </dsp:txBody>
      <dsp:txXfrm>
        <a:off x="1583455" y="2100069"/>
        <a:ext cx="9897344" cy="819118"/>
      </dsp:txXfrm>
    </dsp:sp>
    <dsp:sp modelId="{DA65FF0B-3940-4364-A483-79F34C5CD8B4}">
      <dsp:nvSpPr>
        <dsp:cNvPr id="0" name=""/>
        <dsp:cNvSpPr/>
      </dsp:nvSpPr>
      <dsp:spPr>
        <a:xfrm>
          <a:off x="0" y="3031463"/>
          <a:ext cx="1403455" cy="140345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r="-7" b="27245"/>
          <a:stretch/>
        </a:blipFill>
        <a:ln>
          <a:noFill/>
        </a:ln>
        <a:effectLst/>
      </dsp:spPr>
      <dsp:style>
        <a:lnRef idx="0">
          <a:scrgbClr r="0" g="0" b="0"/>
        </a:lnRef>
        <a:fillRef idx="3">
          <a:scrgbClr r="0" g="0" b="0"/>
        </a:fillRef>
        <a:effectRef idx="2">
          <a:scrgbClr r="0" g="0" b="0"/>
        </a:effectRef>
        <a:fontRef idx="minor">
          <a:schemeClr val="lt1"/>
        </a:fontRef>
      </dsp:style>
    </dsp:sp>
    <dsp:sp modelId="{F1CFAFCA-EAB7-44F9-890D-D15401A80C5D}">
      <dsp:nvSpPr>
        <dsp:cNvPr id="0" name=""/>
        <dsp:cNvSpPr/>
      </dsp:nvSpPr>
      <dsp:spPr>
        <a:xfrm>
          <a:off x="1583455" y="3031463"/>
          <a:ext cx="9897344" cy="584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 rIns="35560" bIns="35560" numCol="1" spcCol="1270" anchor="t" anchorCtr="0">
          <a:noAutofit/>
        </a:bodyPr>
        <a:lstStyle/>
        <a:p>
          <a:pPr marL="0" lvl="0" indent="0" algn="l" defTabSz="1244600">
            <a:lnSpc>
              <a:spcPct val="100000"/>
            </a:lnSpc>
            <a:spcBef>
              <a:spcPct val="0"/>
            </a:spcBef>
            <a:spcAft>
              <a:spcPct val="35000"/>
            </a:spcAft>
            <a:buNone/>
            <a:defRPr b="1"/>
          </a:pPr>
          <a:r>
            <a:rPr lang="en-GB" sz="2800" kern="1200" dirty="0"/>
            <a:t>Refreeze Stage</a:t>
          </a:r>
        </a:p>
      </dsp:txBody>
      <dsp:txXfrm>
        <a:off x="1583455" y="3031463"/>
        <a:ext cx="9897344" cy="584337"/>
      </dsp:txXfrm>
    </dsp:sp>
    <dsp:sp modelId="{D51E3659-E5DB-4760-B79C-55BC76BA242B}">
      <dsp:nvSpPr>
        <dsp:cNvPr id="0" name=""/>
        <dsp:cNvSpPr/>
      </dsp:nvSpPr>
      <dsp:spPr>
        <a:xfrm>
          <a:off x="1583455" y="3615800"/>
          <a:ext cx="9897344" cy="819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0480" rIns="30480" bIns="30480" numCol="1" spcCol="1270" anchor="t" anchorCtr="0">
          <a:noAutofit/>
        </a:bodyPr>
        <a:lstStyle/>
        <a:p>
          <a:pPr marL="0" lvl="0" indent="0" algn="l" defTabSz="1066800">
            <a:lnSpc>
              <a:spcPct val="100000"/>
            </a:lnSpc>
            <a:spcBef>
              <a:spcPct val="0"/>
            </a:spcBef>
            <a:spcAft>
              <a:spcPct val="35000"/>
            </a:spcAft>
            <a:buNone/>
          </a:pPr>
          <a:r>
            <a:rPr lang="en-GB" sz="2400" kern="1200" dirty="0"/>
            <a:t>Embed the changes into organisational culture to sustain and stabilise new practices.</a:t>
          </a:r>
        </a:p>
      </dsp:txBody>
      <dsp:txXfrm>
        <a:off x="1583455" y="3615800"/>
        <a:ext cx="9897344" cy="8191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7DD862-116A-40A0-B61C-4A065F0A25D8}">
      <dsp:nvSpPr>
        <dsp:cNvPr id="0" name=""/>
        <dsp:cNvSpPr/>
      </dsp:nvSpPr>
      <dsp:spPr>
        <a:xfrm>
          <a:off x="0" y="0"/>
          <a:ext cx="3403241" cy="813345"/>
        </a:xfrm>
        <a:prstGeom prst="rect">
          <a:avLst/>
        </a:prstGeom>
        <a:solidFill>
          <a:schemeClr val="accent1">
            <a:lumMod val="20000"/>
            <a:lumOff val="8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137160" tIns="30480" rIns="30480" bIns="30480" numCol="1" spcCol="1270" anchor="t" anchorCtr="0">
          <a:noAutofit/>
        </a:bodyPr>
        <a:lstStyle/>
        <a:p>
          <a:pPr marL="0" lvl="0" indent="0" algn="l" defTabSz="1066800">
            <a:lnSpc>
              <a:spcPct val="100000"/>
            </a:lnSpc>
            <a:spcBef>
              <a:spcPct val="0"/>
            </a:spcBef>
            <a:spcAft>
              <a:spcPct val="35000"/>
            </a:spcAft>
            <a:buNone/>
            <a:defRPr b="1"/>
          </a:pPr>
          <a:r>
            <a:rPr lang="en-US" sz="2400" kern="1200" dirty="0"/>
            <a:t>Understanding Change Models</a:t>
          </a:r>
        </a:p>
      </dsp:txBody>
      <dsp:txXfrm>
        <a:off x="0" y="0"/>
        <a:ext cx="3403241" cy="813345"/>
      </dsp:txXfrm>
    </dsp:sp>
    <dsp:sp modelId="{14C2FF6D-659D-462C-AA34-286113984968}">
      <dsp:nvSpPr>
        <dsp:cNvPr id="0" name=""/>
        <dsp:cNvSpPr/>
      </dsp:nvSpPr>
      <dsp:spPr>
        <a:xfrm>
          <a:off x="0" y="813345"/>
          <a:ext cx="3403241" cy="3041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30480" rIns="30480" bIns="30480" numCol="1" spcCol="1270" anchor="t" anchorCtr="0">
          <a:noAutofit/>
        </a:bodyPr>
        <a:lstStyle/>
        <a:p>
          <a:pPr marL="0" lvl="0" indent="0" algn="l" defTabSz="1066800">
            <a:lnSpc>
              <a:spcPct val="100000"/>
            </a:lnSpc>
            <a:spcBef>
              <a:spcPct val="0"/>
            </a:spcBef>
            <a:spcAft>
              <a:spcPct val="35000"/>
            </a:spcAft>
            <a:buNone/>
          </a:pPr>
          <a:endParaRPr lang="en-US" sz="2400" kern="1200" dirty="0"/>
        </a:p>
        <a:p>
          <a:pPr marL="0" lvl="0" indent="0" algn="l" defTabSz="1066800">
            <a:lnSpc>
              <a:spcPct val="100000"/>
            </a:lnSpc>
            <a:spcBef>
              <a:spcPct val="0"/>
            </a:spcBef>
            <a:spcAft>
              <a:spcPct val="35000"/>
            </a:spcAft>
            <a:buNone/>
          </a:pPr>
          <a:r>
            <a:rPr lang="en-US" sz="2400" kern="1200" dirty="0"/>
            <a:t>Successful change management depends on comprehending various organisational change models and their applications.</a:t>
          </a:r>
        </a:p>
      </dsp:txBody>
      <dsp:txXfrm>
        <a:off x="0" y="813345"/>
        <a:ext cx="3403241" cy="3041627"/>
      </dsp:txXfrm>
    </dsp:sp>
    <dsp:sp modelId="{CA8C0EE2-9DF8-4B27-A695-3FAE3F53F613}">
      <dsp:nvSpPr>
        <dsp:cNvPr id="0" name=""/>
        <dsp:cNvSpPr/>
      </dsp:nvSpPr>
      <dsp:spPr>
        <a:xfrm>
          <a:off x="3743566" y="0"/>
          <a:ext cx="3403241" cy="813345"/>
        </a:xfrm>
        <a:prstGeom prst="rect">
          <a:avLst/>
        </a:prstGeom>
        <a:solidFill>
          <a:schemeClr val="accent1">
            <a:lumMod val="20000"/>
            <a:lumOff val="8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137160" tIns="30480" rIns="30480" bIns="30480" numCol="1" spcCol="1270" anchor="t" anchorCtr="0">
          <a:noAutofit/>
        </a:bodyPr>
        <a:lstStyle/>
        <a:p>
          <a:pPr marL="0" lvl="0" indent="0" algn="l" defTabSz="1066800">
            <a:lnSpc>
              <a:spcPct val="100000"/>
            </a:lnSpc>
            <a:spcBef>
              <a:spcPct val="0"/>
            </a:spcBef>
            <a:spcAft>
              <a:spcPct val="35000"/>
            </a:spcAft>
            <a:buNone/>
            <a:defRPr b="1"/>
          </a:pPr>
          <a:r>
            <a:rPr lang="en-US" sz="2400" kern="1200" dirty="0"/>
            <a:t>Adapting to Context</a:t>
          </a:r>
        </a:p>
      </dsp:txBody>
      <dsp:txXfrm>
        <a:off x="3743566" y="0"/>
        <a:ext cx="3403241" cy="813345"/>
      </dsp:txXfrm>
    </dsp:sp>
    <dsp:sp modelId="{5EBC8775-968D-473F-B192-360EABAE4444}">
      <dsp:nvSpPr>
        <dsp:cNvPr id="0" name=""/>
        <dsp:cNvSpPr/>
      </dsp:nvSpPr>
      <dsp:spPr>
        <a:xfrm>
          <a:off x="3743566" y="813345"/>
          <a:ext cx="3403241" cy="3041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30480" rIns="30480" bIns="30480" numCol="1" spcCol="1270" anchor="t" anchorCtr="0">
          <a:noAutofit/>
        </a:bodyPr>
        <a:lstStyle/>
        <a:p>
          <a:pPr marL="0" lvl="0" indent="0" algn="l" defTabSz="1066800">
            <a:lnSpc>
              <a:spcPct val="100000"/>
            </a:lnSpc>
            <a:spcBef>
              <a:spcPct val="0"/>
            </a:spcBef>
            <a:spcAft>
              <a:spcPct val="35000"/>
            </a:spcAft>
            <a:buNone/>
          </a:pPr>
          <a:endParaRPr lang="en-US" sz="2400" kern="1200" dirty="0"/>
        </a:p>
        <a:p>
          <a:pPr marL="0" lvl="0" indent="0" algn="l" defTabSz="1066800">
            <a:lnSpc>
              <a:spcPct val="100000"/>
            </a:lnSpc>
            <a:spcBef>
              <a:spcPct val="0"/>
            </a:spcBef>
            <a:spcAft>
              <a:spcPct val="35000"/>
            </a:spcAft>
            <a:buNone/>
          </a:pPr>
          <a:r>
            <a:rPr lang="en-US" sz="2400" kern="1200" dirty="0"/>
            <a:t>Adapting change strategies to fit unique organisational contexts enhances effectiveness and acceptance.</a:t>
          </a:r>
        </a:p>
      </dsp:txBody>
      <dsp:txXfrm>
        <a:off x="3743566" y="813345"/>
        <a:ext cx="3403241" cy="3041627"/>
      </dsp:txXfrm>
    </dsp:sp>
    <dsp:sp modelId="{540794A1-1D3D-469B-8DAA-6005D0A84EDE}">
      <dsp:nvSpPr>
        <dsp:cNvPr id="0" name=""/>
        <dsp:cNvSpPr/>
      </dsp:nvSpPr>
      <dsp:spPr>
        <a:xfrm>
          <a:off x="7487132" y="0"/>
          <a:ext cx="3403241" cy="813345"/>
        </a:xfrm>
        <a:prstGeom prst="rect">
          <a:avLst/>
        </a:prstGeom>
        <a:solidFill>
          <a:schemeClr val="accent1">
            <a:lumMod val="20000"/>
            <a:lumOff val="8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137160" tIns="30480" rIns="30480" bIns="30480" numCol="1" spcCol="1270" anchor="t" anchorCtr="0">
          <a:noAutofit/>
        </a:bodyPr>
        <a:lstStyle/>
        <a:p>
          <a:pPr marL="0" lvl="0" indent="0" algn="l" defTabSz="1066800">
            <a:lnSpc>
              <a:spcPct val="100000"/>
            </a:lnSpc>
            <a:spcBef>
              <a:spcPct val="0"/>
            </a:spcBef>
            <a:spcAft>
              <a:spcPct val="35000"/>
            </a:spcAft>
            <a:buNone/>
            <a:defRPr b="1"/>
          </a:pPr>
          <a:r>
            <a:rPr lang="en-US" sz="2400" kern="1200" dirty="0"/>
            <a:t>Balancing Tradition and Innovation</a:t>
          </a:r>
        </a:p>
      </dsp:txBody>
      <dsp:txXfrm>
        <a:off x="7487132" y="0"/>
        <a:ext cx="3403241" cy="813345"/>
      </dsp:txXfrm>
    </dsp:sp>
    <dsp:sp modelId="{04F4A6B6-5CC7-4292-84C8-4E0115584A29}">
      <dsp:nvSpPr>
        <dsp:cNvPr id="0" name=""/>
        <dsp:cNvSpPr/>
      </dsp:nvSpPr>
      <dsp:spPr>
        <a:xfrm>
          <a:off x="7487132" y="813345"/>
          <a:ext cx="3403241" cy="3041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30480" rIns="30480" bIns="30480" numCol="1" spcCol="1270" anchor="t" anchorCtr="0">
          <a:noAutofit/>
        </a:bodyPr>
        <a:lstStyle/>
        <a:p>
          <a:pPr marL="0" lvl="0" indent="0" algn="l" defTabSz="1066800">
            <a:lnSpc>
              <a:spcPct val="100000"/>
            </a:lnSpc>
            <a:spcBef>
              <a:spcPct val="0"/>
            </a:spcBef>
            <a:spcAft>
              <a:spcPct val="35000"/>
            </a:spcAft>
            <a:buNone/>
          </a:pPr>
          <a:endParaRPr lang="en-US" sz="2400" kern="1200" dirty="0"/>
        </a:p>
        <a:p>
          <a:pPr marL="0" lvl="0" indent="0" algn="l" defTabSz="1066800">
            <a:lnSpc>
              <a:spcPct val="100000"/>
            </a:lnSpc>
            <a:spcBef>
              <a:spcPct val="0"/>
            </a:spcBef>
            <a:spcAft>
              <a:spcPct val="35000"/>
            </a:spcAft>
            <a:buNone/>
          </a:pPr>
          <a:r>
            <a:rPr lang="en-US" sz="2400" kern="1200" dirty="0"/>
            <a:t>Leaders combine foundational theories with emerging trends to navigate complexity and sustain success.</a:t>
          </a:r>
        </a:p>
      </dsp:txBody>
      <dsp:txXfrm>
        <a:off x="7487132" y="813345"/>
        <a:ext cx="3403241" cy="304162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20/11/2025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3197255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4890BBAB-CB8A-4109-AA0D-34913B670989}" type="slidenum">
              <a:rPr lang="en-GB" smtClean="0"/>
              <a:t>3</a:t>
            </a:fld>
            <a:endParaRPr lang="en-GB"/>
          </a:p>
        </p:txBody>
      </p:sp>
    </p:spTree>
    <p:extLst>
      <p:ext uri="{BB962C8B-B14F-4D97-AF65-F5344CB8AC3E}">
        <p14:creationId xmlns:p14="http://schemas.microsoft.com/office/powerpoint/2010/main" val="18003893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953249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Effective strategies include transparent communication, employee involvement, training, and addressing cultural issues.
</a:t>
            </a:r>
          </a:p>
        </p:txBody>
      </p:sp>
      <p:sp>
        <p:nvSpPr>
          <p:cNvPr id="4" name="Slide Number Placeholder 3"/>
          <p:cNvSpPr>
            <a:spLocks noGrp="1"/>
          </p:cNvSpPr>
          <p:nvPr>
            <p:ph type="sldNum" sz="quarter" idx="5"/>
          </p:nvPr>
        </p:nvSpPr>
        <p:spPr/>
        <p:txBody>
          <a:bodyPr/>
          <a:lstStyle/>
          <a:p>
            <a:fld id="{4890BBAB-CB8A-4109-AA0D-34913B670989}" type="slidenum">
              <a:rPr lang="en-GB" smtClean="0"/>
              <a:t>5</a:t>
            </a:fld>
            <a:endParaRPr lang="en-GB"/>
          </a:p>
        </p:txBody>
      </p:sp>
    </p:spTree>
    <p:extLst>
      <p:ext uri="{BB962C8B-B14F-4D97-AF65-F5344CB8AC3E}">
        <p14:creationId xmlns:p14="http://schemas.microsoft.com/office/powerpoint/2010/main" val="31490609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ADKAR stands for Awareness of the need for change, Desire to participate, Knowledge on how to change, Ability to implement new skills, and Reinforcement to sustain change.</a:t>
            </a:r>
          </a:p>
          <a:p>
            <a:endParaRPr lang="en-GB" dirty="0"/>
          </a:p>
          <a:p>
            <a:pPr marL="0" indent="0">
              <a:spcBef>
                <a:spcPts val="2500"/>
              </a:spcBef>
              <a:buFont typeface="Arial" panose="020B0604020202020204" pitchFamily="34" charset="0"/>
              <a:buNone/>
            </a:pPr>
            <a:r>
              <a:rPr lang="en-GB" sz="2000" b="1" dirty="0"/>
              <a:t>Awareness of Change</a:t>
            </a:r>
          </a:p>
          <a:p>
            <a:pPr marL="0" lvl="1" indent="0">
              <a:buFont typeface="Arial" panose="020B0604020202020204" pitchFamily="34" charset="0"/>
              <a:buNone/>
            </a:pPr>
            <a:r>
              <a:rPr lang="en-GB" sz="2000" dirty="0"/>
              <a:t>Understanding the need for change is essential to begin the transformation process successfully.</a:t>
            </a:r>
          </a:p>
          <a:p>
            <a:pPr marL="0" indent="0">
              <a:spcBef>
                <a:spcPts val="2500"/>
              </a:spcBef>
              <a:buFont typeface="Arial" panose="020B0604020202020204" pitchFamily="34" charset="0"/>
              <a:buNone/>
            </a:pPr>
            <a:r>
              <a:rPr lang="en-GB" sz="2000" b="1" dirty="0"/>
              <a:t>Desire to Participate</a:t>
            </a:r>
          </a:p>
          <a:p>
            <a:pPr marL="0" lvl="1" indent="0">
              <a:buFont typeface="Arial" panose="020B0604020202020204" pitchFamily="34" charset="0"/>
              <a:buNone/>
            </a:pPr>
            <a:r>
              <a:rPr lang="en-GB" sz="2000" dirty="0"/>
              <a:t>Motivation and willingness to support and engage in the change drive successful adoption.</a:t>
            </a:r>
          </a:p>
          <a:p>
            <a:pPr marL="0" indent="0">
              <a:spcBef>
                <a:spcPts val="2500"/>
              </a:spcBef>
              <a:buFont typeface="Arial" panose="020B0604020202020204" pitchFamily="34" charset="0"/>
              <a:buNone/>
            </a:pPr>
            <a:r>
              <a:rPr lang="en-GB" sz="2000" b="1" dirty="0"/>
              <a:t>Knowledge on How to Change</a:t>
            </a:r>
          </a:p>
          <a:p>
            <a:pPr marL="0" lvl="1" indent="0">
              <a:buFont typeface="Arial" panose="020B0604020202020204" pitchFamily="34" charset="0"/>
              <a:buNone/>
            </a:pPr>
            <a:r>
              <a:rPr lang="en-GB" sz="2000" dirty="0"/>
              <a:t>Having the necessary information and skills to implement change ensures effective transition.</a:t>
            </a:r>
          </a:p>
          <a:p>
            <a:pPr marL="0" indent="0">
              <a:spcBef>
                <a:spcPts val="2500"/>
              </a:spcBef>
              <a:buFont typeface="Arial" panose="020B0604020202020204" pitchFamily="34" charset="0"/>
              <a:buNone/>
            </a:pPr>
            <a:r>
              <a:rPr lang="en-GB" sz="2000" b="1" dirty="0"/>
              <a:t>Ability to Implement</a:t>
            </a:r>
          </a:p>
          <a:p>
            <a:pPr marL="0" lvl="1" indent="0">
              <a:buFont typeface="Arial" panose="020B0604020202020204" pitchFamily="34" charset="0"/>
              <a:buNone/>
            </a:pPr>
            <a:r>
              <a:rPr lang="en-GB" sz="2000" dirty="0"/>
              <a:t>Applying new skills and behaviours is critical to make the change happen in practice.</a:t>
            </a:r>
          </a:p>
          <a:p>
            <a:pPr marL="0" indent="0">
              <a:spcBef>
                <a:spcPts val="2500"/>
              </a:spcBef>
              <a:buFont typeface="Arial" panose="020B0604020202020204" pitchFamily="34" charset="0"/>
              <a:buNone/>
            </a:pPr>
            <a:r>
              <a:rPr lang="en-GB" sz="2000" b="1" dirty="0"/>
              <a:t>Reinforcement to Sustain</a:t>
            </a:r>
          </a:p>
          <a:p>
            <a:pPr marL="0" lvl="1" indent="0">
              <a:buFont typeface="Arial" panose="020B0604020202020204" pitchFamily="34" charset="0"/>
              <a:buNone/>
            </a:pPr>
            <a:r>
              <a:rPr lang="en-GB" sz="2000" dirty="0"/>
              <a:t>Continuous support and reinforcement help maintain the change over time for lasting impact.</a:t>
            </a:r>
          </a:p>
          <a:p>
            <a:endParaRPr lang="en-GB" dirty="0"/>
          </a:p>
        </p:txBody>
      </p:sp>
      <p:sp>
        <p:nvSpPr>
          <p:cNvPr id="4" name="Slide Number Placeholder 3"/>
          <p:cNvSpPr>
            <a:spLocks noGrp="1"/>
          </p:cNvSpPr>
          <p:nvPr>
            <p:ph type="sldNum" sz="quarter" idx="5"/>
          </p:nvPr>
        </p:nvSpPr>
        <p:spPr/>
        <p:txBody>
          <a:bodyPr/>
          <a:lstStyle/>
          <a:p>
            <a:fld id="{4890BBAB-CB8A-4109-AA0D-34913B670989}" type="slidenum">
              <a:rPr lang="en-GB" smtClean="0"/>
              <a:t>6</a:t>
            </a:fld>
            <a:endParaRPr lang="en-GB"/>
          </a:p>
        </p:txBody>
      </p:sp>
    </p:spTree>
    <p:extLst>
      <p:ext uri="{BB962C8B-B14F-4D97-AF65-F5344CB8AC3E}">
        <p14:creationId xmlns:p14="http://schemas.microsoft.com/office/powerpoint/2010/main" val="26905473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ADKAR is widely used for diagnosing change readiness and guiding communication and training efforts to support individuals throughout change.
</a:t>
            </a:r>
          </a:p>
        </p:txBody>
      </p:sp>
      <p:sp>
        <p:nvSpPr>
          <p:cNvPr id="4" name="Slide Number Placeholder 3"/>
          <p:cNvSpPr>
            <a:spLocks noGrp="1"/>
          </p:cNvSpPr>
          <p:nvPr>
            <p:ph type="sldNum" sz="quarter" idx="5"/>
          </p:nvPr>
        </p:nvSpPr>
        <p:spPr/>
        <p:txBody>
          <a:bodyPr/>
          <a:lstStyle/>
          <a:p>
            <a:fld id="{4890BBAB-CB8A-4109-AA0D-34913B670989}" type="slidenum">
              <a:rPr lang="en-GB" smtClean="0"/>
              <a:t>8</a:t>
            </a:fld>
            <a:endParaRPr lang="en-GB"/>
          </a:p>
        </p:txBody>
      </p:sp>
    </p:spTree>
    <p:extLst>
      <p:ext uri="{BB962C8B-B14F-4D97-AF65-F5344CB8AC3E}">
        <p14:creationId xmlns:p14="http://schemas.microsoft.com/office/powerpoint/2010/main" val="3199757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1178305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11</a:t>
            </a:fld>
            <a:endParaRPr lang="en-GB"/>
          </a:p>
        </p:txBody>
      </p:sp>
    </p:spTree>
    <p:extLst>
      <p:ext uri="{BB962C8B-B14F-4D97-AF65-F5344CB8AC3E}">
        <p14:creationId xmlns:p14="http://schemas.microsoft.com/office/powerpoint/2010/main" val="38922630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12</a:t>
            </a:fld>
            <a:endParaRPr lang="en-GB"/>
          </a:p>
        </p:txBody>
      </p:sp>
    </p:spTree>
    <p:extLst>
      <p:ext uri="{BB962C8B-B14F-4D97-AF65-F5344CB8AC3E}">
        <p14:creationId xmlns:p14="http://schemas.microsoft.com/office/powerpoint/2010/main" val="2005683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13</a:t>
            </a:fld>
            <a:endParaRPr lang="en-GB"/>
          </a:p>
        </p:txBody>
      </p:sp>
    </p:spTree>
    <p:extLst>
      <p:ext uri="{BB962C8B-B14F-4D97-AF65-F5344CB8AC3E}">
        <p14:creationId xmlns:p14="http://schemas.microsoft.com/office/powerpoint/2010/main" val="13844338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Recent studies suggest adaptations incorporating iterative feedback loops and flexibility can enhance Lewin’s model’s applicability in complex organisational settings.
</a:t>
            </a:r>
          </a:p>
        </p:txBody>
      </p:sp>
      <p:sp>
        <p:nvSpPr>
          <p:cNvPr id="4" name="Slide Number Placeholder 3"/>
          <p:cNvSpPr>
            <a:spLocks noGrp="1"/>
          </p:cNvSpPr>
          <p:nvPr>
            <p:ph type="sldNum" sz="quarter" idx="5"/>
          </p:nvPr>
        </p:nvSpPr>
        <p:spPr/>
        <p:txBody>
          <a:bodyPr/>
          <a:lstStyle/>
          <a:p>
            <a:fld id="{4890BBAB-CB8A-4109-AA0D-34913B670989}" type="slidenum">
              <a:rPr lang="en-GB" smtClean="0"/>
              <a:t>15</a:t>
            </a:fld>
            <a:endParaRPr lang="en-GB"/>
          </a:p>
        </p:txBody>
      </p:sp>
    </p:spTree>
    <p:extLst>
      <p:ext uri="{BB962C8B-B14F-4D97-AF65-F5344CB8AC3E}">
        <p14:creationId xmlns:p14="http://schemas.microsoft.com/office/powerpoint/2010/main" val="19884823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Agile approaches promote flexibility, iterative feedback, and rapid adaptation aligned with evolving organisational needs.
</a:t>
            </a:r>
          </a:p>
        </p:txBody>
      </p:sp>
      <p:sp>
        <p:nvSpPr>
          <p:cNvPr id="4" name="Slide Number Placeholder 3"/>
          <p:cNvSpPr>
            <a:spLocks noGrp="1"/>
          </p:cNvSpPr>
          <p:nvPr>
            <p:ph type="sldNum" sz="quarter" idx="5"/>
          </p:nvPr>
        </p:nvSpPr>
        <p:spPr/>
        <p:txBody>
          <a:bodyPr/>
          <a:lstStyle/>
          <a:p>
            <a:fld id="{4890BBAB-CB8A-4109-AA0D-34913B670989}" type="slidenum">
              <a:rPr lang="en-GB" smtClean="0"/>
              <a:t>17</a:t>
            </a:fld>
            <a:endParaRPr lang="en-GB"/>
          </a:p>
        </p:txBody>
      </p:sp>
    </p:spTree>
    <p:extLst>
      <p:ext uri="{BB962C8B-B14F-4D97-AF65-F5344CB8AC3E}">
        <p14:creationId xmlns:p14="http://schemas.microsoft.com/office/powerpoint/2010/main" val="42912449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Combining traditional and contemporary models allows tailoring change management to unique organisational contexts.
</a:t>
            </a:r>
          </a:p>
        </p:txBody>
      </p:sp>
      <p:sp>
        <p:nvSpPr>
          <p:cNvPr id="4" name="Slide Number Placeholder 3"/>
          <p:cNvSpPr>
            <a:spLocks noGrp="1"/>
          </p:cNvSpPr>
          <p:nvPr>
            <p:ph type="sldNum" sz="quarter" idx="5"/>
          </p:nvPr>
        </p:nvSpPr>
        <p:spPr/>
        <p:txBody>
          <a:bodyPr/>
          <a:lstStyle/>
          <a:p>
            <a:fld id="{4890BBAB-CB8A-4109-AA0D-34913B670989}" type="slidenum">
              <a:rPr lang="en-GB" smtClean="0"/>
              <a:t>18</a:t>
            </a:fld>
            <a:endParaRPr lang="en-GB"/>
          </a:p>
        </p:txBody>
      </p:sp>
    </p:spTree>
    <p:extLst>
      <p:ext uri="{BB962C8B-B14F-4D97-AF65-F5344CB8AC3E}">
        <p14:creationId xmlns:p14="http://schemas.microsoft.com/office/powerpoint/2010/main" val="25711213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is focusing on digital transformation, employee experience, and integrating behavioural science to enhance change outcomes. Digital transformation is causing structural change, for example and also enabling change, by creating responsive feedback loops. 
</a:t>
            </a:r>
          </a:p>
        </p:txBody>
      </p:sp>
      <p:sp>
        <p:nvSpPr>
          <p:cNvPr id="4" name="Slide Number Placeholder 3"/>
          <p:cNvSpPr>
            <a:spLocks noGrp="1"/>
          </p:cNvSpPr>
          <p:nvPr>
            <p:ph type="sldNum" sz="quarter" idx="5"/>
          </p:nvPr>
        </p:nvSpPr>
        <p:spPr/>
        <p:txBody>
          <a:bodyPr/>
          <a:lstStyle/>
          <a:p>
            <a:fld id="{4890BBAB-CB8A-4109-AA0D-34913B670989}" type="slidenum">
              <a:rPr lang="en-GB" smtClean="0"/>
              <a:t>19</a:t>
            </a:fld>
            <a:endParaRPr lang="en-GB"/>
          </a:p>
        </p:txBody>
      </p:sp>
    </p:spTree>
    <p:extLst>
      <p:ext uri="{BB962C8B-B14F-4D97-AF65-F5344CB8AC3E}">
        <p14:creationId xmlns:p14="http://schemas.microsoft.com/office/powerpoint/2010/main" val="42648916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Effective management of organisational change requires understanding multiple models and adapting them to context. Embracing both foundational theories and emerging trends equips leaders to navigate complexity and sustain success.</a:t>
            </a:r>
          </a:p>
        </p:txBody>
      </p:sp>
      <p:sp>
        <p:nvSpPr>
          <p:cNvPr id="4" name="Slide Number Placeholder 3"/>
          <p:cNvSpPr>
            <a:spLocks noGrp="1"/>
          </p:cNvSpPr>
          <p:nvPr>
            <p:ph type="sldNum" sz="quarter" idx="5"/>
          </p:nvPr>
        </p:nvSpPr>
        <p:spPr/>
        <p:txBody>
          <a:bodyPr/>
          <a:lstStyle/>
          <a:p>
            <a:fld id="{4890BBAB-CB8A-4109-AA0D-34913B670989}" type="slidenum">
              <a:rPr lang="en-GB" smtClean="0"/>
              <a:t>20</a:t>
            </a:fld>
            <a:endParaRPr lang="en-GB"/>
          </a:p>
        </p:txBody>
      </p:sp>
    </p:spTree>
    <p:extLst>
      <p:ext uri="{BB962C8B-B14F-4D97-AF65-F5344CB8AC3E}">
        <p14:creationId xmlns:p14="http://schemas.microsoft.com/office/powerpoint/2010/main" val="1492263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20/11/2025</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84F04B89-F088-43E2-8F95-5A2E5E9F612E}" type="datetime1">
              <a:rPr lang="en-US" smtClean="0"/>
              <a:t>11/20/2025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173529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FD3FCD9-BE24-4676-9D2E-63D9ED82EDA2}" type="datetime1">
              <a:rPr lang="en-US" smtClean="0"/>
              <a:t>11/20/2025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501880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1172" y="293302"/>
            <a:ext cx="11125032" cy="965101"/>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31172" y="1384847"/>
            <a:ext cx="11125032" cy="49051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21D4C7-8630-4B98-978C-30388BBD4EE8}" type="datetime1">
              <a:rPr lang="en-US" smtClean="0"/>
              <a:t>11/20/2025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34979124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7C38B47-093E-417D-A1C3-81EEF797AC69}" type="datetime1">
              <a:rPr lang="en-US" smtClean="0"/>
              <a:t>11/20/2025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09827675"/>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400"/>
            </a:lvl2pPr>
            <a:lvl3pPr marL="628650" indent="-171450">
              <a:buFont typeface="Arial" panose="020B0604020202020204" pitchFamily="34" charset="0"/>
              <a:buChar char="•"/>
              <a:defRPr sz="1200"/>
            </a:lvl3pPr>
            <a:lvl4pPr marL="857250" indent="-171450">
              <a:buFont typeface="Arial" panose="020B0604020202020204" pitchFamily="34" charset="0"/>
              <a:buChar char="•"/>
              <a:defRPr sz="1100"/>
            </a:lvl4pPr>
            <a:lvl5pPr marL="1085850" indent="-171450">
              <a:buFont typeface="Arial" panose="020B0604020202020204" pitchFamily="34" charset="0"/>
              <a:buChar cha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3C75A4F-7395-44C0-9A76-83F0F6EA512A}" type="datetime1">
              <a:rPr lang="en-US" smtClean="0"/>
              <a:t>11/20/2025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437847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65D8DDD-BB5E-4F5B-81F2-5E5F98B403C0}" type="datetime1">
              <a:rPr lang="en-US" smtClean="0"/>
              <a:t>11/20/2025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46037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F70683-5F2F-44F3-8B59-45258C4FD45A}" type="datetime1">
              <a:rPr lang="en-US" smtClean="0"/>
              <a:t>11/20/2025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124724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7.xml"/><Relationship Id="rId1"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20/11/2025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3" r:id="rId5"/>
    <p:sldLayoutId id="2147483674" r:id="rId6"/>
    <p:sldLayoutId id="2147483675" r:id="rId7"/>
    <p:sldLayoutId id="2147483676" r:id="rId8"/>
    <p:sldLayoutId id="2147483677" r:id="rId9"/>
    <p:sldLayoutId id="2147483678" r:id="rId10"/>
    <p:sldLayoutId id="21474836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71B32-0572-1631-142F-DC80916C652A}"/>
              </a:ext>
            </a:extLst>
          </p:cNvPr>
          <p:cNvSpPr>
            <a:spLocks noGrp="1"/>
          </p:cNvSpPr>
          <p:nvPr>
            <p:ph type="ctrTitle"/>
          </p:nvPr>
        </p:nvSpPr>
        <p:spPr>
          <a:xfrm>
            <a:off x="1524000" y="483266"/>
            <a:ext cx="9144000" cy="588450"/>
          </a:xfrm>
        </p:spPr>
        <p:txBody>
          <a:bodyPr>
            <a:noAutofit/>
          </a:bodyPr>
          <a:lstStyle/>
          <a:p>
            <a:r>
              <a:rPr lang="en-GB" sz="4000" dirty="0">
                <a:solidFill>
                  <a:schemeClr val="bg1"/>
                </a:solidFill>
              </a:rPr>
              <a:t>Week 9 – Leadership and Change</a:t>
            </a:r>
          </a:p>
        </p:txBody>
      </p:sp>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dirty="0">
                <a:solidFill>
                  <a:schemeClr val="bg1"/>
                </a:solidFill>
              </a:rPr>
              <a:t>Julie Thomas</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475A0-8D3C-8F44-AC46-EE1A15377C2A}"/>
              </a:ext>
            </a:extLst>
          </p:cNvPr>
          <p:cNvSpPr>
            <a:spLocks noGrp="1"/>
          </p:cNvSpPr>
          <p:nvPr>
            <p:ph type="title"/>
          </p:nvPr>
        </p:nvSpPr>
        <p:spPr/>
        <p:txBody>
          <a:bodyPr/>
          <a:lstStyle/>
          <a:p>
            <a:r>
              <a:rPr lang="en-GB" b="1" dirty="0"/>
              <a:t>What we’ll cover today</a:t>
            </a:r>
          </a:p>
        </p:txBody>
      </p:sp>
      <p:sp>
        <p:nvSpPr>
          <p:cNvPr id="3" name="Content Placeholder 2">
            <a:extLst>
              <a:ext uri="{FF2B5EF4-FFF2-40B4-BE49-F238E27FC236}">
                <a16:creationId xmlns:a16="http://schemas.microsoft.com/office/drawing/2014/main" id="{6AA70FF5-EF10-C608-17E6-6203EEF9B90F}"/>
              </a:ext>
            </a:extLst>
          </p:cNvPr>
          <p:cNvSpPr>
            <a:spLocks noGrp="1"/>
          </p:cNvSpPr>
          <p:nvPr>
            <p:ph idx="1"/>
          </p:nvPr>
        </p:nvSpPr>
        <p:spPr/>
        <p:txBody>
          <a:bodyPr>
            <a:normAutofit/>
          </a:bodyPr>
          <a:lstStyle/>
          <a:p>
            <a:r>
              <a:rPr lang="en-GB" sz="3200" dirty="0"/>
              <a:t>Presentation mop-up</a:t>
            </a:r>
          </a:p>
          <a:p>
            <a:r>
              <a:rPr lang="en-GB" sz="3200" dirty="0"/>
              <a:t>Continuing Resistance to Change</a:t>
            </a:r>
          </a:p>
          <a:p>
            <a:r>
              <a:rPr lang="en-GB" sz="3200" dirty="0"/>
              <a:t>10am – Lisa Ellis Referencing</a:t>
            </a:r>
          </a:p>
          <a:p>
            <a:r>
              <a:rPr lang="en-GB" sz="3200" dirty="0"/>
              <a:t>Further Models of Change</a:t>
            </a:r>
          </a:p>
          <a:p>
            <a:r>
              <a:rPr lang="en-GB" sz="3200" dirty="0"/>
              <a:t>Any questions on task 2 of assignment</a:t>
            </a:r>
          </a:p>
        </p:txBody>
      </p:sp>
    </p:spTree>
    <p:extLst>
      <p:ext uri="{BB962C8B-B14F-4D97-AF65-F5344CB8AC3E}">
        <p14:creationId xmlns:p14="http://schemas.microsoft.com/office/powerpoint/2010/main" val="210568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2AE67D8-62B7-4377-BDDD-5E6CAC66870A}"/>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52919" y="733271"/>
            <a:ext cx="7996136" cy="5391458"/>
          </a:xfrm>
          <a:prstGeom prst="rect">
            <a:avLst/>
          </a:prstGeom>
        </p:spPr>
        <p:txBody>
          <a:bodyPr>
            <a:normAutofit/>
          </a:bodyPr>
          <a:lstStyle/>
          <a:p>
            <a:pPr marL="0" indent="0">
              <a:spcBef>
                <a:spcPts val="2500"/>
              </a:spcBef>
              <a:spcAft>
                <a:spcPts val="600"/>
              </a:spcAft>
              <a:buFont typeface="Arial" panose="020B0604020202020204" pitchFamily="34" charset="0"/>
              <a:buNone/>
            </a:pPr>
            <a:r>
              <a:rPr lang="en-GB" sz="2400" b="1" dirty="0"/>
              <a:t>Fear of the Unknown</a:t>
            </a:r>
          </a:p>
          <a:p>
            <a:pPr marL="0" lvl="1" indent="0">
              <a:spcBef>
                <a:spcPts val="1000"/>
              </a:spcBef>
              <a:spcAft>
                <a:spcPts val="600"/>
              </a:spcAft>
              <a:buFont typeface="Arial" panose="020B0604020202020204" pitchFamily="34" charset="0"/>
              <a:buNone/>
            </a:pPr>
            <a:r>
              <a:rPr lang="en-GB" dirty="0"/>
              <a:t>People resist change due to uncertainty and anxiety about unfamiliar outcomes.</a:t>
            </a:r>
          </a:p>
          <a:p>
            <a:pPr marL="0" indent="0">
              <a:spcBef>
                <a:spcPts val="2500"/>
              </a:spcBef>
              <a:spcAft>
                <a:spcPts val="600"/>
              </a:spcAft>
              <a:buFont typeface="Arial" panose="020B0604020202020204" pitchFamily="34" charset="0"/>
              <a:buNone/>
            </a:pPr>
            <a:r>
              <a:rPr lang="en-GB" sz="2400" b="1" dirty="0"/>
              <a:t>Loss of Control</a:t>
            </a:r>
          </a:p>
          <a:p>
            <a:pPr marL="0" lvl="1" indent="0">
              <a:spcBef>
                <a:spcPts val="1000"/>
              </a:spcBef>
              <a:spcAft>
                <a:spcPts val="600"/>
              </a:spcAft>
              <a:buFont typeface="Arial" panose="020B0604020202020204" pitchFamily="34" charset="0"/>
              <a:buNone/>
            </a:pPr>
            <a:r>
              <a:rPr lang="en-GB" dirty="0"/>
              <a:t>Resistance arises when individuals feel they are losing influence over decisions affecting them.</a:t>
            </a:r>
          </a:p>
          <a:p>
            <a:pPr marL="0" indent="0">
              <a:spcBef>
                <a:spcPts val="2500"/>
              </a:spcBef>
              <a:spcAft>
                <a:spcPts val="600"/>
              </a:spcAft>
              <a:buFont typeface="Arial" panose="020B0604020202020204" pitchFamily="34" charset="0"/>
              <a:buNone/>
            </a:pPr>
            <a:r>
              <a:rPr lang="en-GB" sz="2400" b="1" dirty="0"/>
              <a:t>Bad Timing</a:t>
            </a:r>
          </a:p>
          <a:p>
            <a:pPr marL="0" lvl="1" indent="0">
              <a:spcBef>
                <a:spcPts val="1000"/>
              </a:spcBef>
              <a:spcAft>
                <a:spcPts val="600"/>
              </a:spcAft>
              <a:buFont typeface="Arial" panose="020B0604020202020204" pitchFamily="34" charset="0"/>
              <a:buNone/>
            </a:pPr>
            <a:r>
              <a:rPr lang="en-GB" dirty="0"/>
              <a:t>Resistance occurs if changes are introduced at inconvenient or stressful times.</a:t>
            </a:r>
          </a:p>
          <a:p>
            <a:pPr marL="0" indent="0">
              <a:spcBef>
                <a:spcPts val="2500"/>
              </a:spcBef>
              <a:spcAft>
                <a:spcPts val="600"/>
              </a:spcAft>
              <a:buFont typeface="Arial" panose="020B0604020202020204" pitchFamily="34" charset="0"/>
              <a:buNone/>
            </a:pPr>
            <a:r>
              <a:rPr lang="en-GB" sz="2400" b="1" dirty="0"/>
              <a:t>Distrust in Leadership</a:t>
            </a:r>
          </a:p>
          <a:p>
            <a:pPr marL="0" lvl="1" indent="0">
              <a:spcBef>
                <a:spcPts val="1000"/>
              </a:spcBef>
              <a:spcAft>
                <a:spcPts val="600"/>
              </a:spcAft>
              <a:buFont typeface="Arial" panose="020B0604020202020204" pitchFamily="34" charset="0"/>
              <a:buNone/>
            </a:pPr>
            <a:r>
              <a:rPr lang="en-GB" dirty="0"/>
              <a:t>Lack of confidence in leaders' intentions can lead to resistance among individuals.</a:t>
            </a:r>
          </a:p>
        </p:txBody>
      </p:sp>
      <p:pic>
        <p:nvPicPr>
          <p:cNvPr id="7" name="Content Placeholder 6" descr="Person holding flashlight in forest">
            <a:extLst>
              <a:ext uri="{FF2B5EF4-FFF2-40B4-BE49-F238E27FC236}">
                <a16:creationId xmlns:a16="http://schemas.microsoft.com/office/drawing/2014/main" id="{166E7D59-C756-4538-B4DF-0AF429B87A1E}"/>
              </a:ext>
            </a:extLst>
          </p:cNvPr>
          <p:cNvPicPr>
            <a:picLocks noGrp="1" noChangeAspect="1"/>
          </p:cNvPicPr>
          <p:nvPr>
            <p:ph type="pic" sz="quarter" idx="15"/>
          </p:nvPr>
        </p:nvPicPr>
        <p:blipFill>
          <a:blip r:embed="rId3"/>
          <a:srcRect l="33124" r="28333" b="-1"/>
          <a:stretch>
            <a:fillRect/>
          </a:stretch>
        </p:blipFill>
        <p:spPr>
          <a:xfrm>
            <a:off x="8501974" y="10"/>
            <a:ext cx="3690025" cy="5696423"/>
          </a:xfrm>
          <a:prstGeom prst="rect">
            <a:avLst/>
          </a:prstGeom>
          <a:noFill/>
        </p:spPr>
      </p:pic>
      <p:sp>
        <p:nvSpPr>
          <p:cNvPr id="4" name="Date Placeholder 3">
            <a:extLst>
              <a:ext uri="{FF2B5EF4-FFF2-40B4-BE49-F238E27FC236}">
                <a16:creationId xmlns:a16="http://schemas.microsoft.com/office/drawing/2014/main" id="{A74DA0A4-07A6-0BDC-55DA-584C07961206}"/>
              </a:ext>
            </a:extLst>
          </p:cNvPr>
          <p:cNvSpPr>
            <a:spLocks noGrp="1"/>
          </p:cNvSpPr>
          <p:nvPr>
            <p:ph type="dt" sz="half" idx="10"/>
          </p:nvPr>
        </p:nvSpPr>
        <p:spPr>
          <a:xfrm>
            <a:off x="431172" y="6490524"/>
            <a:ext cx="2841959" cy="336141"/>
          </a:xfrm>
        </p:spPr>
        <p:txBody>
          <a:bodyPr vert="horz" lIns="91440" tIns="45720" rIns="91440" bIns="45720" rtlCol="0" anchor="ctr">
            <a:normAutofit fontScale="92500" lnSpcReduction="10000"/>
          </a:bodyPr>
          <a:lstStyle/>
          <a:p>
            <a:pPr>
              <a:spcAft>
                <a:spcPts val="600"/>
              </a:spcAft>
            </a:pPr>
            <a:endParaRPr lang="en-US" dirty="0"/>
          </a:p>
        </p:txBody>
      </p:sp>
      <p:sp>
        <p:nvSpPr>
          <p:cNvPr id="5" name="Footer Placeholder 4">
            <a:extLst>
              <a:ext uri="{FF2B5EF4-FFF2-40B4-BE49-F238E27FC236}">
                <a16:creationId xmlns:a16="http://schemas.microsoft.com/office/drawing/2014/main" id="{33221CB1-ACCF-FAAE-129D-F814229BA41B}"/>
              </a:ext>
            </a:extLst>
          </p:cNvPr>
          <p:cNvSpPr>
            <a:spLocks noGrp="1"/>
          </p:cNvSpPr>
          <p:nvPr>
            <p:ph type="ftr" sz="quarter" idx="11"/>
          </p:nvPr>
        </p:nvSpPr>
        <p:spPr>
          <a:xfrm>
            <a:off x="8893370" y="6490524"/>
            <a:ext cx="2662834" cy="336141"/>
          </a:xfrm>
        </p:spPr>
        <p:txBody>
          <a:bodyPr vert="horz" lIns="91440" tIns="45720" rIns="91440" bIns="45720" rtlCol="0" anchor="ctr">
            <a:normAutofit fontScale="92500" lnSpcReduction="10000"/>
          </a:bodyPr>
          <a:lstStyle/>
          <a:p>
            <a:pPr>
              <a:spcAft>
                <a:spcPts val="600"/>
              </a:spcAft>
            </a:pPr>
            <a:endParaRPr lang="en-US" kern="1200" dirty="0">
              <a:effectLst/>
              <a:latin typeface="+mn-lt"/>
              <a:ea typeface="+mn-ea"/>
              <a:cs typeface="+mn-cs"/>
            </a:endParaRPr>
          </a:p>
        </p:txBody>
      </p:sp>
      <p:sp>
        <p:nvSpPr>
          <p:cNvPr id="6" name="Slide Number Placeholder 5">
            <a:extLst>
              <a:ext uri="{FF2B5EF4-FFF2-40B4-BE49-F238E27FC236}">
                <a16:creationId xmlns:a16="http://schemas.microsoft.com/office/drawing/2014/main" id="{514C2C3D-A254-304F-3C02-13BF693D8265}"/>
              </a:ext>
            </a:extLst>
          </p:cNvPr>
          <p:cNvSpPr>
            <a:spLocks noGrp="1"/>
          </p:cNvSpPr>
          <p:nvPr>
            <p:ph type="sldNum" sz="quarter" idx="12"/>
          </p:nvPr>
        </p:nvSpPr>
        <p:spPr>
          <a:xfrm>
            <a:off x="11648431" y="6490524"/>
            <a:ext cx="457200" cy="336141"/>
          </a:xfrm>
        </p:spPr>
        <p:txBody>
          <a:bodyPr vert="horz" lIns="91440" tIns="45720" rIns="91440" bIns="45720" rtlCol="0" anchor="ctr">
            <a:normAutofit fontScale="92500" lnSpcReduction="10000"/>
          </a:bodyPr>
          <a:lstStyle/>
          <a:p>
            <a:pPr>
              <a:spcAft>
                <a:spcPts val="600"/>
              </a:spcAft>
            </a:pPr>
            <a:fld id="{84C450F2-3BB4-4AE4-8A35-A9D7AEA4C850}" type="slidenum">
              <a:rPr lang="en-US" smtClean="0"/>
              <a:pPr>
                <a:spcAft>
                  <a:spcPts val="600"/>
                </a:spcAft>
              </a:pPr>
              <a:t>3</a:t>
            </a:fld>
            <a:endParaRPr lang="en-US"/>
          </a:p>
        </p:txBody>
      </p:sp>
      <p:sp>
        <p:nvSpPr>
          <p:cNvPr id="10" name="TextBox 9">
            <a:extLst>
              <a:ext uri="{FF2B5EF4-FFF2-40B4-BE49-F238E27FC236}">
                <a16:creationId xmlns:a16="http://schemas.microsoft.com/office/drawing/2014/main" id="{0828BB06-5BD8-98A1-F2F6-8270E33933F9}"/>
              </a:ext>
            </a:extLst>
          </p:cNvPr>
          <p:cNvSpPr txBox="1"/>
          <p:nvPr/>
        </p:nvSpPr>
        <p:spPr>
          <a:xfrm>
            <a:off x="252919" y="31335"/>
            <a:ext cx="7036253" cy="646331"/>
          </a:xfrm>
          <a:prstGeom prst="rect">
            <a:avLst/>
          </a:prstGeom>
          <a:noFill/>
        </p:spPr>
        <p:txBody>
          <a:bodyPr wrap="square" rtlCol="0">
            <a:spAutoFit/>
          </a:bodyPr>
          <a:lstStyle/>
          <a:p>
            <a:r>
              <a:rPr lang="en-GB" sz="3600" b="1" dirty="0"/>
              <a:t>Common Reasons for Resistance</a:t>
            </a:r>
          </a:p>
        </p:txBody>
      </p:sp>
    </p:spTree>
    <p:extLst>
      <p:ext uri="{BB962C8B-B14F-4D97-AF65-F5344CB8AC3E}">
        <p14:creationId xmlns:p14="http://schemas.microsoft.com/office/powerpoint/2010/main" val="26989508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7BFE-5FA2-45CD-7865-D9E120C5D5EE}"/>
              </a:ext>
            </a:extLst>
          </p:cNvPr>
          <p:cNvSpPr>
            <a:spLocks noGrp="1"/>
          </p:cNvSpPr>
          <p:nvPr>
            <p:ph type="title"/>
          </p:nvPr>
        </p:nvSpPr>
        <p:spPr>
          <a:xfrm>
            <a:off x="358219" y="365125"/>
            <a:ext cx="11481847" cy="1325563"/>
          </a:xfrm>
        </p:spPr>
        <p:txBody>
          <a:bodyPr anchor="ctr">
            <a:normAutofit/>
          </a:bodyPr>
          <a:lstStyle/>
          <a:p>
            <a:r>
              <a:rPr lang="en-GB" b="1"/>
              <a:t>Resistance to Change </a:t>
            </a:r>
          </a:p>
        </p:txBody>
      </p:sp>
      <p:graphicFrame>
        <p:nvGraphicFramePr>
          <p:cNvPr id="5" name="Content Placeholder 2">
            <a:extLst>
              <a:ext uri="{FF2B5EF4-FFF2-40B4-BE49-F238E27FC236}">
                <a16:creationId xmlns:a16="http://schemas.microsoft.com/office/drawing/2014/main" id="{CD31E809-4072-717F-6F6E-44485E4758FB}"/>
              </a:ext>
            </a:extLst>
          </p:cNvPr>
          <p:cNvGraphicFramePr>
            <a:graphicFrameLocks noGrp="1"/>
          </p:cNvGraphicFramePr>
          <p:nvPr>
            <p:ph idx="1"/>
            <p:extLst>
              <p:ext uri="{D42A27DB-BD31-4B8C-83A1-F6EECF244321}">
                <p14:modId xmlns:p14="http://schemas.microsoft.com/office/powerpoint/2010/main" val="441058866"/>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7201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4AEC5DA-C750-43B1-915C-9A63A72DF959}"/>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55643" y="1230390"/>
            <a:ext cx="8737727" cy="4397219"/>
          </a:xfrm>
          <a:prstGeom prst="rect">
            <a:avLst/>
          </a:prstGeom>
        </p:spPr>
        <p:txBody>
          <a:bodyPr>
            <a:normAutofit/>
          </a:bodyPr>
          <a:lstStyle/>
          <a:p>
            <a:pPr marL="342900" lvl="1" indent="-342900">
              <a:spcBef>
                <a:spcPts val="1000"/>
              </a:spcBef>
              <a:spcAft>
                <a:spcPts val="600"/>
              </a:spcAft>
              <a:buFont typeface="Arial" panose="020B0604020202020204" pitchFamily="34" charset="0"/>
              <a:buChar char="•"/>
            </a:pPr>
            <a:r>
              <a:rPr lang="en-GB" sz="2800" b="1" dirty="0"/>
              <a:t>Open and honest communication </a:t>
            </a:r>
            <a:r>
              <a:rPr lang="en-GB" sz="2800" dirty="0"/>
              <a:t>helps build trust and reduces resistance during change.</a:t>
            </a:r>
          </a:p>
          <a:p>
            <a:pPr marL="342900" lvl="1" indent="-342900">
              <a:spcBef>
                <a:spcPts val="1000"/>
              </a:spcBef>
              <a:spcAft>
                <a:spcPts val="600"/>
              </a:spcAft>
              <a:buFont typeface="Arial" panose="020B0604020202020204" pitchFamily="34" charset="0"/>
              <a:buChar char="•"/>
            </a:pPr>
            <a:r>
              <a:rPr lang="en-GB" sz="2800" b="1" dirty="0"/>
              <a:t>Involving employees </a:t>
            </a:r>
            <a:r>
              <a:rPr lang="en-GB" sz="2800" dirty="0"/>
              <a:t>in decisions increases buy-in and eases transition periods.</a:t>
            </a:r>
          </a:p>
          <a:p>
            <a:pPr marL="342900" lvl="1" indent="-342900">
              <a:spcBef>
                <a:spcPts val="1000"/>
              </a:spcBef>
              <a:spcAft>
                <a:spcPts val="600"/>
              </a:spcAft>
              <a:buFont typeface="Arial" panose="020B0604020202020204" pitchFamily="34" charset="0"/>
              <a:buChar char="•"/>
            </a:pPr>
            <a:r>
              <a:rPr lang="en-GB" sz="2800" b="1" dirty="0"/>
              <a:t>Providing training </a:t>
            </a:r>
            <a:r>
              <a:rPr lang="en-GB" sz="2800" dirty="0"/>
              <a:t>equips employees with skills to adapt to new changes effectively.</a:t>
            </a:r>
          </a:p>
          <a:p>
            <a:pPr marL="342900" lvl="1" indent="-342900">
              <a:spcBef>
                <a:spcPts val="1000"/>
              </a:spcBef>
              <a:spcAft>
                <a:spcPts val="600"/>
              </a:spcAft>
              <a:buFont typeface="Arial" panose="020B0604020202020204" pitchFamily="34" charset="0"/>
              <a:buChar char="•"/>
            </a:pPr>
            <a:r>
              <a:rPr lang="en-GB" sz="2800" b="1" dirty="0"/>
              <a:t>Understanding and managing issues to do with culture </a:t>
            </a:r>
            <a:r>
              <a:rPr lang="en-GB" sz="2800" dirty="0"/>
              <a:t>helps overcome resistance smoothly.</a:t>
            </a:r>
          </a:p>
        </p:txBody>
      </p:sp>
      <p:pic>
        <p:nvPicPr>
          <p:cNvPr id="7" name="Content Placeholder 6" descr="Shot of a group of corporate colleagues sitting in the boardroom during a meeting">
            <a:extLst>
              <a:ext uri="{FF2B5EF4-FFF2-40B4-BE49-F238E27FC236}">
                <a16:creationId xmlns:a16="http://schemas.microsoft.com/office/drawing/2014/main" id="{99715A90-46D7-4691-B12C-0ED8CDB23AC5}"/>
              </a:ext>
            </a:extLst>
          </p:cNvPr>
          <p:cNvPicPr>
            <a:picLocks noGrp="1" noChangeAspect="1"/>
          </p:cNvPicPr>
          <p:nvPr>
            <p:ph type="pic" sz="quarter" idx="15"/>
          </p:nvPr>
        </p:nvPicPr>
        <p:blipFill>
          <a:blip r:embed="rId3"/>
          <a:srcRect l="16334" r="35244" b="1"/>
          <a:stretch>
            <a:fillRect/>
          </a:stretch>
        </p:blipFill>
        <p:spPr>
          <a:xfrm>
            <a:off x="9066179" y="336152"/>
            <a:ext cx="2814536" cy="4847230"/>
          </a:xfrm>
          <a:prstGeom prst="rect">
            <a:avLst/>
          </a:prstGeom>
          <a:noFill/>
        </p:spPr>
      </p:pic>
      <p:sp>
        <p:nvSpPr>
          <p:cNvPr id="4" name="Date Placeholder 3">
            <a:extLst>
              <a:ext uri="{FF2B5EF4-FFF2-40B4-BE49-F238E27FC236}">
                <a16:creationId xmlns:a16="http://schemas.microsoft.com/office/drawing/2014/main" id="{844104F8-AEAE-A3BC-70B0-B0F3A3CE9980}"/>
              </a:ext>
            </a:extLst>
          </p:cNvPr>
          <p:cNvSpPr>
            <a:spLocks noGrp="1"/>
          </p:cNvSpPr>
          <p:nvPr>
            <p:ph type="dt" sz="half" idx="10"/>
          </p:nvPr>
        </p:nvSpPr>
        <p:spPr>
          <a:xfrm>
            <a:off x="431172" y="6490524"/>
            <a:ext cx="2841959" cy="336141"/>
          </a:xfrm>
        </p:spPr>
        <p:txBody>
          <a:bodyPr vert="horz" lIns="91440" tIns="45720" rIns="91440" bIns="45720" rtlCol="0" anchor="ctr">
            <a:normAutofit fontScale="92500" lnSpcReduction="10000"/>
          </a:bodyPr>
          <a:lstStyle/>
          <a:p>
            <a:pPr>
              <a:spcAft>
                <a:spcPts val="600"/>
              </a:spcAft>
            </a:pPr>
            <a:endParaRPr lang="en-US" dirty="0"/>
          </a:p>
        </p:txBody>
      </p:sp>
      <p:sp>
        <p:nvSpPr>
          <p:cNvPr id="5" name="Footer Placeholder 4">
            <a:extLst>
              <a:ext uri="{FF2B5EF4-FFF2-40B4-BE49-F238E27FC236}">
                <a16:creationId xmlns:a16="http://schemas.microsoft.com/office/drawing/2014/main" id="{8A15BE42-6AC0-D5BE-7624-2F8E4C2D9254}"/>
              </a:ext>
            </a:extLst>
          </p:cNvPr>
          <p:cNvSpPr>
            <a:spLocks noGrp="1"/>
          </p:cNvSpPr>
          <p:nvPr>
            <p:ph type="ftr" sz="quarter" idx="11"/>
          </p:nvPr>
        </p:nvSpPr>
        <p:spPr>
          <a:xfrm>
            <a:off x="8893370" y="6490524"/>
            <a:ext cx="2662834" cy="336141"/>
          </a:xfrm>
        </p:spPr>
        <p:txBody>
          <a:bodyPr vert="horz" lIns="91440" tIns="45720" rIns="91440" bIns="45720" rtlCol="0" anchor="ctr">
            <a:normAutofit fontScale="92500" lnSpcReduction="10000"/>
          </a:bodyPr>
          <a:lstStyle/>
          <a:p>
            <a:pPr>
              <a:spcAft>
                <a:spcPts val="600"/>
              </a:spcAft>
            </a:pPr>
            <a:endParaRPr lang="en-US" kern="1200" dirty="0">
              <a:effectLst/>
              <a:latin typeface="+mn-lt"/>
              <a:ea typeface="+mn-ea"/>
              <a:cs typeface="+mn-cs"/>
            </a:endParaRPr>
          </a:p>
        </p:txBody>
      </p:sp>
      <p:sp>
        <p:nvSpPr>
          <p:cNvPr id="6" name="Slide Number Placeholder 5">
            <a:extLst>
              <a:ext uri="{FF2B5EF4-FFF2-40B4-BE49-F238E27FC236}">
                <a16:creationId xmlns:a16="http://schemas.microsoft.com/office/drawing/2014/main" id="{2BB6DF5D-9C90-0944-0E69-3E06176CEFCB}"/>
              </a:ext>
            </a:extLst>
          </p:cNvPr>
          <p:cNvSpPr>
            <a:spLocks noGrp="1"/>
          </p:cNvSpPr>
          <p:nvPr>
            <p:ph type="sldNum" sz="quarter" idx="12"/>
          </p:nvPr>
        </p:nvSpPr>
        <p:spPr>
          <a:xfrm>
            <a:off x="11648431" y="6490524"/>
            <a:ext cx="457200" cy="336141"/>
          </a:xfrm>
        </p:spPr>
        <p:txBody>
          <a:bodyPr vert="horz" lIns="91440" tIns="45720" rIns="91440" bIns="45720" rtlCol="0" anchor="ctr">
            <a:normAutofit fontScale="92500" lnSpcReduction="10000"/>
          </a:bodyPr>
          <a:lstStyle/>
          <a:p>
            <a:pPr>
              <a:spcAft>
                <a:spcPts val="600"/>
              </a:spcAft>
            </a:pPr>
            <a:fld id="{84C450F2-3BB4-4AE4-8A35-A9D7AEA4C850}" type="slidenum">
              <a:rPr lang="en-US" smtClean="0"/>
              <a:pPr>
                <a:spcAft>
                  <a:spcPts val="600"/>
                </a:spcAft>
              </a:pPr>
              <a:t>5</a:t>
            </a:fld>
            <a:endParaRPr lang="en-US"/>
          </a:p>
        </p:txBody>
      </p:sp>
      <p:sp>
        <p:nvSpPr>
          <p:cNvPr id="3" name="TextBox 2">
            <a:extLst>
              <a:ext uri="{FF2B5EF4-FFF2-40B4-BE49-F238E27FC236}">
                <a16:creationId xmlns:a16="http://schemas.microsoft.com/office/drawing/2014/main" id="{3D6690C6-E1E6-2AE6-0BE9-4483E3778E95}"/>
              </a:ext>
            </a:extLst>
          </p:cNvPr>
          <p:cNvSpPr txBox="1"/>
          <p:nvPr/>
        </p:nvSpPr>
        <p:spPr>
          <a:xfrm>
            <a:off x="311285" y="367475"/>
            <a:ext cx="7624734" cy="584775"/>
          </a:xfrm>
          <a:prstGeom prst="rect">
            <a:avLst/>
          </a:prstGeom>
          <a:noFill/>
        </p:spPr>
        <p:txBody>
          <a:bodyPr wrap="square" rtlCol="0">
            <a:spAutoFit/>
          </a:bodyPr>
          <a:lstStyle/>
          <a:p>
            <a:r>
              <a:rPr lang="en-GB" sz="3200" b="1" dirty="0"/>
              <a:t>Strategies to Overcome Resistance</a:t>
            </a:r>
          </a:p>
        </p:txBody>
      </p:sp>
    </p:spTree>
    <p:extLst>
      <p:ext uri="{BB962C8B-B14F-4D97-AF65-F5344CB8AC3E}">
        <p14:creationId xmlns:p14="http://schemas.microsoft.com/office/powerpoint/2010/main" val="27587109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2CA5C-C972-992F-02B4-D37200736898}"/>
              </a:ext>
            </a:extLst>
          </p:cNvPr>
          <p:cNvSpPr>
            <a:spLocks noGrp="1"/>
          </p:cNvSpPr>
          <p:nvPr>
            <p:ph type="title"/>
          </p:nvPr>
        </p:nvSpPr>
        <p:spPr>
          <a:xfrm>
            <a:off x="429767" y="640080"/>
            <a:ext cx="3889313" cy="3621024"/>
          </a:xfrm>
          <a:solidFill>
            <a:schemeClr val="accent2">
              <a:lumMod val="20000"/>
              <a:lumOff val="80000"/>
            </a:schemeClr>
          </a:solidFill>
          <a:ln>
            <a:solidFill>
              <a:schemeClr val="tx1"/>
            </a:solidFill>
          </a:ln>
        </p:spPr>
        <p:txBody>
          <a:bodyPr anchor="t">
            <a:normAutofit/>
          </a:bodyPr>
          <a:lstStyle/>
          <a:p>
            <a:r>
              <a:rPr lang="en-GB" sz="4400" b="1" dirty="0"/>
              <a:t>Components of the ADKAR Model</a:t>
            </a:r>
          </a:p>
        </p:txBody>
      </p:sp>
      <p:sp>
        <p:nvSpPr>
          <p:cNvPr id="3" name="Content Placeholder 2">
            <a:extLst>
              <a:ext uri="{FF2B5EF4-FFF2-40B4-BE49-F238E27FC236}">
                <a16:creationId xmlns:a16="http://schemas.microsoft.com/office/drawing/2014/main" id="{0257C9E2-2324-1FA9-5B2B-71756D20D6E2}"/>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000017" y="640080"/>
            <a:ext cx="7105614" cy="4359937"/>
          </a:xfrm>
        </p:spPr>
        <p:txBody>
          <a:bodyPr>
            <a:noAutofit/>
          </a:bodyPr>
          <a:lstStyle/>
          <a:p>
            <a:pPr marL="0" indent="0">
              <a:spcBef>
                <a:spcPts val="2500"/>
              </a:spcBef>
              <a:buFont typeface="Arial" panose="020B0604020202020204" pitchFamily="34" charset="0"/>
              <a:buNone/>
            </a:pPr>
            <a:r>
              <a:rPr lang="en-GB" sz="3600" b="1" dirty="0"/>
              <a:t>A</a:t>
            </a:r>
            <a:r>
              <a:rPr lang="en-GB" sz="3600" dirty="0"/>
              <a:t>wareness</a:t>
            </a:r>
            <a:r>
              <a:rPr lang="en-GB" sz="3600" b="1" dirty="0"/>
              <a:t> </a:t>
            </a:r>
            <a:r>
              <a:rPr lang="en-GB" sz="3600" dirty="0"/>
              <a:t>of Change</a:t>
            </a:r>
          </a:p>
          <a:p>
            <a:pPr marL="0" indent="0">
              <a:spcBef>
                <a:spcPts val="2500"/>
              </a:spcBef>
              <a:buFont typeface="Arial" panose="020B0604020202020204" pitchFamily="34" charset="0"/>
              <a:buNone/>
            </a:pPr>
            <a:r>
              <a:rPr lang="en-GB" sz="3600" b="1" dirty="0"/>
              <a:t>D</a:t>
            </a:r>
            <a:r>
              <a:rPr lang="en-GB" sz="3600" dirty="0"/>
              <a:t>esire</a:t>
            </a:r>
            <a:r>
              <a:rPr lang="en-GB" sz="3600" b="1" dirty="0"/>
              <a:t> </a:t>
            </a:r>
            <a:r>
              <a:rPr lang="en-GB" sz="3600" dirty="0"/>
              <a:t>to Participate</a:t>
            </a:r>
          </a:p>
          <a:p>
            <a:pPr marL="0" indent="0">
              <a:spcBef>
                <a:spcPts val="2500"/>
              </a:spcBef>
              <a:buFont typeface="Arial" panose="020B0604020202020204" pitchFamily="34" charset="0"/>
              <a:buNone/>
            </a:pPr>
            <a:r>
              <a:rPr lang="en-GB" sz="3600" b="1" dirty="0"/>
              <a:t>K</a:t>
            </a:r>
            <a:r>
              <a:rPr lang="en-GB" sz="3600" dirty="0"/>
              <a:t>nowledge</a:t>
            </a:r>
            <a:r>
              <a:rPr lang="en-GB" sz="3600" b="1" dirty="0"/>
              <a:t> </a:t>
            </a:r>
            <a:r>
              <a:rPr lang="en-GB" sz="3600" dirty="0"/>
              <a:t>on How to Change</a:t>
            </a:r>
          </a:p>
          <a:p>
            <a:pPr marL="0" indent="0">
              <a:spcBef>
                <a:spcPts val="2500"/>
              </a:spcBef>
              <a:buFont typeface="Arial" panose="020B0604020202020204" pitchFamily="34" charset="0"/>
              <a:buNone/>
            </a:pPr>
            <a:r>
              <a:rPr lang="en-GB" sz="3600" b="1" dirty="0"/>
              <a:t>A</a:t>
            </a:r>
            <a:r>
              <a:rPr lang="en-GB" sz="3600" dirty="0"/>
              <a:t>bility</a:t>
            </a:r>
            <a:r>
              <a:rPr lang="en-GB" sz="3600" b="1" dirty="0"/>
              <a:t> </a:t>
            </a:r>
            <a:r>
              <a:rPr lang="en-GB" sz="3600" dirty="0"/>
              <a:t>to Implement</a:t>
            </a:r>
          </a:p>
          <a:p>
            <a:pPr marL="0" indent="0">
              <a:spcBef>
                <a:spcPts val="2500"/>
              </a:spcBef>
              <a:buFont typeface="Arial" panose="020B0604020202020204" pitchFamily="34" charset="0"/>
              <a:buNone/>
            </a:pPr>
            <a:r>
              <a:rPr lang="en-GB" sz="3600" b="1" dirty="0"/>
              <a:t>R</a:t>
            </a:r>
            <a:r>
              <a:rPr lang="en-GB" sz="3600" dirty="0"/>
              <a:t>einforcement</a:t>
            </a:r>
            <a:r>
              <a:rPr lang="en-GB" sz="3600" b="1" dirty="0"/>
              <a:t> </a:t>
            </a:r>
            <a:r>
              <a:rPr lang="en-GB" sz="3600" dirty="0"/>
              <a:t>to Sustain</a:t>
            </a:r>
          </a:p>
        </p:txBody>
      </p:sp>
      <p:sp>
        <p:nvSpPr>
          <p:cNvPr id="4" name="Date Placeholder 3">
            <a:extLst>
              <a:ext uri="{FF2B5EF4-FFF2-40B4-BE49-F238E27FC236}">
                <a16:creationId xmlns:a16="http://schemas.microsoft.com/office/drawing/2014/main" id="{16FE3FC9-CEDF-92BB-CEA1-807B3C4836E6}"/>
              </a:ext>
            </a:extLst>
          </p:cNvPr>
          <p:cNvSpPr>
            <a:spLocks noGrp="1"/>
          </p:cNvSpPr>
          <p:nvPr>
            <p:ph type="dt" sz="half" idx="10"/>
          </p:nvPr>
        </p:nvSpPr>
        <p:spPr>
          <a:xfrm>
            <a:off x="431172" y="6490524"/>
            <a:ext cx="2841959" cy="336141"/>
          </a:xfrm>
        </p:spPr>
        <p:txBody>
          <a:bodyPr anchor="ctr">
            <a:normAutofit fontScale="92500" lnSpcReduction="10000"/>
          </a:bodyPr>
          <a:lstStyle/>
          <a:p>
            <a:pPr>
              <a:spcAft>
                <a:spcPts val="600"/>
              </a:spcAft>
            </a:pPr>
            <a:endParaRPr lang="en-US" dirty="0"/>
          </a:p>
        </p:txBody>
      </p:sp>
      <p:sp>
        <p:nvSpPr>
          <p:cNvPr id="5" name="Footer Placeholder 4">
            <a:extLst>
              <a:ext uri="{FF2B5EF4-FFF2-40B4-BE49-F238E27FC236}">
                <a16:creationId xmlns:a16="http://schemas.microsoft.com/office/drawing/2014/main" id="{A72DF6AF-4D5D-4B52-3C3D-CC53D6F66997}"/>
              </a:ext>
            </a:extLst>
          </p:cNvPr>
          <p:cNvSpPr>
            <a:spLocks noGrp="1"/>
          </p:cNvSpPr>
          <p:nvPr>
            <p:ph type="ftr" sz="quarter" idx="11"/>
          </p:nvPr>
        </p:nvSpPr>
        <p:spPr>
          <a:xfrm>
            <a:off x="8893370" y="6490524"/>
            <a:ext cx="2662834" cy="336141"/>
          </a:xfrm>
        </p:spPr>
        <p:txBody>
          <a:bodyPr anchor="ctr">
            <a:normAutofit fontScale="92500" lnSpcReduction="10000"/>
          </a:bodyPr>
          <a:lstStyle/>
          <a:p>
            <a:pPr>
              <a:spcAft>
                <a:spcPts val="600"/>
              </a:spcAft>
            </a:pPr>
            <a:endParaRPr lang="en-US" dirty="0"/>
          </a:p>
        </p:txBody>
      </p:sp>
      <p:sp>
        <p:nvSpPr>
          <p:cNvPr id="6" name="Slide Number Placeholder 5">
            <a:extLst>
              <a:ext uri="{FF2B5EF4-FFF2-40B4-BE49-F238E27FC236}">
                <a16:creationId xmlns:a16="http://schemas.microsoft.com/office/drawing/2014/main" id="{D72AD408-3335-6549-EE9A-D5F15852EAE7}"/>
              </a:ext>
            </a:extLst>
          </p:cNvPr>
          <p:cNvSpPr>
            <a:spLocks noGrp="1"/>
          </p:cNvSpPr>
          <p:nvPr>
            <p:ph type="sldNum" sz="quarter" idx="12"/>
          </p:nvPr>
        </p:nvSpPr>
        <p:spPr>
          <a:xfrm>
            <a:off x="11648431" y="6490524"/>
            <a:ext cx="457200" cy="336141"/>
          </a:xfrm>
        </p:spPr>
        <p:txBody>
          <a:bodyPr anchor="ctr">
            <a:normAutofit fontScale="92500" lnSpcReduction="10000"/>
          </a:bodyPr>
          <a:lstStyle/>
          <a:p>
            <a:pPr>
              <a:spcAft>
                <a:spcPts val="600"/>
              </a:spcAft>
            </a:pPr>
            <a:fld id="{84C450F2-3BB4-4AE4-8A35-A9D7AEA4C850}" type="slidenum">
              <a:rPr lang="en-US" smtClean="0"/>
              <a:pPr>
                <a:spcAft>
                  <a:spcPts val="600"/>
                </a:spcAft>
              </a:pPr>
              <a:t>6</a:t>
            </a:fld>
            <a:endParaRPr lang="en-US"/>
          </a:p>
        </p:txBody>
      </p:sp>
      <p:sp>
        <p:nvSpPr>
          <p:cNvPr id="7" name="TextBox 6">
            <a:extLst>
              <a:ext uri="{FF2B5EF4-FFF2-40B4-BE49-F238E27FC236}">
                <a16:creationId xmlns:a16="http://schemas.microsoft.com/office/drawing/2014/main" id="{8E30C512-BE94-ABC2-B81C-AB54DE13765E}"/>
              </a:ext>
            </a:extLst>
          </p:cNvPr>
          <p:cNvSpPr txBox="1"/>
          <p:nvPr/>
        </p:nvSpPr>
        <p:spPr>
          <a:xfrm>
            <a:off x="477964" y="4775774"/>
            <a:ext cx="11399067" cy="830997"/>
          </a:xfrm>
          <a:prstGeom prst="rect">
            <a:avLst/>
          </a:prstGeom>
          <a:noFill/>
          <a:ln>
            <a:solidFill>
              <a:schemeClr val="tx1"/>
            </a:solidFill>
          </a:ln>
        </p:spPr>
        <p:txBody>
          <a:bodyPr wrap="square" rtlCol="0">
            <a:spAutoFit/>
          </a:bodyPr>
          <a:lstStyle/>
          <a:p>
            <a:r>
              <a:rPr lang="en-GB" sz="2400" dirty="0"/>
              <a:t>Case studies demonstrate ADKAR’s effectiveness in improving adoption rates and reducing resistance by focusing on </a:t>
            </a:r>
            <a:r>
              <a:rPr lang="en-GB" sz="2400" b="1" dirty="0"/>
              <a:t>personal </a:t>
            </a:r>
            <a:r>
              <a:rPr lang="en-GB" sz="2400" dirty="0"/>
              <a:t>transitions.</a:t>
            </a:r>
          </a:p>
        </p:txBody>
      </p:sp>
    </p:spTree>
    <p:extLst>
      <p:ext uri="{BB962C8B-B14F-4D97-AF65-F5344CB8AC3E}">
        <p14:creationId xmlns:p14="http://schemas.microsoft.com/office/powerpoint/2010/main" val="31842972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3B304-D56D-E2E7-6054-A1063F8EA134}"/>
              </a:ext>
            </a:extLst>
          </p:cNvPr>
          <p:cNvSpPr>
            <a:spLocks noGrp="1"/>
          </p:cNvSpPr>
          <p:nvPr>
            <p:ph type="title"/>
          </p:nvPr>
        </p:nvSpPr>
        <p:spPr>
          <a:xfrm>
            <a:off x="358219" y="365125"/>
            <a:ext cx="11481847" cy="1325563"/>
          </a:xfrm>
        </p:spPr>
        <p:txBody>
          <a:bodyPr anchor="ctr">
            <a:normAutofit/>
          </a:bodyPr>
          <a:lstStyle/>
          <a:p>
            <a:r>
              <a:rPr lang="en-GB" b="1" dirty="0"/>
              <a:t>Actions for Managers</a:t>
            </a:r>
          </a:p>
        </p:txBody>
      </p:sp>
      <p:graphicFrame>
        <p:nvGraphicFramePr>
          <p:cNvPr id="7" name="Content Placeholder 2">
            <a:extLst>
              <a:ext uri="{FF2B5EF4-FFF2-40B4-BE49-F238E27FC236}">
                <a16:creationId xmlns:a16="http://schemas.microsoft.com/office/drawing/2014/main" id="{973B0426-EEF1-CBDA-809F-BE1296C84906}"/>
              </a:ext>
            </a:extLst>
          </p:cNvPr>
          <p:cNvGraphicFramePr>
            <a:graphicFrameLocks noGrp="1"/>
          </p:cNvGraphicFramePr>
          <p:nvPr>
            <p:ph idx="1"/>
            <p:extLst>
              <p:ext uri="{D42A27DB-BD31-4B8C-83A1-F6EECF244321}">
                <p14:modId xmlns:p14="http://schemas.microsoft.com/office/powerpoint/2010/main" val="3915492798"/>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4617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500BC-26AA-03A9-FCAB-1858875AC847}"/>
              </a:ext>
            </a:extLst>
          </p:cNvPr>
          <p:cNvSpPr>
            <a:spLocks noGrp="1"/>
          </p:cNvSpPr>
          <p:nvPr>
            <p:ph type="title"/>
          </p:nvPr>
        </p:nvSpPr>
        <p:spPr>
          <a:xfrm>
            <a:off x="358219" y="365126"/>
            <a:ext cx="11481847" cy="1091316"/>
          </a:xfrm>
        </p:spPr>
        <p:txBody>
          <a:bodyPr anchor="ctr">
            <a:normAutofit fontScale="90000"/>
          </a:bodyPr>
          <a:lstStyle/>
          <a:p>
            <a:r>
              <a:rPr lang="en-GB" b="1" dirty="0"/>
              <a:t>Use in Managing Individual and Organisational Change</a:t>
            </a:r>
          </a:p>
        </p:txBody>
      </p:sp>
      <p:sp>
        <p:nvSpPr>
          <p:cNvPr id="6" name="Slide Number Placeholder 5" hidden="1">
            <a:extLst>
              <a:ext uri="{FF2B5EF4-FFF2-40B4-BE49-F238E27FC236}">
                <a16:creationId xmlns:a16="http://schemas.microsoft.com/office/drawing/2014/main" id="{ECAD0D66-B839-81FA-9706-5A9569A88979}"/>
              </a:ext>
            </a:extLst>
          </p:cNvPr>
          <p:cNvSpPr>
            <a:spLocks noGrp="1"/>
          </p:cNvSpPr>
          <p:nvPr>
            <p:ph type="sldNum" sz="quarter" idx="4294967295"/>
          </p:nvPr>
        </p:nvSpPr>
        <p:spPr>
          <a:xfrm>
            <a:off x="11648431" y="6490524"/>
            <a:ext cx="457200" cy="336141"/>
          </a:xfrm>
        </p:spPr>
        <p:txBody>
          <a:bodyPr anchor="ctr">
            <a:normAutofit/>
          </a:bodyPr>
          <a:lstStyle/>
          <a:p>
            <a:pPr>
              <a:lnSpc>
                <a:spcPct val="90000"/>
              </a:lnSpc>
              <a:spcAft>
                <a:spcPts val="600"/>
              </a:spcAft>
            </a:pPr>
            <a:fld id="{84C450F2-3BB4-4AE4-8A35-A9D7AEA4C850}" type="slidenum">
              <a:rPr lang="en-US" sz="1700" smtClean="0"/>
              <a:pPr>
                <a:lnSpc>
                  <a:spcPct val="90000"/>
                </a:lnSpc>
                <a:spcAft>
                  <a:spcPts val="600"/>
                </a:spcAft>
              </a:pPr>
              <a:t>8</a:t>
            </a:fld>
            <a:endParaRPr lang="en-US" sz="1700"/>
          </a:p>
        </p:txBody>
      </p:sp>
      <p:graphicFrame>
        <p:nvGraphicFramePr>
          <p:cNvPr id="7" name="Content Placeholder 7">
            <a:extLst>
              <a:ext uri="{FF2B5EF4-FFF2-40B4-BE49-F238E27FC236}">
                <a16:creationId xmlns:a16="http://schemas.microsoft.com/office/drawing/2014/main" id="{E5FF2A1D-5C12-4C24-8213-5A60986B18CC}"/>
              </a:ext>
            </a:extLst>
          </p:cNvPr>
          <p:cNvGraphicFramePr>
            <a:graphicFrameLocks noGrp="1"/>
          </p:cNvGraphicFramePr>
          <p:nvPr>
            <p:ph idx="1"/>
            <p:extLst>
              <p:ext uri="{D42A27DB-BD31-4B8C-83A1-F6EECF244321}">
                <p14:modId xmlns:p14="http://schemas.microsoft.com/office/powerpoint/2010/main" val="1105686662"/>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358219" y="1456442"/>
          <a:ext cx="11481847" cy="39451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7875875"/>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6C15E-BF96-9CAC-D1E6-45248EF47733}"/>
              </a:ext>
            </a:extLst>
          </p:cNvPr>
          <p:cNvSpPr>
            <a:spLocks noGrp="1"/>
          </p:cNvSpPr>
          <p:nvPr>
            <p:ph type="title"/>
          </p:nvPr>
        </p:nvSpPr>
        <p:spPr>
          <a:xfrm>
            <a:off x="431172" y="0"/>
            <a:ext cx="11125032" cy="778213"/>
          </a:xfrm>
        </p:spPr>
        <p:txBody>
          <a:bodyPr anchor="ctr">
            <a:normAutofit/>
          </a:bodyPr>
          <a:lstStyle/>
          <a:p>
            <a:r>
              <a:rPr lang="en-GB" b="1" dirty="0"/>
              <a:t>Activity</a:t>
            </a:r>
          </a:p>
        </p:txBody>
      </p:sp>
      <p:graphicFrame>
        <p:nvGraphicFramePr>
          <p:cNvPr id="5" name="Content Placeholder 2">
            <a:extLst>
              <a:ext uri="{FF2B5EF4-FFF2-40B4-BE49-F238E27FC236}">
                <a16:creationId xmlns:a16="http://schemas.microsoft.com/office/drawing/2014/main" id="{FCBE52FA-8562-AC7E-D7D8-479002DEE6A5}"/>
              </a:ext>
            </a:extLst>
          </p:cNvPr>
          <p:cNvGraphicFramePr>
            <a:graphicFrameLocks noGrp="1"/>
          </p:cNvGraphicFramePr>
          <p:nvPr>
            <p:ph idx="1"/>
            <p:extLst>
              <p:ext uri="{D42A27DB-BD31-4B8C-83A1-F6EECF244321}">
                <p14:modId xmlns:p14="http://schemas.microsoft.com/office/powerpoint/2010/main" val="4186282029"/>
              </p:ext>
            </p:extLst>
          </p:nvPr>
        </p:nvGraphicFramePr>
        <p:xfrm>
          <a:off x="431172" y="778213"/>
          <a:ext cx="11125032" cy="49051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90705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A70FF-4C04-4397-F18B-D2FBDDADCB6A}"/>
              </a:ext>
            </a:extLst>
          </p:cNvPr>
          <p:cNvSpPr>
            <a:spLocks noGrp="1"/>
          </p:cNvSpPr>
          <p:nvPr>
            <p:ph type="title"/>
          </p:nvPr>
        </p:nvSpPr>
        <p:spPr>
          <a:xfrm>
            <a:off x="358219" y="365125"/>
            <a:ext cx="11481847" cy="1325563"/>
          </a:xfrm>
        </p:spPr>
        <p:txBody>
          <a:bodyPr anchor="ctr">
            <a:normAutofit/>
          </a:bodyPr>
          <a:lstStyle/>
          <a:p>
            <a:r>
              <a:rPr lang="en-GB" b="1" dirty="0"/>
              <a:t>Tapping into Intrinsic/Extrinsic Motivators</a:t>
            </a:r>
          </a:p>
        </p:txBody>
      </p:sp>
      <p:pic>
        <p:nvPicPr>
          <p:cNvPr id="5" name="Content Placeholder 4">
            <a:extLst>
              <a:ext uri="{FF2B5EF4-FFF2-40B4-BE49-F238E27FC236}">
                <a16:creationId xmlns:a16="http://schemas.microsoft.com/office/drawing/2014/main" id="{1DBFDC6E-44E8-0EDD-5472-16DFD0EF5B4E}"/>
              </a:ext>
            </a:extLst>
          </p:cNvPr>
          <p:cNvPicPr>
            <a:picLocks noGrp="1" noChangeAspect="1"/>
          </p:cNvPicPr>
          <p:nvPr>
            <p:ph idx="1"/>
          </p:nvPr>
        </p:nvPicPr>
        <p:blipFill>
          <a:blip r:embed="rId2"/>
          <a:stretch>
            <a:fillRect/>
          </a:stretch>
        </p:blipFill>
        <p:spPr>
          <a:xfrm>
            <a:off x="2588058" y="1825625"/>
            <a:ext cx="7022169" cy="3575934"/>
          </a:xfrm>
          <a:prstGeom prst="rect">
            <a:avLst/>
          </a:prstGeom>
          <a:noFill/>
        </p:spPr>
      </p:pic>
      <p:sp>
        <p:nvSpPr>
          <p:cNvPr id="6" name="TextBox 5">
            <a:extLst>
              <a:ext uri="{FF2B5EF4-FFF2-40B4-BE49-F238E27FC236}">
                <a16:creationId xmlns:a16="http://schemas.microsoft.com/office/drawing/2014/main" id="{5FE6A100-28A8-FD9C-6189-1308FDCD8D30}"/>
              </a:ext>
            </a:extLst>
          </p:cNvPr>
          <p:cNvSpPr txBox="1"/>
          <p:nvPr/>
        </p:nvSpPr>
        <p:spPr>
          <a:xfrm>
            <a:off x="9766570" y="4124528"/>
            <a:ext cx="2073496" cy="646331"/>
          </a:xfrm>
          <a:prstGeom prst="rect">
            <a:avLst/>
          </a:prstGeom>
          <a:noFill/>
          <a:ln>
            <a:solidFill>
              <a:schemeClr val="tx1"/>
            </a:solidFill>
          </a:ln>
        </p:spPr>
        <p:txBody>
          <a:bodyPr wrap="square" rtlCol="0">
            <a:spAutoFit/>
          </a:bodyPr>
          <a:lstStyle/>
          <a:p>
            <a:r>
              <a:rPr lang="en-GB" dirty="0"/>
              <a:t>(NHS England, no date).</a:t>
            </a:r>
          </a:p>
        </p:txBody>
      </p:sp>
    </p:spTree>
    <p:extLst>
      <p:ext uri="{BB962C8B-B14F-4D97-AF65-F5344CB8AC3E}">
        <p14:creationId xmlns:p14="http://schemas.microsoft.com/office/powerpoint/2010/main" val="1821360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D26FB-38FC-4393-814D-CB6FFD10A610}"/>
              </a:ext>
            </a:extLst>
          </p:cNvPr>
          <p:cNvSpPr>
            <a:spLocks noGrp="1"/>
          </p:cNvSpPr>
          <p:nvPr>
            <p:ph type="title"/>
          </p:nvPr>
        </p:nvSpPr>
        <p:spPr>
          <a:xfrm>
            <a:off x="429768" y="834633"/>
            <a:ext cx="1927763" cy="1285997"/>
          </a:xfrm>
          <a:ln>
            <a:solidFill>
              <a:schemeClr val="tx1"/>
            </a:solidFill>
          </a:ln>
        </p:spPr>
        <p:txBody>
          <a:bodyPr anchor="t">
            <a:normAutofit fontScale="90000"/>
          </a:bodyPr>
          <a:lstStyle/>
          <a:p>
            <a:r>
              <a:rPr lang="en-GB" dirty="0"/>
              <a:t>NHS Horizons, 2025</a:t>
            </a:r>
          </a:p>
        </p:txBody>
      </p:sp>
      <p:pic>
        <p:nvPicPr>
          <p:cNvPr id="5" name="Content Placeholder 4">
            <a:extLst>
              <a:ext uri="{FF2B5EF4-FFF2-40B4-BE49-F238E27FC236}">
                <a16:creationId xmlns:a16="http://schemas.microsoft.com/office/drawing/2014/main" id="{CBB6BAF6-F9AC-3DF9-C04E-4B22CF9E911E}"/>
              </a:ext>
            </a:extLst>
          </p:cNvPr>
          <p:cNvPicPr>
            <a:picLocks noGrp="1" noChangeAspect="1"/>
          </p:cNvPicPr>
          <p:nvPr>
            <p:ph sz="quarter" idx="13"/>
          </p:nvPr>
        </p:nvPicPr>
        <p:blipFill>
          <a:blip r:embed="rId3"/>
          <a:stretch>
            <a:fillRect/>
          </a:stretch>
        </p:blipFill>
        <p:spPr>
          <a:xfrm>
            <a:off x="2674717" y="0"/>
            <a:ext cx="7159752" cy="5584606"/>
          </a:xfrm>
          <a:prstGeom prst="rect">
            <a:avLst/>
          </a:prstGeom>
          <a:noFill/>
        </p:spPr>
      </p:pic>
    </p:spTree>
    <p:extLst>
      <p:ext uri="{BB962C8B-B14F-4D97-AF65-F5344CB8AC3E}">
        <p14:creationId xmlns:p14="http://schemas.microsoft.com/office/powerpoint/2010/main" val="26555636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D442F-336A-AFBE-E1F8-8B7FA082FEC8}"/>
              </a:ext>
            </a:extLst>
          </p:cNvPr>
          <p:cNvSpPr>
            <a:spLocks noGrp="1"/>
          </p:cNvSpPr>
          <p:nvPr>
            <p:ph type="title"/>
          </p:nvPr>
        </p:nvSpPr>
        <p:spPr>
          <a:xfrm>
            <a:off x="429768" y="640080"/>
            <a:ext cx="3493008" cy="3621024"/>
          </a:xfrm>
        </p:spPr>
        <p:txBody>
          <a:bodyPr anchor="t">
            <a:normAutofit/>
          </a:bodyPr>
          <a:lstStyle/>
          <a:p>
            <a:r>
              <a:rPr lang="en-GB" sz="4000" b="1" dirty="0"/>
              <a:t>Tapping into the 5 Energies of Change </a:t>
            </a:r>
            <a:r>
              <a:rPr lang="en-GB" b="1" dirty="0"/>
              <a:t>(Horizons Team, as cited in NHS England, no date)</a:t>
            </a:r>
          </a:p>
        </p:txBody>
      </p:sp>
      <p:pic>
        <p:nvPicPr>
          <p:cNvPr id="10" name="Content Placeholder 9">
            <a:extLst>
              <a:ext uri="{FF2B5EF4-FFF2-40B4-BE49-F238E27FC236}">
                <a16:creationId xmlns:a16="http://schemas.microsoft.com/office/drawing/2014/main" id="{93EED7BF-5E4D-3FFC-D405-DCDED0059B63}"/>
              </a:ext>
            </a:extLst>
          </p:cNvPr>
          <p:cNvPicPr>
            <a:picLocks noGrp="1" noChangeAspect="1"/>
          </p:cNvPicPr>
          <p:nvPr>
            <p:ph sz="quarter" idx="13"/>
          </p:nvPr>
        </p:nvPicPr>
        <p:blipFill>
          <a:blip r:embed="rId3"/>
          <a:stretch>
            <a:fillRect/>
          </a:stretch>
        </p:blipFill>
        <p:spPr>
          <a:xfrm>
            <a:off x="4825507" y="0"/>
            <a:ext cx="6887438" cy="5724144"/>
          </a:xfrm>
          <a:prstGeom prst="rect">
            <a:avLst/>
          </a:prstGeom>
          <a:noFill/>
        </p:spPr>
      </p:pic>
    </p:spTree>
    <p:extLst>
      <p:ext uri="{BB962C8B-B14F-4D97-AF65-F5344CB8AC3E}">
        <p14:creationId xmlns:p14="http://schemas.microsoft.com/office/powerpoint/2010/main" val="2263979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81FE8-EEC6-3062-C4CD-91E0D7BC5678}"/>
              </a:ext>
            </a:extLst>
          </p:cNvPr>
          <p:cNvSpPr>
            <a:spLocks noGrp="1"/>
          </p:cNvSpPr>
          <p:nvPr>
            <p:ph type="title"/>
          </p:nvPr>
        </p:nvSpPr>
        <p:spPr>
          <a:xfrm>
            <a:off x="358219" y="365125"/>
            <a:ext cx="11481847" cy="666007"/>
          </a:xfrm>
        </p:spPr>
        <p:txBody>
          <a:bodyPr anchor="ctr">
            <a:normAutofit fontScale="90000"/>
          </a:bodyPr>
          <a:lstStyle/>
          <a:p>
            <a:r>
              <a:rPr lang="en-GB" b="1" dirty="0"/>
              <a:t>Lewin’s Three Stage Change Model</a:t>
            </a:r>
          </a:p>
        </p:txBody>
      </p:sp>
      <p:sp>
        <p:nvSpPr>
          <p:cNvPr id="3" name="Content Placeholder 2">
            <a:extLst>
              <a:ext uri="{FF2B5EF4-FFF2-40B4-BE49-F238E27FC236}">
                <a16:creationId xmlns:a16="http://schemas.microsoft.com/office/drawing/2014/main" id="{FA27FB33-D1DF-2342-86C6-6C68097CA649}"/>
              </a:ext>
            </a:extLst>
          </p:cNvPr>
          <p:cNvSpPr>
            <a:spLocks noGrp="1"/>
          </p:cNvSpPr>
          <p:nvPr>
            <p:ph idx="1"/>
          </p:nvPr>
        </p:nvSpPr>
        <p:spPr>
          <a:xfrm>
            <a:off x="358219" y="1361872"/>
            <a:ext cx="6801338" cy="4221805"/>
          </a:xfrm>
        </p:spPr>
        <p:txBody>
          <a:bodyPr>
            <a:normAutofit/>
          </a:bodyPr>
          <a:lstStyle/>
          <a:p>
            <a:pPr marL="0" indent="0">
              <a:buNone/>
            </a:pPr>
            <a:r>
              <a:rPr lang="en-GB" dirty="0"/>
              <a:t>Lewin’s model is a seminal framework describing change as a process involving unfreezing current behaviours, implementing change, and refreezing new behaviours to solidify change.</a:t>
            </a:r>
          </a:p>
          <a:p>
            <a:pPr marL="0" indent="0">
              <a:buNone/>
            </a:pPr>
            <a:r>
              <a:rPr kumimoji="0" lang="en-GB" b="0" i="0" u="none" strike="noStrike" kern="1200" cap="none" spc="0" normalizeH="0" baseline="0" noProof="0" dirty="0">
                <a:ln>
                  <a:noFill/>
                </a:ln>
                <a:solidFill>
                  <a:prstClr val="black"/>
                </a:solidFill>
                <a:effectLst/>
                <a:uLnTx/>
                <a:uFillTx/>
                <a:ea typeface="+mn-ea"/>
                <a:cs typeface="+mn-cs"/>
              </a:rPr>
              <a:t>Although foundational, Lewin’s model is sometimes viewed as simplistic for the fast-paced, continuous change environment of today. Critics highlight the need for more dynamic frameworks.</a:t>
            </a:r>
            <a:endParaRPr lang="en-GB" dirty="0"/>
          </a:p>
          <a:p>
            <a:endParaRPr lang="en-GB" dirty="0"/>
          </a:p>
        </p:txBody>
      </p:sp>
      <p:pic>
        <p:nvPicPr>
          <p:cNvPr id="5" name="Picture 4" descr="Negative of a film with digital number 3 lighted">
            <a:extLst>
              <a:ext uri="{FF2B5EF4-FFF2-40B4-BE49-F238E27FC236}">
                <a16:creationId xmlns:a16="http://schemas.microsoft.com/office/drawing/2014/main" id="{1D89D510-BA6C-5502-6BC6-721162C95CD0}"/>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7490298" y="1361872"/>
            <a:ext cx="4349767" cy="4039687"/>
          </a:xfrm>
          <a:prstGeom prst="rect">
            <a:avLst/>
          </a:prstGeom>
          <a:noFill/>
        </p:spPr>
      </p:pic>
    </p:spTree>
    <p:extLst>
      <p:ext uri="{BB962C8B-B14F-4D97-AF65-F5344CB8AC3E}">
        <p14:creationId xmlns:p14="http://schemas.microsoft.com/office/powerpoint/2010/main" val="11108805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A0874-323E-0320-109C-9240D8DACF65}"/>
              </a:ext>
            </a:extLst>
          </p:cNvPr>
          <p:cNvSpPr>
            <a:spLocks noGrp="1"/>
          </p:cNvSpPr>
          <p:nvPr>
            <p:ph type="title"/>
          </p:nvPr>
        </p:nvSpPr>
        <p:spPr>
          <a:xfrm>
            <a:off x="358219" y="365126"/>
            <a:ext cx="11481847" cy="601526"/>
          </a:xfrm>
        </p:spPr>
        <p:txBody>
          <a:bodyPr>
            <a:normAutofit fontScale="90000"/>
          </a:bodyPr>
          <a:lstStyle/>
          <a:p>
            <a:r>
              <a:rPr lang="en-GB" b="1" dirty="0"/>
              <a:t>Lewin’s Three Stage Change Process</a:t>
            </a:r>
          </a:p>
        </p:txBody>
      </p:sp>
      <p:graphicFrame>
        <p:nvGraphicFramePr>
          <p:cNvPr id="4" name="Content Placeholder 7">
            <a:extLst>
              <a:ext uri="{FF2B5EF4-FFF2-40B4-BE49-F238E27FC236}">
                <a16:creationId xmlns:a16="http://schemas.microsoft.com/office/drawing/2014/main" id="{D4CE4A93-8EBC-5F11-15E8-445FB504E6DE}"/>
              </a:ext>
            </a:extLst>
          </p:cNvPr>
          <p:cNvGraphicFramePr>
            <a:graphicFrameLocks noGrp="1"/>
          </p:cNvGraphicFramePr>
          <p:nvPr>
            <p:ph idx="1"/>
            <p:extLs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358775" y="966651"/>
          <a:ext cx="11480800" cy="443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58238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5B6BD78-D316-4E77-A731-9BACFB732394}"/>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58219" y="1322962"/>
            <a:ext cx="5645673" cy="4078597"/>
          </a:xfrm>
          <a:prstGeom prst="rect">
            <a:avLst/>
          </a:prstGeom>
        </p:spPr>
        <p:txBody>
          <a:bodyPr>
            <a:noAutofit/>
          </a:bodyPr>
          <a:lstStyle/>
          <a:p>
            <a:pPr marL="285750" lvl="1" indent="-285750">
              <a:spcBef>
                <a:spcPts val="1000"/>
              </a:spcBef>
              <a:spcAft>
                <a:spcPts val="600"/>
              </a:spcAft>
              <a:buFont typeface="Arial" panose="020B0604020202020204" pitchFamily="34" charset="0"/>
              <a:buChar char="•"/>
            </a:pPr>
            <a:r>
              <a:rPr lang="en-GB" sz="2400" dirty="0"/>
              <a:t>Incorporating </a:t>
            </a:r>
            <a:r>
              <a:rPr lang="en-GB" sz="2400" b="1" dirty="0"/>
              <a:t>iterative feedback loops </a:t>
            </a:r>
            <a:r>
              <a:rPr lang="en-GB" sz="2400" dirty="0"/>
              <a:t>improves continuous learning and adaptation within organisations.</a:t>
            </a:r>
          </a:p>
          <a:p>
            <a:pPr marL="285750" lvl="1" indent="-285750">
              <a:spcBef>
                <a:spcPts val="1000"/>
              </a:spcBef>
              <a:spcAft>
                <a:spcPts val="600"/>
              </a:spcAft>
              <a:buFont typeface="Arial" panose="020B0604020202020204" pitchFamily="34" charset="0"/>
              <a:buChar char="•"/>
            </a:pPr>
            <a:r>
              <a:rPr lang="en-GB" sz="2400" b="1" dirty="0"/>
              <a:t>Flexible application </a:t>
            </a:r>
            <a:r>
              <a:rPr lang="en-GB" sz="2400" dirty="0"/>
              <a:t>of Lewin’s model enhances its relevance in complex and dynamic organisational environments.</a:t>
            </a:r>
          </a:p>
          <a:p>
            <a:pPr marL="285750" lvl="1" indent="-285750">
              <a:spcBef>
                <a:spcPts val="1000"/>
              </a:spcBef>
              <a:spcAft>
                <a:spcPts val="600"/>
              </a:spcAft>
              <a:buFont typeface="Arial" panose="020B0604020202020204" pitchFamily="34" charset="0"/>
              <a:buChar char="•"/>
            </a:pPr>
            <a:r>
              <a:rPr lang="en-GB" sz="2400" dirty="0"/>
              <a:t>Recent adaptations enable Lewin’s model to better address complexities in modern organisational settings.</a:t>
            </a:r>
          </a:p>
        </p:txBody>
      </p:sp>
      <p:pic>
        <p:nvPicPr>
          <p:cNvPr id="7" name="Content Placeholder 6" descr="Red Communication bubbles with copy space are connected each other with black arrows. This image shows the social media, and online communication between people.">
            <a:extLst>
              <a:ext uri="{FF2B5EF4-FFF2-40B4-BE49-F238E27FC236}">
                <a16:creationId xmlns:a16="http://schemas.microsoft.com/office/drawing/2014/main" id="{C258CBB2-DD77-45B7-8796-1D01E06D7328}"/>
              </a:ext>
            </a:extLst>
          </p:cNvPr>
          <p:cNvPicPr>
            <a:picLocks noGrp="1" noChangeAspect="1"/>
          </p:cNvPicPr>
          <p:nvPr>
            <p:ph type="pic" sz="quarter" idx="4294967295"/>
          </p:nvPr>
        </p:nvPicPr>
        <p:blipFill>
          <a:blip r:embed="rId3"/>
          <a:srcRect t="4289" r="-1" b="819"/>
          <a:stretch>
            <a:fillRect/>
          </a:stretch>
        </p:blipFill>
        <p:spPr>
          <a:xfrm>
            <a:off x="6459166" y="1322962"/>
            <a:ext cx="5380899" cy="4078597"/>
          </a:xfrm>
          <a:prstGeom prst="rect">
            <a:avLst/>
          </a:prstGeom>
          <a:noFill/>
        </p:spPr>
      </p:pic>
      <p:sp>
        <p:nvSpPr>
          <p:cNvPr id="4" name="Date Placeholder 3" hidden="1">
            <a:extLst>
              <a:ext uri="{FF2B5EF4-FFF2-40B4-BE49-F238E27FC236}">
                <a16:creationId xmlns:a16="http://schemas.microsoft.com/office/drawing/2014/main" id="{C4CC0C83-EC58-7712-8CC4-9D2739446D55}"/>
              </a:ext>
            </a:extLst>
          </p:cNvPr>
          <p:cNvSpPr>
            <a:spLocks noGrp="1"/>
          </p:cNvSpPr>
          <p:nvPr>
            <p:ph type="dt" sz="half" idx="4294967295"/>
          </p:nvPr>
        </p:nvSpPr>
        <p:spPr>
          <a:xfrm>
            <a:off x="431172" y="6490524"/>
            <a:ext cx="2841959" cy="336141"/>
          </a:xfrm>
        </p:spPr>
        <p:txBody>
          <a:bodyPr vert="horz" lIns="91440" tIns="45720" rIns="91440" bIns="45720" rtlCol="0" anchor="ctr">
            <a:normAutofit/>
          </a:bodyPr>
          <a:lstStyle/>
          <a:p>
            <a:pPr>
              <a:lnSpc>
                <a:spcPct val="90000"/>
              </a:lnSpc>
              <a:spcAft>
                <a:spcPts val="600"/>
              </a:spcAft>
            </a:pPr>
            <a:fld id="{FE21D4C7-8630-4B98-978C-30388BBD4EE8}" type="datetime1">
              <a:rPr lang="en-US" sz="1700" smtClean="0"/>
              <a:pPr>
                <a:lnSpc>
                  <a:spcPct val="90000"/>
                </a:lnSpc>
                <a:spcAft>
                  <a:spcPts val="600"/>
                </a:spcAft>
              </a:pPr>
              <a:t>11/20/2025</a:t>
            </a:fld>
            <a:endParaRPr lang="en-US" sz="1700"/>
          </a:p>
        </p:txBody>
      </p:sp>
      <p:sp>
        <p:nvSpPr>
          <p:cNvPr id="5" name="Footer Placeholder 4">
            <a:extLst>
              <a:ext uri="{FF2B5EF4-FFF2-40B4-BE49-F238E27FC236}">
                <a16:creationId xmlns:a16="http://schemas.microsoft.com/office/drawing/2014/main" id="{A732EA93-9803-5732-B6DD-A8B9AF223B80}"/>
              </a:ext>
            </a:extLst>
          </p:cNvPr>
          <p:cNvSpPr>
            <a:spLocks noGrp="1"/>
          </p:cNvSpPr>
          <p:nvPr>
            <p:ph type="ftr" sz="quarter" idx="4294967295"/>
          </p:nvPr>
        </p:nvSpPr>
        <p:spPr>
          <a:xfrm>
            <a:off x="8893370" y="6490524"/>
            <a:ext cx="2662834" cy="336141"/>
          </a:xfrm>
        </p:spPr>
        <p:txBody>
          <a:bodyPr vert="horz" lIns="91440" tIns="45720" rIns="91440" bIns="45720" rtlCol="0" anchor="ctr">
            <a:normAutofit/>
          </a:bodyPr>
          <a:lstStyle/>
          <a:p>
            <a:pPr>
              <a:lnSpc>
                <a:spcPct val="90000"/>
              </a:lnSpc>
              <a:spcAft>
                <a:spcPts val="600"/>
              </a:spcAft>
            </a:pPr>
            <a:r>
              <a:rPr lang="en-US" sz="1700" kern="1200">
                <a:latin typeface="+mn-lt"/>
                <a:ea typeface="+mn-ea"/>
                <a:cs typeface="+mn-cs"/>
              </a:rPr>
              <a:t>Sample Footer Text</a:t>
            </a:r>
          </a:p>
        </p:txBody>
      </p:sp>
      <p:sp>
        <p:nvSpPr>
          <p:cNvPr id="6" name="Slide Number Placeholder 5" hidden="1">
            <a:extLst>
              <a:ext uri="{FF2B5EF4-FFF2-40B4-BE49-F238E27FC236}">
                <a16:creationId xmlns:a16="http://schemas.microsoft.com/office/drawing/2014/main" id="{178608C1-8259-6564-5B66-921E3E369FAB}"/>
              </a:ext>
            </a:extLst>
          </p:cNvPr>
          <p:cNvSpPr>
            <a:spLocks noGrp="1"/>
          </p:cNvSpPr>
          <p:nvPr>
            <p:ph type="sldNum" sz="quarter" idx="4294967295"/>
          </p:nvPr>
        </p:nvSpPr>
        <p:spPr>
          <a:xfrm>
            <a:off x="11648431" y="6490524"/>
            <a:ext cx="457200" cy="336141"/>
          </a:xfrm>
        </p:spPr>
        <p:txBody>
          <a:bodyPr vert="horz" lIns="91440" tIns="45720" rIns="91440" bIns="45720" rtlCol="0" anchor="ctr">
            <a:normAutofit/>
          </a:bodyPr>
          <a:lstStyle/>
          <a:p>
            <a:pPr>
              <a:lnSpc>
                <a:spcPct val="90000"/>
              </a:lnSpc>
              <a:spcAft>
                <a:spcPts val="600"/>
              </a:spcAft>
            </a:pPr>
            <a:fld id="{84C450F2-3BB4-4AE4-8A35-A9D7AEA4C850}" type="slidenum">
              <a:rPr lang="en-US" sz="1700" smtClean="0"/>
              <a:pPr>
                <a:lnSpc>
                  <a:spcPct val="90000"/>
                </a:lnSpc>
                <a:spcAft>
                  <a:spcPts val="600"/>
                </a:spcAft>
              </a:pPr>
              <a:t>15</a:t>
            </a:fld>
            <a:endParaRPr lang="en-US" sz="1700"/>
          </a:p>
        </p:txBody>
      </p:sp>
      <p:sp>
        <p:nvSpPr>
          <p:cNvPr id="9" name="Title 8">
            <a:extLst>
              <a:ext uri="{FF2B5EF4-FFF2-40B4-BE49-F238E27FC236}">
                <a16:creationId xmlns:a16="http://schemas.microsoft.com/office/drawing/2014/main" id="{A8DEE3AE-43B9-8602-DDD4-2B8F6B5B4F3F}"/>
              </a:ext>
            </a:extLst>
          </p:cNvPr>
          <p:cNvSpPr>
            <a:spLocks noGrp="1"/>
          </p:cNvSpPr>
          <p:nvPr>
            <p:ph type="title"/>
          </p:nvPr>
        </p:nvSpPr>
        <p:spPr>
          <a:xfrm>
            <a:off x="358219" y="365126"/>
            <a:ext cx="11481847" cy="685462"/>
          </a:xfrm>
        </p:spPr>
        <p:txBody>
          <a:bodyPr>
            <a:normAutofit fontScale="90000"/>
          </a:bodyPr>
          <a:lstStyle/>
          <a:p>
            <a:r>
              <a:rPr lang="en-GB" b="1" dirty="0"/>
              <a:t>Modern Adaptations to Lewin</a:t>
            </a:r>
          </a:p>
        </p:txBody>
      </p:sp>
    </p:spTree>
    <p:extLst>
      <p:ext uri="{BB962C8B-B14F-4D97-AF65-F5344CB8AC3E}">
        <p14:creationId xmlns:p14="http://schemas.microsoft.com/office/powerpoint/2010/main" val="41197775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B62A2-067B-28A0-3047-AA20EF6F9504}"/>
              </a:ext>
            </a:extLst>
          </p:cNvPr>
          <p:cNvSpPr>
            <a:spLocks noGrp="1"/>
          </p:cNvSpPr>
          <p:nvPr>
            <p:ph type="title"/>
          </p:nvPr>
        </p:nvSpPr>
        <p:spPr>
          <a:xfrm>
            <a:off x="358219" y="365126"/>
            <a:ext cx="11481847" cy="568730"/>
          </a:xfrm>
        </p:spPr>
        <p:txBody>
          <a:bodyPr>
            <a:normAutofit fontScale="90000"/>
          </a:bodyPr>
          <a:lstStyle/>
          <a:p>
            <a:r>
              <a:rPr lang="en-GB" b="1" dirty="0"/>
              <a:t>Lewin’s Force Field Analysis</a:t>
            </a:r>
          </a:p>
        </p:txBody>
      </p:sp>
      <p:sp>
        <p:nvSpPr>
          <p:cNvPr id="3" name="Content Placeholder 2">
            <a:extLst>
              <a:ext uri="{FF2B5EF4-FFF2-40B4-BE49-F238E27FC236}">
                <a16:creationId xmlns:a16="http://schemas.microsoft.com/office/drawing/2014/main" id="{BC09AF4D-6BBE-A50A-2AE3-E1563DFE557F}"/>
              </a:ext>
            </a:extLst>
          </p:cNvPr>
          <p:cNvSpPr>
            <a:spLocks noGrp="1"/>
          </p:cNvSpPr>
          <p:nvPr>
            <p:ph idx="1"/>
          </p:nvPr>
        </p:nvSpPr>
        <p:spPr>
          <a:xfrm>
            <a:off x="358219" y="1195148"/>
            <a:ext cx="4661253" cy="4467704"/>
          </a:xfrm>
        </p:spPr>
        <p:txBody>
          <a:bodyPr>
            <a:normAutofit fontScale="92500" lnSpcReduction="20000"/>
          </a:bodyPr>
          <a:lstStyle/>
          <a:p>
            <a:r>
              <a:rPr lang="en-GB" dirty="0"/>
              <a:t>Remember this from the Creativity and Innovation Module?</a:t>
            </a:r>
          </a:p>
          <a:p>
            <a:r>
              <a:rPr lang="en-GB" dirty="0"/>
              <a:t>Used to evaluate the viability of a change idea</a:t>
            </a:r>
          </a:p>
          <a:p>
            <a:r>
              <a:rPr lang="en-GB" dirty="0"/>
              <a:t>Could be linked to this module – was the change not successful because it had not been properly thought through? Maybe the organisation would have benefitted from completing a Force Field analysis</a:t>
            </a:r>
          </a:p>
        </p:txBody>
      </p:sp>
      <p:pic>
        <p:nvPicPr>
          <p:cNvPr id="4" name="Content Placeholder 9">
            <a:extLst>
              <a:ext uri="{FF2B5EF4-FFF2-40B4-BE49-F238E27FC236}">
                <a16:creationId xmlns:a16="http://schemas.microsoft.com/office/drawing/2014/main" id="{B1BDC450-1A0B-EC30-F601-D1A334A12DBB}"/>
              </a:ext>
            </a:extLst>
          </p:cNvPr>
          <p:cNvPicPr>
            <a:picLocks noChangeAspect="1"/>
          </p:cNvPicPr>
          <p:nvPr/>
        </p:nvPicPr>
        <p:blipFill>
          <a:blip r:embed="rId2"/>
          <a:stretch>
            <a:fillRect/>
          </a:stretch>
        </p:blipFill>
        <p:spPr>
          <a:xfrm>
            <a:off x="6483338" y="365126"/>
            <a:ext cx="5211257" cy="5172173"/>
          </a:xfrm>
          <a:prstGeom prst="rect">
            <a:avLst/>
          </a:prstGeom>
          <a:noFill/>
        </p:spPr>
      </p:pic>
    </p:spTree>
    <p:extLst>
      <p:ext uri="{BB962C8B-B14F-4D97-AF65-F5344CB8AC3E}">
        <p14:creationId xmlns:p14="http://schemas.microsoft.com/office/powerpoint/2010/main" val="27594786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instant team going to work together as  perfect machine they could be unkown to each other but the know their role and their job and work together like a well oiled machine. in which each member is a essential gear">
            <a:extLst>
              <a:ext uri="{FF2B5EF4-FFF2-40B4-BE49-F238E27FC236}">
                <a16:creationId xmlns:a16="http://schemas.microsoft.com/office/drawing/2014/main" id="{58142C36-B950-4C50-AB62-1CDC578CA2AF}"/>
              </a:ext>
            </a:extLst>
          </p:cNvPr>
          <p:cNvPicPr>
            <a:picLocks noGrp="1" noChangeAspect="1"/>
          </p:cNvPicPr>
          <p:nvPr>
            <p:ph type="pic" sz="quarter" idx="15"/>
          </p:nvPr>
        </p:nvPicPr>
        <p:blipFill>
          <a:blip r:embed="rId3"/>
          <a:srcRect t="10182" r="1" b="9564"/>
          <a:stretch>
            <a:fillRect/>
          </a:stretch>
        </p:blipFill>
        <p:spPr>
          <a:xfrm>
            <a:off x="20" y="10"/>
            <a:ext cx="5583657" cy="5440710"/>
          </a:xfrm>
          <a:prstGeom prst="rect">
            <a:avLst/>
          </a:prstGeom>
          <a:noFill/>
        </p:spPr>
      </p:pic>
      <p:sp>
        <p:nvSpPr>
          <p:cNvPr id="8" name="TextBox 7">
            <a:extLst>
              <a:ext uri="{FF2B5EF4-FFF2-40B4-BE49-F238E27FC236}">
                <a16:creationId xmlns:a16="http://schemas.microsoft.com/office/drawing/2014/main" id="{7045C1C0-65DC-4731-8325-C64213146B02}"/>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78230" y="1206230"/>
            <a:ext cx="6108970" cy="4136907"/>
          </a:xfrm>
          <a:prstGeom prst="rect">
            <a:avLst/>
          </a:prstGeom>
        </p:spPr>
        <p:txBody>
          <a:bodyPr>
            <a:noAutofit/>
          </a:bodyPr>
          <a:lstStyle/>
          <a:p>
            <a:pPr lvl="1" indent="-457200">
              <a:lnSpc>
                <a:spcPct val="90000"/>
              </a:lnSpc>
              <a:spcBef>
                <a:spcPts val="1000"/>
              </a:spcBef>
              <a:spcAft>
                <a:spcPts val="600"/>
              </a:spcAft>
              <a:buFont typeface="Arial" panose="020B0604020202020204" pitchFamily="34" charset="0"/>
              <a:buChar char="•"/>
            </a:pPr>
            <a:r>
              <a:rPr lang="en-GB" sz="2800" dirty="0"/>
              <a:t>Agile frameworks emphasise </a:t>
            </a:r>
            <a:r>
              <a:rPr lang="en-GB" sz="2800" b="1" dirty="0"/>
              <a:t>flexibility </a:t>
            </a:r>
            <a:r>
              <a:rPr lang="en-GB" sz="2800" dirty="0"/>
              <a:t>to respond quickly to changing organisational demands and environments.</a:t>
            </a:r>
          </a:p>
          <a:p>
            <a:pPr lvl="1" indent="-457200">
              <a:lnSpc>
                <a:spcPct val="90000"/>
              </a:lnSpc>
              <a:spcBef>
                <a:spcPts val="1000"/>
              </a:spcBef>
              <a:spcAft>
                <a:spcPts val="600"/>
              </a:spcAft>
              <a:buFont typeface="Arial" panose="020B0604020202020204" pitchFamily="34" charset="0"/>
              <a:buChar char="•"/>
            </a:pPr>
            <a:r>
              <a:rPr lang="en-GB" sz="2800" b="1" dirty="0"/>
              <a:t>Continuous feedback </a:t>
            </a:r>
            <a:r>
              <a:rPr lang="en-GB" sz="2800" dirty="0"/>
              <a:t>is central to agile, enabling improvements and adjustments in short cycles.</a:t>
            </a:r>
          </a:p>
          <a:p>
            <a:pPr lvl="1" indent="-457200">
              <a:lnSpc>
                <a:spcPct val="90000"/>
              </a:lnSpc>
              <a:spcBef>
                <a:spcPts val="1000"/>
              </a:spcBef>
              <a:spcAft>
                <a:spcPts val="600"/>
              </a:spcAft>
              <a:buFont typeface="Arial" panose="020B0604020202020204" pitchFamily="34" charset="0"/>
              <a:buChar char="•"/>
            </a:pPr>
            <a:r>
              <a:rPr lang="en-GB" sz="2800" dirty="0"/>
              <a:t>Agile change management supports rapid adaptation to evolving organisational needs and priorities.</a:t>
            </a:r>
          </a:p>
        </p:txBody>
      </p:sp>
      <p:sp>
        <p:nvSpPr>
          <p:cNvPr id="4" name="Date Placeholder 3">
            <a:extLst>
              <a:ext uri="{FF2B5EF4-FFF2-40B4-BE49-F238E27FC236}">
                <a16:creationId xmlns:a16="http://schemas.microsoft.com/office/drawing/2014/main" id="{B24C8489-6CD1-AC3F-85C5-23BC484876CA}"/>
              </a:ext>
            </a:extLst>
          </p:cNvPr>
          <p:cNvSpPr>
            <a:spLocks noGrp="1"/>
          </p:cNvSpPr>
          <p:nvPr>
            <p:ph type="dt" sz="half" idx="10"/>
          </p:nvPr>
        </p:nvSpPr>
        <p:spPr>
          <a:xfrm>
            <a:off x="431172" y="6490524"/>
            <a:ext cx="2841959" cy="336141"/>
          </a:xfrm>
        </p:spPr>
        <p:txBody>
          <a:bodyPr vert="horz" lIns="91440" tIns="45720" rIns="91440" bIns="45720" rtlCol="0" anchor="ctr">
            <a:normAutofit fontScale="92500" lnSpcReduction="10000"/>
          </a:bodyPr>
          <a:lstStyle/>
          <a:p>
            <a:pPr>
              <a:spcAft>
                <a:spcPts val="600"/>
              </a:spcAft>
            </a:pPr>
            <a:endParaRPr lang="en-US" dirty="0"/>
          </a:p>
        </p:txBody>
      </p:sp>
      <p:sp>
        <p:nvSpPr>
          <p:cNvPr id="5" name="Footer Placeholder 4">
            <a:extLst>
              <a:ext uri="{FF2B5EF4-FFF2-40B4-BE49-F238E27FC236}">
                <a16:creationId xmlns:a16="http://schemas.microsoft.com/office/drawing/2014/main" id="{ADC84E86-A4AF-C5A5-4213-DD6B45F6AA55}"/>
              </a:ext>
            </a:extLst>
          </p:cNvPr>
          <p:cNvSpPr>
            <a:spLocks noGrp="1"/>
          </p:cNvSpPr>
          <p:nvPr>
            <p:ph type="ftr" sz="quarter" idx="11"/>
          </p:nvPr>
        </p:nvSpPr>
        <p:spPr>
          <a:xfrm>
            <a:off x="8893370" y="6490524"/>
            <a:ext cx="2662834" cy="336141"/>
          </a:xfrm>
        </p:spPr>
        <p:txBody>
          <a:bodyPr vert="horz" lIns="91440" tIns="45720" rIns="91440" bIns="45720" rtlCol="0" anchor="ctr">
            <a:normAutofit fontScale="92500" lnSpcReduction="10000"/>
          </a:bodyPr>
          <a:lstStyle/>
          <a:p>
            <a:pPr>
              <a:spcAft>
                <a:spcPts val="600"/>
              </a:spcAft>
            </a:pPr>
            <a:endParaRPr lang="en-US" kern="1200" dirty="0">
              <a:latin typeface="+mn-lt"/>
              <a:ea typeface="+mn-ea"/>
              <a:cs typeface="+mn-cs"/>
            </a:endParaRPr>
          </a:p>
        </p:txBody>
      </p:sp>
      <p:sp>
        <p:nvSpPr>
          <p:cNvPr id="6" name="Slide Number Placeholder 5">
            <a:extLst>
              <a:ext uri="{FF2B5EF4-FFF2-40B4-BE49-F238E27FC236}">
                <a16:creationId xmlns:a16="http://schemas.microsoft.com/office/drawing/2014/main" id="{B7E2321A-0694-B89A-776D-9E40C6FC23FB}"/>
              </a:ext>
            </a:extLst>
          </p:cNvPr>
          <p:cNvSpPr>
            <a:spLocks noGrp="1"/>
          </p:cNvSpPr>
          <p:nvPr>
            <p:ph type="sldNum" sz="quarter" idx="12"/>
          </p:nvPr>
        </p:nvSpPr>
        <p:spPr>
          <a:xfrm>
            <a:off x="11648431" y="6490524"/>
            <a:ext cx="457200" cy="336141"/>
          </a:xfrm>
        </p:spPr>
        <p:txBody>
          <a:bodyPr vert="horz" lIns="91440" tIns="45720" rIns="91440" bIns="45720" rtlCol="0" anchor="ctr">
            <a:normAutofit fontScale="92500" lnSpcReduction="10000"/>
          </a:bodyPr>
          <a:lstStyle/>
          <a:p>
            <a:pPr>
              <a:spcAft>
                <a:spcPts val="600"/>
              </a:spcAft>
            </a:pPr>
            <a:fld id="{84C450F2-3BB4-4AE4-8A35-A9D7AEA4C850}" type="slidenum">
              <a:rPr lang="en-US" smtClean="0"/>
              <a:pPr>
                <a:spcAft>
                  <a:spcPts val="600"/>
                </a:spcAft>
              </a:pPr>
              <a:t>17</a:t>
            </a:fld>
            <a:endParaRPr lang="en-US"/>
          </a:p>
        </p:txBody>
      </p:sp>
      <p:sp>
        <p:nvSpPr>
          <p:cNvPr id="3" name="TextBox 2">
            <a:extLst>
              <a:ext uri="{FF2B5EF4-FFF2-40B4-BE49-F238E27FC236}">
                <a16:creationId xmlns:a16="http://schemas.microsoft.com/office/drawing/2014/main" id="{81DCF83C-BA68-9E49-6C78-8364DAD7514A}"/>
              </a:ext>
            </a:extLst>
          </p:cNvPr>
          <p:cNvSpPr txBox="1"/>
          <p:nvPr/>
        </p:nvSpPr>
        <p:spPr>
          <a:xfrm>
            <a:off x="5778230" y="191424"/>
            <a:ext cx="6108970" cy="707886"/>
          </a:xfrm>
          <a:prstGeom prst="rect">
            <a:avLst/>
          </a:prstGeom>
          <a:noFill/>
        </p:spPr>
        <p:txBody>
          <a:bodyPr wrap="square" rtlCol="0">
            <a:spAutoFit/>
          </a:bodyPr>
          <a:lstStyle/>
          <a:p>
            <a:r>
              <a:rPr lang="en-GB" sz="4000" b="1" dirty="0"/>
              <a:t>Agile Change Management </a:t>
            </a:r>
          </a:p>
        </p:txBody>
      </p:sp>
    </p:spTree>
    <p:extLst>
      <p:ext uri="{BB962C8B-B14F-4D97-AF65-F5344CB8AC3E}">
        <p14:creationId xmlns:p14="http://schemas.microsoft.com/office/powerpoint/2010/main" val="9913561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EA02C05-FE6D-4C14-A198-27029CDCF374}"/>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29766" y="1252728"/>
            <a:ext cx="4573413" cy="5111496"/>
          </a:xfrm>
          <a:prstGeom prst="rect">
            <a:avLst/>
          </a:prstGeom>
        </p:spPr>
        <p:txBody>
          <a:bodyPr>
            <a:normAutofit/>
          </a:bodyPr>
          <a:lstStyle/>
          <a:p>
            <a:pPr marL="0" indent="0">
              <a:spcBef>
                <a:spcPts val="2500"/>
              </a:spcBef>
              <a:spcAft>
                <a:spcPts val="600"/>
              </a:spcAft>
              <a:buFont typeface="Arial" panose="020B0604020202020204" pitchFamily="34" charset="0"/>
              <a:buNone/>
            </a:pPr>
            <a:r>
              <a:rPr lang="en-GB" sz="2400" b="1" dirty="0"/>
              <a:t>Integration of Models</a:t>
            </a:r>
          </a:p>
          <a:p>
            <a:pPr marL="0" lvl="1" indent="0">
              <a:spcBef>
                <a:spcPts val="1000"/>
              </a:spcBef>
              <a:spcAft>
                <a:spcPts val="600"/>
              </a:spcAft>
              <a:buFont typeface="Arial" panose="020B0604020202020204" pitchFamily="34" charset="0"/>
              <a:buNone/>
            </a:pPr>
            <a:r>
              <a:rPr lang="en-GB" sz="2400" dirty="0"/>
              <a:t>Hybrid models blend traditional and contemporary approaches to create flexible change management strategies.</a:t>
            </a:r>
          </a:p>
          <a:p>
            <a:pPr marL="0" indent="0">
              <a:spcBef>
                <a:spcPts val="2500"/>
              </a:spcBef>
              <a:spcAft>
                <a:spcPts val="600"/>
              </a:spcAft>
              <a:buFont typeface="Arial" panose="020B0604020202020204" pitchFamily="34" charset="0"/>
              <a:buNone/>
            </a:pPr>
            <a:r>
              <a:rPr lang="en-GB" sz="2400" b="1" dirty="0"/>
              <a:t>Tailoring to Context</a:t>
            </a:r>
          </a:p>
          <a:p>
            <a:pPr marL="0" lvl="1" indent="0">
              <a:spcBef>
                <a:spcPts val="1000"/>
              </a:spcBef>
              <a:spcAft>
                <a:spcPts val="600"/>
              </a:spcAft>
              <a:buFont typeface="Arial" panose="020B0604020202020204" pitchFamily="34" charset="0"/>
              <a:buNone/>
            </a:pPr>
            <a:r>
              <a:rPr lang="en-GB" sz="2400" dirty="0"/>
              <a:t>Context-specific models adapt change management to fit unique organisational environments and needs.</a:t>
            </a:r>
          </a:p>
        </p:txBody>
      </p:sp>
      <p:pic>
        <p:nvPicPr>
          <p:cNvPr id="7" name="Content Placeholder 6" descr="Hand drawn businessman and business woman icons in red and black colors are connected by arrows randomly on white background. This image shows the social media, and online communication between business people.">
            <a:extLst>
              <a:ext uri="{FF2B5EF4-FFF2-40B4-BE49-F238E27FC236}">
                <a16:creationId xmlns:a16="http://schemas.microsoft.com/office/drawing/2014/main" id="{B79A19F4-9C10-437B-AC02-306BA43A018D}"/>
              </a:ext>
            </a:extLst>
          </p:cNvPr>
          <p:cNvPicPr>
            <a:picLocks noGrp="1" noChangeAspect="1"/>
          </p:cNvPicPr>
          <p:nvPr>
            <p:ph type="pic" sz="quarter" idx="15"/>
          </p:nvPr>
        </p:nvPicPr>
        <p:blipFill>
          <a:blip r:embed="rId3"/>
          <a:srcRect l="19176" r="13498" b="1"/>
          <a:stretch>
            <a:fillRect/>
          </a:stretch>
        </p:blipFill>
        <p:spPr>
          <a:xfrm>
            <a:off x="6420255" y="10"/>
            <a:ext cx="5771744" cy="5722325"/>
          </a:xfrm>
          <a:prstGeom prst="rect">
            <a:avLst/>
          </a:prstGeom>
          <a:noFill/>
        </p:spPr>
      </p:pic>
      <p:sp>
        <p:nvSpPr>
          <p:cNvPr id="4" name="Date Placeholder 3">
            <a:extLst>
              <a:ext uri="{FF2B5EF4-FFF2-40B4-BE49-F238E27FC236}">
                <a16:creationId xmlns:a16="http://schemas.microsoft.com/office/drawing/2014/main" id="{390052E2-2D77-6C37-72AD-B312E8E4A1EF}"/>
              </a:ext>
            </a:extLst>
          </p:cNvPr>
          <p:cNvSpPr>
            <a:spLocks noGrp="1"/>
          </p:cNvSpPr>
          <p:nvPr>
            <p:ph type="dt" sz="half" idx="10"/>
          </p:nvPr>
        </p:nvSpPr>
        <p:spPr>
          <a:xfrm>
            <a:off x="431172" y="6490524"/>
            <a:ext cx="2841959" cy="336141"/>
          </a:xfrm>
        </p:spPr>
        <p:txBody>
          <a:bodyPr vert="horz" lIns="91440" tIns="45720" rIns="91440" bIns="45720" rtlCol="0" anchor="ctr">
            <a:normAutofit fontScale="92500" lnSpcReduction="10000"/>
          </a:bodyPr>
          <a:lstStyle/>
          <a:p>
            <a:pPr>
              <a:spcAft>
                <a:spcPts val="600"/>
              </a:spcAft>
            </a:pPr>
            <a:endParaRPr lang="en-US" dirty="0"/>
          </a:p>
        </p:txBody>
      </p:sp>
      <p:sp>
        <p:nvSpPr>
          <p:cNvPr id="5" name="Footer Placeholder 4">
            <a:extLst>
              <a:ext uri="{FF2B5EF4-FFF2-40B4-BE49-F238E27FC236}">
                <a16:creationId xmlns:a16="http://schemas.microsoft.com/office/drawing/2014/main" id="{0468534C-050D-F0CD-523F-33F7B057C58F}"/>
              </a:ext>
            </a:extLst>
          </p:cNvPr>
          <p:cNvSpPr>
            <a:spLocks noGrp="1"/>
          </p:cNvSpPr>
          <p:nvPr>
            <p:ph type="ftr" sz="quarter" idx="11"/>
          </p:nvPr>
        </p:nvSpPr>
        <p:spPr>
          <a:xfrm>
            <a:off x="8893370" y="6490524"/>
            <a:ext cx="2662834" cy="336141"/>
          </a:xfrm>
        </p:spPr>
        <p:txBody>
          <a:bodyPr vert="horz" lIns="91440" tIns="45720" rIns="91440" bIns="45720" rtlCol="0" anchor="ctr">
            <a:normAutofit fontScale="92500" lnSpcReduction="10000"/>
          </a:bodyPr>
          <a:lstStyle/>
          <a:p>
            <a:pPr>
              <a:spcAft>
                <a:spcPts val="600"/>
              </a:spcAft>
            </a:pPr>
            <a:endParaRPr lang="en-US" kern="1200" dirty="0">
              <a:effectLst/>
              <a:latin typeface="+mn-lt"/>
              <a:ea typeface="+mn-ea"/>
              <a:cs typeface="+mn-cs"/>
            </a:endParaRPr>
          </a:p>
        </p:txBody>
      </p:sp>
      <p:sp>
        <p:nvSpPr>
          <p:cNvPr id="6" name="Slide Number Placeholder 5">
            <a:extLst>
              <a:ext uri="{FF2B5EF4-FFF2-40B4-BE49-F238E27FC236}">
                <a16:creationId xmlns:a16="http://schemas.microsoft.com/office/drawing/2014/main" id="{08E86E83-ADBE-0924-BD88-B46D0A546622}"/>
              </a:ext>
            </a:extLst>
          </p:cNvPr>
          <p:cNvSpPr>
            <a:spLocks noGrp="1"/>
          </p:cNvSpPr>
          <p:nvPr>
            <p:ph type="sldNum" sz="quarter" idx="12"/>
          </p:nvPr>
        </p:nvSpPr>
        <p:spPr>
          <a:xfrm>
            <a:off x="11648431" y="6490524"/>
            <a:ext cx="457200" cy="336141"/>
          </a:xfrm>
        </p:spPr>
        <p:txBody>
          <a:bodyPr vert="horz" lIns="91440" tIns="45720" rIns="91440" bIns="45720" rtlCol="0" anchor="ctr">
            <a:normAutofit fontScale="92500" lnSpcReduction="10000"/>
          </a:bodyPr>
          <a:lstStyle/>
          <a:p>
            <a:pPr>
              <a:spcAft>
                <a:spcPts val="600"/>
              </a:spcAft>
            </a:pPr>
            <a:fld id="{84C450F2-3BB4-4AE4-8A35-A9D7AEA4C850}" type="slidenum">
              <a:rPr lang="en-US" smtClean="0"/>
              <a:pPr>
                <a:spcAft>
                  <a:spcPts val="600"/>
                </a:spcAft>
              </a:pPr>
              <a:t>18</a:t>
            </a:fld>
            <a:endParaRPr lang="en-US"/>
          </a:p>
        </p:txBody>
      </p:sp>
      <p:sp>
        <p:nvSpPr>
          <p:cNvPr id="10" name="TextBox 9">
            <a:extLst>
              <a:ext uri="{FF2B5EF4-FFF2-40B4-BE49-F238E27FC236}">
                <a16:creationId xmlns:a16="http://schemas.microsoft.com/office/drawing/2014/main" id="{75990D00-9695-AD1B-BF03-5BCAA25F9EE9}"/>
              </a:ext>
            </a:extLst>
          </p:cNvPr>
          <p:cNvSpPr txBox="1"/>
          <p:nvPr/>
        </p:nvSpPr>
        <p:spPr>
          <a:xfrm>
            <a:off x="155643" y="175510"/>
            <a:ext cx="5940357" cy="1077218"/>
          </a:xfrm>
          <a:prstGeom prst="rect">
            <a:avLst/>
          </a:prstGeom>
          <a:noFill/>
        </p:spPr>
        <p:txBody>
          <a:bodyPr wrap="square" rtlCol="0">
            <a:spAutoFit/>
          </a:bodyPr>
          <a:lstStyle/>
          <a:p>
            <a:r>
              <a:rPr lang="en-GB" sz="3200" b="1" dirty="0"/>
              <a:t>Hybrid and Context Specific Models</a:t>
            </a:r>
          </a:p>
        </p:txBody>
      </p:sp>
    </p:spTree>
    <p:extLst>
      <p:ext uri="{BB962C8B-B14F-4D97-AF65-F5344CB8AC3E}">
        <p14:creationId xmlns:p14="http://schemas.microsoft.com/office/powerpoint/2010/main" val="42252727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E4B2D99-E0D9-4310-8C31-515FC07E01C7}"/>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91830" y="1264596"/>
            <a:ext cx="4727641" cy="5053908"/>
          </a:xfrm>
          <a:prstGeom prst="rect">
            <a:avLst/>
          </a:prstGeom>
        </p:spPr>
        <p:txBody>
          <a:bodyPr>
            <a:noAutofit/>
          </a:bodyPr>
          <a:lstStyle/>
          <a:p>
            <a:pPr marL="342900" lvl="1" indent="-342900">
              <a:lnSpc>
                <a:spcPct val="90000"/>
              </a:lnSpc>
              <a:spcBef>
                <a:spcPts val="1000"/>
              </a:spcBef>
              <a:spcAft>
                <a:spcPts val="600"/>
              </a:spcAft>
              <a:buFont typeface="Arial" panose="020B0604020202020204" pitchFamily="34" charset="0"/>
              <a:buChar char="•"/>
            </a:pPr>
            <a:r>
              <a:rPr lang="en-GB" sz="2400" dirty="0"/>
              <a:t>Current research emphasises the impact of </a:t>
            </a:r>
            <a:r>
              <a:rPr lang="en-GB" sz="2400" b="1" dirty="0"/>
              <a:t>digital transformation </a:t>
            </a:r>
            <a:r>
              <a:rPr lang="en-GB" sz="2400" dirty="0"/>
              <a:t>on organisational change and innovation.</a:t>
            </a:r>
          </a:p>
          <a:p>
            <a:pPr marL="342900" lvl="1" indent="-342900">
              <a:lnSpc>
                <a:spcPct val="90000"/>
              </a:lnSpc>
              <a:spcBef>
                <a:spcPts val="1000"/>
              </a:spcBef>
              <a:spcAft>
                <a:spcPts val="600"/>
              </a:spcAft>
              <a:buFont typeface="Arial" panose="020B0604020202020204" pitchFamily="34" charset="0"/>
              <a:buChar char="•"/>
            </a:pPr>
            <a:r>
              <a:rPr lang="en-GB" sz="2400" dirty="0"/>
              <a:t>Improving </a:t>
            </a:r>
            <a:r>
              <a:rPr lang="en-GB" sz="2400" b="1" dirty="0"/>
              <a:t>employee experience </a:t>
            </a:r>
            <a:r>
              <a:rPr lang="en-GB" sz="2400" dirty="0"/>
              <a:t>is central to achieving successful change management and organisational growth.</a:t>
            </a:r>
          </a:p>
          <a:p>
            <a:pPr marL="342900" lvl="1" indent="-342900">
              <a:lnSpc>
                <a:spcPct val="90000"/>
              </a:lnSpc>
              <a:spcBef>
                <a:spcPts val="1000"/>
              </a:spcBef>
              <a:spcAft>
                <a:spcPts val="600"/>
              </a:spcAft>
              <a:buFont typeface="Arial" panose="020B0604020202020204" pitchFamily="34" charset="0"/>
              <a:buChar char="•"/>
            </a:pPr>
            <a:r>
              <a:rPr lang="en-GB" sz="2400" dirty="0"/>
              <a:t>Integrating </a:t>
            </a:r>
            <a:r>
              <a:rPr lang="en-GB" sz="2400" b="1" dirty="0"/>
              <a:t>behavioural science </a:t>
            </a:r>
            <a:r>
              <a:rPr lang="en-GB" sz="2400" dirty="0"/>
              <a:t>helps better understand human factors to enhance change outcomes effectively.</a:t>
            </a:r>
          </a:p>
        </p:txBody>
      </p:sp>
      <p:pic>
        <p:nvPicPr>
          <p:cNvPr id="7" name="Content Placeholder 6" descr="close up Artificial Intelligence technology city for backgroundsFuturistic eye, Artificial Intelligence, Globe - Navigational Equipment, DataBrain Wave, Artificial Intelligence, city.Data,Face recognition">
            <a:extLst>
              <a:ext uri="{FF2B5EF4-FFF2-40B4-BE49-F238E27FC236}">
                <a16:creationId xmlns:a16="http://schemas.microsoft.com/office/drawing/2014/main" id="{41D82C31-F19C-47FA-931D-9F9D5A033774}"/>
              </a:ext>
            </a:extLst>
          </p:cNvPr>
          <p:cNvPicPr>
            <a:picLocks noGrp="1" noChangeAspect="1"/>
          </p:cNvPicPr>
          <p:nvPr>
            <p:ph type="pic" sz="quarter" idx="15"/>
          </p:nvPr>
        </p:nvPicPr>
        <p:blipFill>
          <a:blip r:embed="rId3"/>
          <a:srcRect l="19794" r="1" b="1"/>
          <a:stretch>
            <a:fillRect/>
          </a:stretch>
        </p:blipFill>
        <p:spPr>
          <a:xfrm>
            <a:off x="5272316" y="2"/>
            <a:ext cx="6919684" cy="5758772"/>
          </a:xfrm>
          <a:prstGeom prst="rect">
            <a:avLst/>
          </a:prstGeom>
          <a:noFill/>
        </p:spPr>
      </p:pic>
      <p:sp>
        <p:nvSpPr>
          <p:cNvPr id="4" name="Date Placeholder 3">
            <a:extLst>
              <a:ext uri="{FF2B5EF4-FFF2-40B4-BE49-F238E27FC236}">
                <a16:creationId xmlns:a16="http://schemas.microsoft.com/office/drawing/2014/main" id="{7A924969-2761-EF24-CE30-0403F1DE0DAD}"/>
              </a:ext>
            </a:extLst>
          </p:cNvPr>
          <p:cNvSpPr>
            <a:spLocks noGrp="1"/>
          </p:cNvSpPr>
          <p:nvPr>
            <p:ph type="dt" sz="half" idx="10"/>
          </p:nvPr>
        </p:nvSpPr>
        <p:spPr>
          <a:xfrm>
            <a:off x="431172" y="6490524"/>
            <a:ext cx="2841959" cy="336141"/>
          </a:xfrm>
        </p:spPr>
        <p:txBody>
          <a:bodyPr vert="horz" lIns="91440" tIns="45720" rIns="91440" bIns="45720" rtlCol="0" anchor="ctr">
            <a:normAutofit fontScale="92500" lnSpcReduction="10000"/>
          </a:bodyPr>
          <a:lstStyle/>
          <a:p>
            <a:pPr>
              <a:spcAft>
                <a:spcPts val="600"/>
              </a:spcAft>
            </a:pPr>
            <a:endParaRPr lang="en-US" dirty="0"/>
          </a:p>
        </p:txBody>
      </p:sp>
      <p:sp>
        <p:nvSpPr>
          <p:cNvPr id="5" name="Footer Placeholder 4">
            <a:extLst>
              <a:ext uri="{FF2B5EF4-FFF2-40B4-BE49-F238E27FC236}">
                <a16:creationId xmlns:a16="http://schemas.microsoft.com/office/drawing/2014/main" id="{F4506666-81AA-2F0D-84F8-37391AACB560}"/>
              </a:ext>
            </a:extLst>
          </p:cNvPr>
          <p:cNvSpPr>
            <a:spLocks noGrp="1"/>
          </p:cNvSpPr>
          <p:nvPr>
            <p:ph type="ftr" sz="quarter" idx="11"/>
          </p:nvPr>
        </p:nvSpPr>
        <p:spPr>
          <a:xfrm>
            <a:off x="8893370" y="6490524"/>
            <a:ext cx="2662834" cy="336141"/>
          </a:xfrm>
        </p:spPr>
        <p:txBody>
          <a:bodyPr vert="horz" lIns="91440" tIns="45720" rIns="91440" bIns="45720" rtlCol="0" anchor="ctr">
            <a:normAutofit fontScale="92500" lnSpcReduction="10000"/>
          </a:bodyPr>
          <a:lstStyle/>
          <a:p>
            <a:pPr>
              <a:spcAft>
                <a:spcPts val="600"/>
              </a:spcAft>
            </a:pPr>
            <a:endParaRPr lang="en-US" kern="1200" dirty="0">
              <a:latin typeface="+mn-lt"/>
              <a:ea typeface="+mn-ea"/>
              <a:cs typeface="+mn-cs"/>
            </a:endParaRPr>
          </a:p>
        </p:txBody>
      </p:sp>
      <p:sp>
        <p:nvSpPr>
          <p:cNvPr id="6" name="Slide Number Placeholder 5">
            <a:extLst>
              <a:ext uri="{FF2B5EF4-FFF2-40B4-BE49-F238E27FC236}">
                <a16:creationId xmlns:a16="http://schemas.microsoft.com/office/drawing/2014/main" id="{213B34C4-575C-81B6-1DE4-35456EE89344}"/>
              </a:ext>
            </a:extLst>
          </p:cNvPr>
          <p:cNvSpPr>
            <a:spLocks noGrp="1"/>
          </p:cNvSpPr>
          <p:nvPr>
            <p:ph type="sldNum" sz="quarter" idx="12"/>
          </p:nvPr>
        </p:nvSpPr>
        <p:spPr>
          <a:xfrm>
            <a:off x="11648431" y="6490524"/>
            <a:ext cx="457200" cy="336141"/>
          </a:xfrm>
        </p:spPr>
        <p:txBody>
          <a:bodyPr vert="horz" lIns="91440" tIns="45720" rIns="91440" bIns="45720" rtlCol="0" anchor="ctr">
            <a:normAutofit fontScale="92500" lnSpcReduction="10000"/>
          </a:bodyPr>
          <a:lstStyle/>
          <a:p>
            <a:pPr>
              <a:spcAft>
                <a:spcPts val="600"/>
              </a:spcAft>
            </a:pPr>
            <a:fld id="{84C450F2-3BB4-4AE4-8A35-A9D7AEA4C850}" type="slidenum">
              <a:rPr lang="en-US" smtClean="0"/>
              <a:pPr>
                <a:spcAft>
                  <a:spcPts val="600"/>
                </a:spcAft>
              </a:pPr>
              <a:t>19</a:t>
            </a:fld>
            <a:endParaRPr lang="en-US"/>
          </a:p>
        </p:txBody>
      </p:sp>
      <p:sp>
        <p:nvSpPr>
          <p:cNvPr id="3" name="TextBox 2">
            <a:extLst>
              <a:ext uri="{FF2B5EF4-FFF2-40B4-BE49-F238E27FC236}">
                <a16:creationId xmlns:a16="http://schemas.microsoft.com/office/drawing/2014/main" id="{F1F280F9-1FDE-709D-EF8D-2C1CC1CD9230}"/>
              </a:ext>
            </a:extLst>
          </p:cNvPr>
          <p:cNvSpPr txBox="1"/>
          <p:nvPr/>
        </p:nvSpPr>
        <p:spPr>
          <a:xfrm>
            <a:off x="429768" y="216330"/>
            <a:ext cx="3908768" cy="646331"/>
          </a:xfrm>
          <a:prstGeom prst="rect">
            <a:avLst/>
          </a:prstGeom>
          <a:noFill/>
        </p:spPr>
        <p:txBody>
          <a:bodyPr wrap="square" rtlCol="0">
            <a:spAutoFit/>
          </a:bodyPr>
          <a:lstStyle/>
          <a:p>
            <a:r>
              <a:rPr lang="en-GB" sz="3600" dirty="0"/>
              <a:t>Research Outcomes</a:t>
            </a:r>
          </a:p>
        </p:txBody>
      </p:sp>
    </p:spTree>
    <p:extLst>
      <p:ext uri="{BB962C8B-B14F-4D97-AF65-F5344CB8AC3E}">
        <p14:creationId xmlns:p14="http://schemas.microsoft.com/office/powerpoint/2010/main" val="173675246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EE7BE-33B0-5A24-A28D-7CB923F3A8F2}"/>
              </a:ext>
            </a:extLst>
          </p:cNvPr>
          <p:cNvSpPr>
            <a:spLocks noGrp="1"/>
          </p:cNvSpPr>
          <p:nvPr>
            <p:ph type="title"/>
          </p:nvPr>
        </p:nvSpPr>
        <p:spPr>
          <a:xfrm>
            <a:off x="429768" y="429768"/>
            <a:ext cx="10890374" cy="1627632"/>
          </a:xfrm>
        </p:spPr>
        <p:txBody>
          <a:bodyPr anchor="t">
            <a:normAutofit/>
          </a:bodyPr>
          <a:lstStyle/>
          <a:p>
            <a:r>
              <a:rPr lang="en-GB" b="1" dirty="0"/>
              <a:t>What we’ve learnt</a:t>
            </a:r>
          </a:p>
        </p:txBody>
      </p:sp>
      <p:graphicFrame>
        <p:nvGraphicFramePr>
          <p:cNvPr id="10" name="Content Placeholder 2">
            <a:extLst>
              <a:ext uri="{FF2B5EF4-FFF2-40B4-BE49-F238E27FC236}">
                <a16:creationId xmlns:a16="http://schemas.microsoft.com/office/drawing/2014/main" id="{90136621-1EC5-50B2-9295-F7BE823975F3}"/>
              </a:ext>
            </a:extLst>
          </p:cNvPr>
          <p:cNvGraphicFramePr>
            <a:graphicFrameLocks noGrp="1"/>
          </p:cNvGraphicFramePr>
          <p:nvPr>
            <p:ph sz="quarter" idx="13"/>
            <p:extLst>
              <p:ext uri="{D42A27DB-BD31-4B8C-83A1-F6EECF244321}">
                <p14:modId xmlns:p14="http://schemas.microsoft.com/office/powerpoint/2010/main" val="1964322569"/>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429768" y="1712068"/>
          <a:ext cx="10890374" cy="38716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4A6A2F6F-E20A-8B09-D6EA-C6FAF29FCFC8}"/>
              </a:ext>
            </a:extLst>
          </p:cNvPr>
          <p:cNvSpPr>
            <a:spLocks noGrp="1"/>
          </p:cNvSpPr>
          <p:nvPr>
            <p:ph type="dt" sz="half" idx="10"/>
          </p:nvPr>
        </p:nvSpPr>
        <p:spPr>
          <a:xfrm>
            <a:off x="431172" y="6490524"/>
            <a:ext cx="2841959" cy="336141"/>
          </a:xfrm>
        </p:spPr>
        <p:txBody>
          <a:bodyPr anchor="ctr">
            <a:normAutofit fontScale="92500" lnSpcReduction="10000"/>
          </a:bodyPr>
          <a:lstStyle/>
          <a:p>
            <a:pPr>
              <a:spcAft>
                <a:spcPts val="600"/>
              </a:spcAft>
            </a:pPr>
            <a:fld id="{FE21D4C7-8630-4B98-978C-30388BBD4EE8}" type="datetime1">
              <a:rPr lang="en-US" smtClean="0"/>
              <a:pPr>
                <a:spcAft>
                  <a:spcPts val="600"/>
                </a:spcAft>
              </a:pPr>
              <a:t>11/20/2025</a:t>
            </a:fld>
            <a:endParaRPr lang="en-US"/>
          </a:p>
        </p:txBody>
      </p:sp>
      <p:sp>
        <p:nvSpPr>
          <p:cNvPr id="5" name="Footer Placeholder 4">
            <a:extLst>
              <a:ext uri="{FF2B5EF4-FFF2-40B4-BE49-F238E27FC236}">
                <a16:creationId xmlns:a16="http://schemas.microsoft.com/office/drawing/2014/main" id="{58B3490F-7455-C03E-8656-9B608838CEC9}"/>
              </a:ext>
            </a:extLst>
          </p:cNvPr>
          <p:cNvSpPr>
            <a:spLocks noGrp="1"/>
          </p:cNvSpPr>
          <p:nvPr>
            <p:ph type="ftr" sz="quarter" idx="11"/>
          </p:nvPr>
        </p:nvSpPr>
        <p:spPr>
          <a:xfrm>
            <a:off x="8893370" y="6490524"/>
            <a:ext cx="2662834" cy="336141"/>
          </a:xfrm>
        </p:spPr>
        <p:txBody>
          <a:bodyPr anchor="ctr">
            <a:normAutofit fontScale="92500" lnSpcReduction="10000"/>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55C77574-56F7-4F26-C235-0E71853D5D0E}"/>
              </a:ext>
            </a:extLst>
          </p:cNvPr>
          <p:cNvSpPr>
            <a:spLocks noGrp="1"/>
          </p:cNvSpPr>
          <p:nvPr>
            <p:ph type="sldNum" sz="quarter" idx="12"/>
          </p:nvPr>
        </p:nvSpPr>
        <p:spPr>
          <a:xfrm>
            <a:off x="11648431" y="6490524"/>
            <a:ext cx="457200" cy="336141"/>
          </a:xfrm>
        </p:spPr>
        <p:txBody>
          <a:bodyPr anchor="ctr">
            <a:normAutofit fontScale="92500" lnSpcReduction="10000"/>
          </a:bodyPr>
          <a:lstStyle/>
          <a:p>
            <a:pPr>
              <a:spcAft>
                <a:spcPts val="600"/>
              </a:spcAft>
            </a:pPr>
            <a:fld id="{84C450F2-3BB4-4AE4-8A35-A9D7AEA4C850}" type="slidenum">
              <a:rPr lang="en-US" smtClean="0"/>
              <a:pPr>
                <a:spcAft>
                  <a:spcPts val="600"/>
                </a:spcAft>
              </a:pPr>
              <a:t>20</a:t>
            </a:fld>
            <a:endParaRPr lang="en-US"/>
          </a:p>
        </p:txBody>
      </p:sp>
    </p:spTree>
    <p:extLst>
      <p:ext uri="{BB962C8B-B14F-4D97-AF65-F5344CB8AC3E}">
        <p14:creationId xmlns:p14="http://schemas.microsoft.com/office/powerpoint/2010/main" val="1886402007"/>
      </p:ext>
    </p:extLst>
  </p:cSld>
  <p:clrMapOvr>
    <a:masterClrMapping/>
  </p:clrMapOvr>
  <p:transition>
    <p:fade/>
  </p:transition>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283</TotalTime>
  <Words>1137</Words>
  <Application>Microsoft Office PowerPoint</Application>
  <PresentationFormat>Widescreen</PresentationFormat>
  <Paragraphs>142</Paragraphs>
  <Slides>20</Slides>
  <Notes>15</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20</vt:i4>
      </vt:variant>
    </vt:vector>
  </HeadingPairs>
  <TitlesOfParts>
    <vt:vector size="27" baseType="lpstr">
      <vt:lpstr>Aptos</vt:lpstr>
      <vt:lpstr>Arial</vt:lpstr>
      <vt:lpstr>Calibri</vt:lpstr>
      <vt:lpstr>Calibri Light</vt:lpstr>
      <vt:lpstr>Theme1</vt:lpstr>
      <vt:lpstr>UWTSD Text 2</vt:lpstr>
      <vt:lpstr>UWTSD Logo Variations place image in Background</vt:lpstr>
      <vt:lpstr>Week 9 – Leadership and Change</vt:lpstr>
      <vt:lpstr>What we’ll cover today</vt:lpstr>
      <vt:lpstr>PowerPoint Presentation</vt:lpstr>
      <vt:lpstr>Resistance to Change </vt:lpstr>
      <vt:lpstr>PowerPoint Presentation</vt:lpstr>
      <vt:lpstr>Components of the ADKAR Model</vt:lpstr>
      <vt:lpstr>Actions for Managers</vt:lpstr>
      <vt:lpstr>Use in Managing Individual and Organisational Change</vt:lpstr>
      <vt:lpstr>Activity</vt:lpstr>
      <vt:lpstr>Tapping into Intrinsic/Extrinsic Motivators</vt:lpstr>
      <vt:lpstr>NHS Horizons, 2025</vt:lpstr>
      <vt:lpstr>Tapping into the 5 Energies of Change (Horizons Team, as cited in NHS England, no date)</vt:lpstr>
      <vt:lpstr>Lewin’s Three Stage Change Model</vt:lpstr>
      <vt:lpstr>Lewin’s Three Stage Change Process</vt:lpstr>
      <vt:lpstr>Modern Adaptations to Lewin</vt:lpstr>
      <vt:lpstr>Lewin’s Force Field Analysis</vt:lpstr>
      <vt:lpstr>PowerPoint Presentation</vt:lpstr>
      <vt:lpstr>PowerPoint Presentation</vt:lpstr>
      <vt:lpstr>PowerPoint Presentation</vt:lpstr>
      <vt:lpstr>What we’ve learnt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2025-11-20T10:37:10Z</dcterms:created>
  <dcterms:modified xsi:type="dcterms:W3CDTF">2025-11-20T15:24:52Z</dcterms:modified>
</cp:coreProperties>
</file>