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Lst>
  <p:sldSz cy="17145000" cx="10363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pos="22450">
          <p15:clr>
            <a:srgbClr val="747775"/>
          </p15:clr>
        </p15:guide>
        <p15:guide id="2" pos="41783">
          <p15:clr>
            <a:srgbClr val="747775"/>
          </p15:clr>
        </p15:guide>
        <p15:guide id="3" pos="2245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2450"/>
        <p:guide pos="41783"/>
        <p:guide pos="2245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11" Type="http://schemas.openxmlformats.org/officeDocument/2006/relationships/slide" Target="slides/slide6.xml"/><Relationship Id="rId10" Type="http://schemas.openxmlformats.org/officeDocument/2006/relationships/slide" Target="slides/slide5.xml"/><Relationship Id="rId12" Type="http://schemas.openxmlformats.org/officeDocument/2006/relationships/slide" Target="slides/slide7.xml"/><Relationship Id="rId9" Type="http://schemas.openxmlformats.org/officeDocument/2006/relationships/slide" Target="slides/slide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6933990" y="685800"/>
            <a:ext cx="207267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6933990" y="685800"/>
            <a:ext cx="207267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 name="Shape 58"/>
        <p:cNvGrpSpPr/>
        <p:nvPr/>
      </p:nvGrpSpPr>
      <p:grpSpPr>
        <a:xfrm>
          <a:off x="0" y="0"/>
          <a:ext cx="0" cy="0"/>
          <a:chOff x="0" y="0"/>
          <a:chExt cx="0" cy="0"/>
        </a:xfrm>
      </p:grpSpPr>
      <p:sp>
        <p:nvSpPr>
          <p:cNvPr id="59" name="Google Shape;59;g2ccbf122a84_0_1:notes"/>
          <p:cNvSpPr/>
          <p:nvPr>
            <p:ph idx="2" type="sldImg"/>
          </p:nvPr>
        </p:nvSpPr>
        <p:spPr>
          <a:xfrm>
            <a:off x="-6933900" y="685800"/>
            <a:ext cx="20726400" cy="3429000"/>
          </a:xfrm>
          <a:custGeom>
            <a:rect b="b" l="l" r="r" t="t"/>
            <a:pathLst>
              <a:path extrusionOk="0" h="120000" w="120000">
                <a:moveTo>
                  <a:pt x="0" y="0"/>
                </a:moveTo>
                <a:lnTo>
                  <a:pt x="120000" y="0"/>
                </a:lnTo>
                <a:lnTo>
                  <a:pt x="120000" y="120000"/>
                </a:lnTo>
                <a:lnTo>
                  <a:pt x="0" y="120000"/>
                </a:lnTo>
                <a:close/>
              </a:path>
            </a:pathLst>
          </a:custGeom>
        </p:spPr>
      </p:sp>
      <p:sp>
        <p:nvSpPr>
          <p:cNvPr id="60" name="Google Shape;60;g2ccbf122a84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2d073a0d904_1_5:notes"/>
          <p:cNvSpPr/>
          <p:nvPr>
            <p:ph idx="2" type="sldImg"/>
          </p:nvPr>
        </p:nvSpPr>
        <p:spPr>
          <a:xfrm>
            <a:off x="-6933990" y="685800"/>
            <a:ext cx="20726700" cy="3429000"/>
          </a:xfrm>
          <a:custGeom>
            <a:rect b="b" l="l" r="r" t="t"/>
            <a:pathLst>
              <a:path extrusionOk="0" h="120000" w="120000">
                <a:moveTo>
                  <a:pt x="0" y="0"/>
                </a:moveTo>
                <a:lnTo>
                  <a:pt x="120000" y="0"/>
                </a:lnTo>
                <a:lnTo>
                  <a:pt x="120000" y="120000"/>
                </a:lnTo>
                <a:lnTo>
                  <a:pt x="0" y="120000"/>
                </a:lnTo>
                <a:close/>
              </a:path>
            </a:pathLst>
          </a:custGeom>
        </p:spPr>
      </p:sp>
      <p:sp>
        <p:nvSpPr>
          <p:cNvPr id="67" name="Google Shape;67;g2d073a0d904_1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g2da0e28c7f0_0_0:notes"/>
          <p:cNvSpPr/>
          <p:nvPr>
            <p:ph idx="2" type="sldImg"/>
          </p:nvPr>
        </p:nvSpPr>
        <p:spPr>
          <a:xfrm>
            <a:off x="-6933990" y="685800"/>
            <a:ext cx="207267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2da0e28c7f0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 name="Shape 78"/>
        <p:cNvGrpSpPr/>
        <p:nvPr/>
      </p:nvGrpSpPr>
      <p:grpSpPr>
        <a:xfrm>
          <a:off x="0" y="0"/>
          <a:ext cx="0" cy="0"/>
          <a:chOff x="0" y="0"/>
          <a:chExt cx="0" cy="0"/>
        </a:xfrm>
      </p:grpSpPr>
      <p:sp>
        <p:nvSpPr>
          <p:cNvPr id="79" name="Google Shape;79;g2da0e28c7f0_0_8:notes"/>
          <p:cNvSpPr/>
          <p:nvPr>
            <p:ph idx="2" type="sldImg"/>
          </p:nvPr>
        </p:nvSpPr>
        <p:spPr>
          <a:xfrm>
            <a:off x="-6933990" y="685800"/>
            <a:ext cx="20726700" cy="3429000"/>
          </a:xfrm>
          <a:custGeom>
            <a:rect b="b" l="l" r="r" t="t"/>
            <a:pathLst>
              <a:path extrusionOk="0" h="120000" w="120000">
                <a:moveTo>
                  <a:pt x="0" y="0"/>
                </a:moveTo>
                <a:lnTo>
                  <a:pt x="120000" y="0"/>
                </a:lnTo>
                <a:lnTo>
                  <a:pt x="120000" y="120000"/>
                </a:lnTo>
                <a:lnTo>
                  <a:pt x="0" y="120000"/>
                </a:lnTo>
                <a:close/>
              </a:path>
            </a:pathLst>
          </a:custGeom>
        </p:spPr>
      </p:sp>
      <p:sp>
        <p:nvSpPr>
          <p:cNvPr id="80" name="Google Shape;80;g2da0e28c7f0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 name="Shape 83"/>
        <p:cNvGrpSpPr/>
        <p:nvPr/>
      </p:nvGrpSpPr>
      <p:grpSpPr>
        <a:xfrm>
          <a:off x="0" y="0"/>
          <a:ext cx="0" cy="0"/>
          <a:chOff x="0" y="0"/>
          <a:chExt cx="0" cy="0"/>
        </a:xfrm>
      </p:grpSpPr>
      <p:sp>
        <p:nvSpPr>
          <p:cNvPr id="84" name="Google Shape;84;g2da0e28c7f0_0_15:notes"/>
          <p:cNvSpPr/>
          <p:nvPr>
            <p:ph idx="2" type="sldImg"/>
          </p:nvPr>
        </p:nvSpPr>
        <p:spPr>
          <a:xfrm>
            <a:off x="-6933990" y="685800"/>
            <a:ext cx="20726700" cy="3429000"/>
          </a:xfrm>
          <a:custGeom>
            <a:rect b="b" l="l" r="r" t="t"/>
            <a:pathLst>
              <a:path extrusionOk="0" h="120000" w="120000">
                <a:moveTo>
                  <a:pt x="0" y="0"/>
                </a:moveTo>
                <a:lnTo>
                  <a:pt x="120000" y="0"/>
                </a:lnTo>
                <a:lnTo>
                  <a:pt x="120000" y="120000"/>
                </a:lnTo>
                <a:lnTo>
                  <a:pt x="0" y="120000"/>
                </a:lnTo>
                <a:close/>
              </a:path>
            </a:pathLst>
          </a:custGeom>
        </p:spPr>
      </p:sp>
      <p:sp>
        <p:nvSpPr>
          <p:cNvPr id="85" name="Google Shape;85;g2da0e28c7f0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2da0e28c7f0_0_21:notes"/>
          <p:cNvSpPr/>
          <p:nvPr>
            <p:ph idx="2" type="sldImg"/>
          </p:nvPr>
        </p:nvSpPr>
        <p:spPr>
          <a:xfrm>
            <a:off x="-6933990" y="685800"/>
            <a:ext cx="207267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2da0e28c7f0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532695" y="2481917"/>
            <a:ext cx="96566700" cy="6842100"/>
          </a:xfrm>
          <a:prstGeom prst="rect">
            <a:avLst/>
          </a:prstGeom>
        </p:spPr>
        <p:txBody>
          <a:bodyPr anchorCtr="0" anchor="b" bIns="792350" lIns="792350" spcFirstLastPara="1" rIns="792350" wrap="square" tIns="792350">
            <a:normAutofit/>
          </a:bodyPr>
          <a:lstStyle>
            <a:lvl1pPr lvl="0" algn="ctr">
              <a:spcBef>
                <a:spcPts val="0"/>
              </a:spcBef>
              <a:spcAft>
                <a:spcPts val="0"/>
              </a:spcAft>
              <a:buSzPts val="45100"/>
              <a:buNone/>
              <a:defRPr sz="45100"/>
            </a:lvl1pPr>
            <a:lvl2pPr lvl="1" algn="ctr">
              <a:spcBef>
                <a:spcPts val="0"/>
              </a:spcBef>
              <a:spcAft>
                <a:spcPts val="0"/>
              </a:spcAft>
              <a:buSzPts val="45100"/>
              <a:buNone/>
              <a:defRPr sz="45100"/>
            </a:lvl2pPr>
            <a:lvl3pPr lvl="2" algn="ctr">
              <a:spcBef>
                <a:spcPts val="0"/>
              </a:spcBef>
              <a:spcAft>
                <a:spcPts val="0"/>
              </a:spcAft>
              <a:buSzPts val="45100"/>
              <a:buNone/>
              <a:defRPr sz="45100"/>
            </a:lvl3pPr>
            <a:lvl4pPr lvl="3" algn="ctr">
              <a:spcBef>
                <a:spcPts val="0"/>
              </a:spcBef>
              <a:spcAft>
                <a:spcPts val="0"/>
              </a:spcAft>
              <a:buSzPts val="45100"/>
              <a:buNone/>
              <a:defRPr sz="45100"/>
            </a:lvl4pPr>
            <a:lvl5pPr lvl="4" algn="ctr">
              <a:spcBef>
                <a:spcPts val="0"/>
              </a:spcBef>
              <a:spcAft>
                <a:spcPts val="0"/>
              </a:spcAft>
              <a:buSzPts val="45100"/>
              <a:buNone/>
              <a:defRPr sz="45100"/>
            </a:lvl5pPr>
            <a:lvl6pPr lvl="5" algn="ctr">
              <a:spcBef>
                <a:spcPts val="0"/>
              </a:spcBef>
              <a:spcAft>
                <a:spcPts val="0"/>
              </a:spcAft>
              <a:buSzPts val="45100"/>
              <a:buNone/>
              <a:defRPr sz="45100"/>
            </a:lvl6pPr>
            <a:lvl7pPr lvl="6" algn="ctr">
              <a:spcBef>
                <a:spcPts val="0"/>
              </a:spcBef>
              <a:spcAft>
                <a:spcPts val="0"/>
              </a:spcAft>
              <a:buSzPts val="45100"/>
              <a:buNone/>
              <a:defRPr sz="45100"/>
            </a:lvl7pPr>
            <a:lvl8pPr lvl="7" algn="ctr">
              <a:spcBef>
                <a:spcPts val="0"/>
              </a:spcBef>
              <a:spcAft>
                <a:spcPts val="0"/>
              </a:spcAft>
              <a:buSzPts val="45100"/>
              <a:buNone/>
              <a:defRPr sz="45100"/>
            </a:lvl8pPr>
            <a:lvl9pPr lvl="8" algn="ctr">
              <a:spcBef>
                <a:spcPts val="0"/>
              </a:spcBef>
              <a:spcAft>
                <a:spcPts val="0"/>
              </a:spcAft>
              <a:buSzPts val="45100"/>
              <a:buNone/>
              <a:defRPr sz="45100"/>
            </a:lvl9pPr>
          </a:lstStyle>
          <a:p/>
        </p:txBody>
      </p:sp>
      <p:sp>
        <p:nvSpPr>
          <p:cNvPr id="11" name="Google Shape;11;p2"/>
          <p:cNvSpPr txBox="1"/>
          <p:nvPr>
            <p:ph idx="1" type="subTitle"/>
          </p:nvPr>
        </p:nvSpPr>
        <p:spPr>
          <a:xfrm>
            <a:off x="3532600" y="9447083"/>
            <a:ext cx="96566700" cy="2642100"/>
          </a:xfrm>
          <a:prstGeom prst="rect">
            <a:avLst/>
          </a:prstGeom>
        </p:spPr>
        <p:txBody>
          <a:bodyPr anchorCtr="0" anchor="t" bIns="792350" lIns="792350" spcFirstLastPara="1" rIns="792350" wrap="square" tIns="792350">
            <a:normAutofit/>
          </a:bodyPr>
          <a:lstStyle>
            <a:lvl1pPr lvl="0" algn="ctr">
              <a:lnSpc>
                <a:spcPct val="100000"/>
              </a:lnSpc>
              <a:spcBef>
                <a:spcPts val="0"/>
              </a:spcBef>
              <a:spcAft>
                <a:spcPts val="0"/>
              </a:spcAft>
              <a:buSzPts val="24300"/>
              <a:buNone/>
              <a:defRPr sz="24300"/>
            </a:lvl1pPr>
            <a:lvl2pPr lvl="1" algn="ctr">
              <a:lnSpc>
                <a:spcPct val="100000"/>
              </a:lnSpc>
              <a:spcBef>
                <a:spcPts val="0"/>
              </a:spcBef>
              <a:spcAft>
                <a:spcPts val="0"/>
              </a:spcAft>
              <a:buSzPts val="24300"/>
              <a:buNone/>
              <a:defRPr sz="24300"/>
            </a:lvl2pPr>
            <a:lvl3pPr lvl="2" algn="ctr">
              <a:lnSpc>
                <a:spcPct val="100000"/>
              </a:lnSpc>
              <a:spcBef>
                <a:spcPts val="0"/>
              </a:spcBef>
              <a:spcAft>
                <a:spcPts val="0"/>
              </a:spcAft>
              <a:buSzPts val="24300"/>
              <a:buNone/>
              <a:defRPr sz="24300"/>
            </a:lvl3pPr>
            <a:lvl4pPr lvl="3" algn="ctr">
              <a:lnSpc>
                <a:spcPct val="100000"/>
              </a:lnSpc>
              <a:spcBef>
                <a:spcPts val="0"/>
              </a:spcBef>
              <a:spcAft>
                <a:spcPts val="0"/>
              </a:spcAft>
              <a:buSzPts val="24300"/>
              <a:buNone/>
              <a:defRPr sz="24300"/>
            </a:lvl4pPr>
            <a:lvl5pPr lvl="4" algn="ctr">
              <a:lnSpc>
                <a:spcPct val="100000"/>
              </a:lnSpc>
              <a:spcBef>
                <a:spcPts val="0"/>
              </a:spcBef>
              <a:spcAft>
                <a:spcPts val="0"/>
              </a:spcAft>
              <a:buSzPts val="24300"/>
              <a:buNone/>
              <a:defRPr sz="24300"/>
            </a:lvl5pPr>
            <a:lvl6pPr lvl="5" algn="ctr">
              <a:lnSpc>
                <a:spcPct val="100000"/>
              </a:lnSpc>
              <a:spcBef>
                <a:spcPts val="0"/>
              </a:spcBef>
              <a:spcAft>
                <a:spcPts val="0"/>
              </a:spcAft>
              <a:buSzPts val="24300"/>
              <a:buNone/>
              <a:defRPr sz="24300"/>
            </a:lvl6pPr>
            <a:lvl7pPr lvl="6" algn="ctr">
              <a:lnSpc>
                <a:spcPct val="100000"/>
              </a:lnSpc>
              <a:spcBef>
                <a:spcPts val="0"/>
              </a:spcBef>
              <a:spcAft>
                <a:spcPts val="0"/>
              </a:spcAft>
              <a:buSzPts val="24300"/>
              <a:buNone/>
              <a:defRPr sz="24300"/>
            </a:lvl7pPr>
            <a:lvl8pPr lvl="7" algn="ctr">
              <a:lnSpc>
                <a:spcPct val="100000"/>
              </a:lnSpc>
              <a:spcBef>
                <a:spcPts val="0"/>
              </a:spcBef>
              <a:spcAft>
                <a:spcPts val="0"/>
              </a:spcAft>
              <a:buSzPts val="24300"/>
              <a:buNone/>
              <a:defRPr sz="24300"/>
            </a:lvl8pPr>
            <a:lvl9pPr lvl="8" algn="ctr">
              <a:lnSpc>
                <a:spcPct val="100000"/>
              </a:lnSpc>
              <a:spcBef>
                <a:spcPts val="0"/>
              </a:spcBef>
              <a:spcAft>
                <a:spcPts val="0"/>
              </a:spcAft>
              <a:buSzPts val="24300"/>
              <a:buNone/>
              <a:defRPr sz="24300"/>
            </a:lvl9pPr>
          </a:lstStyle>
          <a:p/>
        </p:txBody>
      </p:sp>
      <p:sp>
        <p:nvSpPr>
          <p:cNvPr id="12" name="Google Shape;12;p2"/>
          <p:cNvSpPr txBox="1"/>
          <p:nvPr>
            <p:ph idx="12" type="sldNum"/>
          </p:nvPr>
        </p:nvSpPr>
        <p:spPr>
          <a:xfrm>
            <a:off x="96021189" y="15544056"/>
            <a:ext cx="6218700" cy="1311900"/>
          </a:xfrm>
          <a:prstGeom prst="rect">
            <a:avLst/>
          </a:prstGeom>
        </p:spPr>
        <p:txBody>
          <a:bodyPr anchorCtr="0" anchor="ctr" bIns="792350" lIns="792350" spcFirstLastPara="1" rIns="792350" wrap="square" tIns="792350">
            <a:normAutofit fontScale="25000" lnSpcReduction="20000"/>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532600" y="7169500"/>
            <a:ext cx="96566700" cy="2805900"/>
          </a:xfrm>
          <a:prstGeom prst="rect">
            <a:avLst/>
          </a:prstGeom>
        </p:spPr>
        <p:txBody>
          <a:bodyPr anchorCtr="0" anchor="ctr" bIns="792350" lIns="792350" spcFirstLastPara="1" rIns="792350" wrap="square" tIns="792350">
            <a:normAutofit/>
          </a:bodyPr>
          <a:lstStyle>
            <a:lvl1pPr lvl="0" algn="ctr">
              <a:spcBef>
                <a:spcPts val="0"/>
              </a:spcBef>
              <a:spcAft>
                <a:spcPts val="0"/>
              </a:spcAft>
              <a:buSzPts val="31200"/>
              <a:buNone/>
              <a:defRPr sz="31200"/>
            </a:lvl1pPr>
            <a:lvl2pPr lvl="1" algn="ctr">
              <a:spcBef>
                <a:spcPts val="0"/>
              </a:spcBef>
              <a:spcAft>
                <a:spcPts val="0"/>
              </a:spcAft>
              <a:buSzPts val="31200"/>
              <a:buNone/>
              <a:defRPr sz="31200"/>
            </a:lvl2pPr>
            <a:lvl3pPr lvl="2" algn="ctr">
              <a:spcBef>
                <a:spcPts val="0"/>
              </a:spcBef>
              <a:spcAft>
                <a:spcPts val="0"/>
              </a:spcAft>
              <a:buSzPts val="31200"/>
              <a:buNone/>
              <a:defRPr sz="31200"/>
            </a:lvl3pPr>
            <a:lvl4pPr lvl="3" algn="ctr">
              <a:spcBef>
                <a:spcPts val="0"/>
              </a:spcBef>
              <a:spcAft>
                <a:spcPts val="0"/>
              </a:spcAft>
              <a:buSzPts val="31200"/>
              <a:buNone/>
              <a:defRPr sz="31200"/>
            </a:lvl4pPr>
            <a:lvl5pPr lvl="4" algn="ctr">
              <a:spcBef>
                <a:spcPts val="0"/>
              </a:spcBef>
              <a:spcAft>
                <a:spcPts val="0"/>
              </a:spcAft>
              <a:buSzPts val="31200"/>
              <a:buNone/>
              <a:defRPr sz="31200"/>
            </a:lvl5pPr>
            <a:lvl6pPr lvl="5" algn="ctr">
              <a:spcBef>
                <a:spcPts val="0"/>
              </a:spcBef>
              <a:spcAft>
                <a:spcPts val="0"/>
              </a:spcAft>
              <a:buSzPts val="31200"/>
              <a:buNone/>
              <a:defRPr sz="31200"/>
            </a:lvl6pPr>
            <a:lvl7pPr lvl="6" algn="ctr">
              <a:spcBef>
                <a:spcPts val="0"/>
              </a:spcBef>
              <a:spcAft>
                <a:spcPts val="0"/>
              </a:spcAft>
              <a:buSzPts val="31200"/>
              <a:buNone/>
              <a:defRPr sz="31200"/>
            </a:lvl7pPr>
            <a:lvl8pPr lvl="7" algn="ctr">
              <a:spcBef>
                <a:spcPts val="0"/>
              </a:spcBef>
              <a:spcAft>
                <a:spcPts val="0"/>
              </a:spcAft>
              <a:buSzPts val="31200"/>
              <a:buNone/>
              <a:defRPr sz="31200"/>
            </a:lvl8pPr>
            <a:lvl9pPr lvl="8" algn="ctr">
              <a:spcBef>
                <a:spcPts val="0"/>
              </a:spcBef>
              <a:spcAft>
                <a:spcPts val="0"/>
              </a:spcAft>
              <a:buSzPts val="31200"/>
              <a:buNone/>
              <a:defRPr sz="31200"/>
            </a:lvl9pPr>
          </a:lstStyle>
          <a:p/>
        </p:txBody>
      </p:sp>
      <p:sp>
        <p:nvSpPr>
          <p:cNvPr id="15" name="Google Shape;15;p3"/>
          <p:cNvSpPr txBox="1"/>
          <p:nvPr>
            <p:ph idx="12" type="sldNum"/>
          </p:nvPr>
        </p:nvSpPr>
        <p:spPr>
          <a:xfrm>
            <a:off x="96021189" y="15544056"/>
            <a:ext cx="6218700" cy="1311900"/>
          </a:xfrm>
          <a:prstGeom prst="rect">
            <a:avLst/>
          </a:prstGeom>
        </p:spPr>
        <p:txBody>
          <a:bodyPr anchorCtr="0" anchor="ctr" bIns="792350" lIns="792350" spcFirstLastPara="1" rIns="792350" wrap="square" tIns="792350">
            <a:normAutofit fontScale="25000" lnSpcReduction="20000"/>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532600" y="1483417"/>
            <a:ext cx="96566700" cy="1908900"/>
          </a:xfrm>
          <a:prstGeom prst="rect">
            <a:avLst/>
          </a:prstGeom>
        </p:spPr>
        <p:txBody>
          <a:bodyPr anchorCtr="0" anchor="t" bIns="792350" lIns="792350" spcFirstLastPara="1" rIns="792350" wrap="square" tIns="792350">
            <a:normAutofit/>
          </a:bodyPr>
          <a:lstStyle>
            <a:lvl1pPr lvl="0">
              <a:spcBef>
                <a:spcPts val="0"/>
              </a:spcBef>
              <a:spcAft>
                <a:spcPts val="0"/>
              </a:spcAft>
              <a:buSzPts val="24300"/>
              <a:buNone/>
              <a:defRPr/>
            </a:lvl1pPr>
            <a:lvl2pPr lvl="1">
              <a:spcBef>
                <a:spcPts val="0"/>
              </a:spcBef>
              <a:spcAft>
                <a:spcPts val="0"/>
              </a:spcAft>
              <a:buSzPts val="24300"/>
              <a:buNone/>
              <a:defRPr/>
            </a:lvl2pPr>
            <a:lvl3pPr lvl="2">
              <a:spcBef>
                <a:spcPts val="0"/>
              </a:spcBef>
              <a:spcAft>
                <a:spcPts val="0"/>
              </a:spcAft>
              <a:buSzPts val="24300"/>
              <a:buNone/>
              <a:defRPr/>
            </a:lvl3pPr>
            <a:lvl4pPr lvl="3">
              <a:spcBef>
                <a:spcPts val="0"/>
              </a:spcBef>
              <a:spcAft>
                <a:spcPts val="0"/>
              </a:spcAft>
              <a:buSzPts val="24300"/>
              <a:buNone/>
              <a:defRPr/>
            </a:lvl4pPr>
            <a:lvl5pPr lvl="4">
              <a:spcBef>
                <a:spcPts val="0"/>
              </a:spcBef>
              <a:spcAft>
                <a:spcPts val="0"/>
              </a:spcAft>
              <a:buSzPts val="24300"/>
              <a:buNone/>
              <a:defRPr/>
            </a:lvl5pPr>
            <a:lvl6pPr lvl="5">
              <a:spcBef>
                <a:spcPts val="0"/>
              </a:spcBef>
              <a:spcAft>
                <a:spcPts val="0"/>
              </a:spcAft>
              <a:buSzPts val="24300"/>
              <a:buNone/>
              <a:defRPr/>
            </a:lvl6pPr>
            <a:lvl7pPr lvl="6">
              <a:spcBef>
                <a:spcPts val="0"/>
              </a:spcBef>
              <a:spcAft>
                <a:spcPts val="0"/>
              </a:spcAft>
              <a:buSzPts val="24300"/>
              <a:buNone/>
              <a:defRPr/>
            </a:lvl7pPr>
            <a:lvl8pPr lvl="7">
              <a:spcBef>
                <a:spcPts val="0"/>
              </a:spcBef>
              <a:spcAft>
                <a:spcPts val="0"/>
              </a:spcAft>
              <a:buSzPts val="24300"/>
              <a:buNone/>
              <a:defRPr/>
            </a:lvl8pPr>
            <a:lvl9pPr lvl="8">
              <a:spcBef>
                <a:spcPts val="0"/>
              </a:spcBef>
              <a:spcAft>
                <a:spcPts val="0"/>
              </a:spcAft>
              <a:buSzPts val="24300"/>
              <a:buNone/>
              <a:defRPr/>
            </a:lvl9pPr>
          </a:lstStyle>
          <a:p/>
        </p:txBody>
      </p:sp>
      <p:sp>
        <p:nvSpPr>
          <p:cNvPr id="18" name="Google Shape;18;p4"/>
          <p:cNvSpPr txBox="1"/>
          <p:nvPr>
            <p:ph idx="1" type="body"/>
          </p:nvPr>
        </p:nvSpPr>
        <p:spPr>
          <a:xfrm>
            <a:off x="3532600" y="3841583"/>
            <a:ext cx="96566700" cy="11388000"/>
          </a:xfrm>
          <a:prstGeom prst="rect">
            <a:avLst/>
          </a:prstGeom>
        </p:spPr>
        <p:txBody>
          <a:bodyPr anchorCtr="0" anchor="t" bIns="792350" lIns="792350" spcFirstLastPara="1" rIns="792350" wrap="square" tIns="792350">
            <a:normAutofit/>
          </a:bodyPr>
          <a:lstStyle>
            <a:lvl1pPr indent="-1219200" lvl="0" marL="457200">
              <a:spcBef>
                <a:spcPts val="0"/>
              </a:spcBef>
              <a:spcAft>
                <a:spcPts val="0"/>
              </a:spcAft>
              <a:buSzPts val="15600"/>
              <a:buChar char="●"/>
              <a:defRPr/>
            </a:lvl1pPr>
            <a:lvl2pPr indent="-996950" lvl="1" marL="914400">
              <a:spcBef>
                <a:spcPts val="0"/>
              </a:spcBef>
              <a:spcAft>
                <a:spcPts val="0"/>
              </a:spcAft>
              <a:buSzPts val="12100"/>
              <a:buChar char="○"/>
              <a:defRPr/>
            </a:lvl2pPr>
            <a:lvl3pPr indent="-996950" lvl="2" marL="1371600">
              <a:spcBef>
                <a:spcPts val="0"/>
              </a:spcBef>
              <a:spcAft>
                <a:spcPts val="0"/>
              </a:spcAft>
              <a:buSzPts val="12100"/>
              <a:buChar char="■"/>
              <a:defRPr/>
            </a:lvl3pPr>
            <a:lvl4pPr indent="-996950" lvl="3" marL="1828800">
              <a:spcBef>
                <a:spcPts val="0"/>
              </a:spcBef>
              <a:spcAft>
                <a:spcPts val="0"/>
              </a:spcAft>
              <a:buSzPts val="12100"/>
              <a:buChar char="●"/>
              <a:defRPr/>
            </a:lvl4pPr>
            <a:lvl5pPr indent="-996950" lvl="4" marL="2286000">
              <a:spcBef>
                <a:spcPts val="0"/>
              </a:spcBef>
              <a:spcAft>
                <a:spcPts val="0"/>
              </a:spcAft>
              <a:buSzPts val="12100"/>
              <a:buChar char="○"/>
              <a:defRPr/>
            </a:lvl5pPr>
            <a:lvl6pPr indent="-996950" lvl="5" marL="2743200">
              <a:spcBef>
                <a:spcPts val="0"/>
              </a:spcBef>
              <a:spcAft>
                <a:spcPts val="0"/>
              </a:spcAft>
              <a:buSzPts val="12100"/>
              <a:buChar char="■"/>
              <a:defRPr/>
            </a:lvl6pPr>
            <a:lvl7pPr indent="-996950" lvl="6" marL="3200400">
              <a:spcBef>
                <a:spcPts val="0"/>
              </a:spcBef>
              <a:spcAft>
                <a:spcPts val="0"/>
              </a:spcAft>
              <a:buSzPts val="12100"/>
              <a:buChar char="●"/>
              <a:defRPr/>
            </a:lvl7pPr>
            <a:lvl8pPr indent="-996950" lvl="7" marL="3657600">
              <a:spcBef>
                <a:spcPts val="0"/>
              </a:spcBef>
              <a:spcAft>
                <a:spcPts val="0"/>
              </a:spcAft>
              <a:buSzPts val="12100"/>
              <a:buChar char="○"/>
              <a:defRPr/>
            </a:lvl8pPr>
            <a:lvl9pPr indent="-996950" lvl="8" marL="4114800">
              <a:spcBef>
                <a:spcPts val="0"/>
              </a:spcBef>
              <a:spcAft>
                <a:spcPts val="0"/>
              </a:spcAft>
              <a:buSzPts val="12100"/>
              <a:buChar char="■"/>
              <a:defRPr/>
            </a:lvl9pPr>
          </a:lstStyle>
          <a:p/>
        </p:txBody>
      </p:sp>
      <p:sp>
        <p:nvSpPr>
          <p:cNvPr id="19" name="Google Shape;19;p4"/>
          <p:cNvSpPr txBox="1"/>
          <p:nvPr>
            <p:ph idx="12" type="sldNum"/>
          </p:nvPr>
        </p:nvSpPr>
        <p:spPr>
          <a:xfrm>
            <a:off x="96021189" y="15544056"/>
            <a:ext cx="6218700" cy="1311900"/>
          </a:xfrm>
          <a:prstGeom prst="rect">
            <a:avLst/>
          </a:prstGeom>
        </p:spPr>
        <p:txBody>
          <a:bodyPr anchorCtr="0" anchor="ctr" bIns="792350" lIns="792350" spcFirstLastPara="1" rIns="792350" wrap="square" tIns="792350">
            <a:normAutofit fontScale="25000" lnSpcReduction="20000"/>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532600" y="1483417"/>
            <a:ext cx="96566700" cy="1908900"/>
          </a:xfrm>
          <a:prstGeom prst="rect">
            <a:avLst/>
          </a:prstGeom>
        </p:spPr>
        <p:txBody>
          <a:bodyPr anchorCtr="0" anchor="t" bIns="792350" lIns="792350" spcFirstLastPara="1" rIns="792350" wrap="square" tIns="792350">
            <a:normAutofit/>
          </a:bodyPr>
          <a:lstStyle>
            <a:lvl1pPr lvl="0">
              <a:spcBef>
                <a:spcPts val="0"/>
              </a:spcBef>
              <a:spcAft>
                <a:spcPts val="0"/>
              </a:spcAft>
              <a:buSzPts val="24300"/>
              <a:buNone/>
              <a:defRPr/>
            </a:lvl1pPr>
            <a:lvl2pPr lvl="1">
              <a:spcBef>
                <a:spcPts val="0"/>
              </a:spcBef>
              <a:spcAft>
                <a:spcPts val="0"/>
              </a:spcAft>
              <a:buSzPts val="24300"/>
              <a:buNone/>
              <a:defRPr/>
            </a:lvl2pPr>
            <a:lvl3pPr lvl="2">
              <a:spcBef>
                <a:spcPts val="0"/>
              </a:spcBef>
              <a:spcAft>
                <a:spcPts val="0"/>
              </a:spcAft>
              <a:buSzPts val="24300"/>
              <a:buNone/>
              <a:defRPr/>
            </a:lvl3pPr>
            <a:lvl4pPr lvl="3">
              <a:spcBef>
                <a:spcPts val="0"/>
              </a:spcBef>
              <a:spcAft>
                <a:spcPts val="0"/>
              </a:spcAft>
              <a:buSzPts val="24300"/>
              <a:buNone/>
              <a:defRPr/>
            </a:lvl4pPr>
            <a:lvl5pPr lvl="4">
              <a:spcBef>
                <a:spcPts val="0"/>
              </a:spcBef>
              <a:spcAft>
                <a:spcPts val="0"/>
              </a:spcAft>
              <a:buSzPts val="24300"/>
              <a:buNone/>
              <a:defRPr/>
            </a:lvl5pPr>
            <a:lvl6pPr lvl="5">
              <a:spcBef>
                <a:spcPts val="0"/>
              </a:spcBef>
              <a:spcAft>
                <a:spcPts val="0"/>
              </a:spcAft>
              <a:buSzPts val="24300"/>
              <a:buNone/>
              <a:defRPr/>
            </a:lvl6pPr>
            <a:lvl7pPr lvl="6">
              <a:spcBef>
                <a:spcPts val="0"/>
              </a:spcBef>
              <a:spcAft>
                <a:spcPts val="0"/>
              </a:spcAft>
              <a:buSzPts val="24300"/>
              <a:buNone/>
              <a:defRPr/>
            </a:lvl7pPr>
            <a:lvl8pPr lvl="7">
              <a:spcBef>
                <a:spcPts val="0"/>
              </a:spcBef>
              <a:spcAft>
                <a:spcPts val="0"/>
              </a:spcAft>
              <a:buSzPts val="24300"/>
              <a:buNone/>
              <a:defRPr/>
            </a:lvl8pPr>
            <a:lvl9pPr lvl="8">
              <a:spcBef>
                <a:spcPts val="0"/>
              </a:spcBef>
              <a:spcAft>
                <a:spcPts val="0"/>
              </a:spcAft>
              <a:buSzPts val="24300"/>
              <a:buNone/>
              <a:defRPr/>
            </a:lvl9pPr>
          </a:lstStyle>
          <a:p/>
        </p:txBody>
      </p:sp>
      <p:sp>
        <p:nvSpPr>
          <p:cNvPr id="22" name="Google Shape;22;p5"/>
          <p:cNvSpPr txBox="1"/>
          <p:nvPr>
            <p:ph idx="1" type="body"/>
          </p:nvPr>
        </p:nvSpPr>
        <p:spPr>
          <a:xfrm>
            <a:off x="3532600" y="3841583"/>
            <a:ext cx="45332100" cy="11388000"/>
          </a:xfrm>
          <a:prstGeom prst="rect">
            <a:avLst/>
          </a:prstGeom>
        </p:spPr>
        <p:txBody>
          <a:bodyPr anchorCtr="0" anchor="t" bIns="792350" lIns="792350" spcFirstLastPara="1" rIns="792350" wrap="square" tIns="792350">
            <a:normAutofit/>
          </a:bodyPr>
          <a:lstStyle>
            <a:lvl1pPr indent="-996950" lvl="0" marL="457200">
              <a:spcBef>
                <a:spcPts val="0"/>
              </a:spcBef>
              <a:spcAft>
                <a:spcPts val="0"/>
              </a:spcAft>
              <a:buSzPts val="12100"/>
              <a:buChar char="●"/>
              <a:defRPr sz="12100"/>
            </a:lvl1pPr>
            <a:lvl2pPr indent="-889000" lvl="1" marL="914400">
              <a:spcBef>
                <a:spcPts val="0"/>
              </a:spcBef>
              <a:spcAft>
                <a:spcPts val="0"/>
              </a:spcAft>
              <a:buSzPts val="10400"/>
              <a:buChar char="○"/>
              <a:defRPr sz="10400"/>
            </a:lvl2pPr>
            <a:lvl3pPr indent="-889000" lvl="2" marL="1371600">
              <a:spcBef>
                <a:spcPts val="0"/>
              </a:spcBef>
              <a:spcAft>
                <a:spcPts val="0"/>
              </a:spcAft>
              <a:buSzPts val="10400"/>
              <a:buChar char="■"/>
              <a:defRPr sz="10400"/>
            </a:lvl3pPr>
            <a:lvl4pPr indent="-889000" lvl="3" marL="1828800">
              <a:spcBef>
                <a:spcPts val="0"/>
              </a:spcBef>
              <a:spcAft>
                <a:spcPts val="0"/>
              </a:spcAft>
              <a:buSzPts val="10400"/>
              <a:buChar char="●"/>
              <a:defRPr sz="10400"/>
            </a:lvl4pPr>
            <a:lvl5pPr indent="-889000" lvl="4" marL="2286000">
              <a:spcBef>
                <a:spcPts val="0"/>
              </a:spcBef>
              <a:spcAft>
                <a:spcPts val="0"/>
              </a:spcAft>
              <a:buSzPts val="10400"/>
              <a:buChar char="○"/>
              <a:defRPr sz="10400"/>
            </a:lvl5pPr>
            <a:lvl6pPr indent="-889000" lvl="5" marL="2743200">
              <a:spcBef>
                <a:spcPts val="0"/>
              </a:spcBef>
              <a:spcAft>
                <a:spcPts val="0"/>
              </a:spcAft>
              <a:buSzPts val="10400"/>
              <a:buChar char="■"/>
              <a:defRPr sz="10400"/>
            </a:lvl6pPr>
            <a:lvl7pPr indent="-889000" lvl="6" marL="3200400">
              <a:spcBef>
                <a:spcPts val="0"/>
              </a:spcBef>
              <a:spcAft>
                <a:spcPts val="0"/>
              </a:spcAft>
              <a:buSzPts val="10400"/>
              <a:buChar char="●"/>
              <a:defRPr sz="10400"/>
            </a:lvl7pPr>
            <a:lvl8pPr indent="-889000" lvl="7" marL="3657600">
              <a:spcBef>
                <a:spcPts val="0"/>
              </a:spcBef>
              <a:spcAft>
                <a:spcPts val="0"/>
              </a:spcAft>
              <a:buSzPts val="10400"/>
              <a:buChar char="○"/>
              <a:defRPr sz="10400"/>
            </a:lvl8pPr>
            <a:lvl9pPr indent="-889000" lvl="8" marL="4114800">
              <a:spcBef>
                <a:spcPts val="0"/>
              </a:spcBef>
              <a:spcAft>
                <a:spcPts val="0"/>
              </a:spcAft>
              <a:buSzPts val="10400"/>
              <a:buChar char="■"/>
              <a:defRPr sz="10400"/>
            </a:lvl9pPr>
          </a:lstStyle>
          <a:p/>
        </p:txBody>
      </p:sp>
      <p:sp>
        <p:nvSpPr>
          <p:cNvPr id="23" name="Google Shape;23;p5"/>
          <p:cNvSpPr txBox="1"/>
          <p:nvPr>
            <p:ph idx="2" type="body"/>
          </p:nvPr>
        </p:nvSpPr>
        <p:spPr>
          <a:xfrm>
            <a:off x="54767200" y="3841583"/>
            <a:ext cx="45332100" cy="11388000"/>
          </a:xfrm>
          <a:prstGeom prst="rect">
            <a:avLst/>
          </a:prstGeom>
        </p:spPr>
        <p:txBody>
          <a:bodyPr anchorCtr="0" anchor="t" bIns="792350" lIns="792350" spcFirstLastPara="1" rIns="792350" wrap="square" tIns="792350">
            <a:normAutofit/>
          </a:bodyPr>
          <a:lstStyle>
            <a:lvl1pPr indent="-996950" lvl="0" marL="457200">
              <a:spcBef>
                <a:spcPts val="0"/>
              </a:spcBef>
              <a:spcAft>
                <a:spcPts val="0"/>
              </a:spcAft>
              <a:buSzPts val="12100"/>
              <a:buChar char="●"/>
              <a:defRPr sz="12100"/>
            </a:lvl1pPr>
            <a:lvl2pPr indent="-889000" lvl="1" marL="914400">
              <a:spcBef>
                <a:spcPts val="0"/>
              </a:spcBef>
              <a:spcAft>
                <a:spcPts val="0"/>
              </a:spcAft>
              <a:buSzPts val="10400"/>
              <a:buChar char="○"/>
              <a:defRPr sz="10400"/>
            </a:lvl2pPr>
            <a:lvl3pPr indent="-889000" lvl="2" marL="1371600">
              <a:spcBef>
                <a:spcPts val="0"/>
              </a:spcBef>
              <a:spcAft>
                <a:spcPts val="0"/>
              </a:spcAft>
              <a:buSzPts val="10400"/>
              <a:buChar char="■"/>
              <a:defRPr sz="10400"/>
            </a:lvl3pPr>
            <a:lvl4pPr indent="-889000" lvl="3" marL="1828800">
              <a:spcBef>
                <a:spcPts val="0"/>
              </a:spcBef>
              <a:spcAft>
                <a:spcPts val="0"/>
              </a:spcAft>
              <a:buSzPts val="10400"/>
              <a:buChar char="●"/>
              <a:defRPr sz="10400"/>
            </a:lvl4pPr>
            <a:lvl5pPr indent="-889000" lvl="4" marL="2286000">
              <a:spcBef>
                <a:spcPts val="0"/>
              </a:spcBef>
              <a:spcAft>
                <a:spcPts val="0"/>
              </a:spcAft>
              <a:buSzPts val="10400"/>
              <a:buChar char="○"/>
              <a:defRPr sz="10400"/>
            </a:lvl5pPr>
            <a:lvl6pPr indent="-889000" lvl="5" marL="2743200">
              <a:spcBef>
                <a:spcPts val="0"/>
              </a:spcBef>
              <a:spcAft>
                <a:spcPts val="0"/>
              </a:spcAft>
              <a:buSzPts val="10400"/>
              <a:buChar char="■"/>
              <a:defRPr sz="10400"/>
            </a:lvl6pPr>
            <a:lvl7pPr indent="-889000" lvl="6" marL="3200400">
              <a:spcBef>
                <a:spcPts val="0"/>
              </a:spcBef>
              <a:spcAft>
                <a:spcPts val="0"/>
              </a:spcAft>
              <a:buSzPts val="10400"/>
              <a:buChar char="●"/>
              <a:defRPr sz="10400"/>
            </a:lvl7pPr>
            <a:lvl8pPr indent="-889000" lvl="7" marL="3657600">
              <a:spcBef>
                <a:spcPts val="0"/>
              </a:spcBef>
              <a:spcAft>
                <a:spcPts val="0"/>
              </a:spcAft>
              <a:buSzPts val="10400"/>
              <a:buChar char="○"/>
              <a:defRPr sz="10400"/>
            </a:lvl8pPr>
            <a:lvl9pPr indent="-889000" lvl="8" marL="4114800">
              <a:spcBef>
                <a:spcPts val="0"/>
              </a:spcBef>
              <a:spcAft>
                <a:spcPts val="0"/>
              </a:spcAft>
              <a:buSzPts val="10400"/>
              <a:buChar char="■"/>
              <a:defRPr sz="10400"/>
            </a:lvl9pPr>
          </a:lstStyle>
          <a:p/>
        </p:txBody>
      </p:sp>
      <p:sp>
        <p:nvSpPr>
          <p:cNvPr id="24" name="Google Shape;24;p5"/>
          <p:cNvSpPr txBox="1"/>
          <p:nvPr>
            <p:ph idx="12" type="sldNum"/>
          </p:nvPr>
        </p:nvSpPr>
        <p:spPr>
          <a:xfrm>
            <a:off x="96021189" y="15544056"/>
            <a:ext cx="6218700" cy="1311900"/>
          </a:xfrm>
          <a:prstGeom prst="rect">
            <a:avLst/>
          </a:prstGeom>
        </p:spPr>
        <p:txBody>
          <a:bodyPr anchorCtr="0" anchor="ctr" bIns="792350" lIns="792350" spcFirstLastPara="1" rIns="792350" wrap="square" tIns="792350">
            <a:normAutofit fontScale="25000" lnSpcReduction="20000"/>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532600" y="1483417"/>
            <a:ext cx="96566700" cy="1908900"/>
          </a:xfrm>
          <a:prstGeom prst="rect">
            <a:avLst/>
          </a:prstGeom>
        </p:spPr>
        <p:txBody>
          <a:bodyPr anchorCtr="0" anchor="t" bIns="792350" lIns="792350" spcFirstLastPara="1" rIns="792350" wrap="square" tIns="792350">
            <a:normAutofit/>
          </a:bodyPr>
          <a:lstStyle>
            <a:lvl1pPr lvl="0">
              <a:spcBef>
                <a:spcPts val="0"/>
              </a:spcBef>
              <a:spcAft>
                <a:spcPts val="0"/>
              </a:spcAft>
              <a:buSzPts val="24300"/>
              <a:buNone/>
              <a:defRPr/>
            </a:lvl1pPr>
            <a:lvl2pPr lvl="1">
              <a:spcBef>
                <a:spcPts val="0"/>
              </a:spcBef>
              <a:spcAft>
                <a:spcPts val="0"/>
              </a:spcAft>
              <a:buSzPts val="24300"/>
              <a:buNone/>
              <a:defRPr/>
            </a:lvl2pPr>
            <a:lvl3pPr lvl="2">
              <a:spcBef>
                <a:spcPts val="0"/>
              </a:spcBef>
              <a:spcAft>
                <a:spcPts val="0"/>
              </a:spcAft>
              <a:buSzPts val="24300"/>
              <a:buNone/>
              <a:defRPr/>
            </a:lvl3pPr>
            <a:lvl4pPr lvl="3">
              <a:spcBef>
                <a:spcPts val="0"/>
              </a:spcBef>
              <a:spcAft>
                <a:spcPts val="0"/>
              </a:spcAft>
              <a:buSzPts val="24300"/>
              <a:buNone/>
              <a:defRPr/>
            </a:lvl4pPr>
            <a:lvl5pPr lvl="4">
              <a:spcBef>
                <a:spcPts val="0"/>
              </a:spcBef>
              <a:spcAft>
                <a:spcPts val="0"/>
              </a:spcAft>
              <a:buSzPts val="24300"/>
              <a:buNone/>
              <a:defRPr/>
            </a:lvl5pPr>
            <a:lvl6pPr lvl="5">
              <a:spcBef>
                <a:spcPts val="0"/>
              </a:spcBef>
              <a:spcAft>
                <a:spcPts val="0"/>
              </a:spcAft>
              <a:buSzPts val="24300"/>
              <a:buNone/>
              <a:defRPr/>
            </a:lvl6pPr>
            <a:lvl7pPr lvl="6">
              <a:spcBef>
                <a:spcPts val="0"/>
              </a:spcBef>
              <a:spcAft>
                <a:spcPts val="0"/>
              </a:spcAft>
              <a:buSzPts val="24300"/>
              <a:buNone/>
              <a:defRPr/>
            </a:lvl7pPr>
            <a:lvl8pPr lvl="7">
              <a:spcBef>
                <a:spcPts val="0"/>
              </a:spcBef>
              <a:spcAft>
                <a:spcPts val="0"/>
              </a:spcAft>
              <a:buSzPts val="24300"/>
              <a:buNone/>
              <a:defRPr/>
            </a:lvl8pPr>
            <a:lvl9pPr lvl="8">
              <a:spcBef>
                <a:spcPts val="0"/>
              </a:spcBef>
              <a:spcAft>
                <a:spcPts val="0"/>
              </a:spcAft>
              <a:buSzPts val="24300"/>
              <a:buNone/>
              <a:defRPr/>
            </a:lvl9pPr>
          </a:lstStyle>
          <a:p/>
        </p:txBody>
      </p:sp>
      <p:sp>
        <p:nvSpPr>
          <p:cNvPr id="27" name="Google Shape;27;p6"/>
          <p:cNvSpPr txBox="1"/>
          <p:nvPr>
            <p:ph idx="12" type="sldNum"/>
          </p:nvPr>
        </p:nvSpPr>
        <p:spPr>
          <a:xfrm>
            <a:off x="96021189" y="15544056"/>
            <a:ext cx="6218700" cy="1311900"/>
          </a:xfrm>
          <a:prstGeom prst="rect">
            <a:avLst/>
          </a:prstGeom>
        </p:spPr>
        <p:txBody>
          <a:bodyPr anchorCtr="0" anchor="ctr" bIns="792350" lIns="792350" spcFirstLastPara="1" rIns="792350" wrap="square" tIns="792350">
            <a:normAutofit fontScale="25000" lnSpcReduction="20000"/>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532600" y="1852000"/>
            <a:ext cx="31824000" cy="2519100"/>
          </a:xfrm>
          <a:prstGeom prst="rect">
            <a:avLst/>
          </a:prstGeom>
        </p:spPr>
        <p:txBody>
          <a:bodyPr anchorCtr="0" anchor="b" bIns="792350" lIns="792350" spcFirstLastPara="1" rIns="792350" wrap="square" tIns="792350">
            <a:normAutofit/>
          </a:bodyPr>
          <a:lstStyle>
            <a:lvl1pPr lvl="0">
              <a:spcBef>
                <a:spcPts val="0"/>
              </a:spcBef>
              <a:spcAft>
                <a:spcPts val="0"/>
              </a:spcAft>
              <a:buSzPts val="20800"/>
              <a:buNone/>
              <a:defRPr sz="20800"/>
            </a:lvl1pPr>
            <a:lvl2pPr lvl="1">
              <a:spcBef>
                <a:spcPts val="0"/>
              </a:spcBef>
              <a:spcAft>
                <a:spcPts val="0"/>
              </a:spcAft>
              <a:buSzPts val="20800"/>
              <a:buNone/>
              <a:defRPr sz="20800"/>
            </a:lvl2pPr>
            <a:lvl3pPr lvl="2">
              <a:spcBef>
                <a:spcPts val="0"/>
              </a:spcBef>
              <a:spcAft>
                <a:spcPts val="0"/>
              </a:spcAft>
              <a:buSzPts val="20800"/>
              <a:buNone/>
              <a:defRPr sz="20800"/>
            </a:lvl3pPr>
            <a:lvl4pPr lvl="3">
              <a:spcBef>
                <a:spcPts val="0"/>
              </a:spcBef>
              <a:spcAft>
                <a:spcPts val="0"/>
              </a:spcAft>
              <a:buSzPts val="20800"/>
              <a:buNone/>
              <a:defRPr sz="20800"/>
            </a:lvl4pPr>
            <a:lvl5pPr lvl="4">
              <a:spcBef>
                <a:spcPts val="0"/>
              </a:spcBef>
              <a:spcAft>
                <a:spcPts val="0"/>
              </a:spcAft>
              <a:buSzPts val="20800"/>
              <a:buNone/>
              <a:defRPr sz="20800"/>
            </a:lvl5pPr>
            <a:lvl6pPr lvl="5">
              <a:spcBef>
                <a:spcPts val="0"/>
              </a:spcBef>
              <a:spcAft>
                <a:spcPts val="0"/>
              </a:spcAft>
              <a:buSzPts val="20800"/>
              <a:buNone/>
              <a:defRPr sz="20800"/>
            </a:lvl6pPr>
            <a:lvl7pPr lvl="6">
              <a:spcBef>
                <a:spcPts val="0"/>
              </a:spcBef>
              <a:spcAft>
                <a:spcPts val="0"/>
              </a:spcAft>
              <a:buSzPts val="20800"/>
              <a:buNone/>
              <a:defRPr sz="20800"/>
            </a:lvl7pPr>
            <a:lvl8pPr lvl="7">
              <a:spcBef>
                <a:spcPts val="0"/>
              </a:spcBef>
              <a:spcAft>
                <a:spcPts val="0"/>
              </a:spcAft>
              <a:buSzPts val="20800"/>
              <a:buNone/>
              <a:defRPr sz="20800"/>
            </a:lvl8pPr>
            <a:lvl9pPr lvl="8">
              <a:spcBef>
                <a:spcPts val="0"/>
              </a:spcBef>
              <a:spcAft>
                <a:spcPts val="0"/>
              </a:spcAft>
              <a:buSzPts val="20800"/>
              <a:buNone/>
              <a:defRPr sz="20800"/>
            </a:lvl9pPr>
          </a:lstStyle>
          <a:p/>
        </p:txBody>
      </p:sp>
      <p:sp>
        <p:nvSpPr>
          <p:cNvPr id="30" name="Google Shape;30;p7"/>
          <p:cNvSpPr txBox="1"/>
          <p:nvPr>
            <p:ph idx="1" type="body"/>
          </p:nvPr>
        </p:nvSpPr>
        <p:spPr>
          <a:xfrm>
            <a:off x="3532600" y="4632000"/>
            <a:ext cx="31824000" cy="10598100"/>
          </a:xfrm>
          <a:prstGeom prst="rect">
            <a:avLst/>
          </a:prstGeom>
        </p:spPr>
        <p:txBody>
          <a:bodyPr anchorCtr="0" anchor="t" bIns="792350" lIns="792350" spcFirstLastPara="1" rIns="792350" wrap="square" tIns="792350">
            <a:normAutofit/>
          </a:bodyPr>
          <a:lstStyle>
            <a:lvl1pPr indent="-889000" lvl="0" marL="457200">
              <a:spcBef>
                <a:spcPts val="0"/>
              </a:spcBef>
              <a:spcAft>
                <a:spcPts val="0"/>
              </a:spcAft>
              <a:buSzPts val="10400"/>
              <a:buChar char="●"/>
              <a:defRPr sz="10400"/>
            </a:lvl1pPr>
            <a:lvl2pPr indent="-889000" lvl="1" marL="914400">
              <a:spcBef>
                <a:spcPts val="0"/>
              </a:spcBef>
              <a:spcAft>
                <a:spcPts val="0"/>
              </a:spcAft>
              <a:buSzPts val="10400"/>
              <a:buChar char="○"/>
              <a:defRPr sz="10400"/>
            </a:lvl2pPr>
            <a:lvl3pPr indent="-889000" lvl="2" marL="1371600">
              <a:spcBef>
                <a:spcPts val="0"/>
              </a:spcBef>
              <a:spcAft>
                <a:spcPts val="0"/>
              </a:spcAft>
              <a:buSzPts val="10400"/>
              <a:buChar char="■"/>
              <a:defRPr sz="10400"/>
            </a:lvl3pPr>
            <a:lvl4pPr indent="-889000" lvl="3" marL="1828800">
              <a:spcBef>
                <a:spcPts val="0"/>
              </a:spcBef>
              <a:spcAft>
                <a:spcPts val="0"/>
              </a:spcAft>
              <a:buSzPts val="10400"/>
              <a:buChar char="●"/>
              <a:defRPr sz="10400"/>
            </a:lvl4pPr>
            <a:lvl5pPr indent="-889000" lvl="4" marL="2286000">
              <a:spcBef>
                <a:spcPts val="0"/>
              </a:spcBef>
              <a:spcAft>
                <a:spcPts val="0"/>
              </a:spcAft>
              <a:buSzPts val="10400"/>
              <a:buChar char="○"/>
              <a:defRPr sz="10400"/>
            </a:lvl5pPr>
            <a:lvl6pPr indent="-889000" lvl="5" marL="2743200">
              <a:spcBef>
                <a:spcPts val="0"/>
              </a:spcBef>
              <a:spcAft>
                <a:spcPts val="0"/>
              </a:spcAft>
              <a:buSzPts val="10400"/>
              <a:buChar char="■"/>
              <a:defRPr sz="10400"/>
            </a:lvl6pPr>
            <a:lvl7pPr indent="-889000" lvl="6" marL="3200400">
              <a:spcBef>
                <a:spcPts val="0"/>
              </a:spcBef>
              <a:spcAft>
                <a:spcPts val="0"/>
              </a:spcAft>
              <a:buSzPts val="10400"/>
              <a:buChar char="●"/>
              <a:defRPr sz="10400"/>
            </a:lvl7pPr>
            <a:lvl8pPr indent="-889000" lvl="7" marL="3657600">
              <a:spcBef>
                <a:spcPts val="0"/>
              </a:spcBef>
              <a:spcAft>
                <a:spcPts val="0"/>
              </a:spcAft>
              <a:buSzPts val="10400"/>
              <a:buChar char="○"/>
              <a:defRPr sz="10400"/>
            </a:lvl8pPr>
            <a:lvl9pPr indent="-889000" lvl="8" marL="4114800">
              <a:spcBef>
                <a:spcPts val="0"/>
              </a:spcBef>
              <a:spcAft>
                <a:spcPts val="0"/>
              </a:spcAft>
              <a:buSzPts val="10400"/>
              <a:buChar char="■"/>
              <a:defRPr sz="10400"/>
            </a:lvl9pPr>
          </a:lstStyle>
          <a:p/>
        </p:txBody>
      </p:sp>
      <p:sp>
        <p:nvSpPr>
          <p:cNvPr id="31" name="Google Shape;31;p7"/>
          <p:cNvSpPr txBox="1"/>
          <p:nvPr>
            <p:ph idx="12" type="sldNum"/>
          </p:nvPr>
        </p:nvSpPr>
        <p:spPr>
          <a:xfrm>
            <a:off x="96021189" y="15544056"/>
            <a:ext cx="6218700" cy="1311900"/>
          </a:xfrm>
          <a:prstGeom prst="rect">
            <a:avLst/>
          </a:prstGeom>
        </p:spPr>
        <p:txBody>
          <a:bodyPr anchorCtr="0" anchor="ctr" bIns="792350" lIns="792350" spcFirstLastPara="1" rIns="792350" wrap="square" tIns="792350">
            <a:normAutofit fontScale="25000" lnSpcReduction="20000"/>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5556167" y="1500500"/>
            <a:ext cx="72168300" cy="13635900"/>
          </a:xfrm>
          <a:prstGeom prst="rect">
            <a:avLst/>
          </a:prstGeom>
        </p:spPr>
        <p:txBody>
          <a:bodyPr anchorCtr="0" anchor="ctr" bIns="792350" lIns="792350" spcFirstLastPara="1" rIns="792350" wrap="square" tIns="792350">
            <a:normAutofit/>
          </a:bodyPr>
          <a:lstStyle>
            <a:lvl1pPr lvl="0">
              <a:spcBef>
                <a:spcPts val="0"/>
              </a:spcBef>
              <a:spcAft>
                <a:spcPts val="0"/>
              </a:spcAft>
              <a:buSzPts val="41600"/>
              <a:buNone/>
              <a:defRPr sz="41600"/>
            </a:lvl1pPr>
            <a:lvl2pPr lvl="1">
              <a:spcBef>
                <a:spcPts val="0"/>
              </a:spcBef>
              <a:spcAft>
                <a:spcPts val="0"/>
              </a:spcAft>
              <a:buSzPts val="41600"/>
              <a:buNone/>
              <a:defRPr sz="41600"/>
            </a:lvl2pPr>
            <a:lvl3pPr lvl="2">
              <a:spcBef>
                <a:spcPts val="0"/>
              </a:spcBef>
              <a:spcAft>
                <a:spcPts val="0"/>
              </a:spcAft>
              <a:buSzPts val="41600"/>
              <a:buNone/>
              <a:defRPr sz="41600"/>
            </a:lvl3pPr>
            <a:lvl4pPr lvl="3">
              <a:spcBef>
                <a:spcPts val="0"/>
              </a:spcBef>
              <a:spcAft>
                <a:spcPts val="0"/>
              </a:spcAft>
              <a:buSzPts val="41600"/>
              <a:buNone/>
              <a:defRPr sz="41600"/>
            </a:lvl4pPr>
            <a:lvl5pPr lvl="4">
              <a:spcBef>
                <a:spcPts val="0"/>
              </a:spcBef>
              <a:spcAft>
                <a:spcPts val="0"/>
              </a:spcAft>
              <a:buSzPts val="41600"/>
              <a:buNone/>
              <a:defRPr sz="41600"/>
            </a:lvl5pPr>
            <a:lvl6pPr lvl="5">
              <a:spcBef>
                <a:spcPts val="0"/>
              </a:spcBef>
              <a:spcAft>
                <a:spcPts val="0"/>
              </a:spcAft>
              <a:buSzPts val="41600"/>
              <a:buNone/>
              <a:defRPr sz="41600"/>
            </a:lvl6pPr>
            <a:lvl7pPr lvl="6">
              <a:spcBef>
                <a:spcPts val="0"/>
              </a:spcBef>
              <a:spcAft>
                <a:spcPts val="0"/>
              </a:spcAft>
              <a:buSzPts val="41600"/>
              <a:buNone/>
              <a:defRPr sz="41600"/>
            </a:lvl7pPr>
            <a:lvl8pPr lvl="7">
              <a:spcBef>
                <a:spcPts val="0"/>
              </a:spcBef>
              <a:spcAft>
                <a:spcPts val="0"/>
              </a:spcAft>
              <a:buSzPts val="41600"/>
              <a:buNone/>
              <a:defRPr sz="41600"/>
            </a:lvl8pPr>
            <a:lvl9pPr lvl="8">
              <a:spcBef>
                <a:spcPts val="0"/>
              </a:spcBef>
              <a:spcAft>
                <a:spcPts val="0"/>
              </a:spcAft>
              <a:buSzPts val="41600"/>
              <a:buNone/>
              <a:defRPr sz="41600"/>
            </a:lvl9pPr>
          </a:lstStyle>
          <a:p/>
        </p:txBody>
      </p:sp>
      <p:sp>
        <p:nvSpPr>
          <p:cNvPr id="34" name="Google Shape;34;p8"/>
          <p:cNvSpPr txBox="1"/>
          <p:nvPr>
            <p:ph idx="12" type="sldNum"/>
          </p:nvPr>
        </p:nvSpPr>
        <p:spPr>
          <a:xfrm>
            <a:off x="96021189" y="15544056"/>
            <a:ext cx="6218700" cy="1311900"/>
          </a:xfrm>
          <a:prstGeom prst="rect">
            <a:avLst/>
          </a:prstGeom>
        </p:spPr>
        <p:txBody>
          <a:bodyPr anchorCtr="0" anchor="ctr" bIns="792350" lIns="792350" spcFirstLastPara="1" rIns="792350" wrap="square" tIns="792350">
            <a:normAutofit fontScale="25000" lnSpcReduction="20000"/>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51816000" y="-417"/>
            <a:ext cx="51816000" cy="17145000"/>
          </a:xfrm>
          <a:prstGeom prst="rect">
            <a:avLst/>
          </a:prstGeom>
          <a:solidFill>
            <a:schemeClr val="lt2"/>
          </a:solidFill>
          <a:ln>
            <a:noFill/>
          </a:ln>
        </p:spPr>
        <p:txBody>
          <a:bodyPr anchorCtr="0" anchor="ctr" bIns="792350" lIns="792350" spcFirstLastPara="1" rIns="792350" wrap="square" tIns="792350">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3009000" y="4110583"/>
            <a:ext cx="45845700" cy="4941000"/>
          </a:xfrm>
          <a:prstGeom prst="rect">
            <a:avLst/>
          </a:prstGeom>
        </p:spPr>
        <p:txBody>
          <a:bodyPr anchorCtr="0" anchor="b" bIns="792350" lIns="792350" spcFirstLastPara="1" rIns="792350" wrap="square" tIns="792350">
            <a:normAutofit/>
          </a:bodyPr>
          <a:lstStyle>
            <a:lvl1pPr lvl="0" algn="ctr">
              <a:spcBef>
                <a:spcPts val="0"/>
              </a:spcBef>
              <a:spcAft>
                <a:spcPts val="0"/>
              </a:spcAft>
              <a:buSzPts val="36400"/>
              <a:buNone/>
              <a:defRPr sz="36400"/>
            </a:lvl1pPr>
            <a:lvl2pPr lvl="1" algn="ctr">
              <a:spcBef>
                <a:spcPts val="0"/>
              </a:spcBef>
              <a:spcAft>
                <a:spcPts val="0"/>
              </a:spcAft>
              <a:buSzPts val="36400"/>
              <a:buNone/>
              <a:defRPr sz="36400"/>
            </a:lvl2pPr>
            <a:lvl3pPr lvl="2" algn="ctr">
              <a:spcBef>
                <a:spcPts val="0"/>
              </a:spcBef>
              <a:spcAft>
                <a:spcPts val="0"/>
              </a:spcAft>
              <a:buSzPts val="36400"/>
              <a:buNone/>
              <a:defRPr sz="36400"/>
            </a:lvl3pPr>
            <a:lvl4pPr lvl="3" algn="ctr">
              <a:spcBef>
                <a:spcPts val="0"/>
              </a:spcBef>
              <a:spcAft>
                <a:spcPts val="0"/>
              </a:spcAft>
              <a:buSzPts val="36400"/>
              <a:buNone/>
              <a:defRPr sz="36400"/>
            </a:lvl4pPr>
            <a:lvl5pPr lvl="4" algn="ctr">
              <a:spcBef>
                <a:spcPts val="0"/>
              </a:spcBef>
              <a:spcAft>
                <a:spcPts val="0"/>
              </a:spcAft>
              <a:buSzPts val="36400"/>
              <a:buNone/>
              <a:defRPr sz="36400"/>
            </a:lvl5pPr>
            <a:lvl6pPr lvl="5" algn="ctr">
              <a:spcBef>
                <a:spcPts val="0"/>
              </a:spcBef>
              <a:spcAft>
                <a:spcPts val="0"/>
              </a:spcAft>
              <a:buSzPts val="36400"/>
              <a:buNone/>
              <a:defRPr sz="36400"/>
            </a:lvl6pPr>
            <a:lvl7pPr lvl="6" algn="ctr">
              <a:spcBef>
                <a:spcPts val="0"/>
              </a:spcBef>
              <a:spcAft>
                <a:spcPts val="0"/>
              </a:spcAft>
              <a:buSzPts val="36400"/>
              <a:buNone/>
              <a:defRPr sz="36400"/>
            </a:lvl7pPr>
            <a:lvl8pPr lvl="7" algn="ctr">
              <a:spcBef>
                <a:spcPts val="0"/>
              </a:spcBef>
              <a:spcAft>
                <a:spcPts val="0"/>
              </a:spcAft>
              <a:buSzPts val="36400"/>
              <a:buNone/>
              <a:defRPr sz="36400"/>
            </a:lvl8pPr>
            <a:lvl9pPr lvl="8" algn="ctr">
              <a:spcBef>
                <a:spcPts val="0"/>
              </a:spcBef>
              <a:spcAft>
                <a:spcPts val="0"/>
              </a:spcAft>
              <a:buSzPts val="36400"/>
              <a:buNone/>
              <a:defRPr sz="36400"/>
            </a:lvl9pPr>
          </a:lstStyle>
          <a:p/>
        </p:txBody>
      </p:sp>
      <p:sp>
        <p:nvSpPr>
          <p:cNvPr id="38" name="Google Shape;38;p9"/>
          <p:cNvSpPr txBox="1"/>
          <p:nvPr>
            <p:ph idx="1" type="subTitle"/>
          </p:nvPr>
        </p:nvSpPr>
        <p:spPr>
          <a:xfrm>
            <a:off x="3009000" y="9343583"/>
            <a:ext cx="45845700" cy="4116900"/>
          </a:xfrm>
          <a:prstGeom prst="rect">
            <a:avLst/>
          </a:prstGeom>
        </p:spPr>
        <p:txBody>
          <a:bodyPr anchorCtr="0" anchor="t" bIns="792350" lIns="792350" spcFirstLastPara="1" rIns="792350" wrap="square" tIns="792350">
            <a:normAutofit/>
          </a:bodyPr>
          <a:lstStyle>
            <a:lvl1pPr lvl="0" algn="ctr">
              <a:lnSpc>
                <a:spcPct val="100000"/>
              </a:lnSpc>
              <a:spcBef>
                <a:spcPts val="0"/>
              </a:spcBef>
              <a:spcAft>
                <a:spcPts val="0"/>
              </a:spcAft>
              <a:buSzPts val="18200"/>
              <a:buNone/>
              <a:defRPr sz="18200"/>
            </a:lvl1pPr>
            <a:lvl2pPr lvl="1" algn="ctr">
              <a:lnSpc>
                <a:spcPct val="100000"/>
              </a:lnSpc>
              <a:spcBef>
                <a:spcPts val="0"/>
              </a:spcBef>
              <a:spcAft>
                <a:spcPts val="0"/>
              </a:spcAft>
              <a:buSzPts val="18200"/>
              <a:buNone/>
              <a:defRPr sz="18200"/>
            </a:lvl2pPr>
            <a:lvl3pPr lvl="2" algn="ctr">
              <a:lnSpc>
                <a:spcPct val="100000"/>
              </a:lnSpc>
              <a:spcBef>
                <a:spcPts val="0"/>
              </a:spcBef>
              <a:spcAft>
                <a:spcPts val="0"/>
              </a:spcAft>
              <a:buSzPts val="18200"/>
              <a:buNone/>
              <a:defRPr sz="18200"/>
            </a:lvl3pPr>
            <a:lvl4pPr lvl="3" algn="ctr">
              <a:lnSpc>
                <a:spcPct val="100000"/>
              </a:lnSpc>
              <a:spcBef>
                <a:spcPts val="0"/>
              </a:spcBef>
              <a:spcAft>
                <a:spcPts val="0"/>
              </a:spcAft>
              <a:buSzPts val="18200"/>
              <a:buNone/>
              <a:defRPr sz="18200"/>
            </a:lvl4pPr>
            <a:lvl5pPr lvl="4" algn="ctr">
              <a:lnSpc>
                <a:spcPct val="100000"/>
              </a:lnSpc>
              <a:spcBef>
                <a:spcPts val="0"/>
              </a:spcBef>
              <a:spcAft>
                <a:spcPts val="0"/>
              </a:spcAft>
              <a:buSzPts val="18200"/>
              <a:buNone/>
              <a:defRPr sz="18200"/>
            </a:lvl5pPr>
            <a:lvl6pPr lvl="5" algn="ctr">
              <a:lnSpc>
                <a:spcPct val="100000"/>
              </a:lnSpc>
              <a:spcBef>
                <a:spcPts val="0"/>
              </a:spcBef>
              <a:spcAft>
                <a:spcPts val="0"/>
              </a:spcAft>
              <a:buSzPts val="18200"/>
              <a:buNone/>
              <a:defRPr sz="18200"/>
            </a:lvl6pPr>
            <a:lvl7pPr lvl="6" algn="ctr">
              <a:lnSpc>
                <a:spcPct val="100000"/>
              </a:lnSpc>
              <a:spcBef>
                <a:spcPts val="0"/>
              </a:spcBef>
              <a:spcAft>
                <a:spcPts val="0"/>
              </a:spcAft>
              <a:buSzPts val="18200"/>
              <a:buNone/>
              <a:defRPr sz="18200"/>
            </a:lvl7pPr>
            <a:lvl8pPr lvl="7" algn="ctr">
              <a:lnSpc>
                <a:spcPct val="100000"/>
              </a:lnSpc>
              <a:spcBef>
                <a:spcPts val="0"/>
              </a:spcBef>
              <a:spcAft>
                <a:spcPts val="0"/>
              </a:spcAft>
              <a:buSzPts val="18200"/>
              <a:buNone/>
              <a:defRPr sz="18200"/>
            </a:lvl8pPr>
            <a:lvl9pPr lvl="8" algn="ctr">
              <a:lnSpc>
                <a:spcPct val="100000"/>
              </a:lnSpc>
              <a:spcBef>
                <a:spcPts val="0"/>
              </a:spcBef>
              <a:spcAft>
                <a:spcPts val="0"/>
              </a:spcAft>
              <a:buSzPts val="18200"/>
              <a:buNone/>
              <a:defRPr sz="18200"/>
            </a:lvl9pPr>
          </a:lstStyle>
          <a:p/>
        </p:txBody>
      </p:sp>
      <p:sp>
        <p:nvSpPr>
          <p:cNvPr id="39" name="Google Shape;39;p9"/>
          <p:cNvSpPr txBox="1"/>
          <p:nvPr>
            <p:ph idx="2" type="body"/>
          </p:nvPr>
        </p:nvSpPr>
        <p:spPr>
          <a:xfrm>
            <a:off x="55981000" y="2413583"/>
            <a:ext cx="43485900" cy="12317100"/>
          </a:xfrm>
          <a:prstGeom prst="rect">
            <a:avLst/>
          </a:prstGeom>
        </p:spPr>
        <p:txBody>
          <a:bodyPr anchorCtr="0" anchor="ctr" bIns="792350" lIns="792350" spcFirstLastPara="1" rIns="792350" wrap="square" tIns="792350">
            <a:normAutofit/>
          </a:bodyPr>
          <a:lstStyle>
            <a:lvl1pPr indent="-1219200" lvl="0" marL="457200">
              <a:spcBef>
                <a:spcPts val="0"/>
              </a:spcBef>
              <a:spcAft>
                <a:spcPts val="0"/>
              </a:spcAft>
              <a:buSzPts val="15600"/>
              <a:buChar char="●"/>
              <a:defRPr/>
            </a:lvl1pPr>
            <a:lvl2pPr indent="-996950" lvl="1" marL="914400">
              <a:spcBef>
                <a:spcPts val="0"/>
              </a:spcBef>
              <a:spcAft>
                <a:spcPts val="0"/>
              </a:spcAft>
              <a:buSzPts val="12100"/>
              <a:buChar char="○"/>
              <a:defRPr/>
            </a:lvl2pPr>
            <a:lvl3pPr indent="-996950" lvl="2" marL="1371600">
              <a:spcBef>
                <a:spcPts val="0"/>
              </a:spcBef>
              <a:spcAft>
                <a:spcPts val="0"/>
              </a:spcAft>
              <a:buSzPts val="12100"/>
              <a:buChar char="■"/>
              <a:defRPr/>
            </a:lvl3pPr>
            <a:lvl4pPr indent="-996950" lvl="3" marL="1828800">
              <a:spcBef>
                <a:spcPts val="0"/>
              </a:spcBef>
              <a:spcAft>
                <a:spcPts val="0"/>
              </a:spcAft>
              <a:buSzPts val="12100"/>
              <a:buChar char="●"/>
              <a:defRPr/>
            </a:lvl4pPr>
            <a:lvl5pPr indent="-996950" lvl="4" marL="2286000">
              <a:spcBef>
                <a:spcPts val="0"/>
              </a:spcBef>
              <a:spcAft>
                <a:spcPts val="0"/>
              </a:spcAft>
              <a:buSzPts val="12100"/>
              <a:buChar char="○"/>
              <a:defRPr/>
            </a:lvl5pPr>
            <a:lvl6pPr indent="-996950" lvl="5" marL="2743200">
              <a:spcBef>
                <a:spcPts val="0"/>
              </a:spcBef>
              <a:spcAft>
                <a:spcPts val="0"/>
              </a:spcAft>
              <a:buSzPts val="12100"/>
              <a:buChar char="■"/>
              <a:defRPr/>
            </a:lvl6pPr>
            <a:lvl7pPr indent="-996950" lvl="6" marL="3200400">
              <a:spcBef>
                <a:spcPts val="0"/>
              </a:spcBef>
              <a:spcAft>
                <a:spcPts val="0"/>
              </a:spcAft>
              <a:buSzPts val="12100"/>
              <a:buChar char="●"/>
              <a:defRPr/>
            </a:lvl7pPr>
            <a:lvl8pPr indent="-996950" lvl="7" marL="3657600">
              <a:spcBef>
                <a:spcPts val="0"/>
              </a:spcBef>
              <a:spcAft>
                <a:spcPts val="0"/>
              </a:spcAft>
              <a:buSzPts val="12100"/>
              <a:buChar char="○"/>
              <a:defRPr/>
            </a:lvl8pPr>
            <a:lvl9pPr indent="-996950" lvl="8" marL="4114800">
              <a:spcBef>
                <a:spcPts val="0"/>
              </a:spcBef>
              <a:spcAft>
                <a:spcPts val="0"/>
              </a:spcAft>
              <a:buSzPts val="12100"/>
              <a:buChar char="■"/>
              <a:defRPr/>
            </a:lvl9pPr>
          </a:lstStyle>
          <a:p/>
        </p:txBody>
      </p:sp>
      <p:sp>
        <p:nvSpPr>
          <p:cNvPr id="40" name="Google Shape;40;p9"/>
          <p:cNvSpPr txBox="1"/>
          <p:nvPr>
            <p:ph idx="12" type="sldNum"/>
          </p:nvPr>
        </p:nvSpPr>
        <p:spPr>
          <a:xfrm>
            <a:off x="96021189" y="15544056"/>
            <a:ext cx="6218700" cy="1311900"/>
          </a:xfrm>
          <a:prstGeom prst="rect">
            <a:avLst/>
          </a:prstGeom>
        </p:spPr>
        <p:txBody>
          <a:bodyPr anchorCtr="0" anchor="ctr" bIns="792350" lIns="792350" spcFirstLastPara="1" rIns="792350" wrap="square" tIns="792350">
            <a:normAutofit fontScale="25000" lnSpcReduction="20000"/>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532600" y="14101917"/>
            <a:ext cx="67986300" cy="2016900"/>
          </a:xfrm>
          <a:prstGeom prst="rect">
            <a:avLst/>
          </a:prstGeom>
        </p:spPr>
        <p:txBody>
          <a:bodyPr anchorCtr="0" anchor="ctr" bIns="792350" lIns="792350" spcFirstLastPara="1" rIns="792350" wrap="square" tIns="792350">
            <a:normAutofit/>
          </a:bodyPr>
          <a:lstStyle>
            <a:lvl1pPr indent="-228600" lvl="0" marL="457200">
              <a:lnSpc>
                <a:spcPct val="100000"/>
              </a:lnSpc>
              <a:spcBef>
                <a:spcPts val="0"/>
              </a:spcBef>
              <a:spcAft>
                <a:spcPts val="0"/>
              </a:spcAft>
              <a:buSzPts val="15600"/>
              <a:buNone/>
              <a:defRPr/>
            </a:lvl1pPr>
          </a:lstStyle>
          <a:p/>
        </p:txBody>
      </p:sp>
      <p:sp>
        <p:nvSpPr>
          <p:cNvPr id="43" name="Google Shape;43;p10"/>
          <p:cNvSpPr txBox="1"/>
          <p:nvPr>
            <p:ph idx="12" type="sldNum"/>
          </p:nvPr>
        </p:nvSpPr>
        <p:spPr>
          <a:xfrm>
            <a:off x="96021189" y="15544056"/>
            <a:ext cx="6218700" cy="1311900"/>
          </a:xfrm>
          <a:prstGeom prst="rect">
            <a:avLst/>
          </a:prstGeom>
        </p:spPr>
        <p:txBody>
          <a:bodyPr anchorCtr="0" anchor="ctr" bIns="792350" lIns="792350" spcFirstLastPara="1" rIns="792350" wrap="square" tIns="792350">
            <a:normAutofit fontScale="25000" lnSpcReduction="20000"/>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532600" y="3687083"/>
            <a:ext cx="96566700" cy="6545100"/>
          </a:xfrm>
          <a:prstGeom prst="rect">
            <a:avLst/>
          </a:prstGeom>
        </p:spPr>
        <p:txBody>
          <a:bodyPr anchorCtr="0" anchor="b" bIns="792350" lIns="792350" spcFirstLastPara="1" rIns="792350" wrap="square" tIns="792350">
            <a:normAutofit/>
          </a:bodyPr>
          <a:lstStyle>
            <a:lvl1pPr lvl="0" algn="ctr">
              <a:spcBef>
                <a:spcPts val="0"/>
              </a:spcBef>
              <a:spcAft>
                <a:spcPts val="0"/>
              </a:spcAft>
              <a:buSzPts val="104000"/>
              <a:buNone/>
              <a:defRPr sz="104000"/>
            </a:lvl1pPr>
            <a:lvl2pPr lvl="1" algn="ctr">
              <a:spcBef>
                <a:spcPts val="0"/>
              </a:spcBef>
              <a:spcAft>
                <a:spcPts val="0"/>
              </a:spcAft>
              <a:buSzPts val="104000"/>
              <a:buNone/>
              <a:defRPr sz="104000"/>
            </a:lvl2pPr>
            <a:lvl3pPr lvl="2" algn="ctr">
              <a:spcBef>
                <a:spcPts val="0"/>
              </a:spcBef>
              <a:spcAft>
                <a:spcPts val="0"/>
              </a:spcAft>
              <a:buSzPts val="104000"/>
              <a:buNone/>
              <a:defRPr sz="104000"/>
            </a:lvl3pPr>
            <a:lvl4pPr lvl="3" algn="ctr">
              <a:spcBef>
                <a:spcPts val="0"/>
              </a:spcBef>
              <a:spcAft>
                <a:spcPts val="0"/>
              </a:spcAft>
              <a:buSzPts val="104000"/>
              <a:buNone/>
              <a:defRPr sz="104000"/>
            </a:lvl4pPr>
            <a:lvl5pPr lvl="4" algn="ctr">
              <a:spcBef>
                <a:spcPts val="0"/>
              </a:spcBef>
              <a:spcAft>
                <a:spcPts val="0"/>
              </a:spcAft>
              <a:buSzPts val="104000"/>
              <a:buNone/>
              <a:defRPr sz="104000"/>
            </a:lvl5pPr>
            <a:lvl6pPr lvl="5" algn="ctr">
              <a:spcBef>
                <a:spcPts val="0"/>
              </a:spcBef>
              <a:spcAft>
                <a:spcPts val="0"/>
              </a:spcAft>
              <a:buSzPts val="104000"/>
              <a:buNone/>
              <a:defRPr sz="104000"/>
            </a:lvl6pPr>
            <a:lvl7pPr lvl="6" algn="ctr">
              <a:spcBef>
                <a:spcPts val="0"/>
              </a:spcBef>
              <a:spcAft>
                <a:spcPts val="0"/>
              </a:spcAft>
              <a:buSzPts val="104000"/>
              <a:buNone/>
              <a:defRPr sz="104000"/>
            </a:lvl7pPr>
            <a:lvl8pPr lvl="7" algn="ctr">
              <a:spcBef>
                <a:spcPts val="0"/>
              </a:spcBef>
              <a:spcAft>
                <a:spcPts val="0"/>
              </a:spcAft>
              <a:buSzPts val="104000"/>
              <a:buNone/>
              <a:defRPr sz="104000"/>
            </a:lvl8pPr>
            <a:lvl9pPr lvl="8" algn="ctr">
              <a:spcBef>
                <a:spcPts val="0"/>
              </a:spcBef>
              <a:spcAft>
                <a:spcPts val="0"/>
              </a:spcAft>
              <a:buSzPts val="104000"/>
              <a:buNone/>
              <a:defRPr sz="104000"/>
            </a:lvl9pPr>
          </a:lstStyle>
          <a:p>
            <a:r>
              <a:t>xx%</a:t>
            </a:r>
          </a:p>
        </p:txBody>
      </p:sp>
      <p:sp>
        <p:nvSpPr>
          <p:cNvPr id="46" name="Google Shape;46;p11"/>
          <p:cNvSpPr txBox="1"/>
          <p:nvPr>
            <p:ph idx="1" type="body"/>
          </p:nvPr>
        </p:nvSpPr>
        <p:spPr>
          <a:xfrm>
            <a:off x="3532600" y="10507417"/>
            <a:ext cx="96566700" cy="4335900"/>
          </a:xfrm>
          <a:prstGeom prst="rect">
            <a:avLst/>
          </a:prstGeom>
        </p:spPr>
        <p:txBody>
          <a:bodyPr anchorCtr="0" anchor="t" bIns="792350" lIns="792350" spcFirstLastPara="1" rIns="792350" wrap="square" tIns="792350">
            <a:normAutofit/>
          </a:bodyPr>
          <a:lstStyle>
            <a:lvl1pPr indent="-1219200" lvl="0" marL="457200" algn="ctr">
              <a:spcBef>
                <a:spcPts val="0"/>
              </a:spcBef>
              <a:spcAft>
                <a:spcPts val="0"/>
              </a:spcAft>
              <a:buSzPts val="15600"/>
              <a:buChar char="●"/>
              <a:defRPr/>
            </a:lvl1pPr>
            <a:lvl2pPr indent="-996950" lvl="1" marL="914400" algn="ctr">
              <a:spcBef>
                <a:spcPts val="0"/>
              </a:spcBef>
              <a:spcAft>
                <a:spcPts val="0"/>
              </a:spcAft>
              <a:buSzPts val="12100"/>
              <a:buChar char="○"/>
              <a:defRPr/>
            </a:lvl2pPr>
            <a:lvl3pPr indent="-996950" lvl="2" marL="1371600" algn="ctr">
              <a:spcBef>
                <a:spcPts val="0"/>
              </a:spcBef>
              <a:spcAft>
                <a:spcPts val="0"/>
              </a:spcAft>
              <a:buSzPts val="12100"/>
              <a:buChar char="■"/>
              <a:defRPr/>
            </a:lvl3pPr>
            <a:lvl4pPr indent="-996950" lvl="3" marL="1828800" algn="ctr">
              <a:spcBef>
                <a:spcPts val="0"/>
              </a:spcBef>
              <a:spcAft>
                <a:spcPts val="0"/>
              </a:spcAft>
              <a:buSzPts val="12100"/>
              <a:buChar char="●"/>
              <a:defRPr/>
            </a:lvl4pPr>
            <a:lvl5pPr indent="-996950" lvl="4" marL="2286000" algn="ctr">
              <a:spcBef>
                <a:spcPts val="0"/>
              </a:spcBef>
              <a:spcAft>
                <a:spcPts val="0"/>
              </a:spcAft>
              <a:buSzPts val="12100"/>
              <a:buChar char="○"/>
              <a:defRPr/>
            </a:lvl5pPr>
            <a:lvl6pPr indent="-996950" lvl="5" marL="2743200" algn="ctr">
              <a:spcBef>
                <a:spcPts val="0"/>
              </a:spcBef>
              <a:spcAft>
                <a:spcPts val="0"/>
              </a:spcAft>
              <a:buSzPts val="12100"/>
              <a:buChar char="■"/>
              <a:defRPr/>
            </a:lvl6pPr>
            <a:lvl7pPr indent="-996950" lvl="6" marL="3200400" algn="ctr">
              <a:spcBef>
                <a:spcPts val="0"/>
              </a:spcBef>
              <a:spcAft>
                <a:spcPts val="0"/>
              </a:spcAft>
              <a:buSzPts val="12100"/>
              <a:buChar char="●"/>
              <a:defRPr/>
            </a:lvl7pPr>
            <a:lvl8pPr indent="-996950" lvl="7" marL="3657600" algn="ctr">
              <a:spcBef>
                <a:spcPts val="0"/>
              </a:spcBef>
              <a:spcAft>
                <a:spcPts val="0"/>
              </a:spcAft>
              <a:buSzPts val="12100"/>
              <a:buChar char="○"/>
              <a:defRPr/>
            </a:lvl8pPr>
            <a:lvl9pPr indent="-996950" lvl="8" marL="4114800" algn="ctr">
              <a:spcBef>
                <a:spcPts val="0"/>
              </a:spcBef>
              <a:spcAft>
                <a:spcPts val="0"/>
              </a:spcAft>
              <a:buSzPts val="12100"/>
              <a:buChar char="■"/>
              <a:defRPr/>
            </a:lvl9pPr>
          </a:lstStyle>
          <a:p/>
        </p:txBody>
      </p:sp>
      <p:sp>
        <p:nvSpPr>
          <p:cNvPr id="47" name="Google Shape;47;p11"/>
          <p:cNvSpPr txBox="1"/>
          <p:nvPr>
            <p:ph idx="12" type="sldNum"/>
          </p:nvPr>
        </p:nvSpPr>
        <p:spPr>
          <a:xfrm>
            <a:off x="96021189" y="15544056"/>
            <a:ext cx="6218700" cy="1311900"/>
          </a:xfrm>
          <a:prstGeom prst="rect">
            <a:avLst/>
          </a:prstGeom>
        </p:spPr>
        <p:txBody>
          <a:bodyPr anchorCtr="0" anchor="ctr" bIns="792350" lIns="792350" spcFirstLastPara="1" rIns="792350" wrap="square" tIns="792350">
            <a:normAutofit fontScale="25000" lnSpcReduction="20000"/>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96021189" y="15544056"/>
            <a:ext cx="6218700" cy="1311900"/>
          </a:xfrm>
          <a:prstGeom prst="rect">
            <a:avLst/>
          </a:prstGeom>
        </p:spPr>
        <p:txBody>
          <a:bodyPr anchorCtr="0" anchor="ctr" bIns="792350" lIns="792350" spcFirstLastPara="1" rIns="792350" wrap="square" tIns="792350">
            <a:normAutofit fontScale="25000" lnSpcReduction="20000"/>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532600" y="1483417"/>
            <a:ext cx="96566700" cy="1908900"/>
          </a:xfrm>
          <a:prstGeom prst="rect">
            <a:avLst/>
          </a:prstGeom>
          <a:noFill/>
          <a:ln>
            <a:noFill/>
          </a:ln>
        </p:spPr>
        <p:txBody>
          <a:bodyPr anchorCtr="0" anchor="t" bIns="792350" lIns="792350" spcFirstLastPara="1" rIns="792350" wrap="square" tIns="792350">
            <a:normAutofit/>
          </a:bodyPr>
          <a:lstStyle>
            <a:lvl1pPr lvl="0">
              <a:spcBef>
                <a:spcPts val="0"/>
              </a:spcBef>
              <a:spcAft>
                <a:spcPts val="0"/>
              </a:spcAft>
              <a:buClr>
                <a:schemeClr val="dk1"/>
              </a:buClr>
              <a:buSzPts val="24300"/>
              <a:buNone/>
              <a:defRPr sz="24300">
                <a:solidFill>
                  <a:schemeClr val="dk1"/>
                </a:solidFill>
              </a:defRPr>
            </a:lvl1pPr>
            <a:lvl2pPr lvl="1">
              <a:spcBef>
                <a:spcPts val="0"/>
              </a:spcBef>
              <a:spcAft>
                <a:spcPts val="0"/>
              </a:spcAft>
              <a:buClr>
                <a:schemeClr val="dk1"/>
              </a:buClr>
              <a:buSzPts val="24300"/>
              <a:buNone/>
              <a:defRPr sz="24300">
                <a:solidFill>
                  <a:schemeClr val="dk1"/>
                </a:solidFill>
              </a:defRPr>
            </a:lvl2pPr>
            <a:lvl3pPr lvl="2">
              <a:spcBef>
                <a:spcPts val="0"/>
              </a:spcBef>
              <a:spcAft>
                <a:spcPts val="0"/>
              </a:spcAft>
              <a:buClr>
                <a:schemeClr val="dk1"/>
              </a:buClr>
              <a:buSzPts val="24300"/>
              <a:buNone/>
              <a:defRPr sz="24300">
                <a:solidFill>
                  <a:schemeClr val="dk1"/>
                </a:solidFill>
              </a:defRPr>
            </a:lvl3pPr>
            <a:lvl4pPr lvl="3">
              <a:spcBef>
                <a:spcPts val="0"/>
              </a:spcBef>
              <a:spcAft>
                <a:spcPts val="0"/>
              </a:spcAft>
              <a:buClr>
                <a:schemeClr val="dk1"/>
              </a:buClr>
              <a:buSzPts val="24300"/>
              <a:buNone/>
              <a:defRPr sz="24300">
                <a:solidFill>
                  <a:schemeClr val="dk1"/>
                </a:solidFill>
              </a:defRPr>
            </a:lvl4pPr>
            <a:lvl5pPr lvl="4">
              <a:spcBef>
                <a:spcPts val="0"/>
              </a:spcBef>
              <a:spcAft>
                <a:spcPts val="0"/>
              </a:spcAft>
              <a:buClr>
                <a:schemeClr val="dk1"/>
              </a:buClr>
              <a:buSzPts val="24300"/>
              <a:buNone/>
              <a:defRPr sz="24300">
                <a:solidFill>
                  <a:schemeClr val="dk1"/>
                </a:solidFill>
              </a:defRPr>
            </a:lvl5pPr>
            <a:lvl6pPr lvl="5">
              <a:spcBef>
                <a:spcPts val="0"/>
              </a:spcBef>
              <a:spcAft>
                <a:spcPts val="0"/>
              </a:spcAft>
              <a:buClr>
                <a:schemeClr val="dk1"/>
              </a:buClr>
              <a:buSzPts val="24300"/>
              <a:buNone/>
              <a:defRPr sz="24300">
                <a:solidFill>
                  <a:schemeClr val="dk1"/>
                </a:solidFill>
              </a:defRPr>
            </a:lvl6pPr>
            <a:lvl7pPr lvl="6">
              <a:spcBef>
                <a:spcPts val="0"/>
              </a:spcBef>
              <a:spcAft>
                <a:spcPts val="0"/>
              </a:spcAft>
              <a:buClr>
                <a:schemeClr val="dk1"/>
              </a:buClr>
              <a:buSzPts val="24300"/>
              <a:buNone/>
              <a:defRPr sz="24300">
                <a:solidFill>
                  <a:schemeClr val="dk1"/>
                </a:solidFill>
              </a:defRPr>
            </a:lvl7pPr>
            <a:lvl8pPr lvl="7">
              <a:spcBef>
                <a:spcPts val="0"/>
              </a:spcBef>
              <a:spcAft>
                <a:spcPts val="0"/>
              </a:spcAft>
              <a:buClr>
                <a:schemeClr val="dk1"/>
              </a:buClr>
              <a:buSzPts val="24300"/>
              <a:buNone/>
              <a:defRPr sz="24300">
                <a:solidFill>
                  <a:schemeClr val="dk1"/>
                </a:solidFill>
              </a:defRPr>
            </a:lvl8pPr>
            <a:lvl9pPr lvl="8">
              <a:spcBef>
                <a:spcPts val="0"/>
              </a:spcBef>
              <a:spcAft>
                <a:spcPts val="0"/>
              </a:spcAft>
              <a:buClr>
                <a:schemeClr val="dk1"/>
              </a:buClr>
              <a:buSzPts val="24300"/>
              <a:buNone/>
              <a:defRPr sz="24300">
                <a:solidFill>
                  <a:schemeClr val="dk1"/>
                </a:solidFill>
              </a:defRPr>
            </a:lvl9pPr>
          </a:lstStyle>
          <a:p/>
        </p:txBody>
      </p:sp>
      <p:sp>
        <p:nvSpPr>
          <p:cNvPr id="7" name="Google Shape;7;p1"/>
          <p:cNvSpPr txBox="1"/>
          <p:nvPr>
            <p:ph idx="1" type="body"/>
          </p:nvPr>
        </p:nvSpPr>
        <p:spPr>
          <a:xfrm>
            <a:off x="3532600" y="3841583"/>
            <a:ext cx="96566700" cy="11388000"/>
          </a:xfrm>
          <a:prstGeom prst="rect">
            <a:avLst/>
          </a:prstGeom>
          <a:noFill/>
          <a:ln>
            <a:noFill/>
          </a:ln>
        </p:spPr>
        <p:txBody>
          <a:bodyPr anchorCtr="0" anchor="t" bIns="792350" lIns="792350" spcFirstLastPara="1" rIns="792350" wrap="square" tIns="792350">
            <a:normAutofit/>
          </a:bodyPr>
          <a:lstStyle>
            <a:lvl1pPr indent="-1219200" lvl="0" marL="457200">
              <a:lnSpc>
                <a:spcPct val="115000"/>
              </a:lnSpc>
              <a:spcBef>
                <a:spcPts val="0"/>
              </a:spcBef>
              <a:spcAft>
                <a:spcPts val="0"/>
              </a:spcAft>
              <a:buClr>
                <a:schemeClr val="dk2"/>
              </a:buClr>
              <a:buSzPts val="15600"/>
              <a:buChar char="●"/>
              <a:defRPr sz="15600">
                <a:solidFill>
                  <a:schemeClr val="dk2"/>
                </a:solidFill>
              </a:defRPr>
            </a:lvl1pPr>
            <a:lvl2pPr indent="-996950" lvl="1" marL="914400">
              <a:lnSpc>
                <a:spcPct val="115000"/>
              </a:lnSpc>
              <a:spcBef>
                <a:spcPts val="0"/>
              </a:spcBef>
              <a:spcAft>
                <a:spcPts val="0"/>
              </a:spcAft>
              <a:buClr>
                <a:schemeClr val="dk2"/>
              </a:buClr>
              <a:buSzPts val="12100"/>
              <a:buChar char="○"/>
              <a:defRPr sz="12100">
                <a:solidFill>
                  <a:schemeClr val="dk2"/>
                </a:solidFill>
              </a:defRPr>
            </a:lvl2pPr>
            <a:lvl3pPr indent="-996950" lvl="2" marL="1371600">
              <a:lnSpc>
                <a:spcPct val="115000"/>
              </a:lnSpc>
              <a:spcBef>
                <a:spcPts val="0"/>
              </a:spcBef>
              <a:spcAft>
                <a:spcPts val="0"/>
              </a:spcAft>
              <a:buClr>
                <a:schemeClr val="dk2"/>
              </a:buClr>
              <a:buSzPts val="12100"/>
              <a:buChar char="■"/>
              <a:defRPr sz="12100">
                <a:solidFill>
                  <a:schemeClr val="dk2"/>
                </a:solidFill>
              </a:defRPr>
            </a:lvl3pPr>
            <a:lvl4pPr indent="-996950" lvl="3" marL="1828800">
              <a:lnSpc>
                <a:spcPct val="115000"/>
              </a:lnSpc>
              <a:spcBef>
                <a:spcPts val="0"/>
              </a:spcBef>
              <a:spcAft>
                <a:spcPts val="0"/>
              </a:spcAft>
              <a:buClr>
                <a:schemeClr val="dk2"/>
              </a:buClr>
              <a:buSzPts val="12100"/>
              <a:buChar char="●"/>
              <a:defRPr sz="12100">
                <a:solidFill>
                  <a:schemeClr val="dk2"/>
                </a:solidFill>
              </a:defRPr>
            </a:lvl4pPr>
            <a:lvl5pPr indent="-996950" lvl="4" marL="2286000">
              <a:lnSpc>
                <a:spcPct val="115000"/>
              </a:lnSpc>
              <a:spcBef>
                <a:spcPts val="0"/>
              </a:spcBef>
              <a:spcAft>
                <a:spcPts val="0"/>
              </a:spcAft>
              <a:buClr>
                <a:schemeClr val="dk2"/>
              </a:buClr>
              <a:buSzPts val="12100"/>
              <a:buChar char="○"/>
              <a:defRPr sz="12100">
                <a:solidFill>
                  <a:schemeClr val="dk2"/>
                </a:solidFill>
              </a:defRPr>
            </a:lvl5pPr>
            <a:lvl6pPr indent="-996950" lvl="5" marL="2743200">
              <a:lnSpc>
                <a:spcPct val="115000"/>
              </a:lnSpc>
              <a:spcBef>
                <a:spcPts val="0"/>
              </a:spcBef>
              <a:spcAft>
                <a:spcPts val="0"/>
              </a:spcAft>
              <a:buClr>
                <a:schemeClr val="dk2"/>
              </a:buClr>
              <a:buSzPts val="12100"/>
              <a:buChar char="■"/>
              <a:defRPr sz="12100">
                <a:solidFill>
                  <a:schemeClr val="dk2"/>
                </a:solidFill>
              </a:defRPr>
            </a:lvl6pPr>
            <a:lvl7pPr indent="-996950" lvl="6" marL="3200400">
              <a:lnSpc>
                <a:spcPct val="115000"/>
              </a:lnSpc>
              <a:spcBef>
                <a:spcPts val="0"/>
              </a:spcBef>
              <a:spcAft>
                <a:spcPts val="0"/>
              </a:spcAft>
              <a:buClr>
                <a:schemeClr val="dk2"/>
              </a:buClr>
              <a:buSzPts val="12100"/>
              <a:buChar char="●"/>
              <a:defRPr sz="12100">
                <a:solidFill>
                  <a:schemeClr val="dk2"/>
                </a:solidFill>
              </a:defRPr>
            </a:lvl7pPr>
            <a:lvl8pPr indent="-996950" lvl="7" marL="3657600">
              <a:lnSpc>
                <a:spcPct val="115000"/>
              </a:lnSpc>
              <a:spcBef>
                <a:spcPts val="0"/>
              </a:spcBef>
              <a:spcAft>
                <a:spcPts val="0"/>
              </a:spcAft>
              <a:buClr>
                <a:schemeClr val="dk2"/>
              </a:buClr>
              <a:buSzPts val="12100"/>
              <a:buChar char="○"/>
              <a:defRPr sz="12100">
                <a:solidFill>
                  <a:schemeClr val="dk2"/>
                </a:solidFill>
              </a:defRPr>
            </a:lvl8pPr>
            <a:lvl9pPr indent="-996950" lvl="8" marL="4114800">
              <a:lnSpc>
                <a:spcPct val="115000"/>
              </a:lnSpc>
              <a:spcBef>
                <a:spcPts val="0"/>
              </a:spcBef>
              <a:spcAft>
                <a:spcPts val="0"/>
              </a:spcAft>
              <a:buClr>
                <a:schemeClr val="dk2"/>
              </a:buClr>
              <a:buSzPts val="12100"/>
              <a:buChar char="■"/>
              <a:defRPr sz="12100">
                <a:solidFill>
                  <a:schemeClr val="dk2"/>
                </a:solidFill>
              </a:defRPr>
            </a:lvl9pPr>
          </a:lstStyle>
          <a:p/>
        </p:txBody>
      </p:sp>
      <p:sp>
        <p:nvSpPr>
          <p:cNvPr id="8" name="Google Shape;8;p1"/>
          <p:cNvSpPr txBox="1"/>
          <p:nvPr>
            <p:ph idx="12" type="sldNum"/>
          </p:nvPr>
        </p:nvSpPr>
        <p:spPr>
          <a:xfrm>
            <a:off x="96021189" y="15544056"/>
            <a:ext cx="6218700" cy="1311900"/>
          </a:xfrm>
          <a:prstGeom prst="rect">
            <a:avLst/>
          </a:prstGeom>
          <a:noFill/>
          <a:ln>
            <a:noFill/>
          </a:ln>
        </p:spPr>
        <p:txBody>
          <a:bodyPr anchorCtr="0" anchor="ctr" bIns="792350" lIns="792350" spcFirstLastPara="1" rIns="792350" wrap="square" tIns="792350">
            <a:normAutofit fontScale="25000" lnSpcReduction="20000"/>
          </a:bodyPr>
          <a:lstStyle>
            <a:lvl1pPr lvl="0" algn="r">
              <a:buNone/>
              <a:defRPr sz="8700">
                <a:solidFill>
                  <a:schemeClr val="dk2"/>
                </a:solidFill>
              </a:defRPr>
            </a:lvl1pPr>
            <a:lvl2pPr lvl="1" algn="r">
              <a:buNone/>
              <a:defRPr sz="8700">
                <a:solidFill>
                  <a:schemeClr val="dk2"/>
                </a:solidFill>
              </a:defRPr>
            </a:lvl2pPr>
            <a:lvl3pPr lvl="2" algn="r">
              <a:buNone/>
              <a:defRPr sz="8700">
                <a:solidFill>
                  <a:schemeClr val="dk2"/>
                </a:solidFill>
              </a:defRPr>
            </a:lvl3pPr>
            <a:lvl4pPr lvl="3" algn="r">
              <a:buNone/>
              <a:defRPr sz="8700">
                <a:solidFill>
                  <a:schemeClr val="dk2"/>
                </a:solidFill>
              </a:defRPr>
            </a:lvl4pPr>
            <a:lvl5pPr lvl="4" algn="r">
              <a:buNone/>
              <a:defRPr sz="8700">
                <a:solidFill>
                  <a:schemeClr val="dk2"/>
                </a:solidFill>
              </a:defRPr>
            </a:lvl5pPr>
            <a:lvl6pPr lvl="5" algn="r">
              <a:buNone/>
              <a:defRPr sz="8700">
                <a:solidFill>
                  <a:schemeClr val="dk2"/>
                </a:solidFill>
              </a:defRPr>
            </a:lvl6pPr>
            <a:lvl7pPr lvl="6" algn="r">
              <a:buNone/>
              <a:defRPr sz="8700">
                <a:solidFill>
                  <a:schemeClr val="dk2"/>
                </a:solidFill>
              </a:defRPr>
            </a:lvl7pPr>
            <a:lvl8pPr lvl="7" algn="r">
              <a:buNone/>
              <a:defRPr sz="8700">
                <a:solidFill>
                  <a:schemeClr val="dk2"/>
                </a:solidFill>
              </a:defRPr>
            </a:lvl8pPr>
            <a:lvl9pPr lvl="8" algn="r">
              <a:buNone/>
              <a:defRPr sz="8700">
                <a:solidFill>
                  <a:schemeClr val="dk2"/>
                </a:solidFill>
              </a:defRPr>
            </a:lvl9pPr>
          </a:lstStyle>
          <a:p>
            <a:pPr indent="0" lvl="0" marL="0" rtl="0" algn="r">
              <a:spcBef>
                <a:spcPts val="0"/>
              </a:spcBef>
              <a:spcAft>
                <a:spcPts val="0"/>
              </a:spcAft>
              <a:buNone/>
            </a:pPr>
            <a:fld id="{00000000-1234-1234-1234-123412341234}" type="slidenum">
              <a:rPr lang="pl"/>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5.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6.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hyperlink" Target="https://www.tripadvisor.co.uk/Profile/shielamariep2024?fid=36969963-017a-4fe8-8833-4852c912a554" TargetMode="External"/><Relationship Id="rId4" Type="http://schemas.openxmlformats.org/officeDocument/2006/relationships/hyperlink" Target="https://www.tripadvisor.co.uk/Profile/shielamariep2024?fid=36969963-017a-4fe8-8833-4852c912a554" TargetMode="External"/><Relationship Id="rId9" Type="http://schemas.openxmlformats.org/officeDocument/2006/relationships/hyperlink" Target="https://hmhub.in/hospitality-management/wow-factor/#:~:text=The%20WOW%20factor%20means%20giving,lasting%20relationship%20with%20your%20customers." TargetMode="External"/><Relationship Id="rId5" Type="http://schemas.openxmlformats.org/officeDocument/2006/relationships/hyperlink" Target="https://www.tripadvisor.co.uk/ShowUserReviews-g295424-d1879023-r927663581-TIME_Grand_Plaza_Hotel-Dubai_Emirate_of_Dubai.html" TargetMode="External"/><Relationship Id="rId6" Type="http://schemas.openxmlformats.org/officeDocument/2006/relationships/hyperlink" Target="https://www.tripadvisor.co.uk/ShowUserReviews-g295424-d1879023-r927663581-TIME_Grand_Plaza_Hotel-Dubai_Emirate_of_Dubai.html" TargetMode="External"/><Relationship Id="rId7" Type="http://schemas.openxmlformats.org/officeDocument/2006/relationships/hyperlink" Target="https://hmhub.in/hospitality-management/wow-factor/#:~:text=The%20WOW%20factor%20means%20giving,lasting%20relationship%20with%20your%20customers." TargetMode="External"/><Relationship Id="rId8" Type="http://schemas.openxmlformats.org/officeDocument/2006/relationships/hyperlink" Target="https://hmhub.in/hospitality-management/wow-factor/#:~:text=The%20WOW%20factor%20means%20giving,lasting%20relationship%20with%20your%20customer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hyperlink" Target="https://www.youtube.com/watch?v=qkU3uwWyAn8" TargetMode="External"/><Relationship Id="rId4" Type="http://schemas.openxmlformats.org/officeDocument/2006/relationships/hyperlink" Target="https://www.youtube.com/watch?v=qkU3uwWyAn8" TargetMode="External"/><Relationship Id="rId5" Type="http://schemas.openxmlformats.org/officeDocument/2006/relationships/hyperlink" Target="https://placement-international.com/blog/going-the-extra-mile-in-hospitality#:~:text=Understanding%20and%20empathizing%20with%20guests,sense%20of%20trust%20and%20comfort." TargetMode="External"/><Relationship Id="rId6" Type="http://schemas.openxmlformats.org/officeDocument/2006/relationships/hyperlink" Target="https://www.foodiecoaches.com/role-play/#:~:text=Role%2Dplay%20scenarios%20are%20effective,problem%2Dsolving%20and%20communication%20skills." TargetMode="External"/><Relationship Id="rId7" Type="http://schemas.openxmlformats.org/officeDocument/2006/relationships/hyperlink" Target="https://www.foodiecoaches.com/role-play/#:~:text=Role%2Dplay%20scenarios%20are%20effective,problem%2Dsolving%20and%20communication%20skill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5639999" y="3332800"/>
            <a:ext cx="30690000" cy="6842100"/>
          </a:xfrm>
          <a:prstGeom prst="rect">
            <a:avLst/>
          </a:prstGeom>
        </p:spPr>
        <p:txBody>
          <a:bodyPr anchorCtr="0" anchor="b" bIns="792350" lIns="792350" spcFirstLastPara="1" rIns="792350" wrap="square" tIns="792350">
            <a:noAutofit/>
          </a:bodyPr>
          <a:lstStyle/>
          <a:p>
            <a:pPr indent="0" lvl="0" marL="0" rtl="0" algn="ctr">
              <a:spcBef>
                <a:spcPts val="0"/>
              </a:spcBef>
              <a:spcAft>
                <a:spcPts val="0"/>
              </a:spcAft>
              <a:buSzPts val="990"/>
              <a:buNone/>
            </a:pPr>
            <a:r>
              <a:rPr b="1" lang="pl" sz="6000"/>
              <a:t>Training Program- </a:t>
            </a:r>
            <a:r>
              <a:rPr b="1" lang="pl" sz="6000"/>
              <a:t>front</a:t>
            </a:r>
            <a:r>
              <a:rPr b="1" lang="pl" sz="6000"/>
              <a:t> of house</a:t>
            </a:r>
            <a:endParaRPr b="1" sz="6000"/>
          </a:p>
          <a:p>
            <a:pPr indent="0" lvl="0" marL="0" rtl="0" algn="ctr">
              <a:spcBef>
                <a:spcPts val="0"/>
              </a:spcBef>
              <a:spcAft>
                <a:spcPts val="0"/>
              </a:spcAft>
              <a:buSzPts val="990"/>
              <a:buNone/>
            </a:pPr>
            <a:r>
              <a:rPr b="1" lang="pl" sz="6000"/>
              <a:t>TIME Grand Plaza Hotel </a:t>
            </a:r>
            <a:endParaRPr b="1" sz="6000"/>
          </a:p>
          <a:p>
            <a:pPr indent="0" lvl="0" marL="0" rtl="0" algn="ctr">
              <a:spcBef>
                <a:spcPts val="0"/>
              </a:spcBef>
              <a:spcAft>
                <a:spcPts val="0"/>
              </a:spcAft>
              <a:buSzPts val="990"/>
              <a:buNone/>
            </a:pPr>
            <a:r>
              <a:rPr b="1" lang="pl" sz="6000"/>
              <a:t>in Dubai </a:t>
            </a:r>
            <a:endParaRPr b="1" sz="6000"/>
          </a:p>
        </p:txBody>
      </p:sp>
      <p:sp>
        <p:nvSpPr>
          <p:cNvPr id="55" name="Google Shape;55;p13"/>
          <p:cNvSpPr txBox="1"/>
          <p:nvPr>
            <p:ph idx="1" type="subTitle"/>
          </p:nvPr>
        </p:nvSpPr>
        <p:spPr>
          <a:xfrm>
            <a:off x="35640000" y="9579150"/>
            <a:ext cx="30690000" cy="4371000"/>
          </a:xfrm>
          <a:prstGeom prst="rect">
            <a:avLst/>
          </a:prstGeom>
        </p:spPr>
        <p:txBody>
          <a:bodyPr anchorCtr="0" anchor="t" bIns="792350" lIns="792350" spcFirstLastPara="1" rIns="792350" wrap="square" tIns="792350">
            <a:noAutofit/>
          </a:bodyPr>
          <a:lstStyle/>
          <a:p>
            <a:pPr indent="0" lvl="0" marL="0" rtl="0" algn="ctr">
              <a:lnSpc>
                <a:spcPct val="80000"/>
              </a:lnSpc>
              <a:spcBef>
                <a:spcPts val="0"/>
              </a:spcBef>
              <a:spcAft>
                <a:spcPts val="0"/>
              </a:spcAft>
              <a:buSzPts val="275"/>
              <a:buNone/>
            </a:pPr>
            <a:r>
              <a:rPr lang="pl" sz="5975">
                <a:solidFill>
                  <a:schemeClr val="dk1"/>
                </a:solidFill>
              </a:rPr>
              <a:t>Angelika </a:t>
            </a:r>
            <a:endParaRPr sz="5975">
              <a:solidFill>
                <a:schemeClr val="dk1"/>
              </a:solidFill>
            </a:endParaRPr>
          </a:p>
          <a:p>
            <a:pPr indent="0" lvl="0" marL="0" rtl="0" algn="ctr">
              <a:lnSpc>
                <a:spcPct val="80000"/>
              </a:lnSpc>
              <a:spcBef>
                <a:spcPts val="0"/>
              </a:spcBef>
              <a:spcAft>
                <a:spcPts val="0"/>
              </a:spcAft>
              <a:buSzPts val="275"/>
              <a:buNone/>
            </a:pPr>
            <a:r>
              <a:rPr lang="pl" sz="5975">
                <a:solidFill>
                  <a:schemeClr val="dk1"/>
                </a:solidFill>
              </a:rPr>
              <a:t>Charlie </a:t>
            </a:r>
            <a:endParaRPr sz="5975">
              <a:solidFill>
                <a:schemeClr val="dk1"/>
              </a:solidFill>
            </a:endParaRPr>
          </a:p>
          <a:p>
            <a:pPr indent="0" lvl="0" marL="0" rtl="0" algn="ctr">
              <a:lnSpc>
                <a:spcPct val="80000"/>
              </a:lnSpc>
              <a:spcBef>
                <a:spcPts val="0"/>
              </a:spcBef>
              <a:spcAft>
                <a:spcPts val="0"/>
              </a:spcAft>
              <a:buSzPts val="275"/>
              <a:buNone/>
            </a:pPr>
            <a:r>
              <a:rPr lang="pl" sz="5975">
                <a:solidFill>
                  <a:schemeClr val="dk1"/>
                </a:solidFill>
              </a:rPr>
              <a:t>Ayda </a:t>
            </a:r>
            <a:endParaRPr sz="5975">
              <a:solidFill>
                <a:schemeClr val="dk1"/>
              </a:solidFill>
            </a:endParaRPr>
          </a:p>
          <a:p>
            <a:pPr indent="0" lvl="0" marL="0" rtl="0" algn="ctr">
              <a:lnSpc>
                <a:spcPct val="80000"/>
              </a:lnSpc>
              <a:spcBef>
                <a:spcPts val="0"/>
              </a:spcBef>
              <a:spcAft>
                <a:spcPts val="0"/>
              </a:spcAft>
              <a:buSzPts val="275"/>
              <a:buNone/>
            </a:pPr>
            <a:r>
              <a:rPr lang="pl" sz="5975">
                <a:solidFill>
                  <a:schemeClr val="dk1"/>
                </a:solidFill>
              </a:rPr>
              <a:t>Jack </a:t>
            </a:r>
            <a:endParaRPr sz="5975">
              <a:solidFill>
                <a:schemeClr val="dk1"/>
              </a:solidFill>
            </a:endParaRPr>
          </a:p>
        </p:txBody>
      </p:sp>
      <p:pic>
        <p:nvPicPr>
          <p:cNvPr id="56" name="Google Shape;56;p13"/>
          <p:cNvPicPr preferRelativeResize="0"/>
          <p:nvPr/>
        </p:nvPicPr>
        <p:blipFill>
          <a:blip r:embed="rId3">
            <a:alphaModFix/>
          </a:blip>
          <a:stretch>
            <a:fillRect/>
          </a:stretch>
        </p:blipFill>
        <p:spPr>
          <a:xfrm>
            <a:off x="952391" y="583801"/>
            <a:ext cx="32953486" cy="15894225"/>
          </a:xfrm>
          <a:prstGeom prst="rect">
            <a:avLst/>
          </a:prstGeom>
          <a:noFill/>
          <a:ln>
            <a:noFill/>
          </a:ln>
        </p:spPr>
      </p:pic>
      <p:pic>
        <p:nvPicPr>
          <p:cNvPr id="57" name="Google Shape;57;p13"/>
          <p:cNvPicPr preferRelativeResize="0"/>
          <p:nvPr/>
        </p:nvPicPr>
        <p:blipFill>
          <a:blip r:embed="rId4">
            <a:alphaModFix/>
          </a:blip>
          <a:stretch>
            <a:fillRect/>
          </a:stretch>
        </p:blipFill>
        <p:spPr>
          <a:xfrm>
            <a:off x="70107775" y="583788"/>
            <a:ext cx="31267694" cy="1597742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61" name="Shape 61"/>
        <p:cNvGrpSpPr/>
        <p:nvPr/>
      </p:nvGrpSpPr>
      <p:grpSpPr>
        <a:xfrm>
          <a:off x="0" y="0"/>
          <a:ext cx="0" cy="0"/>
          <a:chOff x="0" y="0"/>
          <a:chExt cx="0" cy="0"/>
        </a:xfrm>
      </p:grpSpPr>
      <p:sp>
        <p:nvSpPr>
          <p:cNvPr id="62" name="Google Shape;62;p14"/>
          <p:cNvSpPr txBox="1"/>
          <p:nvPr>
            <p:ph idx="1" type="body"/>
          </p:nvPr>
        </p:nvSpPr>
        <p:spPr>
          <a:xfrm>
            <a:off x="35640000" y="206150"/>
            <a:ext cx="30690000" cy="17145000"/>
          </a:xfrm>
          <a:prstGeom prst="rect">
            <a:avLst/>
          </a:prstGeom>
        </p:spPr>
        <p:txBody>
          <a:bodyPr anchorCtr="0" anchor="t" bIns="792350" lIns="792350" spcFirstLastPara="1" rIns="792350" wrap="square" tIns="792350">
            <a:normAutofit/>
          </a:bodyPr>
          <a:lstStyle/>
          <a:p>
            <a:pPr indent="0" lvl="0" marL="0" rtl="0" algn="l">
              <a:spcBef>
                <a:spcPts val="0"/>
              </a:spcBef>
              <a:spcAft>
                <a:spcPts val="0"/>
              </a:spcAft>
              <a:buNone/>
            </a:pPr>
            <a:r>
              <a:t/>
            </a:r>
            <a:endParaRPr sz="6000"/>
          </a:p>
          <a:p>
            <a:pPr indent="0" lvl="0" marL="0" rtl="0" algn="l">
              <a:spcBef>
                <a:spcPts val="0"/>
              </a:spcBef>
              <a:spcAft>
                <a:spcPts val="0"/>
              </a:spcAft>
              <a:buNone/>
            </a:pPr>
            <a:r>
              <a:t/>
            </a:r>
            <a:endParaRPr sz="6000"/>
          </a:p>
          <a:p>
            <a:pPr indent="0" lvl="0" marL="0" rtl="0" algn="l">
              <a:spcBef>
                <a:spcPts val="0"/>
              </a:spcBef>
              <a:spcAft>
                <a:spcPts val="0"/>
              </a:spcAft>
              <a:buNone/>
            </a:pPr>
            <a:r>
              <a:t/>
            </a:r>
            <a:endParaRPr sz="6000"/>
          </a:p>
          <a:p>
            <a:pPr indent="-609600" lvl="0" marL="457200" rtl="0" algn="l">
              <a:spcBef>
                <a:spcPts val="0"/>
              </a:spcBef>
              <a:spcAft>
                <a:spcPts val="0"/>
              </a:spcAft>
              <a:buSzPts val="6000"/>
              <a:buChar char="-"/>
            </a:pPr>
            <a:r>
              <a:rPr lang="pl" sz="6000"/>
              <a:t>H., Rajak (2023) states that </a:t>
            </a:r>
            <a:r>
              <a:rPr lang="pl" sz="6000"/>
              <a:t>there</a:t>
            </a:r>
            <a:r>
              <a:rPr lang="pl" sz="6000"/>
              <a:t> are five ingredients that </a:t>
            </a:r>
            <a:r>
              <a:rPr lang="pl" sz="6000"/>
              <a:t>create</a:t>
            </a:r>
            <a:r>
              <a:rPr lang="pl" sz="6000"/>
              <a:t> the “wow” experience which </a:t>
            </a:r>
            <a:r>
              <a:rPr lang="pl" sz="6000"/>
              <a:t>include</a:t>
            </a:r>
            <a:r>
              <a:rPr lang="pl" sz="6000"/>
              <a:t> trustworthy service, resourcefulness, pro-active service, seamless service and lastly courtesy. It is the process of </a:t>
            </a:r>
            <a:r>
              <a:rPr lang="pl" sz="6000"/>
              <a:t>giving</a:t>
            </a:r>
            <a:r>
              <a:rPr lang="pl" sz="6000"/>
              <a:t> customers the things they want from a service provider, over and above the actual </a:t>
            </a:r>
            <a:r>
              <a:rPr lang="pl" sz="6000"/>
              <a:t>service</a:t>
            </a:r>
            <a:r>
              <a:rPr lang="pl" sz="6000"/>
              <a:t> itself. </a:t>
            </a:r>
            <a:endParaRPr sz="6000"/>
          </a:p>
          <a:p>
            <a:pPr indent="-609600" lvl="0" marL="457200" rtl="0" algn="l">
              <a:spcBef>
                <a:spcPts val="0"/>
              </a:spcBef>
              <a:spcAft>
                <a:spcPts val="0"/>
              </a:spcAft>
              <a:buSzPts val="6000"/>
              <a:buChar char="-"/>
            </a:pPr>
            <a:r>
              <a:rPr lang="pl" sz="6000"/>
              <a:t>To achieve hospitality, employees should be trained on how to remember customer’s names creating emotions of value and comfort within customer stated by A.,Dolce (2018) </a:t>
            </a:r>
            <a:endParaRPr sz="6000"/>
          </a:p>
        </p:txBody>
      </p:sp>
      <p:pic>
        <p:nvPicPr>
          <p:cNvPr id="63" name="Google Shape;63;p14"/>
          <p:cNvPicPr preferRelativeResize="0"/>
          <p:nvPr/>
        </p:nvPicPr>
        <p:blipFill>
          <a:blip r:embed="rId3">
            <a:alphaModFix/>
          </a:blip>
          <a:stretch>
            <a:fillRect/>
          </a:stretch>
        </p:blipFill>
        <p:spPr>
          <a:xfrm>
            <a:off x="69722337" y="600201"/>
            <a:ext cx="32651162" cy="15738449"/>
          </a:xfrm>
          <a:prstGeom prst="rect">
            <a:avLst/>
          </a:prstGeom>
          <a:noFill/>
          <a:ln>
            <a:noFill/>
          </a:ln>
        </p:spPr>
      </p:pic>
      <p:pic>
        <p:nvPicPr>
          <p:cNvPr id="64" name="Google Shape;64;p14"/>
          <p:cNvPicPr preferRelativeResize="0"/>
          <p:nvPr/>
        </p:nvPicPr>
        <p:blipFill>
          <a:blip r:embed="rId4">
            <a:alphaModFix/>
          </a:blip>
          <a:stretch>
            <a:fillRect/>
          </a:stretch>
        </p:blipFill>
        <p:spPr>
          <a:xfrm>
            <a:off x="1258475" y="824100"/>
            <a:ext cx="33010197" cy="1573845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68" name="Shape 68"/>
        <p:cNvGrpSpPr/>
        <p:nvPr/>
      </p:nvGrpSpPr>
      <p:grpSpPr>
        <a:xfrm>
          <a:off x="0" y="0"/>
          <a:ext cx="0" cy="0"/>
          <a:chOff x="0" y="0"/>
          <a:chExt cx="0" cy="0"/>
        </a:xfrm>
      </p:grpSpPr>
      <p:sp>
        <p:nvSpPr>
          <p:cNvPr id="69" name="Google Shape;69;p15"/>
          <p:cNvSpPr txBox="1"/>
          <p:nvPr>
            <p:ph type="title"/>
          </p:nvPr>
        </p:nvSpPr>
        <p:spPr>
          <a:xfrm>
            <a:off x="36204775" y="1222910"/>
            <a:ext cx="6183900" cy="4086300"/>
          </a:xfrm>
          <a:prstGeom prst="rect">
            <a:avLst/>
          </a:prstGeom>
        </p:spPr>
        <p:txBody>
          <a:bodyPr anchorCtr="0" anchor="t" bIns="792350" lIns="792350" spcFirstLastPara="1" rIns="792350" wrap="square" tIns="792350">
            <a:normAutofit fontScale="90000"/>
          </a:bodyPr>
          <a:lstStyle/>
          <a:p>
            <a:pPr indent="0" lvl="0" marL="0" rtl="0" algn="l">
              <a:spcBef>
                <a:spcPts val="0"/>
              </a:spcBef>
              <a:spcAft>
                <a:spcPts val="0"/>
              </a:spcAft>
              <a:buNone/>
            </a:pPr>
            <a:r>
              <a:rPr lang="pl" sz="6650"/>
              <a:t>Role play</a:t>
            </a:r>
            <a:r>
              <a:rPr lang="pl"/>
              <a:t> </a:t>
            </a:r>
            <a:endParaRPr/>
          </a:p>
        </p:txBody>
      </p:sp>
      <p:sp>
        <p:nvSpPr>
          <p:cNvPr id="70" name="Google Shape;70;p15"/>
          <p:cNvSpPr txBox="1"/>
          <p:nvPr>
            <p:ph idx="1" type="body"/>
          </p:nvPr>
        </p:nvSpPr>
        <p:spPr>
          <a:xfrm>
            <a:off x="35640000" y="5734625"/>
            <a:ext cx="30690000" cy="14549400"/>
          </a:xfrm>
          <a:prstGeom prst="rect">
            <a:avLst/>
          </a:prstGeom>
        </p:spPr>
        <p:txBody>
          <a:bodyPr anchorCtr="0" anchor="t" bIns="792350" lIns="792350" spcFirstLastPara="1" rIns="792350" wrap="square" tIns="792350">
            <a:normAutofit/>
          </a:bodyPr>
          <a:lstStyle/>
          <a:p>
            <a:pPr indent="-609600" lvl="0" marL="457200" rtl="0" algn="l">
              <a:spcBef>
                <a:spcPts val="0"/>
              </a:spcBef>
              <a:spcAft>
                <a:spcPts val="0"/>
              </a:spcAft>
              <a:buSzPts val="6000"/>
              <a:buChar char="-"/>
            </a:pPr>
            <a:r>
              <a:rPr lang="pl" sz="6000"/>
              <a:t>Role play training should be </a:t>
            </a:r>
            <a:r>
              <a:rPr lang="pl" sz="6000"/>
              <a:t>implemented</a:t>
            </a:r>
            <a:r>
              <a:rPr lang="pl" sz="6000"/>
              <a:t> into the education </a:t>
            </a:r>
            <a:r>
              <a:rPr lang="pl" sz="6000"/>
              <a:t>within</a:t>
            </a:r>
            <a:r>
              <a:rPr lang="pl" sz="6000"/>
              <a:t> the workforce, the reason for this is because its a proactive form of training as they develop employee </a:t>
            </a:r>
            <a:r>
              <a:rPr lang="pl" sz="6000"/>
              <a:t>problem</a:t>
            </a:r>
            <a:r>
              <a:rPr lang="pl" sz="6000"/>
              <a:t>-solving skills as well as communication skills, stated by Foodie Coaches (2023). </a:t>
            </a:r>
            <a:endParaRPr sz="6000"/>
          </a:p>
          <a:p>
            <a:pPr indent="-609600" lvl="0" marL="457200" rtl="0" algn="l">
              <a:spcBef>
                <a:spcPts val="0"/>
              </a:spcBef>
              <a:spcAft>
                <a:spcPts val="0"/>
              </a:spcAft>
              <a:buSzPts val="6000"/>
              <a:buChar char="-"/>
            </a:pPr>
            <a:r>
              <a:rPr lang="pl" sz="6000"/>
              <a:t>As stated by Cosmina B (2023) employees should be trained on the art of hospitality, in order to confidently go the extra mile to exceed guest expectations. </a:t>
            </a:r>
            <a:endParaRPr sz="6000"/>
          </a:p>
        </p:txBody>
      </p:sp>
      <p:pic>
        <p:nvPicPr>
          <p:cNvPr id="71" name="Google Shape;71;p15"/>
          <p:cNvPicPr preferRelativeResize="0"/>
          <p:nvPr/>
        </p:nvPicPr>
        <p:blipFill>
          <a:blip r:embed="rId3">
            <a:alphaModFix/>
          </a:blip>
          <a:stretch>
            <a:fillRect/>
          </a:stretch>
        </p:blipFill>
        <p:spPr>
          <a:xfrm>
            <a:off x="1343575" y="828725"/>
            <a:ext cx="32392479" cy="15487550"/>
          </a:xfrm>
          <a:prstGeom prst="rect">
            <a:avLst/>
          </a:prstGeom>
          <a:noFill/>
          <a:ln>
            <a:noFill/>
          </a:ln>
        </p:spPr>
      </p:pic>
      <p:pic>
        <p:nvPicPr>
          <p:cNvPr id="72" name="Google Shape;72;p15"/>
          <p:cNvPicPr preferRelativeResize="0"/>
          <p:nvPr/>
        </p:nvPicPr>
        <p:blipFill>
          <a:blip r:embed="rId4">
            <a:alphaModFix/>
          </a:blip>
          <a:stretch>
            <a:fillRect/>
          </a:stretch>
        </p:blipFill>
        <p:spPr>
          <a:xfrm>
            <a:off x="70055000" y="828725"/>
            <a:ext cx="31988180" cy="154875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 name="Shape 76"/>
        <p:cNvGrpSpPr/>
        <p:nvPr/>
      </p:nvGrpSpPr>
      <p:grpSpPr>
        <a:xfrm>
          <a:off x="0" y="0"/>
          <a:ext cx="0" cy="0"/>
          <a:chOff x="0" y="0"/>
          <a:chExt cx="0" cy="0"/>
        </a:xfrm>
      </p:grpSpPr>
      <p:sp>
        <p:nvSpPr>
          <p:cNvPr id="77" name="Google Shape;77;p16"/>
          <p:cNvSpPr txBox="1"/>
          <p:nvPr>
            <p:ph idx="1" type="body"/>
          </p:nvPr>
        </p:nvSpPr>
        <p:spPr>
          <a:xfrm>
            <a:off x="2978425" y="701221"/>
            <a:ext cx="96566700" cy="16443900"/>
          </a:xfrm>
          <a:prstGeom prst="rect">
            <a:avLst/>
          </a:prstGeom>
        </p:spPr>
        <p:txBody>
          <a:bodyPr anchorCtr="0" anchor="t" bIns="792350" lIns="792350" spcFirstLastPara="1" rIns="792350" wrap="square" tIns="792350">
            <a:noAutofit/>
          </a:bodyPr>
          <a:lstStyle/>
          <a:p>
            <a:pPr indent="0" lvl="0" marL="0" rtl="0" algn="l">
              <a:spcBef>
                <a:spcPts val="0"/>
              </a:spcBef>
              <a:spcAft>
                <a:spcPts val="0"/>
              </a:spcAft>
              <a:buNone/>
            </a:pPr>
            <a:r>
              <a:rPr lang="pl" sz="9000">
                <a:solidFill>
                  <a:schemeClr val="dk1"/>
                </a:solidFill>
                <a:latin typeface="Times New Roman"/>
                <a:ea typeface="Times New Roman"/>
                <a:cs typeface="Times New Roman"/>
                <a:sym typeface="Times New Roman"/>
              </a:rPr>
              <a:t>A review on tripadvisor was left by Angela (2023) stating her bad experience at the hotel as she lost her earring and asked the hotel to hold onto it till she was back in Dubai. After a lack of precaution, Angela emailed the manager Ahmed about the incident. Once returned back to Dubai Angela contacted both the manager and staff, but didn’t hear a response till later on. The manager finally got back to Angela, and states on tripadvisor that the manager was extremely rude and didn’t acknowledge the lack of guidance. In order to avoid emotions of anger and upset within the customer, there could have been a number of ways the hotel should have gone around the situation. First of all, keeping regular contact with the customer that is consistently polite and empathetic is key. The organization could provide the customer with a heart-felt card stating their apologies for the loss of the earring and accommodating the customer with a gift of different earrings that may look similar to the ones lost, as they should of held onto the original earrings as requested. This solution will make the customer feel acknowledged and valued, for this reason there will be a higher chance of the customers return.</a:t>
            </a:r>
            <a:endParaRPr sz="90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t/>
            </a:r>
            <a:endParaRPr sz="90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rPr lang="pl" sz="9200">
                <a:solidFill>
                  <a:schemeClr val="dk1"/>
                </a:solidFill>
                <a:latin typeface="Times New Roman"/>
                <a:ea typeface="Times New Roman"/>
                <a:cs typeface="Times New Roman"/>
                <a:sym typeface="Times New Roman"/>
              </a:rPr>
              <a:t>This solution will create a Wow factor upon the hotel as there is clear trustworthy, resourcefulness, pro-active, seamless and courtesy services. This list within the wow factor are the main ingredients that create the “wow” experience as stated by H., Rajak (2023).</a:t>
            </a:r>
            <a:endParaRPr sz="9200">
              <a:solidFill>
                <a:schemeClr val="dk1"/>
              </a:solidFill>
              <a:latin typeface="Times New Roman"/>
              <a:ea typeface="Times New Roman"/>
              <a:cs typeface="Times New Roman"/>
              <a:sym typeface="Times New Roman"/>
            </a:endParaRPr>
          </a:p>
          <a:p>
            <a:pPr indent="0" lvl="0" marL="0" rtl="0" algn="l">
              <a:spcBef>
                <a:spcPts val="0"/>
              </a:spcBef>
              <a:spcAft>
                <a:spcPts val="1040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 name="Shape 81"/>
        <p:cNvGrpSpPr/>
        <p:nvPr/>
      </p:nvGrpSpPr>
      <p:grpSpPr>
        <a:xfrm>
          <a:off x="0" y="0"/>
          <a:ext cx="0" cy="0"/>
          <a:chOff x="0" y="0"/>
          <a:chExt cx="0" cy="0"/>
        </a:xfrm>
      </p:grpSpPr>
      <p:sp>
        <p:nvSpPr>
          <p:cNvPr id="82" name="Google Shape;82;p17"/>
          <p:cNvSpPr txBox="1"/>
          <p:nvPr>
            <p:ph idx="1" type="body"/>
          </p:nvPr>
        </p:nvSpPr>
        <p:spPr>
          <a:xfrm>
            <a:off x="3532650" y="-554175"/>
            <a:ext cx="96566700" cy="17145000"/>
          </a:xfrm>
          <a:prstGeom prst="rect">
            <a:avLst/>
          </a:prstGeom>
        </p:spPr>
        <p:txBody>
          <a:bodyPr anchorCtr="0" anchor="t" bIns="792350" lIns="792350" spcFirstLastPara="1" rIns="792350" wrap="square" tIns="792350">
            <a:noAutofit/>
          </a:bodyPr>
          <a:lstStyle/>
          <a:p>
            <a:pPr indent="0" lvl="0" marL="0" rtl="0" algn="l">
              <a:spcBef>
                <a:spcPts val="0"/>
              </a:spcBef>
              <a:spcAft>
                <a:spcPts val="0"/>
              </a:spcAft>
              <a:buNone/>
            </a:pPr>
            <a:r>
              <a:rPr lang="pl" sz="8600">
                <a:solidFill>
                  <a:schemeClr val="dk1"/>
                </a:solidFill>
                <a:latin typeface="Times New Roman"/>
                <a:ea typeface="Times New Roman"/>
                <a:cs typeface="Times New Roman"/>
                <a:sym typeface="Times New Roman"/>
              </a:rPr>
              <a:t>Evidently, Time Grand plaza hotel in Dubai requires in-depth training on service and hospitality as well as aspects such as the wow factor. In order to achieve hospitality, employees should be trained on how to remember customer’s names creating emotions of value and comfort within the customers, as well as clear quality of hospitality within the organization as stated by A., Dolce (2018). A way in which this can be achieved is by training employees to using a computer system which logs customers who stay with reference to their ID’s. This system will accommodate employees as there will be a photograph of the customer along-side their names.  </a:t>
            </a:r>
            <a:endParaRPr sz="86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t/>
            </a:r>
            <a:endParaRPr sz="86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rPr lang="pl" sz="8600">
                <a:solidFill>
                  <a:schemeClr val="dk1"/>
                </a:solidFill>
                <a:latin typeface="Times New Roman"/>
                <a:ea typeface="Times New Roman"/>
                <a:cs typeface="Times New Roman"/>
                <a:sym typeface="Times New Roman"/>
              </a:rPr>
              <a:t>Role play training should be implemented into the education within the workforce, the reason for this is because it’s a proactive form of training as they develop employee problem-solving skills as well as communication skills, stated by Foodie Coaches (2023). Angelika, Jack and Charlie will show how role play training could be carried out within an organization.</a:t>
            </a:r>
            <a:endParaRPr sz="86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sz="88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rPr lang="pl" sz="8800">
                <a:solidFill>
                  <a:schemeClr val="dk1"/>
                </a:solidFill>
                <a:latin typeface="Times New Roman"/>
                <a:ea typeface="Times New Roman"/>
                <a:cs typeface="Times New Roman"/>
                <a:sym typeface="Times New Roman"/>
              </a:rPr>
              <a:t>After role play: As seen here the trainer has provided information to the trainee of a situation which is carried out by the employer and customer. The trainer then gives information to the trainee on how there could be improvements to resolve the situation, to become more accommodating and hospitable. With implementing the wow factor and service excellence the customer is presented with quality service and hospitality. As stated by Cosmina B (2023) employees should be trained on the art of hospitality, in order to confidently go the extra mile to exceed guest expectations.</a:t>
            </a:r>
            <a:endParaRPr sz="8800">
              <a:solidFill>
                <a:schemeClr val="dk1"/>
              </a:solidFill>
              <a:latin typeface="Times New Roman"/>
              <a:ea typeface="Times New Roman"/>
              <a:cs typeface="Times New Roman"/>
              <a:sym typeface="Times New Roman"/>
            </a:endParaRPr>
          </a:p>
          <a:p>
            <a:pPr indent="0" lvl="0" marL="0" rtl="0" algn="l">
              <a:spcBef>
                <a:spcPts val="0"/>
              </a:spcBef>
              <a:spcAft>
                <a:spcPts val="1040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 name="Shape 86"/>
        <p:cNvGrpSpPr/>
        <p:nvPr/>
      </p:nvGrpSpPr>
      <p:grpSpPr>
        <a:xfrm>
          <a:off x="0" y="0"/>
          <a:ext cx="0" cy="0"/>
          <a:chOff x="0" y="0"/>
          <a:chExt cx="0" cy="0"/>
        </a:xfrm>
      </p:grpSpPr>
      <p:sp>
        <p:nvSpPr>
          <p:cNvPr id="87" name="Google Shape;87;p18"/>
          <p:cNvSpPr txBox="1"/>
          <p:nvPr>
            <p:ph idx="1" type="body"/>
          </p:nvPr>
        </p:nvSpPr>
        <p:spPr>
          <a:xfrm>
            <a:off x="2678550" y="0"/>
            <a:ext cx="97420800" cy="17145000"/>
          </a:xfrm>
          <a:prstGeom prst="rect">
            <a:avLst/>
          </a:prstGeom>
        </p:spPr>
        <p:txBody>
          <a:bodyPr anchorCtr="0" anchor="t" bIns="792350" lIns="792350" spcFirstLastPara="1" rIns="792350" wrap="square" tIns="792350">
            <a:noAutofit/>
          </a:bodyPr>
          <a:lstStyle/>
          <a:p>
            <a:pPr indent="0" lvl="0" marL="0" rtl="0" algn="l">
              <a:spcBef>
                <a:spcPts val="0"/>
              </a:spcBef>
              <a:spcAft>
                <a:spcPts val="0"/>
              </a:spcAft>
              <a:buClr>
                <a:schemeClr val="dk1"/>
              </a:buClr>
              <a:buSzPts val="1100"/>
              <a:buFont typeface="Arial"/>
              <a:buNone/>
            </a:pPr>
            <a:r>
              <a:rPr lang="pl" sz="9000">
                <a:solidFill>
                  <a:schemeClr val="dk1"/>
                </a:solidFill>
              </a:rPr>
              <a:t>Sheilamariep2024 (2024) Tripadvisir review, </a:t>
            </a:r>
            <a:r>
              <a:rPr i="1" lang="pl" sz="9000">
                <a:solidFill>
                  <a:schemeClr val="dk1"/>
                </a:solidFill>
              </a:rPr>
              <a:t>Satisfied</a:t>
            </a:r>
            <a:endParaRPr i="1" sz="9000">
              <a:solidFill>
                <a:schemeClr val="dk1"/>
              </a:solidFill>
            </a:endParaRPr>
          </a:p>
          <a:p>
            <a:pPr indent="0" lvl="0" marL="0" rtl="0" algn="l">
              <a:spcBef>
                <a:spcPts val="0"/>
              </a:spcBef>
              <a:spcAft>
                <a:spcPts val="0"/>
              </a:spcAft>
              <a:buClr>
                <a:schemeClr val="dk1"/>
              </a:buClr>
              <a:buSzPts val="1100"/>
              <a:buFont typeface="Arial"/>
              <a:buNone/>
            </a:pPr>
            <a:r>
              <a:rPr lang="pl" sz="9000">
                <a:solidFill>
                  <a:schemeClr val="dk1"/>
                </a:solidFill>
              </a:rPr>
              <a:t>Accessed date: 20</a:t>
            </a:r>
            <a:r>
              <a:rPr baseline="30000" lang="pl" sz="9000">
                <a:solidFill>
                  <a:schemeClr val="dk1"/>
                </a:solidFill>
              </a:rPr>
              <a:t>th</a:t>
            </a:r>
            <a:r>
              <a:rPr lang="pl" sz="9000">
                <a:solidFill>
                  <a:schemeClr val="dk1"/>
                </a:solidFill>
              </a:rPr>
              <a:t> April 2024</a:t>
            </a:r>
            <a:endParaRPr sz="9000">
              <a:solidFill>
                <a:schemeClr val="dk1"/>
              </a:solidFill>
            </a:endParaRPr>
          </a:p>
          <a:p>
            <a:pPr indent="0" lvl="0" marL="0" rtl="0" algn="l">
              <a:spcBef>
                <a:spcPts val="0"/>
              </a:spcBef>
              <a:spcAft>
                <a:spcPts val="0"/>
              </a:spcAft>
              <a:buClr>
                <a:schemeClr val="dk1"/>
              </a:buClr>
              <a:buSzPts val="1100"/>
              <a:buFont typeface="Arial"/>
              <a:buNone/>
            </a:pPr>
            <a:r>
              <a:rPr lang="pl" sz="9000">
                <a:solidFill>
                  <a:schemeClr val="dk1"/>
                </a:solidFill>
              </a:rPr>
              <a:t>Available at:</a:t>
            </a:r>
            <a:r>
              <a:rPr lang="pl" sz="9000">
                <a:solidFill>
                  <a:schemeClr val="dk1"/>
                </a:solidFill>
                <a:uFill>
                  <a:noFill/>
                </a:uFill>
                <a:hlinkClick r:id="rId3">
                  <a:extLst>
                    <a:ext uri="{A12FA001-AC4F-418D-AE19-62706E023703}">
                      <ahyp:hlinkClr val="tx"/>
                    </a:ext>
                  </a:extLst>
                </a:hlinkClick>
              </a:rPr>
              <a:t> </a:t>
            </a:r>
            <a:r>
              <a:rPr lang="pl" sz="9000">
                <a:solidFill>
                  <a:srgbClr val="954F72"/>
                </a:solidFill>
                <a:uFill>
                  <a:noFill/>
                </a:uFill>
                <a:hlinkClick r:id="rId4">
                  <a:extLst>
                    <a:ext uri="{A12FA001-AC4F-418D-AE19-62706E023703}">
                      <ahyp:hlinkClr val="tx"/>
                    </a:ext>
                  </a:extLst>
                </a:hlinkClick>
              </a:rPr>
              <a:t>https://www.tripadvisor.co.uk/Profile/shielamariep2024?fid=36969963-017a-4fe8-8833-4852c912a554</a:t>
            </a:r>
            <a:endParaRPr sz="90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rPr lang="pl" sz="9000">
                <a:solidFill>
                  <a:schemeClr val="dk1"/>
                </a:solidFill>
              </a:rPr>
              <a:t>Angela (2023) </a:t>
            </a:r>
            <a:r>
              <a:rPr i="1" lang="pl" sz="9000">
                <a:solidFill>
                  <a:schemeClr val="dk1"/>
                </a:solidFill>
              </a:rPr>
              <a:t>Tripadvisor review, Bad Customer Service From the Manager of Time Grand Plaza</a:t>
            </a:r>
            <a:endParaRPr i="1" sz="9000">
              <a:solidFill>
                <a:schemeClr val="dk1"/>
              </a:solidFill>
            </a:endParaRPr>
          </a:p>
          <a:p>
            <a:pPr indent="0" lvl="0" marL="0" rtl="0" algn="l">
              <a:spcBef>
                <a:spcPts val="0"/>
              </a:spcBef>
              <a:spcAft>
                <a:spcPts val="0"/>
              </a:spcAft>
              <a:buClr>
                <a:schemeClr val="dk1"/>
              </a:buClr>
              <a:buSzPts val="1100"/>
              <a:buFont typeface="Arial"/>
              <a:buNone/>
            </a:pPr>
            <a:r>
              <a:rPr lang="pl" sz="9000">
                <a:solidFill>
                  <a:schemeClr val="dk1"/>
                </a:solidFill>
              </a:rPr>
              <a:t>Accessed date: 20</a:t>
            </a:r>
            <a:r>
              <a:rPr baseline="30000" lang="pl" sz="9000">
                <a:solidFill>
                  <a:schemeClr val="dk1"/>
                </a:solidFill>
              </a:rPr>
              <a:t>th</a:t>
            </a:r>
            <a:r>
              <a:rPr lang="pl" sz="9000">
                <a:solidFill>
                  <a:schemeClr val="dk1"/>
                </a:solidFill>
              </a:rPr>
              <a:t> April 2024</a:t>
            </a:r>
            <a:endParaRPr sz="9000">
              <a:solidFill>
                <a:schemeClr val="dk1"/>
              </a:solidFill>
            </a:endParaRPr>
          </a:p>
          <a:p>
            <a:pPr indent="0" lvl="0" marL="0" rtl="0" algn="l">
              <a:spcBef>
                <a:spcPts val="0"/>
              </a:spcBef>
              <a:spcAft>
                <a:spcPts val="0"/>
              </a:spcAft>
              <a:buClr>
                <a:schemeClr val="dk1"/>
              </a:buClr>
              <a:buSzPts val="1100"/>
              <a:buFont typeface="Arial"/>
              <a:buNone/>
            </a:pPr>
            <a:r>
              <a:rPr lang="pl" sz="9000">
                <a:solidFill>
                  <a:schemeClr val="dk1"/>
                </a:solidFill>
              </a:rPr>
              <a:t>Available at:</a:t>
            </a:r>
            <a:r>
              <a:rPr lang="pl" sz="9000">
                <a:solidFill>
                  <a:schemeClr val="dk1"/>
                </a:solidFill>
                <a:uFill>
                  <a:noFill/>
                </a:uFill>
                <a:hlinkClick r:id="rId5">
                  <a:extLst>
                    <a:ext uri="{A12FA001-AC4F-418D-AE19-62706E023703}">
                      <ahyp:hlinkClr val="tx"/>
                    </a:ext>
                  </a:extLst>
                </a:hlinkClick>
              </a:rPr>
              <a:t> </a:t>
            </a:r>
            <a:r>
              <a:rPr lang="pl" sz="9000">
                <a:solidFill>
                  <a:srgbClr val="954F72"/>
                </a:solidFill>
                <a:uFill>
                  <a:noFill/>
                </a:uFill>
                <a:hlinkClick r:id="rId6">
                  <a:extLst>
                    <a:ext uri="{A12FA001-AC4F-418D-AE19-62706E023703}">
                      <ahyp:hlinkClr val="tx"/>
                    </a:ext>
                  </a:extLst>
                </a:hlinkClick>
              </a:rPr>
              <a:t>https://www.tripadvisor.co.uk/ShowUserReviews-g295424-d1879023-r927663581-TIME_Grand_Plaza_Hotel-Dubai_Emirate_of_Dubai.html</a:t>
            </a:r>
            <a:endParaRPr sz="9000">
              <a:solidFill>
                <a:schemeClr val="dk1"/>
              </a:solidFill>
            </a:endParaRPr>
          </a:p>
          <a:p>
            <a:pPr indent="0" lvl="0" marL="0" rtl="0" algn="l">
              <a:spcBef>
                <a:spcPts val="0"/>
              </a:spcBef>
              <a:spcAft>
                <a:spcPts val="0"/>
              </a:spcAft>
              <a:buClr>
                <a:schemeClr val="dk1"/>
              </a:buClr>
              <a:buSzPts val="1100"/>
              <a:buFont typeface="Arial"/>
              <a:buNone/>
            </a:pPr>
            <a:r>
              <a:rPr lang="pl" sz="9000">
                <a:solidFill>
                  <a:schemeClr val="dk1"/>
                </a:solidFill>
              </a:rPr>
              <a:t>H., Rajak (2023) </a:t>
            </a:r>
            <a:r>
              <a:rPr i="1" lang="pl" sz="9000">
                <a:solidFill>
                  <a:schemeClr val="dk1"/>
                </a:solidFill>
              </a:rPr>
              <a:t>Wow Factor</a:t>
            </a:r>
            <a:endParaRPr i="1" sz="9000">
              <a:solidFill>
                <a:schemeClr val="dk1"/>
              </a:solidFill>
            </a:endParaRPr>
          </a:p>
          <a:p>
            <a:pPr indent="0" lvl="0" marL="0" rtl="0" algn="l">
              <a:spcBef>
                <a:spcPts val="0"/>
              </a:spcBef>
              <a:spcAft>
                <a:spcPts val="0"/>
              </a:spcAft>
              <a:buClr>
                <a:schemeClr val="dk1"/>
              </a:buClr>
              <a:buSzPts val="1100"/>
              <a:buFont typeface="Arial"/>
              <a:buNone/>
            </a:pPr>
            <a:r>
              <a:rPr i="1" lang="pl" sz="9000">
                <a:solidFill>
                  <a:schemeClr val="dk1"/>
                </a:solidFill>
              </a:rPr>
              <a:t>Accessed date: 23</a:t>
            </a:r>
            <a:r>
              <a:rPr baseline="30000" i="1" lang="pl" sz="9000">
                <a:solidFill>
                  <a:schemeClr val="dk1"/>
                </a:solidFill>
              </a:rPr>
              <a:t>rd</a:t>
            </a:r>
            <a:r>
              <a:rPr i="1" lang="pl" sz="9000">
                <a:solidFill>
                  <a:schemeClr val="dk1"/>
                </a:solidFill>
              </a:rPr>
              <a:t> April 2024</a:t>
            </a:r>
            <a:endParaRPr i="1" sz="9000">
              <a:solidFill>
                <a:schemeClr val="dk1"/>
              </a:solidFill>
            </a:endParaRPr>
          </a:p>
          <a:p>
            <a:pPr indent="0" lvl="0" marL="0" rtl="0" algn="l">
              <a:spcBef>
                <a:spcPts val="0"/>
              </a:spcBef>
              <a:spcAft>
                <a:spcPts val="0"/>
              </a:spcAft>
              <a:buNone/>
            </a:pPr>
            <a:r>
              <a:rPr lang="pl" sz="9000">
                <a:solidFill>
                  <a:schemeClr val="dk1"/>
                </a:solidFill>
              </a:rPr>
              <a:t>Available at:</a:t>
            </a:r>
            <a:r>
              <a:rPr lang="pl" sz="9000">
                <a:solidFill>
                  <a:schemeClr val="dk1"/>
                </a:solidFill>
                <a:uFill>
                  <a:noFill/>
                </a:uFill>
                <a:hlinkClick r:id="rId7">
                  <a:extLst>
                    <a:ext uri="{A12FA001-AC4F-418D-AE19-62706E023703}">
                      <ahyp:hlinkClr val="tx"/>
                    </a:ext>
                  </a:extLst>
                </a:hlinkClick>
              </a:rPr>
              <a:t> </a:t>
            </a:r>
            <a:r>
              <a:rPr lang="pl" sz="9000" u="sng">
                <a:solidFill>
                  <a:schemeClr val="hlink"/>
                </a:solidFill>
                <a:hlinkClick r:id="rId8"/>
              </a:rPr>
              <a:t>https://hmhub.in/hospitality-management/wow-factor/#:~:text=The%20WOW%20factor%20means%20giving,lasting%20relationship%20with%20your%20customers</a:t>
            </a:r>
            <a:r>
              <a:rPr lang="pl" sz="9000">
                <a:solidFill>
                  <a:srgbClr val="954F72"/>
                </a:solidFill>
                <a:uFill>
                  <a:noFill/>
                </a:uFill>
                <a:hlinkClick r:id="rId9">
                  <a:extLst>
                    <a:ext uri="{A12FA001-AC4F-418D-AE19-62706E023703}">
                      <ahyp:hlinkClr val="tx"/>
                    </a:ext>
                  </a:extLst>
                </a:hlinkClick>
              </a:rPr>
              <a:t>.</a:t>
            </a:r>
            <a:endParaRPr sz="9000">
              <a:solidFill>
                <a:schemeClr val="dk1"/>
              </a:solidFill>
            </a:endParaRPr>
          </a:p>
          <a:p>
            <a:pPr indent="0" lvl="0" marL="0" rtl="0" algn="l">
              <a:spcBef>
                <a:spcPts val="0"/>
              </a:spcBef>
              <a:spcAft>
                <a:spcPts val="0"/>
              </a:spcAft>
              <a:buClr>
                <a:schemeClr val="dk1"/>
              </a:buClr>
              <a:buSzPts val="1100"/>
              <a:buFont typeface="Arial"/>
              <a:buNone/>
            </a:pPr>
            <a:r>
              <a:t/>
            </a:r>
            <a:endParaRPr sz="9000">
              <a:solidFill>
                <a:schemeClr val="dk1"/>
              </a:solidFill>
            </a:endParaRPr>
          </a:p>
          <a:p>
            <a:pPr indent="0" lvl="0" marL="0" rtl="0" algn="l">
              <a:spcBef>
                <a:spcPts val="0"/>
              </a:spcBef>
              <a:spcAft>
                <a:spcPts val="0"/>
              </a:spcAft>
              <a:buClr>
                <a:schemeClr val="dk1"/>
              </a:buClr>
              <a:buSzPts val="1100"/>
              <a:buFont typeface="Arial"/>
              <a:buNone/>
            </a:pPr>
            <a:r>
              <a:rPr lang="pl" sz="9000">
                <a:solidFill>
                  <a:schemeClr val="dk1"/>
                </a:solidFill>
              </a:rPr>
              <a:t> </a:t>
            </a:r>
            <a:endParaRPr sz="9000">
              <a:solidFill>
                <a:schemeClr val="dk1"/>
              </a:solidFill>
            </a:endParaRPr>
          </a:p>
          <a:p>
            <a:pPr indent="0" lvl="0" marL="0" rtl="0" algn="l">
              <a:spcBef>
                <a:spcPts val="0"/>
              </a:spcBef>
              <a:spcAft>
                <a:spcPts val="0"/>
              </a:spcAft>
              <a:buClr>
                <a:schemeClr val="dk1"/>
              </a:buClr>
              <a:buSzPts val="1100"/>
              <a:buFont typeface="Arial"/>
              <a:buNone/>
            </a:pPr>
            <a:r>
              <a:t/>
            </a:r>
            <a:endParaRPr sz="9000">
              <a:solidFill>
                <a:srgbClr val="954F72"/>
              </a:solidFill>
            </a:endParaRPr>
          </a:p>
          <a:p>
            <a:pPr indent="0" lvl="0" marL="0" rtl="0" algn="l">
              <a:spcBef>
                <a:spcPts val="0"/>
              </a:spcBef>
              <a:spcAft>
                <a:spcPts val="1040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19"/>
          <p:cNvSpPr txBox="1"/>
          <p:nvPr>
            <p:ph idx="1" type="body"/>
          </p:nvPr>
        </p:nvSpPr>
        <p:spPr>
          <a:xfrm>
            <a:off x="2309075" y="738898"/>
            <a:ext cx="97513200" cy="14675400"/>
          </a:xfrm>
          <a:prstGeom prst="rect">
            <a:avLst/>
          </a:prstGeom>
        </p:spPr>
        <p:txBody>
          <a:bodyPr anchorCtr="0" anchor="t" bIns="792350" lIns="792350" spcFirstLastPara="1" rIns="792350" wrap="square" tIns="792350">
            <a:noAutofit/>
          </a:bodyPr>
          <a:lstStyle/>
          <a:p>
            <a:pPr indent="0" lvl="0" marL="0" rtl="0" algn="l">
              <a:spcBef>
                <a:spcPts val="0"/>
              </a:spcBef>
              <a:spcAft>
                <a:spcPts val="0"/>
              </a:spcAft>
              <a:buClr>
                <a:schemeClr val="dk1"/>
              </a:buClr>
              <a:buSzPts val="1100"/>
              <a:buFont typeface="Arial"/>
              <a:buNone/>
            </a:pPr>
            <a:r>
              <a:rPr lang="pl" sz="9000">
                <a:solidFill>
                  <a:schemeClr val="dk1"/>
                </a:solidFill>
              </a:rPr>
              <a:t>A., Dolce (2018) </a:t>
            </a:r>
            <a:r>
              <a:rPr i="1" lang="pl" sz="9000">
                <a:solidFill>
                  <a:schemeClr val="dk1"/>
                </a:solidFill>
                <a:latin typeface="Times New Roman"/>
                <a:ea typeface="Times New Roman"/>
                <a:cs typeface="Times New Roman"/>
                <a:sym typeface="Times New Roman"/>
              </a:rPr>
              <a:t>Service Isn’t the Same as Hospitality</a:t>
            </a:r>
            <a:endParaRPr i="1" sz="90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rPr lang="pl" sz="9000">
                <a:solidFill>
                  <a:schemeClr val="dk1"/>
                </a:solidFill>
              </a:rPr>
              <a:t>Accessed date: 23rd April 2024</a:t>
            </a:r>
            <a:endParaRPr sz="9000">
              <a:solidFill>
                <a:schemeClr val="dk1"/>
              </a:solidFill>
            </a:endParaRPr>
          </a:p>
          <a:p>
            <a:pPr indent="0" lvl="0" marL="0" rtl="0" algn="l">
              <a:spcBef>
                <a:spcPts val="0"/>
              </a:spcBef>
              <a:spcAft>
                <a:spcPts val="0"/>
              </a:spcAft>
              <a:buClr>
                <a:schemeClr val="dk1"/>
              </a:buClr>
              <a:buSzPts val="1100"/>
              <a:buFont typeface="Arial"/>
              <a:buNone/>
            </a:pPr>
            <a:r>
              <a:rPr lang="pl" sz="9000">
                <a:solidFill>
                  <a:schemeClr val="dk1"/>
                </a:solidFill>
              </a:rPr>
              <a:t>Available at:</a:t>
            </a:r>
            <a:r>
              <a:rPr lang="pl" sz="9000">
                <a:solidFill>
                  <a:schemeClr val="dk1"/>
                </a:solidFill>
                <a:uFill>
                  <a:noFill/>
                </a:uFill>
                <a:hlinkClick r:id="rId3">
                  <a:extLst>
                    <a:ext uri="{A12FA001-AC4F-418D-AE19-62706E023703}">
                      <ahyp:hlinkClr val="tx"/>
                    </a:ext>
                  </a:extLst>
                </a:hlinkClick>
              </a:rPr>
              <a:t> </a:t>
            </a:r>
            <a:r>
              <a:rPr lang="pl" sz="9000">
                <a:solidFill>
                  <a:srgbClr val="0097A7"/>
                </a:solidFill>
                <a:uFill>
                  <a:noFill/>
                </a:uFill>
                <a:hlinkClick r:id="rId4">
                  <a:extLst>
                    <a:ext uri="{A12FA001-AC4F-418D-AE19-62706E023703}">
                      <ahyp:hlinkClr val="tx"/>
                    </a:ext>
                  </a:extLst>
                </a:hlinkClick>
              </a:rPr>
              <a:t>https://www.youtube.com/watch?v=qkU3uwWyAn8</a:t>
            </a:r>
            <a:endParaRPr sz="9000">
              <a:solidFill>
                <a:schemeClr val="dk1"/>
              </a:solidFill>
            </a:endParaRPr>
          </a:p>
          <a:p>
            <a:pPr indent="0" lvl="0" marL="0" rtl="0" algn="l">
              <a:spcBef>
                <a:spcPts val="0"/>
              </a:spcBef>
              <a:spcAft>
                <a:spcPts val="0"/>
              </a:spcAft>
              <a:buClr>
                <a:schemeClr val="dk1"/>
              </a:buClr>
              <a:buSzPts val="1100"/>
              <a:buFont typeface="Arial"/>
              <a:buNone/>
            </a:pPr>
            <a:r>
              <a:rPr lang="pl" sz="9000">
                <a:solidFill>
                  <a:schemeClr val="dk1"/>
                </a:solidFill>
              </a:rPr>
              <a:t>Cosmina., B (2023) </a:t>
            </a:r>
            <a:r>
              <a:rPr i="1" lang="pl" sz="9000">
                <a:solidFill>
                  <a:schemeClr val="dk1"/>
                </a:solidFill>
                <a:latin typeface="Times New Roman"/>
                <a:ea typeface="Times New Roman"/>
                <a:cs typeface="Times New Roman"/>
                <a:sym typeface="Times New Roman"/>
              </a:rPr>
              <a:t>Going the Extra Mile in Hospitality </a:t>
            </a:r>
            <a:endParaRPr i="1" sz="90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rPr lang="pl" sz="9000">
                <a:solidFill>
                  <a:schemeClr val="dk1"/>
                </a:solidFill>
              </a:rPr>
              <a:t>Accessed date: 25th April 2024</a:t>
            </a:r>
            <a:endParaRPr sz="9000">
              <a:solidFill>
                <a:schemeClr val="dk1"/>
              </a:solidFill>
            </a:endParaRPr>
          </a:p>
          <a:p>
            <a:pPr indent="0" lvl="0" marL="0" rtl="0" algn="l">
              <a:spcBef>
                <a:spcPts val="0"/>
              </a:spcBef>
              <a:spcAft>
                <a:spcPts val="0"/>
              </a:spcAft>
              <a:buClr>
                <a:schemeClr val="dk1"/>
              </a:buClr>
              <a:buSzPts val="1100"/>
              <a:buFont typeface="Arial"/>
              <a:buNone/>
            </a:pPr>
            <a:r>
              <a:rPr lang="pl" sz="9000">
                <a:solidFill>
                  <a:schemeClr val="dk1"/>
                </a:solidFill>
              </a:rPr>
              <a:t>Available at:</a:t>
            </a:r>
            <a:endParaRPr sz="9000">
              <a:solidFill>
                <a:schemeClr val="dk1"/>
              </a:solidFill>
            </a:endParaRPr>
          </a:p>
          <a:p>
            <a:pPr indent="0" lvl="0" marL="0" rtl="0" algn="l">
              <a:spcBef>
                <a:spcPts val="0"/>
              </a:spcBef>
              <a:spcAft>
                <a:spcPts val="0"/>
              </a:spcAft>
              <a:buClr>
                <a:schemeClr val="dk1"/>
              </a:buClr>
              <a:buSzPts val="1100"/>
              <a:buFont typeface="Arial"/>
              <a:buNone/>
            </a:pPr>
            <a:r>
              <a:rPr lang="pl" sz="9000">
                <a:solidFill>
                  <a:srgbClr val="954F72"/>
                </a:solidFill>
                <a:uFill>
                  <a:noFill/>
                </a:uFill>
                <a:hlinkClick r:id="rId5">
                  <a:extLst>
                    <a:ext uri="{A12FA001-AC4F-418D-AE19-62706E023703}">
                      <ahyp:hlinkClr val="tx"/>
                    </a:ext>
                  </a:extLst>
                </a:hlinkClick>
              </a:rPr>
              <a:t>https://placement-international.com/blog/going-the-extra-mile-in-hospitality#:~:text=Understanding%20and%20empathizing%20with%20guests,sense%20of%20trust%20and%20comfort.</a:t>
            </a:r>
            <a:endParaRPr sz="9000">
              <a:solidFill>
                <a:schemeClr val="dk1"/>
              </a:solidFill>
            </a:endParaRPr>
          </a:p>
          <a:p>
            <a:pPr indent="0" lvl="0" marL="0" rtl="0" algn="l">
              <a:spcBef>
                <a:spcPts val="0"/>
              </a:spcBef>
              <a:spcAft>
                <a:spcPts val="0"/>
              </a:spcAft>
              <a:buClr>
                <a:schemeClr val="dk1"/>
              </a:buClr>
              <a:buSzPts val="1100"/>
              <a:buFont typeface="Arial"/>
              <a:buNone/>
            </a:pPr>
            <a:r>
              <a:rPr lang="pl" sz="9000">
                <a:solidFill>
                  <a:schemeClr val="dk1"/>
                </a:solidFill>
              </a:rPr>
              <a:t>Foodie Coaches (2023) </a:t>
            </a:r>
            <a:r>
              <a:rPr i="1" lang="pl" sz="9000">
                <a:solidFill>
                  <a:schemeClr val="dk1"/>
                </a:solidFill>
              </a:rPr>
              <a:t>How to Build Restaurant Service Skills With Role-Play Training</a:t>
            </a:r>
            <a:endParaRPr i="1" sz="9000">
              <a:solidFill>
                <a:schemeClr val="dk1"/>
              </a:solidFill>
            </a:endParaRPr>
          </a:p>
          <a:p>
            <a:pPr indent="0" lvl="0" marL="0" rtl="0" algn="l">
              <a:spcBef>
                <a:spcPts val="0"/>
              </a:spcBef>
              <a:spcAft>
                <a:spcPts val="0"/>
              </a:spcAft>
              <a:buClr>
                <a:schemeClr val="dk1"/>
              </a:buClr>
              <a:buSzPts val="1100"/>
              <a:buFont typeface="Arial"/>
              <a:buNone/>
            </a:pPr>
            <a:r>
              <a:rPr lang="pl" sz="9000">
                <a:solidFill>
                  <a:schemeClr val="dk1"/>
                </a:solidFill>
              </a:rPr>
              <a:t>Accessed date: 25rd April 2024</a:t>
            </a:r>
            <a:endParaRPr sz="9000">
              <a:solidFill>
                <a:schemeClr val="dk1"/>
              </a:solidFill>
            </a:endParaRPr>
          </a:p>
          <a:p>
            <a:pPr indent="0" lvl="0" marL="0" rtl="0" algn="l">
              <a:spcBef>
                <a:spcPts val="0"/>
              </a:spcBef>
              <a:spcAft>
                <a:spcPts val="0"/>
              </a:spcAft>
              <a:buClr>
                <a:schemeClr val="dk1"/>
              </a:buClr>
              <a:buSzPts val="1100"/>
              <a:buFont typeface="Arial"/>
              <a:buNone/>
            </a:pPr>
            <a:r>
              <a:rPr lang="pl" sz="9000">
                <a:solidFill>
                  <a:schemeClr val="dk1"/>
                </a:solidFill>
              </a:rPr>
              <a:t>Available at:</a:t>
            </a:r>
            <a:r>
              <a:rPr lang="pl" sz="9000">
                <a:solidFill>
                  <a:schemeClr val="dk1"/>
                </a:solidFill>
                <a:uFill>
                  <a:noFill/>
                </a:uFill>
                <a:hlinkClick r:id="rId6">
                  <a:extLst>
                    <a:ext uri="{A12FA001-AC4F-418D-AE19-62706E023703}">
                      <ahyp:hlinkClr val="tx"/>
                    </a:ext>
                  </a:extLst>
                </a:hlinkClick>
              </a:rPr>
              <a:t> </a:t>
            </a:r>
            <a:r>
              <a:rPr lang="pl" sz="9000">
                <a:solidFill>
                  <a:srgbClr val="954F72"/>
                </a:solidFill>
                <a:uFill>
                  <a:noFill/>
                </a:uFill>
                <a:hlinkClick r:id="rId7">
                  <a:extLst>
                    <a:ext uri="{A12FA001-AC4F-418D-AE19-62706E023703}">
                      <ahyp:hlinkClr val="tx"/>
                    </a:ext>
                  </a:extLst>
                </a:hlinkClick>
              </a:rPr>
              <a:t>https://www.foodiecoaches.com/role-play/#:~:text=Role%2Dplay%20scenarios%20are%20effective,problem%2Dsolving%20and%20communication%20skills.</a:t>
            </a:r>
            <a:endParaRPr sz="9000"/>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