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68" r:id="rId3"/>
    <p:sldId id="287" r:id="rId4"/>
    <p:sldId id="283" r:id="rId5"/>
    <p:sldId id="263" r:id="rId6"/>
    <p:sldId id="264" r:id="rId7"/>
    <p:sldId id="265" r:id="rId8"/>
    <p:sldId id="284" r:id="rId9"/>
    <p:sldId id="266" r:id="rId10"/>
    <p:sldId id="269" r:id="rId11"/>
    <p:sldId id="270" r:id="rId12"/>
    <p:sldId id="285" r:id="rId13"/>
    <p:sldId id="273" r:id="rId14"/>
    <p:sldId id="271" r:id="rId15"/>
    <p:sldId id="274" r:id="rId16"/>
    <p:sldId id="275" r:id="rId17"/>
    <p:sldId id="276" r:id="rId18"/>
    <p:sldId id="277" r:id="rId19"/>
    <p:sldId id="278" r:id="rId20"/>
    <p:sldId id="259" r:id="rId21"/>
    <p:sldId id="279" r:id="rId22"/>
    <p:sldId id="280" r:id="rId23"/>
    <p:sldId id="281" r:id="rId24"/>
    <p:sldId id="282" r:id="rId25"/>
    <p:sldId id="267" r:id="rId26"/>
    <p:sldId id="28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45D07B-B228-4790-83A4-DD4B1A66B38F}" v="13" dt="2025-03-17T09:05:40.7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635" autoAdjust="0"/>
  </p:normalViewPr>
  <p:slideViewPr>
    <p:cSldViewPr snapToGrid="0">
      <p:cViewPr varScale="1">
        <p:scale>
          <a:sx n="75" d="100"/>
          <a:sy n="75" d="100"/>
        </p:scale>
        <p:origin x="8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09458953-F5A3-4B35-AB10-D41BEB9DDF50}"/>
    <pc:docChg chg="custSel addSld modSld">
      <pc:chgData name="Jonathan Pugh" userId="0c243754-e5db-4f8a-b480-e8b3756bbae8" providerId="ADAL" clId="{09458953-F5A3-4B35-AB10-D41BEB9DDF50}" dt="2025-02-10T08:56:41.587" v="243" actId="20577"/>
      <pc:docMkLst>
        <pc:docMk/>
      </pc:docMkLst>
      <pc:sldChg chg="modSp new mod">
        <pc:chgData name="Jonathan Pugh" userId="0c243754-e5db-4f8a-b480-e8b3756bbae8" providerId="ADAL" clId="{09458953-F5A3-4B35-AB10-D41BEB9DDF50}" dt="2025-02-10T08:56:41.587" v="243" actId="20577"/>
        <pc:sldMkLst>
          <pc:docMk/>
          <pc:sldMk cId="1442487678" sldId="256"/>
        </pc:sldMkLst>
        <pc:spChg chg="mod">
          <ac:chgData name="Jonathan Pugh" userId="0c243754-e5db-4f8a-b480-e8b3756bbae8" providerId="ADAL" clId="{09458953-F5A3-4B35-AB10-D41BEB9DDF50}" dt="2025-02-10T08:56:36.771" v="235" actId="20577"/>
          <ac:spMkLst>
            <pc:docMk/>
            <pc:sldMk cId="1442487678" sldId="256"/>
            <ac:spMk id="2" creationId="{51585CF4-0A8F-1517-4D41-5807F19DDCDE}"/>
          </ac:spMkLst>
        </pc:spChg>
        <pc:spChg chg="mod">
          <ac:chgData name="Jonathan Pugh" userId="0c243754-e5db-4f8a-b480-e8b3756bbae8" providerId="ADAL" clId="{09458953-F5A3-4B35-AB10-D41BEB9DDF50}" dt="2025-02-10T08:56:41.587" v="243" actId="20577"/>
          <ac:spMkLst>
            <pc:docMk/>
            <pc:sldMk cId="1442487678" sldId="256"/>
            <ac:spMk id="3" creationId="{D3120AAF-6111-4DD4-AB64-1C433B0CFDDC}"/>
          </ac:spMkLst>
        </pc:spChg>
      </pc:sldChg>
      <pc:sldChg chg="modSp new mod">
        <pc:chgData name="Jonathan Pugh" userId="0c243754-e5db-4f8a-b480-e8b3756bbae8" providerId="ADAL" clId="{09458953-F5A3-4B35-AB10-D41BEB9DDF50}" dt="2025-02-10T08:54:17.093" v="56" actId="20577"/>
        <pc:sldMkLst>
          <pc:docMk/>
          <pc:sldMk cId="196176022" sldId="257"/>
        </pc:sldMkLst>
      </pc:sldChg>
      <pc:sldChg chg="modSp add mod">
        <pc:chgData name="Jonathan Pugh" userId="0c243754-e5db-4f8a-b480-e8b3756bbae8" providerId="ADAL" clId="{09458953-F5A3-4B35-AB10-D41BEB9DDF50}" dt="2025-02-10T08:54:28.363" v="77" actId="20577"/>
        <pc:sldMkLst>
          <pc:docMk/>
          <pc:sldMk cId="3260662319" sldId="258"/>
        </pc:sldMkLst>
      </pc:sldChg>
      <pc:sldChg chg="modSp add mod">
        <pc:chgData name="Jonathan Pugh" userId="0c243754-e5db-4f8a-b480-e8b3756bbae8" providerId="ADAL" clId="{09458953-F5A3-4B35-AB10-D41BEB9DDF50}" dt="2025-02-10T08:55:14.374" v="121" actId="20577"/>
        <pc:sldMkLst>
          <pc:docMk/>
          <pc:sldMk cId="2598401930" sldId="259"/>
        </pc:sldMkLst>
        <pc:spChg chg="mod">
          <ac:chgData name="Jonathan Pugh" userId="0c243754-e5db-4f8a-b480-e8b3756bbae8" providerId="ADAL" clId="{09458953-F5A3-4B35-AB10-D41BEB9DDF50}" dt="2025-02-10T08:55:01.989" v="88" actId="20577"/>
          <ac:spMkLst>
            <pc:docMk/>
            <pc:sldMk cId="2598401930" sldId="259"/>
            <ac:spMk id="2" creationId="{43F6361E-8571-50DB-31A1-D1465A5BF7B0}"/>
          </ac:spMkLst>
        </pc:spChg>
        <pc:spChg chg="mod">
          <ac:chgData name="Jonathan Pugh" userId="0c243754-e5db-4f8a-b480-e8b3756bbae8" providerId="ADAL" clId="{09458953-F5A3-4B35-AB10-D41BEB9DDF50}" dt="2025-02-10T08:55:14.374" v="121" actId="20577"/>
          <ac:spMkLst>
            <pc:docMk/>
            <pc:sldMk cId="2598401930" sldId="259"/>
            <ac:spMk id="3" creationId="{CFB0D546-E3EE-5C94-01B3-5272B49CC921}"/>
          </ac:spMkLst>
        </pc:spChg>
      </pc:sldChg>
      <pc:sldChg chg="modSp add mod">
        <pc:chgData name="Jonathan Pugh" userId="0c243754-e5db-4f8a-b480-e8b3756bbae8" providerId="ADAL" clId="{09458953-F5A3-4B35-AB10-D41BEB9DDF50}" dt="2025-02-10T08:55:56.957" v="169" actId="313"/>
        <pc:sldMkLst>
          <pc:docMk/>
          <pc:sldMk cId="591700349" sldId="260"/>
        </pc:sldMkLst>
      </pc:sldChg>
      <pc:sldChg chg="modSp add mod">
        <pc:chgData name="Jonathan Pugh" userId="0c243754-e5db-4f8a-b480-e8b3756bbae8" providerId="ADAL" clId="{09458953-F5A3-4B35-AB10-D41BEB9DDF50}" dt="2025-02-10T08:56:13.213" v="194" actId="20577"/>
        <pc:sldMkLst>
          <pc:docMk/>
          <pc:sldMk cId="1637646155" sldId="261"/>
        </pc:sldMkLst>
      </pc:sldChg>
      <pc:sldChg chg="modSp add mod">
        <pc:chgData name="Jonathan Pugh" userId="0c243754-e5db-4f8a-b480-e8b3756bbae8" providerId="ADAL" clId="{09458953-F5A3-4B35-AB10-D41BEB9DDF50}" dt="2025-02-10T08:56:23.974" v="218" actId="20577"/>
        <pc:sldMkLst>
          <pc:docMk/>
          <pc:sldMk cId="688878562" sldId="262"/>
        </pc:sldMkLst>
      </pc:sldChg>
    </pc:docChg>
  </pc:docChgLst>
  <pc:docChgLst>
    <pc:chgData name="Jonathan Pugh" userId="0c243754-e5db-4f8a-b480-e8b3756bbae8" providerId="ADAL" clId="{A045D07B-B228-4790-83A4-DD4B1A66B38F}"/>
    <pc:docChg chg="undo custSel addSld delSld modSld sldOrd modMainMaster">
      <pc:chgData name="Jonathan Pugh" userId="0c243754-e5db-4f8a-b480-e8b3756bbae8" providerId="ADAL" clId="{A045D07B-B228-4790-83A4-DD4B1A66B38F}" dt="2025-03-17T09:27:04.714" v="3330" actId="20577"/>
      <pc:docMkLst>
        <pc:docMk/>
      </pc:docMkLst>
      <pc:sldChg chg="modSp mod setBg">
        <pc:chgData name="Jonathan Pugh" userId="0c243754-e5db-4f8a-b480-e8b3756bbae8" providerId="ADAL" clId="{A045D07B-B228-4790-83A4-DD4B1A66B38F}" dt="2025-03-17T09:08:14.367" v="3083" actId="20577"/>
        <pc:sldMkLst>
          <pc:docMk/>
          <pc:sldMk cId="1442487678" sldId="256"/>
        </pc:sldMkLst>
        <pc:spChg chg="mod">
          <ac:chgData name="Jonathan Pugh" userId="0c243754-e5db-4f8a-b480-e8b3756bbae8" providerId="ADAL" clId="{A045D07B-B228-4790-83A4-DD4B1A66B38F}" dt="2025-03-17T09:08:05.117" v="3066" actId="20577"/>
          <ac:spMkLst>
            <pc:docMk/>
            <pc:sldMk cId="1442487678" sldId="256"/>
            <ac:spMk id="2" creationId="{51585CF4-0A8F-1517-4D41-5807F19DDCDE}"/>
          </ac:spMkLst>
        </pc:spChg>
        <pc:spChg chg="mod">
          <ac:chgData name="Jonathan Pugh" userId="0c243754-e5db-4f8a-b480-e8b3756bbae8" providerId="ADAL" clId="{A045D07B-B228-4790-83A4-DD4B1A66B38F}" dt="2025-03-17T09:08:14.367" v="3083" actId="20577"/>
          <ac:spMkLst>
            <pc:docMk/>
            <pc:sldMk cId="1442487678" sldId="256"/>
            <ac:spMk id="3" creationId="{D3120AAF-6111-4DD4-AB64-1C433B0CFDDC}"/>
          </ac:spMkLst>
        </pc:spChg>
      </pc:sldChg>
      <pc:sldChg chg="del">
        <pc:chgData name="Jonathan Pugh" userId="0c243754-e5db-4f8a-b480-e8b3756bbae8" providerId="ADAL" clId="{A045D07B-B228-4790-83A4-DD4B1A66B38F}" dt="2025-03-16T16:33:24.654" v="2330" actId="47"/>
        <pc:sldMkLst>
          <pc:docMk/>
          <pc:sldMk cId="196176022" sldId="257"/>
        </pc:sldMkLst>
      </pc:sldChg>
      <pc:sldChg chg="del">
        <pc:chgData name="Jonathan Pugh" userId="0c243754-e5db-4f8a-b480-e8b3756bbae8" providerId="ADAL" clId="{A045D07B-B228-4790-83A4-DD4B1A66B38F}" dt="2025-03-16T16:33:27.537" v="2331" actId="47"/>
        <pc:sldMkLst>
          <pc:docMk/>
          <pc:sldMk cId="3260662319" sldId="258"/>
        </pc:sldMkLst>
      </pc:sldChg>
      <pc:sldChg chg="modSp mod ord">
        <pc:chgData name="Jonathan Pugh" userId="0c243754-e5db-4f8a-b480-e8b3756bbae8" providerId="ADAL" clId="{A045D07B-B228-4790-83A4-DD4B1A66B38F}" dt="2025-03-17T08:56:08.703" v="2998"/>
        <pc:sldMkLst>
          <pc:docMk/>
          <pc:sldMk cId="2598401930" sldId="259"/>
        </pc:sldMkLst>
        <pc:spChg chg="mod">
          <ac:chgData name="Jonathan Pugh" userId="0c243754-e5db-4f8a-b480-e8b3756bbae8" providerId="ADAL" clId="{A045D07B-B228-4790-83A4-DD4B1A66B38F}" dt="2025-03-16T16:33:55.917" v="2341" actId="20577"/>
          <ac:spMkLst>
            <pc:docMk/>
            <pc:sldMk cId="2598401930" sldId="259"/>
            <ac:spMk id="2" creationId="{43F6361E-8571-50DB-31A1-D1465A5BF7B0}"/>
          </ac:spMkLst>
        </pc:spChg>
        <pc:spChg chg="mod">
          <ac:chgData name="Jonathan Pugh" userId="0c243754-e5db-4f8a-b480-e8b3756bbae8" providerId="ADAL" clId="{A045D07B-B228-4790-83A4-DD4B1A66B38F}" dt="2025-03-16T16:35:15.340" v="2500" actId="313"/>
          <ac:spMkLst>
            <pc:docMk/>
            <pc:sldMk cId="2598401930" sldId="259"/>
            <ac:spMk id="3" creationId="{CFB0D546-E3EE-5C94-01B3-5272B49CC921}"/>
          </ac:spMkLst>
        </pc:spChg>
      </pc:sldChg>
      <pc:sldChg chg="del">
        <pc:chgData name="Jonathan Pugh" userId="0c243754-e5db-4f8a-b480-e8b3756bbae8" providerId="ADAL" clId="{A045D07B-B228-4790-83A4-DD4B1A66B38F}" dt="2025-03-16T16:46:34.870" v="2645" actId="47"/>
        <pc:sldMkLst>
          <pc:docMk/>
          <pc:sldMk cId="591700349" sldId="260"/>
        </pc:sldMkLst>
      </pc:sldChg>
      <pc:sldChg chg="del">
        <pc:chgData name="Jonathan Pugh" userId="0c243754-e5db-4f8a-b480-e8b3756bbae8" providerId="ADAL" clId="{A045D07B-B228-4790-83A4-DD4B1A66B38F}" dt="2025-03-16T16:54:39.001" v="2682" actId="47"/>
        <pc:sldMkLst>
          <pc:docMk/>
          <pc:sldMk cId="1637646155" sldId="261"/>
        </pc:sldMkLst>
      </pc:sldChg>
      <pc:sldChg chg="del">
        <pc:chgData name="Jonathan Pugh" userId="0c243754-e5db-4f8a-b480-e8b3756bbae8" providerId="ADAL" clId="{A045D07B-B228-4790-83A4-DD4B1A66B38F}" dt="2025-03-16T16:54:42.662" v="2683" actId="47"/>
        <pc:sldMkLst>
          <pc:docMk/>
          <pc:sldMk cId="688878562" sldId="262"/>
        </pc:sldMkLst>
      </pc:sldChg>
      <pc:sldChg chg="modSp new mod">
        <pc:chgData name="Jonathan Pugh" userId="0c243754-e5db-4f8a-b480-e8b3756bbae8" providerId="ADAL" clId="{A045D07B-B228-4790-83A4-DD4B1A66B38F}" dt="2025-03-16T15:41:34.519" v="828" actId="20577"/>
        <pc:sldMkLst>
          <pc:docMk/>
          <pc:sldMk cId="588845832" sldId="263"/>
        </pc:sldMkLst>
        <pc:spChg chg="mod">
          <ac:chgData name="Jonathan Pugh" userId="0c243754-e5db-4f8a-b480-e8b3756bbae8" providerId="ADAL" clId="{A045D07B-B228-4790-83A4-DD4B1A66B38F}" dt="2025-03-16T15:41:34.519" v="828" actId="20577"/>
          <ac:spMkLst>
            <pc:docMk/>
            <pc:sldMk cId="588845832" sldId="263"/>
            <ac:spMk id="2" creationId="{C09EF27A-39B8-37D2-F394-D2F714E84059}"/>
          </ac:spMkLst>
        </pc:spChg>
        <pc:spChg chg="mod">
          <ac:chgData name="Jonathan Pugh" userId="0c243754-e5db-4f8a-b480-e8b3756bbae8" providerId="ADAL" clId="{A045D07B-B228-4790-83A4-DD4B1A66B38F}" dt="2025-03-14T16:23:57.359" v="56" actId="27636"/>
          <ac:spMkLst>
            <pc:docMk/>
            <pc:sldMk cId="588845832" sldId="263"/>
            <ac:spMk id="3" creationId="{721D5662-DF83-B1A7-3F56-E3E9AC73F392}"/>
          </ac:spMkLst>
        </pc:spChg>
      </pc:sldChg>
      <pc:sldChg chg="modSp add mod modNotesTx">
        <pc:chgData name="Jonathan Pugh" userId="0c243754-e5db-4f8a-b480-e8b3756bbae8" providerId="ADAL" clId="{A045D07B-B228-4790-83A4-DD4B1A66B38F}" dt="2025-03-17T08:33:56.517" v="2765"/>
        <pc:sldMkLst>
          <pc:docMk/>
          <pc:sldMk cId="317223888" sldId="264"/>
        </pc:sldMkLst>
        <pc:spChg chg="mod">
          <ac:chgData name="Jonathan Pugh" userId="0c243754-e5db-4f8a-b480-e8b3756bbae8" providerId="ADAL" clId="{A045D07B-B228-4790-83A4-DD4B1A66B38F}" dt="2025-03-16T15:41:27.908" v="826" actId="20577"/>
          <ac:spMkLst>
            <pc:docMk/>
            <pc:sldMk cId="317223888" sldId="264"/>
            <ac:spMk id="2" creationId="{2B9431A9-23ED-B57E-DDF8-147DED3595B1}"/>
          </ac:spMkLst>
        </pc:spChg>
        <pc:spChg chg="mod">
          <ac:chgData name="Jonathan Pugh" userId="0c243754-e5db-4f8a-b480-e8b3756bbae8" providerId="ADAL" clId="{A045D07B-B228-4790-83A4-DD4B1A66B38F}" dt="2025-03-16T15:41:54.441" v="832" actId="313"/>
          <ac:spMkLst>
            <pc:docMk/>
            <pc:sldMk cId="317223888" sldId="264"/>
            <ac:spMk id="3" creationId="{AB9AED31-49D4-F1EF-5B6F-53213469D6C9}"/>
          </ac:spMkLst>
        </pc:spChg>
      </pc:sldChg>
      <pc:sldChg chg="modSp add mod">
        <pc:chgData name="Jonathan Pugh" userId="0c243754-e5db-4f8a-b480-e8b3756bbae8" providerId="ADAL" clId="{A045D07B-B228-4790-83A4-DD4B1A66B38F}" dt="2025-03-17T08:35:03.802" v="2775" actId="20577"/>
        <pc:sldMkLst>
          <pc:docMk/>
          <pc:sldMk cId="738359032" sldId="265"/>
        </pc:sldMkLst>
        <pc:spChg chg="mod">
          <ac:chgData name="Jonathan Pugh" userId="0c243754-e5db-4f8a-b480-e8b3756bbae8" providerId="ADAL" clId="{A045D07B-B228-4790-83A4-DD4B1A66B38F}" dt="2025-03-17T08:35:03.802" v="2775" actId="20577"/>
          <ac:spMkLst>
            <pc:docMk/>
            <pc:sldMk cId="738359032" sldId="265"/>
            <ac:spMk id="2" creationId="{1CDCF832-03CA-FECD-13D8-6CA97DB141DA}"/>
          </ac:spMkLst>
        </pc:spChg>
        <pc:spChg chg="mod">
          <ac:chgData name="Jonathan Pugh" userId="0c243754-e5db-4f8a-b480-e8b3756bbae8" providerId="ADAL" clId="{A045D07B-B228-4790-83A4-DD4B1A66B38F}" dt="2025-03-17T08:34:38.180" v="2767" actId="20577"/>
          <ac:spMkLst>
            <pc:docMk/>
            <pc:sldMk cId="738359032" sldId="265"/>
            <ac:spMk id="3" creationId="{32C32C5C-6FD4-2763-B909-12657F7E18D0}"/>
          </ac:spMkLst>
        </pc:spChg>
      </pc:sldChg>
      <pc:sldChg chg="modSp add mod">
        <pc:chgData name="Jonathan Pugh" userId="0c243754-e5db-4f8a-b480-e8b3756bbae8" providerId="ADAL" clId="{A045D07B-B228-4790-83A4-DD4B1A66B38F}" dt="2025-03-17T08:47:58.373" v="2840" actId="20577"/>
        <pc:sldMkLst>
          <pc:docMk/>
          <pc:sldMk cId="1481062802" sldId="266"/>
        </pc:sldMkLst>
        <pc:spChg chg="mod">
          <ac:chgData name="Jonathan Pugh" userId="0c243754-e5db-4f8a-b480-e8b3756bbae8" providerId="ADAL" clId="{A045D07B-B228-4790-83A4-DD4B1A66B38F}" dt="2025-03-16T15:44:43.974" v="870" actId="20577"/>
          <ac:spMkLst>
            <pc:docMk/>
            <pc:sldMk cId="1481062802" sldId="266"/>
            <ac:spMk id="2" creationId="{89674613-E08E-4DDC-8992-2A1173122E7A}"/>
          </ac:spMkLst>
        </pc:spChg>
        <pc:spChg chg="mod">
          <ac:chgData name="Jonathan Pugh" userId="0c243754-e5db-4f8a-b480-e8b3756bbae8" providerId="ADAL" clId="{A045D07B-B228-4790-83A4-DD4B1A66B38F}" dt="2025-03-17T08:47:58.373" v="2840" actId="20577"/>
          <ac:spMkLst>
            <pc:docMk/>
            <pc:sldMk cId="1481062802" sldId="266"/>
            <ac:spMk id="3" creationId="{DEE4134D-D417-0D64-2949-99A251EB7A1E}"/>
          </ac:spMkLst>
        </pc:spChg>
      </pc:sldChg>
      <pc:sldChg chg="add">
        <pc:chgData name="Jonathan Pugh" userId="0c243754-e5db-4f8a-b480-e8b3756bbae8" providerId="ADAL" clId="{A045D07B-B228-4790-83A4-DD4B1A66B38F}" dt="2025-03-16T16:55:57.388" v="2686"/>
        <pc:sldMkLst>
          <pc:docMk/>
          <pc:sldMk cId="1534213728" sldId="267"/>
        </pc:sldMkLst>
      </pc:sldChg>
      <pc:sldChg chg="modSp new del mod">
        <pc:chgData name="Jonathan Pugh" userId="0c243754-e5db-4f8a-b480-e8b3756bbae8" providerId="ADAL" clId="{A045D07B-B228-4790-83A4-DD4B1A66B38F}" dt="2025-03-16T16:55:51.517" v="2685" actId="2696"/>
        <pc:sldMkLst>
          <pc:docMk/>
          <pc:sldMk cId="4210069235" sldId="267"/>
        </pc:sldMkLst>
        <pc:spChg chg="mod">
          <ac:chgData name="Jonathan Pugh" userId="0c243754-e5db-4f8a-b480-e8b3756bbae8" providerId="ADAL" clId="{A045D07B-B228-4790-83A4-DD4B1A66B38F}" dt="2025-03-16T15:55:12.430" v="1591" actId="20577"/>
          <ac:spMkLst>
            <pc:docMk/>
            <pc:sldMk cId="4210069235" sldId="267"/>
            <ac:spMk id="3" creationId="{B722856C-D063-C8C3-8CB3-BDEFBFB6BADD}"/>
          </ac:spMkLst>
        </pc:spChg>
      </pc:sldChg>
      <pc:sldChg chg="modSp new mod ord">
        <pc:chgData name="Jonathan Pugh" userId="0c243754-e5db-4f8a-b480-e8b3756bbae8" providerId="ADAL" clId="{A045D07B-B228-4790-83A4-DD4B1A66B38F}" dt="2025-03-17T09:08:25.283" v="3084" actId="6549"/>
        <pc:sldMkLst>
          <pc:docMk/>
          <pc:sldMk cId="3352214387" sldId="268"/>
        </pc:sldMkLst>
        <pc:spChg chg="mod">
          <ac:chgData name="Jonathan Pugh" userId="0c243754-e5db-4f8a-b480-e8b3756bbae8" providerId="ADAL" clId="{A045D07B-B228-4790-83A4-DD4B1A66B38F}" dt="2025-03-16T15:29:03.672" v="543" actId="20577"/>
          <ac:spMkLst>
            <pc:docMk/>
            <pc:sldMk cId="3352214387" sldId="268"/>
            <ac:spMk id="2" creationId="{0C5EDA58-5874-64A1-3055-1A8844B779CD}"/>
          </ac:spMkLst>
        </pc:spChg>
        <pc:spChg chg="mod">
          <ac:chgData name="Jonathan Pugh" userId="0c243754-e5db-4f8a-b480-e8b3756bbae8" providerId="ADAL" clId="{A045D07B-B228-4790-83A4-DD4B1A66B38F}" dt="2025-03-17T09:08:25.283" v="3084" actId="6549"/>
          <ac:spMkLst>
            <pc:docMk/>
            <pc:sldMk cId="3352214387" sldId="268"/>
            <ac:spMk id="3" creationId="{5BFA4507-83A4-E5ED-9838-8F5DD365A79D}"/>
          </ac:spMkLst>
        </pc:spChg>
      </pc:sldChg>
      <pc:sldChg chg="modSp new mod">
        <pc:chgData name="Jonathan Pugh" userId="0c243754-e5db-4f8a-b480-e8b3756bbae8" providerId="ADAL" clId="{A045D07B-B228-4790-83A4-DD4B1A66B38F}" dt="2025-03-16T15:53:54.457" v="1555" actId="27636"/>
        <pc:sldMkLst>
          <pc:docMk/>
          <pc:sldMk cId="4251471179" sldId="269"/>
        </pc:sldMkLst>
        <pc:spChg chg="mod">
          <ac:chgData name="Jonathan Pugh" userId="0c243754-e5db-4f8a-b480-e8b3756bbae8" providerId="ADAL" clId="{A045D07B-B228-4790-83A4-DD4B1A66B38F}" dt="2025-03-16T15:51:05.163" v="1345"/>
          <ac:spMkLst>
            <pc:docMk/>
            <pc:sldMk cId="4251471179" sldId="269"/>
            <ac:spMk id="2" creationId="{610A4875-5640-A200-F53D-476A382EB873}"/>
          </ac:spMkLst>
        </pc:spChg>
        <pc:spChg chg="mod">
          <ac:chgData name="Jonathan Pugh" userId="0c243754-e5db-4f8a-b480-e8b3756bbae8" providerId="ADAL" clId="{A045D07B-B228-4790-83A4-DD4B1A66B38F}" dt="2025-03-16T15:53:54.457" v="1555" actId="27636"/>
          <ac:spMkLst>
            <pc:docMk/>
            <pc:sldMk cId="4251471179" sldId="269"/>
            <ac:spMk id="3" creationId="{86B1D08A-7B23-DD8F-9E32-3A9F0975F439}"/>
          </ac:spMkLst>
        </pc:spChg>
      </pc:sldChg>
      <pc:sldChg chg="modSp add mod modNotesTx">
        <pc:chgData name="Jonathan Pugh" userId="0c243754-e5db-4f8a-b480-e8b3756bbae8" providerId="ADAL" clId="{A045D07B-B228-4790-83A4-DD4B1A66B38F}" dt="2025-03-16T16:12:51.991" v="1985" actId="27636"/>
        <pc:sldMkLst>
          <pc:docMk/>
          <pc:sldMk cId="2560733011" sldId="270"/>
        </pc:sldMkLst>
        <pc:spChg chg="mod">
          <ac:chgData name="Jonathan Pugh" userId="0c243754-e5db-4f8a-b480-e8b3756bbae8" providerId="ADAL" clId="{A045D07B-B228-4790-83A4-DD4B1A66B38F}" dt="2025-03-16T16:12:51.991" v="1985" actId="27636"/>
          <ac:spMkLst>
            <pc:docMk/>
            <pc:sldMk cId="2560733011" sldId="270"/>
            <ac:spMk id="3" creationId="{E9964F85-4545-544C-ADCF-41E1D129BBD2}"/>
          </ac:spMkLst>
        </pc:spChg>
      </pc:sldChg>
      <pc:sldChg chg="modSp add mod">
        <pc:chgData name="Jonathan Pugh" userId="0c243754-e5db-4f8a-b480-e8b3756bbae8" providerId="ADAL" clId="{A045D07B-B228-4790-83A4-DD4B1A66B38F}" dt="2025-03-17T08:53:08.555" v="2970" actId="20577"/>
        <pc:sldMkLst>
          <pc:docMk/>
          <pc:sldMk cId="2879724665" sldId="271"/>
        </pc:sldMkLst>
        <pc:spChg chg="mod">
          <ac:chgData name="Jonathan Pugh" userId="0c243754-e5db-4f8a-b480-e8b3756bbae8" providerId="ADAL" clId="{A045D07B-B228-4790-83A4-DD4B1A66B38F}" dt="2025-03-17T08:53:08.555" v="2970" actId="20577"/>
          <ac:spMkLst>
            <pc:docMk/>
            <pc:sldMk cId="2879724665" sldId="271"/>
            <ac:spMk id="3" creationId="{F46FBB45-6AA1-E943-D7FA-958DA1537329}"/>
          </ac:spMkLst>
        </pc:spChg>
      </pc:sldChg>
      <pc:sldChg chg="add del">
        <pc:chgData name="Jonathan Pugh" userId="0c243754-e5db-4f8a-b480-e8b3756bbae8" providerId="ADAL" clId="{A045D07B-B228-4790-83A4-DD4B1A66B38F}" dt="2025-03-17T08:53:13.658" v="2971" actId="47"/>
        <pc:sldMkLst>
          <pc:docMk/>
          <pc:sldMk cId="1145408861" sldId="272"/>
        </pc:sldMkLst>
      </pc:sldChg>
      <pc:sldChg chg="delSp modSp new mod">
        <pc:chgData name="Jonathan Pugh" userId="0c243754-e5db-4f8a-b480-e8b3756bbae8" providerId="ADAL" clId="{A045D07B-B228-4790-83A4-DD4B1A66B38F}" dt="2025-03-17T08:52:01.113" v="2871" actId="1076"/>
        <pc:sldMkLst>
          <pc:docMk/>
          <pc:sldMk cId="1699624699" sldId="273"/>
        </pc:sldMkLst>
        <pc:spChg chg="del">
          <ac:chgData name="Jonathan Pugh" userId="0c243754-e5db-4f8a-b480-e8b3756bbae8" providerId="ADAL" clId="{A045D07B-B228-4790-83A4-DD4B1A66B38F}" dt="2025-03-17T08:51:49.342" v="2867" actId="478"/>
          <ac:spMkLst>
            <pc:docMk/>
            <pc:sldMk cId="1699624699" sldId="273"/>
            <ac:spMk id="2" creationId="{9854D0F8-9764-DA28-C1A9-961D67370E1B}"/>
          </ac:spMkLst>
        </pc:spChg>
        <pc:spChg chg="mod">
          <ac:chgData name="Jonathan Pugh" userId="0c243754-e5db-4f8a-b480-e8b3756bbae8" providerId="ADAL" clId="{A045D07B-B228-4790-83A4-DD4B1A66B38F}" dt="2025-03-17T08:52:01.113" v="2871" actId="1076"/>
          <ac:spMkLst>
            <pc:docMk/>
            <pc:sldMk cId="1699624699" sldId="273"/>
            <ac:spMk id="3" creationId="{74264814-524D-8CE0-5530-600B8AE7C337}"/>
          </ac:spMkLst>
        </pc:spChg>
      </pc:sldChg>
      <pc:sldChg chg="modSp new mod">
        <pc:chgData name="Jonathan Pugh" userId="0c243754-e5db-4f8a-b480-e8b3756bbae8" providerId="ADAL" clId="{A045D07B-B228-4790-83A4-DD4B1A66B38F}" dt="2025-03-17T08:53:46.556" v="2974" actId="113"/>
        <pc:sldMkLst>
          <pc:docMk/>
          <pc:sldMk cId="3238817764" sldId="274"/>
        </pc:sldMkLst>
        <pc:spChg chg="mod">
          <ac:chgData name="Jonathan Pugh" userId="0c243754-e5db-4f8a-b480-e8b3756bbae8" providerId="ADAL" clId="{A045D07B-B228-4790-83A4-DD4B1A66B38F}" dt="2025-03-16T16:16:32.745" v="2042" actId="20577"/>
          <ac:spMkLst>
            <pc:docMk/>
            <pc:sldMk cId="3238817764" sldId="274"/>
            <ac:spMk id="2" creationId="{C5AE80EF-E1A7-5256-9127-CF0B0EB924B7}"/>
          </ac:spMkLst>
        </pc:spChg>
        <pc:spChg chg="mod">
          <ac:chgData name="Jonathan Pugh" userId="0c243754-e5db-4f8a-b480-e8b3756bbae8" providerId="ADAL" clId="{A045D07B-B228-4790-83A4-DD4B1A66B38F}" dt="2025-03-17T08:53:46.556" v="2974" actId="113"/>
          <ac:spMkLst>
            <pc:docMk/>
            <pc:sldMk cId="3238817764" sldId="274"/>
            <ac:spMk id="3" creationId="{6573BC9E-5B67-D920-C506-52643CF22F90}"/>
          </ac:spMkLst>
        </pc:spChg>
      </pc:sldChg>
      <pc:sldChg chg="modSp new mod">
        <pc:chgData name="Jonathan Pugh" userId="0c243754-e5db-4f8a-b480-e8b3756bbae8" providerId="ADAL" clId="{A045D07B-B228-4790-83A4-DD4B1A66B38F}" dt="2025-03-17T08:54:17.029" v="2975" actId="113"/>
        <pc:sldMkLst>
          <pc:docMk/>
          <pc:sldMk cId="729357485" sldId="275"/>
        </pc:sldMkLst>
        <pc:spChg chg="mod">
          <ac:chgData name="Jonathan Pugh" userId="0c243754-e5db-4f8a-b480-e8b3756bbae8" providerId="ADAL" clId="{A045D07B-B228-4790-83A4-DD4B1A66B38F}" dt="2025-03-16T16:17:57.968" v="2069"/>
          <ac:spMkLst>
            <pc:docMk/>
            <pc:sldMk cId="729357485" sldId="275"/>
            <ac:spMk id="2" creationId="{4934EA02-E2B3-9525-4119-2FA64E150B14}"/>
          </ac:spMkLst>
        </pc:spChg>
        <pc:spChg chg="mod">
          <ac:chgData name="Jonathan Pugh" userId="0c243754-e5db-4f8a-b480-e8b3756bbae8" providerId="ADAL" clId="{A045D07B-B228-4790-83A4-DD4B1A66B38F}" dt="2025-03-17T08:54:17.029" v="2975" actId="113"/>
          <ac:spMkLst>
            <pc:docMk/>
            <pc:sldMk cId="729357485" sldId="275"/>
            <ac:spMk id="3" creationId="{E164DACC-7F4B-38A1-61C8-DCC5F763AA18}"/>
          </ac:spMkLst>
        </pc:spChg>
      </pc:sldChg>
      <pc:sldChg chg="modSp new mod">
        <pc:chgData name="Jonathan Pugh" userId="0c243754-e5db-4f8a-b480-e8b3756bbae8" providerId="ADAL" clId="{A045D07B-B228-4790-83A4-DD4B1A66B38F}" dt="2025-03-17T08:54:38.921" v="2992" actId="20577"/>
        <pc:sldMkLst>
          <pc:docMk/>
          <pc:sldMk cId="496620126" sldId="276"/>
        </pc:sldMkLst>
        <pc:spChg chg="mod">
          <ac:chgData name="Jonathan Pugh" userId="0c243754-e5db-4f8a-b480-e8b3756bbae8" providerId="ADAL" clId="{A045D07B-B228-4790-83A4-DD4B1A66B38F}" dt="2025-03-17T08:54:38.921" v="2992" actId="20577"/>
          <ac:spMkLst>
            <pc:docMk/>
            <pc:sldMk cId="496620126" sldId="276"/>
            <ac:spMk id="2" creationId="{9DD66A4F-EDA1-F5C4-E6DD-A55D490D1EBB}"/>
          </ac:spMkLst>
        </pc:spChg>
        <pc:spChg chg="mod">
          <ac:chgData name="Jonathan Pugh" userId="0c243754-e5db-4f8a-b480-e8b3756bbae8" providerId="ADAL" clId="{A045D07B-B228-4790-83A4-DD4B1A66B38F}" dt="2025-03-16T16:20:59.897" v="2106"/>
          <ac:spMkLst>
            <pc:docMk/>
            <pc:sldMk cId="496620126" sldId="276"/>
            <ac:spMk id="3" creationId="{16966024-8938-1503-CE9D-5F71F2A45456}"/>
          </ac:spMkLst>
        </pc:spChg>
      </pc:sldChg>
      <pc:sldChg chg="modSp new mod">
        <pc:chgData name="Jonathan Pugh" userId="0c243754-e5db-4f8a-b480-e8b3756bbae8" providerId="ADAL" clId="{A045D07B-B228-4790-83A4-DD4B1A66B38F}" dt="2025-03-17T08:55:02.810" v="2993"/>
        <pc:sldMkLst>
          <pc:docMk/>
          <pc:sldMk cId="1519940204" sldId="277"/>
        </pc:sldMkLst>
        <pc:spChg chg="mod">
          <ac:chgData name="Jonathan Pugh" userId="0c243754-e5db-4f8a-b480-e8b3756bbae8" providerId="ADAL" clId="{A045D07B-B228-4790-83A4-DD4B1A66B38F}" dt="2025-03-17T08:55:02.810" v="2993"/>
          <ac:spMkLst>
            <pc:docMk/>
            <pc:sldMk cId="1519940204" sldId="277"/>
            <ac:spMk id="2" creationId="{082B611D-05B3-4D91-D6E0-79AB08ED1B80}"/>
          </ac:spMkLst>
        </pc:spChg>
        <pc:spChg chg="mod">
          <ac:chgData name="Jonathan Pugh" userId="0c243754-e5db-4f8a-b480-e8b3756bbae8" providerId="ADAL" clId="{A045D07B-B228-4790-83A4-DD4B1A66B38F}" dt="2025-03-16T16:21:56.396" v="2129" actId="20577"/>
          <ac:spMkLst>
            <pc:docMk/>
            <pc:sldMk cId="1519940204" sldId="277"/>
            <ac:spMk id="3" creationId="{7D07CABB-5912-C089-E3C6-740A36564507}"/>
          </ac:spMkLst>
        </pc:spChg>
      </pc:sldChg>
      <pc:sldChg chg="modSp new mod ord">
        <pc:chgData name="Jonathan Pugh" userId="0c243754-e5db-4f8a-b480-e8b3756bbae8" providerId="ADAL" clId="{A045D07B-B228-4790-83A4-DD4B1A66B38F}" dt="2025-03-17T08:56:08.703" v="2998"/>
        <pc:sldMkLst>
          <pc:docMk/>
          <pc:sldMk cId="1343046360" sldId="278"/>
        </pc:sldMkLst>
        <pc:spChg chg="mod">
          <ac:chgData name="Jonathan Pugh" userId="0c243754-e5db-4f8a-b480-e8b3756bbae8" providerId="ADAL" clId="{A045D07B-B228-4790-83A4-DD4B1A66B38F}" dt="2025-03-16T16:30:50.716" v="2172" actId="20577"/>
          <ac:spMkLst>
            <pc:docMk/>
            <pc:sldMk cId="1343046360" sldId="278"/>
            <ac:spMk id="2" creationId="{06F8AE42-97CF-0946-3EEC-C07FDC7BEBE3}"/>
          </ac:spMkLst>
        </pc:spChg>
        <pc:spChg chg="mod">
          <ac:chgData name="Jonathan Pugh" userId="0c243754-e5db-4f8a-b480-e8b3756bbae8" providerId="ADAL" clId="{A045D07B-B228-4790-83A4-DD4B1A66B38F}" dt="2025-03-16T16:33:16.917" v="2329" actId="6549"/>
          <ac:spMkLst>
            <pc:docMk/>
            <pc:sldMk cId="1343046360" sldId="278"/>
            <ac:spMk id="3" creationId="{34FA459C-EFB3-1D3C-AF7A-77B2C6AA631C}"/>
          </ac:spMkLst>
        </pc:spChg>
      </pc:sldChg>
      <pc:sldChg chg="modSp new mod">
        <pc:chgData name="Jonathan Pugh" userId="0c243754-e5db-4f8a-b480-e8b3756bbae8" providerId="ADAL" clId="{A045D07B-B228-4790-83A4-DD4B1A66B38F}" dt="2025-03-16T16:46:12.694" v="2644" actId="20577"/>
        <pc:sldMkLst>
          <pc:docMk/>
          <pc:sldMk cId="2342526536" sldId="279"/>
        </pc:sldMkLst>
        <pc:spChg chg="mod">
          <ac:chgData name="Jonathan Pugh" userId="0c243754-e5db-4f8a-b480-e8b3756bbae8" providerId="ADAL" clId="{A045D07B-B228-4790-83A4-DD4B1A66B38F}" dt="2025-03-16T16:37:37.342" v="2520" actId="20577"/>
          <ac:spMkLst>
            <pc:docMk/>
            <pc:sldMk cId="2342526536" sldId="279"/>
            <ac:spMk id="2" creationId="{DFAF4A66-FFD5-EAA3-496D-08D6DD770DE8}"/>
          </ac:spMkLst>
        </pc:spChg>
        <pc:spChg chg="mod">
          <ac:chgData name="Jonathan Pugh" userId="0c243754-e5db-4f8a-b480-e8b3756bbae8" providerId="ADAL" clId="{A045D07B-B228-4790-83A4-DD4B1A66B38F}" dt="2025-03-16T16:46:12.694" v="2644" actId="20577"/>
          <ac:spMkLst>
            <pc:docMk/>
            <pc:sldMk cId="2342526536" sldId="279"/>
            <ac:spMk id="3" creationId="{2B69133E-91B1-9B05-7222-CFED02E45926}"/>
          </ac:spMkLst>
        </pc:spChg>
      </pc:sldChg>
      <pc:sldChg chg="modSp new mod">
        <pc:chgData name="Jonathan Pugh" userId="0c243754-e5db-4f8a-b480-e8b3756bbae8" providerId="ADAL" clId="{A045D07B-B228-4790-83A4-DD4B1A66B38F}" dt="2025-03-17T08:55:22.151" v="2994"/>
        <pc:sldMkLst>
          <pc:docMk/>
          <pc:sldMk cId="4272208316" sldId="280"/>
        </pc:sldMkLst>
        <pc:spChg chg="mod">
          <ac:chgData name="Jonathan Pugh" userId="0c243754-e5db-4f8a-b480-e8b3756bbae8" providerId="ADAL" clId="{A045D07B-B228-4790-83A4-DD4B1A66B38F}" dt="2025-03-17T08:55:22.151" v="2994"/>
          <ac:spMkLst>
            <pc:docMk/>
            <pc:sldMk cId="4272208316" sldId="280"/>
            <ac:spMk id="2" creationId="{3EC6135C-B491-DDED-90D1-A8460A37C92B}"/>
          </ac:spMkLst>
        </pc:spChg>
        <pc:spChg chg="mod">
          <ac:chgData name="Jonathan Pugh" userId="0c243754-e5db-4f8a-b480-e8b3756bbae8" providerId="ADAL" clId="{A045D07B-B228-4790-83A4-DD4B1A66B38F}" dt="2025-03-16T16:45:52.836" v="2627" actId="20577"/>
          <ac:spMkLst>
            <pc:docMk/>
            <pc:sldMk cId="4272208316" sldId="280"/>
            <ac:spMk id="3" creationId="{500BB512-971B-B783-CEF6-7D1554B81039}"/>
          </ac:spMkLst>
        </pc:spChg>
      </pc:sldChg>
      <pc:sldChg chg="modSp new mod">
        <pc:chgData name="Jonathan Pugh" userId="0c243754-e5db-4f8a-b480-e8b3756bbae8" providerId="ADAL" clId="{A045D07B-B228-4790-83A4-DD4B1A66B38F}" dt="2025-03-17T08:55:24.389" v="2995"/>
        <pc:sldMkLst>
          <pc:docMk/>
          <pc:sldMk cId="4084952751" sldId="281"/>
        </pc:sldMkLst>
        <pc:spChg chg="mod">
          <ac:chgData name="Jonathan Pugh" userId="0c243754-e5db-4f8a-b480-e8b3756bbae8" providerId="ADAL" clId="{A045D07B-B228-4790-83A4-DD4B1A66B38F}" dt="2025-03-17T08:55:24.389" v="2995"/>
          <ac:spMkLst>
            <pc:docMk/>
            <pc:sldMk cId="4084952751" sldId="281"/>
            <ac:spMk id="2" creationId="{388FCA81-7EAE-F381-5E56-77606C6EE3D4}"/>
          </ac:spMkLst>
        </pc:spChg>
        <pc:spChg chg="mod">
          <ac:chgData name="Jonathan Pugh" userId="0c243754-e5db-4f8a-b480-e8b3756bbae8" providerId="ADAL" clId="{A045D07B-B228-4790-83A4-DD4B1A66B38F}" dt="2025-03-16T16:45:41.453" v="2616"/>
          <ac:spMkLst>
            <pc:docMk/>
            <pc:sldMk cId="4084952751" sldId="281"/>
            <ac:spMk id="3" creationId="{89347F3F-C808-7172-1989-BAA4CD9B730D}"/>
          </ac:spMkLst>
        </pc:spChg>
      </pc:sldChg>
      <pc:sldChg chg="modSp new mod">
        <pc:chgData name="Jonathan Pugh" userId="0c243754-e5db-4f8a-b480-e8b3756bbae8" providerId="ADAL" clId="{A045D07B-B228-4790-83A4-DD4B1A66B38F}" dt="2025-03-17T08:55:27.953" v="2996"/>
        <pc:sldMkLst>
          <pc:docMk/>
          <pc:sldMk cId="3968988032" sldId="282"/>
        </pc:sldMkLst>
        <pc:spChg chg="mod">
          <ac:chgData name="Jonathan Pugh" userId="0c243754-e5db-4f8a-b480-e8b3756bbae8" providerId="ADAL" clId="{A045D07B-B228-4790-83A4-DD4B1A66B38F}" dt="2025-03-17T08:55:27.953" v="2996"/>
          <ac:spMkLst>
            <pc:docMk/>
            <pc:sldMk cId="3968988032" sldId="282"/>
            <ac:spMk id="2" creationId="{45B85550-EC8D-2448-7E44-16C70087E368}"/>
          </ac:spMkLst>
        </pc:spChg>
        <pc:spChg chg="mod">
          <ac:chgData name="Jonathan Pugh" userId="0c243754-e5db-4f8a-b480-e8b3756bbae8" providerId="ADAL" clId="{A045D07B-B228-4790-83A4-DD4B1A66B38F}" dt="2025-03-16T16:54:29.454" v="2681" actId="313"/>
          <ac:spMkLst>
            <pc:docMk/>
            <pc:sldMk cId="3968988032" sldId="282"/>
            <ac:spMk id="3" creationId="{BB97CA0C-BBC4-200D-9EAB-2F71BEA9BE2A}"/>
          </ac:spMkLst>
        </pc:spChg>
      </pc:sldChg>
      <pc:sldChg chg="modSp new mod">
        <pc:chgData name="Jonathan Pugh" userId="0c243754-e5db-4f8a-b480-e8b3756bbae8" providerId="ADAL" clId="{A045D07B-B228-4790-83A4-DD4B1A66B38F}" dt="2025-03-17T08:30:49.648" v="2712" actId="20577"/>
        <pc:sldMkLst>
          <pc:docMk/>
          <pc:sldMk cId="1277926059" sldId="283"/>
        </pc:sldMkLst>
        <pc:spChg chg="mod">
          <ac:chgData name="Jonathan Pugh" userId="0c243754-e5db-4f8a-b480-e8b3756bbae8" providerId="ADAL" clId="{A045D07B-B228-4790-83A4-DD4B1A66B38F}" dt="2025-03-17T08:30:49.648" v="2712" actId="20577"/>
          <ac:spMkLst>
            <pc:docMk/>
            <pc:sldMk cId="1277926059" sldId="283"/>
            <ac:spMk id="2" creationId="{D55CB14E-ACCA-4727-A033-CD2ED432A7AC}"/>
          </ac:spMkLst>
        </pc:spChg>
        <pc:spChg chg="mod">
          <ac:chgData name="Jonathan Pugh" userId="0c243754-e5db-4f8a-b480-e8b3756bbae8" providerId="ADAL" clId="{A045D07B-B228-4790-83A4-DD4B1A66B38F}" dt="2025-03-17T08:30:38.430" v="2706" actId="20577"/>
          <ac:spMkLst>
            <pc:docMk/>
            <pc:sldMk cId="1277926059" sldId="283"/>
            <ac:spMk id="3" creationId="{D392032D-85DC-E109-0387-AD5A11E3E3AE}"/>
          </ac:spMkLst>
        </pc:spChg>
      </pc:sldChg>
      <pc:sldChg chg="modSp new mod">
        <pc:chgData name="Jonathan Pugh" userId="0c243754-e5db-4f8a-b480-e8b3756bbae8" providerId="ADAL" clId="{A045D07B-B228-4790-83A4-DD4B1A66B38F}" dt="2025-03-17T08:39:47.819" v="2819" actId="27636"/>
        <pc:sldMkLst>
          <pc:docMk/>
          <pc:sldMk cId="562323518" sldId="284"/>
        </pc:sldMkLst>
        <pc:spChg chg="mod">
          <ac:chgData name="Jonathan Pugh" userId="0c243754-e5db-4f8a-b480-e8b3756bbae8" providerId="ADAL" clId="{A045D07B-B228-4790-83A4-DD4B1A66B38F}" dt="2025-03-17T08:36:28.652" v="2805"/>
          <ac:spMkLst>
            <pc:docMk/>
            <pc:sldMk cId="562323518" sldId="284"/>
            <ac:spMk id="2" creationId="{99A23AFF-BB8B-B354-D06A-7671147BC4C2}"/>
          </ac:spMkLst>
        </pc:spChg>
        <pc:spChg chg="mod">
          <ac:chgData name="Jonathan Pugh" userId="0c243754-e5db-4f8a-b480-e8b3756bbae8" providerId="ADAL" clId="{A045D07B-B228-4790-83A4-DD4B1A66B38F}" dt="2025-03-17T08:39:47.819" v="2819" actId="27636"/>
          <ac:spMkLst>
            <pc:docMk/>
            <pc:sldMk cId="562323518" sldId="284"/>
            <ac:spMk id="3" creationId="{CA1F4302-1727-73E8-34B3-3E297603E283}"/>
          </ac:spMkLst>
        </pc:spChg>
      </pc:sldChg>
      <pc:sldChg chg="addSp modSp new mod modNotesTx">
        <pc:chgData name="Jonathan Pugh" userId="0c243754-e5db-4f8a-b480-e8b3756bbae8" providerId="ADAL" clId="{A045D07B-B228-4790-83A4-DD4B1A66B38F}" dt="2025-03-17T08:51:34.028" v="2866"/>
        <pc:sldMkLst>
          <pc:docMk/>
          <pc:sldMk cId="742461383" sldId="285"/>
        </pc:sldMkLst>
        <pc:spChg chg="mod">
          <ac:chgData name="Jonathan Pugh" userId="0c243754-e5db-4f8a-b480-e8b3756bbae8" providerId="ADAL" clId="{A045D07B-B228-4790-83A4-DD4B1A66B38F}" dt="2025-03-17T08:49:56.221" v="2852" actId="20577"/>
          <ac:spMkLst>
            <pc:docMk/>
            <pc:sldMk cId="742461383" sldId="285"/>
            <ac:spMk id="2" creationId="{F0C7A65F-9760-9D8E-EA43-0913D081A05F}"/>
          </ac:spMkLst>
        </pc:spChg>
        <pc:spChg chg="mod">
          <ac:chgData name="Jonathan Pugh" userId="0c243754-e5db-4f8a-b480-e8b3756bbae8" providerId="ADAL" clId="{A045D07B-B228-4790-83A4-DD4B1A66B38F}" dt="2025-03-17T08:50:25.478" v="2857" actId="20577"/>
          <ac:spMkLst>
            <pc:docMk/>
            <pc:sldMk cId="742461383" sldId="285"/>
            <ac:spMk id="3" creationId="{4A46E2F4-41B9-98C8-7279-FEBA2C7365C8}"/>
          </ac:spMkLst>
        </pc:spChg>
        <pc:picChg chg="add mod modCrop">
          <ac:chgData name="Jonathan Pugh" userId="0c243754-e5db-4f8a-b480-e8b3756bbae8" providerId="ADAL" clId="{A045D07B-B228-4790-83A4-DD4B1A66B38F}" dt="2025-03-17T08:50:53.563" v="2863" actId="1076"/>
          <ac:picMkLst>
            <pc:docMk/>
            <pc:sldMk cId="742461383" sldId="285"/>
            <ac:picMk id="5" creationId="{F997DBB2-CD3D-3959-7A96-B2909BF6F954}"/>
          </ac:picMkLst>
        </pc:picChg>
      </pc:sldChg>
      <pc:sldChg chg="modSp new mod">
        <pc:chgData name="Jonathan Pugh" userId="0c243754-e5db-4f8a-b480-e8b3756bbae8" providerId="ADAL" clId="{A045D07B-B228-4790-83A4-DD4B1A66B38F}" dt="2025-03-17T09:05:49.875" v="3042" actId="20577"/>
        <pc:sldMkLst>
          <pc:docMk/>
          <pc:sldMk cId="2305396228" sldId="286"/>
        </pc:sldMkLst>
        <pc:spChg chg="mod">
          <ac:chgData name="Jonathan Pugh" userId="0c243754-e5db-4f8a-b480-e8b3756bbae8" providerId="ADAL" clId="{A045D07B-B228-4790-83A4-DD4B1A66B38F}" dt="2025-03-17T09:05:35.486" v="3015" actId="20577"/>
          <ac:spMkLst>
            <pc:docMk/>
            <pc:sldMk cId="2305396228" sldId="286"/>
            <ac:spMk id="2" creationId="{F4B3104C-8E1D-A23C-88E5-3DAC09CE741D}"/>
          </ac:spMkLst>
        </pc:spChg>
        <pc:spChg chg="mod">
          <ac:chgData name="Jonathan Pugh" userId="0c243754-e5db-4f8a-b480-e8b3756bbae8" providerId="ADAL" clId="{A045D07B-B228-4790-83A4-DD4B1A66B38F}" dt="2025-03-17T09:05:49.875" v="3042" actId="20577"/>
          <ac:spMkLst>
            <pc:docMk/>
            <pc:sldMk cId="2305396228" sldId="286"/>
            <ac:spMk id="3" creationId="{F5A6B224-FB21-BA1F-4C5C-D9276281DEA6}"/>
          </ac:spMkLst>
        </pc:spChg>
      </pc:sldChg>
      <pc:sldChg chg="modSp new mod modNotesTx">
        <pc:chgData name="Jonathan Pugh" userId="0c243754-e5db-4f8a-b480-e8b3756bbae8" providerId="ADAL" clId="{A045D07B-B228-4790-83A4-DD4B1A66B38F}" dt="2025-03-17T09:27:04.714" v="3330" actId="20577"/>
        <pc:sldMkLst>
          <pc:docMk/>
          <pc:sldMk cId="404082862" sldId="287"/>
        </pc:sldMkLst>
        <pc:spChg chg="mod">
          <ac:chgData name="Jonathan Pugh" userId="0c243754-e5db-4f8a-b480-e8b3756bbae8" providerId="ADAL" clId="{A045D07B-B228-4790-83A4-DD4B1A66B38F}" dt="2025-03-17T09:08:56.872" v="3091" actId="5793"/>
          <ac:spMkLst>
            <pc:docMk/>
            <pc:sldMk cId="404082862" sldId="287"/>
            <ac:spMk id="2" creationId="{DF2BA8F9-5BB9-7360-EE41-372640D429E1}"/>
          </ac:spMkLst>
        </pc:spChg>
        <pc:spChg chg="mod">
          <ac:chgData name="Jonathan Pugh" userId="0c243754-e5db-4f8a-b480-e8b3756bbae8" providerId="ADAL" clId="{A045D07B-B228-4790-83A4-DD4B1A66B38F}" dt="2025-03-17T09:27:04.714" v="3330" actId="20577"/>
          <ac:spMkLst>
            <pc:docMk/>
            <pc:sldMk cId="404082862" sldId="287"/>
            <ac:spMk id="3" creationId="{262274A0-0FD5-6778-2853-EE1955D8451C}"/>
          </ac:spMkLst>
        </pc:spChg>
      </pc:sldChg>
      <pc:sldMasterChg chg="setBg modSldLayout">
        <pc:chgData name="Jonathan Pugh" userId="0c243754-e5db-4f8a-b480-e8b3756bbae8" providerId="ADAL" clId="{A045D07B-B228-4790-83A4-DD4B1A66B38F}" dt="2025-03-16T16:55:18.537" v="2684"/>
        <pc:sldMasterMkLst>
          <pc:docMk/>
          <pc:sldMasterMk cId="3655379364" sldId="2147483648"/>
        </pc:sldMasterMkLst>
        <pc:sldLayoutChg chg="setBg">
          <pc:chgData name="Jonathan Pugh" userId="0c243754-e5db-4f8a-b480-e8b3756bbae8" providerId="ADAL" clId="{A045D07B-B228-4790-83A4-DD4B1A66B38F}" dt="2025-03-16T16:55:18.537" v="2684"/>
          <pc:sldLayoutMkLst>
            <pc:docMk/>
            <pc:sldMasterMk cId="3655379364" sldId="2147483648"/>
            <pc:sldLayoutMk cId="3932652913" sldId="2147483649"/>
          </pc:sldLayoutMkLst>
        </pc:sldLayoutChg>
        <pc:sldLayoutChg chg="setBg">
          <pc:chgData name="Jonathan Pugh" userId="0c243754-e5db-4f8a-b480-e8b3756bbae8" providerId="ADAL" clId="{A045D07B-B228-4790-83A4-DD4B1A66B38F}" dt="2025-03-16T16:55:18.537" v="2684"/>
          <pc:sldLayoutMkLst>
            <pc:docMk/>
            <pc:sldMasterMk cId="3655379364" sldId="2147483648"/>
            <pc:sldLayoutMk cId="2185883977" sldId="2147483650"/>
          </pc:sldLayoutMkLst>
        </pc:sldLayoutChg>
        <pc:sldLayoutChg chg="setBg">
          <pc:chgData name="Jonathan Pugh" userId="0c243754-e5db-4f8a-b480-e8b3756bbae8" providerId="ADAL" clId="{A045D07B-B228-4790-83A4-DD4B1A66B38F}" dt="2025-03-16T16:55:18.537" v="2684"/>
          <pc:sldLayoutMkLst>
            <pc:docMk/>
            <pc:sldMasterMk cId="3655379364" sldId="2147483648"/>
            <pc:sldLayoutMk cId="846489918" sldId="2147483651"/>
          </pc:sldLayoutMkLst>
        </pc:sldLayoutChg>
        <pc:sldLayoutChg chg="setBg">
          <pc:chgData name="Jonathan Pugh" userId="0c243754-e5db-4f8a-b480-e8b3756bbae8" providerId="ADAL" clId="{A045D07B-B228-4790-83A4-DD4B1A66B38F}" dt="2025-03-16T16:55:18.537" v="2684"/>
          <pc:sldLayoutMkLst>
            <pc:docMk/>
            <pc:sldMasterMk cId="3655379364" sldId="2147483648"/>
            <pc:sldLayoutMk cId="2389507847" sldId="2147483652"/>
          </pc:sldLayoutMkLst>
        </pc:sldLayoutChg>
        <pc:sldLayoutChg chg="setBg">
          <pc:chgData name="Jonathan Pugh" userId="0c243754-e5db-4f8a-b480-e8b3756bbae8" providerId="ADAL" clId="{A045D07B-B228-4790-83A4-DD4B1A66B38F}" dt="2025-03-16T16:55:18.537" v="2684"/>
          <pc:sldLayoutMkLst>
            <pc:docMk/>
            <pc:sldMasterMk cId="3655379364" sldId="2147483648"/>
            <pc:sldLayoutMk cId="1181422649" sldId="2147483653"/>
          </pc:sldLayoutMkLst>
        </pc:sldLayoutChg>
        <pc:sldLayoutChg chg="setBg">
          <pc:chgData name="Jonathan Pugh" userId="0c243754-e5db-4f8a-b480-e8b3756bbae8" providerId="ADAL" clId="{A045D07B-B228-4790-83A4-DD4B1A66B38F}" dt="2025-03-16T16:55:18.537" v="2684"/>
          <pc:sldLayoutMkLst>
            <pc:docMk/>
            <pc:sldMasterMk cId="3655379364" sldId="2147483648"/>
            <pc:sldLayoutMk cId="3673453940" sldId="2147483654"/>
          </pc:sldLayoutMkLst>
        </pc:sldLayoutChg>
        <pc:sldLayoutChg chg="setBg">
          <pc:chgData name="Jonathan Pugh" userId="0c243754-e5db-4f8a-b480-e8b3756bbae8" providerId="ADAL" clId="{A045D07B-B228-4790-83A4-DD4B1A66B38F}" dt="2025-03-16T16:55:18.537" v="2684"/>
          <pc:sldLayoutMkLst>
            <pc:docMk/>
            <pc:sldMasterMk cId="3655379364" sldId="2147483648"/>
            <pc:sldLayoutMk cId="4098579678" sldId="2147483655"/>
          </pc:sldLayoutMkLst>
        </pc:sldLayoutChg>
        <pc:sldLayoutChg chg="setBg">
          <pc:chgData name="Jonathan Pugh" userId="0c243754-e5db-4f8a-b480-e8b3756bbae8" providerId="ADAL" clId="{A045D07B-B228-4790-83A4-DD4B1A66B38F}" dt="2025-03-16T16:55:18.537" v="2684"/>
          <pc:sldLayoutMkLst>
            <pc:docMk/>
            <pc:sldMasterMk cId="3655379364" sldId="2147483648"/>
            <pc:sldLayoutMk cId="2700354906" sldId="2147483656"/>
          </pc:sldLayoutMkLst>
        </pc:sldLayoutChg>
        <pc:sldLayoutChg chg="setBg">
          <pc:chgData name="Jonathan Pugh" userId="0c243754-e5db-4f8a-b480-e8b3756bbae8" providerId="ADAL" clId="{A045D07B-B228-4790-83A4-DD4B1A66B38F}" dt="2025-03-16T16:55:18.537" v="2684"/>
          <pc:sldLayoutMkLst>
            <pc:docMk/>
            <pc:sldMasterMk cId="3655379364" sldId="2147483648"/>
            <pc:sldLayoutMk cId="637282390" sldId="2147483657"/>
          </pc:sldLayoutMkLst>
        </pc:sldLayoutChg>
        <pc:sldLayoutChg chg="setBg">
          <pc:chgData name="Jonathan Pugh" userId="0c243754-e5db-4f8a-b480-e8b3756bbae8" providerId="ADAL" clId="{A045D07B-B228-4790-83A4-DD4B1A66B38F}" dt="2025-03-16T16:55:18.537" v="2684"/>
          <pc:sldLayoutMkLst>
            <pc:docMk/>
            <pc:sldMasterMk cId="3655379364" sldId="2147483648"/>
            <pc:sldLayoutMk cId="1631013932" sldId="2147483658"/>
          </pc:sldLayoutMkLst>
        </pc:sldLayoutChg>
        <pc:sldLayoutChg chg="setBg">
          <pc:chgData name="Jonathan Pugh" userId="0c243754-e5db-4f8a-b480-e8b3756bbae8" providerId="ADAL" clId="{A045D07B-B228-4790-83A4-DD4B1A66B38F}" dt="2025-03-16T16:55:18.537" v="2684"/>
          <pc:sldLayoutMkLst>
            <pc:docMk/>
            <pc:sldMasterMk cId="3655379364" sldId="2147483648"/>
            <pc:sldLayoutMk cId="368256330"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41D654-B882-4B48-B527-F4F3D6F0A64D}" type="datetimeFigureOut">
              <a:rPr lang="en-GB" smtClean="0"/>
              <a:t>17/03/2025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9D8F0F-6F63-4CA6-9EEB-B11F0438986B}" type="slidenum">
              <a:rPr lang="en-GB" smtClean="0"/>
              <a:t>‹#›</a:t>
            </a:fld>
            <a:endParaRPr lang="en-GB"/>
          </a:p>
        </p:txBody>
      </p:sp>
    </p:spTree>
    <p:extLst>
      <p:ext uri="{BB962C8B-B14F-4D97-AF65-F5344CB8AC3E}">
        <p14:creationId xmlns:p14="http://schemas.microsoft.com/office/powerpoint/2010/main" val="31795401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alchetron.com/Majid-Rahnema"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moma.org/artists/4441-alfonso-ossorio"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moma.org/visit/guide/map?location=415"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Interesting link – poverty:</a:t>
            </a:r>
          </a:p>
          <a:p>
            <a:r>
              <a:rPr lang="en-GB" dirty="0">
                <a:hlinkClick r:id="rId3"/>
              </a:rPr>
              <a:t>Majid </a:t>
            </a:r>
            <a:r>
              <a:rPr lang="en-GB" dirty="0" err="1">
                <a:hlinkClick r:id="rId3"/>
              </a:rPr>
              <a:t>Rahnema</a:t>
            </a:r>
            <a:r>
              <a:rPr lang="en-GB" dirty="0">
                <a:hlinkClick r:id="rId3"/>
              </a:rPr>
              <a:t> - </a:t>
            </a:r>
            <a:r>
              <a:rPr lang="en-GB" dirty="0" err="1">
                <a:hlinkClick r:id="rId3"/>
              </a:rPr>
              <a:t>Alchetron</a:t>
            </a:r>
            <a:r>
              <a:rPr lang="en-GB" dirty="0">
                <a:hlinkClick r:id="rId3"/>
              </a:rPr>
              <a:t>, The Free Social </a:t>
            </a:r>
            <a:r>
              <a:rPr lang="en-GB" dirty="0" err="1">
                <a:hlinkClick r:id="rId3"/>
              </a:rPr>
              <a:t>Encyclopedia</a:t>
            </a:r>
            <a:endParaRPr lang="en-GB" dirty="0"/>
          </a:p>
        </p:txBody>
      </p:sp>
      <p:sp>
        <p:nvSpPr>
          <p:cNvPr id="4" name="Slide Number Placeholder 3"/>
          <p:cNvSpPr>
            <a:spLocks noGrp="1"/>
          </p:cNvSpPr>
          <p:nvPr>
            <p:ph type="sldNum" sz="quarter" idx="5"/>
          </p:nvPr>
        </p:nvSpPr>
        <p:spPr/>
        <p:txBody>
          <a:bodyPr/>
          <a:lstStyle/>
          <a:p>
            <a:fld id="{AA9D8F0F-6F63-4CA6-9EEB-B11F0438986B}" type="slidenum">
              <a:rPr lang="en-GB" smtClean="0"/>
              <a:t>3</a:t>
            </a:fld>
            <a:endParaRPr lang="en-GB"/>
          </a:p>
        </p:txBody>
      </p:sp>
    </p:spTree>
    <p:extLst>
      <p:ext uri="{BB962C8B-B14F-4D97-AF65-F5344CB8AC3E}">
        <p14:creationId xmlns:p14="http://schemas.microsoft.com/office/powerpoint/2010/main" val="26992741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Imperative – necessary or required action</a:t>
            </a:r>
          </a:p>
          <a:p>
            <a:endParaRPr lang="en-GB" dirty="0"/>
          </a:p>
          <a:p>
            <a:r>
              <a:rPr lang="en-GB" dirty="0"/>
              <a:t>Implicit - </a:t>
            </a:r>
            <a:r>
              <a:rPr lang="en-GB" b="0" i="0" dirty="0">
                <a:solidFill>
                  <a:srgbClr val="1F1F1F"/>
                </a:solidFill>
                <a:effectLst/>
                <a:latin typeface="Arial" panose="020B0604020202020204" pitchFamily="34" charset="0"/>
              </a:rPr>
              <a:t>suggested though not directly expressed.</a:t>
            </a:r>
            <a:endParaRPr lang="en-GB" dirty="0"/>
          </a:p>
        </p:txBody>
      </p:sp>
      <p:sp>
        <p:nvSpPr>
          <p:cNvPr id="4" name="Slide Number Placeholder 3"/>
          <p:cNvSpPr>
            <a:spLocks noGrp="1"/>
          </p:cNvSpPr>
          <p:nvPr>
            <p:ph type="sldNum" sz="quarter" idx="5"/>
          </p:nvPr>
        </p:nvSpPr>
        <p:spPr/>
        <p:txBody>
          <a:bodyPr/>
          <a:lstStyle/>
          <a:p>
            <a:fld id="{AA9D8F0F-6F63-4CA6-9EEB-B11F0438986B}" type="slidenum">
              <a:rPr lang="en-GB" smtClean="0"/>
              <a:t>6</a:t>
            </a:fld>
            <a:endParaRPr lang="en-GB"/>
          </a:p>
        </p:txBody>
      </p:sp>
    </p:spTree>
    <p:extLst>
      <p:ext uri="{BB962C8B-B14F-4D97-AF65-F5344CB8AC3E}">
        <p14:creationId xmlns:p14="http://schemas.microsoft.com/office/powerpoint/2010/main" val="5360153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Assemblage and </a:t>
            </a:r>
            <a:r>
              <a:rPr lang="en-GB" b="0" i="0" dirty="0">
                <a:solidFill>
                  <a:srgbClr val="242424"/>
                </a:solidFill>
                <a:effectLst/>
                <a:latin typeface="Segoe UI" panose="020B0502040204020203" pitchFamily="34" charset="0"/>
              </a:rPr>
              <a:t>Assemblage theory is a philosophical concept developed by Gilles Deleuze and Félix </a:t>
            </a:r>
            <a:r>
              <a:rPr lang="en-GB" b="0" i="0" dirty="0" err="1">
                <a:solidFill>
                  <a:srgbClr val="242424"/>
                </a:solidFill>
                <a:effectLst/>
                <a:latin typeface="Segoe UI" panose="020B0502040204020203" pitchFamily="34" charset="0"/>
              </a:rPr>
              <a:t>Guattari</a:t>
            </a:r>
            <a:r>
              <a:rPr lang="en-GB" b="0" i="0" dirty="0">
                <a:solidFill>
                  <a:srgbClr val="242424"/>
                </a:solidFill>
                <a:effectLst/>
                <a:latin typeface="Segoe UI" panose="020B0502040204020203" pitchFamily="34" charset="0"/>
              </a:rPr>
              <a:t>.</a:t>
            </a:r>
          </a:p>
          <a:p>
            <a:r>
              <a:rPr lang="en-GB" b="0" i="0" dirty="0">
                <a:solidFill>
                  <a:srgbClr val="242424"/>
                </a:solidFill>
                <a:effectLst/>
                <a:latin typeface="Segoe UI" panose="020B0502040204020203" pitchFamily="34" charset="0"/>
              </a:rPr>
              <a:t>It describes how entities (both human and non-human) come together to form complex systems or networks. </a:t>
            </a:r>
          </a:p>
          <a:p>
            <a:r>
              <a:rPr lang="en-GB" b="0" i="0" dirty="0">
                <a:solidFill>
                  <a:srgbClr val="242424"/>
                </a:solidFill>
                <a:effectLst/>
                <a:latin typeface="Segoe UI" panose="020B0502040204020203" pitchFamily="34" charset="0"/>
              </a:rPr>
              <a:t>These assemblages are dynamic, constantly evolving, and characterized by their fluidity and adaptability.</a:t>
            </a:r>
          </a:p>
          <a:p>
            <a:r>
              <a:rPr lang="en-GB" b="0" i="0" dirty="0">
                <a:solidFill>
                  <a:srgbClr val="242424"/>
                </a:solidFill>
                <a:effectLst/>
                <a:latin typeface="Segoe UI" panose="020B0502040204020203" pitchFamily="34" charset="0"/>
              </a:rPr>
              <a:t>Assemblage theory has been influential in fields like environmental philosophy, political theory, and new materialism. Features include:</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Heterogeneity</a:t>
            </a:r>
            <a:r>
              <a:rPr lang="en-GB" b="0" i="0" dirty="0">
                <a:solidFill>
                  <a:srgbClr val="242424"/>
                </a:solidFill>
                <a:effectLst/>
                <a:latin typeface="Segoe UI" panose="020B0502040204020203" pitchFamily="34" charset="0"/>
              </a:rPr>
              <a:t>: Assemblages consist of diverse elements that interact in various ways.</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Emergence</a:t>
            </a:r>
            <a:r>
              <a:rPr lang="en-GB" b="0" i="0" dirty="0">
                <a:solidFill>
                  <a:srgbClr val="242424"/>
                </a:solidFill>
                <a:effectLst/>
                <a:latin typeface="Segoe UI" panose="020B0502040204020203" pitchFamily="34" charset="0"/>
              </a:rPr>
              <a:t>: New properties and </a:t>
            </a:r>
            <a:r>
              <a:rPr lang="en-GB" b="0" i="0" dirty="0" err="1">
                <a:solidFill>
                  <a:srgbClr val="242424"/>
                </a:solidFill>
                <a:effectLst/>
                <a:latin typeface="Segoe UI" panose="020B0502040204020203" pitchFamily="34" charset="0"/>
              </a:rPr>
              <a:t>behaviors</a:t>
            </a:r>
            <a:r>
              <a:rPr lang="en-GB" b="0" i="0" dirty="0">
                <a:solidFill>
                  <a:srgbClr val="242424"/>
                </a:solidFill>
                <a:effectLst/>
                <a:latin typeface="Segoe UI" panose="020B0502040204020203" pitchFamily="34" charset="0"/>
              </a:rPr>
              <a:t> emerge from the interactions within the assemblage.</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Relations of exteriority</a:t>
            </a:r>
            <a:r>
              <a:rPr lang="en-GB" b="0" i="0" dirty="0">
                <a:solidFill>
                  <a:srgbClr val="242424"/>
                </a:solidFill>
                <a:effectLst/>
                <a:latin typeface="Segoe UI" panose="020B0502040204020203" pitchFamily="34" charset="0"/>
              </a:rPr>
              <a:t>: Components of an assemblage can be replaced or reconfigured without altering the overall system</a:t>
            </a:r>
          </a:p>
          <a:p>
            <a:endParaRPr lang="en-GB" dirty="0"/>
          </a:p>
        </p:txBody>
      </p:sp>
      <p:sp>
        <p:nvSpPr>
          <p:cNvPr id="4" name="Slide Number Placeholder 3"/>
          <p:cNvSpPr>
            <a:spLocks noGrp="1"/>
          </p:cNvSpPr>
          <p:nvPr>
            <p:ph type="sldNum" sz="quarter" idx="5"/>
          </p:nvPr>
        </p:nvSpPr>
        <p:spPr/>
        <p:txBody>
          <a:bodyPr/>
          <a:lstStyle/>
          <a:p>
            <a:fld id="{AA9D8F0F-6F63-4CA6-9EEB-B11F0438986B}" type="slidenum">
              <a:rPr lang="en-GB" smtClean="0"/>
              <a:t>11</a:t>
            </a:fld>
            <a:endParaRPr lang="en-GB"/>
          </a:p>
        </p:txBody>
      </p:sp>
    </p:spTree>
    <p:extLst>
      <p:ext uri="{BB962C8B-B14F-4D97-AF65-F5344CB8AC3E}">
        <p14:creationId xmlns:p14="http://schemas.microsoft.com/office/powerpoint/2010/main" val="1534319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t" latinLnBrk="0" hangingPunct="1">
              <a:lnSpc>
                <a:spcPct val="100000"/>
              </a:lnSpc>
              <a:spcBef>
                <a:spcPts val="0"/>
              </a:spcBef>
              <a:spcAft>
                <a:spcPts val="0"/>
              </a:spcAft>
              <a:buClrTx/>
              <a:buSzTx/>
              <a:buFont typeface="Arial" panose="020B0604020202020204" pitchFamily="34" charset="0"/>
              <a:buNone/>
              <a:tabLst/>
              <a:defRPr/>
            </a:pPr>
            <a:r>
              <a:rPr lang="en-GB" b="1" i="0" u="none" strike="noStrike" dirty="0">
                <a:solidFill>
                  <a:srgbClr val="000000"/>
                </a:solidFill>
                <a:effectLst/>
                <a:latin typeface="inherit"/>
                <a:hlinkClick r:id="rId3"/>
              </a:rPr>
              <a:t>Alfonso </a:t>
            </a:r>
            <a:r>
              <a:rPr lang="en-GB" b="1" i="0" u="none" strike="noStrike" dirty="0" err="1">
                <a:solidFill>
                  <a:srgbClr val="000000"/>
                </a:solidFill>
                <a:effectLst/>
                <a:latin typeface="inherit"/>
                <a:hlinkClick r:id="rId3"/>
              </a:rPr>
              <a:t>Ossorio</a:t>
            </a:r>
            <a:r>
              <a:rPr lang="en-GB" b="1" i="1" dirty="0" err="1">
                <a:solidFill>
                  <a:srgbClr val="000000"/>
                </a:solidFill>
                <a:effectLst/>
                <a:latin typeface="inherit"/>
              </a:rPr>
              <a:t>Empty</a:t>
            </a:r>
            <a:r>
              <a:rPr lang="en-GB" b="1" i="1" dirty="0">
                <a:solidFill>
                  <a:srgbClr val="000000"/>
                </a:solidFill>
                <a:effectLst/>
                <a:latin typeface="inherit"/>
              </a:rPr>
              <a:t> Chair or The Last Colonial</a:t>
            </a:r>
            <a:r>
              <a:rPr lang="en-GB" b="1" i="0" dirty="0">
                <a:solidFill>
                  <a:srgbClr val="000000"/>
                </a:solidFill>
                <a:effectLst/>
                <a:latin typeface="inherit"/>
              </a:rPr>
              <a:t>1969</a:t>
            </a:r>
            <a:endParaRPr lang="en-GB" b="1" i="0" dirty="0">
              <a:solidFill>
                <a:srgbClr val="000000"/>
              </a:solidFill>
              <a:effectLst/>
              <a:latin typeface="MoMA Sans"/>
            </a:endParaRPr>
          </a:p>
          <a:p>
            <a:pPr algn="l" fontAlgn="t">
              <a:buFont typeface="Arial" panose="020B0604020202020204" pitchFamily="34" charset="0"/>
              <a:buNone/>
            </a:pPr>
            <a:br>
              <a:rPr lang="en-GB" b="0" i="0" dirty="0">
                <a:solidFill>
                  <a:srgbClr val="000000"/>
                </a:solidFill>
                <a:effectLst/>
                <a:latin typeface="inherit"/>
              </a:rPr>
            </a:br>
            <a:r>
              <a:rPr lang="en-GB" b="0" i="0" dirty="0">
                <a:solidFill>
                  <a:srgbClr val="000000"/>
                </a:solidFill>
                <a:effectLst/>
                <a:latin typeface="inherit"/>
              </a:rPr>
              <a:t>MoMA, Floor 4, </a:t>
            </a:r>
            <a:r>
              <a:rPr lang="en-GB" b="0" i="0" u="none" strike="noStrike" dirty="0">
                <a:solidFill>
                  <a:srgbClr val="000000"/>
                </a:solidFill>
                <a:effectLst/>
                <a:latin typeface="inherit"/>
                <a:hlinkClick r:id="rId4"/>
              </a:rPr>
              <a:t>415</a:t>
            </a:r>
            <a:r>
              <a:rPr lang="en-GB" b="0" i="0" dirty="0">
                <a:solidFill>
                  <a:srgbClr val="000000"/>
                </a:solidFill>
                <a:effectLst/>
                <a:latin typeface="inherit"/>
              </a:rPr>
              <a:t>The David Geffen Galleries</a:t>
            </a:r>
            <a:endParaRPr lang="en-GB" b="0" i="0" dirty="0">
              <a:solidFill>
                <a:srgbClr val="000000"/>
              </a:solidFill>
              <a:effectLst/>
              <a:latin typeface="MoMA Sans"/>
            </a:endParaRPr>
          </a:p>
          <a:p>
            <a:pPr algn="l" fontAlgn="t"/>
            <a:r>
              <a:rPr lang="en-GB" b="0" i="0" dirty="0">
                <a:solidFill>
                  <a:srgbClr val="000000"/>
                </a:solidFill>
                <a:effectLst/>
                <a:latin typeface="inherit"/>
              </a:rPr>
              <a:t>Candy-</a:t>
            </a:r>
            <a:r>
              <a:rPr lang="en-GB" b="0" i="0" dirty="0" err="1">
                <a:solidFill>
                  <a:srgbClr val="000000"/>
                </a:solidFill>
                <a:effectLst/>
                <a:latin typeface="inherit"/>
              </a:rPr>
              <a:t>colored</a:t>
            </a:r>
            <a:r>
              <a:rPr lang="en-GB" b="0" i="0" dirty="0">
                <a:solidFill>
                  <a:srgbClr val="000000"/>
                </a:solidFill>
                <a:effectLst/>
                <a:latin typeface="inherit"/>
              </a:rPr>
              <a:t> plastics and glass lure us to discover shells, nails, bones, and even weapons embedded in this complex assemblage. Prosthetic eyes stare back at us, and two small wooden figurines flank a central “empty chair.” Ossorio began making assemblages like this one around 1960</a:t>
            </a:r>
          </a:p>
          <a:p>
            <a:endParaRPr lang="en-GB" dirty="0"/>
          </a:p>
        </p:txBody>
      </p:sp>
      <p:sp>
        <p:nvSpPr>
          <p:cNvPr id="4" name="Slide Number Placeholder 3"/>
          <p:cNvSpPr>
            <a:spLocks noGrp="1"/>
          </p:cNvSpPr>
          <p:nvPr>
            <p:ph type="sldNum" sz="quarter" idx="5"/>
          </p:nvPr>
        </p:nvSpPr>
        <p:spPr/>
        <p:txBody>
          <a:bodyPr/>
          <a:lstStyle/>
          <a:p>
            <a:fld id="{AA9D8F0F-6F63-4CA6-9EEB-B11F0438986B}" type="slidenum">
              <a:rPr lang="en-GB" smtClean="0"/>
              <a:t>12</a:t>
            </a:fld>
            <a:endParaRPr lang="en-GB"/>
          </a:p>
        </p:txBody>
      </p:sp>
    </p:spTree>
    <p:extLst>
      <p:ext uri="{BB962C8B-B14F-4D97-AF65-F5344CB8AC3E}">
        <p14:creationId xmlns:p14="http://schemas.microsoft.com/office/powerpoint/2010/main" val="17530429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9D8F0F-6F63-4CA6-9EEB-B11F0438986B}" type="slidenum">
              <a:rPr lang="en-GB" smtClean="0"/>
              <a:t>13</a:t>
            </a:fld>
            <a:endParaRPr lang="en-GB"/>
          </a:p>
        </p:txBody>
      </p:sp>
    </p:spTree>
    <p:extLst>
      <p:ext uri="{BB962C8B-B14F-4D97-AF65-F5344CB8AC3E}">
        <p14:creationId xmlns:p14="http://schemas.microsoft.com/office/powerpoint/2010/main" val="24438019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8EFD-F0F9-C1D7-480C-271061FBE3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BFA7C8-047C-0E7A-37FA-2F6FDC5301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3B2B82C-ACC3-D3B0-B373-A7B3BFA4F599}"/>
              </a:ext>
            </a:extLst>
          </p:cNvPr>
          <p:cNvSpPr>
            <a:spLocks noGrp="1"/>
          </p:cNvSpPr>
          <p:nvPr>
            <p:ph type="dt" sz="half" idx="10"/>
          </p:nvPr>
        </p:nvSpPr>
        <p:spPr/>
        <p:txBody>
          <a:bodyPr/>
          <a:lstStyle/>
          <a:p>
            <a:fld id="{39D30DCD-AE59-4F1D-8DE1-05F78ADB8965}" type="datetimeFigureOut">
              <a:rPr lang="en-GB" smtClean="0"/>
              <a:t>17/03/2025</a:t>
            </a:fld>
            <a:endParaRPr lang="en-GB"/>
          </a:p>
        </p:txBody>
      </p:sp>
      <p:sp>
        <p:nvSpPr>
          <p:cNvPr id="5" name="Footer Placeholder 4">
            <a:extLst>
              <a:ext uri="{FF2B5EF4-FFF2-40B4-BE49-F238E27FC236}">
                <a16:creationId xmlns:a16="http://schemas.microsoft.com/office/drawing/2014/main" id="{DBA63913-CC4D-E32F-F426-4233A1AD90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FFA21-94CB-7212-95FD-CE5A30E13349}"/>
              </a:ext>
            </a:extLst>
          </p:cNvPr>
          <p:cNvSpPr>
            <a:spLocks noGrp="1"/>
          </p:cNvSpPr>
          <p:nvPr>
            <p:ph type="sldNum" sz="quarter" idx="12"/>
          </p:nvPr>
        </p:nvSpPr>
        <p:spPr/>
        <p:txBody>
          <a:bodyPr/>
          <a:lstStyle/>
          <a:p>
            <a:fld id="{A5CC91D3-B9A3-4DFE-9B6F-26F043C3AF25}" type="slidenum">
              <a:rPr lang="en-GB" smtClean="0"/>
              <a:t>‹#›</a:t>
            </a:fld>
            <a:endParaRPr lang="en-GB"/>
          </a:p>
        </p:txBody>
      </p:sp>
    </p:spTree>
    <p:extLst>
      <p:ext uri="{BB962C8B-B14F-4D97-AF65-F5344CB8AC3E}">
        <p14:creationId xmlns:p14="http://schemas.microsoft.com/office/powerpoint/2010/main" val="3932652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9FD2F-60AA-FAF1-45A4-DF7565F083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1C86A0-040A-063A-15CE-7DA929AE9D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0E2F7B-B127-7FCB-3A52-5C73084B5912}"/>
              </a:ext>
            </a:extLst>
          </p:cNvPr>
          <p:cNvSpPr>
            <a:spLocks noGrp="1"/>
          </p:cNvSpPr>
          <p:nvPr>
            <p:ph type="dt" sz="half" idx="10"/>
          </p:nvPr>
        </p:nvSpPr>
        <p:spPr/>
        <p:txBody>
          <a:bodyPr/>
          <a:lstStyle/>
          <a:p>
            <a:fld id="{39D30DCD-AE59-4F1D-8DE1-05F78ADB8965}" type="datetimeFigureOut">
              <a:rPr lang="en-GB" smtClean="0"/>
              <a:t>17/03/2025</a:t>
            </a:fld>
            <a:endParaRPr lang="en-GB"/>
          </a:p>
        </p:txBody>
      </p:sp>
      <p:sp>
        <p:nvSpPr>
          <p:cNvPr id="5" name="Footer Placeholder 4">
            <a:extLst>
              <a:ext uri="{FF2B5EF4-FFF2-40B4-BE49-F238E27FC236}">
                <a16:creationId xmlns:a16="http://schemas.microsoft.com/office/drawing/2014/main" id="{B399CDA1-3EB3-4BDD-9CF9-A47E3BCECC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52D9D0-B127-E03D-E53C-4072F0E76A9D}"/>
              </a:ext>
            </a:extLst>
          </p:cNvPr>
          <p:cNvSpPr>
            <a:spLocks noGrp="1"/>
          </p:cNvSpPr>
          <p:nvPr>
            <p:ph type="sldNum" sz="quarter" idx="12"/>
          </p:nvPr>
        </p:nvSpPr>
        <p:spPr/>
        <p:txBody>
          <a:bodyPr/>
          <a:lstStyle/>
          <a:p>
            <a:fld id="{A5CC91D3-B9A3-4DFE-9B6F-26F043C3AF25}" type="slidenum">
              <a:rPr lang="en-GB" smtClean="0"/>
              <a:t>‹#›</a:t>
            </a:fld>
            <a:endParaRPr lang="en-GB"/>
          </a:p>
        </p:txBody>
      </p:sp>
    </p:spTree>
    <p:extLst>
      <p:ext uri="{BB962C8B-B14F-4D97-AF65-F5344CB8AC3E}">
        <p14:creationId xmlns:p14="http://schemas.microsoft.com/office/powerpoint/2010/main" val="2185883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C9E59-1CCC-B252-AFAD-59980C3AE5C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FED29F4-72A5-4120-3287-D11FD92DA8E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05D1AE-E73C-1018-0432-899877B7DF94}"/>
              </a:ext>
            </a:extLst>
          </p:cNvPr>
          <p:cNvSpPr>
            <a:spLocks noGrp="1"/>
          </p:cNvSpPr>
          <p:nvPr>
            <p:ph type="dt" sz="half" idx="10"/>
          </p:nvPr>
        </p:nvSpPr>
        <p:spPr/>
        <p:txBody>
          <a:bodyPr/>
          <a:lstStyle/>
          <a:p>
            <a:fld id="{39D30DCD-AE59-4F1D-8DE1-05F78ADB8965}" type="datetimeFigureOut">
              <a:rPr lang="en-GB" smtClean="0"/>
              <a:t>17/03/2025</a:t>
            </a:fld>
            <a:endParaRPr lang="en-GB"/>
          </a:p>
        </p:txBody>
      </p:sp>
      <p:sp>
        <p:nvSpPr>
          <p:cNvPr id="5" name="Footer Placeholder 4">
            <a:extLst>
              <a:ext uri="{FF2B5EF4-FFF2-40B4-BE49-F238E27FC236}">
                <a16:creationId xmlns:a16="http://schemas.microsoft.com/office/drawing/2014/main" id="{9D6B69AD-1362-1AEB-50A9-7501B1DAC1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ADCC21-DA50-4C07-78E9-AB9400D34110}"/>
              </a:ext>
            </a:extLst>
          </p:cNvPr>
          <p:cNvSpPr>
            <a:spLocks noGrp="1"/>
          </p:cNvSpPr>
          <p:nvPr>
            <p:ph type="sldNum" sz="quarter" idx="12"/>
          </p:nvPr>
        </p:nvSpPr>
        <p:spPr/>
        <p:txBody>
          <a:bodyPr/>
          <a:lstStyle/>
          <a:p>
            <a:fld id="{A5CC91D3-B9A3-4DFE-9B6F-26F043C3AF25}" type="slidenum">
              <a:rPr lang="en-GB" smtClean="0"/>
              <a:t>‹#›</a:t>
            </a:fld>
            <a:endParaRPr lang="en-GB"/>
          </a:p>
        </p:txBody>
      </p:sp>
    </p:spTree>
    <p:extLst>
      <p:ext uri="{BB962C8B-B14F-4D97-AF65-F5344CB8AC3E}">
        <p14:creationId xmlns:p14="http://schemas.microsoft.com/office/powerpoint/2010/main" val="846489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C8FB3-0842-A41A-6F13-3C2671C64F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E5ADA0-0544-65B5-F020-3A7B4B73C54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C7DF438-B734-8C00-BF6C-2462B4E96CA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06061A0-CEAE-D264-B2D1-07046172BDC0}"/>
              </a:ext>
            </a:extLst>
          </p:cNvPr>
          <p:cNvSpPr>
            <a:spLocks noGrp="1"/>
          </p:cNvSpPr>
          <p:nvPr>
            <p:ph type="dt" sz="half" idx="10"/>
          </p:nvPr>
        </p:nvSpPr>
        <p:spPr/>
        <p:txBody>
          <a:bodyPr/>
          <a:lstStyle/>
          <a:p>
            <a:fld id="{39D30DCD-AE59-4F1D-8DE1-05F78ADB8965}" type="datetimeFigureOut">
              <a:rPr lang="en-GB" smtClean="0"/>
              <a:t>17/03/2025</a:t>
            </a:fld>
            <a:endParaRPr lang="en-GB"/>
          </a:p>
        </p:txBody>
      </p:sp>
      <p:sp>
        <p:nvSpPr>
          <p:cNvPr id="6" name="Footer Placeholder 5">
            <a:extLst>
              <a:ext uri="{FF2B5EF4-FFF2-40B4-BE49-F238E27FC236}">
                <a16:creationId xmlns:a16="http://schemas.microsoft.com/office/drawing/2014/main" id="{CEB61BC7-1A87-F28F-6992-D7C12ECCBA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8DD08B-D740-ADC2-1B2D-883164C152A2}"/>
              </a:ext>
            </a:extLst>
          </p:cNvPr>
          <p:cNvSpPr>
            <a:spLocks noGrp="1"/>
          </p:cNvSpPr>
          <p:nvPr>
            <p:ph type="sldNum" sz="quarter" idx="12"/>
          </p:nvPr>
        </p:nvSpPr>
        <p:spPr/>
        <p:txBody>
          <a:bodyPr/>
          <a:lstStyle/>
          <a:p>
            <a:fld id="{A5CC91D3-B9A3-4DFE-9B6F-26F043C3AF25}" type="slidenum">
              <a:rPr lang="en-GB" smtClean="0"/>
              <a:t>‹#›</a:t>
            </a:fld>
            <a:endParaRPr lang="en-GB"/>
          </a:p>
        </p:txBody>
      </p:sp>
    </p:spTree>
    <p:extLst>
      <p:ext uri="{BB962C8B-B14F-4D97-AF65-F5344CB8AC3E}">
        <p14:creationId xmlns:p14="http://schemas.microsoft.com/office/powerpoint/2010/main" val="2389507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60553-D32D-028C-BCC0-84E8CF168F8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CE5DF9-5A79-DFC7-889E-5456C8FDB5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8A07FF-0451-C7BB-FD26-A25636FC7E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B8CC045-E1AE-0928-7E14-158EF03276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9859DC-2243-5FE1-789D-EA005C15906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397D836-F25B-C7C9-AC37-8CB126C933BA}"/>
              </a:ext>
            </a:extLst>
          </p:cNvPr>
          <p:cNvSpPr>
            <a:spLocks noGrp="1"/>
          </p:cNvSpPr>
          <p:nvPr>
            <p:ph type="dt" sz="half" idx="10"/>
          </p:nvPr>
        </p:nvSpPr>
        <p:spPr/>
        <p:txBody>
          <a:bodyPr/>
          <a:lstStyle/>
          <a:p>
            <a:fld id="{39D30DCD-AE59-4F1D-8DE1-05F78ADB8965}" type="datetimeFigureOut">
              <a:rPr lang="en-GB" smtClean="0"/>
              <a:t>17/03/2025</a:t>
            </a:fld>
            <a:endParaRPr lang="en-GB"/>
          </a:p>
        </p:txBody>
      </p:sp>
      <p:sp>
        <p:nvSpPr>
          <p:cNvPr id="8" name="Footer Placeholder 7">
            <a:extLst>
              <a:ext uri="{FF2B5EF4-FFF2-40B4-BE49-F238E27FC236}">
                <a16:creationId xmlns:a16="http://schemas.microsoft.com/office/drawing/2014/main" id="{F5F24CE1-78A9-0323-B651-47697137E0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0328283-9607-DABC-A7BF-D744213B2FCD}"/>
              </a:ext>
            </a:extLst>
          </p:cNvPr>
          <p:cNvSpPr>
            <a:spLocks noGrp="1"/>
          </p:cNvSpPr>
          <p:nvPr>
            <p:ph type="sldNum" sz="quarter" idx="12"/>
          </p:nvPr>
        </p:nvSpPr>
        <p:spPr/>
        <p:txBody>
          <a:bodyPr/>
          <a:lstStyle/>
          <a:p>
            <a:fld id="{A5CC91D3-B9A3-4DFE-9B6F-26F043C3AF25}" type="slidenum">
              <a:rPr lang="en-GB" smtClean="0"/>
              <a:t>‹#›</a:t>
            </a:fld>
            <a:endParaRPr lang="en-GB"/>
          </a:p>
        </p:txBody>
      </p:sp>
    </p:spTree>
    <p:extLst>
      <p:ext uri="{BB962C8B-B14F-4D97-AF65-F5344CB8AC3E}">
        <p14:creationId xmlns:p14="http://schemas.microsoft.com/office/powerpoint/2010/main" val="1181422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C568A-B300-0581-6658-9AD1087B5E5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796174-32DB-7340-01A6-2AF82173AC12}"/>
              </a:ext>
            </a:extLst>
          </p:cNvPr>
          <p:cNvSpPr>
            <a:spLocks noGrp="1"/>
          </p:cNvSpPr>
          <p:nvPr>
            <p:ph type="dt" sz="half" idx="10"/>
          </p:nvPr>
        </p:nvSpPr>
        <p:spPr/>
        <p:txBody>
          <a:bodyPr/>
          <a:lstStyle/>
          <a:p>
            <a:fld id="{39D30DCD-AE59-4F1D-8DE1-05F78ADB8965}" type="datetimeFigureOut">
              <a:rPr lang="en-GB" smtClean="0"/>
              <a:t>17/03/2025</a:t>
            </a:fld>
            <a:endParaRPr lang="en-GB"/>
          </a:p>
        </p:txBody>
      </p:sp>
      <p:sp>
        <p:nvSpPr>
          <p:cNvPr id="4" name="Footer Placeholder 3">
            <a:extLst>
              <a:ext uri="{FF2B5EF4-FFF2-40B4-BE49-F238E27FC236}">
                <a16:creationId xmlns:a16="http://schemas.microsoft.com/office/drawing/2014/main" id="{1161BC9F-DC34-2F16-0439-6A017DCFDA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D17F4AD-210B-110C-8A3B-596C0DFF399F}"/>
              </a:ext>
            </a:extLst>
          </p:cNvPr>
          <p:cNvSpPr>
            <a:spLocks noGrp="1"/>
          </p:cNvSpPr>
          <p:nvPr>
            <p:ph type="sldNum" sz="quarter" idx="12"/>
          </p:nvPr>
        </p:nvSpPr>
        <p:spPr/>
        <p:txBody>
          <a:bodyPr/>
          <a:lstStyle/>
          <a:p>
            <a:fld id="{A5CC91D3-B9A3-4DFE-9B6F-26F043C3AF25}" type="slidenum">
              <a:rPr lang="en-GB" smtClean="0"/>
              <a:t>‹#›</a:t>
            </a:fld>
            <a:endParaRPr lang="en-GB"/>
          </a:p>
        </p:txBody>
      </p:sp>
    </p:spTree>
    <p:extLst>
      <p:ext uri="{BB962C8B-B14F-4D97-AF65-F5344CB8AC3E}">
        <p14:creationId xmlns:p14="http://schemas.microsoft.com/office/powerpoint/2010/main" val="36734539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BC3EDA-F1E2-66BD-AD7D-0FD4F234C7B9}"/>
              </a:ext>
            </a:extLst>
          </p:cNvPr>
          <p:cNvSpPr>
            <a:spLocks noGrp="1"/>
          </p:cNvSpPr>
          <p:nvPr>
            <p:ph type="dt" sz="half" idx="10"/>
          </p:nvPr>
        </p:nvSpPr>
        <p:spPr/>
        <p:txBody>
          <a:bodyPr/>
          <a:lstStyle/>
          <a:p>
            <a:fld id="{39D30DCD-AE59-4F1D-8DE1-05F78ADB8965}" type="datetimeFigureOut">
              <a:rPr lang="en-GB" smtClean="0"/>
              <a:t>17/03/2025</a:t>
            </a:fld>
            <a:endParaRPr lang="en-GB"/>
          </a:p>
        </p:txBody>
      </p:sp>
      <p:sp>
        <p:nvSpPr>
          <p:cNvPr id="3" name="Footer Placeholder 2">
            <a:extLst>
              <a:ext uri="{FF2B5EF4-FFF2-40B4-BE49-F238E27FC236}">
                <a16:creationId xmlns:a16="http://schemas.microsoft.com/office/drawing/2014/main" id="{C5BDAE34-E197-F750-6B56-9234CBE6B6F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6943C37-BD4E-FF3B-6953-0089BD8CDB3A}"/>
              </a:ext>
            </a:extLst>
          </p:cNvPr>
          <p:cNvSpPr>
            <a:spLocks noGrp="1"/>
          </p:cNvSpPr>
          <p:nvPr>
            <p:ph type="sldNum" sz="quarter" idx="12"/>
          </p:nvPr>
        </p:nvSpPr>
        <p:spPr/>
        <p:txBody>
          <a:bodyPr/>
          <a:lstStyle/>
          <a:p>
            <a:fld id="{A5CC91D3-B9A3-4DFE-9B6F-26F043C3AF25}" type="slidenum">
              <a:rPr lang="en-GB" smtClean="0"/>
              <a:t>‹#›</a:t>
            </a:fld>
            <a:endParaRPr lang="en-GB"/>
          </a:p>
        </p:txBody>
      </p:sp>
    </p:spTree>
    <p:extLst>
      <p:ext uri="{BB962C8B-B14F-4D97-AF65-F5344CB8AC3E}">
        <p14:creationId xmlns:p14="http://schemas.microsoft.com/office/powerpoint/2010/main" val="4098579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99AB6-228C-DBE2-C11B-699BCF1A67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36AF20-79A3-66C5-14D2-DC6EA75FEC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FF37EB-72B9-1A04-33B2-6B30054ADF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BA1DF9-D5F2-D409-2059-097129FE7E91}"/>
              </a:ext>
            </a:extLst>
          </p:cNvPr>
          <p:cNvSpPr>
            <a:spLocks noGrp="1"/>
          </p:cNvSpPr>
          <p:nvPr>
            <p:ph type="dt" sz="half" idx="10"/>
          </p:nvPr>
        </p:nvSpPr>
        <p:spPr/>
        <p:txBody>
          <a:bodyPr/>
          <a:lstStyle/>
          <a:p>
            <a:fld id="{39D30DCD-AE59-4F1D-8DE1-05F78ADB8965}" type="datetimeFigureOut">
              <a:rPr lang="en-GB" smtClean="0"/>
              <a:t>17/03/2025</a:t>
            </a:fld>
            <a:endParaRPr lang="en-GB"/>
          </a:p>
        </p:txBody>
      </p:sp>
      <p:sp>
        <p:nvSpPr>
          <p:cNvPr id="6" name="Footer Placeholder 5">
            <a:extLst>
              <a:ext uri="{FF2B5EF4-FFF2-40B4-BE49-F238E27FC236}">
                <a16:creationId xmlns:a16="http://schemas.microsoft.com/office/drawing/2014/main" id="{F950E3EF-2D9B-C05B-B95B-158E856800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A1D27B-0669-1634-A666-6E7F60E317BA}"/>
              </a:ext>
            </a:extLst>
          </p:cNvPr>
          <p:cNvSpPr>
            <a:spLocks noGrp="1"/>
          </p:cNvSpPr>
          <p:nvPr>
            <p:ph type="sldNum" sz="quarter" idx="12"/>
          </p:nvPr>
        </p:nvSpPr>
        <p:spPr/>
        <p:txBody>
          <a:bodyPr/>
          <a:lstStyle/>
          <a:p>
            <a:fld id="{A5CC91D3-B9A3-4DFE-9B6F-26F043C3AF25}" type="slidenum">
              <a:rPr lang="en-GB" smtClean="0"/>
              <a:t>‹#›</a:t>
            </a:fld>
            <a:endParaRPr lang="en-GB"/>
          </a:p>
        </p:txBody>
      </p:sp>
    </p:spTree>
    <p:extLst>
      <p:ext uri="{BB962C8B-B14F-4D97-AF65-F5344CB8AC3E}">
        <p14:creationId xmlns:p14="http://schemas.microsoft.com/office/powerpoint/2010/main" val="2700354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315A1-2FEE-0D75-3835-834973FA61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31054C2-3ED5-B888-6BAB-B68D43FB0E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66F85C-B201-CC2D-7B62-085837EE6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8D98DB-7605-B164-FBFF-95151709F485}"/>
              </a:ext>
            </a:extLst>
          </p:cNvPr>
          <p:cNvSpPr>
            <a:spLocks noGrp="1"/>
          </p:cNvSpPr>
          <p:nvPr>
            <p:ph type="dt" sz="half" idx="10"/>
          </p:nvPr>
        </p:nvSpPr>
        <p:spPr/>
        <p:txBody>
          <a:bodyPr/>
          <a:lstStyle/>
          <a:p>
            <a:fld id="{39D30DCD-AE59-4F1D-8DE1-05F78ADB8965}" type="datetimeFigureOut">
              <a:rPr lang="en-GB" smtClean="0"/>
              <a:t>17/03/2025</a:t>
            </a:fld>
            <a:endParaRPr lang="en-GB"/>
          </a:p>
        </p:txBody>
      </p:sp>
      <p:sp>
        <p:nvSpPr>
          <p:cNvPr id="6" name="Footer Placeholder 5">
            <a:extLst>
              <a:ext uri="{FF2B5EF4-FFF2-40B4-BE49-F238E27FC236}">
                <a16:creationId xmlns:a16="http://schemas.microsoft.com/office/drawing/2014/main" id="{50384923-20BA-EF89-141F-2E58581703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CD3E83-5BC9-D895-8203-D8AB12FC1464}"/>
              </a:ext>
            </a:extLst>
          </p:cNvPr>
          <p:cNvSpPr>
            <a:spLocks noGrp="1"/>
          </p:cNvSpPr>
          <p:nvPr>
            <p:ph type="sldNum" sz="quarter" idx="12"/>
          </p:nvPr>
        </p:nvSpPr>
        <p:spPr/>
        <p:txBody>
          <a:bodyPr/>
          <a:lstStyle/>
          <a:p>
            <a:fld id="{A5CC91D3-B9A3-4DFE-9B6F-26F043C3AF25}" type="slidenum">
              <a:rPr lang="en-GB" smtClean="0"/>
              <a:t>‹#›</a:t>
            </a:fld>
            <a:endParaRPr lang="en-GB"/>
          </a:p>
        </p:txBody>
      </p:sp>
    </p:spTree>
    <p:extLst>
      <p:ext uri="{BB962C8B-B14F-4D97-AF65-F5344CB8AC3E}">
        <p14:creationId xmlns:p14="http://schemas.microsoft.com/office/powerpoint/2010/main" val="637282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D4619-69DC-A414-EF73-A8E6D974F9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25AA36-D2B2-51D1-D227-1F8DA24182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714527-19B8-B019-EF5B-056700E6CFB0}"/>
              </a:ext>
            </a:extLst>
          </p:cNvPr>
          <p:cNvSpPr>
            <a:spLocks noGrp="1"/>
          </p:cNvSpPr>
          <p:nvPr>
            <p:ph type="dt" sz="half" idx="10"/>
          </p:nvPr>
        </p:nvSpPr>
        <p:spPr/>
        <p:txBody>
          <a:bodyPr/>
          <a:lstStyle/>
          <a:p>
            <a:fld id="{39D30DCD-AE59-4F1D-8DE1-05F78ADB8965}" type="datetimeFigureOut">
              <a:rPr lang="en-GB" smtClean="0"/>
              <a:t>17/03/2025</a:t>
            </a:fld>
            <a:endParaRPr lang="en-GB"/>
          </a:p>
        </p:txBody>
      </p:sp>
      <p:sp>
        <p:nvSpPr>
          <p:cNvPr id="5" name="Footer Placeholder 4">
            <a:extLst>
              <a:ext uri="{FF2B5EF4-FFF2-40B4-BE49-F238E27FC236}">
                <a16:creationId xmlns:a16="http://schemas.microsoft.com/office/drawing/2014/main" id="{02788867-FB97-85FA-4916-4D07674ABE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D2C9FA-0A76-B9CC-08F8-ADCB9C3A9D9B}"/>
              </a:ext>
            </a:extLst>
          </p:cNvPr>
          <p:cNvSpPr>
            <a:spLocks noGrp="1"/>
          </p:cNvSpPr>
          <p:nvPr>
            <p:ph type="sldNum" sz="quarter" idx="12"/>
          </p:nvPr>
        </p:nvSpPr>
        <p:spPr/>
        <p:txBody>
          <a:bodyPr/>
          <a:lstStyle/>
          <a:p>
            <a:fld id="{A5CC91D3-B9A3-4DFE-9B6F-26F043C3AF25}" type="slidenum">
              <a:rPr lang="en-GB" smtClean="0"/>
              <a:t>‹#›</a:t>
            </a:fld>
            <a:endParaRPr lang="en-GB"/>
          </a:p>
        </p:txBody>
      </p:sp>
    </p:spTree>
    <p:extLst>
      <p:ext uri="{BB962C8B-B14F-4D97-AF65-F5344CB8AC3E}">
        <p14:creationId xmlns:p14="http://schemas.microsoft.com/office/powerpoint/2010/main" val="16310139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22C9D0-E4E5-A285-6F84-8EB8FBA872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68DC57-AEF1-22D1-DBAE-8AEDC40738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A785DB-526D-04A9-B37D-AF3F0E308BCC}"/>
              </a:ext>
            </a:extLst>
          </p:cNvPr>
          <p:cNvSpPr>
            <a:spLocks noGrp="1"/>
          </p:cNvSpPr>
          <p:nvPr>
            <p:ph type="dt" sz="half" idx="10"/>
          </p:nvPr>
        </p:nvSpPr>
        <p:spPr/>
        <p:txBody>
          <a:bodyPr/>
          <a:lstStyle/>
          <a:p>
            <a:fld id="{39D30DCD-AE59-4F1D-8DE1-05F78ADB8965}" type="datetimeFigureOut">
              <a:rPr lang="en-GB" smtClean="0"/>
              <a:t>17/03/2025</a:t>
            </a:fld>
            <a:endParaRPr lang="en-GB"/>
          </a:p>
        </p:txBody>
      </p:sp>
      <p:sp>
        <p:nvSpPr>
          <p:cNvPr id="5" name="Footer Placeholder 4">
            <a:extLst>
              <a:ext uri="{FF2B5EF4-FFF2-40B4-BE49-F238E27FC236}">
                <a16:creationId xmlns:a16="http://schemas.microsoft.com/office/drawing/2014/main" id="{077BB47D-6037-1990-FDE4-1DB7459D0A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24F2F3-B616-4CCD-820E-1C293B51BF1A}"/>
              </a:ext>
            </a:extLst>
          </p:cNvPr>
          <p:cNvSpPr>
            <a:spLocks noGrp="1"/>
          </p:cNvSpPr>
          <p:nvPr>
            <p:ph type="sldNum" sz="quarter" idx="12"/>
          </p:nvPr>
        </p:nvSpPr>
        <p:spPr/>
        <p:txBody>
          <a:bodyPr/>
          <a:lstStyle/>
          <a:p>
            <a:fld id="{A5CC91D3-B9A3-4DFE-9B6F-26F043C3AF25}" type="slidenum">
              <a:rPr lang="en-GB" smtClean="0"/>
              <a:t>‹#›</a:t>
            </a:fld>
            <a:endParaRPr lang="en-GB"/>
          </a:p>
        </p:txBody>
      </p:sp>
    </p:spTree>
    <p:extLst>
      <p:ext uri="{BB962C8B-B14F-4D97-AF65-F5344CB8AC3E}">
        <p14:creationId xmlns:p14="http://schemas.microsoft.com/office/powerpoint/2010/main" val="368256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E12036-3E06-31C4-7096-DEFDE51506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7E3A55-B74C-5A60-D5EA-2F649E7D20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926EDF-EA2E-F030-8CB6-EF7B419772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9D30DCD-AE59-4F1D-8DE1-05F78ADB8965}" type="datetimeFigureOut">
              <a:rPr lang="en-GB" smtClean="0"/>
              <a:t>17/03/2025</a:t>
            </a:fld>
            <a:endParaRPr lang="en-GB"/>
          </a:p>
        </p:txBody>
      </p:sp>
      <p:sp>
        <p:nvSpPr>
          <p:cNvPr id="5" name="Footer Placeholder 4">
            <a:extLst>
              <a:ext uri="{FF2B5EF4-FFF2-40B4-BE49-F238E27FC236}">
                <a16:creationId xmlns:a16="http://schemas.microsoft.com/office/drawing/2014/main" id="{BDDABE0F-91AC-8A1A-D544-512E446B3C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BFDB083-62B3-998A-66DA-AD7C105B4A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5CC91D3-B9A3-4DFE-9B6F-26F043C3AF25}" type="slidenum">
              <a:rPr lang="en-GB" smtClean="0"/>
              <a:t>‹#›</a:t>
            </a:fld>
            <a:endParaRPr lang="en-GB"/>
          </a:p>
        </p:txBody>
      </p:sp>
    </p:spTree>
    <p:extLst>
      <p:ext uri="{BB962C8B-B14F-4D97-AF65-F5344CB8AC3E}">
        <p14:creationId xmlns:p14="http://schemas.microsoft.com/office/powerpoint/2010/main" val="36553793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creativecommunities.uk/what-is-a-creative-community/" TargetMode="External"/><Relationship Id="rId2" Type="http://schemas.openxmlformats.org/officeDocument/2006/relationships/hyperlink" Target="https://creativecommunities.uk/culture-and-devolution-cc/culture-devo-wales/#:~:text=Culture%20Strategy%3A,A%20nation%20o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moma.org/collection/works/80257?sov_referrer=art_term&amp;art_term_slug=assemblag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bbc.co.uk/news/articles/c9q4x9d9xgpo" TargetMode="External"/><Relationship Id="rId2" Type="http://schemas.openxmlformats.org/officeDocument/2006/relationships/hyperlink" Target="https://www.tiktok.com/@bbcnews/video/7478768163719597334"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doi.org/10.1080/13569783.2022.208503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85CF4-0A8F-1517-4D41-5807F19DDCDE}"/>
              </a:ext>
            </a:extLst>
          </p:cNvPr>
          <p:cNvSpPr>
            <a:spLocks noGrp="1"/>
          </p:cNvSpPr>
          <p:nvPr>
            <p:ph type="ctrTitle"/>
          </p:nvPr>
        </p:nvSpPr>
        <p:spPr/>
        <p:txBody>
          <a:bodyPr/>
          <a:lstStyle/>
          <a:p>
            <a:r>
              <a:rPr lang="en-GB" dirty="0"/>
              <a:t>Applied Theatre Research</a:t>
            </a:r>
          </a:p>
        </p:txBody>
      </p:sp>
      <p:sp>
        <p:nvSpPr>
          <p:cNvPr id="3" name="Subtitle 2">
            <a:extLst>
              <a:ext uri="{FF2B5EF4-FFF2-40B4-BE49-F238E27FC236}">
                <a16:creationId xmlns:a16="http://schemas.microsoft.com/office/drawing/2014/main" id="{D3120AAF-6111-4DD4-AB64-1C433B0CFDDC}"/>
              </a:ext>
            </a:extLst>
          </p:cNvPr>
          <p:cNvSpPr>
            <a:spLocks noGrp="1"/>
          </p:cNvSpPr>
          <p:nvPr>
            <p:ph type="subTitle" idx="1"/>
          </p:nvPr>
        </p:nvSpPr>
        <p:spPr/>
        <p:txBody>
          <a:bodyPr/>
          <a:lstStyle/>
          <a:p>
            <a:r>
              <a:rPr lang="en-GB" dirty="0"/>
              <a:t>ADPA7010</a:t>
            </a:r>
          </a:p>
          <a:p>
            <a:r>
              <a:rPr lang="en-GB" dirty="0"/>
              <a:t>17</a:t>
            </a:r>
            <a:r>
              <a:rPr lang="en-GB" baseline="30000" dirty="0"/>
              <a:t>th</a:t>
            </a:r>
            <a:r>
              <a:rPr lang="en-GB" dirty="0"/>
              <a:t> March 2025</a:t>
            </a:r>
          </a:p>
        </p:txBody>
      </p:sp>
    </p:spTree>
    <p:extLst>
      <p:ext uri="{BB962C8B-B14F-4D97-AF65-F5344CB8AC3E}">
        <p14:creationId xmlns:p14="http://schemas.microsoft.com/office/powerpoint/2010/main" val="1442487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EDA58-5874-64A1-3055-1A8844B779CD}"/>
              </a:ext>
            </a:extLst>
          </p:cNvPr>
          <p:cNvSpPr>
            <a:spLocks noGrp="1"/>
          </p:cNvSpPr>
          <p:nvPr>
            <p:ph type="title"/>
          </p:nvPr>
        </p:nvSpPr>
        <p:spPr/>
        <p:txBody>
          <a:bodyPr/>
          <a:lstStyle/>
          <a:p>
            <a:r>
              <a:rPr lang="en-GB" dirty="0"/>
              <a:t>Order of service</a:t>
            </a:r>
          </a:p>
        </p:txBody>
      </p:sp>
      <p:sp>
        <p:nvSpPr>
          <p:cNvPr id="3" name="Content Placeholder 2">
            <a:extLst>
              <a:ext uri="{FF2B5EF4-FFF2-40B4-BE49-F238E27FC236}">
                <a16:creationId xmlns:a16="http://schemas.microsoft.com/office/drawing/2014/main" id="{5BFA4507-83A4-E5ED-9838-8F5DD365A79D}"/>
              </a:ext>
            </a:extLst>
          </p:cNvPr>
          <p:cNvSpPr>
            <a:spLocks noGrp="1"/>
          </p:cNvSpPr>
          <p:nvPr>
            <p:ph idx="1"/>
          </p:nvPr>
        </p:nvSpPr>
        <p:spPr/>
        <p:txBody>
          <a:bodyPr/>
          <a:lstStyle/>
          <a:p>
            <a:r>
              <a:rPr lang="en-GB" dirty="0"/>
              <a:t>Feedback on </a:t>
            </a:r>
            <a:r>
              <a:rPr lang="en-GB" dirty="0" err="1"/>
              <a:t>Rahnema</a:t>
            </a:r>
            <a:r>
              <a:rPr lang="en-GB" dirty="0"/>
              <a:t> –discourse on the points</a:t>
            </a:r>
          </a:p>
          <a:p>
            <a:endParaRPr lang="en-GB" dirty="0"/>
          </a:p>
          <a:p>
            <a:r>
              <a:rPr lang="en-GB" dirty="0"/>
              <a:t>Emily Wild LLR research session </a:t>
            </a:r>
          </a:p>
          <a:p>
            <a:r>
              <a:rPr lang="en-GB" dirty="0"/>
              <a:t>Lunch</a:t>
            </a:r>
          </a:p>
          <a:p>
            <a:r>
              <a:rPr lang="en-GB" dirty="0"/>
              <a:t>Policy</a:t>
            </a:r>
          </a:p>
          <a:p>
            <a:r>
              <a:rPr lang="en-GB" dirty="0"/>
              <a:t>Policy task + feedback</a:t>
            </a:r>
          </a:p>
          <a:p>
            <a:r>
              <a:rPr lang="en-GB" dirty="0"/>
              <a:t>Arrange tutorials 31/03: 10-11 + 11:15-12:15, 01/04: 2-3 + 3:15-4:15, 02/04: 2:30-3:30, 3:45-4:45, 04/04: Currently any time</a:t>
            </a:r>
          </a:p>
        </p:txBody>
      </p:sp>
    </p:spTree>
    <p:extLst>
      <p:ext uri="{BB962C8B-B14F-4D97-AF65-F5344CB8AC3E}">
        <p14:creationId xmlns:p14="http://schemas.microsoft.com/office/powerpoint/2010/main" val="3352214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BA8F9-5BB9-7360-EE41-372640D429E1}"/>
              </a:ext>
            </a:extLst>
          </p:cNvPr>
          <p:cNvSpPr>
            <a:spLocks noGrp="1"/>
          </p:cNvSpPr>
          <p:nvPr>
            <p:ph type="title"/>
          </p:nvPr>
        </p:nvSpPr>
        <p:spPr/>
        <p:txBody>
          <a:bodyPr/>
          <a:lstStyle/>
          <a:p>
            <a:r>
              <a:rPr lang="en-GB" dirty="0"/>
              <a:t>Task </a:t>
            </a:r>
          </a:p>
        </p:txBody>
      </p:sp>
      <p:sp>
        <p:nvSpPr>
          <p:cNvPr id="3" name="Content Placeholder 2">
            <a:extLst>
              <a:ext uri="{FF2B5EF4-FFF2-40B4-BE49-F238E27FC236}">
                <a16:creationId xmlns:a16="http://schemas.microsoft.com/office/drawing/2014/main" id="{262274A0-0FD5-6778-2853-EE1955D8451C}"/>
              </a:ext>
            </a:extLst>
          </p:cNvPr>
          <p:cNvSpPr>
            <a:spLocks noGrp="1"/>
          </p:cNvSpPr>
          <p:nvPr>
            <p:ph idx="1"/>
          </p:nvPr>
        </p:nvSpPr>
        <p:spPr/>
        <p:txBody>
          <a:bodyPr/>
          <a:lstStyle/>
          <a:p>
            <a:r>
              <a:rPr lang="en-GB" dirty="0"/>
              <a:t>How did </a:t>
            </a:r>
            <a:r>
              <a:rPr lang="en-GB" dirty="0" err="1"/>
              <a:t>Rahnema’s</a:t>
            </a:r>
            <a:r>
              <a:rPr lang="en-GB" dirty="0"/>
              <a:t> expression of participation align with – or contradict – your existing views and experience?</a:t>
            </a:r>
          </a:p>
          <a:p>
            <a:endParaRPr lang="en-GB" dirty="0"/>
          </a:p>
          <a:p>
            <a:r>
              <a:rPr lang="en-GB" dirty="0"/>
              <a:t>Did any section of the reading influence your assignment preparation?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4082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CB14E-ACCA-4727-A033-CD2ED432A7AC}"/>
              </a:ext>
            </a:extLst>
          </p:cNvPr>
          <p:cNvSpPr>
            <a:spLocks noGrp="1"/>
          </p:cNvSpPr>
          <p:nvPr>
            <p:ph type="title"/>
          </p:nvPr>
        </p:nvSpPr>
        <p:spPr/>
        <p:txBody>
          <a:bodyPr/>
          <a:lstStyle/>
          <a:p>
            <a:r>
              <a:rPr lang="en-GB" dirty="0"/>
              <a:t>Policy</a:t>
            </a:r>
          </a:p>
        </p:txBody>
      </p:sp>
      <p:sp>
        <p:nvSpPr>
          <p:cNvPr id="3" name="Content Placeholder 2">
            <a:extLst>
              <a:ext uri="{FF2B5EF4-FFF2-40B4-BE49-F238E27FC236}">
                <a16:creationId xmlns:a16="http://schemas.microsoft.com/office/drawing/2014/main" id="{D392032D-85DC-E109-0387-AD5A11E3E3AE}"/>
              </a:ext>
            </a:extLst>
          </p:cNvPr>
          <p:cNvSpPr>
            <a:spLocks noGrp="1"/>
          </p:cNvSpPr>
          <p:nvPr>
            <p:ph idx="1"/>
          </p:nvPr>
        </p:nvSpPr>
        <p:spPr/>
        <p:txBody>
          <a:bodyPr/>
          <a:lstStyle/>
          <a:p>
            <a:r>
              <a:rPr lang="en-GB" dirty="0"/>
              <a:t>‘Policy is all around us and sometimes, it does drive the work we do. But, it is possible to question the politics and ethics of how policy proposals position us, theatre/ drama practice, and participants. </a:t>
            </a:r>
          </a:p>
          <a:p>
            <a:r>
              <a:rPr lang="en-GB" dirty="0"/>
              <a:t>We can not only problematise how funding initiatives marginalise the voices of certain groups while giving a megaphone to others, theatre and drama can contest this and contribute to changes. We can celebrate the ways participants challenge and inform policy-making processes through applied theatre and drama education.’ (Mullen 2022: 282)</a:t>
            </a:r>
          </a:p>
        </p:txBody>
      </p:sp>
    </p:spTree>
    <p:extLst>
      <p:ext uri="{BB962C8B-B14F-4D97-AF65-F5344CB8AC3E}">
        <p14:creationId xmlns:p14="http://schemas.microsoft.com/office/powerpoint/2010/main" val="1277926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EF27A-39B8-37D2-F394-D2F714E84059}"/>
              </a:ext>
            </a:extLst>
          </p:cNvPr>
          <p:cNvSpPr>
            <a:spLocks noGrp="1"/>
          </p:cNvSpPr>
          <p:nvPr>
            <p:ph type="title"/>
          </p:nvPr>
        </p:nvSpPr>
        <p:spPr/>
        <p:txBody>
          <a:bodyPr/>
          <a:lstStyle/>
          <a:p>
            <a:r>
              <a:rPr lang="en-GB" dirty="0"/>
              <a:t>What is Policy?</a:t>
            </a:r>
          </a:p>
        </p:txBody>
      </p:sp>
      <p:sp>
        <p:nvSpPr>
          <p:cNvPr id="3" name="Content Placeholder 2">
            <a:extLst>
              <a:ext uri="{FF2B5EF4-FFF2-40B4-BE49-F238E27FC236}">
                <a16:creationId xmlns:a16="http://schemas.microsoft.com/office/drawing/2014/main" id="{721D5662-DF83-B1A7-3F56-E3E9AC73F392}"/>
              </a:ext>
            </a:extLst>
          </p:cNvPr>
          <p:cNvSpPr>
            <a:spLocks noGrp="1"/>
          </p:cNvSpPr>
          <p:nvPr>
            <p:ph idx="1"/>
          </p:nvPr>
        </p:nvSpPr>
        <p:spPr/>
        <p:txBody>
          <a:bodyPr>
            <a:normAutofit lnSpcReduction="10000"/>
          </a:bodyPr>
          <a:lstStyle/>
          <a:p>
            <a:r>
              <a:rPr lang="en-GB" dirty="0"/>
              <a:t>‘Commonly, when someone refers to ‘a policy’, they mean a specific text, a policy document, or a statement. But, a policy can take many forms, often simultaneously. </a:t>
            </a:r>
          </a:p>
          <a:p>
            <a:r>
              <a:rPr lang="en-GB" dirty="0"/>
              <a:t>Policy can refer to government or ‘public policy’, encompassing laws, statutes, legislation, regulations, strategic plans, and so on. It can also refer to a wide range of proposals and processes for action in various social and private institutions’ (Mullen, 2022;272)</a:t>
            </a:r>
          </a:p>
          <a:p>
            <a:endParaRPr lang="en-GB" dirty="0"/>
          </a:p>
          <a:p>
            <a:r>
              <a:rPr lang="en-GB" dirty="0"/>
              <a:t>‘In the broadest sense, policy proposes or establishes ‘goals, values and practices’ as the basis for a particular course of action’ (Mullen, 2022;272)</a:t>
            </a:r>
          </a:p>
        </p:txBody>
      </p:sp>
    </p:spTree>
    <p:extLst>
      <p:ext uri="{BB962C8B-B14F-4D97-AF65-F5344CB8AC3E}">
        <p14:creationId xmlns:p14="http://schemas.microsoft.com/office/powerpoint/2010/main" val="588845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2705CA-7C1A-9922-93E7-36EA21BEE5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9431A9-23ED-B57E-DDF8-147DED3595B1}"/>
              </a:ext>
            </a:extLst>
          </p:cNvPr>
          <p:cNvSpPr>
            <a:spLocks noGrp="1"/>
          </p:cNvSpPr>
          <p:nvPr>
            <p:ph type="title"/>
          </p:nvPr>
        </p:nvSpPr>
        <p:spPr/>
        <p:txBody>
          <a:bodyPr/>
          <a:lstStyle/>
          <a:p>
            <a:r>
              <a:rPr lang="en-GB" dirty="0"/>
              <a:t>Applied Theatre and Policy</a:t>
            </a:r>
          </a:p>
        </p:txBody>
      </p:sp>
      <p:sp>
        <p:nvSpPr>
          <p:cNvPr id="3" name="Content Placeholder 2">
            <a:extLst>
              <a:ext uri="{FF2B5EF4-FFF2-40B4-BE49-F238E27FC236}">
                <a16:creationId xmlns:a16="http://schemas.microsoft.com/office/drawing/2014/main" id="{AB9AED31-49D4-F1EF-5B6F-53213469D6C9}"/>
              </a:ext>
            </a:extLst>
          </p:cNvPr>
          <p:cNvSpPr>
            <a:spLocks noGrp="1"/>
          </p:cNvSpPr>
          <p:nvPr>
            <p:ph idx="1"/>
          </p:nvPr>
        </p:nvSpPr>
        <p:spPr/>
        <p:txBody>
          <a:bodyPr/>
          <a:lstStyle/>
          <a:p>
            <a:r>
              <a:rPr lang="en-GB" dirty="0"/>
              <a:t>‘The transdisciplinary nature of applied theatre in particular, means that the practice and participants can be caught within multiple imperatives coming from different implicit and explicit policies. Those creating drama education and applied theatre face the challenge of discerning the ways in which the issues addressed by their practice, and the participants involved in it are represented or ‘problematised’ in contradictory and intersecting ways within and across policies.’ (Mullen, 2022;273)</a:t>
            </a:r>
          </a:p>
        </p:txBody>
      </p:sp>
    </p:spTree>
    <p:extLst>
      <p:ext uri="{BB962C8B-B14F-4D97-AF65-F5344CB8AC3E}">
        <p14:creationId xmlns:p14="http://schemas.microsoft.com/office/powerpoint/2010/main" val="317223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B769C8-FCE9-02AD-DF84-A8F0B6B48F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DCF832-03CA-FECD-13D8-6CA97DB141DA}"/>
              </a:ext>
            </a:extLst>
          </p:cNvPr>
          <p:cNvSpPr>
            <a:spLocks noGrp="1"/>
          </p:cNvSpPr>
          <p:nvPr>
            <p:ph type="title"/>
          </p:nvPr>
        </p:nvSpPr>
        <p:spPr/>
        <p:txBody>
          <a:bodyPr/>
          <a:lstStyle/>
          <a:p>
            <a:r>
              <a:rPr lang="en-GB" dirty="0"/>
              <a:t>Cultural Policy</a:t>
            </a:r>
          </a:p>
        </p:txBody>
      </p:sp>
      <p:sp>
        <p:nvSpPr>
          <p:cNvPr id="3" name="Content Placeholder 2">
            <a:extLst>
              <a:ext uri="{FF2B5EF4-FFF2-40B4-BE49-F238E27FC236}">
                <a16:creationId xmlns:a16="http://schemas.microsoft.com/office/drawing/2014/main" id="{32C32C5C-6FD4-2763-B909-12657F7E18D0}"/>
              </a:ext>
            </a:extLst>
          </p:cNvPr>
          <p:cNvSpPr>
            <a:spLocks noGrp="1"/>
          </p:cNvSpPr>
          <p:nvPr>
            <p:ph idx="1"/>
          </p:nvPr>
        </p:nvSpPr>
        <p:spPr/>
        <p:txBody>
          <a:bodyPr/>
          <a:lstStyle/>
          <a:p>
            <a:r>
              <a:rPr lang="en-GB" dirty="0"/>
              <a:t>‘…(a) definition of cultural policy ‘as a set of decisions (by both private and public entities) that either directly or indirectly shape the environment in which the arts are created, disseminated, and consumed’ (Bonin-Rodriguez 2014 in Mullen, 2022;273)</a:t>
            </a:r>
          </a:p>
          <a:p>
            <a:endParaRPr lang="en-GB" dirty="0"/>
          </a:p>
          <a:p>
            <a:r>
              <a:rPr lang="en-GB" dirty="0"/>
              <a:t>The lens of policy as discourse is useful for understanding how policies exercise power by defining the terrain of what it is possible and/or desirable to think, say, do and be (Ball 1993; Bacchi 2009, in Mullen, 2022;274)</a:t>
            </a:r>
          </a:p>
          <a:p>
            <a:endParaRPr lang="en-GB" dirty="0"/>
          </a:p>
        </p:txBody>
      </p:sp>
    </p:spTree>
    <p:extLst>
      <p:ext uri="{BB962C8B-B14F-4D97-AF65-F5344CB8AC3E}">
        <p14:creationId xmlns:p14="http://schemas.microsoft.com/office/powerpoint/2010/main" val="738359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23AFF-BB8B-B354-D06A-7671147BC4C2}"/>
              </a:ext>
            </a:extLst>
          </p:cNvPr>
          <p:cNvSpPr>
            <a:spLocks noGrp="1"/>
          </p:cNvSpPr>
          <p:nvPr>
            <p:ph type="title"/>
          </p:nvPr>
        </p:nvSpPr>
        <p:spPr/>
        <p:txBody>
          <a:bodyPr/>
          <a:lstStyle/>
          <a:p>
            <a:r>
              <a:rPr lang="en-GB" dirty="0"/>
              <a:t>Cultural Policy</a:t>
            </a:r>
          </a:p>
        </p:txBody>
      </p:sp>
      <p:sp>
        <p:nvSpPr>
          <p:cNvPr id="3" name="Content Placeholder 2">
            <a:extLst>
              <a:ext uri="{FF2B5EF4-FFF2-40B4-BE49-F238E27FC236}">
                <a16:creationId xmlns:a16="http://schemas.microsoft.com/office/drawing/2014/main" id="{CA1F4302-1727-73E8-34B3-3E297603E283}"/>
              </a:ext>
            </a:extLst>
          </p:cNvPr>
          <p:cNvSpPr>
            <a:spLocks noGrp="1"/>
          </p:cNvSpPr>
          <p:nvPr>
            <p:ph idx="1"/>
          </p:nvPr>
        </p:nvSpPr>
        <p:spPr>
          <a:xfrm>
            <a:off x="838200" y="1825624"/>
            <a:ext cx="10515600" cy="5032375"/>
          </a:xfrm>
        </p:spPr>
        <p:txBody>
          <a:bodyPr>
            <a:normAutofit fontScale="77500" lnSpcReduction="20000"/>
          </a:bodyPr>
          <a:lstStyle/>
          <a:p>
            <a:r>
              <a:rPr lang="en-GB" dirty="0"/>
              <a:t>Creative Communities </a:t>
            </a:r>
            <a:r>
              <a:rPr lang="en-GB" dirty="0">
                <a:hlinkClick r:id="rId2"/>
              </a:rPr>
              <a:t>website</a:t>
            </a:r>
            <a:endParaRPr lang="en-GB" dirty="0"/>
          </a:p>
          <a:p>
            <a:endParaRPr lang="en-GB" dirty="0"/>
          </a:p>
          <a:p>
            <a:pPr>
              <a:lnSpc>
                <a:spcPct val="120000"/>
              </a:lnSpc>
            </a:pPr>
            <a:r>
              <a:rPr lang="en-GB" b="0" i="0" dirty="0">
                <a:solidFill>
                  <a:srgbClr val="1B2251"/>
                </a:solidFill>
                <a:effectLst/>
              </a:rPr>
              <a:t>‘</a:t>
            </a:r>
            <a:r>
              <a:rPr lang="en-GB" b="0" i="0" dirty="0">
                <a:solidFill>
                  <a:srgbClr val="1B2251"/>
                </a:solidFill>
                <a:effectLst/>
                <a:hlinkClick r:id="rId3"/>
              </a:rPr>
              <a:t>Creative Communities </a:t>
            </a:r>
            <a:r>
              <a:rPr lang="en-GB" b="0" i="0" dirty="0">
                <a:solidFill>
                  <a:srgbClr val="1B2251"/>
                </a:solidFill>
                <a:effectLst/>
              </a:rPr>
              <a:t>are concerned with process as much as output. In this model success can not only be measured by the production of an underpinning journal article or research output or a single research activity but can also be expressed through the creation of a wider ecosystem of knowledge or a culture shift in ways of working. The creation of new knowledge, networks, products, jobs, skills, businesses and civic partnerships are equally valid measures of success for Creative Communities. The policy potential of the model lies in its capacity building around culture and R&amp;D in a place, creating connectivity and communication between partners and establishing the networks necessary for responsive bids to funding opportunities, effective understanding of assets and data, and a reduced reliance on external consultants to represent a place and its people.’</a:t>
            </a:r>
            <a:endParaRPr lang="en-GB" dirty="0"/>
          </a:p>
        </p:txBody>
      </p:sp>
    </p:spTree>
    <p:extLst>
      <p:ext uri="{BB962C8B-B14F-4D97-AF65-F5344CB8AC3E}">
        <p14:creationId xmlns:p14="http://schemas.microsoft.com/office/powerpoint/2010/main" val="562323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3785A3-A4E4-1C47-9086-4FF1C5664D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674613-E08E-4DDC-8992-2A1173122E7A}"/>
              </a:ext>
            </a:extLst>
          </p:cNvPr>
          <p:cNvSpPr>
            <a:spLocks noGrp="1"/>
          </p:cNvSpPr>
          <p:nvPr>
            <p:ph type="title"/>
          </p:nvPr>
        </p:nvSpPr>
        <p:spPr/>
        <p:txBody>
          <a:bodyPr/>
          <a:lstStyle/>
          <a:p>
            <a:r>
              <a:rPr lang="en-GB" dirty="0"/>
              <a:t>Some points to consider</a:t>
            </a:r>
          </a:p>
        </p:txBody>
      </p:sp>
      <p:sp>
        <p:nvSpPr>
          <p:cNvPr id="3" name="Content Placeholder 2">
            <a:extLst>
              <a:ext uri="{FF2B5EF4-FFF2-40B4-BE49-F238E27FC236}">
                <a16:creationId xmlns:a16="http://schemas.microsoft.com/office/drawing/2014/main" id="{DEE4134D-D417-0D64-2949-99A251EB7A1E}"/>
              </a:ext>
            </a:extLst>
          </p:cNvPr>
          <p:cNvSpPr>
            <a:spLocks noGrp="1"/>
          </p:cNvSpPr>
          <p:nvPr>
            <p:ph idx="1"/>
          </p:nvPr>
        </p:nvSpPr>
        <p:spPr/>
        <p:txBody>
          <a:bodyPr>
            <a:normAutofit lnSpcReduction="10000"/>
          </a:bodyPr>
          <a:lstStyle/>
          <a:p>
            <a:r>
              <a:rPr lang="en-GB" dirty="0"/>
              <a:t>Policy as discourse:</a:t>
            </a:r>
          </a:p>
          <a:p>
            <a:endParaRPr lang="en-GB" dirty="0"/>
          </a:p>
          <a:p>
            <a:r>
              <a:rPr lang="en-GB" dirty="0"/>
              <a:t>A policy, coming from a particular political position, might identify people, communities or groups with shared traits in specific ways.</a:t>
            </a:r>
          </a:p>
          <a:p>
            <a:r>
              <a:rPr lang="en-GB" dirty="0"/>
              <a:t>They may be ‘at risk’ or ‘vulnerable’ according to the policy as a means of ‘disciplinary control’ (Mullen, 2022: 274).</a:t>
            </a:r>
          </a:p>
          <a:p>
            <a:endParaRPr lang="en-GB" dirty="0"/>
          </a:p>
          <a:p>
            <a:r>
              <a:rPr lang="en-GB" dirty="0"/>
              <a:t>Ball (1993) in Mullen (2022: 274) states; ‘We do not speak a discourse, it speaks us…We do not ‘know’ what we say, we ‘are’ what we say and do.’</a:t>
            </a:r>
          </a:p>
        </p:txBody>
      </p:sp>
    </p:spTree>
    <p:extLst>
      <p:ext uri="{BB962C8B-B14F-4D97-AF65-F5344CB8AC3E}">
        <p14:creationId xmlns:p14="http://schemas.microsoft.com/office/powerpoint/2010/main" val="1481062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A4875-5640-A200-F53D-476A382EB873}"/>
              </a:ext>
            </a:extLst>
          </p:cNvPr>
          <p:cNvSpPr>
            <a:spLocks noGrp="1"/>
          </p:cNvSpPr>
          <p:nvPr>
            <p:ph type="title"/>
          </p:nvPr>
        </p:nvSpPr>
        <p:spPr/>
        <p:txBody>
          <a:bodyPr/>
          <a:lstStyle/>
          <a:p>
            <a:r>
              <a:rPr lang="en-GB" dirty="0"/>
              <a:t>Some points to consider</a:t>
            </a:r>
          </a:p>
        </p:txBody>
      </p:sp>
      <p:sp>
        <p:nvSpPr>
          <p:cNvPr id="3" name="Content Placeholder 2">
            <a:extLst>
              <a:ext uri="{FF2B5EF4-FFF2-40B4-BE49-F238E27FC236}">
                <a16:creationId xmlns:a16="http://schemas.microsoft.com/office/drawing/2014/main" id="{86B1D08A-7B23-DD8F-9E32-3A9F0975F439}"/>
              </a:ext>
            </a:extLst>
          </p:cNvPr>
          <p:cNvSpPr>
            <a:spLocks noGrp="1"/>
          </p:cNvSpPr>
          <p:nvPr>
            <p:ph idx="1"/>
          </p:nvPr>
        </p:nvSpPr>
        <p:spPr/>
        <p:txBody>
          <a:bodyPr>
            <a:normAutofit fontScale="92500"/>
          </a:bodyPr>
          <a:lstStyle/>
          <a:p>
            <a:r>
              <a:rPr lang="en-GB" dirty="0"/>
              <a:t>Policy as discourse:</a:t>
            </a:r>
          </a:p>
          <a:p>
            <a:endParaRPr lang="en-GB" dirty="0"/>
          </a:p>
          <a:p>
            <a:r>
              <a:rPr lang="en-GB" dirty="0"/>
              <a:t>Does policy ‘create the problem that it sets out to then solve?</a:t>
            </a:r>
          </a:p>
          <a:p>
            <a:endParaRPr lang="en-GB" dirty="0"/>
          </a:p>
          <a:p>
            <a:r>
              <a:rPr lang="en-GB" dirty="0"/>
              <a:t>‘policy cannot get to work without problematising its territory’ (Osbourne, 1997:174)</a:t>
            </a:r>
          </a:p>
          <a:p>
            <a:r>
              <a:rPr lang="en-GB" dirty="0"/>
              <a:t>‘There is debate, however, about whether the policy is a pragmatic response to the need to solve objectively identifiable problems or whether problems are produced or ‘constituted’ via the discursive practices of policy (Bacchi 2009)’ (Both citations Mullen 2022: 274)</a:t>
            </a:r>
          </a:p>
        </p:txBody>
      </p:sp>
    </p:spTree>
    <p:extLst>
      <p:ext uri="{BB962C8B-B14F-4D97-AF65-F5344CB8AC3E}">
        <p14:creationId xmlns:p14="http://schemas.microsoft.com/office/powerpoint/2010/main" val="4251471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AF7433-A09D-4A80-434C-5778C00828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DD47A7-E897-620D-9A90-6EBA26E62911}"/>
              </a:ext>
            </a:extLst>
          </p:cNvPr>
          <p:cNvSpPr>
            <a:spLocks noGrp="1"/>
          </p:cNvSpPr>
          <p:nvPr>
            <p:ph type="title"/>
          </p:nvPr>
        </p:nvSpPr>
        <p:spPr/>
        <p:txBody>
          <a:bodyPr/>
          <a:lstStyle/>
          <a:p>
            <a:r>
              <a:rPr lang="en-GB" dirty="0"/>
              <a:t>Some points to consider</a:t>
            </a:r>
          </a:p>
        </p:txBody>
      </p:sp>
      <p:sp>
        <p:nvSpPr>
          <p:cNvPr id="3" name="Content Placeholder 2">
            <a:extLst>
              <a:ext uri="{FF2B5EF4-FFF2-40B4-BE49-F238E27FC236}">
                <a16:creationId xmlns:a16="http://schemas.microsoft.com/office/drawing/2014/main" id="{E9964F85-4545-544C-ADCF-41E1D129BBD2}"/>
              </a:ext>
            </a:extLst>
          </p:cNvPr>
          <p:cNvSpPr>
            <a:spLocks noGrp="1"/>
          </p:cNvSpPr>
          <p:nvPr>
            <p:ph idx="1"/>
          </p:nvPr>
        </p:nvSpPr>
        <p:spPr/>
        <p:txBody>
          <a:bodyPr>
            <a:normAutofit/>
          </a:bodyPr>
          <a:lstStyle/>
          <a:p>
            <a:r>
              <a:rPr lang="en-GB" dirty="0"/>
              <a:t>Policy as assemblage:</a:t>
            </a:r>
          </a:p>
          <a:p>
            <a:endParaRPr lang="en-GB" dirty="0"/>
          </a:p>
          <a:p>
            <a:r>
              <a:rPr lang="en-GB" dirty="0"/>
              <a:t>‘Policy can be viewed through the lens of assemblage thinking, … as emerging from contingent and dynamic relationships.’ (Mullen 2022: 275)</a:t>
            </a:r>
          </a:p>
          <a:p>
            <a:r>
              <a:rPr lang="en-GB" dirty="0"/>
              <a:t>‘…assemblages can ‘include arrangements of humans, materials, technologies, organisations, techniques, procedures, norms, and events, all of which have the capacity for agency within and beyond the assemblage’ (Baker and McGuirk (2017 in Mullen 2022: 275)</a:t>
            </a:r>
          </a:p>
          <a:p>
            <a:endParaRPr lang="en-GB" dirty="0"/>
          </a:p>
          <a:p>
            <a:endParaRPr lang="en-GB" dirty="0"/>
          </a:p>
        </p:txBody>
      </p:sp>
    </p:spTree>
    <p:extLst>
      <p:ext uri="{BB962C8B-B14F-4D97-AF65-F5344CB8AC3E}">
        <p14:creationId xmlns:p14="http://schemas.microsoft.com/office/powerpoint/2010/main" val="2560733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7A65F-9760-9D8E-EA43-0913D081A05F}"/>
              </a:ext>
            </a:extLst>
          </p:cNvPr>
          <p:cNvSpPr>
            <a:spLocks noGrp="1"/>
          </p:cNvSpPr>
          <p:nvPr>
            <p:ph type="title"/>
          </p:nvPr>
        </p:nvSpPr>
        <p:spPr/>
        <p:txBody>
          <a:bodyPr/>
          <a:lstStyle/>
          <a:p>
            <a:r>
              <a:rPr lang="en-GB" dirty="0"/>
              <a:t>Assemblage?</a:t>
            </a:r>
          </a:p>
        </p:txBody>
      </p:sp>
      <p:sp>
        <p:nvSpPr>
          <p:cNvPr id="3" name="Content Placeholder 2">
            <a:extLst>
              <a:ext uri="{FF2B5EF4-FFF2-40B4-BE49-F238E27FC236}">
                <a16:creationId xmlns:a16="http://schemas.microsoft.com/office/drawing/2014/main" id="{4A46E2F4-41B9-98C8-7279-FEBA2C7365C8}"/>
              </a:ext>
            </a:extLst>
          </p:cNvPr>
          <p:cNvSpPr>
            <a:spLocks noGrp="1"/>
          </p:cNvSpPr>
          <p:nvPr>
            <p:ph idx="1"/>
          </p:nvPr>
        </p:nvSpPr>
        <p:spPr/>
        <p:txBody>
          <a:bodyPr/>
          <a:lstStyle/>
          <a:p>
            <a:r>
              <a:rPr lang="en-GB" dirty="0">
                <a:hlinkClick r:id="rId3"/>
              </a:rPr>
              <a:t>MoMA</a:t>
            </a:r>
            <a:endParaRPr lang="en-GB" dirty="0"/>
          </a:p>
          <a:p>
            <a:endParaRPr lang="en-GB" dirty="0"/>
          </a:p>
        </p:txBody>
      </p:sp>
      <p:pic>
        <p:nvPicPr>
          <p:cNvPr id="5" name="Picture 4">
            <a:extLst>
              <a:ext uri="{FF2B5EF4-FFF2-40B4-BE49-F238E27FC236}">
                <a16:creationId xmlns:a16="http://schemas.microsoft.com/office/drawing/2014/main" id="{F997DBB2-CD3D-3959-7A96-B2909BF6F954}"/>
              </a:ext>
            </a:extLst>
          </p:cNvPr>
          <p:cNvPicPr>
            <a:picLocks noChangeAspect="1"/>
          </p:cNvPicPr>
          <p:nvPr/>
        </p:nvPicPr>
        <p:blipFill>
          <a:blip r:embed="rId4"/>
          <a:srcRect l="75528" t="32386" r="16021" b="28387"/>
          <a:stretch/>
        </p:blipFill>
        <p:spPr>
          <a:xfrm>
            <a:off x="4228563" y="1596968"/>
            <a:ext cx="3734873" cy="4808652"/>
          </a:xfrm>
          <a:prstGeom prst="rect">
            <a:avLst/>
          </a:prstGeom>
        </p:spPr>
      </p:pic>
    </p:spTree>
    <p:extLst>
      <p:ext uri="{BB962C8B-B14F-4D97-AF65-F5344CB8AC3E}">
        <p14:creationId xmlns:p14="http://schemas.microsoft.com/office/powerpoint/2010/main" val="7424613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264814-524D-8CE0-5530-600B8AE7C337}"/>
              </a:ext>
            </a:extLst>
          </p:cNvPr>
          <p:cNvSpPr>
            <a:spLocks noGrp="1"/>
          </p:cNvSpPr>
          <p:nvPr>
            <p:ph idx="1"/>
          </p:nvPr>
        </p:nvSpPr>
        <p:spPr>
          <a:xfrm>
            <a:off x="838200" y="711557"/>
            <a:ext cx="10515600" cy="5434885"/>
          </a:xfrm>
        </p:spPr>
        <p:txBody>
          <a:bodyPr>
            <a:normAutofit fontScale="92500" lnSpcReduction="10000"/>
          </a:bodyPr>
          <a:lstStyle/>
          <a:p>
            <a:r>
              <a:rPr lang="en-GB" dirty="0"/>
              <a:t>Assemblage and </a:t>
            </a:r>
            <a:r>
              <a:rPr lang="en-GB" b="0" i="0" dirty="0">
                <a:solidFill>
                  <a:srgbClr val="242424"/>
                </a:solidFill>
                <a:effectLst/>
                <a:latin typeface="Segoe UI" panose="020B0502040204020203" pitchFamily="34" charset="0"/>
              </a:rPr>
              <a:t>Assemblage theory is a philosophical concept developed by Gilles Deleuze and Félix </a:t>
            </a:r>
            <a:r>
              <a:rPr lang="en-GB" b="0" i="0" dirty="0" err="1">
                <a:solidFill>
                  <a:srgbClr val="242424"/>
                </a:solidFill>
                <a:effectLst/>
                <a:latin typeface="Segoe UI" panose="020B0502040204020203" pitchFamily="34" charset="0"/>
              </a:rPr>
              <a:t>Guattari</a:t>
            </a:r>
            <a:r>
              <a:rPr lang="en-GB" b="0" i="0" dirty="0">
                <a:solidFill>
                  <a:srgbClr val="242424"/>
                </a:solidFill>
                <a:effectLst/>
                <a:latin typeface="Segoe UI" panose="020B0502040204020203" pitchFamily="34" charset="0"/>
              </a:rPr>
              <a:t>. It describes how entities (both human and non-human) come together to form complex systems or networks. </a:t>
            </a:r>
          </a:p>
          <a:p>
            <a:r>
              <a:rPr lang="en-GB" b="0" i="0" dirty="0">
                <a:solidFill>
                  <a:srgbClr val="242424"/>
                </a:solidFill>
                <a:effectLst/>
                <a:latin typeface="Segoe UI" panose="020B0502040204020203" pitchFamily="34" charset="0"/>
              </a:rPr>
              <a:t>These assemblages are dynamic, constantly evolving, and characterized by their fluidity and adaptability.</a:t>
            </a:r>
          </a:p>
          <a:p>
            <a:r>
              <a:rPr lang="en-GB" b="0" i="0" dirty="0">
                <a:solidFill>
                  <a:srgbClr val="242424"/>
                </a:solidFill>
                <a:effectLst/>
                <a:latin typeface="Segoe UI" panose="020B0502040204020203" pitchFamily="34" charset="0"/>
              </a:rPr>
              <a:t>Assemblage theory has been influential in fields like environmental philosophy, political theory, and new materialism. Features include:</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Heterogeneity</a:t>
            </a:r>
            <a:r>
              <a:rPr lang="en-GB" b="0" i="0" dirty="0">
                <a:solidFill>
                  <a:srgbClr val="242424"/>
                </a:solidFill>
                <a:effectLst/>
                <a:latin typeface="Segoe UI" panose="020B0502040204020203" pitchFamily="34" charset="0"/>
              </a:rPr>
              <a:t>: Assemblages consist of diverse elements that interact in various ways.</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Emergence</a:t>
            </a:r>
            <a:r>
              <a:rPr lang="en-GB" b="0" i="0" dirty="0">
                <a:solidFill>
                  <a:srgbClr val="242424"/>
                </a:solidFill>
                <a:effectLst/>
                <a:latin typeface="Segoe UI" panose="020B0502040204020203" pitchFamily="34" charset="0"/>
              </a:rPr>
              <a:t>: New properties and behaviours emerge from the interactions within the assemblage.</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Relations of exteriority</a:t>
            </a:r>
            <a:r>
              <a:rPr lang="en-GB" b="0" i="0" dirty="0">
                <a:solidFill>
                  <a:srgbClr val="242424"/>
                </a:solidFill>
                <a:effectLst/>
                <a:latin typeface="Segoe UI" panose="020B0502040204020203" pitchFamily="34" charset="0"/>
              </a:rPr>
              <a:t>: Components of an assemblage can be replaced or reconfigured without altering the overall system</a:t>
            </a:r>
          </a:p>
        </p:txBody>
      </p:sp>
    </p:spTree>
    <p:extLst>
      <p:ext uri="{BB962C8B-B14F-4D97-AF65-F5344CB8AC3E}">
        <p14:creationId xmlns:p14="http://schemas.microsoft.com/office/powerpoint/2010/main" val="1699624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779837-D576-CF86-C1FC-75866DF3FC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CD3505-FA6F-A3AB-BADE-B2B124556EE6}"/>
              </a:ext>
            </a:extLst>
          </p:cNvPr>
          <p:cNvSpPr>
            <a:spLocks noGrp="1"/>
          </p:cNvSpPr>
          <p:nvPr>
            <p:ph type="title"/>
          </p:nvPr>
        </p:nvSpPr>
        <p:spPr/>
        <p:txBody>
          <a:bodyPr/>
          <a:lstStyle/>
          <a:p>
            <a:r>
              <a:rPr lang="en-GB" dirty="0"/>
              <a:t>Some points to consider</a:t>
            </a:r>
          </a:p>
        </p:txBody>
      </p:sp>
      <p:sp>
        <p:nvSpPr>
          <p:cNvPr id="3" name="Content Placeholder 2">
            <a:extLst>
              <a:ext uri="{FF2B5EF4-FFF2-40B4-BE49-F238E27FC236}">
                <a16:creationId xmlns:a16="http://schemas.microsoft.com/office/drawing/2014/main" id="{F46FBB45-6AA1-E943-D7FA-958DA1537329}"/>
              </a:ext>
            </a:extLst>
          </p:cNvPr>
          <p:cNvSpPr>
            <a:spLocks noGrp="1"/>
          </p:cNvSpPr>
          <p:nvPr>
            <p:ph idx="1"/>
          </p:nvPr>
        </p:nvSpPr>
        <p:spPr/>
        <p:txBody>
          <a:bodyPr/>
          <a:lstStyle/>
          <a:p>
            <a:r>
              <a:rPr lang="en-GB" dirty="0"/>
              <a:t>Policy as assemblage:</a:t>
            </a:r>
          </a:p>
          <a:p>
            <a:endParaRPr lang="en-GB" dirty="0"/>
          </a:p>
          <a:p>
            <a:r>
              <a:rPr lang="en-GB" dirty="0"/>
              <a:t>This can allow for unexpected experiences to become more clear for the groups impacted by the policy – for example youth groups who can inherently demonstrate the ‘multi-directional and counter intuitive flows of power and influence between different elements…’ (Mullen 2022: 276) shed new light on the strengths and weaknesses of an externally created policy through practice.</a:t>
            </a:r>
          </a:p>
        </p:txBody>
      </p:sp>
    </p:spTree>
    <p:extLst>
      <p:ext uri="{BB962C8B-B14F-4D97-AF65-F5344CB8AC3E}">
        <p14:creationId xmlns:p14="http://schemas.microsoft.com/office/powerpoint/2010/main" val="28797246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E80EF-E1A7-5256-9127-CF0B0EB924B7}"/>
              </a:ext>
            </a:extLst>
          </p:cNvPr>
          <p:cNvSpPr>
            <a:spLocks noGrp="1"/>
          </p:cNvSpPr>
          <p:nvPr>
            <p:ph type="title"/>
          </p:nvPr>
        </p:nvSpPr>
        <p:spPr/>
        <p:txBody>
          <a:bodyPr/>
          <a:lstStyle/>
          <a:p>
            <a:r>
              <a:rPr lang="en-GB" dirty="0"/>
              <a:t>Cultural Politic and Justice making</a:t>
            </a:r>
          </a:p>
        </p:txBody>
      </p:sp>
      <p:sp>
        <p:nvSpPr>
          <p:cNvPr id="3" name="Content Placeholder 2">
            <a:extLst>
              <a:ext uri="{FF2B5EF4-FFF2-40B4-BE49-F238E27FC236}">
                <a16:creationId xmlns:a16="http://schemas.microsoft.com/office/drawing/2014/main" id="{6573BC9E-5B67-D920-C506-52643CF22F90}"/>
              </a:ext>
            </a:extLst>
          </p:cNvPr>
          <p:cNvSpPr>
            <a:spLocks noGrp="1"/>
          </p:cNvSpPr>
          <p:nvPr>
            <p:ph idx="1"/>
          </p:nvPr>
        </p:nvSpPr>
        <p:spPr/>
        <p:txBody>
          <a:bodyPr>
            <a:normAutofit/>
          </a:bodyPr>
          <a:lstStyle/>
          <a:p>
            <a:r>
              <a:rPr lang="en-GB" dirty="0"/>
              <a:t>‘A simple idea with a complex heart. According to Fraser (2007)… for this to take place, members of society need three things: </a:t>
            </a:r>
          </a:p>
          <a:p>
            <a:r>
              <a:rPr lang="en-GB" dirty="0"/>
              <a:t>the </a:t>
            </a:r>
            <a:r>
              <a:rPr lang="en-GB" b="1" dirty="0"/>
              <a:t>resources to participate </a:t>
            </a:r>
            <a:r>
              <a:rPr lang="en-GB" dirty="0"/>
              <a:t>equally and actively in society (distribution of wealth and resources, access to services); </a:t>
            </a:r>
          </a:p>
          <a:p>
            <a:r>
              <a:rPr lang="en-GB" b="1" dirty="0"/>
              <a:t>equal social status </a:t>
            </a:r>
            <a:r>
              <a:rPr lang="en-GB" dirty="0"/>
              <a:t>with others in society (recognition and respect of identity groups); </a:t>
            </a:r>
          </a:p>
          <a:p>
            <a:r>
              <a:rPr lang="en-GB" dirty="0"/>
              <a:t>and </a:t>
            </a:r>
            <a:r>
              <a:rPr lang="en-GB" b="1" dirty="0"/>
              <a:t>access to political decision making </a:t>
            </a:r>
            <a:r>
              <a:rPr lang="en-GB" dirty="0"/>
              <a:t>(representation).’ (Mullen 2022: 277)</a:t>
            </a:r>
          </a:p>
        </p:txBody>
      </p:sp>
    </p:spTree>
    <p:extLst>
      <p:ext uri="{BB962C8B-B14F-4D97-AF65-F5344CB8AC3E}">
        <p14:creationId xmlns:p14="http://schemas.microsoft.com/office/powerpoint/2010/main" val="32388177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4EA02-E2B3-9525-4119-2FA64E150B14}"/>
              </a:ext>
            </a:extLst>
          </p:cNvPr>
          <p:cNvSpPr>
            <a:spLocks noGrp="1"/>
          </p:cNvSpPr>
          <p:nvPr>
            <p:ph type="title"/>
          </p:nvPr>
        </p:nvSpPr>
        <p:spPr/>
        <p:txBody>
          <a:bodyPr/>
          <a:lstStyle/>
          <a:p>
            <a:r>
              <a:rPr lang="en-GB" dirty="0"/>
              <a:t>Cultural Politic and Justice making</a:t>
            </a:r>
          </a:p>
        </p:txBody>
      </p:sp>
      <p:sp>
        <p:nvSpPr>
          <p:cNvPr id="3" name="Content Placeholder 2">
            <a:extLst>
              <a:ext uri="{FF2B5EF4-FFF2-40B4-BE49-F238E27FC236}">
                <a16:creationId xmlns:a16="http://schemas.microsoft.com/office/drawing/2014/main" id="{E164DACC-7F4B-38A1-61C8-DCC5F763AA18}"/>
              </a:ext>
            </a:extLst>
          </p:cNvPr>
          <p:cNvSpPr>
            <a:spLocks noGrp="1"/>
          </p:cNvSpPr>
          <p:nvPr>
            <p:ph idx="1"/>
          </p:nvPr>
        </p:nvSpPr>
        <p:spPr/>
        <p:txBody>
          <a:bodyPr/>
          <a:lstStyle/>
          <a:p>
            <a:r>
              <a:rPr lang="en-GB" dirty="0"/>
              <a:t>‘The participatory nature of applied theatre and performance and drama education presents synergies with Fraser’s ideas. While we may not be dismantling systemic oppression or building infrastructure, in the micro-environments of our theatre, community hall, classroom, or programme, we can work towards building a community that </a:t>
            </a:r>
            <a:r>
              <a:rPr lang="en-GB" b="1" dirty="0"/>
              <a:t>engages in justice </a:t>
            </a:r>
            <a:r>
              <a:rPr lang="en-GB" dirty="0"/>
              <a:t>through drama and performance-making.’ (Mullen 2022: 277)</a:t>
            </a:r>
          </a:p>
          <a:p>
            <a:endParaRPr lang="en-GB" dirty="0"/>
          </a:p>
        </p:txBody>
      </p:sp>
    </p:spTree>
    <p:extLst>
      <p:ext uri="{BB962C8B-B14F-4D97-AF65-F5344CB8AC3E}">
        <p14:creationId xmlns:p14="http://schemas.microsoft.com/office/powerpoint/2010/main" val="7293574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66A4F-EDA1-F5C4-E6DD-A55D490D1EBB}"/>
              </a:ext>
            </a:extLst>
          </p:cNvPr>
          <p:cNvSpPr>
            <a:spLocks noGrp="1"/>
          </p:cNvSpPr>
          <p:nvPr>
            <p:ph type="title"/>
          </p:nvPr>
        </p:nvSpPr>
        <p:spPr/>
        <p:txBody>
          <a:bodyPr/>
          <a:lstStyle/>
          <a:p>
            <a:r>
              <a:rPr lang="en-GB" dirty="0"/>
              <a:t>How does it work?</a:t>
            </a:r>
          </a:p>
        </p:txBody>
      </p:sp>
      <p:sp>
        <p:nvSpPr>
          <p:cNvPr id="3" name="Content Placeholder 2">
            <a:extLst>
              <a:ext uri="{FF2B5EF4-FFF2-40B4-BE49-F238E27FC236}">
                <a16:creationId xmlns:a16="http://schemas.microsoft.com/office/drawing/2014/main" id="{16966024-8938-1503-CE9D-5F71F2A45456}"/>
              </a:ext>
            </a:extLst>
          </p:cNvPr>
          <p:cNvSpPr>
            <a:spLocks noGrp="1"/>
          </p:cNvSpPr>
          <p:nvPr>
            <p:ph idx="1"/>
          </p:nvPr>
        </p:nvSpPr>
        <p:spPr/>
        <p:txBody>
          <a:bodyPr/>
          <a:lstStyle/>
          <a:p>
            <a:r>
              <a:rPr lang="en-GB" dirty="0"/>
              <a:t>‘…applied theatre contributes to parity of participation by creating participatory and bottom-up processes of learning and awareness-raising.’ (Mullen 2022: 278)</a:t>
            </a:r>
          </a:p>
          <a:p>
            <a:endParaRPr lang="en-GB" dirty="0"/>
          </a:p>
          <a:p>
            <a:r>
              <a:rPr lang="en-GB" dirty="0"/>
              <a:t>‘Drama and theatre programmes that ask audiences, including policy-makers, to bear witness can be considered influential in their intention to impact or change policy directives.’ (Mullen 2022: 278)</a:t>
            </a:r>
          </a:p>
        </p:txBody>
      </p:sp>
    </p:spTree>
    <p:extLst>
      <p:ext uri="{BB962C8B-B14F-4D97-AF65-F5344CB8AC3E}">
        <p14:creationId xmlns:p14="http://schemas.microsoft.com/office/powerpoint/2010/main" val="4966201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B611D-05B3-4D91-D6E0-79AB08ED1B80}"/>
              </a:ext>
            </a:extLst>
          </p:cNvPr>
          <p:cNvSpPr>
            <a:spLocks noGrp="1"/>
          </p:cNvSpPr>
          <p:nvPr>
            <p:ph type="title"/>
          </p:nvPr>
        </p:nvSpPr>
        <p:spPr/>
        <p:txBody>
          <a:bodyPr/>
          <a:lstStyle/>
          <a:p>
            <a:r>
              <a:rPr lang="en-GB" dirty="0"/>
              <a:t>How does it work?</a:t>
            </a:r>
          </a:p>
        </p:txBody>
      </p:sp>
      <p:sp>
        <p:nvSpPr>
          <p:cNvPr id="3" name="Content Placeholder 2">
            <a:extLst>
              <a:ext uri="{FF2B5EF4-FFF2-40B4-BE49-F238E27FC236}">
                <a16:creationId xmlns:a16="http://schemas.microsoft.com/office/drawing/2014/main" id="{7D07CABB-5912-C089-E3C6-740A36564507}"/>
              </a:ext>
            </a:extLst>
          </p:cNvPr>
          <p:cNvSpPr>
            <a:spLocks noGrp="1"/>
          </p:cNvSpPr>
          <p:nvPr>
            <p:ph idx="1"/>
          </p:nvPr>
        </p:nvSpPr>
        <p:spPr/>
        <p:txBody>
          <a:bodyPr/>
          <a:lstStyle/>
          <a:p>
            <a:endParaRPr lang="en-GB" dirty="0"/>
          </a:p>
          <a:p>
            <a:r>
              <a:rPr lang="en-GB" dirty="0"/>
              <a:t>‘Applied theatre and drama education as performative forms of praxis, drawing attention to unjust policies and imagining and creating alternatives. Practice approaches like Boal’s legislative theatre go beyond awareness-raising and informing policy by using the participatory aesthetics of applied theatre to both imagine and co-construct new policies’ (Mullen 2022: 278)</a:t>
            </a:r>
          </a:p>
        </p:txBody>
      </p:sp>
    </p:spTree>
    <p:extLst>
      <p:ext uri="{BB962C8B-B14F-4D97-AF65-F5344CB8AC3E}">
        <p14:creationId xmlns:p14="http://schemas.microsoft.com/office/powerpoint/2010/main" val="15199402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8AE42-97CF-0946-3EEC-C07FDC7BEBE3}"/>
              </a:ext>
            </a:extLst>
          </p:cNvPr>
          <p:cNvSpPr>
            <a:spLocks noGrp="1"/>
          </p:cNvSpPr>
          <p:nvPr>
            <p:ph type="title"/>
          </p:nvPr>
        </p:nvSpPr>
        <p:spPr/>
        <p:txBody>
          <a:bodyPr/>
          <a:lstStyle/>
          <a:p>
            <a:r>
              <a:rPr lang="en-GB" dirty="0"/>
              <a:t>Legislative Theatre: Metabolic Cell </a:t>
            </a:r>
          </a:p>
        </p:txBody>
      </p:sp>
      <p:sp>
        <p:nvSpPr>
          <p:cNvPr id="3" name="Content Placeholder 2">
            <a:extLst>
              <a:ext uri="{FF2B5EF4-FFF2-40B4-BE49-F238E27FC236}">
                <a16:creationId xmlns:a16="http://schemas.microsoft.com/office/drawing/2014/main" id="{34FA459C-EFB3-1D3C-AF7A-77B2C6AA631C}"/>
              </a:ext>
            </a:extLst>
          </p:cNvPr>
          <p:cNvSpPr>
            <a:spLocks noGrp="1"/>
          </p:cNvSpPr>
          <p:nvPr>
            <p:ph idx="1"/>
          </p:nvPr>
        </p:nvSpPr>
        <p:spPr/>
        <p:txBody>
          <a:bodyPr/>
          <a:lstStyle/>
          <a:p>
            <a:r>
              <a:rPr lang="en-GB" dirty="0"/>
              <a:t>Appreciating that we are not law makers or lawyers, can we use Boal’s Legislative Theatre method to discuss:</a:t>
            </a:r>
          </a:p>
          <a:p>
            <a:endParaRPr lang="en-GB" dirty="0">
              <a:hlinkClick r:id="rId2"/>
            </a:endParaRPr>
          </a:p>
          <a:p>
            <a:r>
              <a:rPr lang="en-GB" dirty="0">
                <a:hlinkClick r:id="rId2"/>
              </a:rPr>
              <a:t>Understanding Smacking Laws in England and Child Safety | TikTok</a:t>
            </a:r>
            <a:endParaRPr lang="en-GB" dirty="0"/>
          </a:p>
          <a:p>
            <a:endParaRPr lang="en-GB" dirty="0"/>
          </a:p>
          <a:p>
            <a:r>
              <a:rPr lang="en-GB" dirty="0">
                <a:hlinkClick r:id="rId3"/>
              </a:rPr>
              <a:t>Doctors back total ban on smacking children in England - BBC News</a:t>
            </a:r>
            <a:endParaRPr lang="en-GB" dirty="0"/>
          </a:p>
        </p:txBody>
      </p:sp>
    </p:spTree>
    <p:extLst>
      <p:ext uri="{BB962C8B-B14F-4D97-AF65-F5344CB8AC3E}">
        <p14:creationId xmlns:p14="http://schemas.microsoft.com/office/powerpoint/2010/main" val="1343046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3B141C-8FCD-3FF3-0B49-88716CC815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F6361E-8571-50DB-31A1-D1465A5BF7B0}"/>
              </a:ext>
            </a:extLst>
          </p:cNvPr>
          <p:cNvSpPr>
            <a:spLocks noGrp="1"/>
          </p:cNvSpPr>
          <p:nvPr>
            <p:ph type="title"/>
          </p:nvPr>
        </p:nvSpPr>
        <p:spPr/>
        <p:txBody>
          <a:bodyPr/>
          <a:lstStyle/>
          <a:p>
            <a:r>
              <a:rPr lang="en-GB" dirty="0"/>
              <a:t>Moodle</a:t>
            </a:r>
          </a:p>
        </p:txBody>
      </p:sp>
      <p:sp>
        <p:nvSpPr>
          <p:cNvPr id="3" name="Content Placeholder 2">
            <a:extLst>
              <a:ext uri="{FF2B5EF4-FFF2-40B4-BE49-F238E27FC236}">
                <a16:creationId xmlns:a16="http://schemas.microsoft.com/office/drawing/2014/main" id="{CFB0D546-E3EE-5C94-01B3-5272B49CC921}"/>
              </a:ext>
            </a:extLst>
          </p:cNvPr>
          <p:cNvSpPr>
            <a:spLocks noGrp="1"/>
          </p:cNvSpPr>
          <p:nvPr>
            <p:ph idx="1"/>
          </p:nvPr>
        </p:nvSpPr>
        <p:spPr/>
        <p:txBody>
          <a:bodyPr/>
          <a:lstStyle/>
          <a:p>
            <a:r>
              <a:rPr lang="en-GB" dirty="0"/>
              <a:t>On Moodle you will find a selection of useful links to inform this discussion, including:</a:t>
            </a:r>
          </a:p>
          <a:p>
            <a:r>
              <a:rPr lang="en-GB" dirty="0"/>
              <a:t>WFGA (2015)</a:t>
            </a:r>
          </a:p>
          <a:p>
            <a:r>
              <a:rPr lang="en-GB" dirty="0"/>
              <a:t>UN Convention on the rights of Child Summary</a:t>
            </a:r>
          </a:p>
          <a:p>
            <a:r>
              <a:rPr lang="en-GB" dirty="0"/>
              <a:t>UNESCO 2024: Framework for Arts and Culture</a:t>
            </a:r>
          </a:p>
          <a:p>
            <a:endParaRPr lang="en-GB" dirty="0"/>
          </a:p>
        </p:txBody>
      </p:sp>
    </p:spTree>
    <p:extLst>
      <p:ext uri="{BB962C8B-B14F-4D97-AF65-F5344CB8AC3E}">
        <p14:creationId xmlns:p14="http://schemas.microsoft.com/office/powerpoint/2010/main" val="25984019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F4A66-FFD5-EAA3-496D-08D6DD770DE8}"/>
              </a:ext>
            </a:extLst>
          </p:cNvPr>
          <p:cNvSpPr>
            <a:spLocks noGrp="1"/>
          </p:cNvSpPr>
          <p:nvPr>
            <p:ph type="title"/>
          </p:nvPr>
        </p:nvSpPr>
        <p:spPr/>
        <p:txBody>
          <a:bodyPr/>
          <a:lstStyle/>
          <a:p>
            <a:r>
              <a:rPr lang="en-GB" dirty="0"/>
              <a:t>Policy and Funding </a:t>
            </a:r>
          </a:p>
        </p:txBody>
      </p:sp>
      <p:sp>
        <p:nvSpPr>
          <p:cNvPr id="3" name="Content Placeholder 2">
            <a:extLst>
              <a:ext uri="{FF2B5EF4-FFF2-40B4-BE49-F238E27FC236}">
                <a16:creationId xmlns:a16="http://schemas.microsoft.com/office/drawing/2014/main" id="{2B69133E-91B1-9B05-7222-CFED02E45926}"/>
              </a:ext>
            </a:extLst>
          </p:cNvPr>
          <p:cNvSpPr>
            <a:spLocks noGrp="1"/>
          </p:cNvSpPr>
          <p:nvPr>
            <p:ph idx="1"/>
          </p:nvPr>
        </p:nvSpPr>
        <p:spPr/>
        <p:txBody>
          <a:bodyPr/>
          <a:lstStyle/>
          <a:p>
            <a:r>
              <a:rPr lang="en-GB" dirty="0"/>
              <a:t>‘There are three key ideas that inform our understanding of the relationship between policy and funding. Firstly, and as we’ve already outlined, policy creates, reconfigures and maintains power relations.’ (Mullen 2022: 279)</a:t>
            </a:r>
          </a:p>
          <a:p>
            <a:endParaRPr lang="en-GB" dirty="0"/>
          </a:p>
          <a:p>
            <a:r>
              <a:rPr lang="en-GB" dirty="0"/>
              <a:t>Funders might also conceivably work collaboratively with theatre-makers to try and reconfigure power relationships by, for example, using performance as a way to develop and implement a participatory </a:t>
            </a:r>
            <a:r>
              <a:rPr lang="en-GB" dirty="0" err="1"/>
              <a:t>grantmaking</a:t>
            </a:r>
            <a:r>
              <a:rPr lang="en-GB" dirty="0"/>
              <a:t> model (transferring control for grant budgets to communities). (Mullen 2022: 280)</a:t>
            </a:r>
          </a:p>
        </p:txBody>
      </p:sp>
    </p:spTree>
    <p:extLst>
      <p:ext uri="{BB962C8B-B14F-4D97-AF65-F5344CB8AC3E}">
        <p14:creationId xmlns:p14="http://schemas.microsoft.com/office/powerpoint/2010/main" val="23425265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6135C-B491-DDED-90D1-A8460A37C92B}"/>
              </a:ext>
            </a:extLst>
          </p:cNvPr>
          <p:cNvSpPr>
            <a:spLocks noGrp="1"/>
          </p:cNvSpPr>
          <p:nvPr>
            <p:ph type="title"/>
          </p:nvPr>
        </p:nvSpPr>
        <p:spPr/>
        <p:txBody>
          <a:bodyPr/>
          <a:lstStyle/>
          <a:p>
            <a:r>
              <a:rPr lang="en-GB" dirty="0"/>
              <a:t>Policy and Funding </a:t>
            </a:r>
          </a:p>
        </p:txBody>
      </p:sp>
      <p:sp>
        <p:nvSpPr>
          <p:cNvPr id="3" name="Content Placeholder 2">
            <a:extLst>
              <a:ext uri="{FF2B5EF4-FFF2-40B4-BE49-F238E27FC236}">
                <a16:creationId xmlns:a16="http://schemas.microsoft.com/office/drawing/2014/main" id="{500BB512-971B-B783-CEF6-7D1554B81039}"/>
              </a:ext>
            </a:extLst>
          </p:cNvPr>
          <p:cNvSpPr>
            <a:spLocks noGrp="1"/>
          </p:cNvSpPr>
          <p:nvPr>
            <p:ph idx="1"/>
          </p:nvPr>
        </p:nvSpPr>
        <p:spPr/>
        <p:txBody>
          <a:bodyPr>
            <a:normAutofit fontScale="92500"/>
          </a:bodyPr>
          <a:lstStyle/>
          <a:p>
            <a:r>
              <a:rPr lang="en-GB" dirty="0"/>
              <a:t>Secondly ‘applied theatre programmes (or any other funded programme) create ‘policy proposals’ about the ‘problem’ the programme is solving, why it needs to be solved, who they are solving it for, and who participates in the ‘problem’ and ‘solution’, then one could argue that through the process of pitching for funding, undertaking funded programmes, and evaluating the programme, policy can be understood as actionable’ (Mullen 2022: 280)</a:t>
            </a:r>
          </a:p>
          <a:p>
            <a:endParaRPr lang="en-GB" dirty="0"/>
          </a:p>
          <a:p>
            <a:r>
              <a:rPr lang="en-GB" dirty="0"/>
              <a:t>Essentially, funding is a primary way decisions about whose voice is heard and whose interpretations of policies are legitimate are made. (Mullen 2022: 281)</a:t>
            </a:r>
          </a:p>
        </p:txBody>
      </p:sp>
    </p:spTree>
    <p:extLst>
      <p:ext uri="{BB962C8B-B14F-4D97-AF65-F5344CB8AC3E}">
        <p14:creationId xmlns:p14="http://schemas.microsoft.com/office/powerpoint/2010/main" val="42722083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FCA81-7EAE-F381-5E56-77606C6EE3D4}"/>
              </a:ext>
            </a:extLst>
          </p:cNvPr>
          <p:cNvSpPr>
            <a:spLocks noGrp="1"/>
          </p:cNvSpPr>
          <p:nvPr>
            <p:ph type="title"/>
          </p:nvPr>
        </p:nvSpPr>
        <p:spPr/>
        <p:txBody>
          <a:bodyPr/>
          <a:lstStyle/>
          <a:p>
            <a:r>
              <a:rPr lang="en-GB" dirty="0"/>
              <a:t>Policy and Funding </a:t>
            </a:r>
          </a:p>
        </p:txBody>
      </p:sp>
      <p:sp>
        <p:nvSpPr>
          <p:cNvPr id="3" name="Content Placeholder 2">
            <a:extLst>
              <a:ext uri="{FF2B5EF4-FFF2-40B4-BE49-F238E27FC236}">
                <a16:creationId xmlns:a16="http://schemas.microsoft.com/office/drawing/2014/main" id="{89347F3F-C808-7172-1989-BAA4CD9B730D}"/>
              </a:ext>
            </a:extLst>
          </p:cNvPr>
          <p:cNvSpPr>
            <a:spLocks noGrp="1"/>
          </p:cNvSpPr>
          <p:nvPr>
            <p:ph idx="1"/>
          </p:nvPr>
        </p:nvSpPr>
        <p:spPr/>
        <p:txBody>
          <a:bodyPr>
            <a:normAutofit fontScale="92500"/>
          </a:bodyPr>
          <a:lstStyle/>
          <a:p>
            <a:r>
              <a:rPr lang="en-GB" dirty="0"/>
              <a:t>‘The third idea that informs our understanding of the nexus between policy and practice is the influence that funding has over our practice in the field as a ‘</a:t>
            </a:r>
            <a:r>
              <a:rPr lang="en-GB" dirty="0" err="1"/>
              <a:t>defacto</a:t>
            </a:r>
            <a:r>
              <a:rPr lang="en-GB" dirty="0"/>
              <a:t>-policy’. (Mullen 2022: 281)</a:t>
            </a:r>
          </a:p>
          <a:p>
            <a:endParaRPr lang="en-GB" dirty="0"/>
          </a:p>
          <a:p>
            <a:r>
              <a:rPr lang="en-GB" dirty="0"/>
              <a:t>‘Scholars are given research funding to explore topics and contexts that are of concern to the funder. New knowledge being created through research, therefore, is dependent on what aspects of our socio-political lives that are of concern to government and non-government organisations. Applied theatre and drama education programmes are similar; funded according to a perceived need, usually justified or informed by a policy agenda.’ (Mullen 2022: 281)</a:t>
            </a:r>
          </a:p>
        </p:txBody>
      </p:sp>
    </p:spTree>
    <p:extLst>
      <p:ext uri="{BB962C8B-B14F-4D97-AF65-F5344CB8AC3E}">
        <p14:creationId xmlns:p14="http://schemas.microsoft.com/office/powerpoint/2010/main" val="40849527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85550-EC8D-2448-7E44-16C70087E368}"/>
              </a:ext>
            </a:extLst>
          </p:cNvPr>
          <p:cNvSpPr>
            <a:spLocks noGrp="1"/>
          </p:cNvSpPr>
          <p:nvPr>
            <p:ph type="title"/>
          </p:nvPr>
        </p:nvSpPr>
        <p:spPr/>
        <p:txBody>
          <a:bodyPr/>
          <a:lstStyle/>
          <a:p>
            <a:r>
              <a:rPr lang="en-GB" dirty="0"/>
              <a:t>Policy and Funding </a:t>
            </a:r>
          </a:p>
        </p:txBody>
      </p:sp>
      <p:sp>
        <p:nvSpPr>
          <p:cNvPr id="3" name="Content Placeholder 2">
            <a:extLst>
              <a:ext uri="{FF2B5EF4-FFF2-40B4-BE49-F238E27FC236}">
                <a16:creationId xmlns:a16="http://schemas.microsoft.com/office/drawing/2014/main" id="{BB97CA0C-BBC4-200D-9EAB-2F71BEA9BE2A}"/>
              </a:ext>
            </a:extLst>
          </p:cNvPr>
          <p:cNvSpPr>
            <a:spLocks noGrp="1"/>
          </p:cNvSpPr>
          <p:nvPr>
            <p:ph idx="1"/>
          </p:nvPr>
        </p:nvSpPr>
        <p:spPr/>
        <p:txBody>
          <a:bodyPr/>
          <a:lstStyle/>
          <a:p>
            <a:r>
              <a:rPr lang="en-GB" dirty="0"/>
              <a:t>‘(Academics) make strong links between funding and policy, establishing an argument that considers how funding constrains and controls whose voices are heard, and who is allowed to speak about particular issues. Their discussion revolves around the description of a project that draws on theatre and performance to work towards language re-awakening (revitalisation) and considers the relationship between theatre and Indigenous methodologies.’ (Mullen 2022: 281)</a:t>
            </a:r>
          </a:p>
        </p:txBody>
      </p:sp>
    </p:spTree>
    <p:extLst>
      <p:ext uri="{BB962C8B-B14F-4D97-AF65-F5344CB8AC3E}">
        <p14:creationId xmlns:p14="http://schemas.microsoft.com/office/powerpoint/2010/main" val="39689880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A99B6-6EEE-D9A0-0BCD-3EA607DEE2DB}"/>
              </a:ext>
            </a:extLst>
          </p:cNvPr>
          <p:cNvSpPr>
            <a:spLocks noGrp="1"/>
          </p:cNvSpPr>
          <p:nvPr>
            <p:ph type="title"/>
          </p:nvPr>
        </p:nvSpPr>
        <p:spPr/>
        <p:txBody>
          <a:bodyPr/>
          <a:lstStyle/>
          <a:p>
            <a:r>
              <a:rPr lang="en-GB" dirty="0"/>
              <a:t>Practical work</a:t>
            </a:r>
          </a:p>
        </p:txBody>
      </p:sp>
      <p:sp>
        <p:nvSpPr>
          <p:cNvPr id="3" name="Content Placeholder 2">
            <a:extLst>
              <a:ext uri="{FF2B5EF4-FFF2-40B4-BE49-F238E27FC236}">
                <a16:creationId xmlns:a16="http://schemas.microsoft.com/office/drawing/2014/main" id="{B722856C-D063-C8C3-8CB3-BDEFBFB6BADD}"/>
              </a:ext>
            </a:extLst>
          </p:cNvPr>
          <p:cNvSpPr>
            <a:spLocks noGrp="1"/>
          </p:cNvSpPr>
          <p:nvPr>
            <p:ph idx="1"/>
          </p:nvPr>
        </p:nvSpPr>
        <p:spPr/>
        <p:txBody>
          <a:bodyPr>
            <a:normAutofit fontScale="92500" lnSpcReduction="10000"/>
          </a:bodyPr>
          <a:lstStyle/>
          <a:p>
            <a:r>
              <a:rPr lang="en-GB" dirty="0"/>
              <a:t>‘We have argued previously that applied theatre scholars and practitioners should critically consider how their work is positioned within these discursive practices’ (Mullen, 2022: 274)</a:t>
            </a:r>
          </a:p>
          <a:p>
            <a:r>
              <a:rPr lang="en-GB" dirty="0"/>
              <a:t>Using your proposal plans or your current proposal question as a blueprint, consider the policies that impact your project plans.</a:t>
            </a:r>
          </a:p>
          <a:p>
            <a:endParaRPr lang="en-GB" dirty="0"/>
          </a:p>
          <a:p>
            <a:r>
              <a:rPr lang="en-GB" dirty="0"/>
              <a:t>Start with the WFGA (2015) and research the wellbeing goals to make definitive connections between your intended projects and the intended outcomes of the act. </a:t>
            </a:r>
          </a:p>
          <a:p>
            <a:endParaRPr lang="en-GB" dirty="0"/>
          </a:p>
          <a:p>
            <a:r>
              <a:rPr lang="en-GB" dirty="0"/>
              <a:t>What other policy can you find and connect your projects to?</a:t>
            </a:r>
          </a:p>
        </p:txBody>
      </p:sp>
    </p:spTree>
    <p:extLst>
      <p:ext uri="{BB962C8B-B14F-4D97-AF65-F5344CB8AC3E}">
        <p14:creationId xmlns:p14="http://schemas.microsoft.com/office/powerpoint/2010/main" val="15342137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3104C-8E1D-A23C-88E5-3DAC09CE741D}"/>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F5A6B224-FB21-BA1F-4C5C-D9276281DEA6}"/>
              </a:ext>
            </a:extLst>
          </p:cNvPr>
          <p:cNvSpPr>
            <a:spLocks noGrp="1"/>
          </p:cNvSpPr>
          <p:nvPr>
            <p:ph idx="1"/>
          </p:nvPr>
        </p:nvSpPr>
        <p:spPr/>
        <p:txBody>
          <a:bodyPr/>
          <a:lstStyle/>
          <a:p>
            <a:r>
              <a:rPr lang="en-GB" b="0" i="0" dirty="0">
                <a:solidFill>
                  <a:srgbClr val="333333"/>
                </a:solidFill>
                <a:effectLst/>
              </a:rPr>
              <a:t>Mullen, M., &amp; Freebody, K. (2022). Rethinking the relationship between applied theatre and policy. </a:t>
            </a:r>
            <a:r>
              <a:rPr lang="en-GB" b="0" i="1" dirty="0">
                <a:solidFill>
                  <a:srgbClr val="333333"/>
                </a:solidFill>
                <a:effectLst/>
              </a:rPr>
              <a:t>Research in Drama Education: The Journal of Applied Theatre and Performance</a:t>
            </a:r>
            <a:r>
              <a:rPr lang="en-GB" b="0" i="0" dirty="0">
                <a:solidFill>
                  <a:srgbClr val="333333"/>
                </a:solidFill>
                <a:effectLst/>
              </a:rPr>
              <a:t>, </a:t>
            </a:r>
            <a:r>
              <a:rPr lang="en-GB" b="0" i="1" dirty="0">
                <a:solidFill>
                  <a:srgbClr val="333333"/>
                </a:solidFill>
                <a:effectLst/>
              </a:rPr>
              <a:t>27</a:t>
            </a:r>
            <a:r>
              <a:rPr lang="en-GB" b="0" i="0" dirty="0">
                <a:solidFill>
                  <a:srgbClr val="333333"/>
                </a:solidFill>
                <a:effectLst/>
              </a:rPr>
              <a:t>(3), 271–285. </a:t>
            </a:r>
            <a:r>
              <a:rPr lang="en-GB" b="0" i="0" dirty="0">
                <a:solidFill>
                  <a:srgbClr val="333333"/>
                </a:solidFill>
                <a:effectLst/>
                <a:hlinkClick r:id="rId2"/>
              </a:rPr>
              <a:t>https://doi.org/10.1080/13569783.2022.2085032</a:t>
            </a:r>
            <a:endParaRPr lang="en-GB" b="0" i="0" dirty="0">
              <a:solidFill>
                <a:srgbClr val="333333"/>
              </a:solidFill>
              <a:effectLst/>
            </a:endParaRPr>
          </a:p>
          <a:p>
            <a:endParaRPr lang="en-GB" dirty="0">
              <a:solidFill>
                <a:srgbClr val="333333"/>
              </a:solidFill>
            </a:endParaRPr>
          </a:p>
          <a:p>
            <a:r>
              <a:rPr lang="en-GB" dirty="0">
                <a:solidFill>
                  <a:srgbClr val="333333"/>
                </a:solidFill>
              </a:rPr>
              <a:t>Assorted links on slides.</a:t>
            </a:r>
            <a:endParaRPr lang="en-GB" dirty="0"/>
          </a:p>
        </p:txBody>
      </p:sp>
    </p:spTree>
    <p:extLst>
      <p:ext uri="{BB962C8B-B14F-4D97-AF65-F5344CB8AC3E}">
        <p14:creationId xmlns:p14="http://schemas.microsoft.com/office/powerpoint/2010/main" val="23053962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386</TotalTime>
  <Words>2255</Words>
  <Application>Microsoft Office PowerPoint</Application>
  <PresentationFormat>Widescreen</PresentationFormat>
  <Paragraphs>136</Paragraphs>
  <Slides>26</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inherit</vt:lpstr>
      <vt:lpstr>MoMA Sans</vt:lpstr>
      <vt:lpstr>Aptos</vt:lpstr>
      <vt:lpstr>Aptos Display</vt:lpstr>
      <vt:lpstr>Arial</vt:lpstr>
      <vt:lpstr>Segoe UI</vt:lpstr>
      <vt:lpstr>Office Theme</vt:lpstr>
      <vt:lpstr>Applied Theatre Research</vt:lpstr>
      <vt:lpstr>Order of service</vt:lpstr>
      <vt:lpstr>Task </vt:lpstr>
      <vt:lpstr>Policy</vt:lpstr>
      <vt:lpstr>What is Policy?</vt:lpstr>
      <vt:lpstr>Applied Theatre and Policy</vt:lpstr>
      <vt:lpstr>Cultural Policy</vt:lpstr>
      <vt:lpstr>Cultural Policy</vt:lpstr>
      <vt:lpstr>Some points to consider</vt:lpstr>
      <vt:lpstr>Some points to consider</vt:lpstr>
      <vt:lpstr>Some points to consider</vt:lpstr>
      <vt:lpstr>Assemblage?</vt:lpstr>
      <vt:lpstr>PowerPoint Presentation</vt:lpstr>
      <vt:lpstr>Some points to consider</vt:lpstr>
      <vt:lpstr>Cultural Politic and Justice making</vt:lpstr>
      <vt:lpstr>Cultural Politic and Justice making</vt:lpstr>
      <vt:lpstr>How does it work?</vt:lpstr>
      <vt:lpstr>How does it work?</vt:lpstr>
      <vt:lpstr>Legislative Theatre: Metabolic Cell </vt:lpstr>
      <vt:lpstr>Moodle</vt:lpstr>
      <vt:lpstr>Policy and Funding </vt:lpstr>
      <vt:lpstr>Policy and Funding </vt:lpstr>
      <vt:lpstr>Policy and Funding </vt:lpstr>
      <vt:lpstr>Policy and Funding </vt:lpstr>
      <vt:lpstr>Practical work</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1</cp:revision>
  <dcterms:created xsi:type="dcterms:W3CDTF">2025-02-10T08:53:42Z</dcterms:created>
  <dcterms:modified xsi:type="dcterms:W3CDTF">2025-03-17T09:32:27Z</dcterms:modified>
</cp:coreProperties>
</file>