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256" r:id="rId5"/>
    <p:sldId id="257" r:id="rId6"/>
    <p:sldId id="280" r:id="rId7"/>
    <p:sldId id="281" r:id="rId8"/>
    <p:sldId id="260" r:id="rId9"/>
    <p:sldId id="264" r:id="rId10"/>
    <p:sldId id="268" r:id="rId11"/>
    <p:sldId id="261" r:id="rId12"/>
    <p:sldId id="285" r:id="rId13"/>
    <p:sldId id="277" r:id="rId14"/>
    <p:sldId id="278" r:id="rId15"/>
    <p:sldId id="279" r:id="rId16"/>
    <p:sldId id="272" r:id="rId17"/>
    <p:sldId id="273" r:id="rId18"/>
    <p:sldId id="269" r:id="rId19"/>
    <p:sldId id="266" r:id="rId20"/>
    <p:sldId id="267" r:id="rId21"/>
    <p:sldId id="284" r:id="rId22"/>
    <p:sldId id="271" r:id="rId23"/>
    <p:sldId id="282" r:id="rId24"/>
    <p:sldId id="28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98ADFF-5554-4FF4-90E7-D8B685412970}" v="479" dt="2025-06-15T17:13:51.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712" autoAdjust="0"/>
  </p:normalViewPr>
  <p:slideViewPr>
    <p:cSldViewPr snapToGrid="0">
      <p:cViewPr varScale="1">
        <p:scale>
          <a:sx n="149" d="100"/>
          <a:sy n="149" d="100"/>
        </p:scale>
        <p:origin x="298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2E98ADFF-5554-4FF4-90E7-D8B685412970}"/>
    <pc:docChg chg="custSel addSld delSld modSld">
      <pc:chgData name="Muhammad Cassamo" userId="fdce8208-b601-4f8e-aa2e-995454d7cb29" providerId="ADAL" clId="{2E98ADFF-5554-4FF4-90E7-D8B685412970}" dt="2025-06-15T17:22:03.052" v="672" actId="14100"/>
      <pc:docMkLst>
        <pc:docMk/>
      </pc:docMkLst>
      <pc:sldChg chg="modSp mod">
        <pc:chgData name="Muhammad Cassamo" userId="fdce8208-b601-4f8e-aa2e-995454d7cb29" providerId="ADAL" clId="{2E98ADFF-5554-4FF4-90E7-D8B685412970}" dt="2025-06-15T17:22:03.052" v="672" actId="14100"/>
        <pc:sldMkLst>
          <pc:docMk/>
          <pc:sldMk cId="1136250268" sldId="256"/>
        </pc:sldMkLst>
        <pc:spChg chg="mod">
          <ac:chgData name="Muhammad Cassamo" userId="fdce8208-b601-4f8e-aa2e-995454d7cb29" providerId="ADAL" clId="{2E98ADFF-5554-4FF4-90E7-D8B685412970}" dt="2025-06-15T17:22:03.052" v="672" actId="14100"/>
          <ac:spMkLst>
            <pc:docMk/>
            <pc:sldMk cId="1136250268" sldId="256"/>
            <ac:spMk id="4" creationId="{E10C5037-DA4A-44E2-A9FB-84B1498768A7}"/>
          </ac:spMkLst>
        </pc:spChg>
      </pc:sldChg>
      <pc:sldChg chg="modSp">
        <pc:chgData name="Muhammad Cassamo" userId="fdce8208-b601-4f8e-aa2e-995454d7cb29" providerId="ADAL" clId="{2E98ADFF-5554-4FF4-90E7-D8B685412970}" dt="2025-06-12T18:03:03.306" v="112" actId="478"/>
        <pc:sldMkLst>
          <pc:docMk/>
          <pc:sldMk cId="4080338747" sldId="257"/>
        </pc:sldMkLst>
        <pc:graphicFrameChg chg="mod">
          <ac:chgData name="Muhammad Cassamo" userId="fdce8208-b601-4f8e-aa2e-995454d7cb29" providerId="ADAL" clId="{2E98ADFF-5554-4FF4-90E7-D8B685412970}" dt="2025-06-12T18:03:03.306" v="112" actId="478"/>
          <ac:graphicFrameMkLst>
            <pc:docMk/>
            <pc:sldMk cId="4080338747" sldId="257"/>
            <ac:graphicFrameMk id="10" creationId="{4DBF5C5D-E8C1-4EFB-87B6-B4245AB407AE}"/>
          </ac:graphicFrameMkLst>
        </pc:graphicFrameChg>
      </pc:sldChg>
      <pc:sldChg chg="addSp delSp modSp mod">
        <pc:chgData name="Muhammad Cassamo" userId="fdce8208-b601-4f8e-aa2e-995454d7cb29" providerId="ADAL" clId="{2E98ADFF-5554-4FF4-90E7-D8B685412970}" dt="2025-06-15T17:08:45.838" v="479" actId="1076"/>
        <pc:sldMkLst>
          <pc:docMk/>
          <pc:sldMk cId="3879804219" sldId="261"/>
        </pc:sldMkLst>
        <pc:spChg chg="add del mod">
          <ac:chgData name="Muhammad Cassamo" userId="fdce8208-b601-4f8e-aa2e-995454d7cb29" providerId="ADAL" clId="{2E98ADFF-5554-4FF4-90E7-D8B685412970}" dt="2025-06-15T17:08:02.002" v="471"/>
          <ac:spMkLst>
            <pc:docMk/>
            <pc:sldMk cId="3879804219" sldId="261"/>
            <ac:spMk id="3" creationId="{8AA28A93-8DFB-4034-93FA-CBAFAD6CA1C4}"/>
          </ac:spMkLst>
        </pc:spChg>
        <pc:graphicFrameChg chg="del">
          <ac:chgData name="Muhammad Cassamo" userId="fdce8208-b601-4f8e-aa2e-995454d7cb29" providerId="ADAL" clId="{2E98ADFF-5554-4FF4-90E7-D8B685412970}" dt="2025-06-15T17:07:58.918" v="470" actId="478"/>
          <ac:graphicFrameMkLst>
            <pc:docMk/>
            <pc:sldMk cId="3879804219" sldId="261"/>
            <ac:graphicFrameMk id="10" creationId="{47A11266-E870-4547-80E5-8133E862A757}"/>
          </ac:graphicFrameMkLst>
        </pc:graphicFrameChg>
        <pc:picChg chg="add mod">
          <ac:chgData name="Muhammad Cassamo" userId="fdce8208-b601-4f8e-aa2e-995454d7cb29" providerId="ADAL" clId="{2E98ADFF-5554-4FF4-90E7-D8B685412970}" dt="2025-06-15T17:08:45.838" v="479" actId="1076"/>
          <ac:picMkLst>
            <pc:docMk/>
            <pc:sldMk cId="3879804219" sldId="261"/>
            <ac:picMk id="6" creationId="{6FFB4B62-8316-4DDA-BA3F-B11331469BFF}"/>
          </ac:picMkLst>
        </pc:picChg>
      </pc:sldChg>
      <pc:sldChg chg="del">
        <pc:chgData name="Muhammad Cassamo" userId="fdce8208-b601-4f8e-aa2e-995454d7cb29" providerId="ADAL" clId="{2E98ADFF-5554-4FF4-90E7-D8B685412970}" dt="2025-06-12T18:01:14.498" v="0" actId="2696"/>
        <pc:sldMkLst>
          <pc:docMk/>
          <pc:sldMk cId="613291450" sldId="263"/>
        </pc:sldMkLst>
      </pc:sldChg>
      <pc:sldChg chg="modSp mod modAnim">
        <pc:chgData name="Muhammad Cassamo" userId="fdce8208-b601-4f8e-aa2e-995454d7cb29" providerId="ADAL" clId="{2E98ADFF-5554-4FF4-90E7-D8B685412970}" dt="2025-06-15T17:13:51.705" v="592"/>
        <pc:sldMkLst>
          <pc:docMk/>
          <pc:sldMk cId="280655946" sldId="267"/>
        </pc:sldMkLst>
        <pc:spChg chg="mod">
          <ac:chgData name="Muhammad Cassamo" userId="fdce8208-b601-4f8e-aa2e-995454d7cb29" providerId="ADAL" clId="{2E98ADFF-5554-4FF4-90E7-D8B685412970}" dt="2025-06-15T17:12:26.702" v="583" actId="113"/>
          <ac:spMkLst>
            <pc:docMk/>
            <pc:sldMk cId="280655946" sldId="267"/>
            <ac:spMk id="3" creationId="{FA6A4B49-27C8-46B6-8B11-AD7E8F615E2C}"/>
          </ac:spMkLst>
        </pc:spChg>
      </pc:sldChg>
      <pc:sldChg chg="modSp mod">
        <pc:chgData name="Muhammad Cassamo" userId="fdce8208-b601-4f8e-aa2e-995454d7cb29" providerId="ADAL" clId="{2E98ADFF-5554-4FF4-90E7-D8B685412970}" dt="2025-06-15T17:18:07.907" v="599" actId="27636"/>
        <pc:sldMkLst>
          <pc:docMk/>
          <pc:sldMk cId="4016510303" sldId="272"/>
        </pc:sldMkLst>
        <pc:spChg chg="mod">
          <ac:chgData name="Muhammad Cassamo" userId="fdce8208-b601-4f8e-aa2e-995454d7cb29" providerId="ADAL" clId="{2E98ADFF-5554-4FF4-90E7-D8B685412970}" dt="2025-06-15T17:18:07.907" v="599" actId="27636"/>
          <ac:spMkLst>
            <pc:docMk/>
            <pc:sldMk cId="4016510303" sldId="272"/>
            <ac:spMk id="3" creationId="{FA6A4B49-27C8-46B6-8B11-AD7E8F615E2C}"/>
          </ac:spMkLst>
        </pc:spChg>
      </pc:sldChg>
      <pc:sldChg chg="modSp mod">
        <pc:chgData name="Muhammad Cassamo" userId="fdce8208-b601-4f8e-aa2e-995454d7cb29" providerId="ADAL" clId="{2E98ADFF-5554-4FF4-90E7-D8B685412970}" dt="2025-06-15T17:11:30.936" v="522" actId="20577"/>
        <pc:sldMkLst>
          <pc:docMk/>
          <pc:sldMk cId="755572752" sldId="277"/>
        </pc:sldMkLst>
        <pc:spChg chg="mod">
          <ac:chgData name="Muhammad Cassamo" userId="fdce8208-b601-4f8e-aa2e-995454d7cb29" providerId="ADAL" clId="{2E98ADFF-5554-4FF4-90E7-D8B685412970}" dt="2025-06-15T17:11:30.936" v="522" actId="20577"/>
          <ac:spMkLst>
            <pc:docMk/>
            <pc:sldMk cId="755572752" sldId="277"/>
            <ac:spMk id="2" creationId="{F15A2340-0C8E-4857-B725-514A0DFB922C}"/>
          </ac:spMkLst>
        </pc:spChg>
      </pc:sldChg>
      <pc:sldChg chg="modSp mod modAnim">
        <pc:chgData name="Muhammad Cassamo" userId="fdce8208-b601-4f8e-aa2e-995454d7cb29" providerId="ADAL" clId="{2E98ADFF-5554-4FF4-90E7-D8B685412970}" dt="2025-06-12T18:16:48.908" v="402" actId="113"/>
        <pc:sldMkLst>
          <pc:docMk/>
          <pc:sldMk cId="2795985247" sldId="281"/>
        </pc:sldMkLst>
        <pc:spChg chg="mod">
          <ac:chgData name="Muhammad Cassamo" userId="fdce8208-b601-4f8e-aa2e-995454d7cb29" providerId="ADAL" clId="{2E98ADFF-5554-4FF4-90E7-D8B685412970}" dt="2025-06-12T18:16:48.908" v="402" actId="113"/>
          <ac:spMkLst>
            <pc:docMk/>
            <pc:sldMk cId="2795985247" sldId="281"/>
            <ac:spMk id="3" creationId="{36377238-5CA4-4D88-9AAB-B981094270D9}"/>
          </ac:spMkLst>
        </pc:spChg>
        <pc:spChg chg="mod">
          <ac:chgData name="Muhammad Cassamo" userId="fdce8208-b601-4f8e-aa2e-995454d7cb29" providerId="ADAL" clId="{2E98ADFF-5554-4FF4-90E7-D8B685412970}" dt="2025-06-12T18:16:42.389" v="400" actId="113"/>
          <ac:spMkLst>
            <pc:docMk/>
            <pc:sldMk cId="2795985247" sldId="281"/>
            <ac:spMk id="4" creationId="{9E5AC191-CA61-43A2-BC5A-414847CCEE8F}"/>
          </ac:spMkLst>
        </pc:spChg>
      </pc:sldChg>
      <pc:sldChg chg="modSp modAnim">
        <pc:chgData name="Muhammad Cassamo" userId="fdce8208-b601-4f8e-aa2e-995454d7cb29" providerId="ADAL" clId="{2E98ADFF-5554-4FF4-90E7-D8B685412970}" dt="2025-06-15T17:05:31.155" v="469"/>
        <pc:sldMkLst>
          <pc:docMk/>
          <pc:sldMk cId="2690642143" sldId="284"/>
        </pc:sldMkLst>
        <pc:spChg chg="mod">
          <ac:chgData name="Muhammad Cassamo" userId="fdce8208-b601-4f8e-aa2e-995454d7cb29" providerId="ADAL" clId="{2E98ADFF-5554-4FF4-90E7-D8B685412970}" dt="2025-06-15T17:05:25.975" v="468" actId="20577"/>
          <ac:spMkLst>
            <pc:docMk/>
            <pc:sldMk cId="2690642143" sldId="284"/>
            <ac:spMk id="5" creationId="{74B085E8-1BE3-4ABD-A956-43DB32B0C240}"/>
          </ac:spMkLst>
        </pc:spChg>
      </pc:sldChg>
      <pc:sldChg chg="addSp delSp modSp add mod">
        <pc:chgData name="Muhammad Cassamo" userId="fdce8208-b601-4f8e-aa2e-995454d7cb29" providerId="ADAL" clId="{2E98ADFF-5554-4FF4-90E7-D8B685412970}" dt="2025-06-15T17:10:59.705" v="509" actId="1076"/>
        <pc:sldMkLst>
          <pc:docMk/>
          <pc:sldMk cId="4280685077" sldId="285"/>
        </pc:sldMkLst>
        <pc:spChg chg="add del mod">
          <ac:chgData name="Muhammad Cassamo" userId="fdce8208-b601-4f8e-aa2e-995454d7cb29" providerId="ADAL" clId="{2E98ADFF-5554-4FF4-90E7-D8B685412970}" dt="2025-06-15T17:10:04.010" v="482"/>
          <ac:spMkLst>
            <pc:docMk/>
            <pc:sldMk cId="4280685077" sldId="285"/>
            <ac:spMk id="3" creationId="{516CC824-014A-4594-813C-4013C9150912}"/>
          </ac:spMkLst>
        </pc:spChg>
        <pc:spChg chg="mod">
          <ac:chgData name="Muhammad Cassamo" userId="fdce8208-b601-4f8e-aa2e-995454d7cb29" providerId="ADAL" clId="{2E98ADFF-5554-4FF4-90E7-D8B685412970}" dt="2025-06-15T17:10:46.467" v="506" actId="14100"/>
          <ac:spMkLst>
            <pc:docMk/>
            <pc:sldMk cId="4280685077" sldId="285"/>
            <ac:spMk id="5" creationId="{C8855392-9FED-4979-8AC6-A73037648D43}"/>
          </ac:spMkLst>
        </pc:spChg>
        <pc:picChg chg="del">
          <ac:chgData name="Muhammad Cassamo" userId="fdce8208-b601-4f8e-aa2e-995454d7cb29" providerId="ADAL" clId="{2E98ADFF-5554-4FF4-90E7-D8B685412970}" dt="2025-06-15T17:10:01.348" v="481" actId="478"/>
          <ac:picMkLst>
            <pc:docMk/>
            <pc:sldMk cId="4280685077" sldId="285"/>
            <ac:picMk id="6" creationId="{6FFB4B62-8316-4DDA-BA3F-B11331469BFF}"/>
          </ac:picMkLst>
        </pc:picChg>
        <pc:picChg chg="add mod">
          <ac:chgData name="Muhammad Cassamo" userId="fdce8208-b601-4f8e-aa2e-995454d7cb29" providerId="ADAL" clId="{2E98ADFF-5554-4FF4-90E7-D8B685412970}" dt="2025-06-15T17:10:59.705" v="509" actId="1076"/>
          <ac:picMkLst>
            <pc:docMk/>
            <pc:sldMk cId="4280685077" sldId="285"/>
            <ac:picMk id="7" creationId="{188A3F15-85F6-41D2-8BC9-BA58CF9D0951}"/>
          </ac:picMkLst>
        </pc:picChg>
      </pc:sldChg>
    </pc:docChg>
  </pc:docChgLst>
  <pc:docChgLst>
    <pc:chgData name="Muhammad Cassamo" userId="fdce8208-b601-4f8e-aa2e-995454d7cb29" providerId="ADAL" clId="{9FA719B3-B60A-4A5D-BE51-998655054248}"/>
    <pc:docChg chg="delSld">
      <pc:chgData name="Muhammad Cassamo" userId="fdce8208-b601-4f8e-aa2e-995454d7cb29" providerId="ADAL" clId="{9FA719B3-B60A-4A5D-BE51-998655054248}" dt="2024-11-08T17:06:53.374" v="0" actId="2696"/>
      <pc:docMkLst>
        <pc:docMk/>
      </pc:docMkLst>
      <pc:sldChg chg="del">
        <pc:chgData name="Muhammad Cassamo" userId="fdce8208-b601-4f8e-aa2e-995454d7cb29" providerId="ADAL" clId="{9FA719B3-B60A-4A5D-BE51-998655054248}" dt="2024-11-08T17:06:53.374" v="0" actId="2696"/>
        <pc:sldMkLst>
          <pc:docMk/>
          <pc:sldMk cId="3089782522" sldId="259"/>
        </pc:sldMkLst>
      </pc:sldChg>
    </pc:docChg>
  </pc:docChgLst>
  <pc:docChgLst>
    <pc:chgData name="Muhammad Cassamo" userId="fdce8208-b601-4f8e-aa2e-995454d7cb29" providerId="ADAL" clId="{B99CD672-8BE6-4BF1-96D5-3A5A0A7B1770}"/>
    <pc:docChg chg="custSel modSld">
      <pc:chgData name="Muhammad Cassamo" userId="fdce8208-b601-4f8e-aa2e-995454d7cb29" providerId="ADAL" clId="{B99CD672-8BE6-4BF1-96D5-3A5A0A7B1770}" dt="2025-02-17T16:02:14.669" v="2" actId="313"/>
      <pc:docMkLst>
        <pc:docMk/>
      </pc:docMkLst>
      <pc:sldChg chg="modSp mod">
        <pc:chgData name="Muhammad Cassamo" userId="fdce8208-b601-4f8e-aa2e-995454d7cb29" providerId="ADAL" clId="{B99CD672-8BE6-4BF1-96D5-3A5A0A7B1770}" dt="2025-02-17T16:00:41.537" v="1" actId="20577"/>
        <pc:sldMkLst>
          <pc:docMk/>
          <pc:sldMk cId="1136250268" sldId="256"/>
        </pc:sldMkLst>
        <pc:spChg chg="mod">
          <ac:chgData name="Muhammad Cassamo" userId="fdce8208-b601-4f8e-aa2e-995454d7cb29" providerId="ADAL" clId="{B99CD672-8BE6-4BF1-96D5-3A5A0A7B1770}" dt="2025-02-17T16:00:41.537" v="1" actId="20577"/>
          <ac:spMkLst>
            <pc:docMk/>
            <pc:sldMk cId="1136250268" sldId="256"/>
            <ac:spMk id="4" creationId="{E10C5037-DA4A-44E2-A9FB-84B1498768A7}"/>
          </ac:spMkLst>
        </pc:spChg>
      </pc:sldChg>
      <pc:sldChg chg="modNotesTx">
        <pc:chgData name="Muhammad Cassamo" userId="fdce8208-b601-4f8e-aa2e-995454d7cb29" providerId="ADAL" clId="{B99CD672-8BE6-4BF1-96D5-3A5A0A7B1770}" dt="2025-02-17T16:02:14.669" v="2" actId="313"/>
        <pc:sldMkLst>
          <pc:docMk/>
          <pc:sldMk cId="2460884239" sldId="264"/>
        </pc:sldMkLst>
      </pc:sldChg>
    </pc:docChg>
  </pc:docChgLst>
  <pc:docChgLst>
    <pc:chgData name="Muhammad" userId="fdce8208-b601-4f8e-aa2e-995454d7cb29" providerId="ADAL" clId="{B99CD672-8BE6-4BF1-96D5-3A5A0A7B1770}"/>
    <pc:docChg chg="delSld">
      <pc:chgData name="Muhammad" userId="fdce8208-b601-4f8e-aa2e-995454d7cb29" providerId="ADAL" clId="{B99CD672-8BE6-4BF1-96D5-3A5A0A7B1770}" dt="2025-02-17T11:46:38.593" v="0" actId="2696"/>
      <pc:docMkLst>
        <pc:docMk/>
      </pc:docMkLst>
      <pc:sldChg chg="del">
        <pc:chgData name="Muhammad" userId="fdce8208-b601-4f8e-aa2e-995454d7cb29" providerId="ADAL" clId="{B99CD672-8BE6-4BF1-96D5-3A5A0A7B1770}" dt="2025-02-17T11:46:38.593" v="0" actId="2696"/>
        <pc:sldMkLst>
          <pc:docMk/>
          <pc:sldMk cId="3406095023" sldId="276"/>
        </pc:sldMkLst>
      </pc:sldChg>
    </pc:docChg>
  </pc:docChgLst>
  <pc:docChgLst>
    <pc:chgData name="Muhammad Cassamo" userId="fdce8208-b601-4f8e-aa2e-995454d7cb29" providerId="ADAL" clId="{C075BE3B-632E-4A90-8E70-1EF596CF1F1B}"/>
    <pc:docChg chg="undo custSel addSld modSld sldOrd">
      <pc:chgData name="Muhammad Cassamo" userId="fdce8208-b601-4f8e-aa2e-995454d7cb29" providerId="ADAL" clId="{C075BE3B-632E-4A90-8E70-1EF596CF1F1B}" dt="2024-05-20T10:52:07.490" v="2731"/>
      <pc:docMkLst>
        <pc:docMk/>
      </pc:docMkLst>
      <pc:sldChg chg="modSp mod modTransition">
        <pc:chgData name="Muhammad Cassamo" userId="fdce8208-b601-4f8e-aa2e-995454d7cb29" providerId="ADAL" clId="{C075BE3B-632E-4A90-8E70-1EF596CF1F1B}" dt="2024-05-15T20:54:41.717" v="2449"/>
        <pc:sldMkLst>
          <pc:docMk/>
          <pc:sldMk cId="4080338747" sldId="257"/>
        </pc:sldMkLst>
        <pc:spChg chg="mod">
          <ac:chgData name="Muhammad Cassamo" userId="fdce8208-b601-4f8e-aa2e-995454d7cb29" providerId="ADAL" clId="{C075BE3B-632E-4A90-8E70-1EF596CF1F1B}" dt="2024-05-15T20:52:56.054" v="2448" actId="20577"/>
          <ac:spMkLst>
            <pc:docMk/>
            <pc:sldMk cId="4080338747" sldId="257"/>
            <ac:spMk id="2" creationId="{C8F58AE6-56F6-44E8-8BBF-23277B1773E4}"/>
          </ac:spMkLst>
        </pc:spChg>
        <pc:graphicFrameChg chg="mod">
          <ac:chgData name="Muhammad Cassamo" userId="fdce8208-b601-4f8e-aa2e-995454d7cb29" providerId="ADAL" clId="{C075BE3B-632E-4A90-8E70-1EF596CF1F1B}" dt="2024-05-15T20:52:06.084" v="2394" actId="20577"/>
          <ac:graphicFrameMkLst>
            <pc:docMk/>
            <pc:sldMk cId="4080338747" sldId="257"/>
            <ac:graphicFrameMk id="10" creationId="{4DBF5C5D-E8C1-4EFB-87B6-B4245AB407AE}"/>
          </ac:graphicFrameMkLst>
        </pc:graphicFrameChg>
      </pc:sldChg>
      <pc:sldChg chg="addSp modSp mod ord modTransition modAnim">
        <pc:chgData name="Muhammad Cassamo" userId="fdce8208-b601-4f8e-aa2e-995454d7cb29" providerId="ADAL" clId="{C075BE3B-632E-4A90-8E70-1EF596CF1F1B}" dt="2024-05-20T10:52:07.490" v="2731"/>
        <pc:sldMkLst>
          <pc:docMk/>
          <pc:sldMk cId="3089782522" sldId="259"/>
        </pc:sldMkLst>
        <pc:spChg chg="add mod">
          <ac:chgData name="Muhammad Cassamo" userId="fdce8208-b601-4f8e-aa2e-995454d7cb29" providerId="ADAL" clId="{C075BE3B-632E-4A90-8E70-1EF596CF1F1B}" dt="2024-05-20T10:49:36.034" v="2626" actId="2710"/>
          <ac:spMkLst>
            <pc:docMk/>
            <pc:sldMk cId="3089782522" sldId="259"/>
            <ac:spMk id="2" creationId="{2E5228C3-4AA8-4E92-9690-60E0F5657DEF}"/>
          </ac:spMkLst>
        </pc:spChg>
        <pc:spChg chg="add mod">
          <ac:chgData name="Muhammad Cassamo" userId="fdce8208-b601-4f8e-aa2e-995454d7cb29" providerId="ADAL" clId="{C075BE3B-632E-4A90-8E70-1EF596CF1F1B}" dt="2024-05-20T10:51:27.750" v="2730" actId="20577"/>
          <ac:spMkLst>
            <pc:docMk/>
            <pc:sldMk cId="3089782522" sldId="259"/>
            <ac:spMk id="3" creationId="{47A888BD-FB33-41D9-ABED-CA0ADBDECE93}"/>
          </ac:spMkLst>
        </pc:spChg>
        <pc:spChg chg="mod">
          <ac:chgData name="Muhammad Cassamo" userId="fdce8208-b601-4f8e-aa2e-995454d7cb29" providerId="ADAL" clId="{C075BE3B-632E-4A90-8E70-1EF596CF1F1B}" dt="2024-05-20T10:48:08.857" v="2557" actId="1076"/>
          <ac:spMkLst>
            <pc:docMk/>
            <pc:sldMk cId="3089782522" sldId="259"/>
            <ac:spMk id="6" creationId="{732701FA-83A5-446B-8935-80152AB375C6}"/>
          </ac:spMkLst>
        </pc:spChg>
      </pc:sldChg>
      <pc:sldChg chg="delSp modSp mod modTransition delAnim">
        <pc:chgData name="Muhammad Cassamo" userId="fdce8208-b601-4f8e-aa2e-995454d7cb29" providerId="ADAL" clId="{C075BE3B-632E-4A90-8E70-1EF596CF1F1B}" dt="2024-05-15T20:57:11.569" v="2465"/>
        <pc:sldMkLst>
          <pc:docMk/>
          <pc:sldMk cId="2169832658" sldId="260"/>
        </pc:sldMkLst>
        <pc:spChg chg="mod">
          <ac:chgData name="Muhammad Cassamo" userId="fdce8208-b601-4f8e-aa2e-995454d7cb29" providerId="ADAL" clId="{C075BE3B-632E-4A90-8E70-1EF596CF1F1B}" dt="2024-05-15T18:25:05.090" v="91" actId="20577"/>
          <ac:spMkLst>
            <pc:docMk/>
            <pc:sldMk cId="2169832658" sldId="260"/>
            <ac:spMk id="2" creationId="{E199600F-A17E-4354-A7AB-0CC2A43A9354}"/>
          </ac:spMkLst>
        </pc:spChg>
        <pc:spChg chg="mod">
          <ac:chgData name="Muhammad Cassamo" userId="fdce8208-b601-4f8e-aa2e-995454d7cb29" providerId="ADAL" clId="{C075BE3B-632E-4A90-8E70-1EF596CF1F1B}" dt="2024-05-15T18:28:22.839" v="175" actId="1076"/>
          <ac:spMkLst>
            <pc:docMk/>
            <pc:sldMk cId="2169832658" sldId="260"/>
            <ac:spMk id="3" creationId="{FA6A4B49-27C8-46B6-8B11-AD7E8F615E2C}"/>
          </ac:spMkLst>
        </pc:spChg>
        <pc:spChg chg="del">
          <ac:chgData name="Muhammad Cassamo" userId="fdce8208-b601-4f8e-aa2e-995454d7cb29" providerId="ADAL" clId="{C075BE3B-632E-4A90-8E70-1EF596CF1F1B}" dt="2024-05-15T18:22:54.512" v="34" actId="478"/>
          <ac:spMkLst>
            <pc:docMk/>
            <pc:sldMk cId="2169832658" sldId="260"/>
            <ac:spMk id="8" creationId="{52C2DB72-01A8-424A-8CEF-8BD2418A8D25}"/>
          </ac:spMkLst>
        </pc:spChg>
        <pc:spChg chg="del">
          <ac:chgData name="Muhammad Cassamo" userId="fdce8208-b601-4f8e-aa2e-995454d7cb29" providerId="ADAL" clId="{C075BE3B-632E-4A90-8E70-1EF596CF1F1B}" dt="2024-05-15T18:22:52.139" v="33" actId="478"/>
          <ac:spMkLst>
            <pc:docMk/>
            <pc:sldMk cId="2169832658" sldId="260"/>
            <ac:spMk id="10" creationId="{95AAAEAA-CCF6-4E36-A4A3-5AF49D00995B}"/>
          </ac:spMkLst>
        </pc:spChg>
        <pc:spChg chg="del">
          <ac:chgData name="Muhammad Cassamo" userId="fdce8208-b601-4f8e-aa2e-995454d7cb29" providerId="ADAL" clId="{C075BE3B-632E-4A90-8E70-1EF596CF1F1B}" dt="2024-05-15T18:22:56.713" v="35" actId="478"/>
          <ac:spMkLst>
            <pc:docMk/>
            <pc:sldMk cId="2169832658" sldId="260"/>
            <ac:spMk id="11" creationId="{5F253864-26FA-4AB1-9F0A-4F57D870EE85}"/>
          </ac:spMkLst>
        </pc:spChg>
        <pc:spChg chg="del">
          <ac:chgData name="Muhammad Cassamo" userId="fdce8208-b601-4f8e-aa2e-995454d7cb29" providerId="ADAL" clId="{C075BE3B-632E-4A90-8E70-1EF596CF1F1B}" dt="2024-05-15T18:22:58.664" v="36" actId="478"/>
          <ac:spMkLst>
            <pc:docMk/>
            <pc:sldMk cId="2169832658" sldId="260"/>
            <ac:spMk id="12" creationId="{84949406-858F-4224-BC48-197463899896}"/>
          </ac:spMkLst>
        </pc:spChg>
        <pc:spChg chg="del">
          <ac:chgData name="Muhammad Cassamo" userId="fdce8208-b601-4f8e-aa2e-995454d7cb29" providerId="ADAL" clId="{C075BE3B-632E-4A90-8E70-1EF596CF1F1B}" dt="2024-05-15T18:23:00.980" v="37" actId="478"/>
          <ac:spMkLst>
            <pc:docMk/>
            <pc:sldMk cId="2169832658" sldId="260"/>
            <ac:spMk id="14" creationId="{1D0A4E21-00BC-4451-94C9-943503852954}"/>
          </ac:spMkLst>
        </pc:spChg>
      </pc:sldChg>
      <pc:sldChg chg="delSp modSp mod ord modTransition">
        <pc:chgData name="Muhammad Cassamo" userId="fdce8208-b601-4f8e-aa2e-995454d7cb29" providerId="ADAL" clId="{C075BE3B-632E-4A90-8E70-1EF596CF1F1B}" dt="2024-05-15T20:58:32.603" v="2473"/>
        <pc:sldMkLst>
          <pc:docMk/>
          <pc:sldMk cId="3879804219" sldId="261"/>
        </pc:sldMkLst>
        <pc:spChg chg="mod">
          <ac:chgData name="Muhammad Cassamo" userId="fdce8208-b601-4f8e-aa2e-995454d7cb29" providerId="ADAL" clId="{C075BE3B-632E-4A90-8E70-1EF596CF1F1B}" dt="2024-05-15T18:29:01.412" v="198" actId="20577"/>
          <ac:spMkLst>
            <pc:docMk/>
            <pc:sldMk cId="3879804219" sldId="261"/>
            <ac:spMk id="5" creationId="{C8855392-9FED-4979-8AC6-A73037648D43}"/>
          </ac:spMkLst>
        </pc:spChg>
        <pc:spChg chg="del mod">
          <ac:chgData name="Muhammad Cassamo" userId="fdce8208-b601-4f8e-aa2e-995454d7cb29" providerId="ADAL" clId="{C075BE3B-632E-4A90-8E70-1EF596CF1F1B}" dt="2024-05-15T18:29:06.547" v="200" actId="478"/>
          <ac:spMkLst>
            <pc:docMk/>
            <pc:sldMk cId="3879804219" sldId="261"/>
            <ac:spMk id="8" creationId="{5FE2B34C-7760-453F-8A81-50335F1BD6C4}"/>
          </ac:spMkLst>
        </pc:spChg>
        <pc:spChg chg="del">
          <ac:chgData name="Muhammad Cassamo" userId="fdce8208-b601-4f8e-aa2e-995454d7cb29" providerId="ADAL" clId="{C075BE3B-632E-4A90-8E70-1EF596CF1F1B}" dt="2024-05-15T18:29:08.299" v="201" actId="478"/>
          <ac:spMkLst>
            <pc:docMk/>
            <pc:sldMk cId="3879804219" sldId="261"/>
            <ac:spMk id="9" creationId="{8BED1379-2C64-4902-A414-90051165C903}"/>
          </ac:spMkLst>
        </pc:spChg>
        <pc:spChg chg="del">
          <ac:chgData name="Muhammad Cassamo" userId="fdce8208-b601-4f8e-aa2e-995454d7cb29" providerId="ADAL" clId="{C075BE3B-632E-4A90-8E70-1EF596CF1F1B}" dt="2024-05-15T18:29:10.307" v="202" actId="478"/>
          <ac:spMkLst>
            <pc:docMk/>
            <pc:sldMk cId="3879804219" sldId="261"/>
            <ac:spMk id="11" creationId="{774383B4-AACC-4685-AB80-6888FAA0B696}"/>
          </ac:spMkLst>
        </pc:spChg>
        <pc:spChg chg="del">
          <ac:chgData name="Muhammad Cassamo" userId="fdce8208-b601-4f8e-aa2e-995454d7cb29" providerId="ADAL" clId="{C075BE3B-632E-4A90-8E70-1EF596CF1F1B}" dt="2024-05-15T18:29:12.059" v="203" actId="478"/>
          <ac:spMkLst>
            <pc:docMk/>
            <pc:sldMk cId="3879804219" sldId="261"/>
            <ac:spMk id="13" creationId="{EEC3D0FF-B59D-47D4-8EEE-5EF3EA7C3CC0}"/>
          </ac:spMkLst>
        </pc:spChg>
        <pc:spChg chg="del">
          <ac:chgData name="Muhammad Cassamo" userId="fdce8208-b601-4f8e-aa2e-995454d7cb29" providerId="ADAL" clId="{C075BE3B-632E-4A90-8E70-1EF596CF1F1B}" dt="2024-05-15T18:42:10.214" v="767" actId="478"/>
          <ac:spMkLst>
            <pc:docMk/>
            <pc:sldMk cId="3879804219" sldId="261"/>
            <ac:spMk id="17" creationId="{C1168A37-F12A-42E8-A95E-69747461C003}"/>
          </ac:spMkLst>
        </pc:spChg>
        <pc:graphicFrameChg chg="mod">
          <ac:chgData name="Muhammad Cassamo" userId="fdce8208-b601-4f8e-aa2e-995454d7cb29" providerId="ADAL" clId="{C075BE3B-632E-4A90-8E70-1EF596CF1F1B}" dt="2024-05-15T18:38:04.509" v="766"/>
          <ac:graphicFrameMkLst>
            <pc:docMk/>
            <pc:sldMk cId="3879804219" sldId="261"/>
            <ac:graphicFrameMk id="10" creationId="{47A11266-E870-4547-80E5-8133E862A757}"/>
          </ac:graphicFrameMkLst>
        </pc:graphicFrameChg>
        <pc:picChg chg="del">
          <ac:chgData name="Muhammad Cassamo" userId="fdce8208-b601-4f8e-aa2e-995454d7cb29" providerId="ADAL" clId="{C075BE3B-632E-4A90-8E70-1EF596CF1F1B}" dt="2024-05-15T18:30:52.698" v="204" actId="478"/>
          <ac:picMkLst>
            <pc:docMk/>
            <pc:sldMk cId="3879804219" sldId="261"/>
            <ac:picMk id="12" creationId="{F2110C71-00D1-4949-9213-38E48FACED03}"/>
          </ac:picMkLst>
        </pc:picChg>
        <pc:picChg chg="del">
          <ac:chgData name="Muhammad Cassamo" userId="fdce8208-b601-4f8e-aa2e-995454d7cb29" providerId="ADAL" clId="{C075BE3B-632E-4A90-8E70-1EF596CF1F1B}" dt="2024-05-15T18:33:07.988" v="352" actId="478"/>
          <ac:picMkLst>
            <pc:docMk/>
            <pc:sldMk cId="3879804219" sldId="261"/>
            <ac:picMk id="14" creationId="{F3D6B7B3-DCDF-47A1-B092-0D8D01630A4E}"/>
          </ac:picMkLst>
        </pc:picChg>
        <pc:picChg chg="del">
          <ac:chgData name="Muhammad Cassamo" userId="fdce8208-b601-4f8e-aa2e-995454d7cb29" providerId="ADAL" clId="{C075BE3B-632E-4A90-8E70-1EF596CF1F1B}" dt="2024-05-15T18:38:03.009" v="765" actId="478"/>
          <ac:picMkLst>
            <pc:docMk/>
            <pc:sldMk cId="3879804219" sldId="261"/>
            <ac:picMk id="16" creationId="{D988924E-5A5D-4D29-95C0-814C9160BBFA}"/>
          </ac:picMkLst>
        </pc:picChg>
      </pc:sldChg>
      <pc:sldChg chg="delSp modSp mod modTransition">
        <pc:chgData name="Muhammad Cassamo" userId="fdce8208-b601-4f8e-aa2e-995454d7cb29" providerId="ADAL" clId="{C075BE3B-632E-4A90-8E70-1EF596CF1F1B}" dt="2024-05-15T21:01:59.879" v="2496"/>
        <pc:sldMkLst>
          <pc:docMk/>
          <pc:sldMk cId="3803842256" sldId="262"/>
        </pc:sldMkLst>
        <pc:spChg chg="mod">
          <ac:chgData name="Muhammad Cassamo" userId="fdce8208-b601-4f8e-aa2e-995454d7cb29" providerId="ADAL" clId="{C075BE3B-632E-4A90-8E70-1EF596CF1F1B}" dt="2024-05-15T20:03:14.241" v="1605" actId="20577"/>
          <ac:spMkLst>
            <pc:docMk/>
            <pc:sldMk cId="3803842256" sldId="262"/>
            <ac:spMk id="3" creationId="{CDDC5365-EA36-45A8-8DBD-A6D8461EB21D}"/>
          </ac:spMkLst>
        </pc:spChg>
        <pc:spChg chg="mod">
          <ac:chgData name="Muhammad Cassamo" userId="fdce8208-b601-4f8e-aa2e-995454d7cb29" providerId="ADAL" clId="{C075BE3B-632E-4A90-8E70-1EF596CF1F1B}" dt="2024-05-15T19:37:04.450" v="1298" actId="27107"/>
          <ac:spMkLst>
            <pc:docMk/>
            <pc:sldMk cId="3803842256" sldId="262"/>
            <ac:spMk id="4" creationId="{0D250B89-C4D5-43CB-81F0-EFF4588D7E45}"/>
          </ac:spMkLst>
        </pc:spChg>
        <pc:spChg chg="del">
          <ac:chgData name="Muhammad Cassamo" userId="fdce8208-b601-4f8e-aa2e-995454d7cb29" providerId="ADAL" clId="{C075BE3B-632E-4A90-8E70-1EF596CF1F1B}" dt="2024-05-15T19:36:08.178" v="1286" actId="478"/>
          <ac:spMkLst>
            <pc:docMk/>
            <pc:sldMk cId="3803842256" sldId="262"/>
            <ac:spMk id="11" creationId="{08D655AF-5DBD-4954-B607-48D1914FC7DE}"/>
          </ac:spMkLst>
        </pc:spChg>
        <pc:spChg chg="del">
          <ac:chgData name="Muhammad Cassamo" userId="fdce8208-b601-4f8e-aa2e-995454d7cb29" providerId="ADAL" clId="{C075BE3B-632E-4A90-8E70-1EF596CF1F1B}" dt="2024-05-15T19:36:09.478" v="1287" actId="478"/>
          <ac:spMkLst>
            <pc:docMk/>
            <pc:sldMk cId="3803842256" sldId="262"/>
            <ac:spMk id="12" creationId="{EAE7730F-1A0D-4B11-BA09-6A6CAA96FE12}"/>
          </ac:spMkLst>
        </pc:spChg>
        <pc:spChg chg="del">
          <ac:chgData name="Muhammad Cassamo" userId="fdce8208-b601-4f8e-aa2e-995454d7cb29" providerId="ADAL" clId="{C075BE3B-632E-4A90-8E70-1EF596CF1F1B}" dt="2024-05-15T19:36:10.546" v="1288" actId="478"/>
          <ac:spMkLst>
            <pc:docMk/>
            <pc:sldMk cId="3803842256" sldId="262"/>
            <ac:spMk id="13" creationId="{4EF60258-6D59-4423-83CC-D7AC9D79D5E5}"/>
          </ac:spMkLst>
        </pc:spChg>
        <pc:spChg chg="del">
          <ac:chgData name="Muhammad Cassamo" userId="fdce8208-b601-4f8e-aa2e-995454d7cb29" providerId="ADAL" clId="{C075BE3B-632E-4A90-8E70-1EF596CF1F1B}" dt="2024-05-15T19:36:11.470" v="1289" actId="478"/>
          <ac:spMkLst>
            <pc:docMk/>
            <pc:sldMk cId="3803842256" sldId="262"/>
            <ac:spMk id="14" creationId="{964627DB-2C83-4D9C-A498-D5BCC9A2B3B4}"/>
          </ac:spMkLst>
        </pc:spChg>
        <pc:spChg chg="del">
          <ac:chgData name="Muhammad Cassamo" userId="fdce8208-b601-4f8e-aa2e-995454d7cb29" providerId="ADAL" clId="{C075BE3B-632E-4A90-8E70-1EF596CF1F1B}" dt="2024-05-15T19:37:31.070" v="1299" actId="478"/>
          <ac:spMkLst>
            <pc:docMk/>
            <pc:sldMk cId="3803842256" sldId="262"/>
            <ac:spMk id="16" creationId="{C2887229-F913-4F63-8EC5-03C72B9082F4}"/>
          </ac:spMkLst>
        </pc:spChg>
      </pc:sldChg>
      <pc:sldChg chg="delSp modSp mod modTransition modNotesTx">
        <pc:chgData name="Muhammad Cassamo" userId="fdce8208-b601-4f8e-aa2e-995454d7cb29" providerId="ADAL" clId="{C075BE3B-632E-4A90-8E70-1EF596CF1F1B}" dt="2024-05-15T21:04:37.306" v="2514"/>
        <pc:sldMkLst>
          <pc:docMk/>
          <pc:sldMk cId="613291450" sldId="263"/>
        </pc:sldMkLst>
        <pc:spChg chg="mod">
          <ac:chgData name="Muhammad Cassamo" userId="fdce8208-b601-4f8e-aa2e-995454d7cb29" providerId="ADAL" clId="{C075BE3B-632E-4A90-8E70-1EF596CF1F1B}" dt="2024-05-15T20:07:38.827" v="1702" actId="20577"/>
          <ac:spMkLst>
            <pc:docMk/>
            <pc:sldMk cId="613291450" sldId="263"/>
            <ac:spMk id="2" creationId="{C8F58AE6-56F6-44E8-8BBF-23277B1773E4}"/>
          </ac:spMkLst>
        </pc:spChg>
        <pc:spChg chg="mod">
          <ac:chgData name="Muhammad Cassamo" userId="fdce8208-b601-4f8e-aa2e-995454d7cb29" providerId="ADAL" clId="{C075BE3B-632E-4A90-8E70-1EF596CF1F1B}" dt="2024-05-15T20:09:15.927" v="1849" actId="207"/>
          <ac:spMkLst>
            <pc:docMk/>
            <pc:sldMk cId="613291450" sldId="263"/>
            <ac:spMk id="4" creationId="{8B863B31-6429-468C-9624-0D0BBDBACA62}"/>
          </ac:spMkLst>
        </pc:spChg>
        <pc:spChg chg="del">
          <ac:chgData name="Muhammad Cassamo" userId="fdce8208-b601-4f8e-aa2e-995454d7cb29" providerId="ADAL" clId="{C075BE3B-632E-4A90-8E70-1EF596CF1F1B}" dt="2024-05-15T20:07:47.980" v="1704" actId="478"/>
          <ac:spMkLst>
            <pc:docMk/>
            <pc:sldMk cId="613291450" sldId="263"/>
            <ac:spMk id="5" creationId="{093D1241-4F6B-4523-A0D3-68E3CDBC0F28}"/>
          </ac:spMkLst>
        </pc:spChg>
        <pc:spChg chg="del">
          <ac:chgData name="Muhammad Cassamo" userId="fdce8208-b601-4f8e-aa2e-995454d7cb29" providerId="ADAL" clId="{C075BE3B-632E-4A90-8E70-1EF596CF1F1B}" dt="2024-05-15T20:07:49.331" v="1705" actId="478"/>
          <ac:spMkLst>
            <pc:docMk/>
            <pc:sldMk cId="613291450" sldId="263"/>
            <ac:spMk id="6" creationId="{C7BF8379-6FA4-47C8-A343-950346DD4931}"/>
          </ac:spMkLst>
        </pc:spChg>
        <pc:spChg chg="del">
          <ac:chgData name="Muhammad Cassamo" userId="fdce8208-b601-4f8e-aa2e-995454d7cb29" providerId="ADAL" clId="{C075BE3B-632E-4A90-8E70-1EF596CF1F1B}" dt="2024-05-15T20:07:50.315" v="1706" actId="478"/>
          <ac:spMkLst>
            <pc:docMk/>
            <pc:sldMk cId="613291450" sldId="263"/>
            <ac:spMk id="7" creationId="{CD0DE557-B4FF-44B4-B945-B5B41DBDA39C}"/>
          </ac:spMkLst>
        </pc:spChg>
        <pc:spChg chg="del">
          <ac:chgData name="Muhammad Cassamo" userId="fdce8208-b601-4f8e-aa2e-995454d7cb29" providerId="ADAL" clId="{C075BE3B-632E-4A90-8E70-1EF596CF1F1B}" dt="2024-05-15T20:07:51.370" v="1707" actId="478"/>
          <ac:spMkLst>
            <pc:docMk/>
            <pc:sldMk cId="613291450" sldId="263"/>
            <ac:spMk id="8" creationId="{BB801CDE-088C-4A56-83CA-BF9F271065B0}"/>
          </ac:spMkLst>
        </pc:spChg>
        <pc:spChg chg="del">
          <ac:chgData name="Muhammad Cassamo" userId="fdce8208-b601-4f8e-aa2e-995454d7cb29" providerId="ADAL" clId="{C075BE3B-632E-4A90-8E70-1EF596CF1F1B}" dt="2024-05-15T20:07:53.434" v="1708" actId="478"/>
          <ac:spMkLst>
            <pc:docMk/>
            <pc:sldMk cId="613291450" sldId="263"/>
            <ac:spMk id="10" creationId="{792980D7-ED01-4955-83DB-59BA18C94FBA}"/>
          </ac:spMkLst>
        </pc:spChg>
      </pc:sldChg>
      <pc:sldChg chg="addSp delSp modSp new mod ord modTransition delAnim modAnim modNotesTx">
        <pc:chgData name="Muhammad Cassamo" userId="fdce8208-b601-4f8e-aa2e-995454d7cb29" providerId="ADAL" clId="{C075BE3B-632E-4A90-8E70-1EF596CF1F1B}" dt="2024-05-20T09:26:22.562" v="2527"/>
        <pc:sldMkLst>
          <pc:docMk/>
          <pc:sldMk cId="2460884239" sldId="264"/>
        </pc:sldMkLst>
        <pc:picChg chg="add del mod">
          <ac:chgData name="Muhammad Cassamo" userId="fdce8208-b601-4f8e-aa2e-995454d7cb29" providerId="ADAL" clId="{C075BE3B-632E-4A90-8E70-1EF596CF1F1B}" dt="2024-05-15T18:48:56.613" v="799" actId="478"/>
          <ac:picMkLst>
            <pc:docMk/>
            <pc:sldMk cId="2460884239" sldId="264"/>
            <ac:picMk id="3" creationId="{49330E4F-F5FC-43C3-9231-0E3821FE7711}"/>
          </ac:picMkLst>
        </pc:picChg>
        <pc:picChg chg="add del mod">
          <ac:chgData name="Muhammad Cassamo" userId="fdce8208-b601-4f8e-aa2e-995454d7cb29" providerId="ADAL" clId="{C075BE3B-632E-4A90-8E70-1EF596CF1F1B}" dt="2024-05-15T20:01:48.246" v="1580" actId="478"/>
          <ac:picMkLst>
            <pc:docMk/>
            <pc:sldMk cId="2460884239" sldId="264"/>
            <ac:picMk id="4" creationId="{9952E126-0B69-40CC-B000-8B551BDE93A9}"/>
          </ac:picMkLst>
        </pc:picChg>
        <pc:picChg chg="add mod">
          <ac:chgData name="Muhammad Cassamo" userId="fdce8208-b601-4f8e-aa2e-995454d7cb29" providerId="ADAL" clId="{C075BE3B-632E-4A90-8E70-1EF596CF1F1B}" dt="2024-05-15T20:02:13.173" v="1587" actId="14100"/>
          <ac:picMkLst>
            <pc:docMk/>
            <pc:sldMk cId="2460884239" sldId="264"/>
            <ac:picMk id="5" creationId="{2687B57F-002E-4E38-AFE6-BF9F4FAA281F}"/>
          </ac:picMkLst>
        </pc:picChg>
      </pc:sldChg>
      <pc:sldChg chg="add modTransition">
        <pc:chgData name="Muhammad Cassamo" userId="fdce8208-b601-4f8e-aa2e-995454d7cb29" providerId="ADAL" clId="{C075BE3B-632E-4A90-8E70-1EF596CF1F1B}" dt="2024-05-15T21:02:07.382" v="2497"/>
        <pc:sldMkLst>
          <pc:docMk/>
          <pc:sldMk cId="835186710" sldId="265"/>
        </pc:sldMkLst>
      </pc:sldChg>
      <pc:sldChg chg="modSp add mod ord modAnim">
        <pc:chgData name="Muhammad Cassamo" userId="fdce8208-b601-4f8e-aa2e-995454d7cb29" providerId="ADAL" clId="{C075BE3B-632E-4A90-8E70-1EF596CF1F1B}" dt="2024-05-15T21:01:31.173" v="2494"/>
        <pc:sldMkLst>
          <pc:docMk/>
          <pc:sldMk cId="1413812019" sldId="266"/>
        </pc:sldMkLst>
        <pc:spChg chg="mod">
          <ac:chgData name="Muhammad Cassamo" userId="fdce8208-b601-4f8e-aa2e-995454d7cb29" providerId="ADAL" clId="{C075BE3B-632E-4A90-8E70-1EF596CF1F1B}" dt="2024-05-15T18:52:07.919" v="832" actId="20577"/>
          <ac:spMkLst>
            <pc:docMk/>
            <pc:sldMk cId="1413812019" sldId="266"/>
            <ac:spMk id="2" creationId="{E199600F-A17E-4354-A7AB-0CC2A43A9354}"/>
          </ac:spMkLst>
        </pc:spChg>
        <pc:spChg chg="mod">
          <ac:chgData name="Muhammad Cassamo" userId="fdce8208-b601-4f8e-aa2e-995454d7cb29" providerId="ADAL" clId="{C075BE3B-632E-4A90-8E70-1EF596CF1F1B}" dt="2024-05-15T20:32:26.510" v="1912" actId="27636"/>
          <ac:spMkLst>
            <pc:docMk/>
            <pc:sldMk cId="1413812019" sldId="266"/>
            <ac:spMk id="3" creationId="{FA6A4B49-27C8-46B6-8B11-AD7E8F615E2C}"/>
          </ac:spMkLst>
        </pc:spChg>
      </pc:sldChg>
      <pc:sldChg chg="modSp add mod modTransition">
        <pc:chgData name="Muhammad Cassamo" userId="fdce8208-b601-4f8e-aa2e-995454d7cb29" providerId="ADAL" clId="{C075BE3B-632E-4A90-8E70-1EF596CF1F1B}" dt="2024-05-15T21:01:45.753" v="2495"/>
        <pc:sldMkLst>
          <pc:docMk/>
          <pc:sldMk cId="280655946" sldId="267"/>
        </pc:sldMkLst>
        <pc:spChg chg="mod">
          <ac:chgData name="Muhammad Cassamo" userId="fdce8208-b601-4f8e-aa2e-995454d7cb29" providerId="ADAL" clId="{C075BE3B-632E-4A90-8E70-1EF596CF1F1B}" dt="2024-05-15T18:56:37.539" v="895" actId="1076"/>
          <ac:spMkLst>
            <pc:docMk/>
            <pc:sldMk cId="280655946" sldId="267"/>
            <ac:spMk id="2" creationId="{E199600F-A17E-4354-A7AB-0CC2A43A9354}"/>
          </ac:spMkLst>
        </pc:spChg>
        <pc:spChg chg="mod">
          <ac:chgData name="Muhammad Cassamo" userId="fdce8208-b601-4f8e-aa2e-995454d7cb29" providerId="ADAL" clId="{C075BE3B-632E-4A90-8E70-1EF596CF1F1B}" dt="2024-05-15T19:03:09.582" v="1095" actId="14100"/>
          <ac:spMkLst>
            <pc:docMk/>
            <pc:sldMk cId="280655946" sldId="267"/>
            <ac:spMk id="3" creationId="{FA6A4B49-27C8-46B6-8B11-AD7E8F615E2C}"/>
          </ac:spMkLst>
        </pc:spChg>
      </pc:sldChg>
      <pc:sldChg chg="modSp add mod modTransition modAnim">
        <pc:chgData name="Muhammad Cassamo" userId="fdce8208-b601-4f8e-aa2e-995454d7cb29" providerId="ADAL" clId="{C075BE3B-632E-4A90-8E70-1EF596CF1F1B}" dt="2024-05-15T20:58:18.609" v="2472"/>
        <pc:sldMkLst>
          <pc:docMk/>
          <pc:sldMk cId="3888429410" sldId="268"/>
        </pc:sldMkLst>
        <pc:spChg chg="mod">
          <ac:chgData name="Muhammad Cassamo" userId="fdce8208-b601-4f8e-aa2e-995454d7cb29" providerId="ADAL" clId="{C075BE3B-632E-4A90-8E70-1EF596CF1F1B}" dt="2024-05-15T19:27:32.176" v="1120" actId="14100"/>
          <ac:spMkLst>
            <pc:docMk/>
            <pc:sldMk cId="3888429410" sldId="268"/>
            <ac:spMk id="2" creationId="{E199600F-A17E-4354-A7AB-0CC2A43A9354}"/>
          </ac:spMkLst>
        </pc:spChg>
        <pc:spChg chg="mod">
          <ac:chgData name="Muhammad Cassamo" userId="fdce8208-b601-4f8e-aa2e-995454d7cb29" providerId="ADAL" clId="{C075BE3B-632E-4A90-8E70-1EF596CF1F1B}" dt="2024-05-15T19:32:02.610" v="1216" actId="33524"/>
          <ac:spMkLst>
            <pc:docMk/>
            <pc:sldMk cId="3888429410" sldId="268"/>
            <ac:spMk id="3" creationId="{FA6A4B49-27C8-46B6-8B11-AD7E8F615E2C}"/>
          </ac:spMkLst>
        </pc:spChg>
      </pc:sldChg>
      <pc:sldChg chg="modSp add mod ord modTransition modAnim">
        <pc:chgData name="Muhammad Cassamo" userId="fdce8208-b601-4f8e-aa2e-995454d7cb29" providerId="ADAL" clId="{C075BE3B-632E-4A90-8E70-1EF596CF1F1B}" dt="2024-05-15T21:00:44.009" v="2488" actId="113"/>
        <pc:sldMkLst>
          <pc:docMk/>
          <pc:sldMk cId="2480506245" sldId="269"/>
        </pc:sldMkLst>
        <pc:spChg chg="mod">
          <ac:chgData name="Muhammad Cassamo" userId="fdce8208-b601-4f8e-aa2e-995454d7cb29" providerId="ADAL" clId="{C075BE3B-632E-4A90-8E70-1EF596CF1F1B}" dt="2024-05-15T19:33:16.543" v="1253" actId="1076"/>
          <ac:spMkLst>
            <pc:docMk/>
            <pc:sldMk cId="2480506245" sldId="269"/>
            <ac:spMk id="2" creationId="{E199600F-A17E-4354-A7AB-0CC2A43A9354}"/>
          </ac:spMkLst>
        </pc:spChg>
        <pc:spChg chg="mod">
          <ac:chgData name="Muhammad Cassamo" userId="fdce8208-b601-4f8e-aa2e-995454d7cb29" providerId="ADAL" clId="{C075BE3B-632E-4A90-8E70-1EF596CF1F1B}" dt="2024-05-15T21:00:44.009" v="2488" actId="113"/>
          <ac:spMkLst>
            <pc:docMk/>
            <pc:sldMk cId="2480506245" sldId="269"/>
            <ac:spMk id="3" creationId="{FA6A4B49-27C8-46B6-8B11-AD7E8F615E2C}"/>
          </ac:spMkLst>
        </pc:spChg>
      </pc:sldChg>
      <pc:sldChg chg="modSp add mod ord modTransition modAnim">
        <pc:chgData name="Muhammad Cassamo" userId="fdce8208-b601-4f8e-aa2e-995454d7cb29" providerId="ADAL" clId="{C075BE3B-632E-4A90-8E70-1EF596CF1F1B}" dt="2024-05-15T21:03:12.847" v="2503"/>
        <pc:sldMkLst>
          <pc:docMk/>
          <pc:sldMk cId="189599839" sldId="270"/>
        </pc:sldMkLst>
        <pc:spChg chg="mod">
          <ac:chgData name="Muhammad Cassamo" userId="fdce8208-b601-4f8e-aa2e-995454d7cb29" providerId="ADAL" clId="{C075BE3B-632E-4A90-8E70-1EF596CF1F1B}" dt="2024-05-15T20:28:25.411" v="1867" actId="20577"/>
          <ac:spMkLst>
            <pc:docMk/>
            <pc:sldMk cId="189599839" sldId="270"/>
            <ac:spMk id="2" creationId="{E199600F-A17E-4354-A7AB-0CC2A43A9354}"/>
          </ac:spMkLst>
        </pc:spChg>
        <pc:spChg chg="mod">
          <ac:chgData name="Muhammad Cassamo" userId="fdce8208-b601-4f8e-aa2e-995454d7cb29" providerId="ADAL" clId="{C075BE3B-632E-4A90-8E70-1EF596CF1F1B}" dt="2024-05-15T20:29:38.384" v="1904" actId="207"/>
          <ac:spMkLst>
            <pc:docMk/>
            <pc:sldMk cId="189599839" sldId="270"/>
            <ac:spMk id="3" creationId="{FA6A4B49-27C8-46B6-8B11-AD7E8F615E2C}"/>
          </ac:spMkLst>
        </pc:spChg>
      </pc:sldChg>
      <pc:sldChg chg="add modTransition modAnim">
        <pc:chgData name="Muhammad Cassamo" userId="fdce8208-b601-4f8e-aa2e-995454d7cb29" providerId="ADAL" clId="{C075BE3B-632E-4A90-8E70-1EF596CF1F1B}" dt="2024-05-15T21:06:30.050" v="2526"/>
        <pc:sldMkLst>
          <pc:docMk/>
          <pc:sldMk cId="1423893370" sldId="271"/>
        </pc:sldMkLst>
      </pc:sldChg>
      <pc:sldChg chg="modSp add mod ord modTransition">
        <pc:chgData name="Muhammad Cassamo" userId="fdce8208-b601-4f8e-aa2e-995454d7cb29" providerId="ADAL" clId="{C075BE3B-632E-4A90-8E70-1EF596CF1F1B}" dt="2024-05-15T20:59:17.110" v="2477"/>
        <pc:sldMkLst>
          <pc:docMk/>
          <pc:sldMk cId="4016510303" sldId="272"/>
        </pc:sldMkLst>
        <pc:spChg chg="mod">
          <ac:chgData name="Muhammad Cassamo" userId="fdce8208-b601-4f8e-aa2e-995454d7cb29" providerId="ADAL" clId="{C075BE3B-632E-4A90-8E70-1EF596CF1F1B}" dt="2024-05-15T19:57:09.854" v="1507" actId="20577"/>
          <ac:spMkLst>
            <pc:docMk/>
            <pc:sldMk cId="4016510303" sldId="272"/>
            <ac:spMk id="2" creationId="{E199600F-A17E-4354-A7AB-0CC2A43A9354}"/>
          </ac:spMkLst>
        </pc:spChg>
        <pc:spChg chg="mod">
          <ac:chgData name="Muhammad Cassamo" userId="fdce8208-b601-4f8e-aa2e-995454d7cb29" providerId="ADAL" clId="{C075BE3B-632E-4A90-8E70-1EF596CF1F1B}" dt="2024-05-15T19:58:26.984" v="1576" actId="207"/>
          <ac:spMkLst>
            <pc:docMk/>
            <pc:sldMk cId="4016510303" sldId="272"/>
            <ac:spMk id="3" creationId="{FA6A4B49-27C8-46B6-8B11-AD7E8F615E2C}"/>
          </ac:spMkLst>
        </pc:spChg>
      </pc:sldChg>
      <pc:sldChg chg="add">
        <pc:chgData name="Muhammad Cassamo" userId="fdce8208-b601-4f8e-aa2e-995454d7cb29" providerId="ADAL" clId="{C075BE3B-632E-4A90-8E70-1EF596CF1F1B}" dt="2024-05-15T20:01:42.453" v="1577"/>
        <pc:sldMkLst>
          <pc:docMk/>
          <pc:sldMk cId="2576858391" sldId="273"/>
        </pc:sldMkLst>
      </pc:sldChg>
      <pc:sldChg chg="modSp add mod modTransition modAnim">
        <pc:chgData name="Muhammad Cassamo" userId="fdce8208-b601-4f8e-aa2e-995454d7cb29" providerId="ADAL" clId="{C075BE3B-632E-4A90-8E70-1EF596CF1F1B}" dt="2024-05-15T21:04:26.303" v="2512"/>
        <pc:sldMkLst>
          <pc:docMk/>
          <pc:sldMk cId="1147224433" sldId="274"/>
        </pc:sldMkLst>
        <pc:spChg chg="mod">
          <ac:chgData name="Muhammad Cassamo" userId="fdce8208-b601-4f8e-aa2e-995454d7cb29" providerId="ADAL" clId="{C075BE3B-632E-4A90-8E70-1EF596CF1F1B}" dt="2024-05-15T20:05:51.378" v="1671" actId="20577"/>
          <ac:spMkLst>
            <pc:docMk/>
            <pc:sldMk cId="1147224433" sldId="274"/>
            <ac:spMk id="2" creationId="{E199600F-A17E-4354-A7AB-0CC2A43A9354}"/>
          </ac:spMkLst>
        </pc:spChg>
        <pc:spChg chg="mod">
          <ac:chgData name="Muhammad Cassamo" userId="fdce8208-b601-4f8e-aa2e-995454d7cb29" providerId="ADAL" clId="{C075BE3B-632E-4A90-8E70-1EF596CF1F1B}" dt="2024-05-15T20:06:57.619" v="1688" actId="255"/>
          <ac:spMkLst>
            <pc:docMk/>
            <pc:sldMk cId="1147224433" sldId="274"/>
            <ac:spMk id="3" creationId="{FA6A4B49-27C8-46B6-8B11-AD7E8F615E2C}"/>
          </ac:spMkLst>
        </pc:spChg>
      </pc:sldChg>
      <pc:sldChg chg="add modTransition modAnim">
        <pc:chgData name="Muhammad Cassamo" userId="fdce8208-b601-4f8e-aa2e-995454d7cb29" providerId="ADAL" clId="{C075BE3B-632E-4A90-8E70-1EF596CF1F1B}" dt="2024-05-15T21:03:58.512" v="2510"/>
        <pc:sldMkLst>
          <pc:docMk/>
          <pc:sldMk cId="326540343" sldId="275"/>
        </pc:sldMkLst>
      </pc:sldChg>
      <pc:sldChg chg="modSp new mod ord modTransition modAnim">
        <pc:chgData name="Muhammad Cassamo" userId="fdce8208-b601-4f8e-aa2e-995454d7cb29" providerId="ADAL" clId="{C075BE3B-632E-4A90-8E70-1EF596CF1F1B}" dt="2024-05-15T20:57:02.723" v="2464"/>
        <pc:sldMkLst>
          <pc:docMk/>
          <pc:sldMk cId="3406095023" sldId="276"/>
        </pc:sldMkLst>
        <pc:spChg chg="mod">
          <ac:chgData name="Muhammad Cassamo" userId="fdce8208-b601-4f8e-aa2e-995454d7cb29" providerId="ADAL" clId="{C075BE3B-632E-4A90-8E70-1EF596CF1F1B}" dt="2024-05-15T20:42:16.123" v="2013" actId="113"/>
          <ac:spMkLst>
            <pc:docMk/>
            <pc:sldMk cId="3406095023" sldId="276"/>
            <ac:spMk id="2" creationId="{D10ACCE3-9633-4D67-B2E3-96C313A54627}"/>
          </ac:spMkLst>
        </pc:spChg>
        <pc:spChg chg="mod">
          <ac:chgData name="Muhammad Cassamo" userId="fdce8208-b601-4f8e-aa2e-995454d7cb29" providerId="ADAL" clId="{C075BE3B-632E-4A90-8E70-1EF596CF1F1B}" dt="2024-05-15T20:44:19.786" v="2027" actId="20577"/>
          <ac:spMkLst>
            <pc:docMk/>
            <pc:sldMk cId="3406095023" sldId="276"/>
            <ac:spMk id="3" creationId="{36377238-5CA4-4D88-9AAB-B981094270D9}"/>
          </ac:spMkLst>
        </pc:spChg>
        <pc:spChg chg="mod">
          <ac:chgData name="Muhammad Cassamo" userId="fdce8208-b601-4f8e-aa2e-995454d7cb29" providerId="ADAL" clId="{C075BE3B-632E-4A90-8E70-1EF596CF1F1B}" dt="2024-05-15T20:42:09.218" v="2011" actId="20577"/>
          <ac:spMkLst>
            <pc:docMk/>
            <pc:sldMk cId="3406095023" sldId="276"/>
            <ac:spMk id="4" creationId="{9E5AC191-CA61-43A2-BC5A-414847CCEE8F}"/>
          </ac:spMkLst>
        </pc:spChg>
      </pc:sldChg>
      <pc:sldChg chg="addSp delSp modSp new mod modTransition">
        <pc:chgData name="Muhammad Cassamo" userId="fdce8208-b601-4f8e-aa2e-995454d7cb29" providerId="ADAL" clId="{C075BE3B-632E-4A90-8E70-1EF596CF1F1B}" dt="2024-05-15T20:58:51.082" v="2474"/>
        <pc:sldMkLst>
          <pc:docMk/>
          <pc:sldMk cId="755572752" sldId="277"/>
        </pc:sldMkLst>
        <pc:spChg chg="mod">
          <ac:chgData name="Muhammad Cassamo" userId="fdce8208-b601-4f8e-aa2e-995454d7cb29" providerId="ADAL" clId="{C075BE3B-632E-4A90-8E70-1EF596CF1F1B}" dt="2024-05-15T20:46:14.705" v="2044" actId="1076"/>
          <ac:spMkLst>
            <pc:docMk/>
            <pc:sldMk cId="755572752" sldId="277"/>
            <ac:spMk id="2" creationId="{F15A2340-0C8E-4857-B725-514A0DFB922C}"/>
          </ac:spMkLst>
        </pc:spChg>
        <pc:spChg chg="del">
          <ac:chgData name="Muhammad Cassamo" userId="fdce8208-b601-4f8e-aa2e-995454d7cb29" providerId="ADAL" clId="{C075BE3B-632E-4A90-8E70-1EF596CF1F1B}" dt="2024-05-15T20:45:46.946" v="2039"/>
          <ac:spMkLst>
            <pc:docMk/>
            <pc:sldMk cId="755572752" sldId="277"/>
            <ac:spMk id="3" creationId="{7F93F80F-7DA4-49ED-A48A-40CC31C66F9D}"/>
          </ac:spMkLst>
        </pc:spChg>
        <pc:picChg chg="add mod">
          <ac:chgData name="Muhammad Cassamo" userId="fdce8208-b601-4f8e-aa2e-995454d7cb29" providerId="ADAL" clId="{C075BE3B-632E-4A90-8E70-1EF596CF1F1B}" dt="2024-05-15T20:46:20.377" v="2045" actId="14100"/>
          <ac:picMkLst>
            <pc:docMk/>
            <pc:sldMk cId="755572752" sldId="277"/>
            <ac:picMk id="5" creationId="{3F70C5F6-F540-4435-A5A0-20848DB5B55A}"/>
          </ac:picMkLst>
        </pc:picChg>
      </pc:sldChg>
      <pc:sldChg chg="addSp delSp modSp add mod modTransition">
        <pc:chgData name="Muhammad Cassamo" userId="fdce8208-b601-4f8e-aa2e-995454d7cb29" providerId="ADAL" clId="{C075BE3B-632E-4A90-8E70-1EF596CF1F1B}" dt="2024-05-15T20:58:55.779" v="2475"/>
        <pc:sldMkLst>
          <pc:docMk/>
          <pc:sldMk cId="3971254798" sldId="278"/>
        </pc:sldMkLst>
        <pc:spChg chg="mod">
          <ac:chgData name="Muhammad Cassamo" userId="fdce8208-b601-4f8e-aa2e-995454d7cb29" providerId="ADAL" clId="{C075BE3B-632E-4A90-8E70-1EF596CF1F1B}" dt="2024-05-15T20:47:24.513" v="2050" actId="20577"/>
          <ac:spMkLst>
            <pc:docMk/>
            <pc:sldMk cId="3971254798" sldId="278"/>
            <ac:spMk id="2" creationId="{F15A2340-0C8E-4857-B725-514A0DFB922C}"/>
          </ac:spMkLst>
        </pc:spChg>
        <pc:spChg chg="add del mod">
          <ac:chgData name="Muhammad Cassamo" userId="fdce8208-b601-4f8e-aa2e-995454d7cb29" providerId="ADAL" clId="{C075BE3B-632E-4A90-8E70-1EF596CF1F1B}" dt="2024-05-15T20:47:33.014" v="2052"/>
          <ac:spMkLst>
            <pc:docMk/>
            <pc:sldMk cId="3971254798" sldId="278"/>
            <ac:spMk id="6" creationId="{1B0B6006-B36D-45B9-8EDF-8E8F4BDA7C3B}"/>
          </ac:spMkLst>
        </pc:spChg>
        <pc:picChg chg="del">
          <ac:chgData name="Muhammad Cassamo" userId="fdce8208-b601-4f8e-aa2e-995454d7cb29" providerId="ADAL" clId="{C075BE3B-632E-4A90-8E70-1EF596CF1F1B}" dt="2024-05-15T20:47:27.407" v="2051" actId="478"/>
          <ac:picMkLst>
            <pc:docMk/>
            <pc:sldMk cId="3971254798" sldId="278"/>
            <ac:picMk id="5" creationId="{3F70C5F6-F540-4435-A5A0-20848DB5B55A}"/>
          </ac:picMkLst>
        </pc:picChg>
        <pc:picChg chg="add mod">
          <ac:chgData name="Muhammad Cassamo" userId="fdce8208-b601-4f8e-aa2e-995454d7cb29" providerId="ADAL" clId="{C075BE3B-632E-4A90-8E70-1EF596CF1F1B}" dt="2024-05-15T20:48:11.797" v="2061" actId="1076"/>
          <ac:picMkLst>
            <pc:docMk/>
            <pc:sldMk cId="3971254798" sldId="278"/>
            <ac:picMk id="7" creationId="{2C20BC2A-0CC4-49C5-9011-212E0E41811C}"/>
          </ac:picMkLst>
        </pc:picChg>
      </pc:sldChg>
      <pc:sldChg chg="addSp delSp modSp add mod modTransition">
        <pc:chgData name="Muhammad Cassamo" userId="fdce8208-b601-4f8e-aa2e-995454d7cb29" providerId="ADAL" clId="{C075BE3B-632E-4A90-8E70-1EF596CF1F1B}" dt="2024-05-15T20:58:59.388" v="2476"/>
        <pc:sldMkLst>
          <pc:docMk/>
          <pc:sldMk cId="2489684426" sldId="279"/>
        </pc:sldMkLst>
        <pc:spChg chg="mod">
          <ac:chgData name="Muhammad Cassamo" userId="fdce8208-b601-4f8e-aa2e-995454d7cb29" providerId="ADAL" clId="{C075BE3B-632E-4A90-8E70-1EF596CF1F1B}" dt="2024-05-15T20:48:25.532" v="2064" actId="20577"/>
          <ac:spMkLst>
            <pc:docMk/>
            <pc:sldMk cId="2489684426" sldId="279"/>
            <ac:spMk id="2" creationId="{F15A2340-0C8E-4857-B725-514A0DFB922C}"/>
          </ac:spMkLst>
        </pc:spChg>
        <pc:spChg chg="add del mod">
          <ac:chgData name="Muhammad Cassamo" userId="fdce8208-b601-4f8e-aa2e-995454d7cb29" providerId="ADAL" clId="{C075BE3B-632E-4A90-8E70-1EF596CF1F1B}" dt="2024-05-15T20:48:34.644" v="2066"/>
          <ac:spMkLst>
            <pc:docMk/>
            <pc:sldMk cId="2489684426" sldId="279"/>
            <ac:spMk id="5" creationId="{985E574A-70E2-4410-AE54-5BCB5344A6AE}"/>
          </ac:spMkLst>
        </pc:spChg>
        <pc:picChg chg="add mod">
          <ac:chgData name="Muhammad Cassamo" userId="fdce8208-b601-4f8e-aa2e-995454d7cb29" providerId="ADAL" clId="{C075BE3B-632E-4A90-8E70-1EF596CF1F1B}" dt="2024-05-15T20:48:52.572" v="2070" actId="14100"/>
          <ac:picMkLst>
            <pc:docMk/>
            <pc:sldMk cId="2489684426" sldId="279"/>
            <ac:picMk id="6" creationId="{9CD9BBF6-5107-4639-8722-02204254A944}"/>
          </ac:picMkLst>
        </pc:picChg>
        <pc:picChg chg="del">
          <ac:chgData name="Muhammad Cassamo" userId="fdce8208-b601-4f8e-aa2e-995454d7cb29" providerId="ADAL" clId="{C075BE3B-632E-4A90-8E70-1EF596CF1F1B}" dt="2024-05-15T20:48:27.549" v="2065" actId="478"/>
          <ac:picMkLst>
            <pc:docMk/>
            <pc:sldMk cId="2489684426" sldId="279"/>
            <ac:picMk id="7" creationId="{2C20BC2A-0CC4-49C5-9011-212E0E41811C}"/>
          </ac:picMkLst>
        </pc:picChg>
      </pc:sldChg>
      <pc:sldChg chg="add">
        <pc:chgData name="Muhammad Cassamo" userId="fdce8208-b601-4f8e-aa2e-995454d7cb29" providerId="ADAL" clId="{C075BE3B-632E-4A90-8E70-1EF596CF1F1B}" dt="2024-05-20T10:47:25.627" v="2528" actId="2890"/>
        <pc:sldMkLst>
          <pc:docMk/>
          <pc:sldMk cId="356407834" sldId="280"/>
        </pc:sldMkLst>
      </pc:sldChg>
    </pc:docChg>
  </pc:docChgLst>
  <pc:docChgLst>
    <pc:chgData name="Muhammad Cassamo" userId="fdce8208-b601-4f8e-aa2e-995454d7cb29" providerId="ADAL" clId="{1A20FB69-05D9-4ACF-8CEA-29C56EB3305C}"/>
    <pc:docChg chg="undo custSel addSld delSld modSld sldOrd">
      <pc:chgData name="Muhammad Cassamo" userId="fdce8208-b601-4f8e-aa2e-995454d7cb29" providerId="ADAL" clId="{1A20FB69-05D9-4ACF-8CEA-29C56EB3305C}" dt="2024-11-08T17:44:06.011" v="1146" actId="14100"/>
      <pc:docMkLst>
        <pc:docMk/>
      </pc:docMkLst>
      <pc:sldChg chg="modSp mod">
        <pc:chgData name="Muhammad Cassamo" userId="fdce8208-b601-4f8e-aa2e-995454d7cb29" providerId="ADAL" clId="{1A20FB69-05D9-4ACF-8CEA-29C56EB3305C}" dt="2024-11-08T17:14:40.771" v="74" actId="20577"/>
        <pc:sldMkLst>
          <pc:docMk/>
          <pc:sldMk cId="1136250268" sldId="256"/>
        </pc:sldMkLst>
        <pc:spChg chg="mod">
          <ac:chgData name="Muhammad Cassamo" userId="fdce8208-b601-4f8e-aa2e-995454d7cb29" providerId="ADAL" clId="{1A20FB69-05D9-4ACF-8CEA-29C56EB3305C}" dt="2024-11-08T17:14:40.771" v="74" actId="20577"/>
          <ac:spMkLst>
            <pc:docMk/>
            <pc:sldMk cId="1136250268" sldId="256"/>
            <ac:spMk id="4" creationId="{E10C5037-DA4A-44E2-A9FB-84B1498768A7}"/>
          </ac:spMkLst>
        </pc:spChg>
      </pc:sldChg>
      <pc:sldChg chg="modSp">
        <pc:chgData name="Muhammad Cassamo" userId="fdce8208-b601-4f8e-aa2e-995454d7cb29" providerId="ADAL" clId="{1A20FB69-05D9-4ACF-8CEA-29C56EB3305C}" dt="2024-11-08T17:15:44.865" v="247" actId="20577"/>
        <pc:sldMkLst>
          <pc:docMk/>
          <pc:sldMk cId="4080338747" sldId="257"/>
        </pc:sldMkLst>
        <pc:graphicFrameChg chg="mod">
          <ac:chgData name="Muhammad Cassamo" userId="fdce8208-b601-4f8e-aa2e-995454d7cb29" providerId="ADAL" clId="{1A20FB69-05D9-4ACF-8CEA-29C56EB3305C}" dt="2024-11-08T17:15:44.865" v="247" actId="20577"/>
          <ac:graphicFrameMkLst>
            <pc:docMk/>
            <pc:sldMk cId="4080338747" sldId="257"/>
            <ac:graphicFrameMk id="10" creationId="{4DBF5C5D-E8C1-4EFB-87B6-B4245AB407AE}"/>
          </ac:graphicFrameMkLst>
        </pc:graphicFrameChg>
      </pc:sldChg>
      <pc:sldChg chg="modSp mod">
        <pc:chgData name="Muhammad Cassamo" userId="fdce8208-b601-4f8e-aa2e-995454d7cb29" providerId="ADAL" clId="{1A20FB69-05D9-4ACF-8CEA-29C56EB3305C}" dt="2024-11-08T17:44:06.011" v="1146" actId="14100"/>
        <pc:sldMkLst>
          <pc:docMk/>
          <pc:sldMk cId="2169832658" sldId="260"/>
        </pc:sldMkLst>
        <pc:spChg chg="mod">
          <ac:chgData name="Muhammad Cassamo" userId="fdce8208-b601-4f8e-aa2e-995454d7cb29" providerId="ADAL" clId="{1A20FB69-05D9-4ACF-8CEA-29C56EB3305C}" dt="2024-11-08T17:44:06.011" v="1146" actId="14100"/>
          <ac:spMkLst>
            <pc:docMk/>
            <pc:sldMk cId="2169832658" sldId="260"/>
            <ac:spMk id="3" creationId="{FA6A4B49-27C8-46B6-8B11-AD7E8F615E2C}"/>
          </ac:spMkLst>
        </pc:spChg>
      </pc:sldChg>
      <pc:sldChg chg="del">
        <pc:chgData name="Muhammad Cassamo" userId="fdce8208-b601-4f8e-aa2e-995454d7cb29" providerId="ADAL" clId="{1A20FB69-05D9-4ACF-8CEA-29C56EB3305C}" dt="2024-11-08T17:09:13.627" v="0" actId="2696"/>
        <pc:sldMkLst>
          <pc:docMk/>
          <pc:sldMk cId="3803842256" sldId="262"/>
        </pc:sldMkLst>
      </pc:sldChg>
      <pc:sldChg chg="modSp mod">
        <pc:chgData name="Muhammad Cassamo" userId="fdce8208-b601-4f8e-aa2e-995454d7cb29" providerId="ADAL" clId="{1A20FB69-05D9-4ACF-8CEA-29C56EB3305C}" dt="2024-11-08T17:10:17.931" v="23" actId="20577"/>
        <pc:sldMkLst>
          <pc:docMk/>
          <pc:sldMk cId="613291450" sldId="263"/>
        </pc:sldMkLst>
        <pc:spChg chg="mod">
          <ac:chgData name="Muhammad Cassamo" userId="fdce8208-b601-4f8e-aa2e-995454d7cb29" providerId="ADAL" clId="{1A20FB69-05D9-4ACF-8CEA-29C56EB3305C}" dt="2024-11-08T17:10:17.931" v="23" actId="20577"/>
          <ac:spMkLst>
            <pc:docMk/>
            <pc:sldMk cId="613291450" sldId="263"/>
            <ac:spMk id="4" creationId="{8B863B31-6429-468C-9624-0D0BBDBACA62}"/>
          </ac:spMkLst>
        </pc:spChg>
      </pc:sldChg>
      <pc:sldChg chg="del">
        <pc:chgData name="Muhammad Cassamo" userId="fdce8208-b601-4f8e-aa2e-995454d7cb29" providerId="ADAL" clId="{1A20FB69-05D9-4ACF-8CEA-29C56EB3305C}" dt="2024-11-08T17:09:17.672" v="1" actId="2696"/>
        <pc:sldMkLst>
          <pc:docMk/>
          <pc:sldMk cId="835186710" sldId="265"/>
        </pc:sldMkLst>
      </pc:sldChg>
      <pc:sldChg chg="del">
        <pc:chgData name="Muhammad Cassamo" userId="fdce8208-b601-4f8e-aa2e-995454d7cb29" providerId="ADAL" clId="{1A20FB69-05D9-4ACF-8CEA-29C56EB3305C}" dt="2024-11-08T17:09:58.825" v="4" actId="2696"/>
        <pc:sldMkLst>
          <pc:docMk/>
          <pc:sldMk cId="189599839" sldId="270"/>
        </pc:sldMkLst>
      </pc:sldChg>
      <pc:sldChg chg="del">
        <pc:chgData name="Muhammad Cassamo" userId="fdce8208-b601-4f8e-aa2e-995454d7cb29" providerId="ADAL" clId="{1A20FB69-05D9-4ACF-8CEA-29C56EB3305C}" dt="2024-11-08T17:09:49.589" v="3" actId="2696"/>
        <pc:sldMkLst>
          <pc:docMk/>
          <pc:sldMk cId="1147224433" sldId="274"/>
        </pc:sldMkLst>
      </pc:sldChg>
      <pc:sldChg chg="del">
        <pc:chgData name="Muhammad Cassamo" userId="fdce8208-b601-4f8e-aa2e-995454d7cb29" providerId="ADAL" clId="{1A20FB69-05D9-4ACF-8CEA-29C56EB3305C}" dt="2024-11-08T17:09:41.566" v="2" actId="2696"/>
        <pc:sldMkLst>
          <pc:docMk/>
          <pc:sldMk cId="326540343" sldId="275"/>
        </pc:sldMkLst>
      </pc:sldChg>
      <pc:sldChg chg="addSp delSp modSp mod delAnim">
        <pc:chgData name="Muhammad Cassamo" userId="fdce8208-b601-4f8e-aa2e-995454d7cb29" providerId="ADAL" clId="{1A20FB69-05D9-4ACF-8CEA-29C56EB3305C}" dt="2024-11-08T17:43:25.948" v="1143" actId="255"/>
        <pc:sldMkLst>
          <pc:docMk/>
          <pc:sldMk cId="3406095023" sldId="276"/>
        </pc:sldMkLst>
        <pc:spChg chg="mod">
          <ac:chgData name="Muhammad Cassamo" userId="fdce8208-b601-4f8e-aa2e-995454d7cb29" providerId="ADAL" clId="{1A20FB69-05D9-4ACF-8CEA-29C56EB3305C}" dt="2024-11-08T17:43:25.948" v="1143" actId="255"/>
          <ac:spMkLst>
            <pc:docMk/>
            <pc:sldMk cId="3406095023" sldId="276"/>
            <ac:spMk id="2" creationId="{D10ACCE3-9633-4D67-B2E3-96C313A54627}"/>
          </ac:spMkLst>
        </pc:spChg>
        <pc:spChg chg="del">
          <ac:chgData name="Muhammad Cassamo" userId="fdce8208-b601-4f8e-aa2e-995454d7cb29" providerId="ADAL" clId="{1A20FB69-05D9-4ACF-8CEA-29C56EB3305C}" dt="2024-11-08T17:11:59.937" v="67" actId="478"/>
          <ac:spMkLst>
            <pc:docMk/>
            <pc:sldMk cId="3406095023" sldId="276"/>
            <ac:spMk id="3" creationId="{36377238-5CA4-4D88-9AAB-B981094270D9}"/>
          </ac:spMkLst>
        </pc:spChg>
        <pc:spChg chg="del">
          <ac:chgData name="Muhammad Cassamo" userId="fdce8208-b601-4f8e-aa2e-995454d7cb29" providerId="ADAL" clId="{1A20FB69-05D9-4ACF-8CEA-29C56EB3305C}" dt="2024-11-08T17:12:03.933" v="70" actId="478"/>
          <ac:spMkLst>
            <pc:docMk/>
            <pc:sldMk cId="3406095023" sldId="276"/>
            <ac:spMk id="4" creationId="{9E5AC191-CA61-43A2-BC5A-414847CCEE8F}"/>
          </ac:spMkLst>
        </pc:spChg>
        <pc:spChg chg="add del mod">
          <ac:chgData name="Muhammad Cassamo" userId="fdce8208-b601-4f8e-aa2e-995454d7cb29" providerId="ADAL" clId="{1A20FB69-05D9-4ACF-8CEA-29C56EB3305C}" dt="2024-11-08T17:12:02.375" v="69" actId="478"/>
          <ac:spMkLst>
            <pc:docMk/>
            <pc:sldMk cId="3406095023" sldId="276"/>
            <ac:spMk id="7" creationId="{7BB78CA8-3873-450A-8AC3-D7DDFF3500DD}"/>
          </ac:spMkLst>
        </pc:spChg>
        <pc:spChg chg="add del mod">
          <ac:chgData name="Muhammad Cassamo" userId="fdce8208-b601-4f8e-aa2e-995454d7cb29" providerId="ADAL" clId="{1A20FB69-05D9-4ACF-8CEA-29C56EB3305C}" dt="2024-11-08T17:12:04.667" v="71" actId="478"/>
          <ac:spMkLst>
            <pc:docMk/>
            <pc:sldMk cId="3406095023" sldId="276"/>
            <ac:spMk id="9" creationId="{EA5FC9A5-9789-4B8C-934C-37FE00A9C0A0}"/>
          </ac:spMkLst>
        </pc:spChg>
      </pc:sldChg>
      <pc:sldChg chg="add">
        <pc:chgData name="Muhammad Cassamo" userId="fdce8208-b601-4f8e-aa2e-995454d7cb29" providerId="ADAL" clId="{1A20FB69-05D9-4ACF-8CEA-29C56EB3305C}" dt="2024-11-08T17:11:41.182" v="24" actId="2890"/>
        <pc:sldMkLst>
          <pc:docMk/>
          <pc:sldMk cId="2795985247" sldId="281"/>
        </pc:sldMkLst>
      </pc:sldChg>
      <pc:sldChg chg="addSp delSp modSp add mod modAnim">
        <pc:chgData name="Muhammad Cassamo" userId="fdce8208-b601-4f8e-aa2e-995454d7cb29" providerId="ADAL" clId="{1A20FB69-05D9-4ACF-8CEA-29C56EB3305C}" dt="2024-11-08T17:22:01.196" v="258" actId="14100"/>
        <pc:sldMkLst>
          <pc:docMk/>
          <pc:sldMk cId="867519122" sldId="282"/>
        </pc:sldMkLst>
        <pc:spChg chg="del">
          <ac:chgData name="Muhammad Cassamo" userId="fdce8208-b601-4f8e-aa2e-995454d7cb29" providerId="ADAL" clId="{1A20FB69-05D9-4ACF-8CEA-29C56EB3305C}" dt="2024-11-08T17:21:20.616" v="252" actId="478"/>
          <ac:spMkLst>
            <pc:docMk/>
            <pc:sldMk cId="867519122" sldId="282"/>
            <ac:spMk id="2" creationId="{C8F58AE6-56F6-44E8-8BBF-23277B1773E4}"/>
          </ac:spMkLst>
        </pc:spChg>
        <pc:spChg chg="del">
          <ac:chgData name="Muhammad Cassamo" userId="fdce8208-b601-4f8e-aa2e-995454d7cb29" providerId="ADAL" clId="{1A20FB69-05D9-4ACF-8CEA-29C56EB3305C}" dt="2024-11-08T17:21:09.793" v="249" actId="478"/>
          <ac:spMkLst>
            <pc:docMk/>
            <pc:sldMk cId="867519122" sldId="282"/>
            <ac:spMk id="4" creationId="{8B863B31-6429-468C-9624-0D0BBDBACA62}"/>
          </ac:spMkLst>
        </pc:spChg>
        <pc:spChg chg="add del mod">
          <ac:chgData name="Muhammad Cassamo" userId="fdce8208-b601-4f8e-aa2e-995454d7cb29" providerId="ADAL" clId="{1A20FB69-05D9-4ACF-8CEA-29C56EB3305C}" dt="2024-11-08T17:21:11.984" v="251" actId="478"/>
          <ac:spMkLst>
            <pc:docMk/>
            <pc:sldMk cId="867519122" sldId="282"/>
            <ac:spMk id="5" creationId="{ECB24ABE-6C21-4C46-9BC1-A5372AAA0B33}"/>
          </ac:spMkLst>
        </pc:spChg>
        <pc:spChg chg="add del mod">
          <ac:chgData name="Muhammad Cassamo" userId="fdce8208-b601-4f8e-aa2e-995454d7cb29" providerId="ADAL" clId="{1A20FB69-05D9-4ACF-8CEA-29C56EB3305C}" dt="2024-11-08T17:21:21.601" v="253" actId="478"/>
          <ac:spMkLst>
            <pc:docMk/>
            <pc:sldMk cId="867519122" sldId="282"/>
            <ac:spMk id="7" creationId="{6AEB45F9-056F-4D83-9DDB-E6FCE6CE40F0}"/>
          </ac:spMkLst>
        </pc:spChg>
        <pc:picChg chg="add mod">
          <ac:chgData name="Muhammad Cassamo" userId="fdce8208-b601-4f8e-aa2e-995454d7cb29" providerId="ADAL" clId="{1A20FB69-05D9-4ACF-8CEA-29C56EB3305C}" dt="2024-11-08T17:22:01.196" v="258" actId="14100"/>
          <ac:picMkLst>
            <pc:docMk/>
            <pc:sldMk cId="867519122" sldId="282"/>
            <ac:picMk id="8" creationId="{475559C9-16AD-4879-A061-E0B73E597616}"/>
          </ac:picMkLst>
        </pc:picChg>
      </pc:sldChg>
      <pc:sldChg chg="addSp delSp modSp add mod delAnim modAnim">
        <pc:chgData name="Muhammad Cassamo" userId="fdce8208-b601-4f8e-aa2e-995454d7cb29" providerId="ADAL" clId="{1A20FB69-05D9-4ACF-8CEA-29C56EB3305C}" dt="2024-11-08T17:24:06.497" v="265" actId="14100"/>
        <pc:sldMkLst>
          <pc:docMk/>
          <pc:sldMk cId="3669763965" sldId="283"/>
        </pc:sldMkLst>
        <pc:picChg chg="add mod">
          <ac:chgData name="Muhammad Cassamo" userId="fdce8208-b601-4f8e-aa2e-995454d7cb29" providerId="ADAL" clId="{1A20FB69-05D9-4ACF-8CEA-29C56EB3305C}" dt="2024-11-08T17:24:06.497" v="265" actId="14100"/>
          <ac:picMkLst>
            <pc:docMk/>
            <pc:sldMk cId="3669763965" sldId="283"/>
            <ac:picMk id="2" creationId="{E6355D2C-3098-4029-B94F-E1905791529C}"/>
          </ac:picMkLst>
        </pc:picChg>
        <pc:picChg chg="del">
          <ac:chgData name="Muhammad Cassamo" userId="fdce8208-b601-4f8e-aa2e-995454d7cb29" providerId="ADAL" clId="{1A20FB69-05D9-4ACF-8CEA-29C56EB3305C}" dt="2024-11-08T17:23:24.174" v="260" actId="478"/>
          <ac:picMkLst>
            <pc:docMk/>
            <pc:sldMk cId="3669763965" sldId="283"/>
            <ac:picMk id="8" creationId="{475559C9-16AD-4879-A061-E0B73E597616}"/>
          </ac:picMkLst>
        </pc:picChg>
      </pc:sldChg>
      <pc:sldChg chg="addSp modSp add mod ord modTransition modAnim">
        <pc:chgData name="Muhammad Cassamo" userId="fdce8208-b601-4f8e-aa2e-995454d7cb29" providerId="ADAL" clId="{1A20FB69-05D9-4ACF-8CEA-29C56EB3305C}" dt="2024-11-08T17:43:01.032" v="1142"/>
        <pc:sldMkLst>
          <pc:docMk/>
          <pc:sldMk cId="2690642143" sldId="284"/>
        </pc:sldMkLst>
        <pc:spChg chg="mod">
          <ac:chgData name="Muhammad Cassamo" userId="fdce8208-b601-4f8e-aa2e-995454d7cb29" providerId="ADAL" clId="{1A20FB69-05D9-4ACF-8CEA-29C56EB3305C}" dt="2024-11-08T17:42:00.230" v="1132" actId="1076"/>
          <ac:spMkLst>
            <pc:docMk/>
            <pc:sldMk cId="2690642143" sldId="284"/>
            <ac:spMk id="2" creationId="{E199600F-A17E-4354-A7AB-0CC2A43A9354}"/>
          </ac:spMkLst>
        </pc:spChg>
        <pc:spChg chg="mod">
          <ac:chgData name="Muhammad Cassamo" userId="fdce8208-b601-4f8e-aa2e-995454d7cb29" providerId="ADAL" clId="{1A20FB69-05D9-4ACF-8CEA-29C56EB3305C}" dt="2024-11-08T17:27:26.774" v="310" actId="20577"/>
          <ac:spMkLst>
            <pc:docMk/>
            <pc:sldMk cId="2690642143" sldId="284"/>
            <ac:spMk id="3" creationId="{FA6A4B49-27C8-46B6-8B11-AD7E8F615E2C}"/>
          </ac:spMkLst>
        </pc:spChg>
        <pc:spChg chg="add mod">
          <ac:chgData name="Muhammad Cassamo" userId="fdce8208-b601-4f8e-aa2e-995454d7cb29" providerId="ADAL" clId="{1A20FB69-05D9-4ACF-8CEA-29C56EB3305C}" dt="2024-11-08T17:40:53.134" v="1131" actId="255"/>
          <ac:spMkLst>
            <pc:docMk/>
            <pc:sldMk cId="2690642143" sldId="284"/>
            <ac:spMk id="5" creationId="{74B085E8-1BE3-4ABD-A956-43DB32B0C24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2F69A6-0780-49EA-A6A8-3965C12489B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0269CC2-8DD6-4402-82F3-18F164A732FF}">
      <dgm:prSet/>
      <dgm:spPr/>
      <dgm:t>
        <a:bodyPr/>
        <a:lstStyle/>
        <a:p>
          <a:pPr>
            <a:lnSpc>
              <a:spcPct val="100000"/>
            </a:lnSpc>
          </a:pPr>
          <a:r>
            <a:rPr lang="en-US" dirty="0">
              <a:solidFill>
                <a:schemeClr val="bg1"/>
              </a:solidFill>
            </a:rPr>
            <a:t>Navigate the employment world successfully</a:t>
          </a:r>
        </a:p>
      </dgm:t>
    </dgm:pt>
    <dgm:pt modelId="{4A8A3B18-A3DE-475C-8BF1-FB4B84DDA43B}" type="parTrans" cxnId="{813C1BD6-5A4A-43F4-8BF7-0645F72381AA}">
      <dgm:prSet/>
      <dgm:spPr/>
      <dgm:t>
        <a:bodyPr/>
        <a:lstStyle/>
        <a:p>
          <a:endParaRPr lang="en-US"/>
        </a:p>
      </dgm:t>
    </dgm:pt>
    <dgm:pt modelId="{2DAA2C1D-14F6-4BCA-B047-0B53ADD46F43}" type="sibTrans" cxnId="{813C1BD6-5A4A-43F4-8BF7-0645F72381AA}">
      <dgm:prSet/>
      <dgm:spPr/>
      <dgm:t>
        <a:bodyPr/>
        <a:lstStyle/>
        <a:p>
          <a:endParaRPr lang="en-US"/>
        </a:p>
      </dgm:t>
    </dgm:pt>
    <dgm:pt modelId="{2B87ECDB-C552-42F6-9B52-6548A18B206B}">
      <dgm:prSet/>
      <dgm:spPr/>
      <dgm:t>
        <a:bodyPr/>
        <a:lstStyle/>
        <a:p>
          <a:pPr>
            <a:lnSpc>
              <a:spcPct val="100000"/>
            </a:lnSpc>
          </a:pPr>
          <a:r>
            <a:rPr lang="en-US" dirty="0">
              <a:solidFill>
                <a:schemeClr val="bg1"/>
              </a:solidFill>
            </a:rPr>
            <a:t>Be able to create a CV that accurately describes you</a:t>
          </a:r>
        </a:p>
      </dgm:t>
    </dgm:pt>
    <dgm:pt modelId="{0DC560D9-C62C-41BA-8D68-CB78933BFF0C}" type="parTrans" cxnId="{91AFA996-5E3B-401C-B400-E70DBD4A4AB6}">
      <dgm:prSet/>
      <dgm:spPr/>
      <dgm:t>
        <a:bodyPr/>
        <a:lstStyle/>
        <a:p>
          <a:endParaRPr lang="en-US"/>
        </a:p>
      </dgm:t>
    </dgm:pt>
    <dgm:pt modelId="{80EFB54F-1AC8-40D9-981D-4C85160A5799}" type="sibTrans" cxnId="{91AFA996-5E3B-401C-B400-E70DBD4A4AB6}">
      <dgm:prSet/>
      <dgm:spPr/>
      <dgm:t>
        <a:bodyPr/>
        <a:lstStyle/>
        <a:p>
          <a:endParaRPr lang="en-US"/>
        </a:p>
      </dgm:t>
    </dgm:pt>
    <dgm:pt modelId="{419DF63C-9792-4EF5-9125-1EEF4D07C33F}">
      <dgm:prSet/>
      <dgm:spPr/>
      <dgm:t>
        <a:bodyPr/>
        <a:lstStyle/>
        <a:p>
          <a:pPr>
            <a:lnSpc>
              <a:spcPct val="100000"/>
            </a:lnSpc>
          </a:pPr>
          <a:r>
            <a:rPr lang="en-US" dirty="0">
              <a:solidFill>
                <a:schemeClr val="bg1"/>
              </a:solidFill>
            </a:rPr>
            <a:t>Create cover letters to suit your employment preferences/needs</a:t>
          </a:r>
        </a:p>
      </dgm:t>
    </dgm:pt>
    <dgm:pt modelId="{2B95E8EF-82FE-4F54-970D-D55C9AD8EC00}" type="parTrans" cxnId="{024B121E-3EE5-42C9-97D1-5E0D27C29DC3}">
      <dgm:prSet/>
      <dgm:spPr/>
      <dgm:t>
        <a:bodyPr/>
        <a:lstStyle/>
        <a:p>
          <a:endParaRPr lang="en-US"/>
        </a:p>
      </dgm:t>
    </dgm:pt>
    <dgm:pt modelId="{EA8773AB-BB82-4BF6-944E-80CD2086CE93}" type="sibTrans" cxnId="{024B121E-3EE5-42C9-97D1-5E0D27C29DC3}">
      <dgm:prSet/>
      <dgm:spPr/>
      <dgm:t>
        <a:bodyPr/>
        <a:lstStyle/>
        <a:p>
          <a:endParaRPr lang="en-US"/>
        </a:p>
      </dgm:t>
    </dgm:pt>
    <dgm:pt modelId="{1B1E513F-BEB7-483A-8F12-A8210AEF19E9}">
      <dgm:prSet/>
      <dgm:spPr/>
      <dgm:t>
        <a:bodyPr/>
        <a:lstStyle/>
        <a:p>
          <a:pPr>
            <a:lnSpc>
              <a:spcPct val="100000"/>
            </a:lnSpc>
          </a:pPr>
          <a:r>
            <a:rPr lang="en-US" dirty="0">
              <a:solidFill>
                <a:schemeClr val="bg1"/>
              </a:solidFill>
            </a:rPr>
            <a:t>Look for jobs in a proactive manner</a:t>
          </a:r>
        </a:p>
      </dgm:t>
    </dgm:pt>
    <dgm:pt modelId="{DB284026-3063-4705-B72C-ADE04469BE6D}" type="parTrans" cxnId="{9CD469EF-CF99-411A-B4B3-5B2C59AF684C}">
      <dgm:prSet/>
      <dgm:spPr/>
      <dgm:t>
        <a:bodyPr/>
        <a:lstStyle/>
        <a:p>
          <a:endParaRPr lang="en-US"/>
        </a:p>
      </dgm:t>
    </dgm:pt>
    <dgm:pt modelId="{D99C9B80-BA48-46B7-8B67-372E2AFD9E86}" type="sibTrans" cxnId="{9CD469EF-CF99-411A-B4B3-5B2C59AF684C}">
      <dgm:prSet/>
      <dgm:spPr/>
      <dgm:t>
        <a:bodyPr/>
        <a:lstStyle/>
        <a:p>
          <a:endParaRPr lang="en-US"/>
        </a:p>
      </dgm:t>
    </dgm:pt>
    <dgm:pt modelId="{05261D3E-3CC7-4C85-9E09-D67FC777908C}" type="pres">
      <dgm:prSet presAssocID="{162F69A6-0780-49EA-A6A8-3965C12489B2}" presName="root" presStyleCnt="0">
        <dgm:presLayoutVars>
          <dgm:dir/>
          <dgm:resizeHandles val="exact"/>
        </dgm:presLayoutVars>
      </dgm:prSet>
      <dgm:spPr/>
    </dgm:pt>
    <dgm:pt modelId="{25C6FE9B-AED9-47D9-807F-76A517615FC1}" type="pres">
      <dgm:prSet presAssocID="{30269CC2-8DD6-4402-82F3-18F164A732FF}" presName="compNode" presStyleCnt="0"/>
      <dgm:spPr/>
    </dgm:pt>
    <dgm:pt modelId="{99698387-9DF3-4127-A7DE-FCE3F05A3470}" type="pres">
      <dgm:prSet presAssocID="{30269CC2-8DD6-4402-82F3-18F164A732FF}" presName="bgRect" presStyleLbl="bgShp" presStyleIdx="0" presStyleCnt="4"/>
      <dgm:spPr>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dgm:spPr>
    </dgm:pt>
    <dgm:pt modelId="{B52E1101-E263-4511-8D8F-5A215C912C41}" type="pres">
      <dgm:prSet presAssocID="{30269CC2-8DD6-4402-82F3-18F164A732FF}"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rry"/>
        </a:ext>
      </dgm:extLst>
    </dgm:pt>
    <dgm:pt modelId="{18EFBBAF-BD9F-4030-B8A4-57CCEB350921}" type="pres">
      <dgm:prSet presAssocID="{30269CC2-8DD6-4402-82F3-18F164A732FF}" presName="spaceRect" presStyleCnt="0"/>
      <dgm:spPr/>
    </dgm:pt>
    <dgm:pt modelId="{F113ED77-1650-49A8-987A-A13C2A50CEA5}" type="pres">
      <dgm:prSet presAssocID="{30269CC2-8DD6-4402-82F3-18F164A732FF}" presName="parTx" presStyleLbl="revTx" presStyleIdx="0" presStyleCnt="4">
        <dgm:presLayoutVars>
          <dgm:chMax val="0"/>
          <dgm:chPref val="0"/>
        </dgm:presLayoutVars>
      </dgm:prSet>
      <dgm:spPr/>
    </dgm:pt>
    <dgm:pt modelId="{084D1940-F8FF-48AA-A0CA-908C7645C951}" type="pres">
      <dgm:prSet presAssocID="{2DAA2C1D-14F6-4BCA-B047-0B53ADD46F43}" presName="sibTrans" presStyleCnt="0"/>
      <dgm:spPr/>
    </dgm:pt>
    <dgm:pt modelId="{922A9066-91F0-4494-8CF8-01F8511B6028}" type="pres">
      <dgm:prSet presAssocID="{2B87ECDB-C552-42F6-9B52-6548A18B206B}" presName="compNode" presStyleCnt="0"/>
      <dgm:spPr/>
    </dgm:pt>
    <dgm:pt modelId="{FA3369E0-5B38-4FDD-A9F5-22B9810A03F7}" type="pres">
      <dgm:prSet presAssocID="{2B87ECDB-C552-42F6-9B52-6548A18B206B}" presName="bgRect" presStyleLbl="bgShp" presStyleIdx="1" presStyleCnt="4"/>
      <dgm:spPr>
        <a:xfrm>
          <a:off x="0" y="1249576"/>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FADE9C4E-BFE3-4374-BE2C-676ED238ACF2}" type="pres">
      <dgm:prSet presAssocID="{2B87ECDB-C552-42F6-9B52-6548A18B206B}"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7000F0F2-143F-4CAE-BA6B-E9C401E5437A}" type="pres">
      <dgm:prSet presAssocID="{2B87ECDB-C552-42F6-9B52-6548A18B206B}" presName="spaceRect" presStyleCnt="0"/>
      <dgm:spPr/>
    </dgm:pt>
    <dgm:pt modelId="{AC018808-9CEA-4C61-8875-3E922AA167D7}" type="pres">
      <dgm:prSet presAssocID="{2B87ECDB-C552-42F6-9B52-6548A18B206B}" presName="parTx" presStyleLbl="revTx" presStyleIdx="1" presStyleCnt="4">
        <dgm:presLayoutVars>
          <dgm:chMax val="0"/>
          <dgm:chPref val="0"/>
        </dgm:presLayoutVars>
      </dgm:prSet>
      <dgm:spPr/>
    </dgm:pt>
    <dgm:pt modelId="{CE46B6BD-FA9F-4C65-8E75-D8C24C71657B}" type="pres">
      <dgm:prSet presAssocID="{80EFB54F-1AC8-40D9-981D-4C85160A5799}" presName="sibTrans" presStyleCnt="0"/>
      <dgm:spPr/>
    </dgm:pt>
    <dgm:pt modelId="{B12160B6-4EC8-4B4D-A1B2-F7F5F2795F75}" type="pres">
      <dgm:prSet presAssocID="{419DF63C-9792-4EF5-9125-1EEF4D07C33F}" presName="compNode" presStyleCnt="0"/>
      <dgm:spPr/>
    </dgm:pt>
    <dgm:pt modelId="{DB8ABDAA-976A-4A84-A3C3-277080E19DCA}" type="pres">
      <dgm:prSet presAssocID="{419DF63C-9792-4EF5-9125-1EEF4D07C33F}" presName="bgRect" presStyleLbl="bgShp" presStyleIdx="2" presStyleCnt="4"/>
      <dgm:spPr>
        <a:xfrm>
          <a:off x="0" y="24944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D335376E-740A-4A47-BC5B-3381DE731CE0}" type="pres">
      <dgm:prSet presAssocID="{419DF63C-9792-4EF5-9125-1EEF4D07C33F}"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Enrollment"/>
        </a:ext>
      </dgm:extLst>
    </dgm:pt>
    <dgm:pt modelId="{BCDE90E0-E45B-4C79-BE60-A53702208276}" type="pres">
      <dgm:prSet presAssocID="{419DF63C-9792-4EF5-9125-1EEF4D07C33F}" presName="spaceRect" presStyleCnt="0"/>
      <dgm:spPr/>
    </dgm:pt>
    <dgm:pt modelId="{8409F791-340A-4625-9294-3E680D66DB63}" type="pres">
      <dgm:prSet presAssocID="{419DF63C-9792-4EF5-9125-1EEF4D07C33F}" presName="parTx" presStyleLbl="revTx" presStyleIdx="2" presStyleCnt="4">
        <dgm:presLayoutVars>
          <dgm:chMax val="0"/>
          <dgm:chPref val="0"/>
        </dgm:presLayoutVars>
      </dgm:prSet>
      <dgm:spPr/>
    </dgm:pt>
    <dgm:pt modelId="{D4892BA4-47FA-499C-84FA-3A971E9AFE41}" type="pres">
      <dgm:prSet presAssocID="{EA8773AB-BB82-4BF6-944E-80CD2086CE93}" presName="sibTrans" presStyleCnt="0"/>
      <dgm:spPr/>
    </dgm:pt>
    <dgm:pt modelId="{390D1410-0CB7-44D5-903C-C35615DE86E1}" type="pres">
      <dgm:prSet presAssocID="{1B1E513F-BEB7-483A-8F12-A8210AEF19E9}" presName="compNode" presStyleCnt="0"/>
      <dgm:spPr/>
    </dgm:pt>
    <dgm:pt modelId="{C2FCE80A-DCA0-4D7F-8F72-19CB2337E588}" type="pres">
      <dgm:prSet presAssocID="{1B1E513F-BEB7-483A-8F12-A8210AEF19E9}" presName="bgRect" presStyleLbl="bgShp" presStyleIdx="3" presStyleCnt="4"/>
      <dgm:spPr>
        <a:xfrm>
          <a:off x="0" y="3739377"/>
          <a:ext cx="6791323" cy="995920"/>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gm:spPr>
    </dgm:pt>
    <dgm:pt modelId="{1B0B9210-632F-4BB5-B140-1FA20D3CF123}" type="pres">
      <dgm:prSet presAssocID="{1B1E513F-BEB7-483A-8F12-A8210AEF19E9}"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xOutline"/>
        </a:ext>
      </dgm:extLst>
    </dgm:pt>
    <dgm:pt modelId="{E9B85894-F3EF-4216-9DD4-962DCF409217}" type="pres">
      <dgm:prSet presAssocID="{1B1E513F-BEB7-483A-8F12-A8210AEF19E9}" presName="spaceRect" presStyleCnt="0"/>
      <dgm:spPr/>
    </dgm:pt>
    <dgm:pt modelId="{3CBA7321-E2AC-48FD-B351-CE3C9A4CE924}" type="pres">
      <dgm:prSet presAssocID="{1B1E513F-BEB7-483A-8F12-A8210AEF19E9}" presName="parTx" presStyleLbl="revTx" presStyleIdx="3" presStyleCnt="4">
        <dgm:presLayoutVars>
          <dgm:chMax val="0"/>
          <dgm:chPref val="0"/>
        </dgm:presLayoutVars>
      </dgm:prSet>
      <dgm:spPr/>
    </dgm:pt>
  </dgm:ptLst>
  <dgm:cxnLst>
    <dgm:cxn modelId="{024B121E-3EE5-42C9-97D1-5E0D27C29DC3}" srcId="{162F69A6-0780-49EA-A6A8-3965C12489B2}" destId="{419DF63C-9792-4EF5-9125-1EEF4D07C33F}" srcOrd="2" destOrd="0" parTransId="{2B95E8EF-82FE-4F54-970D-D55C9AD8EC00}" sibTransId="{EA8773AB-BB82-4BF6-944E-80CD2086CE93}"/>
    <dgm:cxn modelId="{D7E7903A-483E-4876-8C77-EEB10661B95B}" type="presOf" srcId="{1B1E513F-BEB7-483A-8F12-A8210AEF19E9}" destId="{3CBA7321-E2AC-48FD-B351-CE3C9A4CE924}" srcOrd="0" destOrd="0" presId="urn:microsoft.com/office/officeart/2018/2/layout/IconVerticalSolidList"/>
    <dgm:cxn modelId="{C9B7BD43-67DC-4CD4-86B0-92B8BFA59068}" type="presOf" srcId="{2B87ECDB-C552-42F6-9B52-6548A18B206B}" destId="{AC018808-9CEA-4C61-8875-3E922AA167D7}" srcOrd="0" destOrd="0" presId="urn:microsoft.com/office/officeart/2018/2/layout/IconVerticalSolidList"/>
    <dgm:cxn modelId="{92648A4D-7D0D-48F5-96E4-BF8EC541B3A9}" type="presOf" srcId="{419DF63C-9792-4EF5-9125-1EEF4D07C33F}" destId="{8409F791-340A-4625-9294-3E680D66DB63}" srcOrd="0" destOrd="0" presId="urn:microsoft.com/office/officeart/2018/2/layout/IconVerticalSolidList"/>
    <dgm:cxn modelId="{91AFA996-5E3B-401C-B400-E70DBD4A4AB6}" srcId="{162F69A6-0780-49EA-A6A8-3965C12489B2}" destId="{2B87ECDB-C552-42F6-9B52-6548A18B206B}" srcOrd="1" destOrd="0" parTransId="{0DC560D9-C62C-41BA-8D68-CB78933BFF0C}" sibTransId="{80EFB54F-1AC8-40D9-981D-4C85160A5799}"/>
    <dgm:cxn modelId="{813C1BD6-5A4A-43F4-8BF7-0645F72381AA}" srcId="{162F69A6-0780-49EA-A6A8-3965C12489B2}" destId="{30269CC2-8DD6-4402-82F3-18F164A732FF}" srcOrd="0" destOrd="0" parTransId="{4A8A3B18-A3DE-475C-8BF1-FB4B84DDA43B}" sibTransId="{2DAA2C1D-14F6-4BCA-B047-0B53ADD46F43}"/>
    <dgm:cxn modelId="{7F77D1ED-2343-4635-9FDF-CF5C9D2B3315}" type="presOf" srcId="{162F69A6-0780-49EA-A6A8-3965C12489B2}" destId="{05261D3E-3CC7-4C85-9E09-D67FC777908C}" srcOrd="0" destOrd="0" presId="urn:microsoft.com/office/officeart/2018/2/layout/IconVerticalSolidList"/>
    <dgm:cxn modelId="{9CD469EF-CF99-411A-B4B3-5B2C59AF684C}" srcId="{162F69A6-0780-49EA-A6A8-3965C12489B2}" destId="{1B1E513F-BEB7-483A-8F12-A8210AEF19E9}" srcOrd="3" destOrd="0" parTransId="{DB284026-3063-4705-B72C-ADE04469BE6D}" sibTransId="{D99C9B80-BA48-46B7-8B67-372E2AFD9E86}"/>
    <dgm:cxn modelId="{175EB5FF-CD0E-4495-8FA8-F19D1233730A}" type="presOf" srcId="{30269CC2-8DD6-4402-82F3-18F164A732FF}" destId="{F113ED77-1650-49A8-987A-A13C2A50CEA5}" srcOrd="0" destOrd="0" presId="urn:microsoft.com/office/officeart/2018/2/layout/IconVerticalSolidList"/>
    <dgm:cxn modelId="{B6784D09-C55E-4568-A257-9A4C076E72A2}" type="presParOf" srcId="{05261D3E-3CC7-4C85-9E09-D67FC777908C}" destId="{25C6FE9B-AED9-47D9-807F-76A517615FC1}" srcOrd="0" destOrd="0" presId="urn:microsoft.com/office/officeart/2018/2/layout/IconVerticalSolidList"/>
    <dgm:cxn modelId="{918FF3CA-876D-40FA-841A-AB5A28A77ED2}" type="presParOf" srcId="{25C6FE9B-AED9-47D9-807F-76A517615FC1}" destId="{99698387-9DF3-4127-A7DE-FCE3F05A3470}" srcOrd="0" destOrd="0" presId="urn:microsoft.com/office/officeart/2018/2/layout/IconVerticalSolidList"/>
    <dgm:cxn modelId="{9E8C0B32-A7B3-460A-83CF-493652F6403A}" type="presParOf" srcId="{25C6FE9B-AED9-47D9-807F-76A517615FC1}" destId="{B52E1101-E263-4511-8D8F-5A215C912C41}" srcOrd="1" destOrd="0" presId="urn:microsoft.com/office/officeart/2018/2/layout/IconVerticalSolidList"/>
    <dgm:cxn modelId="{BF3562AE-51B6-4827-AC2A-02A6C7EE6F5E}" type="presParOf" srcId="{25C6FE9B-AED9-47D9-807F-76A517615FC1}" destId="{18EFBBAF-BD9F-4030-B8A4-57CCEB350921}" srcOrd="2" destOrd="0" presId="urn:microsoft.com/office/officeart/2018/2/layout/IconVerticalSolidList"/>
    <dgm:cxn modelId="{04E3ADEA-CCED-42DB-834F-C02041D4F81B}" type="presParOf" srcId="{25C6FE9B-AED9-47D9-807F-76A517615FC1}" destId="{F113ED77-1650-49A8-987A-A13C2A50CEA5}" srcOrd="3" destOrd="0" presId="urn:microsoft.com/office/officeart/2018/2/layout/IconVerticalSolidList"/>
    <dgm:cxn modelId="{F6438E6C-D016-4A64-9005-13CAA2685ADD}" type="presParOf" srcId="{05261D3E-3CC7-4C85-9E09-D67FC777908C}" destId="{084D1940-F8FF-48AA-A0CA-908C7645C951}" srcOrd="1" destOrd="0" presId="urn:microsoft.com/office/officeart/2018/2/layout/IconVerticalSolidList"/>
    <dgm:cxn modelId="{CEB88A46-381C-4FB3-B5C2-36F0205865FC}" type="presParOf" srcId="{05261D3E-3CC7-4C85-9E09-D67FC777908C}" destId="{922A9066-91F0-4494-8CF8-01F8511B6028}" srcOrd="2" destOrd="0" presId="urn:microsoft.com/office/officeart/2018/2/layout/IconVerticalSolidList"/>
    <dgm:cxn modelId="{D1B45BFC-BE7D-41A5-ACF1-DDC855C4E453}" type="presParOf" srcId="{922A9066-91F0-4494-8CF8-01F8511B6028}" destId="{FA3369E0-5B38-4FDD-A9F5-22B9810A03F7}" srcOrd="0" destOrd="0" presId="urn:microsoft.com/office/officeart/2018/2/layout/IconVerticalSolidList"/>
    <dgm:cxn modelId="{4643A976-3E27-4CAA-B7FC-B0B83CAF8B1F}" type="presParOf" srcId="{922A9066-91F0-4494-8CF8-01F8511B6028}" destId="{FADE9C4E-BFE3-4374-BE2C-676ED238ACF2}" srcOrd="1" destOrd="0" presId="urn:microsoft.com/office/officeart/2018/2/layout/IconVerticalSolidList"/>
    <dgm:cxn modelId="{D766C06F-7B8D-459C-9FB9-C58229C29760}" type="presParOf" srcId="{922A9066-91F0-4494-8CF8-01F8511B6028}" destId="{7000F0F2-143F-4CAE-BA6B-E9C401E5437A}" srcOrd="2" destOrd="0" presId="urn:microsoft.com/office/officeart/2018/2/layout/IconVerticalSolidList"/>
    <dgm:cxn modelId="{150742EF-413B-4B94-8C6E-7E0DC782FB81}" type="presParOf" srcId="{922A9066-91F0-4494-8CF8-01F8511B6028}" destId="{AC018808-9CEA-4C61-8875-3E922AA167D7}" srcOrd="3" destOrd="0" presId="urn:microsoft.com/office/officeart/2018/2/layout/IconVerticalSolidList"/>
    <dgm:cxn modelId="{8C73B2A2-55AA-4BE8-A101-760B33AD8140}" type="presParOf" srcId="{05261D3E-3CC7-4C85-9E09-D67FC777908C}" destId="{CE46B6BD-FA9F-4C65-8E75-D8C24C71657B}" srcOrd="3" destOrd="0" presId="urn:microsoft.com/office/officeart/2018/2/layout/IconVerticalSolidList"/>
    <dgm:cxn modelId="{18BE3019-0E90-4C32-A988-157009864AD2}" type="presParOf" srcId="{05261D3E-3CC7-4C85-9E09-D67FC777908C}" destId="{B12160B6-4EC8-4B4D-A1B2-F7F5F2795F75}" srcOrd="4" destOrd="0" presId="urn:microsoft.com/office/officeart/2018/2/layout/IconVerticalSolidList"/>
    <dgm:cxn modelId="{2EEC68C7-29BF-4C02-91C1-17C5C78737B5}" type="presParOf" srcId="{B12160B6-4EC8-4B4D-A1B2-F7F5F2795F75}" destId="{DB8ABDAA-976A-4A84-A3C3-277080E19DCA}" srcOrd="0" destOrd="0" presId="urn:microsoft.com/office/officeart/2018/2/layout/IconVerticalSolidList"/>
    <dgm:cxn modelId="{F1D89C2A-76D1-4569-963D-1C92D0A16E1C}" type="presParOf" srcId="{B12160B6-4EC8-4B4D-A1B2-F7F5F2795F75}" destId="{D335376E-740A-4A47-BC5B-3381DE731CE0}" srcOrd="1" destOrd="0" presId="urn:microsoft.com/office/officeart/2018/2/layout/IconVerticalSolidList"/>
    <dgm:cxn modelId="{4E76AE4D-E418-463B-994D-6DDD4BE738C0}" type="presParOf" srcId="{B12160B6-4EC8-4B4D-A1B2-F7F5F2795F75}" destId="{BCDE90E0-E45B-4C79-BE60-A53702208276}" srcOrd="2" destOrd="0" presId="urn:microsoft.com/office/officeart/2018/2/layout/IconVerticalSolidList"/>
    <dgm:cxn modelId="{A3104C94-C425-4DC0-8A01-7FDFF0F35AAA}" type="presParOf" srcId="{B12160B6-4EC8-4B4D-A1B2-F7F5F2795F75}" destId="{8409F791-340A-4625-9294-3E680D66DB63}" srcOrd="3" destOrd="0" presId="urn:microsoft.com/office/officeart/2018/2/layout/IconVerticalSolidList"/>
    <dgm:cxn modelId="{605473B3-8AA5-4EE0-BFBA-3AB749038A35}" type="presParOf" srcId="{05261D3E-3CC7-4C85-9E09-D67FC777908C}" destId="{D4892BA4-47FA-499C-84FA-3A971E9AFE41}" srcOrd="5" destOrd="0" presId="urn:microsoft.com/office/officeart/2018/2/layout/IconVerticalSolidList"/>
    <dgm:cxn modelId="{CC9F31C5-774B-4FC3-9646-7E0EFDB54727}" type="presParOf" srcId="{05261D3E-3CC7-4C85-9E09-D67FC777908C}" destId="{390D1410-0CB7-44D5-903C-C35615DE86E1}" srcOrd="6" destOrd="0" presId="urn:microsoft.com/office/officeart/2018/2/layout/IconVerticalSolidList"/>
    <dgm:cxn modelId="{34A9E1BF-6D83-4701-9E7B-CBCD8074AEAA}" type="presParOf" srcId="{390D1410-0CB7-44D5-903C-C35615DE86E1}" destId="{C2FCE80A-DCA0-4D7F-8F72-19CB2337E588}" srcOrd="0" destOrd="0" presId="urn:microsoft.com/office/officeart/2018/2/layout/IconVerticalSolidList"/>
    <dgm:cxn modelId="{2682A58B-536A-49D1-A507-E48E245F1609}" type="presParOf" srcId="{390D1410-0CB7-44D5-903C-C35615DE86E1}" destId="{1B0B9210-632F-4BB5-B140-1FA20D3CF123}" srcOrd="1" destOrd="0" presId="urn:microsoft.com/office/officeart/2018/2/layout/IconVerticalSolidList"/>
    <dgm:cxn modelId="{59D669F7-8B16-4888-95F6-5986C0AFE631}" type="presParOf" srcId="{390D1410-0CB7-44D5-903C-C35615DE86E1}" destId="{E9B85894-F3EF-4216-9DD4-962DCF409217}" srcOrd="2" destOrd="0" presId="urn:microsoft.com/office/officeart/2018/2/layout/IconVerticalSolidList"/>
    <dgm:cxn modelId="{BD8D7B70-D5A5-475A-9EAE-2DF74A65E7A7}" type="presParOf" srcId="{390D1410-0CB7-44D5-903C-C35615DE86E1}" destId="{3CBA7321-E2AC-48FD-B351-CE3C9A4CE9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98387-9DF3-4127-A7DE-FCE3F05A3470}">
      <dsp:nvSpPr>
        <dsp:cNvPr id="0" name=""/>
        <dsp:cNvSpPr/>
      </dsp:nvSpPr>
      <dsp:spPr>
        <a:xfrm>
          <a:off x="0" y="2483"/>
          <a:ext cx="6791323" cy="1258927"/>
        </a:xfrm>
        <a:prstGeom prst="rect">
          <a:avLst/>
        </a:prstGeom>
        <a:gradFill rotWithShape="0">
          <a:gsLst>
            <a:gs pos="0">
              <a:schemeClr val="tx1">
                <a:lumMod val="75000"/>
                <a:lumOff val="25000"/>
              </a:schemeClr>
            </a:gs>
            <a:gs pos="15929">
              <a:schemeClr val="tx1">
                <a:lumMod val="85000"/>
                <a:lumOff val="15000"/>
              </a:schemeClr>
            </a:gs>
            <a:gs pos="97000">
              <a:schemeClr val="tx1">
                <a:lumMod val="85000"/>
                <a:lumOff val="15000"/>
              </a:schemeClr>
            </a:gs>
            <a:gs pos="100000">
              <a:schemeClr val="accent2">
                <a:lumMod val="75000"/>
              </a:schemeClr>
            </a:gs>
          </a:gsLst>
          <a:lin ang="10800000" scaled="0"/>
        </a:gradFill>
        <a:ln>
          <a:noFill/>
        </a:ln>
        <a:effectLst/>
      </dsp:spPr>
      <dsp:style>
        <a:lnRef idx="0">
          <a:scrgbClr r="0" g="0" b="0"/>
        </a:lnRef>
        <a:fillRef idx="1">
          <a:scrgbClr r="0" g="0" b="0"/>
        </a:fillRef>
        <a:effectRef idx="0">
          <a:scrgbClr r="0" g="0" b="0"/>
        </a:effectRef>
        <a:fontRef idx="minor"/>
      </dsp:style>
    </dsp:sp>
    <dsp:sp modelId="{B52E1101-E263-4511-8D8F-5A215C912C41}">
      <dsp:nvSpPr>
        <dsp:cNvPr id="0" name=""/>
        <dsp:cNvSpPr/>
      </dsp:nvSpPr>
      <dsp:spPr>
        <a:xfrm>
          <a:off x="380825" y="285742"/>
          <a:ext cx="692410" cy="692410"/>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3ED77-1650-49A8-987A-A13C2A50CEA5}">
      <dsp:nvSpPr>
        <dsp:cNvPr id="0" name=""/>
        <dsp:cNvSpPr/>
      </dsp:nvSpPr>
      <dsp:spPr>
        <a:xfrm>
          <a:off x="1454061" y="248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bg1"/>
              </a:solidFill>
            </a:rPr>
            <a:t>Navigate the employment world successfully</a:t>
          </a:r>
        </a:p>
      </dsp:txBody>
      <dsp:txXfrm>
        <a:off x="1454061" y="2483"/>
        <a:ext cx="5337261" cy="1258927"/>
      </dsp:txXfrm>
    </dsp:sp>
    <dsp:sp modelId="{FA3369E0-5B38-4FDD-A9F5-22B9810A03F7}">
      <dsp:nvSpPr>
        <dsp:cNvPr id="0" name=""/>
        <dsp:cNvSpPr/>
      </dsp:nvSpPr>
      <dsp:spPr>
        <a:xfrm>
          <a:off x="0" y="157614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FADE9C4E-BFE3-4374-BE2C-676ED238ACF2}">
      <dsp:nvSpPr>
        <dsp:cNvPr id="0" name=""/>
        <dsp:cNvSpPr/>
      </dsp:nvSpPr>
      <dsp:spPr>
        <a:xfrm>
          <a:off x="380825" y="1859402"/>
          <a:ext cx="692410" cy="692410"/>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018808-9CEA-4C61-8875-3E922AA167D7}">
      <dsp:nvSpPr>
        <dsp:cNvPr id="0" name=""/>
        <dsp:cNvSpPr/>
      </dsp:nvSpPr>
      <dsp:spPr>
        <a:xfrm>
          <a:off x="1454061" y="157614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bg1"/>
              </a:solidFill>
            </a:rPr>
            <a:t>Be able to create a CV that accurately describes you</a:t>
          </a:r>
        </a:p>
      </dsp:txBody>
      <dsp:txXfrm>
        <a:off x="1454061" y="1576143"/>
        <a:ext cx="5337261" cy="1258927"/>
      </dsp:txXfrm>
    </dsp:sp>
    <dsp:sp modelId="{DB8ABDAA-976A-4A84-A3C3-277080E19DCA}">
      <dsp:nvSpPr>
        <dsp:cNvPr id="0" name=""/>
        <dsp:cNvSpPr/>
      </dsp:nvSpPr>
      <dsp:spPr>
        <a:xfrm>
          <a:off x="0" y="314980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D335376E-740A-4A47-BC5B-3381DE731CE0}">
      <dsp:nvSpPr>
        <dsp:cNvPr id="0" name=""/>
        <dsp:cNvSpPr/>
      </dsp:nvSpPr>
      <dsp:spPr>
        <a:xfrm>
          <a:off x="380825" y="3433062"/>
          <a:ext cx="692410" cy="692410"/>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09F791-340A-4625-9294-3E680D66DB63}">
      <dsp:nvSpPr>
        <dsp:cNvPr id="0" name=""/>
        <dsp:cNvSpPr/>
      </dsp:nvSpPr>
      <dsp:spPr>
        <a:xfrm>
          <a:off x="1454061" y="314980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bg1"/>
              </a:solidFill>
            </a:rPr>
            <a:t>Create cover letters to suit your employment preferences/needs</a:t>
          </a:r>
        </a:p>
      </dsp:txBody>
      <dsp:txXfrm>
        <a:off x="1454061" y="3149803"/>
        <a:ext cx="5337261" cy="1258927"/>
      </dsp:txXfrm>
    </dsp:sp>
    <dsp:sp modelId="{C2FCE80A-DCA0-4D7F-8F72-19CB2337E588}">
      <dsp:nvSpPr>
        <dsp:cNvPr id="0" name=""/>
        <dsp:cNvSpPr/>
      </dsp:nvSpPr>
      <dsp:spPr>
        <a:xfrm>
          <a:off x="0" y="4723463"/>
          <a:ext cx="6791323" cy="1258927"/>
        </a:xfrm>
        <a:prstGeom prst="rect">
          <a:avLst/>
        </a:prstGeom>
        <a:gradFill rotWithShape="0">
          <a:gsLst>
            <a:gs pos="0">
              <a:srgbClr val="000000">
                <a:lumMod val="75000"/>
                <a:lumOff val="25000"/>
              </a:srgbClr>
            </a:gs>
            <a:gs pos="15929">
              <a:srgbClr val="000000">
                <a:lumMod val="85000"/>
                <a:lumOff val="15000"/>
              </a:srgbClr>
            </a:gs>
            <a:gs pos="97000">
              <a:srgbClr val="000000">
                <a:lumMod val="85000"/>
                <a:lumOff val="15000"/>
              </a:srgbClr>
            </a:gs>
            <a:gs pos="100000">
              <a:srgbClr val="17B2D1">
                <a:lumMod val="75000"/>
              </a:srgbClr>
            </a:gs>
          </a:gsLst>
          <a:lin ang="10800000" scaled="0"/>
        </a:gradFill>
        <a:ln>
          <a:noFill/>
        </a:ln>
        <a:effectLst/>
      </dsp:spPr>
      <dsp:style>
        <a:lnRef idx="0">
          <a:scrgbClr r="0" g="0" b="0"/>
        </a:lnRef>
        <a:fillRef idx="1">
          <a:scrgbClr r="0" g="0" b="0"/>
        </a:fillRef>
        <a:effectRef idx="0">
          <a:scrgbClr r="0" g="0" b="0"/>
        </a:effectRef>
        <a:fontRef idx="minor"/>
      </dsp:style>
    </dsp:sp>
    <dsp:sp modelId="{1B0B9210-632F-4BB5-B140-1FA20D3CF123}">
      <dsp:nvSpPr>
        <dsp:cNvPr id="0" name=""/>
        <dsp:cNvSpPr/>
      </dsp:nvSpPr>
      <dsp:spPr>
        <a:xfrm>
          <a:off x="380825" y="5006721"/>
          <a:ext cx="692410" cy="692410"/>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BA7321-E2AC-48FD-B351-CE3C9A4CE924}">
      <dsp:nvSpPr>
        <dsp:cNvPr id="0" name=""/>
        <dsp:cNvSpPr/>
      </dsp:nvSpPr>
      <dsp:spPr>
        <a:xfrm>
          <a:off x="1454061" y="4723463"/>
          <a:ext cx="5337261" cy="1258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237" tIns="133237" rIns="133237" bIns="133237" numCol="1" spcCol="1270" anchor="ctr" anchorCtr="0">
          <a:noAutofit/>
        </a:bodyPr>
        <a:lstStyle/>
        <a:p>
          <a:pPr marL="0" lvl="0" indent="0" algn="l" defTabSz="977900">
            <a:lnSpc>
              <a:spcPct val="100000"/>
            </a:lnSpc>
            <a:spcBef>
              <a:spcPct val="0"/>
            </a:spcBef>
            <a:spcAft>
              <a:spcPct val="35000"/>
            </a:spcAft>
            <a:buNone/>
          </a:pPr>
          <a:r>
            <a:rPr lang="en-US" sz="2200" kern="1200" dirty="0">
              <a:solidFill>
                <a:schemeClr val="bg1"/>
              </a:solidFill>
            </a:rPr>
            <a:t>Look for jobs in a proactive manner</a:t>
          </a:r>
        </a:p>
      </dsp:txBody>
      <dsp:txXfrm>
        <a:off x="1454061" y="4723463"/>
        <a:ext cx="5337261" cy="12589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98B7E-6604-4F74-86DB-B30627D56244}" type="datetimeFigureOut">
              <a:rPr lang="en-US" smtClean="0"/>
              <a:t>6/15/2025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28A1F-3E69-47E5-AE93-E7F2155A242D}" type="slidenum">
              <a:rPr lang="en-US" smtClean="0"/>
              <a:t>‹#›</a:t>
            </a:fld>
            <a:endParaRPr lang="en-US" dirty="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DaVinci had already made some impressive contributions to the art world, including the two Madonna paintings and the Annunciation. However, these were left out of the list of accomplishments in his "resume" </a:t>
            </a:r>
            <a:r>
              <a:rPr lang="en-GB"/>
              <a:t>in favour </a:t>
            </a:r>
            <a:r>
              <a:rPr lang="en-GB" dirty="0"/>
              <a:t>of focusing on what his target audience was most interested in, which ultimately landed him the role of Director of Festivities in Milan.</a:t>
            </a:r>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6</a:t>
            </a:fld>
            <a:endParaRPr lang="en-US" dirty="0"/>
          </a:p>
        </p:txBody>
      </p:sp>
    </p:spTree>
    <p:extLst>
      <p:ext uri="{BB962C8B-B14F-4D97-AF65-F5344CB8AC3E}">
        <p14:creationId xmlns:p14="http://schemas.microsoft.com/office/powerpoint/2010/main" val="245630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20</a:t>
            </a:fld>
            <a:endParaRPr lang="en-US" dirty="0"/>
          </a:p>
        </p:txBody>
      </p:sp>
    </p:spTree>
    <p:extLst>
      <p:ext uri="{BB962C8B-B14F-4D97-AF65-F5344CB8AC3E}">
        <p14:creationId xmlns:p14="http://schemas.microsoft.com/office/powerpoint/2010/main" val="1318188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21</a:t>
            </a:fld>
            <a:endParaRPr lang="en-US" dirty="0"/>
          </a:p>
        </p:txBody>
      </p:sp>
    </p:spTree>
    <p:extLst>
      <p:ext uri="{BB962C8B-B14F-4D97-AF65-F5344CB8AC3E}">
        <p14:creationId xmlns:p14="http://schemas.microsoft.com/office/powerpoint/2010/main" val="3716761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a:sp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a:spAutoFit/>
          </a:bodyPr>
          <a:lstStyle>
            <a:lvl1pPr>
              <a:lnSpc>
                <a:spcPct val="100000"/>
              </a:lnSpc>
              <a:defRPr sz="4000"/>
            </a:lvl1pPr>
          </a:lstStyle>
          <a:p>
            <a:r>
              <a:rPr lang="en-US" dirty="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a:normAutofit/>
          </a:bodyPr>
          <a:lstStyle>
            <a:lvl1pPr>
              <a:lnSpc>
                <a:spcPct val="70000"/>
              </a:lnSpc>
              <a:defRPr sz="5200" spc="-15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a:lstStyle>
            <a:lvl1pPr>
              <a:defRPr>
                <a:solidFill>
                  <a:schemeClr val="tx1">
                    <a:lumMod val="85000"/>
                    <a:lumOff val="15000"/>
                  </a:schemeClr>
                </a:solidFill>
              </a:defRPr>
            </a:lvl1p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anchor="t">
            <a:spAutoFit/>
          </a:bodyPr>
          <a:lstStyle>
            <a:lvl1pPr>
              <a:lnSpc>
                <a:spcPct val="100000"/>
              </a:lnSpc>
              <a:defRPr sz="4000"/>
            </a:lvl1pPr>
          </a:lstStyle>
          <a:p>
            <a:r>
              <a:rPr lang="en-US"/>
              <a:t>Click to edit Master title style</a:t>
            </a:r>
            <a:endParaRPr lang="en-US" dirty="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r>
              <a:rPr lang="en-US" dirty="0"/>
              <a:t>PAGE </a:t>
            </a:r>
            <a:fld id="{4A9B5881-4007-4345-955A-79C2656F0C49}" type="slidenum">
              <a:rPr lang="en-US" smtClean="0"/>
              <a:pPr/>
              <a:t>‹#›</a:t>
            </a:fld>
            <a:endParaRPr lang="en-US" dirty="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3.xml"/><Relationship Id="rId1" Type="http://schemas.openxmlformats.org/officeDocument/2006/relationships/video" Target="https://www.youtube.com/embed/Gx3kdoMnvHc?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video" Target="https://www.youtube.com/embed/GM2rLkPi1Nc?feature=oembed" TargetMode="Externa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xml"/><Relationship Id="rId1" Type="http://schemas.openxmlformats.org/officeDocument/2006/relationships/video" Target="https://www.youtube.com/embed/DKFZD6hWtMM?feature=oembed" TargetMode="Externa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a:xfrm>
            <a:off x="7634921" y="1521869"/>
            <a:ext cx="4482478" cy="2698213"/>
          </a:xfrm>
        </p:spPr>
        <p:txBody>
          <a:bodyPr/>
          <a:lstStyle/>
          <a:p>
            <a:r>
              <a:rPr lang="en-US" dirty="0">
                <a:solidFill>
                  <a:srgbClr val="00B0F0"/>
                </a:solidFill>
              </a:rPr>
              <a:t>Week 7</a:t>
            </a:r>
            <a:br>
              <a:rPr lang="en-US" dirty="0">
                <a:solidFill>
                  <a:srgbClr val="00B0F0"/>
                </a:solidFill>
              </a:rPr>
            </a:br>
            <a:br>
              <a:rPr lang="en-US" dirty="0">
                <a:solidFill>
                  <a:srgbClr val="00B0F0"/>
                </a:solidFill>
              </a:rPr>
            </a:br>
            <a:r>
              <a:rPr lang="en-US" sz="4800" dirty="0">
                <a:solidFill>
                  <a:srgbClr val="00B0F0"/>
                </a:solidFill>
              </a:rPr>
              <a:t>Professional Career Development</a:t>
            </a:r>
          </a:p>
        </p:txBody>
      </p:sp>
      <p:pic>
        <p:nvPicPr>
          <p:cNvPr id="29" name="Picture Placeholder 28" descr="Young student drawing on a whiteboard">
            <a:extLst>
              <a:ext uri="{FF2B5EF4-FFF2-40B4-BE49-F238E27FC236}">
                <a16:creationId xmlns:a16="http://schemas.microsoft.com/office/drawing/2014/main" id="{AE2FE2E9-1D1E-404B-A659-DD19B5D66B5B}"/>
              </a:ext>
            </a:extLst>
          </p:cNvPr>
          <p:cNvPicPr>
            <a:picLocks noGrp="1" noChangeAspect="1"/>
          </p:cNvPicPr>
          <p:nvPr>
            <p:ph type="pic" idx="1"/>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a:xfrm>
            <a:off x="7873612" y="4611900"/>
            <a:ext cx="3924000" cy="965939"/>
          </a:xfrm>
        </p:spPr>
        <p:txBody>
          <a:bodyPr/>
          <a:lstStyle/>
          <a:p>
            <a:r>
              <a:rPr lang="en-US" dirty="0"/>
              <a:t>Muhammad Cassamo – m.cassamo@uwtsd.ac.uk</a:t>
            </a:r>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p:txBody>
          <a:bodyPr/>
          <a:lstStyle/>
          <a:p>
            <a:r>
              <a:rPr lang="en-US" dirty="0"/>
              <a:t>PAGE </a:t>
            </a:r>
            <a:fld id="{4A9B5881-4007-4345-955A-79C2656F0C49}" type="slidenum">
              <a:rPr lang="en-US" smtClean="0"/>
              <a:pPr/>
              <a:t>1</a:t>
            </a:fld>
            <a:endParaRPr lang="en-US" dirty="0"/>
          </a:p>
        </p:txBody>
      </p:sp>
    </p:spTree>
    <p:extLst>
      <p:ext uri="{BB962C8B-B14F-4D97-AF65-F5344CB8AC3E}">
        <p14:creationId xmlns:p14="http://schemas.microsoft.com/office/powerpoint/2010/main" val="1136250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gradFill>
            <a:gsLst>
              <a:gs pos="1000">
                <a:schemeClr val="tx1">
                  <a:lumMod val="85000"/>
                  <a:lumOff val="15000"/>
                </a:schemeClr>
              </a:gs>
              <a:gs pos="100000">
                <a:schemeClr val="accent2">
                  <a:lumMod val="50000"/>
                </a:schemeClr>
              </a:gs>
            </a:gsLst>
          </a:gradFill>
        </p:spPr>
        <p:txBody>
          <a:bodyPr/>
          <a:lstStyle/>
          <a:p>
            <a:pPr algn="r"/>
            <a:r>
              <a:rPr lang="en-US" dirty="0">
                <a:solidFill>
                  <a:srgbClr val="00B0F0"/>
                </a:solidFill>
              </a:rPr>
              <a:t>Learning outcomes</a:t>
            </a:r>
            <a:br>
              <a:rPr lang="en-US" dirty="0">
                <a:solidFill>
                  <a:schemeClr val="bg1"/>
                </a:solidFill>
              </a:rPr>
            </a:br>
            <a:br>
              <a:rPr lang="en-US" dirty="0">
                <a:solidFill>
                  <a:schemeClr val="bg1"/>
                </a:solidFill>
              </a:rPr>
            </a:br>
            <a:r>
              <a:rPr lang="en-US" sz="3600" dirty="0">
                <a:solidFill>
                  <a:schemeClr val="bg1"/>
                </a:solidFill>
              </a:rPr>
              <a:t>By the end of this lesson, you should be able to:</a:t>
            </a:r>
          </a:p>
        </p:txBody>
      </p:sp>
      <p:graphicFrame>
        <p:nvGraphicFramePr>
          <p:cNvPr id="10" name="Content Placeholder 2" descr="List Content Placeholder">
            <a:extLst>
              <a:ext uri="{FF2B5EF4-FFF2-40B4-BE49-F238E27FC236}">
                <a16:creationId xmlns:a16="http://schemas.microsoft.com/office/drawing/2014/main" id="{4DBF5C5D-E8C1-4EFB-87B6-B4245AB407AE}"/>
              </a:ext>
            </a:extLst>
          </p:cNvPr>
          <p:cNvGraphicFramePr>
            <a:graphicFrameLocks noGrp="1"/>
          </p:cNvGraphicFramePr>
          <p:nvPr>
            <p:ph idx="1"/>
            <p:extLst>
              <p:ext uri="{D42A27DB-BD31-4B8C-83A1-F6EECF244321}">
                <p14:modId xmlns:p14="http://schemas.microsoft.com/office/powerpoint/2010/main" val="787525572"/>
              </p:ext>
            </p:extLst>
          </p:nvPr>
        </p:nvGraphicFramePr>
        <p:xfrm>
          <a:off x="4562476" y="365125"/>
          <a:ext cx="6791323" cy="5984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2</a:t>
            </a:fld>
            <a:endParaRPr lang="en-US" dirty="0"/>
          </a:p>
        </p:txBody>
      </p:sp>
    </p:spTree>
    <p:extLst>
      <p:ext uri="{BB962C8B-B14F-4D97-AF65-F5344CB8AC3E}">
        <p14:creationId xmlns:p14="http://schemas.microsoft.com/office/powerpoint/2010/main" val="4080338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3</a:t>
            </a:fld>
            <a:endParaRPr lang="en-US" dirty="0"/>
          </a:p>
        </p:txBody>
      </p:sp>
      <p:sp>
        <p:nvSpPr>
          <p:cNvPr id="6" name="TextBox 5">
            <a:extLst>
              <a:ext uri="{FF2B5EF4-FFF2-40B4-BE49-F238E27FC236}">
                <a16:creationId xmlns:a16="http://schemas.microsoft.com/office/drawing/2014/main" id="{732701FA-83A5-446B-8935-80152AB375C6}"/>
              </a:ext>
            </a:extLst>
          </p:cNvPr>
          <p:cNvSpPr txBox="1"/>
          <p:nvPr/>
        </p:nvSpPr>
        <p:spPr>
          <a:xfrm>
            <a:off x="475488" y="2029968"/>
            <a:ext cx="11539728" cy="1200329"/>
          </a:xfrm>
          <a:prstGeom prst="rect">
            <a:avLst/>
          </a:prstGeom>
          <a:noFill/>
        </p:spPr>
        <p:txBody>
          <a:bodyPr wrap="square" rtlCol="0">
            <a:spAutoFit/>
          </a:bodyPr>
          <a:lstStyle/>
          <a:p>
            <a:r>
              <a:rPr lang="en-GB" sz="7200" dirty="0">
                <a:solidFill>
                  <a:srgbClr val="00B0F0"/>
                </a:solidFill>
              </a:rPr>
              <a:t>What did you learn last week?</a:t>
            </a:r>
          </a:p>
        </p:txBody>
      </p:sp>
    </p:spTree>
    <p:extLst>
      <p:ext uri="{BB962C8B-B14F-4D97-AF65-F5344CB8AC3E}">
        <p14:creationId xmlns:p14="http://schemas.microsoft.com/office/powerpoint/2010/main" val="35640783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ACCE3-9633-4D67-B2E3-96C313A54627}"/>
              </a:ext>
            </a:extLst>
          </p:cNvPr>
          <p:cNvSpPr>
            <a:spLocks noGrp="1"/>
          </p:cNvSpPr>
          <p:nvPr>
            <p:ph type="title"/>
          </p:nvPr>
        </p:nvSpPr>
        <p:spPr/>
        <p:txBody>
          <a:bodyPr/>
          <a:lstStyle/>
          <a:p>
            <a:pPr algn="ctr"/>
            <a:r>
              <a:rPr lang="en-GB" b="1" dirty="0">
                <a:solidFill>
                  <a:srgbClr val="00B0F0"/>
                </a:solidFill>
              </a:rPr>
              <a:t>Job vs Career</a:t>
            </a:r>
          </a:p>
        </p:txBody>
      </p:sp>
      <p:sp>
        <p:nvSpPr>
          <p:cNvPr id="3" name="Content Placeholder 2">
            <a:extLst>
              <a:ext uri="{FF2B5EF4-FFF2-40B4-BE49-F238E27FC236}">
                <a16:creationId xmlns:a16="http://schemas.microsoft.com/office/drawing/2014/main" id="{36377238-5CA4-4D88-9AAB-B981094270D9}"/>
              </a:ext>
            </a:extLst>
          </p:cNvPr>
          <p:cNvSpPr>
            <a:spLocks noGrp="1"/>
          </p:cNvSpPr>
          <p:nvPr>
            <p:ph sz="half" idx="1"/>
          </p:nvPr>
        </p:nvSpPr>
        <p:spPr>
          <a:xfrm>
            <a:off x="838200" y="1825625"/>
            <a:ext cx="5181600" cy="4667250"/>
          </a:xfrm>
        </p:spPr>
        <p:txBody>
          <a:bodyPr>
            <a:normAutofit lnSpcReduction="10000"/>
          </a:bodyPr>
          <a:lstStyle/>
          <a:p>
            <a:r>
              <a:rPr lang="en-GB" dirty="0"/>
              <a:t>A job is a position of employment where you perform tasks and earn money.</a:t>
            </a:r>
          </a:p>
          <a:p>
            <a:r>
              <a:rPr lang="en-GB" dirty="0"/>
              <a:t>It is a post of employment.</a:t>
            </a:r>
          </a:p>
          <a:p>
            <a:r>
              <a:rPr lang="en-GB" dirty="0"/>
              <a:t>It can be a full-time or part-time.</a:t>
            </a:r>
          </a:p>
          <a:p>
            <a:r>
              <a:rPr lang="en-GB" dirty="0"/>
              <a:t>May be short-term / to meet immediate needs.</a:t>
            </a:r>
          </a:p>
          <a:p>
            <a:r>
              <a:rPr lang="en-GB" dirty="0"/>
              <a:t>You might earn an hourly wage or a set wage.</a:t>
            </a:r>
          </a:p>
          <a:p>
            <a:r>
              <a:rPr lang="en-GB" dirty="0"/>
              <a:t> Not all jobs require a specialised degree or advanced training.</a:t>
            </a:r>
          </a:p>
          <a:p>
            <a:r>
              <a:rPr lang="en-GB" dirty="0"/>
              <a:t>Focus is usually on earning income rather than long-term goals.</a:t>
            </a:r>
          </a:p>
          <a:p>
            <a:r>
              <a:rPr lang="en-GB" dirty="0"/>
              <a:t>Precarious.</a:t>
            </a:r>
          </a:p>
          <a:p>
            <a:r>
              <a:rPr lang="en-GB" b="1" dirty="0">
                <a:solidFill>
                  <a:srgbClr val="FF0000"/>
                </a:solidFill>
              </a:rPr>
              <a:t>A job is what you do for now.</a:t>
            </a:r>
          </a:p>
          <a:p>
            <a:endParaRPr lang="en-GB" dirty="0"/>
          </a:p>
        </p:txBody>
      </p:sp>
      <p:sp>
        <p:nvSpPr>
          <p:cNvPr id="4" name="Content Placeholder 3">
            <a:extLst>
              <a:ext uri="{FF2B5EF4-FFF2-40B4-BE49-F238E27FC236}">
                <a16:creationId xmlns:a16="http://schemas.microsoft.com/office/drawing/2014/main" id="{9E5AC191-CA61-43A2-BC5A-414847CCEE8F}"/>
              </a:ext>
            </a:extLst>
          </p:cNvPr>
          <p:cNvSpPr>
            <a:spLocks noGrp="1"/>
          </p:cNvSpPr>
          <p:nvPr>
            <p:ph sz="half" idx="2"/>
          </p:nvPr>
        </p:nvSpPr>
        <p:spPr>
          <a:xfrm>
            <a:off x="6172200" y="1825625"/>
            <a:ext cx="5181600" cy="4667250"/>
          </a:xfrm>
        </p:spPr>
        <p:txBody>
          <a:bodyPr>
            <a:normAutofit lnSpcReduction="10000"/>
          </a:bodyPr>
          <a:lstStyle/>
          <a:p>
            <a:r>
              <a:rPr lang="en-GB" dirty="0"/>
              <a:t>A career is a long-term professional journey. </a:t>
            </a:r>
          </a:p>
          <a:p>
            <a:r>
              <a:rPr lang="en-GB" dirty="0"/>
              <a:t>It often involves working in the same field or progressing through related roles.</a:t>
            </a:r>
          </a:p>
          <a:p>
            <a:r>
              <a:rPr lang="en-GB" dirty="0"/>
              <a:t>A career is built over time, often based on passion, skills, and education.</a:t>
            </a:r>
          </a:p>
          <a:p>
            <a:r>
              <a:rPr lang="en-GB" dirty="0"/>
              <a:t>Individuals pursuing careers often have set salaries with benefits.</a:t>
            </a:r>
          </a:p>
          <a:p>
            <a:r>
              <a:rPr lang="en-GB" dirty="0"/>
              <a:t>A career might last for your entire life.</a:t>
            </a:r>
          </a:p>
          <a:p>
            <a:r>
              <a:rPr lang="en-GB" dirty="0"/>
              <a:t>The focus is on progression, fulfilment, and achievements over the years.</a:t>
            </a:r>
          </a:p>
          <a:p>
            <a:r>
              <a:rPr lang="en-GB" b="1" dirty="0">
                <a:solidFill>
                  <a:srgbClr val="FF0000"/>
                </a:solidFill>
              </a:rPr>
              <a:t>A career is what you build for your future.</a:t>
            </a:r>
          </a:p>
        </p:txBody>
      </p:sp>
      <p:sp>
        <p:nvSpPr>
          <p:cNvPr id="5" name="Slide Number Placeholder 4">
            <a:extLst>
              <a:ext uri="{FF2B5EF4-FFF2-40B4-BE49-F238E27FC236}">
                <a16:creationId xmlns:a16="http://schemas.microsoft.com/office/drawing/2014/main" id="{F4500772-827C-48D5-8E9B-41AA18E4E845}"/>
              </a:ext>
            </a:extLst>
          </p:cNvPr>
          <p:cNvSpPr>
            <a:spLocks noGrp="1"/>
          </p:cNvSpPr>
          <p:nvPr>
            <p:ph type="sldNum" sz="quarter" idx="10"/>
          </p:nvPr>
        </p:nvSpPr>
        <p:spPr/>
        <p:txBody>
          <a:bodyPr/>
          <a:lstStyle/>
          <a:p>
            <a:r>
              <a:rPr lang="en-US"/>
              <a:t>PAGE </a:t>
            </a:r>
            <a:fld id="{4A9B5881-4007-4345-955A-79C2656F0C49}" type="slidenum">
              <a:rPr lang="en-US" smtClean="0"/>
              <a:pPr/>
              <a:t>4</a:t>
            </a:fld>
            <a:endParaRPr lang="en-US" dirty="0"/>
          </a:p>
        </p:txBody>
      </p:sp>
    </p:spTree>
    <p:extLst>
      <p:ext uri="{BB962C8B-B14F-4D97-AF65-F5344CB8AC3E}">
        <p14:creationId xmlns:p14="http://schemas.microsoft.com/office/powerpoint/2010/main" val="279598524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4">
                                            <p:txEl>
                                              <p:pRg st="0" end="0"/>
                                            </p:txEl>
                                          </p:spTgt>
                                        </p:tgtEl>
                                        <p:attrNameLst>
                                          <p:attrName>style.visibility</p:attrName>
                                        </p:attrNameLst>
                                      </p:cBhvr>
                                      <p:to>
                                        <p:strVal val="visible"/>
                                      </p:to>
                                    </p:set>
                                    <p:animEffect transition="in" filter="fade">
                                      <p:cBhvr>
                                        <p:cTn id="70" dur="1000"/>
                                        <p:tgtEl>
                                          <p:spTgt spid="4">
                                            <p:txEl>
                                              <p:pRg st="0" end="0"/>
                                            </p:txEl>
                                          </p:spTgt>
                                        </p:tgtEl>
                                      </p:cBhvr>
                                    </p:animEffect>
                                    <p:anim calcmode="lin" valueType="num">
                                      <p:cBhvr>
                                        <p:cTn id="7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4">
                                            <p:txEl>
                                              <p:pRg st="1" end="1"/>
                                            </p:txEl>
                                          </p:spTgt>
                                        </p:tgtEl>
                                        <p:attrNameLst>
                                          <p:attrName>style.visibility</p:attrName>
                                        </p:attrNameLst>
                                      </p:cBhvr>
                                      <p:to>
                                        <p:strVal val="visible"/>
                                      </p:to>
                                    </p:set>
                                    <p:animEffect transition="in" filter="fade">
                                      <p:cBhvr>
                                        <p:cTn id="77" dur="1000"/>
                                        <p:tgtEl>
                                          <p:spTgt spid="4">
                                            <p:txEl>
                                              <p:pRg st="1" end="1"/>
                                            </p:txEl>
                                          </p:spTgt>
                                        </p:tgtEl>
                                      </p:cBhvr>
                                    </p:animEffect>
                                    <p:anim calcmode="lin" valueType="num">
                                      <p:cBhvr>
                                        <p:cTn id="7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4">
                                            <p:txEl>
                                              <p:pRg st="2" end="2"/>
                                            </p:txEl>
                                          </p:spTgt>
                                        </p:tgtEl>
                                        <p:attrNameLst>
                                          <p:attrName>style.visibility</p:attrName>
                                        </p:attrNameLst>
                                      </p:cBhvr>
                                      <p:to>
                                        <p:strVal val="visible"/>
                                      </p:to>
                                    </p:set>
                                    <p:animEffect transition="in" filter="fade">
                                      <p:cBhvr>
                                        <p:cTn id="84" dur="1000"/>
                                        <p:tgtEl>
                                          <p:spTgt spid="4">
                                            <p:txEl>
                                              <p:pRg st="2" end="2"/>
                                            </p:txEl>
                                          </p:spTgt>
                                        </p:tgtEl>
                                      </p:cBhvr>
                                    </p:animEffect>
                                    <p:anim calcmode="lin" valueType="num">
                                      <p:cBhvr>
                                        <p:cTn id="8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4">
                                            <p:txEl>
                                              <p:pRg st="3" end="3"/>
                                            </p:txEl>
                                          </p:spTgt>
                                        </p:tgtEl>
                                        <p:attrNameLst>
                                          <p:attrName>style.visibility</p:attrName>
                                        </p:attrNameLst>
                                      </p:cBhvr>
                                      <p:to>
                                        <p:strVal val="visible"/>
                                      </p:to>
                                    </p:set>
                                    <p:animEffect transition="in" filter="fade">
                                      <p:cBhvr>
                                        <p:cTn id="91" dur="1000"/>
                                        <p:tgtEl>
                                          <p:spTgt spid="4">
                                            <p:txEl>
                                              <p:pRg st="3" end="3"/>
                                            </p:txEl>
                                          </p:spTgt>
                                        </p:tgtEl>
                                      </p:cBhvr>
                                    </p:animEffect>
                                    <p:anim calcmode="lin" valueType="num">
                                      <p:cBhvr>
                                        <p:cTn id="9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4">
                                            <p:txEl>
                                              <p:pRg st="4" end="4"/>
                                            </p:txEl>
                                          </p:spTgt>
                                        </p:tgtEl>
                                        <p:attrNameLst>
                                          <p:attrName>style.visibility</p:attrName>
                                        </p:attrNameLst>
                                      </p:cBhvr>
                                      <p:to>
                                        <p:strVal val="visible"/>
                                      </p:to>
                                    </p:set>
                                    <p:animEffect transition="in" filter="fade">
                                      <p:cBhvr>
                                        <p:cTn id="98" dur="1000"/>
                                        <p:tgtEl>
                                          <p:spTgt spid="4">
                                            <p:txEl>
                                              <p:pRg st="4" end="4"/>
                                            </p:txEl>
                                          </p:spTgt>
                                        </p:tgtEl>
                                      </p:cBhvr>
                                    </p:animEffect>
                                    <p:anim calcmode="lin" valueType="num">
                                      <p:cBhvr>
                                        <p:cTn id="9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4">
                                            <p:txEl>
                                              <p:pRg st="5" end="5"/>
                                            </p:txEl>
                                          </p:spTgt>
                                        </p:tgtEl>
                                        <p:attrNameLst>
                                          <p:attrName>style.visibility</p:attrName>
                                        </p:attrNameLst>
                                      </p:cBhvr>
                                      <p:to>
                                        <p:strVal val="visible"/>
                                      </p:to>
                                    </p:set>
                                    <p:animEffect transition="in" filter="fade">
                                      <p:cBhvr>
                                        <p:cTn id="105" dur="1000"/>
                                        <p:tgtEl>
                                          <p:spTgt spid="4">
                                            <p:txEl>
                                              <p:pRg st="5" end="5"/>
                                            </p:txEl>
                                          </p:spTgt>
                                        </p:tgtEl>
                                      </p:cBhvr>
                                    </p:animEffect>
                                    <p:anim calcmode="lin" valueType="num">
                                      <p:cBhvr>
                                        <p:cTn id="106"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nodeType="clickEffect">
                                  <p:stCondLst>
                                    <p:cond delay="0"/>
                                  </p:stCondLst>
                                  <p:childTnLst>
                                    <p:set>
                                      <p:cBhvr>
                                        <p:cTn id="111" dur="1" fill="hold">
                                          <p:stCondLst>
                                            <p:cond delay="0"/>
                                          </p:stCondLst>
                                        </p:cTn>
                                        <p:tgtEl>
                                          <p:spTgt spid="4">
                                            <p:txEl>
                                              <p:pRg st="6" end="6"/>
                                            </p:txEl>
                                          </p:spTgt>
                                        </p:tgtEl>
                                        <p:attrNameLst>
                                          <p:attrName>style.visibility</p:attrName>
                                        </p:attrNameLst>
                                      </p:cBhvr>
                                      <p:to>
                                        <p:strVal val="visible"/>
                                      </p:to>
                                    </p:set>
                                    <p:animEffect transition="in" filter="fade">
                                      <p:cBhvr>
                                        <p:cTn id="112" dur="1000"/>
                                        <p:tgtEl>
                                          <p:spTgt spid="4">
                                            <p:txEl>
                                              <p:pRg st="6" end="6"/>
                                            </p:txEl>
                                          </p:spTgt>
                                        </p:tgtEl>
                                      </p:cBhvr>
                                    </p:animEffect>
                                    <p:anim calcmode="lin" valueType="num">
                                      <p:cBhvr>
                                        <p:cTn id="11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426411"/>
            <a:ext cx="3855720" cy="1202994"/>
          </a:xfrm>
        </p:spPr>
        <p:txBody>
          <a:bodyPr/>
          <a:lstStyle/>
          <a:p>
            <a:r>
              <a:rPr lang="en-US" dirty="0"/>
              <a:t>CV origins</a:t>
            </a:r>
            <a:br>
              <a:rPr lang="en-US" dirty="0"/>
            </a:br>
            <a:r>
              <a:rPr lang="en-US" sz="2400" dirty="0"/>
              <a:t>Curriculum Vitae</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104504" y="2010137"/>
            <a:ext cx="11965576" cy="4351338"/>
          </a:xfrm>
        </p:spPr>
        <p:txBody>
          <a:bodyPr>
            <a:normAutofit/>
          </a:bodyPr>
          <a:lstStyle/>
          <a:p>
            <a:r>
              <a:rPr lang="en-GB" sz="2200" noProof="1"/>
              <a:t>The CV origin traces back to Leonardo Da Vinci in 1482. He sent a letter to the regent of Milan seeking a job. This is the first official CV on record.</a:t>
            </a:r>
          </a:p>
          <a:p>
            <a:r>
              <a:rPr lang="en-GB" sz="2200" noProof="1"/>
              <a:t>There is written proof that Da Vinci listed his abilities and stated his suitability for an engineering job.</a:t>
            </a:r>
          </a:p>
          <a:p>
            <a:r>
              <a:rPr lang="en-GB" sz="2200" noProof="1"/>
              <a:t>It is even thought he hired someone to write it so it would look professional and land him the job.</a:t>
            </a:r>
          </a:p>
          <a:p>
            <a:r>
              <a:rPr lang="en-GB" sz="2200" noProof="1"/>
              <a:t>At the turn of the 20</a:t>
            </a:r>
            <a:r>
              <a:rPr lang="en-GB" sz="2200" baseline="30000" noProof="1"/>
              <a:t>th</a:t>
            </a:r>
            <a:r>
              <a:rPr lang="en-GB" sz="2200" noProof="1"/>
              <a:t> Century more and more companies began to expect applicants to provide a CV when applying for a job.</a:t>
            </a:r>
          </a:p>
          <a:p>
            <a:r>
              <a:rPr lang="en-GB" sz="2200" noProof="1"/>
              <a:t>They communicated the bare essence of what was needed for the role and an appropriate level of desire for the job.</a:t>
            </a:r>
          </a:p>
          <a:p>
            <a:r>
              <a:rPr lang="en-GB" sz="2200" noProof="1"/>
              <a:t>By the time we got to the 21st century, many applicants were sharing their CVs online.</a:t>
            </a:r>
          </a:p>
          <a:p>
            <a:r>
              <a:rPr lang="en-GB" sz="2200" noProof="1"/>
              <a:t>Indeed and Monster are the leading websites in this field.</a:t>
            </a:r>
          </a:p>
          <a:p>
            <a:endParaRPr lang="en-GB" noProof="1"/>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5</a:t>
            </a:fld>
            <a:endParaRPr lang="en-US" dirty="0"/>
          </a:p>
        </p:txBody>
      </p:sp>
    </p:spTree>
    <p:extLst>
      <p:ext uri="{BB962C8B-B14F-4D97-AF65-F5344CB8AC3E}">
        <p14:creationId xmlns:p14="http://schemas.microsoft.com/office/powerpoint/2010/main" val="2169832658"/>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89B328-D5E5-444D-822A-BA4AC165EBD4}"/>
              </a:ext>
            </a:extLst>
          </p:cNvPr>
          <p:cNvSpPr>
            <a:spLocks noGrp="1"/>
          </p:cNvSpPr>
          <p:nvPr>
            <p:ph type="sldNum" sz="quarter" idx="10"/>
          </p:nvPr>
        </p:nvSpPr>
        <p:spPr/>
        <p:txBody>
          <a:bodyPr/>
          <a:lstStyle/>
          <a:p>
            <a:r>
              <a:rPr lang="en-US"/>
              <a:t>PAGE </a:t>
            </a:r>
            <a:fld id="{4A9B5881-4007-4345-955A-79C2656F0C49}" type="slidenum">
              <a:rPr lang="en-US" smtClean="0"/>
              <a:pPr/>
              <a:t>6</a:t>
            </a:fld>
            <a:endParaRPr lang="en-US" dirty="0"/>
          </a:p>
        </p:txBody>
      </p:sp>
      <p:pic>
        <p:nvPicPr>
          <p:cNvPr id="5" name="Picture 4">
            <a:extLst>
              <a:ext uri="{FF2B5EF4-FFF2-40B4-BE49-F238E27FC236}">
                <a16:creationId xmlns:a16="http://schemas.microsoft.com/office/drawing/2014/main" id="{2687B57F-002E-4E38-AFE6-BF9F4FAA281F}"/>
              </a:ext>
            </a:extLst>
          </p:cNvPr>
          <p:cNvPicPr>
            <a:picLocks noChangeAspect="1"/>
          </p:cNvPicPr>
          <p:nvPr/>
        </p:nvPicPr>
        <p:blipFill>
          <a:blip r:embed="rId3"/>
          <a:stretch>
            <a:fillRect/>
          </a:stretch>
        </p:blipFill>
        <p:spPr>
          <a:xfrm>
            <a:off x="78377" y="95250"/>
            <a:ext cx="12113623" cy="6549390"/>
          </a:xfrm>
          <a:prstGeom prst="rect">
            <a:avLst/>
          </a:prstGeom>
        </p:spPr>
      </p:pic>
    </p:spTree>
    <p:extLst>
      <p:ext uri="{BB962C8B-B14F-4D97-AF65-F5344CB8AC3E}">
        <p14:creationId xmlns:p14="http://schemas.microsoft.com/office/powerpoint/2010/main" val="24608842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199" y="400285"/>
            <a:ext cx="4047309" cy="949543"/>
          </a:xfrm>
        </p:spPr>
        <p:txBody>
          <a:bodyPr/>
          <a:lstStyle/>
          <a:p>
            <a:r>
              <a:rPr lang="en-US" dirty="0"/>
              <a:t>Purpose of the CV</a:t>
            </a:r>
            <a:br>
              <a:rPr lang="en-US" dirty="0"/>
            </a:b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199" y="1531166"/>
            <a:ext cx="11092543" cy="4351338"/>
          </a:xfrm>
        </p:spPr>
        <p:txBody>
          <a:bodyPr>
            <a:normAutofit lnSpcReduction="10000"/>
          </a:bodyPr>
          <a:lstStyle/>
          <a:p>
            <a:r>
              <a:rPr lang="en-GB" noProof="1"/>
              <a:t>It allows you to summarise your education, skills and relevant work experience.</a:t>
            </a:r>
          </a:p>
          <a:p>
            <a:r>
              <a:rPr lang="en-GB" noProof="1"/>
              <a:t>It’s an “initial sales document”</a:t>
            </a:r>
          </a:p>
          <a:p>
            <a:r>
              <a:rPr lang="en-GB" noProof="1"/>
              <a:t>Makes employers aware of your personal brand and value.</a:t>
            </a:r>
          </a:p>
          <a:p>
            <a:r>
              <a:rPr lang="en-GB" noProof="1"/>
              <a:t>A CV will hold enough information so that an employer can gauge if they want to offer the candidate an interview and proceed to the next stages of the hiring process.</a:t>
            </a:r>
          </a:p>
          <a:p>
            <a:pPr marL="0" indent="0">
              <a:buNone/>
            </a:pPr>
            <a:endParaRPr lang="en-GB" sz="2800" noProof="1">
              <a:solidFill>
                <a:srgbClr val="00B0F0"/>
              </a:solidFill>
            </a:endParaRPr>
          </a:p>
          <a:p>
            <a:pPr marL="0" indent="0">
              <a:buNone/>
            </a:pPr>
            <a:r>
              <a:rPr lang="en-GB" sz="2800" noProof="1">
                <a:solidFill>
                  <a:srgbClr val="00B0F0"/>
                </a:solidFill>
              </a:rPr>
              <a:t>Ideal CV</a:t>
            </a:r>
          </a:p>
          <a:p>
            <a:r>
              <a:rPr lang="en-GB" noProof="1"/>
              <a:t>Neat, well laid out and easy to read</a:t>
            </a:r>
          </a:p>
          <a:p>
            <a:r>
              <a:rPr lang="en-GB" noProof="1"/>
              <a:t>Concentrate on what is important to the potential employer.</a:t>
            </a:r>
          </a:p>
          <a:p>
            <a:r>
              <a:rPr lang="en-GB" noProof="1"/>
              <a:t>State nothing that shows you in a negative light.</a:t>
            </a:r>
          </a:p>
          <a:p>
            <a:r>
              <a:rPr lang="en-GB" noProof="1"/>
              <a:t>It is a living document that should be reviewed and updated regularly.</a:t>
            </a:r>
          </a:p>
          <a:p>
            <a:endParaRPr lang="en-GB" noProof="1">
              <a:solidFill>
                <a:srgbClr val="00B0F0"/>
              </a:solidFill>
            </a:endParaRPr>
          </a:p>
          <a:p>
            <a:endParaRPr lang="en-US" sz="2800" noProof="1">
              <a:solidFill>
                <a:srgbClr val="00B0F0"/>
              </a:solidFill>
            </a:endParaRP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7</a:t>
            </a:fld>
            <a:endParaRPr lang="en-US" dirty="0"/>
          </a:p>
        </p:txBody>
      </p:sp>
    </p:spTree>
    <p:extLst>
      <p:ext uri="{BB962C8B-B14F-4D97-AF65-F5344CB8AC3E}">
        <p14:creationId xmlns:p14="http://schemas.microsoft.com/office/powerpoint/2010/main" val="388842941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16" presetClass="entr" presetSubtype="21" fill="hold" nodeType="clickEffect">
                                  <p:stCondLst>
                                    <p:cond delay="0"/>
                                  </p:stCondLst>
                                  <p:childTnLst>
                                    <p:set>
                                      <p:cBhvr>
                                        <p:cTn id="78" dur="1" fill="hold">
                                          <p:stCondLst>
                                            <p:cond delay="0"/>
                                          </p:stCondLst>
                                        </p:cTn>
                                        <p:tgtEl>
                                          <p:spTgt spid="3">
                                            <p:txEl>
                                              <p:pRg st="5" end="5"/>
                                            </p:txEl>
                                          </p:spTgt>
                                        </p:tgtEl>
                                        <p:attrNameLst>
                                          <p:attrName>style.visibility</p:attrName>
                                        </p:attrNameLst>
                                      </p:cBhvr>
                                      <p:to>
                                        <p:strVal val="visible"/>
                                      </p:to>
                                    </p:set>
                                    <p:animEffect transition="in" filter="barn(inVertical)">
                                      <p:cBhvr>
                                        <p:cTn id="79" dur="500"/>
                                        <p:tgtEl>
                                          <p:spTgt spid="3">
                                            <p:txEl>
                                              <p:pRg st="5" end="5"/>
                                            </p:txEl>
                                          </p:spTgt>
                                        </p:tgtEl>
                                      </p:cBhvr>
                                    </p:animEffect>
                                  </p:childTnLst>
                                </p:cTn>
                              </p:par>
                              <p:par>
                                <p:cTn id="80" presetID="16" presetClass="entr" presetSubtype="21" fill="hold" nodeType="withEffect">
                                  <p:stCondLst>
                                    <p:cond delay="0"/>
                                  </p:stCondLst>
                                  <p:childTnLst>
                                    <p:set>
                                      <p:cBhvr>
                                        <p:cTn id="81" dur="1" fill="hold">
                                          <p:stCondLst>
                                            <p:cond delay="0"/>
                                          </p:stCondLst>
                                        </p:cTn>
                                        <p:tgtEl>
                                          <p:spTgt spid="3">
                                            <p:txEl>
                                              <p:pRg st="6" end="6"/>
                                            </p:txEl>
                                          </p:spTgt>
                                        </p:tgtEl>
                                        <p:attrNameLst>
                                          <p:attrName>style.visibility</p:attrName>
                                        </p:attrNameLst>
                                      </p:cBhvr>
                                      <p:to>
                                        <p:strVal val="visible"/>
                                      </p:to>
                                    </p:set>
                                    <p:animEffect transition="in" filter="barn(inVertical)">
                                      <p:cBhvr>
                                        <p:cTn id="82" dur="500"/>
                                        <p:tgtEl>
                                          <p:spTgt spid="3">
                                            <p:txEl>
                                              <p:pRg st="6" end="6"/>
                                            </p:txEl>
                                          </p:spTgt>
                                        </p:tgtEl>
                                      </p:cBhvr>
                                    </p:animEffect>
                                  </p:childTnLst>
                                </p:cTn>
                              </p:par>
                              <p:par>
                                <p:cTn id="83" presetID="16" presetClass="entr" presetSubtype="21" fill="hold" nodeType="withEffect">
                                  <p:stCondLst>
                                    <p:cond delay="0"/>
                                  </p:stCondLst>
                                  <p:childTnLst>
                                    <p:set>
                                      <p:cBhvr>
                                        <p:cTn id="84" dur="1" fill="hold">
                                          <p:stCondLst>
                                            <p:cond delay="0"/>
                                          </p:stCondLst>
                                        </p:cTn>
                                        <p:tgtEl>
                                          <p:spTgt spid="3">
                                            <p:txEl>
                                              <p:pRg st="7" end="7"/>
                                            </p:txEl>
                                          </p:spTgt>
                                        </p:tgtEl>
                                        <p:attrNameLst>
                                          <p:attrName>style.visibility</p:attrName>
                                        </p:attrNameLst>
                                      </p:cBhvr>
                                      <p:to>
                                        <p:strVal val="visible"/>
                                      </p:to>
                                    </p:set>
                                    <p:animEffect transition="in" filter="barn(inVertical)">
                                      <p:cBhvr>
                                        <p:cTn id="85" dur="500"/>
                                        <p:tgtEl>
                                          <p:spTgt spid="3">
                                            <p:txEl>
                                              <p:pRg st="7" end="7"/>
                                            </p:txEl>
                                          </p:spTgt>
                                        </p:tgtEl>
                                      </p:cBhvr>
                                    </p:animEffect>
                                  </p:childTnLst>
                                </p:cTn>
                              </p:par>
                              <p:par>
                                <p:cTn id="86" presetID="16" presetClass="entr" presetSubtype="21" fill="hold" nodeType="withEffect">
                                  <p:stCondLst>
                                    <p:cond delay="0"/>
                                  </p:stCondLst>
                                  <p:childTnLst>
                                    <p:set>
                                      <p:cBhvr>
                                        <p:cTn id="87" dur="1" fill="hold">
                                          <p:stCondLst>
                                            <p:cond delay="0"/>
                                          </p:stCondLst>
                                        </p:cTn>
                                        <p:tgtEl>
                                          <p:spTgt spid="3">
                                            <p:txEl>
                                              <p:pRg st="8" end="8"/>
                                            </p:txEl>
                                          </p:spTgt>
                                        </p:tgtEl>
                                        <p:attrNameLst>
                                          <p:attrName>style.visibility</p:attrName>
                                        </p:attrNameLst>
                                      </p:cBhvr>
                                      <p:to>
                                        <p:strVal val="visible"/>
                                      </p:to>
                                    </p:set>
                                    <p:animEffect transition="in" filter="barn(inVertical)">
                                      <p:cBhvr>
                                        <p:cTn id="88" dur="500"/>
                                        <p:tgtEl>
                                          <p:spTgt spid="3">
                                            <p:txEl>
                                              <p:pRg st="8" end="8"/>
                                            </p:txEl>
                                          </p:spTgt>
                                        </p:tgtEl>
                                      </p:cBhvr>
                                    </p:animEffect>
                                  </p:childTnLst>
                                </p:cTn>
                              </p:par>
                              <p:par>
                                <p:cTn id="89" presetID="16" presetClass="entr" presetSubtype="21" fill="hold" nodeType="withEffect">
                                  <p:stCondLst>
                                    <p:cond delay="0"/>
                                  </p:stCondLst>
                                  <p:childTnLst>
                                    <p:set>
                                      <p:cBhvr>
                                        <p:cTn id="90" dur="1" fill="hold">
                                          <p:stCondLst>
                                            <p:cond delay="0"/>
                                          </p:stCondLst>
                                        </p:cTn>
                                        <p:tgtEl>
                                          <p:spTgt spid="3">
                                            <p:txEl>
                                              <p:pRg st="9" end="9"/>
                                            </p:txEl>
                                          </p:spTgt>
                                        </p:tgtEl>
                                        <p:attrNameLst>
                                          <p:attrName>style.visibility</p:attrName>
                                        </p:attrNameLst>
                                      </p:cBhvr>
                                      <p:to>
                                        <p:strVal val="visible"/>
                                      </p:to>
                                    </p:set>
                                    <p:animEffect transition="in" filter="barn(inVertical)">
                                      <p:cBhvr>
                                        <p:cTn id="91"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200" y="641855"/>
            <a:ext cx="2717800" cy="772107"/>
          </a:xfrm>
        </p:spPr>
        <p:txBody>
          <a:bodyPr/>
          <a:lstStyle/>
          <a:p>
            <a:r>
              <a:rPr lang="en-US" dirty="0"/>
              <a:t>Types of CV</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8</a:t>
            </a:fld>
            <a:endParaRPr lang="en-US" dirty="0"/>
          </a:p>
        </p:txBody>
      </p:sp>
      <p:pic>
        <p:nvPicPr>
          <p:cNvPr id="6" name="Content Placeholder 5">
            <a:extLst>
              <a:ext uri="{FF2B5EF4-FFF2-40B4-BE49-F238E27FC236}">
                <a16:creationId xmlns:a16="http://schemas.microsoft.com/office/drawing/2014/main" id="{6FFB4B62-8316-4DDA-BA3F-B11331469BFF}"/>
              </a:ext>
            </a:extLst>
          </p:cNvPr>
          <p:cNvPicPr>
            <a:picLocks noGrp="1" noChangeAspect="1"/>
          </p:cNvPicPr>
          <p:nvPr>
            <p:ph idx="1"/>
          </p:nvPr>
        </p:nvPicPr>
        <p:blipFill>
          <a:blip r:embed="rId2"/>
          <a:stretch>
            <a:fillRect/>
          </a:stretch>
        </p:blipFill>
        <p:spPr>
          <a:xfrm>
            <a:off x="958494" y="1350018"/>
            <a:ext cx="10275011" cy="5236219"/>
          </a:xfrm>
          <a:prstGeom prst="rect">
            <a:avLst/>
          </a:prstGeom>
        </p:spPr>
      </p:pic>
    </p:spTree>
    <p:extLst>
      <p:ext uri="{BB962C8B-B14F-4D97-AF65-F5344CB8AC3E}">
        <p14:creationId xmlns:p14="http://schemas.microsoft.com/office/powerpoint/2010/main" val="3879804219"/>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192364" y="147446"/>
            <a:ext cx="7071681" cy="754165"/>
          </a:xfrm>
        </p:spPr>
        <p:txBody>
          <a:bodyPr/>
          <a:lstStyle/>
          <a:p>
            <a:r>
              <a:rPr lang="en-US" dirty="0"/>
              <a:t>Types of CV pros/cons</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9</a:t>
            </a:fld>
            <a:endParaRPr lang="en-US" dirty="0"/>
          </a:p>
        </p:txBody>
      </p:sp>
      <p:pic>
        <p:nvPicPr>
          <p:cNvPr id="7" name="Content Placeholder 6">
            <a:extLst>
              <a:ext uri="{FF2B5EF4-FFF2-40B4-BE49-F238E27FC236}">
                <a16:creationId xmlns:a16="http://schemas.microsoft.com/office/drawing/2014/main" id="{188A3F15-85F6-41D2-8BC9-BA58CF9D0951}"/>
              </a:ext>
            </a:extLst>
          </p:cNvPr>
          <p:cNvPicPr>
            <a:picLocks noGrp="1" noChangeAspect="1"/>
          </p:cNvPicPr>
          <p:nvPr>
            <p:ph idx="1"/>
          </p:nvPr>
        </p:nvPicPr>
        <p:blipFill>
          <a:blip r:embed="rId2"/>
          <a:stretch>
            <a:fillRect/>
          </a:stretch>
        </p:blipFill>
        <p:spPr>
          <a:xfrm>
            <a:off x="2182624" y="1246908"/>
            <a:ext cx="7826752" cy="5352117"/>
          </a:xfrm>
          <a:prstGeom prst="rect">
            <a:avLst/>
          </a:prstGeom>
        </p:spPr>
      </p:pic>
    </p:spTree>
    <p:extLst>
      <p:ext uri="{BB962C8B-B14F-4D97-AF65-F5344CB8AC3E}">
        <p14:creationId xmlns:p14="http://schemas.microsoft.com/office/powerpoint/2010/main" val="4280685077"/>
      </p:ext>
    </p:extLst>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2340-0C8E-4857-B725-514A0DFB922C}"/>
              </a:ext>
            </a:extLst>
          </p:cNvPr>
          <p:cNvSpPr>
            <a:spLocks noGrp="1"/>
          </p:cNvSpPr>
          <p:nvPr>
            <p:ph type="title"/>
          </p:nvPr>
        </p:nvSpPr>
        <p:spPr>
          <a:xfrm>
            <a:off x="838201" y="136758"/>
            <a:ext cx="6273800" cy="772107"/>
          </a:xfrm>
        </p:spPr>
        <p:txBody>
          <a:bodyPr/>
          <a:lstStyle/>
          <a:p>
            <a:r>
              <a:rPr lang="en-GB" dirty="0"/>
              <a:t>Assessment 2 CV example</a:t>
            </a:r>
          </a:p>
        </p:txBody>
      </p:sp>
      <p:pic>
        <p:nvPicPr>
          <p:cNvPr id="5" name="Content Placeholder 4">
            <a:extLst>
              <a:ext uri="{FF2B5EF4-FFF2-40B4-BE49-F238E27FC236}">
                <a16:creationId xmlns:a16="http://schemas.microsoft.com/office/drawing/2014/main" id="{3F70C5F6-F540-4435-A5A0-20848DB5B55A}"/>
              </a:ext>
            </a:extLst>
          </p:cNvPr>
          <p:cNvPicPr>
            <a:picLocks noGrp="1" noChangeAspect="1"/>
          </p:cNvPicPr>
          <p:nvPr>
            <p:ph idx="1"/>
          </p:nvPr>
        </p:nvPicPr>
        <p:blipFill>
          <a:blip r:embed="rId2"/>
          <a:stretch>
            <a:fillRect/>
          </a:stretch>
        </p:blipFill>
        <p:spPr>
          <a:xfrm>
            <a:off x="838201" y="1036320"/>
            <a:ext cx="11162210" cy="5556069"/>
          </a:xfrm>
          <a:prstGeom prst="rect">
            <a:avLst/>
          </a:prstGeom>
        </p:spPr>
      </p:pic>
      <p:sp>
        <p:nvSpPr>
          <p:cNvPr id="4" name="Slide Number Placeholder 3">
            <a:extLst>
              <a:ext uri="{FF2B5EF4-FFF2-40B4-BE49-F238E27FC236}">
                <a16:creationId xmlns:a16="http://schemas.microsoft.com/office/drawing/2014/main" id="{EEE3C225-0DBD-475B-9E27-545D742CEC33}"/>
              </a:ext>
            </a:extLst>
          </p:cNvPr>
          <p:cNvSpPr>
            <a:spLocks noGrp="1"/>
          </p:cNvSpPr>
          <p:nvPr>
            <p:ph type="sldNum" sz="quarter" idx="10"/>
          </p:nvPr>
        </p:nvSpPr>
        <p:spPr/>
        <p:txBody>
          <a:bodyPr/>
          <a:lstStyle/>
          <a:p>
            <a:r>
              <a:rPr lang="en-US"/>
              <a:t>PAGE </a:t>
            </a:r>
            <a:fld id="{4A9B5881-4007-4345-955A-79C2656F0C49}" type="slidenum">
              <a:rPr lang="en-US" smtClean="0"/>
              <a:pPr/>
              <a:t>10</a:t>
            </a:fld>
            <a:endParaRPr lang="en-US" dirty="0"/>
          </a:p>
        </p:txBody>
      </p:sp>
    </p:spTree>
    <p:extLst>
      <p:ext uri="{BB962C8B-B14F-4D97-AF65-F5344CB8AC3E}">
        <p14:creationId xmlns:p14="http://schemas.microsoft.com/office/powerpoint/2010/main" val="7555727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2340-0C8E-4857-B725-514A0DFB922C}"/>
              </a:ext>
            </a:extLst>
          </p:cNvPr>
          <p:cNvSpPr>
            <a:spLocks noGrp="1"/>
          </p:cNvSpPr>
          <p:nvPr>
            <p:ph type="title"/>
          </p:nvPr>
        </p:nvSpPr>
        <p:spPr>
          <a:xfrm>
            <a:off x="838201" y="136758"/>
            <a:ext cx="6273800" cy="772107"/>
          </a:xfrm>
        </p:spPr>
        <p:txBody>
          <a:bodyPr/>
          <a:lstStyle/>
          <a:p>
            <a:r>
              <a:rPr lang="en-GB" dirty="0"/>
              <a:t>CV example 2</a:t>
            </a:r>
          </a:p>
        </p:txBody>
      </p:sp>
      <p:sp>
        <p:nvSpPr>
          <p:cNvPr id="4" name="Slide Number Placeholder 3">
            <a:extLst>
              <a:ext uri="{FF2B5EF4-FFF2-40B4-BE49-F238E27FC236}">
                <a16:creationId xmlns:a16="http://schemas.microsoft.com/office/drawing/2014/main" id="{EEE3C225-0DBD-475B-9E27-545D742CEC33}"/>
              </a:ext>
            </a:extLst>
          </p:cNvPr>
          <p:cNvSpPr>
            <a:spLocks noGrp="1"/>
          </p:cNvSpPr>
          <p:nvPr>
            <p:ph type="sldNum" sz="quarter" idx="10"/>
          </p:nvPr>
        </p:nvSpPr>
        <p:spPr/>
        <p:txBody>
          <a:bodyPr/>
          <a:lstStyle/>
          <a:p>
            <a:r>
              <a:rPr lang="en-US"/>
              <a:t>PAGE </a:t>
            </a:r>
            <a:fld id="{4A9B5881-4007-4345-955A-79C2656F0C49}" type="slidenum">
              <a:rPr lang="en-US" smtClean="0"/>
              <a:pPr/>
              <a:t>11</a:t>
            </a:fld>
            <a:endParaRPr lang="en-US" dirty="0"/>
          </a:p>
        </p:txBody>
      </p:sp>
      <p:pic>
        <p:nvPicPr>
          <p:cNvPr id="7" name="Content Placeholder 6">
            <a:extLst>
              <a:ext uri="{FF2B5EF4-FFF2-40B4-BE49-F238E27FC236}">
                <a16:creationId xmlns:a16="http://schemas.microsoft.com/office/drawing/2014/main" id="{2C20BC2A-0CC4-49C5-9011-212E0E41811C}"/>
              </a:ext>
            </a:extLst>
          </p:cNvPr>
          <p:cNvPicPr>
            <a:picLocks noGrp="1" noChangeAspect="1"/>
          </p:cNvPicPr>
          <p:nvPr>
            <p:ph idx="1"/>
          </p:nvPr>
        </p:nvPicPr>
        <p:blipFill>
          <a:blip r:embed="rId2"/>
          <a:stretch>
            <a:fillRect/>
          </a:stretch>
        </p:blipFill>
        <p:spPr>
          <a:xfrm>
            <a:off x="838201" y="1123406"/>
            <a:ext cx="10709364" cy="5512525"/>
          </a:xfrm>
          <a:prstGeom prst="rect">
            <a:avLst/>
          </a:prstGeom>
        </p:spPr>
      </p:pic>
    </p:spTree>
    <p:extLst>
      <p:ext uri="{BB962C8B-B14F-4D97-AF65-F5344CB8AC3E}">
        <p14:creationId xmlns:p14="http://schemas.microsoft.com/office/powerpoint/2010/main" val="3971254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2340-0C8E-4857-B725-514A0DFB922C}"/>
              </a:ext>
            </a:extLst>
          </p:cNvPr>
          <p:cNvSpPr>
            <a:spLocks noGrp="1"/>
          </p:cNvSpPr>
          <p:nvPr>
            <p:ph type="title"/>
          </p:nvPr>
        </p:nvSpPr>
        <p:spPr>
          <a:xfrm>
            <a:off x="838201" y="136758"/>
            <a:ext cx="6273800" cy="772107"/>
          </a:xfrm>
        </p:spPr>
        <p:txBody>
          <a:bodyPr/>
          <a:lstStyle/>
          <a:p>
            <a:r>
              <a:rPr lang="en-GB" dirty="0"/>
              <a:t>CV example 3</a:t>
            </a:r>
          </a:p>
        </p:txBody>
      </p:sp>
      <p:sp>
        <p:nvSpPr>
          <p:cNvPr id="4" name="Slide Number Placeholder 3">
            <a:extLst>
              <a:ext uri="{FF2B5EF4-FFF2-40B4-BE49-F238E27FC236}">
                <a16:creationId xmlns:a16="http://schemas.microsoft.com/office/drawing/2014/main" id="{EEE3C225-0DBD-475B-9E27-545D742CEC33}"/>
              </a:ext>
            </a:extLst>
          </p:cNvPr>
          <p:cNvSpPr>
            <a:spLocks noGrp="1"/>
          </p:cNvSpPr>
          <p:nvPr>
            <p:ph type="sldNum" sz="quarter" idx="10"/>
          </p:nvPr>
        </p:nvSpPr>
        <p:spPr/>
        <p:txBody>
          <a:bodyPr/>
          <a:lstStyle/>
          <a:p>
            <a:r>
              <a:rPr lang="en-US"/>
              <a:t>PAGE </a:t>
            </a:r>
            <a:fld id="{4A9B5881-4007-4345-955A-79C2656F0C49}" type="slidenum">
              <a:rPr lang="en-US" smtClean="0"/>
              <a:pPr/>
              <a:t>12</a:t>
            </a:fld>
            <a:endParaRPr lang="en-US" dirty="0"/>
          </a:p>
        </p:txBody>
      </p:sp>
      <p:pic>
        <p:nvPicPr>
          <p:cNvPr id="6" name="Content Placeholder 5">
            <a:extLst>
              <a:ext uri="{FF2B5EF4-FFF2-40B4-BE49-F238E27FC236}">
                <a16:creationId xmlns:a16="http://schemas.microsoft.com/office/drawing/2014/main" id="{9CD9BBF6-5107-4639-8722-02204254A944}"/>
              </a:ext>
            </a:extLst>
          </p:cNvPr>
          <p:cNvPicPr>
            <a:picLocks noGrp="1" noChangeAspect="1"/>
          </p:cNvPicPr>
          <p:nvPr>
            <p:ph idx="1"/>
          </p:nvPr>
        </p:nvPicPr>
        <p:blipFill>
          <a:blip r:embed="rId2"/>
          <a:stretch>
            <a:fillRect/>
          </a:stretch>
        </p:blipFill>
        <p:spPr>
          <a:xfrm>
            <a:off x="838201" y="1010194"/>
            <a:ext cx="9664336" cy="5599612"/>
          </a:xfrm>
          <a:prstGeom prst="rect">
            <a:avLst/>
          </a:prstGeom>
        </p:spPr>
      </p:pic>
    </p:spTree>
    <p:extLst>
      <p:ext uri="{BB962C8B-B14F-4D97-AF65-F5344CB8AC3E}">
        <p14:creationId xmlns:p14="http://schemas.microsoft.com/office/powerpoint/2010/main" val="2489684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199" y="611078"/>
            <a:ext cx="7130143" cy="833663"/>
          </a:xfrm>
        </p:spPr>
        <p:txBody>
          <a:bodyPr/>
          <a:lstStyle/>
          <a:p>
            <a:r>
              <a:rPr lang="en-US" dirty="0"/>
              <a:t>Personal statement example</a:t>
            </a: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2010137"/>
            <a:ext cx="11092543" cy="4351338"/>
          </a:xfrm>
        </p:spPr>
        <p:txBody>
          <a:bodyPr>
            <a:normAutofit lnSpcReduction="10000"/>
          </a:bodyPr>
          <a:lstStyle/>
          <a:p>
            <a:pPr marL="0" indent="0">
              <a:lnSpc>
                <a:spcPct val="100000"/>
              </a:lnSpc>
              <a:buNone/>
            </a:pPr>
            <a:r>
              <a:rPr lang="en-GB" sz="3600" b="1" noProof="1">
                <a:solidFill>
                  <a:srgbClr val="00B0F0"/>
                </a:solidFill>
              </a:rPr>
              <a:t>I am a motivated and adaptable individual with strong communication, teamwork, and problem-solving skills. I hold a Level 4 qualification in Employability Skills, which has equipped me with a solid understanding of workplace expectations and professional development. I am eager to contribute to a dynamic team and take on new challenges that allow me to grow personally and professionally.</a:t>
            </a:r>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13</a:t>
            </a:fld>
            <a:endParaRPr lang="en-US" dirty="0"/>
          </a:p>
        </p:txBody>
      </p:sp>
    </p:spTree>
    <p:extLst>
      <p:ext uri="{BB962C8B-B14F-4D97-AF65-F5344CB8AC3E}">
        <p14:creationId xmlns:p14="http://schemas.microsoft.com/office/powerpoint/2010/main" val="4016510303"/>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89B328-D5E5-444D-822A-BA4AC165EBD4}"/>
              </a:ext>
            </a:extLst>
          </p:cNvPr>
          <p:cNvSpPr>
            <a:spLocks noGrp="1"/>
          </p:cNvSpPr>
          <p:nvPr>
            <p:ph type="sldNum" sz="quarter" idx="10"/>
          </p:nvPr>
        </p:nvSpPr>
        <p:spPr/>
        <p:txBody>
          <a:bodyPr/>
          <a:lstStyle/>
          <a:p>
            <a:r>
              <a:rPr lang="en-US"/>
              <a:t>PAGE </a:t>
            </a:r>
            <a:fld id="{4A9B5881-4007-4345-955A-79C2656F0C49}" type="slidenum">
              <a:rPr lang="en-US" smtClean="0"/>
              <a:pPr/>
              <a:t>14</a:t>
            </a:fld>
            <a:endParaRPr lang="en-US" dirty="0"/>
          </a:p>
        </p:txBody>
      </p:sp>
      <p:pic>
        <p:nvPicPr>
          <p:cNvPr id="4" name="Online Media 3" title="3 Types of CVs">
            <a:hlinkClick r:id="" action="ppaction://media"/>
            <a:extLst>
              <a:ext uri="{FF2B5EF4-FFF2-40B4-BE49-F238E27FC236}">
                <a16:creationId xmlns:a16="http://schemas.microsoft.com/office/drawing/2014/main" id="{9952E126-0B69-40CC-B000-8B551BDE93A9}"/>
              </a:ext>
            </a:extLst>
          </p:cNvPr>
          <p:cNvPicPr>
            <a:picLocks noRot="1" noChangeAspect="1"/>
          </p:cNvPicPr>
          <p:nvPr>
            <a:videoFile r:link="rId1"/>
          </p:nvPr>
        </p:nvPicPr>
        <p:blipFill>
          <a:blip r:embed="rId3"/>
          <a:stretch>
            <a:fillRect/>
          </a:stretch>
        </p:blipFill>
        <p:spPr>
          <a:xfrm>
            <a:off x="69669" y="60960"/>
            <a:ext cx="12043954" cy="6583680"/>
          </a:xfrm>
          <a:prstGeom prst="rect">
            <a:avLst/>
          </a:prstGeom>
        </p:spPr>
      </p:pic>
    </p:spTree>
    <p:extLst>
      <p:ext uri="{BB962C8B-B14F-4D97-AF65-F5344CB8AC3E}">
        <p14:creationId xmlns:p14="http://schemas.microsoft.com/office/powerpoint/2010/main" val="257685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82612"/>
            <a:ext cx="7452360" cy="971126"/>
          </a:xfrm>
        </p:spPr>
        <p:txBody>
          <a:bodyPr/>
          <a:lstStyle/>
          <a:p>
            <a:r>
              <a:rPr lang="en-US" dirty="0"/>
              <a:t>What are employers looking for?</a:t>
            </a: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245327"/>
            <a:ext cx="11092543" cy="5116148"/>
          </a:xfrm>
        </p:spPr>
        <p:txBody>
          <a:bodyPr>
            <a:normAutofit fontScale="92500" lnSpcReduction="10000"/>
          </a:bodyPr>
          <a:lstStyle/>
          <a:p>
            <a:r>
              <a:rPr lang="en-GB" sz="2400" noProof="1"/>
              <a:t>33%  Tailored skills from the job description </a:t>
            </a:r>
          </a:p>
          <a:p>
            <a:r>
              <a:rPr lang="en-GB" sz="2400" noProof="1"/>
              <a:t>26%  Clarity (well-written, formatted, specifying job applied to)</a:t>
            </a:r>
          </a:p>
          <a:p>
            <a:r>
              <a:rPr lang="en-GB" sz="2400" noProof="1"/>
              <a:t>20%  Details from your CV (additional accomplishments, explanation of any gaps, etc.)</a:t>
            </a:r>
          </a:p>
          <a:p>
            <a:r>
              <a:rPr lang="en-GB" sz="2400" noProof="1"/>
              <a:t>19%  Your value, not the basics, why we should hire you</a:t>
            </a:r>
          </a:p>
          <a:p>
            <a:r>
              <a:rPr lang="en-GB" sz="2400" noProof="1"/>
              <a:t>18%  Spelling as well as grammar and “punctuation’,.!</a:t>
            </a:r>
          </a:p>
          <a:p>
            <a:r>
              <a:rPr lang="en-GB" sz="2400" noProof="1"/>
              <a:t>17%  Personal vision &amp; uniqueness – the Personal Brand of you</a:t>
            </a:r>
          </a:p>
          <a:p>
            <a:r>
              <a:rPr lang="en-GB" sz="2400" noProof="1"/>
              <a:t>12%  Brevity (expressing much in few words)</a:t>
            </a:r>
          </a:p>
          <a:p>
            <a:r>
              <a:rPr lang="en-GB" sz="2400" b="1" noProof="1">
                <a:solidFill>
                  <a:srgbClr val="FF0000"/>
                </a:solidFill>
              </a:rPr>
              <a:t>10%  I never read them! </a:t>
            </a:r>
          </a:p>
          <a:p>
            <a:pPr marL="0" indent="0">
              <a:buNone/>
            </a:pPr>
            <a:endParaRPr lang="en-GB" noProof="1"/>
          </a:p>
          <a:p>
            <a:pPr marL="0" indent="0">
              <a:buNone/>
            </a:pPr>
            <a:endParaRPr lang="en-US" noProof="1"/>
          </a:p>
          <a:p>
            <a:pPr marL="0" indent="0">
              <a:buNone/>
            </a:pPr>
            <a:endParaRPr lang="en-US" noProof="1"/>
          </a:p>
          <a:p>
            <a:pPr marL="0" indent="0">
              <a:buNone/>
            </a:pPr>
            <a:endParaRPr lang="en-US" noProof="1"/>
          </a:p>
          <a:p>
            <a:pPr marL="0" indent="0">
              <a:buNone/>
            </a:pPr>
            <a:r>
              <a:rPr lang="en-GB" noProof="1">
                <a:solidFill>
                  <a:srgbClr val="00B0F0"/>
                </a:solidFill>
              </a:rPr>
              <a:t>http://www.kent.ac.uk/careers/cv/coveringletters</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15</a:t>
            </a:fld>
            <a:endParaRPr lang="en-US" dirty="0"/>
          </a:p>
        </p:txBody>
      </p:sp>
    </p:spTree>
    <p:extLst>
      <p:ext uri="{BB962C8B-B14F-4D97-AF65-F5344CB8AC3E}">
        <p14:creationId xmlns:p14="http://schemas.microsoft.com/office/powerpoint/2010/main" val="2480506245"/>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426411"/>
            <a:ext cx="3855720" cy="1202994"/>
          </a:xfrm>
        </p:spPr>
        <p:txBody>
          <a:bodyPr/>
          <a:lstStyle/>
          <a:p>
            <a:r>
              <a:rPr lang="en-US" dirty="0"/>
              <a:t>Cover letters</a:t>
            </a:r>
            <a:br>
              <a:rPr lang="en-US" dirty="0"/>
            </a:b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2010137"/>
            <a:ext cx="11092543" cy="4351338"/>
          </a:xfrm>
        </p:spPr>
        <p:txBody>
          <a:bodyPr>
            <a:normAutofit/>
          </a:bodyPr>
          <a:lstStyle/>
          <a:p>
            <a:r>
              <a:rPr lang="en-GB" noProof="1"/>
              <a:t>Your cover letter complements your CV by making it easy for the employer to see how your experience and interest connect to the position.</a:t>
            </a:r>
          </a:p>
          <a:p>
            <a:r>
              <a:rPr lang="en-GB" noProof="1"/>
              <a:t>Its goal is to convince the employer to interview you, short/ brief, to the point, quick glance highlighting your quality for the job</a:t>
            </a:r>
          </a:p>
          <a:p>
            <a:r>
              <a:rPr lang="en-GB" noProof="1"/>
              <a:t>As a cover letter is often written specifically for the job you're applying for, it's an important opportunity for you to showcase your skills and experience that make you a great fit for the role.</a:t>
            </a:r>
          </a:p>
          <a:p>
            <a:r>
              <a:rPr lang="en-GB" noProof="1"/>
              <a:t>Before any interview, a cover letter is your opportunity to provide the recruiter with a solid first impression of you as a potential employee.</a:t>
            </a:r>
          </a:p>
          <a:p>
            <a:r>
              <a:rPr lang="en-GB" noProof="1"/>
              <a:t>There are a few instances where it's not necessary to submit a cover letter. In these cases, make sure that your CV is clearly aligned to the job description and include related keywords that can help you stand out to the recruiter. </a:t>
            </a:r>
          </a:p>
          <a:p>
            <a:r>
              <a:rPr lang="en-GB" noProof="1"/>
              <a:t>If you're in the fortunate position to have been referred for a job role, a cover letter is a place to explain how that referral came to be.</a:t>
            </a:r>
          </a:p>
          <a:p>
            <a:endParaRPr lang="en-GB" noProof="1"/>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16</a:t>
            </a:fld>
            <a:endParaRPr lang="en-US" dirty="0"/>
          </a:p>
        </p:txBody>
      </p:sp>
    </p:spTree>
    <p:extLst>
      <p:ext uri="{BB962C8B-B14F-4D97-AF65-F5344CB8AC3E}">
        <p14:creationId xmlns:p14="http://schemas.microsoft.com/office/powerpoint/2010/main" val="141381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136052"/>
            <a:ext cx="5510349" cy="943812"/>
          </a:xfrm>
        </p:spPr>
        <p:txBody>
          <a:bodyPr/>
          <a:lstStyle/>
          <a:p>
            <a:r>
              <a:rPr lang="en-US" dirty="0"/>
              <a:t>Types of cover letters</a:t>
            </a:r>
            <a:br>
              <a:rPr lang="en-US" dirty="0"/>
            </a:b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236616"/>
            <a:ext cx="11092543" cy="5286103"/>
          </a:xfrm>
        </p:spPr>
        <p:txBody>
          <a:bodyPr>
            <a:normAutofit/>
          </a:bodyPr>
          <a:lstStyle/>
          <a:p>
            <a:pPr marL="457200" indent="-457200">
              <a:buAutoNum type="arabicPeriod"/>
            </a:pPr>
            <a:r>
              <a:rPr lang="en-GB" noProof="1">
                <a:solidFill>
                  <a:srgbClr val="00B0F0"/>
                </a:solidFill>
              </a:rPr>
              <a:t>Application cover letter</a:t>
            </a:r>
            <a:r>
              <a:rPr lang="en-GB" noProof="1"/>
              <a:t>:</a:t>
            </a:r>
          </a:p>
          <a:p>
            <a:pPr>
              <a:buFont typeface="Wingdings" panose="05000000000000000000" pitchFamily="2" charset="2"/>
              <a:buChar char="Ø"/>
            </a:pPr>
            <a:r>
              <a:rPr lang="en-GB" noProof="1"/>
              <a:t>This is the most common type of cover letter.</a:t>
            </a:r>
          </a:p>
          <a:p>
            <a:pPr>
              <a:buFont typeface="Wingdings" panose="05000000000000000000" pitchFamily="2" charset="2"/>
              <a:buChar char="Ø"/>
            </a:pPr>
            <a:r>
              <a:rPr lang="en-GB" noProof="1"/>
              <a:t>Includes details about your professional experience that are relevant to the requirements of the job post.</a:t>
            </a:r>
          </a:p>
          <a:p>
            <a:pPr>
              <a:buFont typeface="Wingdings" panose="05000000000000000000" pitchFamily="2" charset="2"/>
              <a:buChar char="Ø"/>
            </a:pPr>
            <a:r>
              <a:rPr lang="en-GB" b="1" noProof="1">
                <a:solidFill>
                  <a:srgbClr val="FFC000"/>
                </a:solidFill>
              </a:rPr>
              <a:t>This is the letter that must be written for assessment 2</a:t>
            </a:r>
          </a:p>
          <a:p>
            <a:pPr marL="457200" indent="-457200">
              <a:buAutoNum type="arabicPeriod" startAt="2"/>
            </a:pPr>
            <a:r>
              <a:rPr lang="en-GB" noProof="1">
                <a:solidFill>
                  <a:srgbClr val="00B0F0"/>
                </a:solidFill>
              </a:rPr>
              <a:t>Referral cover letter:</a:t>
            </a:r>
          </a:p>
          <a:p>
            <a:pPr>
              <a:buFont typeface="Wingdings" panose="05000000000000000000" pitchFamily="2" charset="2"/>
              <a:buChar char="Ø"/>
            </a:pPr>
            <a:r>
              <a:rPr lang="en-GB" noProof="1"/>
              <a:t>It mentions the name of a current employee who referred you to the open position.</a:t>
            </a:r>
          </a:p>
          <a:p>
            <a:pPr>
              <a:buFont typeface="Wingdings" panose="05000000000000000000" pitchFamily="2" charset="2"/>
              <a:buChar char="Ø"/>
            </a:pPr>
            <a:r>
              <a:rPr lang="en-GB" noProof="1"/>
              <a:t>A referral can help you distinguish yourself during the hiring process. </a:t>
            </a:r>
          </a:p>
          <a:p>
            <a:pPr marL="0" indent="0">
              <a:buNone/>
            </a:pPr>
            <a:r>
              <a:rPr lang="en-GB" noProof="1">
                <a:solidFill>
                  <a:srgbClr val="00B0F0"/>
                </a:solidFill>
              </a:rPr>
              <a:t>3.     Letter of interest:</a:t>
            </a:r>
          </a:p>
          <a:p>
            <a:pPr>
              <a:buFont typeface="Wingdings" panose="05000000000000000000" pitchFamily="2" charset="2"/>
              <a:buChar char="Ø"/>
            </a:pPr>
            <a:r>
              <a:rPr lang="en-GB" noProof="1"/>
              <a:t>It Inquires about job openings at a company where you want to work, shows initiative.</a:t>
            </a:r>
          </a:p>
          <a:p>
            <a:pPr>
              <a:buFont typeface="Wingdings" panose="05000000000000000000" pitchFamily="2" charset="2"/>
              <a:buChar char="Ø"/>
            </a:pPr>
            <a:r>
              <a:rPr lang="en-GB" noProof="1"/>
              <a:t>A company may not have job postings public but may still be looking for qualified individuals.</a:t>
            </a:r>
          </a:p>
          <a:p>
            <a:pPr marL="0" indent="0">
              <a:buNone/>
            </a:pPr>
            <a:r>
              <a:rPr lang="en-GB" noProof="1">
                <a:solidFill>
                  <a:srgbClr val="00B0F0"/>
                </a:solidFill>
              </a:rPr>
              <a:t>4. Value proposition letter:</a:t>
            </a:r>
          </a:p>
          <a:p>
            <a:pPr>
              <a:buFont typeface="Wingdings" panose="05000000000000000000" pitchFamily="2" charset="2"/>
              <a:buChar char="Ø"/>
            </a:pPr>
            <a:r>
              <a:rPr lang="en-GB" noProof="1"/>
              <a:t>This letter is a summary that explains what makes you unique and the value you can add to a company.</a:t>
            </a:r>
          </a:p>
          <a:p>
            <a:pPr marL="0" indent="0">
              <a:buNone/>
            </a:pPr>
            <a:endParaRPr lang="en-GB" noProof="1"/>
          </a:p>
          <a:p>
            <a:pPr>
              <a:buFont typeface="Wingdings" panose="05000000000000000000" pitchFamily="2" charset="2"/>
              <a:buChar char="Ø"/>
            </a:pPr>
            <a:endParaRPr lang="en-GB" noProof="1">
              <a:solidFill>
                <a:srgbClr val="00B0F0"/>
              </a:solidFill>
            </a:endParaRPr>
          </a:p>
          <a:p>
            <a:pPr marL="0" indent="0">
              <a:buNone/>
            </a:pPr>
            <a:endParaRPr lang="en-GB" noProof="1"/>
          </a:p>
          <a:p>
            <a:pPr>
              <a:buFont typeface="Wingdings" panose="05000000000000000000" pitchFamily="2" charset="2"/>
              <a:buChar char="Ø"/>
            </a:pPr>
            <a:endParaRPr lang="en-GB" noProof="1">
              <a:solidFill>
                <a:srgbClr val="00B0F0"/>
              </a:solidFill>
            </a:endParaRPr>
          </a:p>
          <a:p>
            <a:pPr marL="0" indent="0">
              <a:buNone/>
            </a:pPr>
            <a:endParaRPr lang="en-GB" noProof="1"/>
          </a:p>
          <a:p>
            <a:endParaRPr lang="en-GB" noProof="1"/>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17</a:t>
            </a:fld>
            <a:endParaRPr lang="en-US" dirty="0"/>
          </a:p>
        </p:txBody>
      </p:sp>
    </p:spTree>
    <p:extLst>
      <p:ext uri="{BB962C8B-B14F-4D97-AF65-F5344CB8AC3E}">
        <p14:creationId xmlns:p14="http://schemas.microsoft.com/office/powerpoint/2010/main" val="2806559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circle(in)">
                                      <p:cBhvr>
                                        <p:cTn id="13" dur="2000"/>
                                        <p:tgtEl>
                                          <p:spTgt spid="3">
                                            <p:txEl>
                                              <p:pRg st="1" end="1"/>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ircle(in)">
                                      <p:cBhvr>
                                        <p:cTn id="16" dur="2000"/>
                                        <p:tgtEl>
                                          <p:spTgt spid="3">
                                            <p:txEl>
                                              <p:pRg st="2" end="2"/>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circle(in)">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circle(in)">
                                      <p:cBhvr>
                                        <p:cTn id="30" dur="2000"/>
                                        <p:tgtEl>
                                          <p:spTgt spid="3">
                                            <p:txEl>
                                              <p:pRg st="5" end="5"/>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circle(in)">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 calcmode="lin" valueType="num">
                                      <p:cBhvr additive="base">
                                        <p:cTn id="38"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6" presetClass="entr" presetSubtype="16" fill="hold"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circle(in)">
                                      <p:cBhvr>
                                        <p:cTn id="44" dur="2000"/>
                                        <p:tgtEl>
                                          <p:spTgt spid="3">
                                            <p:txEl>
                                              <p:pRg st="8" end="8"/>
                                            </p:txEl>
                                          </p:spTgt>
                                        </p:tgtEl>
                                      </p:cBhvr>
                                    </p:animEffect>
                                  </p:childTnLst>
                                </p:cTn>
                              </p:par>
                              <p:par>
                                <p:cTn id="45" presetID="6" presetClass="entr" presetSubtype="16" fill="hold"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circle(in)">
                                      <p:cBhvr>
                                        <p:cTn id="47" dur="20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 calcmode="lin" valueType="num">
                                      <p:cBhvr additive="base">
                                        <p:cTn id="5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nodeType="click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circle(in)">
                                      <p:cBhvr>
                                        <p:cTn id="58"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0" y="83639"/>
            <a:ext cx="5318761" cy="778509"/>
          </a:xfrm>
        </p:spPr>
        <p:txBody>
          <a:bodyPr/>
          <a:lstStyle/>
          <a:p>
            <a:r>
              <a:rPr lang="en-US" dirty="0"/>
              <a:t>Cover letter essentials</a:t>
            </a:r>
            <a:br>
              <a:rPr lang="en-US" dirty="0"/>
            </a:b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104504" y="862148"/>
            <a:ext cx="12000410" cy="5756365"/>
          </a:xfrm>
        </p:spPr>
        <p:txBody>
          <a:bodyPr>
            <a:normAutofit/>
          </a:bodyPr>
          <a:lstStyle/>
          <a:p>
            <a:endParaRPr lang="en-GB" noProof="1"/>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18</a:t>
            </a:fld>
            <a:endParaRPr lang="en-US" dirty="0"/>
          </a:p>
        </p:txBody>
      </p:sp>
      <p:sp>
        <p:nvSpPr>
          <p:cNvPr id="5" name="TextBox 4">
            <a:extLst>
              <a:ext uri="{FF2B5EF4-FFF2-40B4-BE49-F238E27FC236}">
                <a16:creationId xmlns:a16="http://schemas.microsoft.com/office/drawing/2014/main" id="{74B085E8-1BE3-4ABD-A956-43DB32B0C240}"/>
              </a:ext>
            </a:extLst>
          </p:cNvPr>
          <p:cNvSpPr txBox="1"/>
          <p:nvPr/>
        </p:nvSpPr>
        <p:spPr>
          <a:xfrm>
            <a:off x="87086" y="1210491"/>
            <a:ext cx="12000410" cy="5447645"/>
          </a:xfrm>
          <a:prstGeom prst="rect">
            <a:avLst/>
          </a:prstGeom>
          <a:noFill/>
        </p:spPr>
        <p:txBody>
          <a:bodyPr wrap="square" rtlCol="0">
            <a:spAutoFit/>
          </a:bodyPr>
          <a:lstStyle/>
          <a:p>
            <a:r>
              <a:rPr lang="en-GB" sz="2200" dirty="0">
                <a:solidFill>
                  <a:srgbClr val="FFC000"/>
                </a:solidFill>
              </a:rPr>
              <a:t>What to Include in a Cover Letter:</a:t>
            </a:r>
          </a:p>
          <a:p>
            <a:pPr marL="285750" indent="-285750">
              <a:buFont typeface="Wingdings" panose="05000000000000000000" pitchFamily="2" charset="2"/>
              <a:buChar char="§"/>
            </a:pPr>
            <a:r>
              <a:rPr lang="en-GB" sz="2200" dirty="0">
                <a:solidFill>
                  <a:srgbClr val="00B0F0"/>
                </a:solidFill>
              </a:rPr>
              <a:t>Your contact information (name, address, phone number, email at the top)</a:t>
            </a:r>
          </a:p>
          <a:p>
            <a:pPr marL="285750" indent="-285750">
              <a:buFont typeface="Wingdings" panose="05000000000000000000" pitchFamily="2" charset="2"/>
              <a:buChar char="§"/>
            </a:pPr>
            <a:r>
              <a:rPr lang="en-GB" sz="2200" dirty="0">
                <a:solidFill>
                  <a:srgbClr val="00B0F0"/>
                </a:solidFill>
              </a:rPr>
              <a:t>Hiring manager's name (if known)</a:t>
            </a:r>
          </a:p>
          <a:p>
            <a:pPr marL="285750" indent="-285750">
              <a:buFont typeface="Wingdings" panose="05000000000000000000" pitchFamily="2" charset="2"/>
              <a:buChar char="§"/>
            </a:pPr>
            <a:r>
              <a:rPr lang="en-GB" sz="2200" dirty="0">
                <a:solidFill>
                  <a:srgbClr val="00B0F0"/>
                </a:solidFill>
              </a:rPr>
              <a:t>State the job you're applying for.</a:t>
            </a:r>
          </a:p>
          <a:p>
            <a:pPr marL="285750" indent="-285750">
              <a:buFont typeface="Wingdings" panose="05000000000000000000" pitchFamily="2" charset="2"/>
              <a:buChar char="§"/>
            </a:pPr>
            <a:r>
              <a:rPr lang="en-GB" sz="2200" dirty="0">
                <a:solidFill>
                  <a:srgbClr val="00B0F0"/>
                </a:solidFill>
              </a:rPr>
              <a:t>Mention how you found out about the role.</a:t>
            </a:r>
          </a:p>
          <a:p>
            <a:pPr marL="285750" indent="-285750">
              <a:buFont typeface="Wingdings" panose="05000000000000000000" pitchFamily="2" charset="2"/>
              <a:buChar char="§"/>
            </a:pPr>
            <a:r>
              <a:rPr lang="en-GB" sz="2200" dirty="0">
                <a:solidFill>
                  <a:srgbClr val="00B0F0"/>
                </a:solidFill>
              </a:rPr>
              <a:t>Briefly introduce yourself and express your interest.</a:t>
            </a:r>
          </a:p>
          <a:p>
            <a:pPr marL="285750" indent="-285750">
              <a:buFont typeface="Wingdings" panose="05000000000000000000" pitchFamily="2" charset="2"/>
              <a:buChar char="§"/>
            </a:pPr>
            <a:r>
              <a:rPr lang="en-GB" sz="2200" dirty="0">
                <a:solidFill>
                  <a:srgbClr val="00B0F0"/>
                </a:solidFill>
              </a:rPr>
              <a:t>Highlight your most relevant career achievements and skills.</a:t>
            </a:r>
          </a:p>
          <a:p>
            <a:pPr marL="285750" indent="-285750">
              <a:buFont typeface="Wingdings" panose="05000000000000000000" pitchFamily="2" charset="2"/>
              <a:buChar char="§"/>
            </a:pPr>
            <a:r>
              <a:rPr lang="en-GB" sz="2200" dirty="0">
                <a:solidFill>
                  <a:srgbClr val="00B0F0"/>
                </a:solidFill>
              </a:rPr>
              <a:t>Describe how your experience fits the job description.</a:t>
            </a:r>
          </a:p>
          <a:p>
            <a:pPr marL="285750" indent="-285750">
              <a:buFont typeface="Wingdings" panose="05000000000000000000" pitchFamily="2" charset="2"/>
              <a:buChar char="§"/>
            </a:pPr>
            <a:r>
              <a:rPr lang="en-GB" sz="2200" dirty="0">
                <a:solidFill>
                  <a:srgbClr val="00B0F0"/>
                </a:solidFill>
              </a:rPr>
              <a:t>Use examples to demonstrate your impact or results (where possible)</a:t>
            </a:r>
          </a:p>
          <a:p>
            <a:pPr marL="285750" indent="-285750">
              <a:buFont typeface="Wingdings" panose="05000000000000000000" pitchFamily="2" charset="2"/>
              <a:buChar char="§"/>
            </a:pPr>
            <a:r>
              <a:rPr lang="en-GB" sz="2200" dirty="0">
                <a:solidFill>
                  <a:srgbClr val="00B0F0"/>
                </a:solidFill>
              </a:rPr>
              <a:t>Link your skills to the company’s values / long term goals.</a:t>
            </a:r>
          </a:p>
          <a:p>
            <a:pPr marL="285750" indent="-285750">
              <a:buFont typeface="Wingdings" panose="05000000000000000000" pitchFamily="2" charset="2"/>
              <a:buChar char="§"/>
            </a:pPr>
            <a:r>
              <a:rPr lang="en-GB" sz="2200" dirty="0">
                <a:solidFill>
                  <a:srgbClr val="00B0F0"/>
                </a:solidFill>
              </a:rPr>
              <a:t>Reinforce your enthusiasm for the role (value proposition)</a:t>
            </a:r>
          </a:p>
          <a:p>
            <a:pPr marL="285750" indent="-285750">
              <a:buFont typeface="Wingdings" panose="05000000000000000000" pitchFamily="2" charset="2"/>
              <a:buChar char="§"/>
            </a:pPr>
            <a:r>
              <a:rPr lang="en-GB" sz="2200" dirty="0">
                <a:solidFill>
                  <a:srgbClr val="00B0F0"/>
                </a:solidFill>
              </a:rPr>
              <a:t>State your availability for interview.</a:t>
            </a:r>
          </a:p>
          <a:p>
            <a:pPr marL="285750" indent="-285750">
              <a:buFont typeface="Wingdings" panose="05000000000000000000" pitchFamily="2" charset="2"/>
              <a:buChar char="§"/>
            </a:pPr>
            <a:r>
              <a:rPr lang="en-GB" sz="2200" dirty="0">
                <a:solidFill>
                  <a:srgbClr val="00B0F0"/>
                </a:solidFill>
              </a:rPr>
              <a:t>Thank them for their time and consideration.</a:t>
            </a:r>
          </a:p>
          <a:p>
            <a:pPr marL="285750" indent="-285750">
              <a:buFont typeface="Wingdings" panose="05000000000000000000" pitchFamily="2" charset="2"/>
              <a:buChar char="§"/>
            </a:pPr>
            <a:r>
              <a:rPr lang="en-GB" sz="2200" dirty="0">
                <a:solidFill>
                  <a:srgbClr val="00B0F0"/>
                </a:solidFill>
              </a:rPr>
              <a:t>Use a professional sign-off, e.g., “Yours sincerely” or “Kind regards” include your full name.</a:t>
            </a:r>
          </a:p>
          <a:p>
            <a:pPr marL="285750" indent="-285750">
              <a:buFont typeface="Wingdings" panose="05000000000000000000" pitchFamily="2" charset="2"/>
              <a:buChar char="§"/>
            </a:pPr>
            <a:r>
              <a:rPr lang="en-GB" sz="2200" dirty="0">
                <a:solidFill>
                  <a:srgbClr val="00B0F0"/>
                </a:solidFill>
              </a:rPr>
              <a:t>Hand sign it at the end to make it more personal.</a:t>
            </a:r>
          </a:p>
          <a:p>
            <a:pPr marL="285750" indent="-285750">
              <a:buFont typeface="Wingdings" panose="05000000000000000000" pitchFamily="2" charset="2"/>
              <a:buChar char="§"/>
            </a:pPr>
            <a:endParaRPr lang="en-GB" dirty="0">
              <a:solidFill>
                <a:srgbClr val="FF0000"/>
              </a:solidFill>
            </a:endParaRPr>
          </a:p>
        </p:txBody>
      </p:sp>
    </p:spTree>
    <p:extLst>
      <p:ext uri="{BB962C8B-B14F-4D97-AF65-F5344CB8AC3E}">
        <p14:creationId xmlns:p14="http://schemas.microsoft.com/office/powerpoint/2010/main" val="2690642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wipe(down)">
                                      <p:cBhvr>
                                        <p:cTn id="7" dur="580">
                                          <p:stCondLst>
                                            <p:cond delay="0"/>
                                          </p:stCondLst>
                                        </p:cTn>
                                        <p:tgtEl>
                                          <p:spTgt spid="5">
                                            <p:txEl>
                                              <p:pRg st="1" end="1"/>
                                            </p:txEl>
                                          </p:spTgt>
                                        </p:tgtEl>
                                      </p:cBhvr>
                                    </p:animEffect>
                                    <p:anim calcmode="lin" valueType="num">
                                      <p:cBhvr>
                                        <p:cTn id="8" dur="1822" tmFilter="0,0; 0.14,0.36; 0.43,0.73; 0.71,0.91; 1.0,1.0">
                                          <p:stCondLst>
                                            <p:cond delay="0"/>
                                          </p:stCondLst>
                                        </p:cTn>
                                        <p:tgtEl>
                                          <p:spTgt spid="5">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1" end="1"/>
                                            </p:txEl>
                                          </p:spTgt>
                                        </p:tgtEl>
                                      </p:cBhvr>
                                      <p:to x="100000" y="60000"/>
                                    </p:animScale>
                                    <p:animScale>
                                      <p:cBhvr>
                                        <p:cTn id="14" dur="166" decel="50000">
                                          <p:stCondLst>
                                            <p:cond delay="676"/>
                                          </p:stCondLst>
                                        </p:cTn>
                                        <p:tgtEl>
                                          <p:spTgt spid="5">
                                            <p:txEl>
                                              <p:pRg st="1" end="1"/>
                                            </p:txEl>
                                          </p:spTgt>
                                        </p:tgtEl>
                                      </p:cBhvr>
                                      <p:to x="100000" y="100000"/>
                                    </p:animScale>
                                    <p:animScale>
                                      <p:cBhvr>
                                        <p:cTn id="15" dur="26">
                                          <p:stCondLst>
                                            <p:cond delay="1312"/>
                                          </p:stCondLst>
                                        </p:cTn>
                                        <p:tgtEl>
                                          <p:spTgt spid="5">
                                            <p:txEl>
                                              <p:pRg st="1" end="1"/>
                                            </p:txEl>
                                          </p:spTgt>
                                        </p:tgtEl>
                                      </p:cBhvr>
                                      <p:to x="100000" y="80000"/>
                                    </p:animScale>
                                    <p:animScale>
                                      <p:cBhvr>
                                        <p:cTn id="16" dur="166" decel="50000">
                                          <p:stCondLst>
                                            <p:cond delay="1338"/>
                                          </p:stCondLst>
                                        </p:cTn>
                                        <p:tgtEl>
                                          <p:spTgt spid="5">
                                            <p:txEl>
                                              <p:pRg st="1" end="1"/>
                                            </p:txEl>
                                          </p:spTgt>
                                        </p:tgtEl>
                                      </p:cBhvr>
                                      <p:to x="100000" y="100000"/>
                                    </p:animScale>
                                    <p:animScale>
                                      <p:cBhvr>
                                        <p:cTn id="17" dur="26">
                                          <p:stCondLst>
                                            <p:cond delay="1642"/>
                                          </p:stCondLst>
                                        </p:cTn>
                                        <p:tgtEl>
                                          <p:spTgt spid="5">
                                            <p:txEl>
                                              <p:pRg st="1" end="1"/>
                                            </p:txEl>
                                          </p:spTgt>
                                        </p:tgtEl>
                                      </p:cBhvr>
                                      <p:to x="100000" y="90000"/>
                                    </p:animScale>
                                    <p:animScale>
                                      <p:cBhvr>
                                        <p:cTn id="18" dur="166" decel="50000">
                                          <p:stCondLst>
                                            <p:cond delay="1668"/>
                                          </p:stCondLst>
                                        </p:cTn>
                                        <p:tgtEl>
                                          <p:spTgt spid="5">
                                            <p:txEl>
                                              <p:pRg st="1" end="1"/>
                                            </p:txEl>
                                          </p:spTgt>
                                        </p:tgtEl>
                                      </p:cBhvr>
                                      <p:to x="100000" y="100000"/>
                                    </p:animScale>
                                    <p:animScale>
                                      <p:cBhvr>
                                        <p:cTn id="19" dur="26">
                                          <p:stCondLst>
                                            <p:cond delay="1808"/>
                                          </p:stCondLst>
                                        </p:cTn>
                                        <p:tgtEl>
                                          <p:spTgt spid="5">
                                            <p:txEl>
                                              <p:pRg st="1" end="1"/>
                                            </p:txEl>
                                          </p:spTgt>
                                        </p:tgtEl>
                                      </p:cBhvr>
                                      <p:to x="100000" y="95000"/>
                                    </p:animScale>
                                    <p:animScale>
                                      <p:cBhvr>
                                        <p:cTn id="20" dur="166" decel="50000">
                                          <p:stCondLst>
                                            <p:cond delay="1834"/>
                                          </p:stCondLst>
                                        </p:cTn>
                                        <p:tgtEl>
                                          <p:spTgt spid="5">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wipe(down)">
                                      <p:cBhvr>
                                        <p:cTn id="25" dur="580">
                                          <p:stCondLst>
                                            <p:cond delay="0"/>
                                          </p:stCondLst>
                                        </p:cTn>
                                        <p:tgtEl>
                                          <p:spTgt spid="5">
                                            <p:txEl>
                                              <p:pRg st="2" end="2"/>
                                            </p:txEl>
                                          </p:spTgt>
                                        </p:tgtEl>
                                      </p:cBhvr>
                                    </p:animEffect>
                                    <p:anim calcmode="lin" valueType="num">
                                      <p:cBhvr>
                                        <p:cTn id="26" dur="1822" tmFilter="0,0; 0.14,0.36; 0.43,0.73; 0.71,0.91; 1.0,1.0">
                                          <p:stCondLst>
                                            <p:cond delay="0"/>
                                          </p:stCondLst>
                                        </p:cTn>
                                        <p:tgtEl>
                                          <p:spTgt spid="5">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2" end="2"/>
                                            </p:txEl>
                                          </p:spTgt>
                                        </p:tgtEl>
                                      </p:cBhvr>
                                      <p:to x="100000" y="60000"/>
                                    </p:animScale>
                                    <p:animScale>
                                      <p:cBhvr>
                                        <p:cTn id="32" dur="166" decel="50000">
                                          <p:stCondLst>
                                            <p:cond delay="676"/>
                                          </p:stCondLst>
                                        </p:cTn>
                                        <p:tgtEl>
                                          <p:spTgt spid="5">
                                            <p:txEl>
                                              <p:pRg st="2" end="2"/>
                                            </p:txEl>
                                          </p:spTgt>
                                        </p:tgtEl>
                                      </p:cBhvr>
                                      <p:to x="100000" y="100000"/>
                                    </p:animScale>
                                    <p:animScale>
                                      <p:cBhvr>
                                        <p:cTn id="33" dur="26">
                                          <p:stCondLst>
                                            <p:cond delay="1312"/>
                                          </p:stCondLst>
                                        </p:cTn>
                                        <p:tgtEl>
                                          <p:spTgt spid="5">
                                            <p:txEl>
                                              <p:pRg st="2" end="2"/>
                                            </p:txEl>
                                          </p:spTgt>
                                        </p:tgtEl>
                                      </p:cBhvr>
                                      <p:to x="100000" y="80000"/>
                                    </p:animScale>
                                    <p:animScale>
                                      <p:cBhvr>
                                        <p:cTn id="34" dur="166" decel="50000">
                                          <p:stCondLst>
                                            <p:cond delay="1338"/>
                                          </p:stCondLst>
                                        </p:cTn>
                                        <p:tgtEl>
                                          <p:spTgt spid="5">
                                            <p:txEl>
                                              <p:pRg st="2" end="2"/>
                                            </p:txEl>
                                          </p:spTgt>
                                        </p:tgtEl>
                                      </p:cBhvr>
                                      <p:to x="100000" y="100000"/>
                                    </p:animScale>
                                    <p:animScale>
                                      <p:cBhvr>
                                        <p:cTn id="35" dur="26">
                                          <p:stCondLst>
                                            <p:cond delay="1642"/>
                                          </p:stCondLst>
                                        </p:cTn>
                                        <p:tgtEl>
                                          <p:spTgt spid="5">
                                            <p:txEl>
                                              <p:pRg st="2" end="2"/>
                                            </p:txEl>
                                          </p:spTgt>
                                        </p:tgtEl>
                                      </p:cBhvr>
                                      <p:to x="100000" y="90000"/>
                                    </p:animScale>
                                    <p:animScale>
                                      <p:cBhvr>
                                        <p:cTn id="36" dur="166" decel="50000">
                                          <p:stCondLst>
                                            <p:cond delay="1668"/>
                                          </p:stCondLst>
                                        </p:cTn>
                                        <p:tgtEl>
                                          <p:spTgt spid="5">
                                            <p:txEl>
                                              <p:pRg st="2" end="2"/>
                                            </p:txEl>
                                          </p:spTgt>
                                        </p:tgtEl>
                                      </p:cBhvr>
                                      <p:to x="100000" y="100000"/>
                                    </p:animScale>
                                    <p:animScale>
                                      <p:cBhvr>
                                        <p:cTn id="37" dur="26">
                                          <p:stCondLst>
                                            <p:cond delay="1808"/>
                                          </p:stCondLst>
                                        </p:cTn>
                                        <p:tgtEl>
                                          <p:spTgt spid="5">
                                            <p:txEl>
                                              <p:pRg st="2" end="2"/>
                                            </p:txEl>
                                          </p:spTgt>
                                        </p:tgtEl>
                                      </p:cBhvr>
                                      <p:to x="100000" y="95000"/>
                                    </p:animScale>
                                    <p:animScale>
                                      <p:cBhvr>
                                        <p:cTn id="38" dur="166" decel="50000">
                                          <p:stCondLst>
                                            <p:cond delay="1834"/>
                                          </p:stCondLst>
                                        </p:cTn>
                                        <p:tgtEl>
                                          <p:spTgt spid="5">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Effect transition="in" filter="wipe(down)">
                                      <p:cBhvr>
                                        <p:cTn id="43" dur="580">
                                          <p:stCondLst>
                                            <p:cond delay="0"/>
                                          </p:stCondLst>
                                        </p:cTn>
                                        <p:tgtEl>
                                          <p:spTgt spid="5">
                                            <p:txEl>
                                              <p:pRg st="3" end="3"/>
                                            </p:txEl>
                                          </p:spTgt>
                                        </p:tgtEl>
                                      </p:cBhvr>
                                    </p:animEffect>
                                    <p:anim calcmode="lin" valueType="num">
                                      <p:cBhvr>
                                        <p:cTn id="44" dur="1822" tmFilter="0,0; 0.14,0.36; 0.43,0.73; 0.71,0.91; 1.0,1.0">
                                          <p:stCondLst>
                                            <p:cond delay="0"/>
                                          </p:stCondLst>
                                        </p:cTn>
                                        <p:tgtEl>
                                          <p:spTgt spid="5">
                                            <p:txEl>
                                              <p:pRg st="3" end="3"/>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5">
                                            <p:txEl>
                                              <p:pRg st="3" end="3"/>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5">
                                            <p:txEl>
                                              <p:pRg st="3" end="3"/>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5">
                                            <p:txEl>
                                              <p:pRg st="3" end="3"/>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5">
                                            <p:txEl>
                                              <p:pRg st="3" end="3"/>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5">
                                            <p:txEl>
                                              <p:pRg st="3" end="3"/>
                                            </p:txEl>
                                          </p:spTgt>
                                        </p:tgtEl>
                                      </p:cBhvr>
                                      <p:to x="100000" y="60000"/>
                                    </p:animScale>
                                    <p:animScale>
                                      <p:cBhvr>
                                        <p:cTn id="50" dur="166" decel="50000">
                                          <p:stCondLst>
                                            <p:cond delay="676"/>
                                          </p:stCondLst>
                                        </p:cTn>
                                        <p:tgtEl>
                                          <p:spTgt spid="5">
                                            <p:txEl>
                                              <p:pRg st="3" end="3"/>
                                            </p:txEl>
                                          </p:spTgt>
                                        </p:tgtEl>
                                      </p:cBhvr>
                                      <p:to x="100000" y="100000"/>
                                    </p:animScale>
                                    <p:animScale>
                                      <p:cBhvr>
                                        <p:cTn id="51" dur="26">
                                          <p:stCondLst>
                                            <p:cond delay="1312"/>
                                          </p:stCondLst>
                                        </p:cTn>
                                        <p:tgtEl>
                                          <p:spTgt spid="5">
                                            <p:txEl>
                                              <p:pRg st="3" end="3"/>
                                            </p:txEl>
                                          </p:spTgt>
                                        </p:tgtEl>
                                      </p:cBhvr>
                                      <p:to x="100000" y="80000"/>
                                    </p:animScale>
                                    <p:animScale>
                                      <p:cBhvr>
                                        <p:cTn id="52" dur="166" decel="50000">
                                          <p:stCondLst>
                                            <p:cond delay="1338"/>
                                          </p:stCondLst>
                                        </p:cTn>
                                        <p:tgtEl>
                                          <p:spTgt spid="5">
                                            <p:txEl>
                                              <p:pRg st="3" end="3"/>
                                            </p:txEl>
                                          </p:spTgt>
                                        </p:tgtEl>
                                      </p:cBhvr>
                                      <p:to x="100000" y="100000"/>
                                    </p:animScale>
                                    <p:animScale>
                                      <p:cBhvr>
                                        <p:cTn id="53" dur="26">
                                          <p:stCondLst>
                                            <p:cond delay="1642"/>
                                          </p:stCondLst>
                                        </p:cTn>
                                        <p:tgtEl>
                                          <p:spTgt spid="5">
                                            <p:txEl>
                                              <p:pRg st="3" end="3"/>
                                            </p:txEl>
                                          </p:spTgt>
                                        </p:tgtEl>
                                      </p:cBhvr>
                                      <p:to x="100000" y="90000"/>
                                    </p:animScale>
                                    <p:animScale>
                                      <p:cBhvr>
                                        <p:cTn id="54" dur="166" decel="50000">
                                          <p:stCondLst>
                                            <p:cond delay="1668"/>
                                          </p:stCondLst>
                                        </p:cTn>
                                        <p:tgtEl>
                                          <p:spTgt spid="5">
                                            <p:txEl>
                                              <p:pRg st="3" end="3"/>
                                            </p:txEl>
                                          </p:spTgt>
                                        </p:tgtEl>
                                      </p:cBhvr>
                                      <p:to x="100000" y="100000"/>
                                    </p:animScale>
                                    <p:animScale>
                                      <p:cBhvr>
                                        <p:cTn id="55" dur="26">
                                          <p:stCondLst>
                                            <p:cond delay="1808"/>
                                          </p:stCondLst>
                                        </p:cTn>
                                        <p:tgtEl>
                                          <p:spTgt spid="5">
                                            <p:txEl>
                                              <p:pRg st="3" end="3"/>
                                            </p:txEl>
                                          </p:spTgt>
                                        </p:tgtEl>
                                      </p:cBhvr>
                                      <p:to x="100000" y="95000"/>
                                    </p:animScale>
                                    <p:animScale>
                                      <p:cBhvr>
                                        <p:cTn id="56" dur="166" decel="50000">
                                          <p:stCondLst>
                                            <p:cond delay="1834"/>
                                          </p:stCondLst>
                                        </p:cTn>
                                        <p:tgtEl>
                                          <p:spTgt spid="5">
                                            <p:txEl>
                                              <p:pRg st="3" end="3"/>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5">
                                            <p:txEl>
                                              <p:pRg st="4" end="4"/>
                                            </p:txEl>
                                          </p:spTgt>
                                        </p:tgtEl>
                                        <p:attrNameLst>
                                          <p:attrName>style.visibility</p:attrName>
                                        </p:attrNameLst>
                                      </p:cBhvr>
                                      <p:to>
                                        <p:strVal val="visible"/>
                                      </p:to>
                                    </p:set>
                                    <p:animEffect transition="in" filter="wipe(down)">
                                      <p:cBhvr>
                                        <p:cTn id="61" dur="580">
                                          <p:stCondLst>
                                            <p:cond delay="0"/>
                                          </p:stCondLst>
                                        </p:cTn>
                                        <p:tgtEl>
                                          <p:spTgt spid="5">
                                            <p:txEl>
                                              <p:pRg st="4" end="4"/>
                                            </p:txEl>
                                          </p:spTgt>
                                        </p:tgtEl>
                                      </p:cBhvr>
                                    </p:animEffect>
                                    <p:anim calcmode="lin" valueType="num">
                                      <p:cBhvr>
                                        <p:cTn id="62" dur="1822" tmFilter="0,0; 0.14,0.36; 0.43,0.73; 0.71,0.91; 1.0,1.0">
                                          <p:stCondLst>
                                            <p:cond delay="0"/>
                                          </p:stCondLst>
                                        </p:cTn>
                                        <p:tgtEl>
                                          <p:spTgt spid="5">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5">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5">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5">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5">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5">
                                            <p:txEl>
                                              <p:pRg st="4" end="4"/>
                                            </p:txEl>
                                          </p:spTgt>
                                        </p:tgtEl>
                                      </p:cBhvr>
                                      <p:to x="100000" y="60000"/>
                                    </p:animScale>
                                    <p:animScale>
                                      <p:cBhvr>
                                        <p:cTn id="68" dur="166" decel="50000">
                                          <p:stCondLst>
                                            <p:cond delay="676"/>
                                          </p:stCondLst>
                                        </p:cTn>
                                        <p:tgtEl>
                                          <p:spTgt spid="5">
                                            <p:txEl>
                                              <p:pRg st="4" end="4"/>
                                            </p:txEl>
                                          </p:spTgt>
                                        </p:tgtEl>
                                      </p:cBhvr>
                                      <p:to x="100000" y="100000"/>
                                    </p:animScale>
                                    <p:animScale>
                                      <p:cBhvr>
                                        <p:cTn id="69" dur="26">
                                          <p:stCondLst>
                                            <p:cond delay="1312"/>
                                          </p:stCondLst>
                                        </p:cTn>
                                        <p:tgtEl>
                                          <p:spTgt spid="5">
                                            <p:txEl>
                                              <p:pRg st="4" end="4"/>
                                            </p:txEl>
                                          </p:spTgt>
                                        </p:tgtEl>
                                      </p:cBhvr>
                                      <p:to x="100000" y="80000"/>
                                    </p:animScale>
                                    <p:animScale>
                                      <p:cBhvr>
                                        <p:cTn id="70" dur="166" decel="50000">
                                          <p:stCondLst>
                                            <p:cond delay="1338"/>
                                          </p:stCondLst>
                                        </p:cTn>
                                        <p:tgtEl>
                                          <p:spTgt spid="5">
                                            <p:txEl>
                                              <p:pRg st="4" end="4"/>
                                            </p:txEl>
                                          </p:spTgt>
                                        </p:tgtEl>
                                      </p:cBhvr>
                                      <p:to x="100000" y="100000"/>
                                    </p:animScale>
                                    <p:animScale>
                                      <p:cBhvr>
                                        <p:cTn id="71" dur="26">
                                          <p:stCondLst>
                                            <p:cond delay="1642"/>
                                          </p:stCondLst>
                                        </p:cTn>
                                        <p:tgtEl>
                                          <p:spTgt spid="5">
                                            <p:txEl>
                                              <p:pRg st="4" end="4"/>
                                            </p:txEl>
                                          </p:spTgt>
                                        </p:tgtEl>
                                      </p:cBhvr>
                                      <p:to x="100000" y="90000"/>
                                    </p:animScale>
                                    <p:animScale>
                                      <p:cBhvr>
                                        <p:cTn id="72" dur="166" decel="50000">
                                          <p:stCondLst>
                                            <p:cond delay="1668"/>
                                          </p:stCondLst>
                                        </p:cTn>
                                        <p:tgtEl>
                                          <p:spTgt spid="5">
                                            <p:txEl>
                                              <p:pRg st="4" end="4"/>
                                            </p:txEl>
                                          </p:spTgt>
                                        </p:tgtEl>
                                      </p:cBhvr>
                                      <p:to x="100000" y="100000"/>
                                    </p:animScale>
                                    <p:animScale>
                                      <p:cBhvr>
                                        <p:cTn id="73" dur="26">
                                          <p:stCondLst>
                                            <p:cond delay="1808"/>
                                          </p:stCondLst>
                                        </p:cTn>
                                        <p:tgtEl>
                                          <p:spTgt spid="5">
                                            <p:txEl>
                                              <p:pRg st="4" end="4"/>
                                            </p:txEl>
                                          </p:spTgt>
                                        </p:tgtEl>
                                      </p:cBhvr>
                                      <p:to x="100000" y="95000"/>
                                    </p:animScale>
                                    <p:animScale>
                                      <p:cBhvr>
                                        <p:cTn id="74" dur="166" decel="50000">
                                          <p:stCondLst>
                                            <p:cond delay="1834"/>
                                          </p:stCondLst>
                                        </p:cTn>
                                        <p:tgtEl>
                                          <p:spTgt spid="5">
                                            <p:txEl>
                                              <p:pRg st="4" end="4"/>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5">
                                            <p:txEl>
                                              <p:pRg st="5" end="5"/>
                                            </p:txEl>
                                          </p:spTgt>
                                        </p:tgtEl>
                                        <p:attrNameLst>
                                          <p:attrName>style.visibility</p:attrName>
                                        </p:attrNameLst>
                                      </p:cBhvr>
                                      <p:to>
                                        <p:strVal val="visible"/>
                                      </p:to>
                                    </p:set>
                                    <p:animEffect transition="in" filter="wipe(down)">
                                      <p:cBhvr>
                                        <p:cTn id="79" dur="580">
                                          <p:stCondLst>
                                            <p:cond delay="0"/>
                                          </p:stCondLst>
                                        </p:cTn>
                                        <p:tgtEl>
                                          <p:spTgt spid="5">
                                            <p:txEl>
                                              <p:pRg st="5" end="5"/>
                                            </p:txEl>
                                          </p:spTgt>
                                        </p:tgtEl>
                                      </p:cBhvr>
                                    </p:animEffect>
                                    <p:anim calcmode="lin" valueType="num">
                                      <p:cBhvr>
                                        <p:cTn id="80" dur="1822" tmFilter="0,0; 0.14,0.36; 0.43,0.73; 0.71,0.91; 1.0,1.0">
                                          <p:stCondLst>
                                            <p:cond delay="0"/>
                                          </p:stCondLst>
                                        </p:cTn>
                                        <p:tgtEl>
                                          <p:spTgt spid="5">
                                            <p:txEl>
                                              <p:pRg st="5" end="5"/>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5">
                                            <p:txEl>
                                              <p:pRg st="5" end="5"/>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5">
                                            <p:txEl>
                                              <p:pRg st="5" end="5"/>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5">
                                            <p:txEl>
                                              <p:pRg st="5" end="5"/>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5">
                                            <p:txEl>
                                              <p:pRg st="5" end="5"/>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5">
                                            <p:txEl>
                                              <p:pRg st="5" end="5"/>
                                            </p:txEl>
                                          </p:spTgt>
                                        </p:tgtEl>
                                      </p:cBhvr>
                                      <p:to x="100000" y="60000"/>
                                    </p:animScale>
                                    <p:animScale>
                                      <p:cBhvr>
                                        <p:cTn id="86" dur="166" decel="50000">
                                          <p:stCondLst>
                                            <p:cond delay="676"/>
                                          </p:stCondLst>
                                        </p:cTn>
                                        <p:tgtEl>
                                          <p:spTgt spid="5">
                                            <p:txEl>
                                              <p:pRg st="5" end="5"/>
                                            </p:txEl>
                                          </p:spTgt>
                                        </p:tgtEl>
                                      </p:cBhvr>
                                      <p:to x="100000" y="100000"/>
                                    </p:animScale>
                                    <p:animScale>
                                      <p:cBhvr>
                                        <p:cTn id="87" dur="26">
                                          <p:stCondLst>
                                            <p:cond delay="1312"/>
                                          </p:stCondLst>
                                        </p:cTn>
                                        <p:tgtEl>
                                          <p:spTgt spid="5">
                                            <p:txEl>
                                              <p:pRg st="5" end="5"/>
                                            </p:txEl>
                                          </p:spTgt>
                                        </p:tgtEl>
                                      </p:cBhvr>
                                      <p:to x="100000" y="80000"/>
                                    </p:animScale>
                                    <p:animScale>
                                      <p:cBhvr>
                                        <p:cTn id="88" dur="166" decel="50000">
                                          <p:stCondLst>
                                            <p:cond delay="1338"/>
                                          </p:stCondLst>
                                        </p:cTn>
                                        <p:tgtEl>
                                          <p:spTgt spid="5">
                                            <p:txEl>
                                              <p:pRg st="5" end="5"/>
                                            </p:txEl>
                                          </p:spTgt>
                                        </p:tgtEl>
                                      </p:cBhvr>
                                      <p:to x="100000" y="100000"/>
                                    </p:animScale>
                                    <p:animScale>
                                      <p:cBhvr>
                                        <p:cTn id="89" dur="26">
                                          <p:stCondLst>
                                            <p:cond delay="1642"/>
                                          </p:stCondLst>
                                        </p:cTn>
                                        <p:tgtEl>
                                          <p:spTgt spid="5">
                                            <p:txEl>
                                              <p:pRg st="5" end="5"/>
                                            </p:txEl>
                                          </p:spTgt>
                                        </p:tgtEl>
                                      </p:cBhvr>
                                      <p:to x="100000" y="90000"/>
                                    </p:animScale>
                                    <p:animScale>
                                      <p:cBhvr>
                                        <p:cTn id="90" dur="166" decel="50000">
                                          <p:stCondLst>
                                            <p:cond delay="1668"/>
                                          </p:stCondLst>
                                        </p:cTn>
                                        <p:tgtEl>
                                          <p:spTgt spid="5">
                                            <p:txEl>
                                              <p:pRg st="5" end="5"/>
                                            </p:txEl>
                                          </p:spTgt>
                                        </p:tgtEl>
                                      </p:cBhvr>
                                      <p:to x="100000" y="100000"/>
                                    </p:animScale>
                                    <p:animScale>
                                      <p:cBhvr>
                                        <p:cTn id="91" dur="26">
                                          <p:stCondLst>
                                            <p:cond delay="1808"/>
                                          </p:stCondLst>
                                        </p:cTn>
                                        <p:tgtEl>
                                          <p:spTgt spid="5">
                                            <p:txEl>
                                              <p:pRg st="5" end="5"/>
                                            </p:txEl>
                                          </p:spTgt>
                                        </p:tgtEl>
                                      </p:cBhvr>
                                      <p:to x="100000" y="95000"/>
                                    </p:animScale>
                                    <p:animScale>
                                      <p:cBhvr>
                                        <p:cTn id="92" dur="166" decel="50000">
                                          <p:stCondLst>
                                            <p:cond delay="1834"/>
                                          </p:stCondLst>
                                        </p:cTn>
                                        <p:tgtEl>
                                          <p:spTgt spid="5">
                                            <p:txEl>
                                              <p:pRg st="5" end="5"/>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5">
                                            <p:txEl>
                                              <p:pRg st="6" end="6"/>
                                            </p:txEl>
                                          </p:spTgt>
                                        </p:tgtEl>
                                        <p:attrNameLst>
                                          <p:attrName>style.visibility</p:attrName>
                                        </p:attrNameLst>
                                      </p:cBhvr>
                                      <p:to>
                                        <p:strVal val="visible"/>
                                      </p:to>
                                    </p:set>
                                    <p:animEffect transition="in" filter="wipe(down)">
                                      <p:cBhvr>
                                        <p:cTn id="97" dur="580">
                                          <p:stCondLst>
                                            <p:cond delay="0"/>
                                          </p:stCondLst>
                                        </p:cTn>
                                        <p:tgtEl>
                                          <p:spTgt spid="5">
                                            <p:txEl>
                                              <p:pRg st="6" end="6"/>
                                            </p:txEl>
                                          </p:spTgt>
                                        </p:tgtEl>
                                      </p:cBhvr>
                                    </p:animEffect>
                                    <p:anim calcmode="lin" valueType="num">
                                      <p:cBhvr>
                                        <p:cTn id="98" dur="1822" tmFilter="0,0; 0.14,0.36; 0.43,0.73; 0.71,0.91; 1.0,1.0">
                                          <p:stCondLst>
                                            <p:cond delay="0"/>
                                          </p:stCondLst>
                                        </p:cTn>
                                        <p:tgtEl>
                                          <p:spTgt spid="5">
                                            <p:txEl>
                                              <p:pRg st="6" end="6"/>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5">
                                            <p:txEl>
                                              <p:pRg st="6" end="6"/>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5">
                                            <p:txEl>
                                              <p:pRg st="6" end="6"/>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5">
                                            <p:txEl>
                                              <p:pRg st="6" end="6"/>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5">
                                            <p:txEl>
                                              <p:pRg st="6" end="6"/>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5">
                                            <p:txEl>
                                              <p:pRg st="6" end="6"/>
                                            </p:txEl>
                                          </p:spTgt>
                                        </p:tgtEl>
                                      </p:cBhvr>
                                      <p:to x="100000" y="60000"/>
                                    </p:animScale>
                                    <p:animScale>
                                      <p:cBhvr>
                                        <p:cTn id="104" dur="166" decel="50000">
                                          <p:stCondLst>
                                            <p:cond delay="676"/>
                                          </p:stCondLst>
                                        </p:cTn>
                                        <p:tgtEl>
                                          <p:spTgt spid="5">
                                            <p:txEl>
                                              <p:pRg st="6" end="6"/>
                                            </p:txEl>
                                          </p:spTgt>
                                        </p:tgtEl>
                                      </p:cBhvr>
                                      <p:to x="100000" y="100000"/>
                                    </p:animScale>
                                    <p:animScale>
                                      <p:cBhvr>
                                        <p:cTn id="105" dur="26">
                                          <p:stCondLst>
                                            <p:cond delay="1312"/>
                                          </p:stCondLst>
                                        </p:cTn>
                                        <p:tgtEl>
                                          <p:spTgt spid="5">
                                            <p:txEl>
                                              <p:pRg st="6" end="6"/>
                                            </p:txEl>
                                          </p:spTgt>
                                        </p:tgtEl>
                                      </p:cBhvr>
                                      <p:to x="100000" y="80000"/>
                                    </p:animScale>
                                    <p:animScale>
                                      <p:cBhvr>
                                        <p:cTn id="106" dur="166" decel="50000">
                                          <p:stCondLst>
                                            <p:cond delay="1338"/>
                                          </p:stCondLst>
                                        </p:cTn>
                                        <p:tgtEl>
                                          <p:spTgt spid="5">
                                            <p:txEl>
                                              <p:pRg st="6" end="6"/>
                                            </p:txEl>
                                          </p:spTgt>
                                        </p:tgtEl>
                                      </p:cBhvr>
                                      <p:to x="100000" y="100000"/>
                                    </p:animScale>
                                    <p:animScale>
                                      <p:cBhvr>
                                        <p:cTn id="107" dur="26">
                                          <p:stCondLst>
                                            <p:cond delay="1642"/>
                                          </p:stCondLst>
                                        </p:cTn>
                                        <p:tgtEl>
                                          <p:spTgt spid="5">
                                            <p:txEl>
                                              <p:pRg st="6" end="6"/>
                                            </p:txEl>
                                          </p:spTgt>
                                        </p:tgtEl>
                                      </p:cBhvr>
                                      <p:to x="100000" y="90000"/>
                                    </p:animScale>
                                    <p:animScale>
                                      <p:cBhvr>
                                        <p:cTn id="108" dur="166" decel="50000">
                                          <p:stCondLst>
                                            <p:cond delay="1668"/>
                                          </p:stCondLst>
                                        </p:cTn>
                                        <p:tgtEl>
                                          <p:spTgt spid="5">
                                            <p:txEl>
                                              <p:pRg st="6" end="6"/>
                                            </p:txEl>
                                          </p:spTgt>
                                        </p:tgtEl>
                                      </p:cBhvr>
                                      <p:to x="100000" y="100000"/>
                                    </p:animScale>
                                    <p:animScale>
                                      <p:cBhvr>
                                        <p:cTn id="109" dur="26">
                                          <p:stCondLst>
                                            <p:cond delay="1808"/>
                                          </p:stCondLst>
                                        </p:cTn>
                                        <p:tgtEl>
                                          <p:spTgt spid="5">
                                            <p:txEl>
                                              <p:pRg st="6" end="6"/>
                                            </p:txEl>
                                          </p:spTgt>
                                        </p:tgtEl>
                                      </p:cBhvr>
                                      <p:to x="100000" y="95000"/>
                                    </p:animScale>
                                    <p:animScale>
                                      <p:cBhvr>
                                        <p:cTn id="110" dur="166" decel="50000">
                                          <p:stCondLst>
                                            <p:cond delay="1834"/>
                                          </p:stCondLst>
                                        </p:cTn>
                                        <p:tgtEl>
                                          <p:spTgt spid="5">
                                            <p:txEl>
                                              <p:pRg st="6" end="6"/>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5">
                                            <p:txEl>
                                              <p:pRg st="7" end="7"/>
                                            </p:txEl>
                                          </p:spTgt>
                                        </p:tgtEl>
                                        <p:attrNameLst>
                                          <p:attrName>style.visibility</p:attrName>
                                        </p:attrNameLst>
                                      </p:cBhvr>
                                      <p:to>
                                        <p:strVal val="visible"/>
                                      </p:to>
                                    </p:set>
                                    <p:animEffect transition="in" filter="wipe(down)">
                                      <p:cBhvr>
                                        <p:cTn id="115" dur="580">
                                          <p:stCondLst>
                                            <p:cond delay="0"/>
                                          </p:stCondLst>
                                        </p:cTn>
                                        <p:tgtEl>
                                          <p:spTgt spid="5">
                                            <p:txEl>
                                              <p:pRg st="7" end="7"/>
                                            </p:txEl>
                                          </p:spTgt>
                                        </p:tgtEl>
                                      </p:cBhvr>
                                    </p:animEffect>
                                    <p:anim calcmode="lin" valueType="num">
                                      <p:cBhvr>
                                        <p:cTn id="116" dur="1822" tmFilter="0,0; 0.14,0.36; 0.43,0.73; 0.71,0.91; 1.0,1.0">
                                          <p:stCondLst>
                                            <p:cond delay="0"/>
                                          </p:stCondLst>
                                        </p:cTn>
                                        <p:tgtEl>
                                          <p:spTgt spid="5">
                                            <p:txEl>
                                              <p:pRg st="7" end="7"/>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5">
                                            <p:txEl>
                                              <p:pRg st="7" end="7"/>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5">
                                            <p:txEl>
                                              <p:pRg st="7" end="7"/>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5">
                                            <p:txEl>
                                              <p:pRg st="7" end="7"/>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5">
                                            <p:txEl>
                                              <p:pRg st="7" end="7"/>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5">
                                            <p:txEl>
                                              <p:pRg st="7" end="7"/>
                                            </p:txEl>
                                          </p:spTgt>
                                        </p:tgtEl>
                                      </p:cBhvr>
                                      <p:to x="100000" y="60000"/>
                                    </p:animScale>
                                    <p:animScale>
                                      <p:cBhvr>
                                        <p:cTn id="122" dur="166" decel="50000">
                                          <p:stCondLst>
                                            <p:cond delay="676"/>
                                          </p:stCondLst>
                                        </p:cTn>
                                        <p:tgtEl>
                                          <p:spTgt spid="5">
                                            <p:txEl>
                                              <p:pRg st="7" end="7"/>
                                            </p:txEl>
                                          </p:spTgt>
                                        </p:tgtEl>
                                      </p:cBhvr>
                                      <p:to x="100000" y="100000"/>
                                    </p:animScale>
                                    <p:animScale>
                                      <p:cBhvr>
                                        <p:cTn id="123" dur="26">
                                          <p:stCondLst>
                                            <p:cond delay="1312"/>
                                          </p:stCondLst>
                                        </p:cTn>
                                        <p:tgtEl>
                                          <p:spTgt spid="5">
                                            <p:txEl>
                                              <p:pRg st="7" end="7"/>
                                            </p:txEl>
                                          </p:spTgt>
                                        </p:tgtEl>
                                      </p:cBhvr>
                                      <p:to x="100000" y="80000"/>
                                    </p:animScale>
                                    <p:animScale>
                                      <p:cBhvr>
                                        <p:cTn id="124" dur="166" decel="50000">
                                          <p:stCondLst>
                                            <p:cond delay="1338"/>
                                          </p:stCondLst>
                                        </p:cTn>
                                        <p:tgtEl>
                                          <p:spTgt spid="5">
                                            <p:txEl>
                                              <p:pRg st="7" end="7"/>
                                            </p:txEl>
                                          </p:spTgt>
                                        </p:tgtEl>
                                      </p:cBhvr>
                                      <p:to x="100000" y="100000"/>
                                    </p:animScale>
                                    <p:animScale>
                                      <p:cBhvr>
                                        <p:cTn id="125" dur="26">
                                          <p:stCondLst>
                                            <p:cond delay="1642"/>
                                          </p:stCondLst>
                                        </p:cTn>
                                        <p:tgtEl>
                                          <p:spTgt spid="5">
                                            <p:txEl>
                                              <p:pRg st="7" end="7"/>
                                            </p:txEl>
                                          </p:spTgt>
                                        </p:tgtEl>
                                      </p:cBhvr>
                                      <p:to x="100000" y="90000"/>
                                    </p:animScale>
                                    <p:animScale>
                                      <p:cBhvr>
                                        <p:cTn id="126" dur="166" decel="50000">
                                          <p:stCondLst>
                                            <p:cond delay="1668"/>
                                          </p:stCondLst>
                                        </p:cTn>
                                        <p:tgtEl>
                                          <p:spTgt spid="5">
                                            <p:txEl>
                                              <p:pRg st="7" end="7"/>
                                            </p:txEl>
                                          </p:spTgt>
                                        </p:tgtEl>
                                      </p:cBhvr>
                                      <p:to x="100000" y="100000"/>
                                    </p:animScale>
                                    <p:animScale>
                                      <p:cBhvr>
                                        <p:cTn id="127" dur="26">
                                          <p:stCondLst>
                                            <p:cond delay="1808"/>
                                          </p:stCondLst>
                                        </p:cTn>
                                        <p:tgtEl>
                                          <p:spTgt spid="5">
                                            <p:txEl>
                                              <p:pRg st="7" end="7"/>
                                            </p:txEl>
                                          </p:spTgt>
                                        </p:tgtEl>
                                      </p:cBhvr>
                                      <p:to x="100000" y="95000"/>
                                    </p:animScale>
                                    <p:animScale>
                                      <p:cBhvr>
                                        <p:cTn id="128" dur="166" decel="50000">
                                          <p:stCondLst>
                                            <p:cond delay="1834"/>
                                          </p:stCondLst>
                                        </p:cTn>
                                        <p:tgtEl>
                                          <p:spTgt spid="5">
                                            <p:txEl>
                                              <p:pRg st="7" end="7"/>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nodeType="clickEffect">
                                  <p:stCondLst>
                                    <p:cond delay="0"/>
                                  </p:stCondLst>
                                  <p:childTnLst>
                                    <p:set>
                                      <p:cBhvr>
                                        <p:cTn id="132" dur="1" fill="hold">
                                          <p:stCondLst>
                                            <p:cond delay="0"/>
                                          </p:stCondLst>
                                        </p:cTn>
                                        <p:tgtEl>
                                          <p:spTgt spid="5">
                                            <p:txEl>
                                              <p:pRg st="8" end="8"/>
                                            </p:txEl>
                                          </p:spTgt>
                                        </p:tgtEl>
                                        <p:attrNameLst>
                                          <p:attrName>style.visibility</p:attrName>
                                        </p:attrNameLst>
                                      </p:cBhvr>
                                      <p:to>
                                        <p:strVal val="visible"/>
                                      </p:to>
                                    </p:set>
                                    <p:animEffect transition="in" filter="wipe(down)">
                                      <p:cBhvr>
                                        <p:cTn id="133" dur="580">
                                          <p:stCondLst>
                                            <p:cond delay="0"/>
                                          </p:stCondLst>
                                        </p:cTn>
                                        <p:tgtEl>
                                          <p:spTgt spid="5">
                                            <p:txEl>
                                              <p:pRg st="8" end="8"/>
                                            </p:txEl>
                                          </p:spTgt>
                                        </p:tgtEl>
                                      </p:cBhvr>
                                    </p:animEffect>
                                    <p:anim calcmode="lin" valueType="num">
                                      <p:cBhvr>
                                        <p:cTn id="134" dur="1822" tmFilter="0,0; 0.14,0.36; 0.43,0.73; 0.71,0.91; 1.0,1.0">
                                          <p:stCondLst>
                                            <p:cond delay="0"/>
                                          </p:stCondLst>
                                        </p:cTn>
                                        <p:tgtEl>
                                          <p:spTgt spid="5">
                                            <p:txEl>
                                              <p:pRg st="8" end="8"/>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5">
                                            <p:txEl>
                                              <p:pRg st="8" end="8"/>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5">
                                            <p:txEl>
                                              <p:pRg st="8" end="8"/>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5">
                                            <p:txEl>
                                              <p:pRg st="8" end="8"/>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5">
                                            <p:txEl>
                                              <p:pRg st="8" end="8"/>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5">
                                            <p:txEl>
                                              <p:pRg st="8" end="8"/>
                                            </p:txEl>
                                          </p:spTgt>
                                        </p:tgtEl>
                                      </p:cBhvr>
                                      <p:to x="100000" y="60000"/>
                                    </p:animScale>
                                    <p:animScale>
                                      <p:cBhvr>
                                        <p:cTn id="140" dur="166" decel="50000">
                                          <p:stCondLst>
                                            <p:cond delay="676"/>
                                          </p:stCondLst>
                                        </p:cTn>
                                        <p:tgtEl>
                                          <p:spTgt spid="5">
                                            <p:txEl>
                                              <p:pRg st="8" end="8"/>
                                            </p:txEl>
                                          </p:spTgt>
                                        </p:tgtEl>
                                      </p:cBhvr>
                                      <p:to x="100000" y="100000"/>
                                    </p:animScale>
                                    <p:animScale>
                                      <p:cBhvr>
                                        <p:cTn id="141" dur="26">
                                          <p:stCondLst>
                                            <p:cond delay="1312"/>
                                          </p:stCondLst>
                                        </p:cTn>
                                        <p:tgtEl>
                                          <p:spTgt spid="5">
                                            <p:txEl>
                                              <p:pRg st="8" end="8"/>
                                            </p:txEl>
                                          </p:spTgt>
                                        </p:tgtEl>
                                      </p:cBhvr>
                                      <p:to x="100000" y="80000"/>
                                    </p:animScale>
                                    <p:animScale>
                                      <p:cBhvr>
                                        <p:cTn id="142" dur="166" decel="50000">
                                          <p:stCondLst>
                                            <p:cond delay="1338"/>
                                          </p:stCondLst>
                                        </p:cTn>
                                        <p:tgtEl>
                                          <p:spTgt spid="5">
                                            <p:txEl>
                                              <p:pRg st="8" end="8"/>
                                            </p:txEl>
                                          </p:spTgt>
                                        </p:tgtEl>
                                      </p:cBhvr>
                                      <p:to x="100000" y="100000"/>
                                    </p:animScale>
                                    <p:animScale>
                                      <p:cBhvr>
                                        <p:cTn id="143" dur="26">
                                          <p:stCondLst>
                                            <p:cond delay="1642"/>
                                          </p:stCondLst>
                                        </p:cTn>
                                        <p:tgtEl>
                                          <p:spTgt spid="5">
                                            <p:txEl>
                                              <p:pRg st="8" end="8"/>
                                            </p:txEl>
                                          </p:spTgt>
                                        </p:tgtEl>
                                      </p:cBhvr>
                                      <p:to x="100000" y="90000"/>
                                    </p:animScale>
                                    <p:animScale>
                                      <p:cBhvr>
                                        <p:cTn id="144" dur="166" decel="50000">
                                          <p:stCondLst>
                                            <p:cond delay="1668"/>
                                          </p:stCondLst>
                                        </p:cTn>
                                        <p:tgtEl>
                                          <p:spTgt spid="5">
                                            <p:txEl>
                                              <p:pRg st="8" end="8"/>
                                            </p:txEl>
                                          </p:spTgt>
                                        </p:tgtEl>
                                      </p:cBhvr>
                                      <p:to x="100000" y="100000"/>
                                    </p:animScale>
                                    <p:animScale>
                                      <p:cBhvr>
                                        <p:cTn id="145" dur="26">
                                          <p:stCondLst>
                                            <p:cond delay="1808"/>
                                          </p:stCondLst>
                                        </p:cTn>
                                        <p:tgtEl>
                                          <p:spTgt spid="5">
                                            <p:txEl>
                                              <p:pRg st="8" end="8"/>
                                            </p:txEl>
                                          </p:spTgt>
                                        </p:tgtEl>
                                      </p:cBhvr>
                                      <p:to x="100000" y="95000"/>
                                    </p:animScale>
                                    <p:animScale>
                                      <p:cBhvr>
                                        <p:cTn id="146" dur="166" decel="50000">
                                          <p:stCondLst>
                                            <p:cond delay="1834"/>
                                          </p:stCondLst>
                                        </p:cTn>
                                        <p:tgtEl>
                                          <p:spTgt spid="5">
                                            <p:txEl>
                                              <p:pRg st="8" end="8"/>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nodeType="clickEffect">
                                  <p:stCondLst>
                                    <p:cond delay="0"/>
                                  </p:stCondLst>
                                  <p:childTnLst>
                                    <p:set>
                                      <p:cBhvr>
                                        <p:cTn id="150" dur="1" fill="hold">
                                          <p:stCondLst>
                                            <p:cond delay="0"/>
                                          </p:stCondLst>
                                        </p:cTn>
                                        <p:tgtEl>
                                          <p:spTgt spid="5">
                                            <p:txEl>
                                              <p:pRg st="9" end="9"/>
                                            </p:txEl>
                                          </p:spTgt>
                                        </p:tgtEl>
                                        <p:attrNameLst>
                                          <p:attrName>style.visibility</p:attrName>
                                        </p:attrNameLst>
                                      </p:cBhvr>
                                      <p:to>
                                        <p:strVal val="visible"/>
                                      </p:to>
                                    </p:set>
                                    <p:animEffect transition="in" filter="wipe(down)">
                                      <p:cBhvr>
                                        <p:cTn id="151" dur="580">
                                          <p:stCondLst>
                                            <p:cond delay="0"/>
                                          </p:stCondLst>
                                        </p:cTn>
                                        <p:tgtEl>
                                          <p:spTgt spid="5">
                                            <p:txEl>
                                              <p:pRg st="9" end="9"/>
                                            </p:txEl>
                                          </p:spTgt>
                                        </p:tgtEl>
                                      </p:cBhvr>
                                    </p:animEffect>
                                    <p:anim calcmode="lin" valueType="num">
                                      <p:cBhvr>
                                        <p:cTn id="152" dur="1822" tmFilter="0,0; 0.14,0.36; 0.43,0.73; 0.71,0.91; 1.0,1.0">
                                          <p:stCondLst>
                                            <p:cond delay="0"/>
                                          </p:stCondLst>
                                        </p:cTn>
                                        <p:tgtEl>
                                          <p:spTgt spid="5">
                                            <p:txEl>
                                              <p:pRg st="9" end="9"/>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5">
                                            <p:txEl>
                                              <p:pRg st="9" end="9"/>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5">
                                            <p:txEl>
                                              <p:pRg st="9" end="9"/>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5">
                                            <p:txEl>
                                              <p:pRg st="9" end="9"/>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5">
                                            <p:txEl>
                                              <p:pRg st="9" end="9"/>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5">
                                            <p:txEl>
                                              <p:pRg st="9" end="9"/>
                                            </p:txEl>
                                          </p:spTgt>
                                        </p:tgtEl>
                                      </p:cBhvr>
                                      <p:to x="100000" y="60000"/>
                                    </p:animScale>
                                    <p:animScale>
                                      <p:cBhvr>
                                        <p:cTn id="158" dur="166" decel="50000">
                                          <p:stCondLst>
                                            <p:cond delay="676"/>
                                          </p:stCondLst>
                                        </p:cTn>
                                        <p:tgtEl>
                                          <p:spTgt spid="5">
                                            <p:txEl>
                                              <p:pRg st="9" end="9"/>
                                            </p:txEl>
                                          </p:spTgt>
                                        </p:tgtEl>
                                      </p:cBhvr>
                                      <p:to x="100000" y="100000"/>
                                    </p:animScale>
                                    <p:animScale>
                                      <p:cBhvr>
                                        <p:cTn id="159" dur="26">
                                          <p:stCondLst>
                                            <p:cond delay="1312"/>
                                          </p:stCondLst>
                                        </p:cTn>
                                        <p:tgtEl>
                                          <p:spTgt spid="5">
                                            <p:txEl>
                                              <p:pRg st="9" end="9"/>
                                            </p:txEl>
                                          </p:spTgt>
                                        </p:tgtEl>
                                      </p:cBhvr>
                                      <p:to x="100000" y="80000"/>
                                    </p:animScale>
                                    <p:animScale>
                                      <p:cBhvr>
                                        <p:cTn id="160" dur="166" decel="50000">
                                          <p:stCondLst>
                                            <p:cond delay="1338"/>
                                          </p:stCondLst>
                                        </p:cTn>
                                        <p:tgtEl>
                                          <p:spTgt spid="5">
                                            <p:txEl>
                                              <p:pRg st="9" end="9"/>
                                            </p:txEl>
                                          </p:spTgt>
                                        </p:tgtEl>
                                      </p:cBhvr>
                                      <p:to x="100000" y="100000"/>
                                    </p:animScale>
                                    <p:animScale>
                                      <p:cBhvr>
                                        <p:cTn id="161" dur="26">
                                          <p:stCondLst>
                                            <p:cond delay="1642"/>
                                          </p:stCondLst>
                                        </p:cTn>
                                        <p:tgtEl>
                                          <p:spTgt spid="5">
                                            <p:txEl>
                                              <p:pRg st="9" end="9"/>
                                            </p:txEl>
                                          </p:spTgt>
                                        </p:tgtEl>
                                      </p:cBhvr>
                                      <p:to x="100000" y="90000"/>
                                    </p:animScale>
                                    <p:animScale>
                                      <p:cBhvr>
                                        <p:cTn id="162" dur="166" decel="50000">
                                          <p:stCondLst>
                                            <p:cond delay="1668"/>
                                          </p:stCondLst>
                                        </p:cTn>
                                        <p:tgtEl>
                                          <p:spTgt spid="5">
                                            <p:txEl>
                                              <p:pRg st="9" end="9"/>
                                            </p:txEl>
                                          </p:spTgt>
                                        </p:tgtEl>
                                      </p:cBhvr>
                                      <p:to x="100000" y="100000"/>
                                    </p:animScale>
                                    <p:animScale>
                                      <p:cBhvr>
                                        <p:cTn id="163" dur="26">
                                          <p:stCondLst>
                                            <p:cond delay="1808"/>
                                          </p:stCondLst>
                                        </p:cTn>
                                        <p:tgtEl>
                                          <p:spTgt spid="5">
                                            <p:txEl>
                                              <p:pRg st="9" end="9"/>
                                            </p:txEl>
                                          </p:spTgt>
                                        </p:tgtEl>
                                      </p:cBhvr>
                                      <p:to x="100000" y="95000"/>
                                    </p:animScale>
                                    <p:animScale>
                                      <p:cBhvr>
                                        <p:cTn id="164" dur="166" decel="50000">
                                          <p:stCondLst>
                                            <p:cond delay="1834"/>
                                          </p:stCondLst>
                                        </p:cTn>
                                        <p:tgtEl>
                                          <p:spTgt spid="5">
                                            <p:txEl>
                                              <p:pRg st="9" end="9"/>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nodeType="clickEffect">
                                  <p:stCondLst>
                                    <p:cond delay="0"/>
                                  </p:stCondLst>
                                  <p:childTnLst>
                                    <p:set>
                                      <p:cBhvr>
                                        <p:cTn id="168" dur="1" fill="hold">
                                          <p:stCondLst>
                                            <p:cond delay="0"/>
                                          </p:stCondLst>
                                        </p:cTn>
                                        <p:tgtEl>
                                          <p:spTgt spid="5">
                                            <p:txEl>
                                              <p:pRg st="10" end="10"/>
                                            </p:txEl>
                                          </p:spTgt>
                                        </p:tgtEl>
                                        <p:attrNameLst>
                                          <p:attrName>style.visibility</p:attrName>
                                        </p:attrNameLst>
                                      </p:cBhvr>
                                      <p:to>
                                        <p:strVal val="visible"/>
                                      </p:to>
                                    </p:set>
                                    <p:animEffect transition="in" filter="wipe(down)">
                                      <p:cBhvr>
                                        <p:cTn id="169" dur="580">
                                          <p:stCondLst>
                                            <p:cond delay="0"/>
                                          </p:stCondLst>
                                        </p:cTn>
                                        <p:tgtEl>
                                          <p:spTgt spid="5">
                                            <p:txEl>
                                              <p:pRg st="10" end="10"/>
                                            </p:txEl>
                                          </p:spTgt>
                                        </p:tgtEl>
                                      </p:cBhvr>
                                    </p:animEffect>
                                    <p:anim calcmode="lin" valueType="num">
                                      <p:cBhvr>
                                        <p:cTn id="170" dur="1822" tmFilter="0,0; 0.14,0.36; 0.43,0.73; 0.71,0.91; 1.0,1.0">
                                          <p:stCondLst>
                                            <p:cond delay="0"/>
                                          </p:stCondLst>
                                        </p:cTn>
                                        <p:tgtEl>
                                          <p:spTgt spid="5">
                                            <p:txEl>
                                              <p:pRg st="10" end="10"/>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5">
                                            <p:txEl>
                                              <p:pRg st="10" end="10"/>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5">
                                            <p:txEl>
                                              <p:pRg st="10" end="10"/>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5">
                                            <p:txEl>
                                              <p:pRg st="10" end="10"/>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5">
                                            <p:txEl>
                                              <p:pRg st="10" end="10"/>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5">
                                            <p:txEl>
                                              <p:pRg st="10" end="10"/>
                                            </p:txEl>
                                          </p:spTgt>
                                        </p:tgtEl>
                                      </p:cBhvr>
                                      <p:to x="100000" y="60000"/>
                                    </p:animScale>
                                    <p:animScale>
                                      <p:cBhvr>
                                        <p:cTn id="176" dur="166" decel="50000">
                                          <p:stCondLst>
                                            <p:cond delay="676"/>
                                          </p:stCondLst>
                                        </p:cTn>
                                        <p:tgtEl>
                                          <p:spTgt spid="5">
                                            <p:txEl>
                                              <p:pRg st="10" end="10"/>
                                            </p:txEl>
                                          </p:spTgt>
                                        </p:tgtEl>
                                      </p:cBhvr>
                                      <p:to x="100000" y="100000"/>
                                    </p:animScale>
                                    <p:animScale>
                                      <p:cBhvr>
                                        <p:cTn id="177" dur="26">
                                          <p:stCondLst>
                                            <p:cond delay="1312"/>
                                          </p:stCondLst>
                                        </p:cTn>
                                        <p:tgtEl>
                                          <p:spTgt spid="5">
                                            <p:txEl>
                                              <p:pRg st="10" end="10"/>
                                            </p:txEl>
                                          </p:spTgt>
                                        </p:tgtEl>
                                      </p:cBhvr>
                                      <p:to x="100000" y="80000"/>
                                    </p:animScale>
                                    <p:animScale>
                                      <p:cBhvr>
                                        <p:cTn id="178" dur="166" decel="50000">
                                          <p:stCondLst>
                                            <p:cond delay="1338"/>
                                          </p:stCondLst>
                                        </p:cTn>
                                        <p:tgtEl>
                                          <p:spTgt spid="5">
                                            <p:txEl>
                                              <p:pRg st="10" end="10"/>
                                            </p:txEl>
                                          </p:spTgt>
                                        </p:tgtEl>
                                      </p:cBhvr>
                                      <p:to x="100000" y="100000"/>
                                    </p:animScale>
                                    <p:animScale>
                                      <p:cBhvr>
                                        <p:cTn id="179" dur="26">
                                          <p:stCondLst>
                                            <p:cond delay="1642"/>
                                          </p:stCondLst>
                                        </p:cTn>
                                        <p:tgtEl>
                                          <p:spTgt spid="5">
                                            <p:txEl>
                                              <p:pRg st="10" end="10"/>
                                            </p:txEl>
                                          </p:spTgt>
                                        </p:tgtEl>
                                      </p:cBhvr>
                                      <p:to x="100000" y="90000"/>
                                    </p:animScale>
                                    <p:animScale>
                                      <p:cBhvr>
                                        <p:cTn id="180" dur="166" decel="50000">
                                          <p:stCondLst>
                                            <p:cond delay="1668"/>
                                          </p:stCondLst>
                                        </p:cTn>
                                        <p:tgtEl>
                                          <p:spTgt spid="5">
                                            <p:txEl>
                                              <p:pRg st="10" end="10"/>
                                            </p:txEl>
                                          </p:spTgt>
                                        </p:tgtEl>
                                      </p:cBhvr>
                                      <p:to x="100000" y="100000"/>
                                    </p:animScale>
                                    <p:animScale>
                                      <p:cBhvr>
                                        <p:cTn id="181" dur="26">
                                          <p:stCondLst>
                                            <p:cond delay="1808"/>
                                          </p:stCondLst>
                                        </p:cTn>
                                        <p:tgtEl>
                                          <p:spTgt spid="5">
                                            <p:txEl>
                                              <p:pRg st="10" end="10"/>
                                            </p:txEl>
                                          </p:spTgt>
                                        </p:tgtEl>
                                      </p:cBhvr>
                                      <p:to x="100000" y="95000"/>
                                    </p:animScale>
                                    <p:animScale>
                                      <p:cBhvr>
                                        <p:cTn id="182" dur="166" decel="50000">
                                          <p:stCondLst>
                                            <p:cond delay="1834"/>
                                          </p:stCondLst>
                                        </p:cTn>
                                        <p:tgtEl>
                                          <p:spTgt spid="5">
                                            <p:txEl>
                                              <p:pRg st="10" end="10"/>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nodeType="clickEffect">
                                  <p:stCondLst>
                                    <p:cond delay="0"/>
                                  </p:stCondLst>
                                  <p:childTnLst>
                                    <p:set>
                                      <p:cBhvr>
                                        <p:cTn id="186" dur="1" fill="hold">
                                          <p:stCondLst>
                                            <p:cond delay="0"/>
                                          </p:stCondLst>
                                        </p:cTn>
                                        <p:tgtEl>
                                          <p:spTgt spid="5">
                                            <p:txEl>
                                              <p:pRg st="11" end="11"/>
                                            </p:txEl>
                                          </p:spTgt>
                                        </p:tgtEl>
                                        <p:attrNameLst>
                                          <p:attrName>style.visibility</p:attrName>
                                        </p:attrNameLst>
                                      </p:cBhvr>
                                      <p:to>
                                        <p:strVal val="visible"/>
                                      </p:to>
                                    </p:set>
                                    <p:animEffect transition="in" filter="wipe(down)">
                                      <p:cBhvr>
                                        <p:cTn id="187" dur="580">
                                          <p:stCondLst>
                                            <p:cond delay="0"/>
                                          </p:stCondLst>
                                        </p:cTn>
                                        <p:tgtEl>
                                          <p:spTgt spid="5">
                                            <p:txEl>
                                              <p:pRg st="11" end="11"/>
                                            </p:txEl>
                                          </p:spTgt>
                                        </p:tgtEl>
                                      </p:cBhvr>
                                    </p:animEffect>
                                    <p:anim calcmode="lin" valueType="num">
                                      <p:cBhvr>
                                        <p:cTn id="188" dur="1822" tmFilter="0,0; 0.14,0.36; 0.43,0.73; 0.71,0.91; 1.0,1.0">
                                          <p:stCondLst>
                                            <p:cond delay="0"/>
                                          </p:stCondLst>
                                        </p:cTn>
                                        <p:tgtEl>
                                          <p:spTgt spid="5">
                                            <p:txEl>
                                              <p:pRg st="11" end="11"/>
                                            </p:tx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5">
                                            <p:txEl>
                                              <p:pRg st="11" end="11"/>
                                            </p:tx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5">
                                            <p:txEl>
                                              <p:pRg st="11" end="11"/>
                                            </p:tx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5">
                                            <p:txEl>
                                              <p:pRg st="11" end="11"/>
                                            </p:tx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5">
                                            <p:txEl>
                                              <p:pRg st="11" end="11"/>
                                            </p:tx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5">
                                            <p:txEl>
                                              <p:pRg st="11" end="11"/>
                                            </p:txEl>
                                          </p:spTgt>
                                        </p:tgtEl>
                                      </p:cBhvr>
                                      <p:to x="100000" y="60000"/>
                                    </p:animScale>
                                    <p:animScale>
                                      <p:cBhvr>
                                        <p:cTn id="194" dur="166" decel="50000">
                                          <p:stCondLst>
                                            <p:cond delay="676"/>
                                          </p:stCondLst>
                                        </p:cTn>
                                        <p:tgtEl>
                                          <p:spTgt spid="5">
                                            <p:txEl>
                                              <p:pRg st="11" end="11"/>
                                            </p:txEl>
                                          </p:spTgt>
                                        </p:tgtEl>
                                      </p:cBhvr>
                                      <p:to x="100000" y="100000"/>
                                    </p:animScale>
                                    <p:animScale>
                                      <p:cBhvr>
                                        <p:cTn id="195" dur="26">
                                          <p:stCondLst>
                                            <p:cond delay="1312"/>
                                          </p:stCondLst>
                                        </p:cTn>
                                        <p:tgtEl>
                                          <p:spTgt spid="5">
                                            <p:txEl>
                                              <p:pRg st="11" end="11"/>
                                            </p:txEl>
                                          </p:spTgt>
                                        </p:tgtEl>
                                      </p:cBhvr>
                                      <p:to x="100000" y="80000"/>
                                    </p:animScale>
                                    <p:animScale>
                                      <p:cBhvr>
                                        <p:cTn id="196" dur="166" decel="50000">
                                          <p:stCondLst>
                                            <p:cond delay="1338"/>
                                          </p:stCondLst>
                                        </p:cTn>
                                        <p:tgtEl>
                                          <p:spTgt spid="5">
                                            <p:txEl>
                                              <p:pRg st="11" end="11"/>
                                            </p:txEl>
                                          </p:spTgt>
                                        </p:tgtEl>
                                      </p:cBhvr>
                                      <p:to x="100000" y="100000"/>
                                    </p:animScale>
                                    <p:animScale>
                                      <p:cBhvr>
                                        <p:cTn id="197" dur="26">
                                          <p:stCondLst>
                                            <p:cond delay="1642"/>
                                          </p:stCondLst>
                                        </p:cTn>
                                        <p:tgtEl>
                                          <p:spTgt spid="5">
                                            <p:txEl>
                                              <p:pRg st="11" end="11"/>
                                            </p:txEl>
                                          </p:spTgt>
                                        </p:tgtEl>
                                      </p:cBhvr>
                                      <p:to x="100000" y="90000"/>
                                    </p:animScale>
                                    <p:animScale>
                                      <p:cBhvr>
                                        <p:cTn id="198" dur="166" decel="50000">
                                          <p:stCondLst>
                                            <p:cond delay="1668"/>
                                          </p:stCondLst>
                                        </p:cTn>
                                        <p:tgtEl>
                                          <p:spTgt spid="5">
                                            <p:txEl>
                                              <p:pRg st="11" end="11"/>
                                            </p:txEl>
                                          </p:spTgt>
                                        </p:tgtEl>
                                      </p:cBhvr>
                                      <p:to x="100000" y="100000"/>
                                    </p:animScale>
                                    <p:animScale>
                                      <p:cBhvr>
                                        <p:cTn id="199" dur="26">
                                          <p:stCondLst>
                                            <p:cond delay="1808"/>
                                          </p:stCondLst>
                                        </p:cTn>
                                        <p:tgtEl>
                                          <p:spTgt spid="5">
                                            <p:txEl>
                                              <p:pRg st="11" end="11"/>
                                            </p:txEl>
                                          </p:spTgt>
                                        </p:tgtEl>
                                      </p:cBhvr>
                                      <p:to x="100000" y="95000"/>
                                    </p:animScale>
                                    <p:animScale>
                                      <p:cBhvr>
                                        <p:cTn id="200" dur="166" decel="50000">
                                          <p:stCondLst>
                                            <p:cond delay="1834"/>
                                          </p:stCondLst>
                                        </p:cTn>
                                        <p:tgtEl>
                                          <p:spTgt spid="5">
                                            <p:txEl>
                                              <p:pRg st="11" end="11"/>
                                            </p:txEl>
                                          </p:spTgt>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nodeType="clickEffect">
                                  <p:stCondLst>
                                    <p:cond delay="0"/>
                                  </p:stCondLst>
                                  <p:childTnLst>
                                    <p:set>
                                      <p:cBhvr>
                                        <p:cTn id="204" dur="1" fill="hold">
                                          <p:stCondLst>
                                            <p:cond delay="0"/>
                                          </p:stCondLst>
                                        </p:cTn>
                                        <p:tgtEl>
                                          <p:spTgt spid="5">
                                            <p:txEl>
                                              <p:pRg st="12" end="12"/>
                                            </p:txEl>
                                          </p:spTgt>
                                        </p:tgtEl>
                                        <p:attrNameLst>
                                          <p:attrName>style.visibility</p:attrName>
                                        </p:attrNameLst>
                                      </p:cBhvr>
                                      <p:to>
                                        <p:strVal val="visible"/>
                                      </p:to>
                                    </p:set>
                                    <p:animEffect transition="in" filter="wipe(down)">
                                      <p:cBhvr>
                                        <p:cTn id="205" dur="580">
                                          <p:stCondLst>
                                            <p:cond delay="0"/>
                                          </p:stCondLst>
                                        </p:cTn>
                                        <p:tgtEl>
                                          <p:spTgt spid="5">
                                            <p:txEl>
                                              <p:pRg st="12" end="12"/>
                                            </p:txEl>
                                          </p:spTgt>
                                        </p:tgtEl>
                                      </p:cBhvr>
                                    </p:animEffect>
                                    <p:anim calcmode="lin" valueType="num">
                                      <p:cBhvr>
                                        <p:cTn id="206" dur="1822" tmFilter="0,0; 0.14,0.36; 0.43,0.73; 0.71,0.91; 1.0,1.0">
                                          <p:stCondLst>
                                            <p:cond delay="0"/>
                                          </p:stCondLst>
                                        </p:cTn>
                                        <p:tgtEl>
                                          <p:spTgt spid="5">
                                            <p:txEl>
                                              <p:pRg st="12" end="12"/>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5">
                                            <p:txEl>
                                              <p:pRg st="12" end="12"/>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5">
                                            <p:txEl>
                                              <p:pRg st="12" end="12"/>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5">
                                            <p:txEl>
                                              <p:pRg st="12" end="12"/>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5">
                                            <p:txEl>
                                              <p:pRg st="12" end="12"/>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5">
                                            <p:txEl>
                                              <p:pRg st="12" end="12"/>
                                            </p:txEl>
                                          </p:spTgt>
                                        </p:tgtEl>
                                      </p:cBhvr>
                                      <p:to x="100000" y="60000"/>
                                    </p:animScale>
                                    <p:animScale>
                                      <p:cBhvr>
                                        <p:cTn id="212" dur="166" decel="50000">
                                          <p:stCondLst>
                                            <p:cond delay="676"/>
                                          </p:stCondLst>
                                        </p:cTn>
                                        <p:tgtEl>
                                          <p:spTgt spid="5">
                                            <p:txEl>
                                              <p:pRg st="12" end="12"/>
                                            </p:txEl>
                                          </p:spTgt>
                                        </p:tgtEl>
                                      </p:cBhvr>
                                      <p:to x="100000" y="100000"/>
                                    </p:animScale>
                                    <p:animScale>
                                      <p:cBhvr>
                                        <p:cTn id="213" dur="26">
                                          <p:stCondLst>
                                            <p:cond delay="1312"/>
                                          </p:stCondLst>
                                        </p:cTn>
                                        <p:tgtEl>
                                          <p:spTgt spid="5">
                                            <p:txEl>
                                              <p:pRg st="12" end="12"/>
                                            </p:txEl>
                                          </p:spTgt>
                                        </p:tgtEl>
                                      </p:cBhvr>
                                      <p:to x="100000" y="80000"/>
                                    </p:animScale>
                                    <p:animScale>
                                      <p:cBhvr>
                                        <p:cTn id="214" dur="166" decel="50000">
                                          <p:stCondLst>
                                            <p:cond delay="1338"/>
                                          </p:stCondLst>
                                        </p:cTn>
                                        <p:tgtEl>
                                          <p:spTgt spid="5">
                                            <p:txEl>
                                              <p:pRg st="12" end="12"/>
                                            </p:txEl>
                                          </p:spTgt>
                                        </p:tgtEl>
                                      </p:cBhvr>
                                      <p:to x="100000" y="100000"/>
                                    </p:animScale>
                                    <p:animScale>
                                      <p:cBhvr>
                                        <p:cTn id="215" dur="26">
                                          <p:stCondLst>
                                            <p:cond delay="1642"/>
                                          </p:stCondLst>
                                        </p:cTn>
                                        <p:tgtEl>
                                          <p:spTgt spid="5">
                                            <p:txEl>
                                              <p:pRg st="12" end="12"/>
                                            </p:txEl>
                                          </p:spTgt>
                                        </p:tgtEl>
                                      </p:cBhvr>
                                      <p:to x="100000" y="90000"/>
                                    </p:animScale>
                                    <p:animScale>
                                      <p:cBhvr>
                                        <p:cTn id="216" dur="166" decel="50000">
                                          <p:stCondLst>
                                            <p:cond delay="1668"/>
                                          </p:stCondLst>
                                        </p:cTn>
                                        <p:tgtEl>
                                          <p:spTgt spid="5">
                                            <p:txEl>
                                              <p:pRg st="12" end="12"/>
                                            </p:txEl>
                                          </p:spTgt>
                                        </p:tgtEl>
                                      </p:cBhvr>
                                      <p:to x="100000" y="100000"/>
                                    </p:animScale>
                                    <p:animScale>
                                      <p:cBhvr>
                                        <p:cTn id="217" dur="26">
                                          <p:stCondLst>
                                            <p:cond delay="1808"/>
                                          </p:stCondLst>
                                        </p:cTn>
                                        <p:tgtEl>
                                          <p:spTgt spid="5">
                                            <p:txEl>
                                              <p:pRg st="12" end="12"/>
                                            </p:txEl>
                                          </p:spTgt>
                                        </p:tgtEl>
                                      </p:cBhvr>
                                      <p:to x="100000" y="95000"/>
                                    </p:animScale>
                                    <p:animScale>
                                      <p:cBhvr>
                                        <p:cTn id="218" dur="166" decel="50000">
                                          <p:stCondLst>
                                            <p:cond delay="1834"/>
                                          </p:stCondLst>
                                        </p:cTn>
                                        <p:tgtEl>
                                          <p:spTgt spid="5">
                                            <p:txEl>
                                              <p:pRg st="12" end="12"/>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nodeType="clickEffect">
                                  <p:stCondLst>
                                    <p:cond delay="0"/>
                                  </p:stCondLst>
                                  <p:childTnLst>
                                    <p:set>
                                      <p:cBhvr>
                                        <p:cTn id="222" dur="1" fill="hold">
                                          <p:stCondLst>
                                            <p:cond delay="0"/>
                                          </p:stCondLst>
                                        </p:cTn>
                                        <p:tgtEl>
                                          <p:spTgt spid="5">
                                            <p:txEl>
                                              <p:pRg st="13" end="13"/>
                                            </p:txEl>
                                          </p:spTgt>
                                        </p:tgtEl>
                                        <p:attrNameLst>
                                          <p:attrName>style.visibility</p:attrName>
                                        </p:attrNameLst>
                                      </p:cBhvr>
                                      <p:to>
                                        <p:strVal val="visible"/>
                                      </p:to>
                                    </p:set>
                                    <p:animEffect transition="in" filter="wipe(down)">
                                      <p:cBhvr>
                                        <p:cTn id="223" dur="580">
                                          <p:stCondLst>
                                            <p:cond delay="0"/>
                                          </p:stCondLst>
                                        </p:cTn>
                                        <p:tgtEl>
                                          <p:spTgt spid="5">
                                            <p:txEl>
                                              <p:pRg st="13" end="13"/>
                                            </p:txEl>
                                          </p:spTgt>
                                        </p:tgtEl>
                                      </p:cBhvr>
                                    </p:animEffect>
                                    <p:anim calcmode="lin" valueType="num">
                                      <p:cBhvr>
                                        <p:cTn id="224" dur="1822" tmFilter="0,0; 0.14,0.36; 0.43,0.73; 0.71,0.91; 1.0,1.0">
                                          <p:stCondLst>
                                            <p:cond delay="0"/>
                                          </p:stCondLst>
                                        </p:cTn>
                                        <p:tgtEl>
                                          <p:spTgt spid="5">
                                            <p:txEl>
                                              <p:pRg st="13" end="13"/>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5">
                                            <p:txEl>
                                              <p:pRg st="13" end="13"/>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5">
                                            <p:txEl>
                                              <p:pRg st="13" end="13"/>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5">
                                            <p:txEl>
                                              <p:pRg st="13" end="13"/>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5">
                                            <p:txEl>
                                              <p:pRg st="13" end="13"/>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5">
                                            <p:txEl>
                                              <p:pRg st="13" end="13"/>
                                            </p:txEl>
                                          </p:spTgt>
                                        </p:tgtEl>
                                      </p:cBhvr>
                                      <p:to x="100000" y="60000"/>
                                    </p:animScale>
                                    <p:animScale>
                                      <p:cBhvr>
                                        <p:cTn id="230" dur="166" decel="50000">
                                          <p:stCondLst>
                                            <p:cond delay="676"/>
                                          </p:stCondLst>
                                        </p:cTn>
                                        <p:tgtEl>
                                          <p:spTgt spid="5">
                                            <p:txEl>
                                              <p:pRg st="13" end="13"/>
                                            </p:txEl>
                                          </p:spTgt>
                                        </p:tgtEl>
                                      </p:cBhvr>
                                      <p:to x="100000" y="100000"/>
                                    </p:animScale>
                                    <p:animScale>
                                      <p:cBhvr>
                                        <p:cTn id="231" dur="26">
                                          <p:stCondLst>
                                            <p:cond delay="1312"/>
                                          </p:stCondLst>
                                        </p:cTn>
                                        <p:tgtEl>
                                          <p:spTgt spid="5">
                                            <p:txEl>
                                              <p:pRg st="13" end="13"/>
                                            </p:txEl>
                                          </p:spTgt>
                                        </p:tgtEl>
                                      </p:cBhvr>
                                      <p:to x="100000" y="80000"/>
                                    </p:animScale>
                                    <p:animScale>
                                      <p:cBhvr>
                                        <p:cTn id="232" dur="166" decel="50000">
                                          <p:stCondLst>
                                            <p:cond delay="1338"/>
                                          </p:stCondLst>
                                        </p:cTn>
                                        <p:tgtEl>
                                          <p:spTgt spid="5">
                                            <p:txEl>
                                              <p:pRg st="13" end="13"/>
                                            </p:txEl>
                                          </p:spTgt>
                                        </p:tgtEl>
                                      </p:cBhvr>
                                      <p:to x="100000" y="100000"/>
                                    </p:animScale>
                                    <p:animScale>
                                      <p:cBhvr>
                                        <p:cTn id="233" dur="26">
                                          <p:stCondLst>
                                            <p:cond delay="1642"/>
                                          </p:stCondLst>
                                        </p:cTn>
                                        <p:tgtEl>
                                          <p:spTgt spid="5">
                                            <p:txEl>
                                              <p:pRg st="13" end="13"/>
                                            </p:txEl>
                                          </p:spTgt>
                                        </p:tgtEl>
                                      </p:cBhvr>
                                      <p:to x="100000" y="90000"/>
                                    </p:animScale>
                                    <p:animScale>
                                      <p:cBhvr>
                                        <p:cTn id="234" dur="166" decel="50000">
                                          <p:stCondLst>
                                            <p:cond delay="1668"/>
                                          </p:stCondLst>
                                        </p:cTn>
                                        <p:tgtEl>
                                          <p:spTgt spid="5">
                                            <p:txEl>
                                              <p:pRg st="13" end="13"/>
                                            </p:txEl>
                                          </p:spTgt>
                                        </p:tgtEl>
                                      </p:cBhvr>
                                      <p:to x="100000" y="100000"/>
                                    </p:animScale>
                                    <p:animScale>
                                      <p:cBhvr>
                                        <p:cTn id="235" dur="26">
                                          <p:stCondLst>
                                            <p:cond delay="1808"/>
                                          </p:stCondLst>
                                        </p:cTn>
                                        <p:tgtEl>
                                          <p:spTgt spid="5">
                                            <p:txEl>
                                              <p:pRg st="13" end="13"/>
                                            </p:txEl>
                                          </p:spTgt>
                                        </p:tgtEl>
                                      </p:cBhvr>
                                      <p:to x="100000" y="95000"/>
                                    </p:animScale>
                                    <p:animScale>
                                      <p:cBhvr>
                                        <p:cTn id="236" dur="166" decel="50000">
                                          <p:stCondLst>
                                            <p:cond delay="1834"/>
                                          </p:stCondLst>
                                        </p:cTn>
                                        <p:tgtEl>
                                          <p:spTgt spid="5">
                                            <p:txEl>
                                              <p:pRg st="13" end="13"/>
                                            </p:txEl>
                                          </p:spTgt>
                                        </p:tgtEl>
                                      </p:cBhvr>
                                      <p:to x="100000" y="100000"/>
                                    </p:animScale>
                                  </p:childTnLst>
                                </p:cTn>
                              </p:par>
                            </p:childTnLst>
                          </p:cTn>
                        </p:par>
                      </p:childTnLst>
                    </p:cTn>
                  </p:par>
                  <p:par>
                    <p:cTn id="237" fill="hold">
                      <p:stCondLst>
                        <p:cond delay="indefinite"/>
                      </p:stCondLst>
                      <p:childTnLst>
                        <p:par>
                          <p:cTn id="238" fill="hold">
                            <p:stCondLst>
                              <p:cond delay="0"/>
                            </p:stCondLst>
                            <p:childTnLst>
                              <p:par>
                                <p:cTn id="239" presetID="26" presetClass="entr" presetSubtype="0" fill="hold" nodeType="clickEffect">
                                  <p:stCondLst>
                                    <p:cond delay="0"/>
                                  </p:stCondLst>
                                  <p:childTnLst>
                                    <p:set>
                                      <p:cBhvr>
                                        <p:cTn id="240" dur="1" fill="hold">
                                          <p:stCondLst>
                                            <p:cond delay="0"/>
                                          </p:stCondLst>
                                        </p:cTn>
                                        <p:tgtEl>
                                          <p:spTgt spid="5">
                                            <p:txEl>
                                              <p:pRg st="14" end="14"/>
                                            </p:txEl>
                                          </p:spTgt>
                                        </p:tgtEl>
                                        <p:attrNameLst>
                                          <p:attrName>style.visibility</p:attrName>
                                        </p:attrNameLst>
                                      </p:cBhvr>
                                      <p:to>
                                        <p:strVal val="visible"/>
                                      </p:to>
                                    </p:set>
                                    <p:animEffect transition="in" filter="wipe(down)">
                                      <p:cBhvr>
                                        <p:cTn id="241" dur="580">
                                          <p:stCondLst>
                                            <p:cond delay="0"/>
                                          </p:stCondLst>
                                        </p:cTn>
                                        <p:tgtEl>
                                          <p:spTgt spid="5">
                                            <p:txEl>
                                              <p:pRg st="14" end="14"/>
                                            </p:txEl>
                                          </p:spTgt>
                                        </p:tgtEl>
                                      </p:cBhvr>
                                    </p:animEffect>
                                    <p:anim calcmode="lin" valueType="num">
                                      <p:cBhvr>
                                        <p:cTn id="242" dur="1822" tmFilter="0,0; 0.14,0.36; 0.43,0.73; 0.71,0.91; 1.0,1.0">
                                          <p:stCondLst>
                                            <p:cond delay="0"/>
                                          </p:stCondLst>
                                        </p:cTn>
                                        <p:tgtEl>
                                          <p:spTgt spid="5">
                                            <p:txEl>
                                              <p:pRg st="14" end="14"/>
                                            </p:txEl>
                                          </p:spTgt>
                                        </p:tgtEl>
                                        <p:attrNameLst>
                                          <p:attrName>ppt_x</p:attrName>
                                        </p:attrNameLst>
                                      </p:cBhvr>
                                      <p:tavLst>
                                        <p:tav tm="0">
                                          <p:val>
                                            <p:strVal val="#ppt_x-0.25"/>
                                          </p:val>
                                        </p:tav>
                                        <p:tav tm="100000">
                                          <p:val>
                                            <p:strVal val="#ppt_x"/>
                                          </p:val>
                                        </p:tav>
                                      </p:tavLst>
                                    </p:anim>
                                    <p:anim calcmode="lin" valueType="num">
                                      <p:cBhvr>
                                        <p:cTn id="243" dur="664" tmFilter="0.0,0.0; 0.25,0.07; 0.50,0.2; 0.75,0.467; 1.0,1.0">
                                          <p:stCondLst>
                                            <p:cond delay="0"/>
                                          </p:stCondLst>
                                        </p:cTn>
                                        <p:tgtEl>
                                          <p:spTgt spid="5">
                                            <p:txEl>
                                              <p:pRg st="14" end="14"/>
                                            </p:txEl>
                                          </p:spTgt>
                                        </p:tgtEl>
                                        <p:attrNameLst>
                                          <p:attrName>ppt_y</p:attrName>
                                        </p:attrNameLst>
                                      </p:cBhvr>
                                      <p:tavLst>
                                        <p:tav tm="0" fmla="#ppt_y-sin(pi*$)/3">
                                          <p:val>
                                            <p:fltVal val="0.5"/>
                                          </p:val>
                                        </p:tav>
                                        <p:tav tm="100000">
                                          <p:val>
                                            <p:fltVal val="1"/>
                                          </p:val>
                                        </p:tav>
                                      </p:tavLst>
                                    </p:anim>
                                    <p:anim calcmode="lin" valueType="num">
                                      <p:cBhvr>
                                        <p:cTn id="244" dur="664" tmFilter="0, 0; 0.125,0.2665; 0.25,0.4; 0.375,0.465; 0.5,0.5;  0.625,0.535; 0.75,0.6; 0.875,0.7335; 1,1">
                                          <p:stCondLst>
                                            <p:cond delay="664"/>
                                          </p:stCondLst>
                                        </p:cTn>
                                        <p:tgtEl>
                                          <p:spTgt spid="5">
                                            <p:txEl>
                                              <p:pRg st="14" end="14"/>
                                            </p:txEl>
                                          </p:spTgt>
                                        </p:tgtEl>
                                        <p:attrNameLst>
                                          <p:attrName>ppt_y</p:attrName>
                                        </p:attrNameLst>
                                      </p:cBhvr>
                                      <p:tavLst>
                                        <p:tav tm="0" fmla="#ppt_y-sin(pi*$)/9">
                                          <p:val>
                                            <p:fltVal val="0"/>
                                          </p:val>
                                        </p:tav>
                                        <p:tav tm="100000">
                                          <p:val>
                                            <p:fltVal val="1"/>
                                          </p:val>
                                        </p:tav>
                                      </p:tavLst>
                                    </p:anim>
                                    <p:anim calcmode="lin" valueType="num">
                                      <p:cBhvr>
                                        <p:cTn id="245" dur="332" tmFilter="0, 0; 0.125,0.2665; 0.25,0.4; 0.375,0.465; 0.5,0.5;  0.625,0.535; 0.75,0.6; 0.875,0.7335; 1,1">
                                          <p:stCondLst>
                                            <p:cond delay="1324"/>
                                          </p:stCondLst>
                                        </p:cTn>
                                        <p:tgtEl>
                                          <p:spTgt spid="5">
                                            <p:txEl>
                                              <p:pRg st="14" end="14"/>
                                            </p:txEl>
                                          </p:spTgt>
                                        </p:tgtEl>
                                        <p:attrNameLst>
                                          <p:attrName>ppt_y</p:attrName>
                                        </p:attrNameLst>
                                      </p:cBhvr>
                                      <p:tavLst>
                                        <p:tav tm="0" fmla="#ppt_y-sin(pi*$)/27">
                                          <p:val>
                                            <p:fltVal val="0"/>
                                          </p:val>
                                        </p:tav>
                                        <p:tav tm="100000">
                                          <p:val>
                                            <p:fltVal val="1"/>
                                          </p:val>
                                        </p:tav>
                                      </p:tavLst>
                                    </p:anim>
                                    <p:anim calcmode="lin" valueType="num">
                                      <p:cBhvr>
                                        <p:cTn id="246" dur="164" tmFilter="0, 0; 0.125,0.2665; 0.25,0.4; 0.375,0.465; 0.5,0.5;  0.625,0.535; 0.75,0.6; 0.875,0.7335; 1,1">
                                          <p:stCondLst>
                                            <p:cond delay="1656"/>
                                          </p:stCondLst>
                                        </p:cTn>
                                        <p:tgtEl>
                                          <p:spTgt spid="5">
                                            <p:txEl>
                                              <p:pRg st="14" end="14"/>
                                            </p:txEl>
                                          </p:spTgt>
                                        </p:tgtEl>
                                        <p:attrNameLst>
                                          <p:attrName>ppt_y</p:attrName>
                                        </p:attrNameLst>
                                      </p:cBhvr>
                                      <p:tavLst>
                                        <p:tav tm="0" fmla="#ppt_y-sin(pi*$)/81">
                                          <p:val>
                                            <p:fltVal val="0"/>
                                          </p:val>
                                        </p:tav>
                                        <p:tav tm="100000">
                                          <p:val>
                                            <p:fltVal val="1"/>
                                          </p:val>
                                        </p:tav>
                                      </p:tavLst>
                                    </p:anim>
                                    <p:animScale>
                                      <p:cBhvr>
                                        <p:cTn id="247" dur="26">
                                          <p:stCondLst>
                                            <p:cond delay="650"/>
                                          </p:stCondLst>
                                        </p:cTn>
                                        <p:tgtEl>
                                          <p:spTgt spid="5">
                                            <p:txEl>
                                              <p:pRg st="14" end="14"/>
                                            </p:txEl>
                                          </p:spTgt>
                                        </p:tgtEl>
                                      </p:cBhvr>
                                      <p:to x="100000" y="60000"/>
                                    </p:animScale>
                                    <p:animScale>
                                      <p:cBhvr>
                                        <p:cTn id="248" dur="166" decel="50000">
                                          <p:stCondLst>
                                            <p:cond delay="676"/>
                                          </p:stCondLst>
                                        </p:cTn>
                                        <p:tgtEl>
                                          <p:spTgt spid="5">
                                            <p:txEl>
                                              <p:pRg st="14" end="14"/>
                                            </p:txEl>
                                          </p:spTgt>
                                        </p:tgtEl>
                                      </p:cBhvr>
                                      <p:to x="100000" y="100000"/>
                                    </p:animScale>
                                    <p:animScale>
                                      <p:cBhvr>
                                        <p:cTn id="249" dur="26">
                                          <p:stCondLst>
                                            <p:cond delay="1312"/>
                                          </p:stCondLst>
                                        </p:cTn>
                                        <p:tgtEl>
                                          <p:spTgt spid="5">
                                            <p:txEl>
                                              <p:pRg st="14" end="14"/>
                                            </p:txEl>
                                          </p:spTgt>
                                        </p:tgtEl>
                                      </p:cBhvr>
                                      <p:to x="100000" y="80000"/>
                                    </p:animScale>
                                    <p:animScale>
                                      <p:cBhvr>
                                        <p:cTn id="250" dur="166" decel="50000">
                                          <p:stCondLst>
                                            <p:cond delay="1338"/>
                                          </p:stCondLst>
                                        </p:cTn>
                                        <p:tgtEl>
                                          <p:spTgt spid="5">
                                            <p:txEl>
                                              <p:pRg st="14" end="14"/>
                                            </p:txEl>
                                          </p:spTgt>
                                        </p:tgtEl>
                                      </p:cBhvr>
                                      <p:to x="100000" y="100000"/>
                                    </p:animScale>
                                    <p:animScale>
                                      <p:cBhvr>
                                        <p:cTn id="251" dur="26">
                                          <p:stCondLst>
                                            <p:cond delay="1642"/>
                                          </p:stCondLst>
                                        </p:cTn>
                                        <p:tgtEl>
                                          <p:spTgt spid="5">
                                            <p:txEl>
                                              <p:pRg st="14" end="14"/>
                                            </p:txEl>
                                          </p:spTgt>
                                        </p:tgtEl>
                                      </p:cBhvr>
                                      <p:to x="100000" y="90000"/>
                                    </p:animScale>
                                    <p:animScale>
                                      <p:cBhvr>
                                        <p:cTn id="252" dur="166" decel="50000">
                                          <p:stCondLst>
                                            <p:cond delay="1668"/>
                                          </p:stCondLst>
                                        </p:cTn>
                                        <p:tgtEl>
                                          <p:spTgt spid="5">
                                            <p:txEl>
                                              <p:pRg st="14" end="14"/>
                                            </p:txEl>
                                          </p:spTgt>
                                        </p:tgtEl>
                                      </p:cBhvr>
                                      <p:to x="100000" y="100000"/>
                                    </p:animScale>
                                    <p:animScale>
                                      <p:cBhvr>
                                        <p:cTn id="253" dur="26">
                                          <p:stCondLst>
                                            <p:cond delay="1808"/>
                                          </p:stCondLst>
                                        </p:cTn>
                                        <p:tgtEl>
                                          <p:spTgt spid="5">
                                            <p:txEl>
                                              <p:pRg st="14" end="14"/>
                                            </p:txEl>
                                          </p:spTgt>
                                        </p:tgtEl>
                                      </p:cBhvr>
                                      <p:to x="100000" y="95000"/>
                                    </p:animScale>
                                    <p:animScale>
                                      <p:cBhvr>
                                        <p:cTn id="254" dur="166" decel="50000">
                                          <p:stCondLst>
                                            <p:cond delay="1834"/>
                                          </p:stCondLst>
                                        </p:cTn>
                                        <p:tgtEl>
                                          <p:spTgt spid="5">
                                            <p:txEl>
                                              <p:pRg st="14" end="1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172664"/>
            <a:ext cx="6607629" cy="776569"/>
          </a:xfrm>
        </p:spPr>
        <p:txBody>
          <a:bodyPr/>
          <a:lstStyle/>
          <a:p>
            <a:r>
              <a:rPr lang="en-US" dirty="0"/>
              <a:t>Focus on person specification</a:t>
            </a:r>
            <a:br>
              <a:rPr lang="en-US" dirty="0"/>
            </a:br>
            <a:endParaRPr lang="en-US" sz="2400" dirty="0"/>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088571"/>
            <a:ext cx="11092543" cy="5272904"/>
          </a:xfrm>
        </p:spPr>
        <p:txBody>
          <a:bodyPr>
            <a:normAutofit lnSpcReduction="10000"/>
          </a:bodyPr>
          <a:lstStyle/>
          <a:p>
            <a:r>
              <a:rPr lang="en-GB" noProof="1"/>
              <a:t>The person specification is a description of the qualifications, skills, experience, knowledge and other attributes (selection criteria) which a candidate must possess to perform the job duties. </a:t>
            </a:r>
          </a:p>
          <a:p>
            <a:r>
              <a:rPr lang="en-GB" noProof="1"/>
              <a:t>The specification should be derived from the job description.</a:t>
            </a:r>
          </a:p>
          <a:p>
            <a:r>
              <a:rPr lang="en-GB" noProof="1"/>
              <a:t>You will use the person specification as a basis for your selection decisions at shortlisting, presentation/test and interview stages. </a:t>
            </a:r>
          </a:p>
          <a:p>
            <a:r>
              <a:rPr lang="en-GB" noProof="1"/>
              <a:t>Interview questions and selection tests should also derive from the person specification and be designed to elicit more evidence on candidates against the criteria. </a:t>
            </a:r>
          </a:p>
          <a:p>
            <a:r>
              <a:rPr lang="en-GB" noProof="1">
                <a:solidFill>
                  <a:srgbClr val="00B0F0"/>
                </a:solidFill>
              </a:rPr>
              <a:t>What skills do they want applicants to have?</a:t>
            </a:r>
          </a:p>
          <a:p>
            <a:r>
              <a:rPr lang="en-GB" noProof="1">
                <a:solidFill>
                  <a:srgbClr val="00B0F0"/>
                </a:solidFill>
              </a:rPr>
              <a:t>What knowledge or experience do they want applicants to have?</a:t>
            </a:r>
          </a:p>
          <a:p>
            <a:r>
              <a:rPr lang="en-GB" noProof="1"/>
              <a:t>You can then push your relevant skills and experience in your CV and covering letter.</a:t>
            </a:r>
          </a:p>
          <a:p>
            <a:r>
              <a:rPr lang="en-GB" noProof="1"/>
              <a:t>Gather information about your qualifications and previous jobs.</a:t>
            </a:r>
          </a:p>
          <a:p>
            <a:r>
              <a:rPr lang="en-GB" noProof="1"/>
              <a:t>Think hard about your achievements. Write a short explanation about times when your contribution made a difference.</a:t>
            </a:r>
          </a:p>
          <a:p>
            <a:r>
              <a:rPr lang="en-GB" noProof="1"/>
              <a:t>Go through the job description with a fine toothcomb, seeing where your profile matches the role.</a:t>
            </a:r>
          </a:p>
          <a:p>
            <a:r>
              <a:rPr lang="en-GB" noProof="1"/>
              <a:t>Consider what you will say about gaps between the job’s requirements and your experience.</a:t>
            </a:r>
          </a:p>
          <a:p>
            <a:endParaRPr lang="en-GB" noProof="1"/>
          </a:p>
          <a:p>
            <a:endParaRPr lang="en-GB" noProof="1"/>
          </a:p>
          <a:p>
            <a:endParaRPr lang="en-US" noProof="1"/>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19</a:t>
            </a:fld>
            <a:endParaRPr lang="en-US" dirty="0"/>
          </a:p>
        </p:txBody>
      </p:sp>
    </p:spTree>
    <p:extLst>
      <p:ext uri="{BB962C8B-B14F-4D97-AF65-F5344CB8AC3E}">
        <p14:creationId xmlns:p14="http://schemas.microsoft.com/office/powerpoint/2010/main" val="14238933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p:cTn id="39"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p:cTn id="47"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 calcmode="lin" valueType="num">
                                      <p:cBhvr>
                                        <p:cTn id="63"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9" end="9"/>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3">
                                            <p:txEl>
                                              <p:pRg st="10" end="10"/>
                                            </p:txEl>
                                          </p:spTgt>
                                        </p:tgtEl>
                                        <p:attrNameLst>
                                          <p:attrName>style.visibility</p:attrName>
                                        </p:attrNameLst>
                                      </p:cBhvr>
                                      <p:to>
                                        <p:strVal val="visible"/>
                                      </p:to>
                                    </p:set>
                                    <p:anim calcmode="lin" valueType="num">
                                      <p:cBhvr>
                                        <p:cTn id="71"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20</a:t>
            </a:fld>
            <a:endParaRPr lang="en-US" dirty="0"/>
          </a:p>
        </p:txBody>
      </p:sp>
      <p:pic>
        <p:nvPicPr>
          <p:cNvPr id="8" name="Online Media 7" title="‘How I landed my first job with a tube station pop-up’">
            <a:hlinkClick r:id="" action="ppaction://media"/>
            <a:extLst>
              <a:ext uri="{FF2B5EF4-FFF2-40B4-BE49-F238E27FC236}">
                <a16:creationId xmlns:a16="http://schemas.microsoft.com/office/drawing/2014/main" id="{475559C9-16AD-4879-A061-E0B73E597616}"/>
              </a:ext>
            </a:extLst>
          </p:cNvPr>
          <p:cNvPicPr>
            <a:picLocks noRot="1" noChangeAspect="1"/>
          </p:cNvPicPr>
          <p:nvPr>
            <a:videoFile r:link="rId1"/>
          </p:nvPr>
        </p:nvPicPr>
        <p:blipFill>
          <a:blip r:embed="rId4"/>
          <a:stretch>
            <a:fillRect/>
          </a:stretch>
        </p:blipFill>
        <p:spPr>
          <a:xfrm>
            <a:off x="69669" y="60960"/>
            <a:ext cx="12052662" cy="6583680"/>
          </a:xfrm>
          <a:prstGeom prst="rect">
            <a:avLst/>
          </a:prstGeom>
        </p:spPr>
      </p:pic>
    </p:spTree>
    <p:extLst>
      <p:ext uri="{BB962C8B-B14F-4D97-AF65-F5344CB8AC3E}">
        <p14:creationId xmlns:p14="http://schemas.microsoft.com/office/powerpoint/2010/main" val="867519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21</a:t>
            </a:fld>
            <a:endParaRPr lang="en-US" dirty="0"/>
          </a:p>
        </p:txBody>
      </p:sp>
      <p:pic>
        <p:nvPicPr>
          <p:cNvPr id="2" name="Online Media 1" title="How do I conduct a job search?">
            <a:hlinkClick r:id="" action="ppaction://media"/>
            <a:extLst>
              <a:ext uri="{FF2B5EF4-FFF2-40B4-BE49-F238E27FC236}">
                <a16:creationId xmlns:a16="http://schemas.microsoft.com/office/drawing/2014/main" id="{E6355D2C-3098-4029-B94F-E1905791529C}"/>
              </a:ext>
            </a:extLst>
          </p:cNvPr>
          <p:cNvPicPr>
            <a:picLocks noRot="1" noChangeAspect="1"/>
          </p:cNvPicPr>
          <p:nvPr>
            <a:videoFile r:link="rId1"/>
          </p:nvPr>
        </p:nvPicPr>
        <p:blipFill>
          <a:blip r:embed="rId4"/>
          <a:stretch>
            <a:fillRect/>
          </a:stretch>
        </p:blipFill>
        <p:spPr>
          <a:xfrm>
            <a:off x="60960" y="60960"/>
            <a:ext cx="12070080" cy="6583680"/>
          </a:xfrm>
          <a:prstGeom prst="rect">
            <a:avLst/>
          </a:prstGeom>
        </p:spPr>
      </p:pic>
    </p:spTree>
    <p:extLst>
      <p:ext uri="{BB962C8B-B14F-4D97-AF65-F5344CB8AC3E}">
        <p14:creationId xmlns:p14="http://schemas.microsoft.com/office/powerpoint/2010/main" val="36697639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98415_win32_fixed" id="{1E7205E9-DD76-422B-B9FD-343E9C2C894B}" vid="{008E2BBC-A2E4-4140-B026-F6CAB78406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9969FA-0C19-40F2-9B6F-EADA7B231A6C}">
  <ds:schemaRefs>
    <ds:schemaRef ds:uri="http://schemas.microsoft.com/sharepoint/v3/contenttype/forms"/>
  </ds:schemaRefs>
</ds:datastoreItem>
</file>

<file path=customXml/itemProps2.xml><?xml version="1.0" encoding="utf-8"?>
<ds:datastoreItem xmlns:ds="http://schemas.openxmlformats.org/officeDocument/2006/customXml" ds:itemID="{FC7B5194-E537-408E-9CFF-66A6141D5DE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FCFB5EA-1DDA-4423-A8FC-85579F36DE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Classic corporate teach a course with animation</Template>
  <TotalTime>0</TotalTime>
  <Words>1512</Words>
  <Application>Microsoft Office PowerPoint</Application>
  <PresentationFormat>Widescreen</PresentationFormat>
  <Paragraphs>144</Paragraphs>
  <Slides>21</Slides>
  <Notes>3</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Week 7  Professional Career Development</vt:lpstr>
      <vt:lpstr>Learning outcomes  By the end of this lesson, you should be able to:</vt:lpstr>
      <vt:lpstr>PowerPoint Presentation</vt:lpstr>
      <vt:lpstr>Job vs Career</vt:lpstr>
      <vt:lpstr>CV origins Curriculum Vitae</vt:lpstr>
      <vt:lpstr>PowerPoint Presentation</vt:lpstr>
      <vt:lpstr>Purpose of the CV </vt:lpstr>
      <vt:lpstr>Types of CV</vt:lpstr>
      <vt:lpstr>Types of CV pros/cons</vt:lpstr>
      <vt:lpstr>Assessment 2 CV example</vt:lpstr>
      <vt:lpstr>CV example 2</vt:lpstr>
      <vt:lpstr>CV example 3</vt:lpstr>
      <vt:lpstr>Personal statement example</vt:lpstr>
      <vt:lpstr>PowerPoint Presentation</vt:lpstr>
      <vt:lpstr>What are employers looking for?</vt:lpstr>
      <vt:lpstr>Cover letters </vt:lpstr>
      <vt:lpstr>Types of cover letters </vt:lpstr>
      <vt:lpstr>Cover letter essentials </vt:lpstr>
      <vt:lpstr>Focus on person specification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 </dc:title>
  <dc:creator>Muhammad Cassamo</dc:creator>
  <cp:lastModifiedBy>Muhammad Cassamo</cp:lastModifiedBy>
  <cp:revision>1</cp:revision>
  <dcterms:created xsi:type="dcterms:W3CDTF">2024-05-15T18:16:28Z</dcterms:created>
  <dcterms:modified xsi:type="dcterms:W3CDTF">2025-06-15T17:22:05Z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