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2" r:id="rId4"/>
  </p:sldMasterIdLst>
  <p:notesMasterIdLst>
    <p:notesMasterId r:id="rId14"/>
  </p:notesMasterIdLst>
  <p:sldIdLst>
    <p:sldId id="302" r:id="rId5"/>
    <p:sldId id="300" r:id="rId6"/>
    <p:sldId id="301" r:id="rId7"/>
    <p:sldId id="291" r:id="rId8"/>
    <p:sldId id="292" r:id="rId9"/>
    <p:sldId id="293" r:id="rId10"/>
    <p:sldId id="294" r:id="rId11"/>
    <p:sldId id="295" r:id="rId12"/>
    <p:sldId id="296"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84" autoAdjust="0"/>
    <p:restoredTop sz="69388" autoAdjust="0"/>
  </p:normalViewPr>
  <p:slideViewPr>
    <p:cSldViewPr snapToGrid="0">
      <p:cViewPr varScale="1">
        <p:scale>
          <a:sx n="87" d="100"/>
          <a:sy n="87" d="100"/>
        </p:scale>
        <p:origin x="2120" y="1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ableStyles" Target="tableStyle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presProps" Target="presProps.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notesMaster" Target="notesMasters/notesMaster1.xml"/></Relationships>
</file>

<file path=ppt/diagrams/colors1.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EB8372B-9E40-4EE7-9EB9-41B8ED3B3181}" type="doc">
      <dgm:prSet loTypeId="urn:microsoft.com/office/officeart/2005/8/layout/default#1" loCatId="list" qsTypeId="urn:microsoft.com/office/officeart/2005/8/quickstyle/simple5" qsCatId="simple" csTypeId="urn:microsoft.com/office/officeart/2005/8/colors/colorful3" csCatId="colorful" phldr="1"/>
      <dgm:spPr/>
      <dgm:t>
        <a:bodyPr/>
        <a:lstStyle/>
        <a:p>
          <a:endParaRPr lang="en-US"/>
        </a:p>
      </dgm:t>
    </dgm:pt>
    <dgm:pt modelId="{47BD4411-9A4C-4630-98D9-9F661F6DA60B}">
      <dgm:prSet phldrT="[Text]"/>
      <dgm:spPr/>
      <dgm:t>
        <a:bodyPr/>
        <a:lstStyle/>
        <a:p>
          <a:r>
            <a:rPr lang="en-GB" dirty="0"/>
            <a:t>Age</a:t>
          </a:r>
          <a:endParaRPr lang="en-US" dirty="0"/>
        </a:p>
      </dgm:t>
    </dgm:pt>
    <dgm:pt modelId="{E5349FC6-5D6B-414D-B8E5-6C706D190AD6}" type="parTrans" cxnId="{86804DF2-EE6F-4FDC-B8DB-07EFDA284B14}">
      <dgm:prSet/>
      <dgm:spPr/>
      <dgm:t>
        <a:bodyPr/>
        <a:lstStyle/>
        <a:p>
          <a:endParaRPr lang="en-US"/>
        </a:p>
      </dgm:t>
    </dgm:pt>
    <dgm:pt modelId="{17D491FF-656A-445C-B692-A53EB111A0D4}" type="sibTrans" cxnId="{86804DF2-EE6F-4FDC-B8DB-07EFDA284B14}">
      <dgm:prSet/>
      <dgm:spPr/>
      <dgm:t>
        <a:bodyPr/>
        <a:lstStyle/>
        <a:p>
          <a:endParaRPr lang="en-US"/>
        </a:p>
      </dgm:t>
    </dgm:pt>
    <dgm:pt modelId="{4C050CF6-BB22-4466-80FF-0243763799E3}">
      <dgm:prSet phldrT="[Text]"/>
      <dgm:spPr/>
      <dgm:t>
        <a:bodyPr/>
        <a:lstStyle/>
        <a:p>
          <a:r>
            <a:rPr lang="en-GB" dirty="0"/>
            <a:t>Race</a:t>
          </a:r>
          <a:endParaRPr lang="en-US" dirty="0"/>
        </a:p>
      </dgm:t>
    </dgm:pt>
    <dgm:pt modelId="{3A32C632-CEC9-43FF-A7D4-A7E625E0F983}" type="parTrans" cxnId="{DFED7622-2442-49DE-A6FA-775D86DF8DC4}">
      <dgm:prSet/>
      <dgm:spPr/>
      <dgm:t>
        <a:bodyPr/>
        <a:lstStyle/>
        <a:p>
          <a:endParaRPr lang="en-US"/>
        </a:p>
      </dgm:t>
    </dgm:pt>
    <dgm:pt modelId="{D19CAA09-AFB1-48CF-8C33-B0A02D7D06E0}" type="sibTrans" cxnId="{DFED7622-2442-49DE-A6FA-775D86DF8DC4}">
      <dgm:prSet/>
      <dgm:spPr/>
      <dgm:t>
        <a:bodyPr/>
        <a:lstStyle/>
        <a:p>
          <a:endParaRPr lang="en-US"/>
        </a:p>
      </dgm:t>
    </dgm:pt>
    <dgm:pt modelId="{84FB534B-D433-416F-87A3-A15ED74FE4CA}">
      <dgm:prSet phldrT="[Text]"/>
      <dgm:spPr/>
      <dgm:t>
        <a:bodyPr/>
        <a:lstStyle/>
        <a:p>
          <a:r>
            <a:rPr lang="en-GB" dirty="0"/>
            <a:t>Disability</a:t>
          </a:r>
          <a:endParaRPr lang="en-US" dirty="0"/>
        </a:p>
      </dgm:t>
    </dgm:pt>
    <dgm:pt modelId="{5487FB3C-6C0C-4E56-80A5-4DAD591DDF09}" type="parTrans" cxnId="{15592EA3-8B5A-4677-8EA7-9793099EF23F}">
      <dgm:prSet/>
      <dgm:spPr/>
      <dgm:t>
        <a:bodyPr/>
        <a:lstStyle/>
        <a:p>
          <a:endParaRPr lang="en-US"/>
        </a:p>
      </dgm:t>
    </dgm:pt>
    <dgm:pt modelId="{0152C27A-F86C-435B-A267-892F0C311110}" type="sibTrans" cxnId="{15592EA3-8B5A-4677-8EA7-9793099EF23F}">
      <dgm:prSet/>
      <dgm:spPr/>
      <dgm:t>
        <a:bodyPr/>
        <a:lstStyle/>
        <a:p>
          <a:endParaRPr lang="en-US"/>
        </a:p>
      </dgm:t>
    </dgm:pt>
    <dgm:pt modelId="{32E2CDE3-5DE8-4C42-B6BB-BB3D25CE7D0D}">
      <dgm:prSet phldrT="[Text]"/>
      <dgm:spPr/>
      <dgm:t>
        <a:bodyPr/>
        <a:lstStyle/>
        <a:p>
          <a:r>
            <a:rPr lang="en-GB" dirty="0"/>
            <a:t>Sexual Orientation</a:t>
          </a:r>
          <a:endParaRPr lang="en-US" dirty="0"/>
        </a:p>
      </dgm:t>
    </dgm:pt>
    <dgm:pt modelId="{0F94598B-DD8E-41F2-9803-225CFA50BD8E}" type="parTrans" cxnId="{6A4A97E0-8F54-4C3E-9231-CCACF1C182EA}">
      <dgm:prSet/>
      <dgm:spPr/>
      <dgm:t>
        <a:bodyPr/>
        <a:lstStyle/>
        <a:p>
          <a:endParaRPr lang="en-US"/>
        </a:p>
      </dgm:t>
    </dgm:pt>
    <dgm:pt modelId="{D269DF8E-8567-444C-B19F-6EBEEB28C9C2}" type="sibTrans" cxnId="{6A4A97E0-8F54-4C3E-9231-CCACF1C182EA}">
      <dgm:prSet/>
      <dgm:spPr/>
      <dgm:t>
        <a:bodyPr/>
        <a:lstStyle/>
        <a:p>
          <a:endParaRPr lang="en-US"/>
        </a:p>
      </dgm:t>
    </dgm:pt>
    <dgm:pt modelId="{BBBE1971-D0E2-41C1-85F1-759CAFD8CF75}">
      <dgm:prSet phldrT="[Text]"/>
      <dgm:spPr/>
      <dgm:t>
        <a:bodyPr/>
        <a:lstStyle/>
        <a:p>
          <a:r>
            <a:rPr lang="en-GB" dirty="0"/>
            <a:t>Gender</a:t>
          </a:r>
          <a:endParaRPr lang="en-US" dirty="0"/>
        </a:p>
      </dgm:t>
    </dgm:pt>
    <dgm:pt modelId="{738A10B6-16D0-459A-B536-B5E2770D02DC}" type="parTrans" cxnId="{CBA78BAD-9BD0-4078-B71D-133AD74C9D37}">
      <dgm:prSet/>
      <dgm:spPr/>
      <dgm:t>
        <a:bodyPr/>
        <a:lstStyle/>
        <a:p>
          <a:endParaRPr lang="en-US"/>
        </a:p>
      </dgm:t>
    </dgm:pt>
    <dgm:pt modelId="{A720387A-03EA-4559-940D-23715D317A7B}" type="sibTrans" cxnId="{CBA78BAD-9BD0-4078-B71D-133AD74C9D37}">
      <dgm:prSet/>
      <dgm:spPr/>
      <dgm:t>
        <a:bodyPr/>
        <a:lstStyle/>
        <a:p>
          <a:endParaRPr lang="en-US"/>
        </a:p>
      </dgm:t>
    </dgm:pt>
    <dgm:pt modelId="{BC0BC135-0E94-4FF6-AFA8-E83AEB24AD70}">
      <dgm:prSet/>
      <dgm:spPr/>
      <dgm:t>
        <a:bodyPr/>
        <a:lstStyle/>
        <a:p>
          <a:r>
            <a:rPr lang="en-GB" dirty="0"/>
            <a:t>Gender Reassignment</a:t>
          </a:r>
          <a:endParaRPr lang="en-US" dirty="0"/>
        </a:p>
      </dgm:t>
    </dgm:pt>
    <dgm:pt modelId="{57770030-69F4-4425-AF3D-9A1C4543F7A6}" type="parTrans" cxnId="{15D60C95-5B85-4E3D-9736-BAC12799520E}">
      <dgm:prSet/>
      <dgm:spPr/>
      <dgm:t>
        <a:bodyPr/>
        <a:lstStyle/>
        <a:p>
          <a:endParaRPr lang="en-US"/>
        </a:p>
      </dgm:t>
    </dgm:pt>
    <dgm:pt modelId="{F9F0C783-8AA2-410D-9B93-BC230B340CB1}" type="sibTrans" cxnId="{15D60C95-5B85-4E3D-9736-BAC12799520E}">
      <dgm:prSet/>
      <dgm:spPr/>
      <dgm:t>
        <a:bodyPr/>
        <a:lstStyle/>
        <a:p>
          <a:endParaRPr lang="en-US"/>
        </a:p>
      </dgm:t>
    </dgm:pt>
    <dgm:pt modelId="{43E108CC-6F03-4281-BC91-B85506CB6C52}">
      <dgm:prSet/>
      <dgm:spPr/>
      <dgm:t>
        <a:bodyPr/>
        <a:lstStyle/>
        <a:p>
          <a:r>
            <a:rPr lang="en-GB" dirty="0"/>
            <a:t>Pregnancy and Maternity</a:t>
          </a:r>
          <a:endParaRPr lang="en-US" dirty="0"/>
        </a:p>
      </dgm:t>
    </dgm:pt>
    <dgm:pt modelId="{4EC169D1-F221-4A28-B099-E3317AB747EC}" type="parTrans" cxnId="{BBEE6C0C-2C50-47B5-ACD5-00A46049E156}">
      <dgm:prSet/>
      <dgm:spPr/>
      <dgm:t>
        <a:bodyPr/>
        <a:lstStyle/>
        <a:p>
          <a:endParaRPr lang="en-US"/>
        </a:p>
      </dgm:t>
    </dgm:pt>
    <dgm:pt modelId="{F50ABB4E-0AE9-4179-98C5-3DC59C0E4510}" type="sibTrans" cxnId="{BBEE6C0C-2C50-47B5-ACD5-00A46049E156}">
      <dgm:prSet/>
      <dgm:spPr/>
      <dgm:t>
        <a:bodyPr/>
        <a:lstStyle/>
        <a:p>
          <a:endParaRPr lang="en-US"/>
        </a:p>
      </dgm:t>
    </dgm:pt>
    <dgm:pt modelId="{7224D535-C152-4418-B540-7A77C38324A0}">
      <dgm:prSet/>
      <dgm:spPr/>
      <dgm:t>
        <a:bodyPr/>
        <a:lstStyle/>
        <a:p>
          <a:r>
            <a:rPr lang="en-GB" dirty="0"/>
            <a:t>Marriage and Civil Partnership</a:t>
          </a:r>
          <a:endParaRPr lang="en-US" dirty="0"/>
        </a:p>
      </dgm:t>
    </dgm:pt>
    <dgm:pt modelId="{4FA7C52E-1966-43D8-8678-AF9F32722A37}" type="parTrans" cxnId="{1A919851-67F4-406E-B218-A1F00F9E71C9}">
      <dgm:prSet/>
      <dgm:spPr/>
      <dgm:t>
        <a:bodyPr/>
        <a:lstStyle/>
        <a:p>
          <a:endParaRPr lang="en-US"/>
        </a:p>
      </dgm:t>
    </dgm:pt>
    <dgm:pt modelId="{E3D9AA85-221A-4BE3-A837-0822456D7585}" type="sibTrans" cxnId="{1A919851-67F4-406E-B218-A1F00F9E71C9}">
      <dgm:prSet/>
      <dgm:spPr/>
      <dgm:t>
        <a:bodyPr/>
        <a:lstStyle/>
        <a:p>
          <a:endParaRPr lang="en-US"/>
        </a:p>
      </dgm:t>
    </dgm:pt>
    <dgm:pt modelId="{BDDE066C-B63A-402B-A566-B2E28DADCE5C}">
      <dgm:prSet/>
      <dgm:spPr/>
      <dgm:t>
        <a:bodyPr/>
        <a:lstStyle/>
        <a:p>
          <a:r>
            <a:rPr lang="en-GB" dirty="0"/>
            <a:t>Religion and Belief</a:t>
          </a:r>
          <a:endParaRPr lang="en-US" dirty="0"/>
        </a:p>
      </dgm:t>
    </dgm:pt>
    <dgm:pt modelId="{EF51AA32-C6A3-4005-BB8B-0C5CCB88F8A1}" type="parTrans" cxnId="{52D8BA9F-15BD-4A70-8C40-D2E154BDF4B5}">
      <dgm:prSet/>
      <dgm:spPr/>
      <dgm:t>
        <a:bodyPr/>
        <a:lstStyle/>
        <a:p>
          <a:endParaRPr lang="en-US"/>
        </a:p>
      </dgm:t>
    </dgm:pt>
    <dgm:pt modelId="{8126FB5C-F972-46F0-9924-DAD33796C20E}" type="sibTrans" cxnId="{52D8BA9F-15BD-4A70-8C40-D2E154BDF4B5}">
      <dgm:prSet/>
      <dgm:spPr/>
      <dgm:t>
        <a:bodyPr/>
        <a:lstStyle/>
        <a:p>
          <a:endParaRPr lang="en-US"/>
        </a:p>
      </dgm:t>
    </dgm:pt>
    <dgm:pt modelId="{4A3A9557-8A5A-4166-9676-651462B6B0BC}" type="pres">
      <dgm:prSet presAssocID="{AEB8372B-9E40-4EE7-9EB9-41B8ED3B3181}" presName="diagram" presStyleCnt="0">
        <dgm:presLayoutVars>
          <dgm:dir/>
          <dgm:resizeHandles val="exact"/>
        </dgm:presLayoutVars>
      </dgm:prSet>
      <dgm:spPr/>
    </dgm:pt>
    <dgm:pt modelId="{21533A0F-1BCB-4248-AD5C-724C3E5D4306}" type="pres">
      <dgm:prSet presAssocID="{47BD4411-9A4C-4630-98D9-9F661F6DA60B}" presName="node" presStyleLbl="node1" presStyleIdx="0" presStyleCnt="9">
        <dgm:presLayoutVars>
          <dgm:bulletEnabled val="1"/>
        </dgm:presLayoutVars>
      </dgm:prSet>
      <dgm:spPr/>
    </dgm:pt>
    <dgm:pt modelId="{02161AC5-B597-4636-A23C-F47D77BF9594}" type="pres">
      <dgm:prSet presAssocID="{17D491FF-656A-445C-B692-A53EB111A0D4}" presName="sibTrans" presStyleCnt="0"/>
      <dgm:spPr/>
    </dgm:pt>
    <dgm:pt modelId="{ADD8151E-72D7-4536-838E-637F893E097F}" type="pres">
      <dgm:prSet presAssocID="{4C050CF6-BB22-4466-80FF-0243763799E3}" presName="node" presStyleLbl="node1" presStyleIdx="1" presStyleCnt="9">
        <dgm:presLayoutVars>
          <dgm:bulletEnabled val="1"/>
        </dgm:presLayoutVars>
      </dgm:prSet>
      <dgm:spPr/>
    </dgm:pt>
    <dgm:pt modelId="{64CD5708-5636-4549-B5D7-EAD31B76F372}" type="pres">
      <dgm:prSet presAssocID="{D19CAA09-AFB1-48CF-8C33-B0A02D7D06E0}" presName="sibTrans" presStyleCnt="0"/>
      <dgm:spPr/>
    </dgm:pt>
    <dgm:pt modelId="{EDB9EE7C-D2FE-444A-AC7F-A7BF8FA41742}" type="pres">
      <dgm:prSet presAssocID="{84FB534B-D433-416F-87A3-A15ED74FE4CA}" presName="node" presStyleLbl="node1" presStyleIdx="2" presStyleCnt="9">
        <dgm:presLayoutVars>
          <dgm:bulletEnabled val="1"/>
        </dgm:presLayoutVars>
      </dgm:prSet>
      <dgm:spPr/>
    </dgm:pt>
    <dgm:pt modelId="{BD59E6E6-E2C7-41CB-9834-0CD04676B638}" type="pres">
      <dgm:prSet presAssocID="{0152C27A-F86C-435B-A267-892F0C311110}" presName="sibTrans" presStyleCnt="0"/>
      <dgm:spPr/>
    </dgm:pt>
    <dgm:pt modelId="{E66597CA-F7AB-4E13-B12D-2C01048A9ED4}" type="pres">
      <dgm:prSet presAssocID="{32E2CDE3-5DE8-4C42-B6BB-BB3D25CE7D0D}" presName="node" presStyleLbl="node1" presStyleIdx="3" presStyleCnt="9">
        <dgm:presLayoutVars>
          <dgm:bulletEnabled val="1"/>
        </dgm:presLayoutVars>
      </dgm:prSet>
      <dgm:spPr/>
    </dgm:pt>
    <dgm:pt modelId="{AED6816D-ABB9-4E7D-B9E9-52C08A9D5E9B}" type="pres">
      <dgm:prSet presAssocID="{D269DF8E-8567-444C-B19F-6EBEEB28C9C2}" presName="sibTrans" presStyleCnt="0"/>
      <dgm:spPr/>
    </dgm:pt>
    <dgm:pt modelId="{29343404-8A79-400B-B797-F93D82263D84}" type="pres">
      <dgm:prSet presAssocID="{BBBE1971-D0E2-41C1-85F1-759CAFD8CF75}" presName="node" presStyleLbl="node1" presStyleIdx="4" presStyleCnt="9">
        <dgm:presLayoutVars>
          <dgm:bulletEnabled val="1"/>
        </dgm:presLayoutVars>
      </dgm:prSet>
      <dgm:spPr/>
    </dgm:pt>
    <dgm:pt modelId="{2876CD83-DAB3-4FC1-A8E8-E35C5B435D4F}" type="pres">
      <dgm:prSet presAssocID="{A720387A-03EA-4559-940D-23715D317A7B}" presName="sibTrans" presStyleCnt="0"/>
      <dgm:spPr/>
    </dgm:pt>
    <dgm:pt modelId="{03DCAF1D-A9CA-42A9-8576-8FFF59B043BB}" type="pres">
      <dgm:prSet presAssocID="{BC0BC135-0E94-4FF6-AFA8-E83AEB24AD70}" presName="node" presStyleLbl="node1" presStyleIdx="5" presStyleCnt="9">
        <dgm:presLayoutVars>
          <dgm:bulletEnabled val="1"/>
        </dgm:presLayoutVars>
      </dgm:prSet>
      <dgm:spPr/>
    </dgm:pt>
    <dgm:pt modelId="{19325C54-A75D-46D9-B9CA-5B155704D638}" type="pres">
      <dgm:prSet presAssocID="{F9F0C783-8AA2-410D-9B93-BC230B340CB1}" presName="sibTrans" presStyleCnt="0"/>
      <dgm:spPr/>
    </dgm:pt>
    <dgm:pt modelId="{FD1E979A-7B6D-407F-AD4D-0EF1C15937D5}" type="pres">
      <dgm:prSet presAssocID="{43E108CC-6F03-4281-BC91-B85506CB6C52}" presName="node" presStyleLbl="node1" presStyleIdx="6" presStyleCnt="9">
        <dgm:presLayoutVars>
          <dgm:bulletEnabled val="1"/>
        </dgm:presLayoutVars>
      </dgm:prSet>
      <dgm:spPr/>
    </dgm:pt>
    <dgm:pt modelId="{FABE7356-8EC7-47C1-B931-B8CC2849048F}" type="pres">
      <dgm:prSet presAssocID="{F50ABB4E-0AE9-4179-98C5-3DC59C0E4510}" presName="sibTrans" presStyleCnt="0"/>
      <dgm:spPr/>
    </dgm:pt>
    <dgm:pt modelId="{F686E81F-37C2-4A10-8114-6FEFE9555805}" type="pres">
      <dgm:prSet presAssocID="{7224D535-C152-4418-B540-7A77C38324A0}" presName="node" presStyleLbl="node1" presStyleIdx="7" presStyleCnt="9">
        <dgm:presLayoutVars>
          <dgm:bulletEnabled val="1"/>
        </dgm:presLayoutVars>
      </dgm:prSet>
      <dgm:spPr/>
    </dgm:pt>
    <dgm:pt modelId="{A74FB318-0169-47DF-B936-E728ECD7A4BA}" type="pres">
      <dgm:prSet presAssocID="{E3D9AA85-221A-4BE3-A837-0822456D7585}" presName="sibTrans" presStyleCnt="0"/>
      <dgm:spPr/>
    </dgm:pt>
    <dgm:pt modelId="{3F0254E9-5ACE-49DA-B4BE-09F27371C80C}" type="pres">
      <dgm:prSet presAssocID="{BDDE066C-B63A-402B-A566-B2E28DADCE5C}" presName="node" presStyleLbl="node1" presStyleIdx="8" presStyleCnt="9">
        <dgm:presLayoutVars>
          <dgm:bulletEnabled val="1"/>
        </dgm:presLayoutVars>
      </dgm:prSet>
      <dgm:spPr/>
    </dgm:pt>
  </dgm:ptLst>
  <dgm:cxnLst>
    <dgm:cxn modelId="{BBEE6C0C-2C50-47B5-ACD5-00A46049E156}" srcId="{AEB8372B-9E40-4EE7-9EB9-41B8ED3B3181}" destId="{43E108CC-6F03-4281-BC91-B85506CB6C52}" srcOrd="6" destOrd="0" parTransId="{4EC169D1-F221-4A28-B099-E3317AB747EC}" sibTransId="{F50ABB4E-0AE9-4179-98C5-3DC59C0E4510}"/>
    <dgm:cxn modelId="{092D721A-12C2-4B71-BB49-4A70BA346988}" type="presOf" srcId="{4C050CF6-BB22-4466-80FF-0243763799E3}" destId="{ADD8151E-72D7-4536-838E-637F893E097F}" srcOrd="0" destOrd="0" presId="urn:microsoft.com/office/officeart/2005/8/layout/default#1"/>
    <dgm:cxn modelId="{DFED7622-2442-49DE-A6FA-775D86DF8DC4}" srcId="{AEB8372B-9E40-4EE7-9EB9-41B8ED3B3181}" destId="{4C050CF6-BB22-4466-80FF-0243763799E3}" srcOrd="1" destOrd="0" parTransId="{3A32C632-CEC9-43FF-A7D4-A7E625E0F983}" sibTransId="{D19CAA09-AFB1-48CF-8C33-B0A02D7D06E0}"/>
    <dgm:cxn modelId="{B70BF02C-CDA7-445B-8904-4C456026CBC4}" type="presOf" srcId="{BDDE066C-B63A-402B-A566-B2E28DADCE5C}" destId="{3F0254E9-5ACE-49DA-B4BE-09F27371C80C}" srcOrd="0" destOrd="0" presId="urn:microsoft.com/office/officeart/2005/8/layout/default#1"/>
    <dgm:cxn modelId="{0E4E1543-F2C2-49AA-9C2E-52517C45538D}" type="presOf" srcId="{43E108CC-6F03-4281-BC91-B85506CB6C52}" destId="{FD1E979A-7B6D-407F-AD4D-0EF1C15937D5}" srcOrd="0" destOrd="0" presId="urn:microsoft.com/office/officeart/2005/8/layout/default#1"/>
    <dgm:cxn modelId="{1A919851-67F4-406E-B218-A1F00F9E71C9}" srcId="{AEB8372B-9E40-4EE7-9EB9-41B8ED3B3181}" destId="{7224D535-C152-4418-B540-7A77C38324A0}" srcOrd="7" destOrd="0" parTransId="{4FA7C52E-1966-43D8-8678-AF9F32722A37}" sibTransId="{E3D9AA85-221A-4BE3-A837-0822456D7585}"/>
    <dgm:cxn modelId="{6EA8186A-2606-447C-B236-E4979A31EBCE}" type="presOf" srcId="{47BD4411-9A4C-4630-98D9-9F661F6DA60B}" destId="{21533A0F-1BCB-4248-AD5C-724C3E5D4306}" srcOrd="0" destOrd="0" presId="urn:microsoft.com/office/officeart/2005/8/layout/default#1"/>
    <dgm:cxn modelId="{51FDF26E-3D9D-4AE0-B73B-3D8770EFDB57}" type="presOf" srcId="{AEB8372B-9E40-4EE7-9EB9-41B8ED3B3181}" destId="{4A3A9557-8A5A-4166-9676-651462B6B0BC}" srcOrd="0" destOrd="0" presId="urn:microsoft.com/office/officeart/2005/8/layout/default#1"/>
    <dgm:cxn modelId="{75A58C6F-17EF-4A54-8CB2-D6B40786380A}" type="presOf" srcId="{BC0BC135-0E94-4FF6-AFA8-E83AEB24AD70}" destId="{03DCAF1D-A9CA-42A9-8576-8FFF59B043BB}" srcOrd="0" destOrd="0" presId="urn:microsoft.com/office/officeart/2005/8/layout/default#1"/>
    <dgm:cxn modelId="{E6B38D71-7389-48F6-9229-F8264D5CCE3F}" type="presOf" srcId="{BBBE1971-D0E2-41C1-85F1-759CAFD8CF75}" destId="{29343404-8A79-400B-B797-F93D82263D84}" srcOrd="0" destOrd="0" presId="urn:microsoft.com/office/officeart/2005/8/layout/default#1"/>
    <dgm:cxn modelId="{FAAC0A91-A7F3-4947-8C1D-3A293326C597}" type="presOf" srcId="{7224D535-C152-4418-B540-7A77C38324A0}" destId="{F686E81F-37C2-4A10-8114-6FEFE9555805}" srcOrd="0" destOrd="0" presId="urn:microsoft.com/office/officeart/2005/8/layout/default#1"/>
    <dgm:cxn modelId="{15D60C95-5B85-4E3D-9736-BAC12799520E}" srcId="{AEB8372B-9E40-4EE7-9EB9-41B8ED3B3181}" destId="{BC0BC135-0E94-4FF6-AFA8-E83AEB24AD70}" srcOrd="5" destOrd="0" parTransId="{57770030-69F4-4425-AF3D-9A1C4543F7A6}" sibTransId="{F9F0C783-8AA2-410D-9B93-BC230B340CB1}"/>
    <dgm:cxn modelId="{52D8BA9F-15BD-4A70-8C40-D2E154BDF4B5}" srcId="{AEB8372B-9E40-4EE7-9EB9-41B8ED3B3181}" destId="{BDDE066C-B63A-402B-A566-B2E28DADCE5C}" srcOrd="8" destOrd="0" parTransId="{EF51AA32-C6A3-4005-BB8B-0C5CCB88F8A1}" sibTransId="{8126FB5C-F972-46F0-9924-DAD33796C20E}"/>
    <dgm:cxn modelId="{15592EA3-8B5A-4677-8EA7-9793099EF23F}" srcId="{AEB8372B-9E40-4EE7-9EB9-41B8ED3B3181}" destId="{84FB534B-D433-416F-87A3-A15ED74FE4CA}" srcOrd="2" destOrd="0" parTransId="{5487FB3C-6C0C-4E56-80A5-4DAD591DDF09}" sibTransId="{0152C27A-F86C-435B-A267-892F0C311110}"/>
    <dgm:cxn modelId="{CBA78BAD-9BD0-4078-B71D-133AD74C9D37}" srcId="{AEB8372B-9E40-4EE7-9EB9-41B8ED3B3181}" destId="{BBBE1971-D0E2-41C1-85F1-759CAFD8CF75}" srcOrd="4" destOrd="0" parTransId="{738A10B6-16D0-459A-B536-B5E2770D02DC}" sibTransId="{A720387A-03EA-4559-940D-23715D317A7B}"/>
    <dgm:cxn modelId="{6F2CE0DA-47A3-477D-89AB-4803565D189E}" type="presOf" srcId="{84FB534B-D433-416F-87A3-A15ED74FE4CA}" destId="{EDB9EE7C-D2FE-444A-AC7F-A7BF8FA41742}" srcOrd="0" destOrd="0" presId="urn:microsoft.com/office/officeart/2005/8/layout/default#1"/>
    <dgm:cxn modelId="{6A4A97E0-8F54-4C3E-9231-CCACF1C182EA}" srcId="{AEB8372B-9E40-4EE7-9EB9-41B8ED3B3181}" destId="{32E2CDE3-5DE8-4C42-B6BB-BB3D25CE7D0D}" srcOrd="3" destOrd="0" parTransId="{0F94598B-DD8E-41F2-9803-225CFA50BD8E}" sibTransId="{D269DF8E-8567-444C-B19F-6EBEEB28C9C2}"/>
    <dgm:cxn modelId="{86804DF2-EE6F-4FDC-B8DB-07EFDA284B14}" srcId="{AEB8372B-9E40-4EE7-9EB9-41B8ED3B3181}" destId="{47BD4411-9A4C-4630-98D9-9F661F6DA60B}" srcOrd="0" destOrd="0" parTransId="{E5349FC6-5D6B-414D-B8E5-6C706D190AD6}" sibTransId="{17D491FF-656A-445C-B692-A53EB111A0D4}"/>
    <dgm:cxn modelId="{55CA79F2-5DE4-4AFB-9907-1537F268A4D6}" type="presOf" srcId="{32E2CDE3-5DE8-4C42-B6BB-BB3D25CE7D0D}" destId="{E66597CA-F7AB-4E13-B12D-2C01048A9ED4}" srcOrd="0" destOrd="0" presId="urn:microsoft.com/office/officeart/2005/8/layout/default#1"/>
    <dgm:cxn modelId="{F842585B-F184-4C1F-B377-2755EF454784}" type="presParOf" srcId="{4A3A9557-8A5A-4166-9676-651462B6B0BC}" destId="{21533A0F-1BCB-4248-AD5C-724C3E5D4306}" srcOrd="0" destOrd="0" presId="urn:microsoft.com/office/officeart/2005/8/layout/default#1"/>
    <dgm:cxn modelId="{61EEBF50-D1F9-4599-8A42-2745E74DAF9E}" type="presParOf" srcId="{4A3A9557-8A5A-4166-9676-651462B6B0BC}" destId="{02161AC5-B597-4636-A23C-F47D77BF9594}" srcOrd="1" destOrd="0" presId="urn:microsoft.com/office/officeart/2005/8/layout/default#1"/>
    <dgm:cxn modelId="{84B1EE78-8236-4AB9-AABD-3E7D3F5F83B1}" type="presParOf" srcId="{4A3A9557-8A5A-4166-9676-651462B6B0BC}" destId="{ADD8151E-72D7-4536-838E-637F893E097F}" srcOrd="2" destOrd="0" presId="urn:microsoft.com/office/officeart/2005/8/layout/default#1"/>
    <dgm:cxn modelId="{7D7BE373-7C53-4C16-AFF1-EBD29E6FCEC6}" type="presParOf" srcId="{4A3A9557-8A5A-4166-9676-651462B6B0BC}" destId="{64CD5708-5636-4549-B5D7-EAD31B76F372}" srcOrd="3" destOrd="0" presId="urn:microsoft.com/office/officeart/2005/8/layout/default#1"/>
    <dgm:cxn modelId="{075F2624-2213-47AE-89CA-2C8FF798B344}" type="presParOf" srcId="{4A3A9557-8A5A-4166-9676-651462B6B0BC}" destId="{EDB9EE7C-D2FE-444A-AC7F-A7BF8FA41742}" srcOrd="4" destOrd="0" presId="urn:microsoft.com/office/officeart/2005/8/layout/default#1"/>
    <dgm:cxn modelId="{89B09A0E-A423-4F6B-9E5B-7F9393260129}" type="presParOf" srcId="{4A3A9557-8A5A-4166-9676-651462B6B0BC}" destId="{BD59E6E6-E2C7-41CB-9834-0CD04676B638}" srcOrd="5" destOrd="0" presId="urn:microsoft.com/office/officeart/2005/8/layout/default#1"/>
    <dgm:cxn modelId="{A1D0BB51-B4E6-4664-8E1C-374968287F86}" type="presParOf" srcId="{4A3A9557-8A5A-4166-9676-651462B6B0BC}" destId="{E66597CA-F7AB-4E13-B12D-2C01048A9ED4}" srcOrd="6" destOrd="0" presId="urn:microsoft.com/office/officeart/2005/8/layout/default#1"/>
    <dgm:cxn modelId="{AB8DC921-509B-4F39-80D6-D8C028CC216E}" type="presParOf" srcId="{4A3A9557-8A5A-4166-9676-651462B6B0BC}" destId="{AED6816D-ABB9-4E7D-B9E9-52C08A9D5E9B}" srcOrd="7" destOrd="0" presId="urn:microsoft.com/office/officeart/2005/8/layout/default#1"/>
    <dgm:cxn modelId="{B3126DAD-F123-4D21-9CFC-C6A3C38084AB}" type="presParOf" srcId="{4A3A9557-8A5A-4166-9676-651462B6B0BC}" destId="{29343404-8A79-400B-B797-F93D82263D84}" srcOrd="8" destOrd="0" presId="urn:microsoft.com/office/officeart/2005/8/layout/default#1"/>
    <dgm:cxn modelId="{50BC2DA7-E144-4EC2-8AA4-6E9FD1B54E80}" type="presParOf" srcId="{4A3A9557-8A5A-4166-9676-651462B6B0BC}" destId="{2876CD83-DAB3-4FC1-A8E8-E35C5B435D4F}" srcOrd="9" destOrd="0" presId="urn:microsoft.com/office/officeart/2005/8/layout/default#1"/>
    <dgm:cxn modelId="{41B6A95E-A976-421F-985F-E38E5B584FAA}" type="presParOf" srcId="{4A3A9557-8A5A-4166-9676-651462B6B0BC}" destId="{03DCAF1D-A9CA-42A9-8576-8FFF59B043BB}" srcOrd="10" destOrd="0" presId="urn:microsoft.com/office/officeart/2005/8/layout/default#1"/>
    <dgm:cxn modelId="{D9C21F7C-674F-493A-B634-53EA8D5C1184}" type="presParOf" srcId="{4A3A9557-8A5A-4166-9676-651462B6B0BC}" destId="{19325C54-A75D-46D9-B9CA-5B155704D638}" srcOrd="11" destOrd="0" presId="urn:microsoft.com/office/officeart/2005/8/layout/default#1"/>
    <dgm:cxn modelId="{5B7ECFA9-9FEE-47CA-ADD9-2D9C64D2523F}" type="presParOf" srcId="{4A3A9557-8A5A-4166-9676-651462B6B0BC}" destId="{FD1E979A-7B6D-407F-AD4D-0EF1C15937D5}" srcOrd="12" destOrd="0" presId="urn:microsoft.com/office/officeart/2005/8/layout/default#1"/>
    <dgm:cxn modelId="{DB2AC3F5-A6DB-452A-B657-7DA77A996DBF}" type="presParOf" srcId="{4A3A9557-8A5A-4166-9676-651462B6B0BC}" destId="{FABE7356-8EC7-47C1-B931-B8CC2849048F}" srcOrd="13" destOrd="0" presId="urn:microsoft.com/office/officeart/2005/8/layout/default#1"/>
    <dgm:cxn modelId="{C98ED266-42B0-4D58-90E0-F56D64D9F518}" type="presParOf" srcId="{4A3A9557-8A5A-4166-9676-651462B6B0BC}" destId="{F686E81F-37C2-4A10-8114-6FEFE9555805}" srcOrd="14" destOrd="0" presId="urn:microsoft.com/office/officeart/2005/8/layout/default#1"/>
    <dgm:cxn modelId="{884394E2-43D1-48FE-AC78-14E6D25AF58E}" type="presParOf" srcId="{4A3A9557-8A5A-4166-9676-651462B6B0BC}" destId="{A74FB318-0169-47DF-B936-E728ECD7A4BA}" srcOrd="15" destOrd="0" presId="urn:microsoft.com/office/officeart/2005/8/layout/default#1"/>
    <dgm:cxn modelId="{EABE7EAD-5023-4B0A-94DC-662676F8267F}" type="presParOf" srcId="{4A3A9557-8A5A-4166-9676-651462B6B0BC}" destId="{3F0254E9-5ACE-49DA-B4BE-09F27371C80C}" srcOrd="16" destOrd="0" presId="urn:microsoft.com/office/officeart/2005/8/layout/defaul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EB8372B-9E40-4EE7-9EB9-41B8ED3B3181}" type="doc">
      <dgm:prSet loTypeId="urn:microsoft.com/office/officeart/2005/8/layout/default#2" loCatId="list" qsTypeId="urn:microsoft.com/office/officeart/2005/8/quickstyle/simple5" qsCatId="simple" csTypeId="urn:microsoft.com/office/officeart/2005/8/colors/colorful3" csCatId="colorful" phldr="1"/>
      <dgm:spPr/>
      <dgm:t>
        <a:bodyPr/>
        <a:lstStyle/>
        <a:p>
          <a:endParaRPr lang="en-US"/>
        </a:p>
      </dgm:t>
    </dgm:pt>
    <dgm:pt modelId="{47BD4411-9A4C-4630-98D9-9F661F6DA60B}">
      <dgm:prSet phldrT="[Text]"/>
      <dgm:spPr/>
      <dgm:t>
        <a:bodyPr/>
        <a:lstStyle/>
        <a:p>
          <a:r>
            <a:rPr lang="en-GB" dirty="0"/>
            <a:t>Learning styles</a:t>
          </a:r>
          <a:endParaRPr lang="en-US" dirty="0"/>
        </a:p>
      </dgm:t>
    </dgm:pt>
    <dgm:pt modelId="{E5349FC6-5D6B-414D-B8E5-6C706D190AD6}" type="parTrans" cxnId="{86804DF2-EE6F-4FDC-B8DB-07EFDA284B14}">
      <dgm:prSet/>
      <dgm:spPr/>
      <dgm:t>
        <a:bodyPr/>
        <a:lstStyle/>
        <a:p>
          <a:endParaRPr lang="en-US"/>
        </a:p>
      </dgm:t>
    </dgm:pt>
    <dgm:pt modelId="{17D491FF-656A-445C-B692-A53EB111A0D4}" type="sibTrans" cxnId="{86804DF2-EE6F-4FDC-B8DB-07EFDA284B14}">
      <dgm:prSet/>
      <dgm:spPr/>
      <dgm:t>
        <a:bodyPr/>
        <a:lstStyle/>
        <a:p>
          <a:endParaRPr lang="en-US"/>
        </a:p>
      </dgm:t>
    </dgm:pt>
    <dgm:pt modelId="{4C050CF6-BB22-4466-80FF-0243763799E3}">
      <dgm:prSet phldrT="[Text]"/>
      <dgm:spPr/>
      <dgm:t>
        <a:bodyPr/>
        <a:lstStyle/>
        <a:p>
          <a:r>
            <a:rPr lang="en-GB" dirty="0"/>
            <a:t>Abilities</a:t>
          </a:r>
          <a:endParaRPr lang="en-US" dirty="0"/>
        </a:p>
      </dgm:t>
    </dgm:pt>
    <dgm:pt modelId="{3A32C632-CEC9-43FF-A7D4-A7E625E0F983}" type="parTrans" cxnId="{DFED7622-2442-49DE-A6FA-775D86DF8DC4}">
      <dgm:prSet/>
      <dgm:spPr/>
      <dgm:t>
        <a:bodyPr/>
        <a:lstStyle/>
        <a:p>
          <a:endParaRPr lang="en-US"/>
        </a:p>
      </dgm:t>
    </dgm:pt>
    <dgm:pt modelId="{D19CAA09-AFB1-48CF-8C33-B0A02D7D06E0}" type="sibTrans" cxnId="{DFED7622-2442-49DE-A6FA-775D86DF8DC4}">
      <dgm:prSet/>
      <dgm:spPr/>
      <dgm:t>
        <a:bodyPr/>
        <a:lstStyle/>
        <a:p>
          <a:endParaRPr lang="en-US"/>
        </a:p>
      </dgm:t>
    </dgm:pt>
    <dgm:pt modelId="{84FB534B-D433-416F-87A3-A15ED74FE4CA}">
      <dgm:prSet phldrT="[Text]"/>
      <dgm:spPr/>
      <dgm:t>
        <a:bodyPr/>
        <a:lstStyle/>
        <a:p>
          <a:r>
            <a:rPr lang="en-GB" dirty="0"/>
            <a:t>Ethical Values</a:t>
          </a:r>
          <a:endParaRPr lang="en-US" dirty="0"/>
        </a:p>
      </dgm:t>
    </dgm:pt>
    <dgm:pt modelId="{5487FB3C-6C0C-4E56-80A5-4DAD591DDF09}" type="parTrans" cxnId="{15592EA3-8B5A-4677-8EA7-9793099EF23F}">
      <dgm:prSet/>
      <dgm:spPr/>
      <dgm:t>
        <a:bodyPr/>
        <a:lstStyle/>
        <a:p>
          <a:endParaRPr lang="en-US"/>
        </a:p>
      </dgm:t>
    </dgm:pt>
    <dgm:pt modelId="{0152C27A-F86C-435B-A267-892F0C311110}" type="sibTrans" cxnId="{15592EA3-8B5A-4677-8EA7-9793099EF23F}">
      <dgm:prSet/>
      <dgm:spPr/>
      <dgm:t>
        <a:bodyPr/>
        <a:lstStyle/>
        <a:p>
          <a:endParaRPr lang="en-US"/>
        </a:p>
      </dgm:t>
    </dgm:pt>
    <dgm:pt modelId="{32E2CDE3-5DE8-4C42-B6BB-BB3D25CE7D0D}">
      <dgm:prSet phldrT="[Text]"/>
      <dgm:spPr/>
      <dgm:t>
        <a:bodyPr/>
        <a:lstStyle/>
        <a:p>
          <a:r>
            <a:rPr lang="en-GB" dirty="0"/>
            <a:t>Peer Groups</a:t>
          </a:r>
          <a:endParaRPr lang="en-US" dirty="0"/>
        </a:p>
      </dgm:t>
    </dgm:pt>
    <dgm:pt modelId="{0F94598B-DD8E-41F2-9803-225CFA50BD8E}" type="parTrans" cxnId="{6A4A97E0-8F54-4C3E-9231-CCACF1C182EA}">
      <dgm:prSet/>
      <dgm:spPr/>
      <dgm:t>
        <a:bodyPr/>
        <a:lstStyle/>
        <a:p>
          <a:endParaRPr lang="en-US"/>
        </a:p>
      </dgm:t>
    </dgm:pt>
    <dgm:pt modelId="{D269DF8E-8567-444C-B19F-6EBEEB28C9C2}" type="sibTrans" cxnId="{6A4A97E0-8F54-4C3E-9231-CCACF1C182EA}">
      <dgm:prSet/>
      <dgm:spPr/>
      <dgm:t>
        <a:bodyPr/>
        <a:lstStyle/>
        <a:p>
          <a:endParaRPr lang="en-US"/>
        </a:p>
      </dgm:t>
    </dgm:pt>
    <dgm:pt modelId="{BBBE1971-D0E2-41C1-85F1-759CAFD8CF75}">
      <dgm:prSet phldrT="[Text]"/>
      <dgm:spPr/>
      <dgm:t>
        <a:bodyPr/>
        <a:lstStyle/>
        <a:p>
          <a:r>
            <a:rPr lang="en-GB" dirty="0"/>
            <a:t>Personality differences</a:t>
          </a:r>
          <a:endParaRPr lang="en-US" dirty="0"/>
        </a:p>
      </dgm:t>
    </dgm:pt>
    <dgm:pt modelId="{738A10B6-16D0-459A-B536-B5E2770D02DC}" type="parTrans" cxnId="{CBA78BAD-9BD0-4078-B71D-133AD74C9D37}">
      <dgm:prSet/>
      <dgm:spPr/>
      <dgm:t>
        <a:bodyPr/>
        <a:lstStyle/>
        <a:p>
          <a:endParaRPr lang="en-US"/>
        </a:p>
      </dgm:t>
    </dgm:pt>
    <dgm:pt modelId="{A720387A-03EA-4559-940D-23715D317A7B}" type="sibTrans" cxnId="{CBA78BAD-9BD0-4078-B71D-133AD74C9D37}">
      <dgm:prSet/>
      <dgm:spPr/>
      <dgm:t>
        <a:bodyPr/>
        <a:lstStyle/>
        <a:p>
          <a:endParaRPr lang="en-US"/>
        </a:p>
      </dgm:t>
    </dgm:pt>
    <dgm:pt modelId="{BC0BC135-0E94-4FF6-AFA8-E83AEB24AD70}">
      <dgm:prSet/>
      <dgm:spPr/>
      <dgm:t>
        <a:bodyPr/>
        <a:lstStyle/>
        <a:p>
          <a:r>
            <a:rPr lang="en-GB" dirty="0"/>
            <a:t>Dietary requirements</a:t>
          </a:r>
          <a:endParaRPr lang="en-US" dirty="0"/>
        </a:p>
      </dgm:t>
    </dgm:pt>
    <dgm:pt modelId="{57770030-69F4-4425-AF3D-9A1C4543F7A6}" type="parTrans" cxnId="{15D60C95-5B85-4E3D-9736-BAC12799520E}">
      <dgm:prSet/>
      <dgm:spPr/>
      <dgm:t>
        <a:bodyPr/>
        <a:lstStyle/>
        <a:p>
          <a:endParaRPr lang="en-US"/>
        </a:p>
      </dgm:t>
    </dgm:pt>
    <dgm:pt modelId="{F9F0C783-8AA2-410D-9B93-BC230B340CB1}" type="sibTrans" cxnId="{15D60C95-5B85-4E3D-9736-BAC12799520E}">
      <dgm:prSet/>
      <dgm:spPr/>
      <dgm:t>
        <a:bodyPr/>
        <a:lstStyle/>
        <a:p>
          <a:endParaRPr lang="en-US"/>
        </a:p>
      </dgm:t>
    </dgm:pt>
    <dgm:pt modelId="{43E108CC-6F03-4281-BC91-B85506CB6C52}">
      <dgm:prSet/>
      <dgm:spPr/>
      <dgm:t>
        <a:bodyPr/>
        <a:lstStyle/>
        <a:p>
          <a:r>
            <a:rPr lang="en-GB" dirty="0"/>
            <a:t>Political views</a:t>
          </a:r>
          <a:endParaRPr lang="en-US" dirty="0"/>
        </a:p>
      </dgm:t>
    </dgm:pt>
    <dgm:pt modelId="{4EC169D1-F221-4A28-B099-E3317AB747EC}" type="parTrans" cxnId="{BBEE6C0C-2C50-47B5-ACD5-00A46049E156}">
      <dgm:prSet/>
      <dgm:spPr/>
      <dgm:t>
        <a:bodyPr/>
        <a:lstStyle/>
        <a:p>
          <a:endParaRPr lang="en-US"/>
        </a:p>
      </dgm:t>
    </dgm:pt>
    <dgm:pt modelId="{F50ABB4E-0AE9-4179-98C5-3DC59C0E4510}" type="sibTrans" cxnId="{BBEE6C0C-2C50-47B5-ACD5-00A46049E156}">
      <dgm:prSet/>
      <dgm:spPr/>
      <dgm:t>
        <a:bodyPr/>
        <a:lstStyle/>
        <a:p>
          <a:endParaRPr lang="en-US"/>
        </a:p>
      </dgm:t>
    </dgm:pt>
    <dgm:pt modelId="{7224D535-C152-4418-B540-7A77C38324A0}">
      <dgm:prSet/>
      <dgm:spPr/>
      <dgm:t>
        <a:bodyPr/>
        <a:lstStyle/>
        <a:p>
          <a:r>
            <a:rPr lang="en-GB" dirty="0"/>
            <a:t>Socio economic differences</a:t>
          </a:r>
          <a:endParaRPr lang="en-US" dirty="0"/>
        </a:p>
      </dgm:t>
    </dgm:pt>
    <dgm:pt modelId="{4FA7C52E-1966-43D8-8678-AF9F32722A37}" type="parTrans" cxnId="{1A919851-67F4-406E-B218-A1F00F9E71C9}">
      <dgm:prSet/>
      <dgm:spPr/>
      <dgm:t>
        <a:bodyPr/>
        <a:lstStyle/>
        <a:p>
          <a:endParaRPr lang="en-US"/>
        </a:p>
      </dgm:t>
    </dgm:pt>
    <dgm:pt modelId="{E3D9AA85-221A-4BE3-A837-0822456D7585}" type="sibTrans" cxnId="{1A919851-67F4-406E-B218-A1F00F9E71C9}">
      <dgm:prSet/>
      <dgm:spPr/>
      <dgm:t>
        <a:bodyPr/>
        <a:lstStyle/>
        <a:p>
          <a:endParaRPr lang="en-US"/>
        </a:p>
      </dgm:t>
    </dgm:pt>
    <dgm:pt modelId="{BDDE066C-B63A-402B-A566-B2E28DADCE5C}">
      <dgm:prSet/>
      <dgm:spPr/>
      <dgm:t>
        <a:bodyPr/>
        <a:lstStyle/>
        <a:p>
          <a:r>
            <a:rPr lang="en-GB" dirty="0"/>
            <a:t>Employment</a:t>
          </a:r>
          <a:r>
            <a:rPr lang="en-GB" baseline="0" dirty="0"/>
            <a:t> contracts</a:t>
          </a:r>
          <a:endParaRPr lang="en-US" dirty="0"/>
        </a:p>
      </dgm:t>
    </dgm:pt>
    <dgm:pt modelId="{EF51AA32-C6A3-4005-BB8B-0C5CCB88F8A1}" type="parTrans" cxnId="{52D8BA9F-15BD-4A70-8C40-D2E154BDF4B5}">
      <dgm:prSet/>
      <dgm:spPr/>
      <dgm:t>
        <a:bodyPr/>
        <a:lstStyle/>
        <a:p>
          <a:endParaRPr lang="en-US"/>
        </a:p>
      </dgm:t>
    </dgm:pt>
    <dgm:pt modelId="{8126FB5C-F972-46F0-9924-DAD33796C20E}" type="sibTrans" cxnId="{52D8BA9F-15BD-4A70-8C40-D2E154BDF4B5}">
      <dgm:prSet/>
      <dgm:spPr/>
      <dgm:t>
        <a:bodyPr/>
        <a:lstStyle/>
        <a:p>
          <a:endParaRPr lang="en-US"/>
        </a:p>
      </dgm:t>
    </dgm:pt>
    <dgm:pt modelId="{4A3A9557-8A5A-4166-9676-651462B6B0BC}" type="pres">
      <dgm:prSet presAssocID="{AEB8372B-9E40-4EE7-9EB9-41B8ED3B3181}" presName="diagram" presStyleCnt="0">
        <dgm:presLayoutVars>
          <dgm:dir/>
          <dgm:resizeHandles val="exact"/>
        </dgm:presLayoutVars>
      </dgm:prSet>
      <dgm:spPr/>
    </dgm:pt>
    <dgm:pt modelId="{21533A0F-1BCB-4248-AD5C-724C3E5D4306}" type="pres">
      <dgm:prSet presAssocID="{47BD4411-9A4C-4630-98D9-9F661F6DA60B}" presName="node" presStyleLbl="node1" presStyleIdx="0" presStyleCnt="9">
        <dgm:presLayoutVars>
          <dgm:bulletEnabled val="1"/>
        </dgm:presLayoutVars>
      </dgm:prSet>
      <dgm:spPr/>
    </dgm:pt>
    <dgm:pt modelId="{02161AC5-B597-4636-A23C-F47D77BF9594}" type="pres">
      <dgm:prSet presAssocID="{17D491FF-656A-445C-B692-A53EB111A0D4}" presName="sibTrans" presStyleCnt="0"/>
      <dgm:spPr/>
    </dgm:pt>
    <dgm:pt modelId="{ADD8151E-72D7-4536-838E-637F893E097F}" type="pres">
      <dgm:prSet presAssocID="{4C050CF6-BB22-4466-80FF-0243763799E3}" presName="node" presStyleLbl="node1" presStyleIdx="1" presStyleCnt="9">
        <dgm:presLayoutVars>
          <dgm:bulletEnabled val="1"/>
        </dgm:presLayoutVars>
      </dgm:prSet>
      <dgm:spPr/>
    </dgm:pt>
    <dgm:pt modelId="{64CD5708-5636-4549-B5D7-EAD31B76F372}" type="pres">
      <dgm:prSet presAssocID="{D19CAA09-AFB1-48CF-8C33-B0A02D7D06E0}" presName="sibTrans" presStyleCnt="0"/>
      <dgm:spPr/>
    </dgm:pt>
    <dgm:pt modelId="{EDB9EE7C-D2FE-444A-AC7F-A7BF8FA41742}" type="pres">
      <dgm:prSet presAssocID="{84FB534B-D433-416F-87A3-A15ED74FE4CA}" presName="node" presStyleLbl="node1" presStyleIdx="2" presStyleCnt="9">
        <dgm:presLayoutVars>
          <dgm:bulletEnabled val="1"/>
        </dgm:presLayoutVars>
      </dgm:prSet>
      <dgm:spPr/>
    </dgm:pt>
    <dgm:pt modelId="{BD59E6E6-E2C7-41CB-9834-0CD04676B638}" type="pres">
      <dgm:prSet presAssocID="{0152C27A-F86C-435B-A267-892F0C311110}" presName="sibTrans" presStyleCnt="0"/>
      <dgm:spPr/>
    </dgm:pt>
    <dgm:pt modelId="{E66597CA-F7AB-4E13-B12D-2C01048A9ED4}" type="pres">
      <dgm:prSet presAssocID="{32E2CDE3-5DE8-4C42-B6BB-BB3D25CE7D0D}" presName="node" presStyleLbl="node1" presStyleIdx="3" presStyleCnt="9">
        <dgm:presLayoutVars>
          <dgm:bulletEnabled val="1"/>
        </dgm:presLayoutVars>
      </dgm:prSet>
      <dgm:spPr/>
    </dgm:pt>
    <dgm:pt modelId="{AED6816D-ABB9-4E7D-B9E9-52C08A9D5E9B}" type="pres">
      <dgm:prSet presAssocID="{D269DF8E-8567-444C-B19F-6EBEEB28C9C2}" presName="sibTrans" presStyleCnt="0"/>
      <dgm:spPr/>
    </dgm:pt>
    <dgm:pt modelId="{29343404-8A79-400B-B797-F93D82263D84}" type="pres">
      <dgm:prSet presAssocID="{BBBE1971-D0E2-41C1-85F1-759CAFD8CF75}" presName="node" presStyleLbl="node1" presStyleIdx="4" presStyleCnt="9">
        <dgm:presLayoutVars>
          <dgm:bulletEnabled val="1"/>
        </dgm:presLayoutVars>
      </dgm:prSet>
      <dgm:spPr/>
    </dgm:pt>
    <dgm:pt modelId="{2876CD83-DAB3-4FC1-A8E8-E35C5B435D4F}" type="pres">
      <dgm:prSet presAssocID="{A720387A-03EA-4559-940D-23715D317A7B}" presName="sibTrans" presStyleCnt="0"/>
      <dgm:spPr/>
    </dgm:pt>
    <dgm:pt modelId="{03DCAF1D-A9CA-42A9-8576-8FFF59B043BB}" type="pres">
      <dgm:prSet presAssocID="{BC0BC135-0E94-4FF6-AFA8-E83AEB24AD70}" presName="node" presStyleLbl="node1" presStyleIdx="5" presStyleCnt="9">
        <dgm:presLayoutVars>
          <dgm:bulletEnabled val="1"/>
        </dgm:presLayoutVars>
      </dgm:prSet>
      <dgm:spPr/>
    </dgm:pt>
    <dgm:pt modelId="{19325C54-A75D-46D9-B9CA-5B155704D638}" type="pres">
      <dgm:prSet presAssocID="{F9F0C783-8AA2-410D-9B93-BC230B340CB1}" presName="sibTrans" presStyleCnt="0"/>
      <dgm:spPr/>
    </dgm:pt>
    <dgm:pt modelId="{FD1E979A-7B6D-407F-AD4D-0EF1C15937D5}" type="pres">
      <dgm:prSet presAssocID="{43E108CC-6F03-4281-BC91-B85506CB6C52}" presName="node" presStyleLbl="node1" presStyleIdx="6" presStyleCnt="9">
        <dgm:presLayoutVars>
          <dgm:bulletEnabled val="1"/>
        </dgm:presLayoutVars>
      </dgm:prSet>
      <dgm:spPr/>
    </dgm:pt>
    <dgm:pt modelId="{FABE7356-8EC7-47C1-B931-B8CC2849048F}" type="pres">
      <dgm:prSet presAssocID="{F50ABB4E-0AE9-4179-98C5-3DC59C0E4510}" presName="sibTrans" presStyleCnt="0"/>
      <dgm:spPr/>
    </dgm:pt>
    <dgm:pt modelId="{F686E81F-37C2-4A10-8114-6FEFE9555805}" type="pres">
      <dgm:prSet presAssocID="{7224D535-C152-4418-B540-7A77C38324A0}" presName="node" presStyleLbl="node1" presStyleIdx="7" presStyleCnt="9">
        <dgm:presLayoutVars>
          <dgm:bulletEnabled val="1"/>
        </dgm:presLayoutVars>
      </dgm:prSet>
      <dgm:spPr/>
    </dgm:pt>
    <dgm:pt modelId="{A74FB318-0169-47DF-B936-E728ECD7A4BA}" type="pres">
      <dgm:prSet presAssocID="{E3D9AA85-221A-4BE3-A837-0822456D7585}" presName="sibTrans" presStyleCnt="0"/>
      <dgm:spPr/>
    </dgm:pt>
    <dgm:pt modelId="{3F0254E9-5ACE-49DA-B4BE-09F27371C80C}" type="pres">
      <dgm:prSet presAssocID="{BDDE066C-B63A-402B-A566-B2E28DADCE5C}" presName="node" presStyleLbl="node1" presStyleIdx="8" presStyleCnt="9">
        <dgm:presLayoutVars>
          <dgm:bulletEnabled val="1"/>
        </dgm:presLayoutVars>
      </dgm:prSet>
      <dgm:spPr/>
    </dgm:pt>
  </dgm:ptLst>
  <dgm:cxnLst>
    <dgm:cxn modelId="{BBEE6C0C-2C50-47B5-ACD5-00A46049E156}" srcId="{AEB8372B-9E40-4EE7-9EB9-41B8ED3B3181}" destId="{43E108CC-6F03-4281-BC91-B85506CB6C52}" srcOrd="6" destOrd="0" parTransId="{4EC169D1-F221-4A28-B099-E3317AB747EC}" sibTransId="{F50ABB4E-0AE9-4179-98C5-3DC59C0E4510}"/>
    <dgm:cxn modelId="{DFED7622-2442-49DE-A6FA-775D86DF8DC4}" srcId="{AEB8372B-9E40-4EE7-9EB9-41B8ED3B3181}" destId="{4C050CF6-BB22-4466-80FF-0243763799E3}" srcOrd="1" destOrd="0" parTransId="{3A32C632-CEC9-43FF-A7D4-A7E625E0F983}" sibTransId="{D19CAA09-AFB1-48CF-8C33-B0A02D7D06E0}"/>
    <dgm:cxn modelId="{01A57445-A800-42A2-925B-A50CFEBA364A}" type="presOf" srcId="{84FB534B-D433-416F-87A3-A15ED74FE4CA}" destId="{EDB9EE7C-D2FE-444A-AC7F-A7BF8FA41742}" srcOrd="0" destOrd="0" presId="urn:microsoft.com/office/officeart/2005/8/layout/default#2"/>
    <dgm:cxn modelId="{1A919851-67F4-406E-B218-A1F00F9E71C9}" srcId="{AEB8372B-9E40-4EE7-9EB9-41B8ED3B3181}" destId="{7224D535-C152-4418-B540-7A77C38324A0}" srcOrd="7" destOrd="0" parTransId="{4FA7C52E-1966-43D8-8678-AF9F32722A37}" sibTransId="{E3D9AA85-221A-4BE3-A837-0822456D7585}"/>
    <dgm:cxn modelId="{CEBA0773-FD3A-4B63-B38E-AE54F6688592}" type="presOf" srcId="{4C050CF6-BB22-4466-80FF-0243763799E3}" destId="{ADD8151E-72D7-4536-838E-637F893E097F}" srcOrd="0" destOrd="0" presId="urn:microsoft.com/office/officeart/2005/8/layout/default#2"/>
    <dgm:cxn modelId="{12E36E85-AE34-4804-A105-06338AFB1F99}" type="presOf" srcId="{32E2CDE3-5DE8-4C42-B6BB-BB3D25CE7D0D}" destId="{E66597CA-F7AB-4E13-B12D-2C01048A9ED4}" srcOrd="0" destOrd="0" presId="urn:microsoft.com/office/officeart/2005/8/layout/default#2"/>
    <dgm:cxn modelId="{15D60C95-5B85-4E3D-9736-BAC12799520E}" srcId="{AEB8372B-9E40-4EE7-9EB9-41B8ED3B3181}" destId="{BC0BC135-0E94-4FF6-AFA8-E83AEB24AD70}" srcOrd="5" destOrd="0" parTransId="{57770030-69F4-4425-AF3D-9A1C4543F7A6}" sibTransId="{F9F0C783-8AA2-410D-9B93-BC230B340CB1}"/>
    <dgm:cxn modelId="{CE05FC9A-03C7-40A3-886E-0DD01C68B347}" type="presOf" srcId="{AEB8372B-9E40-4EE7-9EB9-41B8ED3B3181}" destId="{4A3A9557-8A5A-4166-9676-651462B6B0BC}" srcOrd="0" destOrd="0" presId="urn:microsoft.com/office/officeart/2005/8/layout/default#2"/>
    <dgm:cxn modelId="{52D8BA9F-15BD-4A70-8C40-D2E154BDF4B5}" srcId="{AEB8372B-9E40-4EE7-9EB9-41B8ED3B3181}" destId="{BDDE066C-B63A-402B-A566-B2E28DADCE5C}" srcOrd="8" destOrd="0" parTransId="{EF51AA32-C6A3-4005-BB8B-0C5CCB88F8A1}" sibTransId="{8126FB5C-F972-46F0-9924-DAD33796C20E}"/>
    <dgm:cxn modelId="{232CFA9F-E13D-4FE3-8DC6-38409A1A8C1B}" type="presOf" srcId="{BDDE066C-B63A-402B-A566-B2E28DADCE5C}" destId="{3F0254E9-5ACE-49DA-B4BE-09F27371C80C}" srcOrd="0" destOrd="0" presId="urn:microsoft.com/office/officeart/2005/8/layout/default#2"/>
    <dgm:cxn modelId="{15592EA3-8B5A-4677-8EA7-9793099EF23F}" srcId="{AEB8372B-9E40-4EE7-9EB9-41B8ED3B3181}" destId="{84FB534B-D433-416F-87A3-A15ED74FE4CA}" srcOrd="2" destOrd="0" parTransId="{5487FB3C-6C0C-4E56-80A5-4DAD591DDF09}" sibTransId="{0152C27A-F86C-435B-A267-892F0C311110}"/>
    <dgm:cxn modelId="{E03AD2A5-56F8-413C-9A7F-7FFA2AFAAB6F}" type="presOf" srcId="{BC0BC135-0E94-4FF6-AFA8-E83AEB24AD70}" destId="{03DCAF1D-A9CA-42A9-8576-8FFF59B043BB}" srcOrd="0" destOrd="0" presId="urn:microsoft.com/office/officeart/2005/8/layout/default#2"/>
    <dgm:cxn modelId="{CBA78BAD-9BD0-4078-B71D-133AD74C9D37}" srcId="{AEB8372B-9E40-4EE7-9EB9-41B8ED3B3181}" destId="{BBBE1971-D0E2-41C1-85F1-759CAFD8CF75}" srcOrd="4" destOrd="0" parTransId="{738A10B6-16D0-459A-B536-B5E2770D02DC}" sibTransId="{A720387A-03EA-4559-940D-23715D317A7B}"/>
    <dgm:cxn modelId="{EC120CC3-5206-49A7-8D96-17B9F489F5C1}" type="presOf" srcId="{7224D535-C152-4418-B540-7A77C38324A0}" destId="{F686E81F-37C2-4A10-8114-6FEFE9555805}" srcOrd="0" destOrd="0" presId="urn:microsoft.com/office/officeart/2005/8/layout/default#2"/>
    <dgm:cxn modelId="{6A4A97E0-8F54-4C3E-9231-CCACF1C182EA}" srcId="{AEB8372B-9E40-4EE7-9EB9-41B8ED3B3181}" destId="{32E2CDE3-5DE8-4C42-B6BB-BB3D25CE7D0D}" srcOrd="3" destOrd="0" parTransId="{0F94598B-DD8E-41F2-9803-225CFA50BD8E}" sibTransId="{D269DF8E-8567-444C-B19F-6EBEEB28C9C2}"/>
    <dgm:cxn modelId="{BC7445EA-620F-4A43-84B7-6FC13B94DAE5}" type="presOf" srcId="{47BD4411-9A4C-4630-98D9-9F661F6DA60B}" destId="{21533A0F-1BCB-4248-AD5C-724C3E5D4306}" srcOrd="0" destOrd="0" presId="urn:microsoft.com/office/officeart/2005/8/layout/default#2"/>
    <dgm:cxn modelId="{86804DF2-EE6F-4FDC-B8DB-07EFDA284B14}" srcId="{AEB8372B-9E40-4EE7-9EB9-41B8ED3B3181}" destId="{47BD4411-9A4C-4630-98D9-9F661F6DA60B}" srcOrd="0" destOrd="0" parTransId="{E5349FC6-5D6B-414D-B8E5-6C706D190AD6}" sibTransId="{17D491FF-656A-445C-B692-A53EB111A0D4}"/>
    <dgm:cxn modelId="{54E9EBF2-A8DB-4D45-86F5-AFC2A9126455}" type="presOf" srcId="{BBBE1971-D0E2-41C1-85F1-759CAFD8CF75}" destId="{29343404-8A79-400B-B797-F93D82263D84}" srcOrd="0" destOrd="0" presId="urn:microsoft.com/office/officeart/2005/8/layout/default#2"/>
    <dgm:cxn modelId="{106E1BF3-EBE6-4A19-8ADC-A7A7D9ED51FA}" type="presOf" srcId="{43E108CC-6F03-4281-BC91-B85506CB6C52}" destId="{FD1E979A-7B6D-407F-AD4D-0EF1C15937D5}" srcOrd="0" destOrd="0" presId="urn:microsoft.com/office/officeart/2005/8/layout/default#2"/>
    <dgm:cxn modelId="{CB19F211-70A4-4F27-96FF-AB2E9BF55A40}" type="presParOf" srcId="{4A3A9557-8A5A-4166-9676-651462B6B0BC}" destId="{21533A0F-1BCB-4248-AD5C-724C3E5D4306}" srcOrd="0" destOrd="0" presId="urn:microsoft.com/office/officeart/2005/8/layout/default#2"/>
    <dgm:cxn modelId="{2467A593-F307-4159-98EC-60A889B22050}" type="presParOf" srcId="{4A3A9557-8A5A-4166-9676-651462B6B0BC}" destId="{02161AC5-B597-4636-A23C-F47D77BF9594}" srcOrd="1" destOrd="0" presId="urn:microsoft.com/office/officeart/2005/8/layout/default#2"/>
    <dgm:cxn modelId="{9E9179F2-D1D9-48A5-AB8C-4F347E79F20F}" type="presParOf" srcId="{4A3A9557-8A5A-4166-9676-651462B6B0BC}" destId="{ADD8151E-72D7-4536-838E-637F893E097F}" srcOrd="2" destOrd="0" presId="urn:microsoft.com/office/officeart/2005/8/layout/default#2"/>
    <dgm:cxn modelId="{3240F9AB-C872-43B3-B0D6-85B0BAF6747D}" type="presParOf" srcId="{4A3A9557-8A5A-4166-9676-651462B6B0BC}" destId="{64CD5708-5636-4549-B5D7-EAD31B76F372}" srcOrd="3" destOrd="0" presId="urn:microsoft.com/office/officeart/2005/8/layout/default#2"/>
    <dgm:cxn modelId="{1A019E8E-8EE9-46CB-A0B0-135906780533}" type="presParOf" srcId="{4A3A9557-8A5A-4166-9676-651462B6B0BC}" destId="{EDB9EE7C-D2FE-444A-AC7F-A7BF8FA41742}" srcOrd="4" destOrd="0" presId="urn:microsoft.com/office/officeart/2005/8/layout/default#2"/>
    <dgm:cxn modelId="{B94D3595-DD09-4262-A854-DF713C75DAFA}" type="presParOf" srcId="{4A3A9557-8A5A-4166-9676-651462B6B0BC}" destId="{BD59E6E6-E2C7-41CB-9834-0CD04676B638}" srcOrd="5" destOrd="0" presId="urn:microsoft.com/office/officeart/2005/8/layout/default#2"/>
    <dgm:cxn modelId="{C8719349-D754-4F3B-8A91-B495F241CA48}" type="presParOf" srcId="{4A3A9557-8A5A-4166-9676-651462B6B0BC}" destId="{E66597CA-F7AB-4E13-B12D-2C01048A9ED4}" srcOrd="6" destOrd="0" presId="urn:microsoft.com/office/officeart/2005/8/layout/default#2"/>
    <dgm:cxn modelId="{2289A341-4F51-4494-B46F-155077D87881}" type="presParOf" srcId="{4A3A9557-8A5A-4166-9676-651462B6B0BC}" destId="{AED6816D-ABB9-4E7D-B9E9-52C08A9D5E9B}" srcOrd="7" destOrd="0" presId="urn:microsoft.com/office/officeart/2005/8/layout/default#2"/>
    <dgm:cxn modelId="{50CFF442-C934-4E57-A332-70213DCA09A9}" type="presParOf" srcId="{4A3A9557-8A5A-4166-9676-651462B6B0BC}" destId="{29343404-8A79-400B-B797-F93D82263D84}" srcOrd="8" destOrd="0" presId="urn:microsoft.com/office/officeart/2005/8/layout/default#2"/>
    <dgm:cxn modelId="{B1AB1513-5331-4E55-B855-258377AFA07E}" type="presParOf" srcId="{4A3A9557-8A5A-4166-9676-651462B6B0BC}" destId="{2876CD83-DAB3-4FC1-A8E8-E35C5B435D4F}" srcOrd="9" destOrd="0" presId="urn:microsoft.com/office/officeart/2005/8/layout/default#2"/>
    <dgm:cxn modelId="{57CD7653-C864-484F-8FBC-FA2AB1B97917}" type="presParOf" srcId="{4A3A9557-8A5A-4166-9676-651462B6B0BC}" destId="{03DCAF1D-A9CA-42A9-8576-8FFF59B043BB}" srcOrd="10" destOrd="0" presId="urn:microsoft.com/office/officeart/2005/8/layout/default#2"/>
    <dgm:cxn modelId="{356FAEF4-80A6-46E8-9F4A-F809D0232768}" type="presParOf" srcId="{4A3A9557-8A5A-4166-9676-651462B6B0BC}" destId="{19325C54-A75D-46D9-B9CA-5B155704D638}" srcOrd="11" destOrd="0" presId="urn:microsoft.com/office/officeart/2005/8/layout/default#2"/>
    <dgm:cxn modelId="{88986F5B-953C-4C16-8804-F9A18D3E63F9}" type="presParOf" srcId="{4A3A9557-8A5A-4166-9676-651462B6B0BC}" destId="{FD1E979A-7B6D-407F-AD4D-0EF1C15937D5}" srcOrd="12" destOrd="0" presId="urn:microsoft.com/office/officeart/2005/8/layout/default#2"/>
    <dgm:cxn modelId="{45747AA0-1CA9-45EB-9C89-CB8AA467F739}" type="presParOf" srcId="{4A3A9557-8A5A-4166-9676-651462B6B0BC}" destId="{FABE7356-8EC7-47C1-B931-B8CC2849048F}" srcOrd="13" destOrd="0" presId="urn:microsoft.com/office/officeart/2005/8/layout/default#2"/>
    <dgm:cxn modelId="{D1180940-5A44-4C70-8961-CBDD5E0139BC}" type="presParOf" srcId="{4A3A9557-8A5A-4166-9676-651462B6B0BC}" destId="{F686E81F-37C2-4A10-8114-6FEFE9555805}" srcOrd="14" destOrd="0" presId="urn:microsoft.com/office/officeart/2005/8/layout/default#2"/>
    <dgm:cxn modelId="{5CFD692B-8C76-4BFF-991F-B1CF9CB66248}" type="presParOf" srcId="{4A3A9557-8A5A-4166-9676-651462B6B0BC}" destId="{A74FB318-0169-47DF-B936-E728ECD7A4BA}" srcOrd="15" destOrd="0" presId="urn:microsoft.com/office/officeart/2005/8/layout/default#2"/>
    <dgm:cxn modelId="{7A102202-E8D1-4A07-B4B5-86FE41D1897D}" type="presParOf" srcId="{4A3A9557-8A5A-4166-9676-651462B6B0BC}" destId="{3F0254E9-5ACE-49DA-B4BE-09F27371C80C}" srcOrd="16" destOrd="0" presId="urn:microsoft.com/office/officeart/2005/8/layout/defaul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8CC9F0B6-A2FF-4C31-B7CD-22AB514E3A55}" type="doc">
      <dgm:prSet loTypeId="urn:microsoft.com/office/officeart/2005/8/layout/vList2" loCatId="list" qsTypeId="urn:microsoft.com/office/officeart/2005/8/quickstyle/simple1" qsCatId="simple" csTypeId="urn:microsoft.com/office/officeart/2005/8/colors/colorful1" csCatId="colorful" phldr="1"/>
      <dgm:spPr/>
      <dgm:t>
        <a:bodyPr/>
        <a:lstStyle/>
        <a:p>
          <a:endParaRPr lang="en-US"/>
        </a:p>
      </dgm:t>
    </dgm:pt>
    <dgm:pt modelId="{873B735C-1282-4BBB-BC65-68DBFCC00145}">
      <dgm:prSet phldrT="[Text]"/>
      <dgm:spPr/>
      <dgm:t>
        <a:bodyPr/>
        <a:lstStyle/>
        <a:p>
          <a:r>
            <a:rPr lang="en-GB" dirty="0"/>
            <a:t>Language</a:t>
          </a:r>
          <a:endParaRPr lang="en-US" dirty="0"/>
        </a:p>
      </dgm:t>
    </dgm:pt>
    <dgm:pt modelId="{1D28079E-366C-4041-BA0E-724A73249B08}" type="parTrans" cxnId="{8658CE43-28BF-44EE-85E8-E437CDC4EE44}">
      <dgm:prSet/>
      <dgm:spPr/>
      <dgm:t>
        <a:bodyPr/>
        <a:lstStyle/>
        <a:p>
          <a:endParaRPr lang="en-US"/>
        </a:p>
      </dgm:t>
    </dgm:pt>
    <dgm:pt modelId="{B8BFD378-4D8C-4784-8ACE-1782F01CD35F}" type="sibTrans" cxnId="{8658CE43-28BF-44EE-85E8-E437CDC4EE44}">
      <dgm:prSet/>
      <dgm:spPr/>
      <dgm:t>
        <a:bodyPr/>
        <a:lstStyle/>
        <a:p>
          <a:endParaRPr lang="en-US"/>
        </a:p>
      </dgm:t>
    </dgm:pt>
    <dgm:pt modelId="{18EFB6D8-4781-409C-86C6-73486E3F33F1}">
      <dgm:prSet phldrT="[Text]"/>
      <dgm:spPr/>
      <dgm:t>
        <a:bodyPr/>
        <a:lstStyle/>
        <a:p>
          <a:r>
            <a:rPr lang="en-GB" dirty="0"/>
            <a:t>Procedures for testing and assessment</a:t>
          </a:r>
          <a:endParaRPr lang="en-US" dirty="0"/>
        </a:p>
      </dgm:t>
    </dgm:pt>
    <dgm:pt modelId="{B26C5300-B3EC-4825-AF79-02651FE2EED8}" type="parTrans" cxnId="{7C86302D-CCA2-4974-9168-D3A3B1B6C785}">
      <dgm:prSet/>
      <dgm:spPr/>
      <dgm:t>
        <a:bodyPr/>
        <a:lstStyle/>
        <a:p>
          <a:endParaRPr lang="en-US"/>
        </a:p>
      </dgm:t>
    </dgm:pt>
    <dgm:pt modelId="{BE43CDF3-9090-4F13-ACD0-C9FC411E1003}" type="sibTrans" cxnId="{7C86302D-CCA2-4974-9168-D3A3B1B6C785}">
      <dgm:prSet/>
      <dgm:spPr/>
      <dgm:t>
        <a:bodyPr/>
        <a:lstStyle/>
        <a:p>
          <a:endParaRPr lang="en-US"/>
        </a:p>
      </dgm:t>
    </dgm:pt>
    <dgm:pt modelId="{D899676D-4683-4B4F-8849-D2487AC90C8E}">
      <dgm:prSet phldrT="[Text]"/>
      <dgm:spPr/>
      <dgm:t>
        <a:bodyPr/>
        <a:lstStyle/>
        <a:p>
          <a:r>
            <a:rPr lang="en-GB" dirty="0"/>
            <a:t>Instructions or reference materials</a:t>
          </a:r>
          <a:endParaRPr lang="en-US" dirty="0"/>
        </a:p>
      </dgm:t>
    </dgm:pt>
    <dgm:pt modelId="{06B9E4B6-2D9A-4C2B-AE8C-97DF0D699B9B}" type="parTrans" cxnId="{EC0E611A-CCCE-4F96-BB64-8480DE7607F2}">
      <dgm:prSet/>
      <dgm:spPr/>
      <dgm:t>
        <a:bodyPr/>
        <a:lstStyle/>
        <a:p>
          <a:endParaRPr lang="en-US"/>
        </a:p>
      </dgm:t>
    </dgm:pt>
    <dgm:pt modelId="{9445CEE7-86C2-4FA1-98AA-6D5B2D75E035}" type="sibTrans" cxnId="{EC0E611A-CCCE-4F96-BB64-8480DE7607F2}">
      <dgm:prSet/>
      <dgm:spPr/>
      <dgm:t>
        <a:bodyPr/>
        <a:lstStyle/>
        <a:p>
          <a:endParaRPr lang="en-US"/>
        </a:p>
      </dgm:t>
    </dgm:pt>
    <dgm:pt modelId="{44B7A099-85BF-41C9-9B38-351CE3D24692}">
      <dgm:prSet/>
      <dgm:spPr/>
      <dgm:t>
        <a:bodyPr/>
        <a:lstStyle/>
        <a:p>
          <a:r>
            <a:rPr lang="en-GB" dirty="0"/>
            <a:t>Equipment</a:t>
          </a:r>
          <a:endParaRPr lang="en-US" dirty="0"/>
        </a:p>
      </dgm:t>
    </dgm:pt>
    <dgm:pt modelId="{CB2E2F84-2351-4891-911E-A66FE9321A97}" type="parTrans" cxnId="{EA1A03AF-18FB-4BF5-A14B-63F38D7F91B7}">
      <dgm:prSet/>
      <dgm:spPr/>
      <dgm:t>
        <a:bodyPr/>
        <a:lstStyle/>
        <a:p>
          <a:endParaRPr lang="en-US"/>
        </a:p>
      </dgm:t>
    </dgm:pt>
    <dgm:pt modelId="{772D21A6-2CF3-4C58-A2D5-98C9561067FE}" type="sibTrans" cxnId="{EA1A03AF-18FB-4BF5-A14B-63F38D7F91B7}">
      <dgm:prSet/>
      <dgm:spPr/>
      <dgm:t>
        <a:bodyPr/>
        <a:lstStyle/>
        <a:p>
          <a:endParaRPr lang="en-US"/>
        </a:p>
      </dgm:t>
    </dgm:pt>
    <dgm:pt modelId="{72E8E11D-3A61-41A0-ACDF-3B7B8BE6A544}">
      <dgm:prSet/>
      <dgm:spPr/>
      <dgm:t>
        <a:bodyPr/>
        <a:lstStyle/>
        <a:p>
          <a:r>
            <a:rPr lang="en-GB" dirty="0"/>
            <a:t>Training location or environment</a:t>
          </a:r>
          <a:endParaRPr lang="en-US" dirty="0"/>
        </a:p>
      </dgm:t>
    </dgm:pt>
    <dgm:pt modelId="{065812EF-CACD-4410-B166-82ADAA42706B}" type="parTrans" cxnId="{7E10A708-B187-470D-A355-A31CFB1BB42C}">
      <dgm:prSet/>
      <dgm:spPr/>
      <dgm:t>
        <a:bodyPr/>
        <a:lstStyle/>
        <a:p>
          <a:endParaRPr lang="en-US"/>
        </a:p>
      </dgm:t>
    </dgm:pt>
    <dgm:pt modelId="{BB5DCF03-0270-4D39-AC04-DF8071F788CD}" type="sibTrans" cxnId="{7E10A708-B187-470D-A355-A31CFB1BB42C}">
      <dgm:prSet/>
      <dgm:spPr/>
      <dgm:t>
        <a:bodyPr/>
        <a:lstStyle/>
        <a:p>
          <a:endParaRPr lang="en-US"/>
        </a:p>
      </dgm:t>
    </dgm:pt>
    <dgm:pt modelId="{C6EC86C8-1F5A-43F8-A047-DE23FFBEFD7A}" type="pres">
      <dgm:prSet presAssocID="{8CC9F0B6-A2FF-4C31-B7CD-22AB514E3A55}" presName="linear" presStyleCnt="0">
        <dgm:presLayoutVars>
          <dgm:animLvl val="lvl"/>
          <dgm:resizeHandles val="exact"/>
        </dgm:presLayoutVars>
      </dgm:prSet>
      <dgm:spPr/>
    </dgm:pt>
    <dgm:pt modelId="{34F31835-7B50-48B1-A665-7141D6207087}" type="pres">
      <dgm:prSet presAssocID="{873B735C-1282-4BBB-BC65-68DBFCC00145}" presName="parentText" presStyleLbl="node1" presStyleIdx="0" presStyleCnt="5">
        <dgm:presLayoutVars>
          <dgm:chMax val="0"/>
          <dgm:bulletEnabled val="1"/>
        </dgm:presLayoutVars>
      </dgm:prSet>
      <dgm:spPr/>
    </dgm:pt>
    <dgm:pt modelId="{46FC69BA-F319-4D4A-824E-CB192F7A6FE5}" type="pres">
      <dgm:prSet presAssocID="{B8BFD378-4D8C-4784-8ACE-1782F01CD35F}" presName="spacer" presStyleCnt="0"/>
      <dgm:spPr/>
    </dgm:pt>
    <dgm:pt modelId="{0D637E13-BD95-49D8-8294-9B8A583ED9B9}" type="pres">
      <dgm:prSet presAssocID="{18EFB6D8-4781-409C-86C6-73486E3F33F1}" presName="parentText" presStyleLbl="node1" presStyleIdx="1" presStyleCnt="5">
        <dgm:presLayoutVars>
          <dgm:chMax val="0"/>
          <dgm:bulletEnabled val="1"/>
        </dgm:presLayoutVars>
      </dgm:prSet>
      <dgm:spPr/>
    </dgm:pt>
    <dgm:pt modelId="{04C153F6-612C-419D-A6CC-28F19077177B}" type="pres">
      <dgm:prSet presAssocID="{BE43CDF3-9090-4F13-ACD0-C9FC411E1003}" presName="spacer" presStyleCnt="0"/>
      <dgm:spPr/>
    </dgm:pt>
    <dgm:pt modelId="{E370477A-1AF2-4CD2-8575-69CA5A06B227}" type="pres">
      <dgm:prSet presAssocID="{D899676D-4683-4B4F-8849-D2487AC90C8E}" presName="parentText" presStyleLbl="node1" presStyleIdx="2" presStyleCnt="5">
        <dgm:presLayoutVars>
          <dgm:chMax val="0"/>
          <dgm:bulletEnabled val="1"/>
        </dgm:presLayoutVars>
      </dgm:prSet>
      <dgm:spPr/>
    </dgm:pt>
    <dgm:pt modelId="{888BE27B-3DB4-4668-9765-1DC6C4415A36}" type="pres">
      <dgm:prSet presAssocID="{9445CEE7-86C2-4FA1-98AA-6D5B2D75E035}" presName="spacer" presStyleCnt="0"/>
      <dgm:spPr/>
    </dgm:pt>
    <dgm:pt modelId="{EA96383B-7408-4E11-B109-BF647FFDC2C0}" type="pres">
      <dgm:prSet presAssocID="{44B7A099-85BF-41C9-9B38-351CE3D24692}" presName="parentText" presStyleLbl="node1" presStyleIdx="3" presStyleCnt="5">
        <dgm:presLayoutVars>
          <dgm:chMax val="0"/>
          <dgm:bulletEnabled val="1"/>
        </dgm:presLayoutVars>
      </dgm:prSet>
      <dgm:spPr/>
    </dgm:pt>
    <dgm:pt modelId="{FB7BC18B-0079-44EB-8737-25C7EDBE8ED9}" type="pres">
      <dgm:prSet presAssocID="{772D21A6-2CF3-4C58-A2D5-98C9561067FE}" presName="spacer" presStyleCnt="0"/>
      <dgm:spPr/>
    </dgm:pt>
    <dgm:pt modelId="{B9A7621F-7F26-49F1-A8A6-767E0CA0566F}" type="pres">
      <dgm:prSet presAssocID="{72E8E11D-3A61-41A0-ACDF-3B7B8BE6A544}" presName="parentText" presStyleLbl="node1" presStyleIdx="4" presStyleCnt="5">
        <dgm:presLayoutVars>
          <dgm:chMax val="0"/>
          <dgm:bulletEnabled val="1"/>
        </dgm:presLayoutVars>
      </dgm:prSet>
      <dgm:spPr/>
    </dgm:pt>
  </dgm:ptLst>
  <dgm:cxnLst>
    <dgm:cxn modelId="{7E10A708-B187-470D-A355-A31CFB1BB42C}" srcId="{8CC9F0B6-A2FF-4C31-B7CD-22AB514E3A55}" destId="{72E8E11D-3A61-41A0-ACDF-3B7B8BE6A544}" srcOrd="4" destOrd="0" parTransId="{065812EF-CACD-4410-B166-82ADAA42706B}" sibTransId="{BB5DCF03-0270-4D39-AC04-DF8071F788CD}"/>
    <dgm:cxn modelId="{EC0E611A-CCCE-4F96-BB64-8480DE7607F2}" srcId="{8CC9F0B6-A2FF-4C31-B7CD-22AB514E3A55}" destId="{D899676D-4683-4B4F-8849-D2487AC90C8E}" srcOrd="2" destOrd="0" parTransId="{06B9E4B6-2D9A-4C2B-AE8C-97DF0D699B9B}" sibTransId="{9445CEE7-86C2-4FA1-98AA-6D5B2D75E035}"/>
    <dgm:cxn modelId="{CCC1C820-A060-4C1A-A856-55DCFC14DFF0}" type="presOf" srcId="{873B735C-1282-4BBB-BC65-68DBFCC00145}" destId="{34F31835-7B50-48B1-A665-7141D6207087}" srcOrd="0" destOrd="0" presId="urn:microsoft.com/office/officeart/2005/8/layout/vList2"/>
    <dgm:cxn modelId="{7C86302D-CCA2-4974-9168-D3A3B1B6C785}" srcId="{8CC9F0B6-A2FF-4C31-B7CD-22AB514E3A55}" destId="{18EFB6D8-4781-409C-86C6-73486E3F33F1}" srcOrd="1" destOrd="0" parTransId="{B26C5300-B3EC-4825-AF79-02651FE2EED8}" sibTransId="{BE43CDF3-9090-4F13-ACD0-C9FC411E1003}"/>
    <dgm:cxn modelId="{5689642F-3162-49B0-8A88-4DF85B04DC64}" type="presOf" srcId="{18EFB6D8-4781-409C-86C6-73486E3F33F1}" destId="{0D637E13-BD95-49D8-8294-9B8A583ED9B9}" srcOrd="0" destOrd="0" presId="urn:microsoft.com/office/officeart/2005/8/layout/vList2"/>
    <dgm:cxn modelId="{8658CE43-28BF-44EE-85E8-E437CDC4EE44}" srcId="{8CC9F0B6-A2FF-4C31-B7CD-22AB514E3A55}" destId="{873B735C-1282-4BBB-BC65-68DBFCC00145}" srcOrd="0" destOrd="0" parTransId="{1D28079E-366C-4041-BA0E-724A73249B08}" sibTransId="{B8BFD378-4D8C-4784-8ACE-1782F01CD35F}"/>
    <dgm:cxn modelId="{B2023F61-C9D2-40D3-8985-28179B8520B5}" type="presOf" srcId="{8CC9F0B6-A2FF-4C31-B7CD-22AB514E3A55}" destId="{C6EC86C8-1F5A-43F8-A047-DE23FFBEFD7A}" srcOrd="0" destOrd="0" presId="urn:microsoft.com/office/officeart/2005/8/layout/vList2"/>
    <dgm:cxn modelId="{828AEE69-B91B-4935-9083-5B3AB311E5F0}" type="presOf" srcId="{44B7A099-85BF-41C9-9B38-351CE3D24692}" destId="{EA96383B-7408-4E11-B109-BF647FFDC2C0}" srcOrd="0" destOrd="0" presId="urn:microsoft.com/office/officeart/2005/8/layout/vList2"/>
    <dgm:cxn modelId="{C61B2592-6FCB-43A9-814B-6EB3C5928C00}" type="presOf" srcId="{72E8E11D-3A61-41A0-ACDF-3B7B8BE6A544}" destId="{B9A7621F-7F26-49F1-A8A6-767E0CA0566F}" srcOrd="0" destOrd="0" presId="urn:microsoft.com/office/officeart/2005/8/layout/vList2"/>
    <dgm:cxn modelId="{EA1A03AF-18FB-4BF5-A14B-63F38D7F91B7}" srcId="{8CC9F0B6-A2FF-4C31-B7CD-22AB514E3A55}" destId="{44B7A099-85BF-41C9-9B38-351CE3D24692}" srcOrd="3" destOrd="0" parTransId="{CB2E2F84-2351-4891-911E-A66FE9321A97}" sibTransId="{772D21A6-2CF3-4C58-A2D5-98C9561067FE}"/>
    <dgm:cxn modelId="{601B97D0-CDF8-4394-A728-5A8EDB23BA07}" type="presOf" srcId="{D899676D-4683-4B4F-8849-D2487AC90C8E}" destId="{E370477A-1AF2-4CD2-8575-69CA5A06B227}" srcOrd="0" destOrd="0" presId="urn:microsoft.com/office/officeart/2005/8/layout/vList2"/>
    <dgm:cxn modelId="{CE80269E-E27F-4B1E-AB83-C39BF4D5EB06}" type="presParOf" srcId="{C6EC86C8-1F5A-43F8-A047-DE23FFBEFD7A}" destId="{34F31835-7B50-48B1-A665-7141D6207087}" srcOrd="0" destOrd="0" presId="urn:microsoft.com/office/officeart/2005/8/layout/vList2"/>
    <dgm:cxn modelId="{EBDFB089-385B-4334-9BEC-227E7155F900}" type="presParOf" srcId="{C6EC86C8-1F5A-43F8-A047-DE23FFBEFD7A}" destId="{46FC69BA-F319-4D4A-824E-CB192F7A6FE5}" srcOrd="1" destOrd="0" presId="urn:microsoft.com/office/officeart/2005/8/layout/vList2"/>
    <dgm:cxn modelId="{7899F753-2488-4244-ADBB-A49113BA71B9}" type="presParOf" srcId="{C6EC86C8-1F5A-43F8-A047-DE23FFBEFD7A}" destId="{0D637E13-BD95-49D8-8294-9B8A583ED9B9}" srcOrd="2" destOrd="0" presId="urn:microsoft.com/office/officeart/2005/8/layout/vList2"/>
    <dgm:cxn modelId="{CDC3EA10-38C0-4711-AFB4-60B953074E3A}" type="presParOf" srcId="{C6EC86C8-1F5A-43F8-A047-DE23FFBEFD7A}" destId="{04C153F6-612C-419D-A6CC-28F19077177B}" srcOrd="3" destOrd="0" presId="urn:microsoft.com/office/officeart/2005/8/layout/vList2"/>
    <dgm:cxn modelId="{BDBBFB12-3AFA-4D2B-9456-950CBA639ADD}" type="presParOf" srcId="{C6EC86C8-1F5A-43F8-A047-DE23FFBEFD7A}" destId="{E370477A-1AF2-4CD2-8575-69CA5A06B227}" srcOrd="4" destOrd="0" presId="urn:microsoft.com/office/officeart/2005/8/layout/vList2"/>
    <dgm:cxn modelId="{23437E14-C398-4548-B079-447046DE6628}" type="presParOf" srcId="{C6EC86C8-1F5A-43F8-A047-DE23FFBEFD7A}" destId="{888BE27B-3DB4-4668-9765-1DC6C4415A36}" srcOrd="5" destOrd="0" presId="urn:microsoft.com/office/officeart/2005/8/layout/vList2"/>
    <dgm:cxn modelId="{91156445-94D2-4DC2-A131-49802232B1DF}" type="presParOf" srcId="{C6EC86C8-1F5A-43F8-A047-DE23FFBEFD7A}" destId="{EA96383B-7408-4E11-B109-BF647FFDC2C0}" srcOrd="6" destOrd="0" presId="urn:microsoft.com/office/officeart/2005/8/layout/vList2"/>
    <dgm:cxn modelId="{D2CDA5A7-B174-4751-BF35-97463C0D4AE1}" type="presParOf" srcId="{C6EC86C8-1F5A-43F8-A047-DE23FFBEFD7A}" destId="{FB7BC18B-0079-44EB-8737-25C7EDBE8ED9}" srcOrd="7" destOrd="0" presId="urn:microsoft.com/office/officeart/2005/8/layout/vList2"/>
    <dgm:cxn modelId="{EE07F97E-C131-49E7-8AD6-A6767286F4A0}" type="presParOf" srcId="{C6EC86C8-1F5A-43F8-A047-DE23FFBEFD7A}" destId="{B9A7621F-7F26-49F1-A8A6-767E0CA0566F}"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1533A0F-1BCB-4248-AD5C-724C3E5D4306}">
      <dsp:nvSpPr>
        <dsp:cNvPr id="0" name=""/>
        <dsp:cNvSpPr/>
      </dsp:nvSpPr>
      <dsp:spPr>
        <a:xfrm>
          <a:off x="550836" y="2342"/>
          <a:ext cx="2103889" cy="1262333"/>
        </a:xfrm>
        <a:prstGeom prst="rect">
          <a:avLst/>
        </a:prstGeom>
        <a:gradFill rotWithShape="0">
          <a:gsLst>
            <a:gs pos="0">
              <a:schemeClr val="accent3">
                <a:hueOff val="0"/>
                <a:satOff val="0"/>
                <a:lumOff val="0"/>
                <a:alphaOff val="0"/>
              </a:schemeClr>
            </a:gs>
            <a:gs pos="90000">
              <a:schemeClr val="accent3">
                <a:hueOff val="0"/>
                <a:satOff val="0"/>
                <a:lumOff val="0"/>
                <a:alphaOff val="0"/>
                <a:shade val="100000"/>
                <a:satMod val="105000"/>
              </a:schemeClr>
            </a:gs>
            <a:gs pos="100000">
              <a:schemeClr val="accent3">
                <a:hueOff val="0"/>
                <a:satOff val="0"/>
                <a:lumOff val="0"/>
                <a:alphaOff val="0"/>
                <a:shade val="80000"/>
                <a:satMod val="120000"/>
              </a:schemeClr>
            </a:gs>
          </a:gsLst>
          <a:path path="circle">
            <a:fillToRect l="100000" t="100000" r="100000" b="100000"/>
          </a:path>
        </a:gradFill>
        <a:ln>
          <a:noFill/>
        </a:ln>
        <a:effectLst>
          <a:outerShdw blurRad="38100" dist="25400" dir="5400000" rotWithShape="0">
            <a:srgbClr val="000000">
              <a:alpha val="45000"/>
            </a:srgbClr>
          </a:outerShdw>
        </a:effectLst>
        <a:scene3d>
          <a:camera prst="orthographicFront">
            <a:rot lat="0" lon="0" rev="0"/>
          </a:camera>
          <a:lightRig rig="brightRoom" dir="t"/>
        </a:scene3d>
        <a:sp3d extrusionH="12700" contourW="25400" prstMaterial="flat">
          <a:bevelT w="63500" h="152400" prst="angle"/>
          <a:contourClr>
            <a:schemeClr val="accent3">
              <a:hueOff val="0"/>
              <a:satOff val="0"/>
              <a:lumOff val="0"/>
              <a:alphaOff val="0"/>
              <a:shade val="27000"/>
              <a:satMod val="120000"/>
            </a:schemeClr>
          </a:contourClr>
        </a:sp3d>
      </dsp:spPr>
      <dsp:style>
        <a:lnRef idx="0">
          <a:scrgbClr r="0" g="0" b="0"/>
        </a:lnRef>
        <a:fillRef idx="3">
          <a:scrgbClr r="0" g="0" b="0"/>
        </a:fillRef>
        <a:effectRef idx="3">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dirty="0"/>
            <a:t>Age</a:t>
          </a:r>
          <a:endParaRPr lang="en-US" sz="2500" kern="1200" dirty="0"/>
        </a:p>
      </dsp:txBody>
      <dsp:txXfrm>
        <a:off x="550836" y="2342"/>
        <a:ext cx="2103889" cy="1262333"/>
      </dsp:txXfrm>
    </dsp:sp>
    <dsp:sp modelId="{ADD8151E-72D7-4536-838E-637F893E097F}">
      <dsp:nvSpPr>
        <dsp:cNvPr id="0" name=""/>
        <dsp:cNvSpPr/>
      </dsp:nvSpPr>
      <dsp:spPr>
        <a:xfrm>
          <a:off x="2865115" y="2342"/>
          <a:ext cx="2103889" cy="1262333"/>
        </a:xfrm>
        <a:prstGeom prst="rect">
          <a:avLst/>
        </a:prstGeom>
        <a:gradFill rotWithShape="0">
          <a:gsLst>
            <a:gs pos="0">
              <a:schemeClr val="accent3">
                <a:hueOff val="1231926"/>
                <a:satOff val="-6660"/>
                <a:lumOff val="-245"/>
                <a:alphaOff val="0"/>
              </a:schemeClr>
            </a:gs>
            <a:gs pos="90000">
              <a:schemeClr val="accent3">
                <a:hueOff val="1231926"/>
                <a:satOff val="-6660"/>
                <a:lumOff val="-245"/>
                <a:alphaOff val="0"/>
                <a:shade val="100000"/>
                <a:satMod val="105000"/>
              </a:schemeClr>
            </a:gs>
            <a:gs pos="100000">
              <a:schemeClr val="accent3">
                <a:hueOff val="1231926"/>
                <a:satOff val="-6660"/>
                <a:lumOff val="-245"/>
                <a:alphaOff val="0"/>
                <a:shade val="80000"/>
                <a:satMod val="120000"/>
              </a:schemeClr>
            </a:gs>
          </a:gsLst>
          <a:path path="circle">
            <a:fillToRect l="100000" t="100000" r="100000" b="100000"/>
          </a:path>
        </a:gradFill>
        <a:ln>
          <a:noFill/>
        </a:ln>
        <a:effectLst>
          <a:outerShdw blurRad="38100" dist="25400" dir="5400000" rotWithShape="0">
            <a:srgbClr val="000000">
              <a:alpha val="45000"/>
            </a:srgbClr>
          </a:outerShdw>
        </a:effectLst>
        <a:scene3d>
          <a:camera prst="orthographicFront">
            <a:rot lat="0" lon="0" rev="0"/>
          </a:camera>
          <a:lightRig rig="brightRoom" dir="t"/>
        </a:scene3d>
        <a:sp3d extrusionH="12700" contourW="25400" prstMaterial="flat">
          <a:bevelT w="63500" h="152400" prst="angle"/>
          <a:contourClr>
            <a:schemeClr val="accent3">
              <a:hueOff val="1231926"/>
              <a:satOff val="-6660"/>
              <a:lumOff val="-245"/>
              <a:alphaOff val="0"/>
              <a:shade val="27000"/>
              <a:satMod val="120000"/>
            </a:schemeClr>
          </a:contourClr>
        </a:sp3d>
      </dsp:spPr>
      <dsp:style>
        <a:lnRef idx="0">
          <a:scrgbClr r="0" g="0" b="0"/>
        </a:lnRef>
        <a:fillRef idx="3">
          <a:scrgbClr r="0" g="0" b="0"/>
        </a:fillRef>
        <a:effectRef idx="3">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dirty="0"/>
            <a:t>Race</a:t>
          </a:r>
          <a:endParaRPr lang="en-US" sz="2500" kern="1200" dirty="0"/>
        </a:p>
      </dsp:txBody>
      <dsp:txXfrm>
        <a:off x="2865115" y="2342"/>
        <a:ext cx="2103889" cy="1262333"/>
      </dsp:txXfrm>
    </dsp:sp>
    <dsp:sp modelId="{EDB9EE7C-D2FE-444A-AC7F-A7BF8FA41742}">
      <dsp:nvSpPr>
        <dsp:cNvPr id="0" name=""/>
        <dsp:cNvSpPr/>
      </dsp:nvSpPr>
      <dsp:spPr>
        <a:xfrm>
          <a:off x="5179393" y="2342"/>
          <a:ext cx="2103889" cy="1262333"/>
        </a:xfrm>
        <a:prstGeom prst="rect">
          <a:avLst/>
        </a:prstGeom>
        <a:gradFill rotWithShape="0">
          <a:gsLst>
            <a:gs pos="0">
              <a:schemeClr val="accent3">
                <a:hueOff val="2463851"/>
                <a:satOff val="-13319"/>
                <a:lumOff val="-490"/>
                <a:alphaOff val="0"/>
              </a:schemeClr>
            </a:gs>
            <a:gs pos="90000">
              <a:schemeClr val="accent3">
                <a:hueOff val="2463851"/>
                <a:satOff val="-13319"/>
                <a:lumOff val="-490"/>
                <a:alphaOff val="0"/>
                <a:shade val="100000"/>
                <a:satMod val="105000"/>
              </a:schemeClr>
            </a:gs>
            <a:gs pos="100000">
              <a:schemeClr val="accent3">
                <a:hueOff val="2463851"/>
                <a:satOff val="-13319"/>
                <a:lumOff val="-490"/>
                <a:alphaOff val="0"/>
                <a:shade val="80000"/>
                <a:satMod val="120000"/>
              </a:schemeClr>
            </a:gs>
          </a:gsLst>
          <a:path path="circle">
            <a:fillToRect l="100000" t="100000" r="100000" b="100000"/>
          </a:path>
        </a:gradFill>
        <a:ln>
          <a:noFill/>
        </a:ln>
        <a:effectLst>
          <a:outerShdw blurRad="38100" dist="25400" dir="5400000" rotWithShape="0">
            <a:srgbClr val="000000">
              <a:alpha val="45000"/>
            </a:srgbClr>
          </a:outerShdw>
        </a:effectLst>
        <a:scene3d>
          <a:camera prst="orthographicFront">
            <a:rot lat="0" lon="0" rev="0"/>
          </a:camera>
          <a:lightRig rig="brightRoom" dir="t"/>
        </a:scene3d>
        <a:sp3d extrusionH="12700" contourW="25400" prstMaterial="flat">
          <a:bevelT w="63500" h="152400" prst="angle"/>
          <a:contourClr>
            <a:schemeClr val="accent3">
              <a:hueOff val="2463851"/>
              <a:satOff val="-13319"/>
              <a:lumOff val="-490"/>
              <a:alphaOff val="0"/>
              <a:shade val="27000"/>
              <a:satMod val="120000"/>
            </a:schemeClr>
          </a:contourClr>
        </a:sp3d>
      </dsp:spPr>
      <dsp:style>
        <a:lnRef idx="0">
          <a:scrgbClr r="0" g="0" b="0"/>
        </a:lnRef>
        <a:fillRef idx="3">
          <a:scrgbClr r="0" g="0" b="0"/>
        </a:fillRef>
        <a:effectRef idx="3">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dirty="0"/>
            <a:t>Disability</a:t>
          </a:r>
          <a:endParaRPr lang="en-US" sz="2500" kern="1200" dirty="0"/>
        </a:p>
      </dsp:txBody>
      <dsp:txXfrm>
        <a:off x="5179393" y="2342"/>
        <a:ext cx="2103889" cy="1262333"/>
      </dsp:txXfrm>
    </dsp:sp>
    <dsp:sp modelId="{E66597CA-F7AB-4E13-B12D-2C01048A9ED4}">
      <dsp:nvSpPr>
        <dsp:cNvPr id="0" name=""/>
        <dsp:cNvSpPr/>
      </dsp:nvSpPr>
      <dsp:spPr>
        <a:xfrm>
          <a:off x="550836" y="1475065"/>
          <a:ext cx="2103889" cy="1262333"/>
        </a:xfrm>
        <a:prstGeom prst="rect">
          <a:avLst/>
        </a:prstGeom>
        <a:gradFill rotWithShape="0">
          <a:gsLst>
            <a:gs pos="0">
              <a:schemeClr val="accent3">
                <a:hueOff val="3695777"/>
                <a:satOff val="-19979"/>
                <a:lumOff val="-735"/>
                <a:alphaOff val="0"/>
              </a:schemeClr>
            </a:gs>
            <a:gs pos="90000">
              <a:schemeClr val="accent3">
                <a:hueOff val="3695777"/>
                <a:satOff val="-19979"/>
                <a:lumOff val="-735"/>
                <a:alphaOff val="0"/>
                <a:shade val="100000"/>
                <a:satMod val="105000"/>
              </a:schemeClr>
            </a:gs>
            <a:gs pos="100000">
              <a:schemeClr val="accent3">
                <a:hueOff val="3695777"/>
                <a:satOff val="-19979"/>
                <a:lumOff val="-735"/>
                <a:alphaOff val="0"/>
                <a:shade val="80000"/>
                <a:satMod val="120000"/>
              </a:schemeClr>
            </a:gs>
          </a:gsLst>
          <a:path path="circle">
            <a:fillToRect l="100000" t="100000" r="100000" b="100000"/>
          </a:path>
        </a:gradFill>
        <a:ln>
          <a:noFill/>
        </a:ln>
        <a:effectLst>
          <a:outerShdw blurRad="38100" dist="25400" dir="5400000" rotWithShape="0">
            <a:srgbClr val="000000">
              <a:alpha val="45000"/>
            </a:srgbClr>
          </a:outerShdw>
        </a:effectLst>
        <a:scene3d>
          <a:camera prst="orthographicFront">
            <a:rot lat="0" lon="0" rev="0"/>
          </a:camera>
          <a:lightRig rig="brightRoom" dir="t"/>
        </a:scene3d>
        <a:sp3d extrusionH="12700" contourW="25400" prstMaterial="flat">
          <a:bevelT w="63500" h="152400" prst="angle"/>
          <a:contourClr>
            <a:schemeClr val="accent3">
              <a:hueOff val="3695777"/>
              <a:satOff val="-19979"/>
              <a:lumOff val="-735"/>
              <a:alphaOff val="0"/>
              <a:shade val="27000"/>
              <a:satMod val="120000"/>
            </a:schemeClr>
          </a:contourClr>
        </a:sp3d>
      </dsp:spPr>
      <dsp:style>
        <a:lnRef idx="0">
          <a:scrgbClr r="0" g="0" b="0"/>
        </a:lnRef>
        <a:fillRef idx="3">
          <a:scrgbClr r="0" g="0" b="0"/>
        </a:fillRef>
        <a:effectRef idx="3">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dirty="0"/>
            <a:t>Sexual Orientation</a:t>
          </a:r>
          <a:endParaRPr lang="en-US" sz="2500" kern="1200" dirty="0"/>
        </a:p>
      </dsp:txBody>
      <dsp:txXfrm>
        <a:off x="550836" y="1475065"/>
        <a:ext cx="2103889" cy="1262333"/>
      </dsp:txXfrm>
    </dsp:sp>
    <dsp:sp modelId="{29343404-8A79-400B-B797-F93D82263D84}">
      <dsp:nvSpPr>
        <dsp:cNvPr id="0" name=""/>
        <dsp:cNvSpPr/>
      </dsp:nvSpPr>
      <dsp:spPr>
        <a:xfrm>
          <a:off x="2865115" y="1475065"/>
          <a:ext cx="2103889" cy="1262333"/>
        </a:xfrm>
        <a:prstGeom prst="rect">
          <a:avLst/>
        </a:prstGeom>
        <a:gradFill rotWithShape="0">
          <a:gsLst>
            <a:gs pos="0">
              <a:schemeClr val="accent3">
                <a:hueOff val="4927703"/>
                <a:satOff val="-26639"/>
                <a:lumOff val="-980"/>
                <a:alphaOff val="0"/>
              </a:schemeClr>
            </a:gs>
            <a:gs pos="90000">
              <a:schemeClr val="accent3">
                <a:hueOff val="4927703"/>
                <a:satOff val="-26639"/>
                <a:lumOff val="-980"/>
                <a:alphaOff val="0"/>
                <a:shade val="100000"/>
                <a:satMod val="105000"/>
              </a:schemeClr>
            </a:gs>
            <a:gs pos="100000">
              <a:schemeClr val="accent3">
                <a:hueOff val="4927703"/>
                <a:satOff val="-26639"/>
                <a:lumOff val="-980"/>
                <a:alphaOff val="0"/>
                <a:shade val="80000"/>
                <a:satMod val="120000"/>
              </a:schemeClr>
            </a:gs>
          </a:gsLst>
          <a:path path="circle">
            <a:fillToRect l="100000" t="100000" r="100000" b="100000"/>
          </a:path>
        </a:gradFill>
        <a:ln>
          <a:noFill/>
        </a:ln>
        <a:effectLst>
          <a:outerShdw blurRad="38100" dist="25400" dir="5400000" rotWithShape="0">
            <a:srgbClr val="000000">
              <a:alpha val="45000"/>
            </a:srgbClr>
          </a:outerShdw>
        </a:effectLst>
        <a:scene3d>
          <a:camera prst="orthographicFront">
            <a:rot lat="0" lon="0" rev="0"/>
          </a:camera>
          <a:lightRig rig="brightRoom" dir="t"/>
        </a:scene3d>
        <a:sp3d extrusionH="12700" contourW="25400" prstMaterial="flat">
          <a:bevelT w="63500" h="152400" prst="angle"/>
          <a:contourClr>
            <a:schemeClr val="accent3">
              <a:hueOff val="4927703"/>
              <a:satOff val="-26639"/>
              <a:lumOff val="-980"/>
              <a:alphaOff val="0"/>
              <a:shade val="27000"/>
              <a:satMod val="120000"/>
            </a:schemeClr>
          </a:contourClr>
        </a:sp3d>
      </dsp:spPr>
      <dsp:style>
        <a:lnRef idx="0">
          <a:scrgbClr r="0" g="0" b="0"/>
        </a:lnRef>
        <a:fillRef idx="3">
          <a:scrgbClr r="0" g="0" b="0"/>
        </a:fillRef>
        <a:effectRef idx="3">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dirty="0"/>
            <a:t>Gender</a:t>
          </a:r>
          <a:endParaRPr lang="en-US" sz="2500" kern="1200" dirty="0"/>
        </a:p>
      </dsp:txBody>
      <dsp:txXfrm>
        <a:off x="2865115" y="1475065"/>
        <a:ext cx="2103889" cy="1262333"/>
      </dsp:txXfrm>
    </dsp:sp>
    <dsp:sp modelId="{03DCAF1D-A9CA-42A9-8576-8FFF59B043BB}">
      <dsp:nvSpPr>
        <dsp:cNvPr id="0" name=""/>
        <dsp:cNvSpPr/>
      </dsp:nvSpPr>
      <dsp:spPr>
        <a:xfrm>
          <a:off x="5179393" y="1475065"/>
          <a:ext cx="2103889" cy="1262333"/>
        </a:xfrm>
        <a:prstGeom prst="rect">
          <a:avLst/>
        </a:prstGeom>
        <a:gradFill rotWithShape="0">
          <a:gsLst>
            <a:gs pos="0">
              <a:schemeClr val="accent3">
                <a:hueOff val="6159629"/>
                <a:satOff val="-33299"/>
                <a:lumOff val="-1226"/>
                <a:alphaOff val="0"/>
              </a:schemeClr>
            </a:gs>
            <a:gs pos="90000">
              <a:schemeClr val="accent3">
                <a:hueOff val="6159629"/>
                <a:satOff val="-33299"/>
                <a:lumOff val="-1226"/>
                <a:alphaOff val="0"/>
                <a:shade val="100000"/>
                <a:satMod val="105000"/>
              </a:schemeClr>
            </a:gs>
            <a:gs pos="100000">
              <a:schemeClr val="accent3">
                <a:hueOff val="6159629"/>
                <a:satOff val="-33299"/>
                <a:lumOff val="-1226"/>
                <a:alphaOff val="0"/>
                <a:shade val="80000"/>
                <a:satMod val="120000"/>
              </a:schemeClr>
            </a:gs>
          </a:gsLst>
          <a:path path="circle">
            <a:fillToRect l="100000" t="100000" r="100000" b="100000"/>
          </a:path>
        </a:gradFill>
        <a:ln>
          <a:noFill/>
        </a:ln>
        <a:effectLst>
          <a:outerShdw blurRad="38100" dist="25400" dir="5400000" rotWithShape="0">
            <a:srgbClr val="000000">
              <a:alpha val="45000"/>
            </a:srgbClr>
          </a:outerShdw>
        </a:effectLst>
        <a:scene3d>
          <a:camera prst="orthographicFront">
            <a:rot lat="0" lon="0" rev="0"/>
          </a:camera>
          <a:lightRig rig="brightRoom" dir="t"/>
        </a:scene3d>
        <a:sp3d extrusionH="12700" contourW="25400" prstMaterial="flat">
          <a:bevelT w="63500" h="152400" prst="angle"/>
          <a:contourClr>
            <a:schemeClr val="accent3">
              <a:hueOff val="6159629"/>
              <a:satOff val="-33299"/>
              <a:lumOff val="-1226"/>
              <a:alphaOff val="0"/>
              <a:shade val="27000"/>
              <a:satMod val="120000"/>
            </a:schemeClr>
          </a:contourClr>
        </a:sp3d>
      </dsp:spPr>
      <dsp:style>
        <a:lnRef idx="0">
          <a:scrgbClr r="0" g="0" b="0"/>
        </a:lnRef>
        <a:fillRef idx="3">
          <a:scrgbClr r="0" g="0" b="0"/>
        </a:fillRef>
        <a:effectRef idx="3">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dirty="0"/>
            <a:t>Gender Reassignment</a:t>
          </a:r>
          <a:endParaRPr lang="en-US" sz="2500" kern="1200" dirty="0"/>
        </a:p>
      </dsp:txBody>
      <dsp:txXfrm>
        <a:off x="5179393" y="1475065"/>
        <a:ext cx="2103889" cy="1262333"/>
      </dsp:txXfrm>
    </dsp:sp>
    <dsp:sp modelId="{FD1E979A-7B6D-407F-AD4D-0EF1C15937D5}">
      <dsp:nvSpPr>
        <dsp:cNvPr id="0" name=""/>
        <dsp:cNvSpPr/>
      </dsp:nvSpPr>
      <dsp:spPr>
        <a:xfrm>
          <a:off x="550836" y="2947787"/>
          <a:ext cx="2103889" cy="1262333"/>
        </a:xfrm>
        <a:prstGeom prst="rect">
          <a:avLst/>
        </a:prstGeom>
        <a:gradFill rotWithShape="0">
          <a:gsLst>
            <a:gs pos="0">
              <a:schemeClr val="accent3">
                <a:hueOff val="7391554"/>
                <a:satOff val="-39959"/>
                <a:lumOff val="-1471"/>
                <a:alphaOff val="0"/>
              </a:schemeClr>
            </a:gs>
            <a:gs pos="90000">
              <a:schemeClr val="accent3">
                <a:hueOff val="7391554"/>
                <a:satOff val="-39959"/>
                <a:lumOff val="-1471"/>
                <a:alphaOff val="0"/>
                <a:shade val="100000"/>
                <a:satMod val="105000"/>
              </a:schemeClr>
            </a:gs>
            <a:gs pos="100000">
              <a:schemeClr val="accent3">
                <a:hueOff val="7391554"/>
                <a:satOff val="-39959"/>
                <a:lumOff val="-1471"/>
                <a:alphaOff val="0"/>
                <a:shade val="80000"/>
                <a:satMod val="120000"/>
              </a:schemeClr>
            </a:gs>
          </a:gsLst>
          <a:path path="circle">
            <a:fillToRect l="100000" t="100000" r="100000" b="100000"/>
          </a:path>
        </a:gradFill>
        <a:ln>
          <a:noFill/>
        </a:ln>
        <a:effectLst>
          <a:outerShdw blurRad="38100" dist="25400" dir="5400000" rotWithShape="0">
            <a:srgbClr val="000000">
              <a:alpha val="45000"/>
            </a:srgbClr>
          </a:outerShdw>
        </a:effectLst>
        <a:scene3d>
          <a:camera prst="orthographicFront">
            <a:rot lat="0" lon="0" rev="0"/>
          </a:camera>
          <a:lightRig rig="brightRoom" dir="t"/>
        </a:scene3d>
        <a:sp3d extrusionH="12700" contourW="25400" prstMaterial="flat">
          <a:bevelT w="63500" h="152400" prst="angle"/>
          <a:contourClr>
            <a:schemeClr val="accent3">
              <a:hueOff val="7391554"/>
              <a:satOff val="-39959"/>
              <a:lumOff val="-1471"/>
              <a:alphaOff val="0"/>
              <a:shade val="27000"/>
              <a:satMod val="120000"/>
            </a:schemeClr>
          </a:contourClr>
        </a:sp3d>
      </dsp:spPr>
      <dsp:style>
        <a:lnRef idx="0">
          <a:scrgbClr r="0" g="0" b="0"/>
        </a:lnRef>
        <a:fillRef idx="3">
          <a:scrgbClr r="0" g="0" b="0"/>
        </a:fillRef>
        <a:effectRef idx="3">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dirty="0"/>
            <a:t>Pregnancy and Maternity</a:t>
          </a:r>
          <a:endParaRPr lang="en-US" sz="2500" kern="1200" dirty="0"/>
        </a:p>
      </dsp:txBody>
      <dsp:txXfrm>
        <a:off x="550836" y="2947787"/>
        <a:ext cx="2103889" cy="1262333"/>
      </dsp:txXfrm>
    </dsp:sp>
    <dsp:sp modelId="{F686E81F-37C2-4A10-8114-6FEFE9555805}">
      <dsp:nvSpPr>
        <dsp:cNvPr id="0" name=""/>
        <dsp:cNvSpPr/>
      </dsp:nvSpPr>
      <dsp:spPr>
        <a:xfrm>
          <a:off x="2865115" y="2947787"/>
          <a:ext cx="2103889" cy="1262333"/>
        </a:xfrm>
        <a:prstGeom prst="rect">
          <a:avLst/>
        </a:prstGeom>
        <a:gradFill rotWithShape="0">
          <a:gsLst>
            <a:gs pos="0">
              <a:schemeClr val="accent3">
                <a:hueOff val="8623480"/>
                <a:satOff val="-46618"/>
                <a:lumOff val="-1716"/>
                <a:alphaOff val="0"/>
              </a:schemeClr>
            </a:gs>
            <a:gs pos="90000">
              <a:schemeClr val="accent3">
                <a:hueOff val="8623480"/>
                <a:satOff val="-46618"/>
                <a:lumOff val="-1716"/>
                <a:alphaOff val="0"/>
                <a:shade val="100000"/>
                <a:satMod val="105000"/>
              </a:schemeClr>
            </a:gs>
            <a:gs pos="100000">
              <a:schemeClr val="accent3">
                <a:hueOff val="8623480"/>
                <a:satOff val="-46618"/>
                <a:lumOff val="-1716"/>
                <a:alphaOff val="0"/>
                <a:shade val="80000"/>
                <a:satMod val="120000"/>
              </a:schemeClr>
            </a:gs>
          </a:gsLst>
          <a:path path="circle">
            <a:fillToRect l="100000" t="100000" r="100000" b="100000"/>
          </a:path>
        </a:gradFill>
        <a:ln>
          <a:noFill/>
        </a:ln>
        <a:effectLst>
          <a:outerShdw blurRad="38100" dist="25400" dir="5400000" rotWithShape="0">
            <a:srgbClr val="000000">
              <a:alpha val="45000"/>
            </a:srgbClr>
          </a:outerShdw>
        </a:effectLst>
        <a:scene3d>
          <a:camera prst="orthographicFront">
            <a:rot lat="0" lon="0" rev="0"/>
          </a:camera>
          <a:lightRig rig="brightRoom" dir="t"/>
        </a:scene3d>
        <a:sp3d extrusionH="12700" contourW="25400" prstMaterial="flat">
          <a:bevelT w="63500" h="152400" prst="angle"/>
          <a:contourClr>
            <a:schemeClr val="accent3">
              <a:hueOff val="8623480"/>
              <a:satOff val="-46618"/>
              <a:lumOff val="-1716"/>
              <a:alphaOff val="0"/>
              <a:shade val="27000"/>
              <a:satMod val="120000"/>
            </a:schemeClr>
          </a:contourClr>
        </a:sp3d>
      </dsp:spPr>
      <dsp:style>
        <a:lnRef idx="0">
          <a:scrgbClr r="0" g="0" b="0"/>
        </a:lnRef>
        <a:fillRef idx="3">
          <a:scrgbClr r="0" g="0" b="0"/>
        </a:fillRef>
        <a:effectRef idx="3">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dirty="0"/>
            <a:t>Marriage and Civil Partnership</a:t>
          </a:r>
          <a:endParaRPr lang="en-US" sz="2500" kern="1200" dirty="0"/>
        </a:p>
      </dsp:txBody>
      <dsp:txXfrm>
        <a:off x="2865115" y="2947787"/>
        <a:ext cx="2103889" cy="1262333"/>
      </dsp:txXfrm>
    </dsp:sp>
    <dsp:sp modelId="{3F0254E9-5ACE-49DA-B4BE-09F27371C80C}">
      <dsp:nvSpPr>
        <dsp:cNvPr id="0" name=""/>
        <dsp:cNvSpPr/>
      </dsp:nvSpPr>
      <dsp:spPr>
        <a:xfrm>
          <a:off x="5179393" y="2947787"/>
          <a:ext cx="2103889" cy="1262333"/>
        </a:xfrm>
        <a:prstGeom prst="rect">
          <a:avLst/>
        </a:prstGeom>
        <a:gradFill rotWithShape="0">
          <a:gsLst>
            <a:gs pos="0">
              <a:schemeClr val="accent3">
                <a:hueOff val="9855406"/>
                <a:satOff val="-53278"/>
                <a:lumOff val="-1961"/>
                <a:alphaOff val="0"/>
              </a:schemeClr>
            </a:gs>
            <a:gs pos="90000">
              <a:schemeClr val="accent3">
                <a:hueOff val="9855406"/>
                <a:satOff val="-53278"/>
                <a:lumOff val="-1961"/>
                <a:alphaOff val="0"/>
                <a:shade val="100000"/>
                <a:satMod val="105000"/>
              </a:schemeClr>
            </a:gs>
            <a:gs pos="100000">
              <a:schemeClr val="accent3">
                <a:hueOff val="9855406"/>
                <a:satOff val="-53278"/>
                <a:lumOff val="-1961"/>
                <a:alphaOff val="0"/>
                <a:shade val="80000"/>
                <a:satMod val="120000"/>
              </a:schemeClr>
            </a:gs>
          </a:gsLst>
          <a:path path="circle">
            <a:fillToRect l="100000" t="100000" r="100000" b="100000"/>
          </a:path>
        </a:gradFill>
        <a:ln>
          <a:noFill/>
        </a:ln>
        <a:effectLst>
          <a:outerShdw blurRad="38100" dist="25400" dir="5400000" rotWithShape="0">
            <a:srgbClr val="000000">
              <a:alpha val="45000"/>
            </a:srgbClr>
          </a:outerShdw>
        </a:effectLst>
        <a:scene3d>
          <a:camera prst="orthographicFront">
            <a:rot lat="0" lon="0" rev="0"/>
          </a:camera>
          <a:lightRig rig="brightRoom" dir="t"/>
        </a:scene3d>
        <a:sp3d extrusionH="12700" contourW="25400" prstMaterial="flat">
          <a:bevelT w="63500" h="152400" prst="angle"/>
          <a:contourClr>
            <a:schemeClr val="accent3">
              <a:hueOff val="9855406"/>
              <a:satOff val="-53278"/>
              <a:lumOff val="-1961"/>
              <a:alphaOff val="0"/>
              <a:shade val="27000"/>
              <a:satMod val="120000"/>
            </a:schemeClr>
          </a:contourClr>
        </a:sp3d>
      </dsp:spPr>
      <dsp:style>
        <a:lnRef idx="0">
          <a:scrgbClr r="0" g="0" b="0"/>
        </a:lnRef>
        <a:fillRef idx="3">
          <a:scrgbClr r="0" g="0" b="0"/>
        </a:fillRef>
        <a:effectRef idx="3">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dirty="0"/>
            <a:t>Religion and Belief</a:t>
          </a:r>
          <a:endParaRPr lang="en-US" sz="2500" kern="1200" dirty="0"/>
        </a:p>
      </dsp:txBody>
      <dsp:txXfrm>
        <a:off x="5179393" y="2947787"/>
        <a:ext cx="2103889" cy="126233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1533A0F-1BCB-4248-AD5C-724C3E5D4306}">
      <dsp:nvSpPr>
        <dsp:cNvPr id="0" name=""/>
        <dsp:cNvSpPr/>
      </dsp:nvSpPr>
      <dsp:spPr>
        <a:xfrm>
          <a:off x="522465" y="2569"/>
          <a:ext cx="2191366" cy="1314819"/>
        </a:xfrm>
        <a:prstGeom prst="rect">
          <a:avLst/>
        </a:prstGeom>
        <a:gradFill rotWithShape="0">
          <a:gsLst>
            <a:gs pos="0">
              <a:schemeClr val="accent3">
                <a:hueOff val="0"/>
                <a:satOff val="0"/>
                <a:lumOff val="0"/>
                <a:alphaOff val="0"/>
              </a:schemeClr>
            </a:gs>
            <a:gs pos="90000">
              <a:schemeClr val="accent3">
                <a:hueOff val="0"/>
                <a:satOff val="0"/>
                <a:lumOff val="0"/>
                <a:alphaOff val="0"/>
                <a:shade val="100000"/>
                <a:satMod val="105000"/>
              </a:schemeClr>
            </a:gs>
            <a:gs pos="100000">
              <a:schemeClr val="accent3">
                <a:hueOff val="0"/>
                <a:satOff val="0"/>
                <a:lumOff val="0"/>
                <a:alphaOff val="0"/>
                <a:shade val="80000"/>
                <a:satMod val="120000"/>
              </a:schemeClr>
            </a:gs>
          </a:gsLst>
          <a:path path="circle">
            <a:fillToRect l="100000" t="100000" r="100000" b="100000"/>
          </a:path>
        </a:gradFill>
        <a:ln>
          <a:noFill/>
        </a:ln>
        <a:effectLst>
          <a:outerShdw blurRad="38100" dist="25400" dir="5400000" rotWithShape="0">
            <a:srgbClr val="000000">
              <a:alpha val="45000"/>
            </a:srgbClr>
          </a:outerShdw>
        </a:effectLst>
        <a:scene3d>
          <a:camera prst="orthographicFront">
            <a:rot lat="0" lon="0" rev="0"/>
          </a:camera>
          <a:lightRig rig="brightRoom" dir="t"/>
        </a:scene3d>
        <a:sp3d extrusionH="12700" contourW="25400" prstMaterial="flat">
          <a:bevelT w="63500" h="152400" prst="angle"/>
          <a:contourClr>
            <a:schemeClr val="accent3">
              <a:hueOff val="0"/>
              <a:satOff val="0"/>
              <a:lumOff val="0"/>
              <a:alphaOff val="0"/>
              <a:shade val="27000"/>
              <a:satMod val="120000"/>
            </a:schemeClr>
          </a:contourClr>
        </a:sp3d>
      </dsp:spPr>
      <dsp:style>
        <a:lnRef idx="0">
          <a:scrgbClr r="0" g="0" b="0"/>
        </a:lnRef>
        <a:fillRef idx="3">
          <a:scrgbClr r="0" g="0" b="0"/>
        </a:fillRef>
        <a:effectRef idx="3">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dirty="0"/>
            <a:t>Learning styles</a:t>
          </a:r>
          <a:endParaRPr lang="en-US" sz="2600" kern="1200" dirty="0"/>
        </a:p>
      </dsp:txBody>
      <dsp:txXfrm>
        <a:off x="522465" y="2569"/>
        <a:ext cx="2191366" cy="1314819"/>
      </dsp:txXfrm>
    </dsp:sp>
    <dsp:sp modelId="{ADD8151E-72D7-4536-838E-637F893E097F}">
      <dsp:nvSpPr>
        <dsp:cNvPr id="0" name=""/>
        <dsp:cNvSpPr/>
      </dsp:nvSpPr>
      <dsp:spPr>
        <a:xfrm>
          <a:off x="2932968" y="2569"/>
          <a:ext cx="2191366" cy="1314819"/>
        </a:xfrm>
        <a:prstGeom prst="rect">
          <a:avLst/>
        </a:prstGeom>
        <a:gradFill rotWithShape="0">
          <a:gsLst>
            <a:gs pos="0">
              <a:schemeClr val="accent3">
                <a:hueOff val="1231926"/>
                <a:satOff val="-6660"/>
                <a:lumOff val="-245"/>
                <a:alphaOff val="0"/>
              </a:schemeClr>
            </a:gs>
            <a:gs pos="90000">
              <a:schemeClr val="accent3">
                <a:hueOff val="1231926"/>
                <a:satOff val="-6660"/>
                <a:lumOff val="-245"/>
                <a:alphaOff val="0"/>
                <a:shade val="100000"/>
                <a:satMod val="105000"/>
              </a:schemeClr>
            </a:gs>
            <a:gs pos="100000">
              <a:schemeClr val="accent3">
                <a:hueOff val="1231926"/>
                <a:satOff val="-6660"/>
                <a:lumOff val="-245"/>
                <a:alphaOff val="0"/>
                <a:shade val="80000"/>
                <a:satMod val="120000"/>
              </a:schemeClr>
            </a:gs>
          </a:gsLst>
          <a:path path="circle">
            <a:fillToRect l="100000" t="100000" r="100000" b="100000"/>
          </a:path>
        </a:gradFill>
        <a:ln>
          <a:noFill/>
        </a:ln>
        <a:effectLst>
          <a:outerShdw blurRad="38100" dist="25400" dir="5400000" rotWithShape="0">
            <a:srgbClr val="000000">
              <a:alpha val="45000"/>
            </a:srgbClr>
          </a:outerShdw>
        </a:effectLst>
        <a:scene3d>
          <a:camera prst="orthographicFront">
            <a:rot lat="0" lon="0" rev="0"/>
          </a:camera>
          <a:lightRig rig="brightRoom" dir="t"/>
        </a:scene3d>
        <a:sp3d extrusionH="12700" contourW="25400" prstMaterial="flat">
          <a:bevelT w="63500" h="152400" prst="angle"/>
          <a:contourClr>
            <a:schemeClr val="accent3">
              <a:hueOff val="1231926"/>
              <a:satOff val="-6660"/>
              <a:lumOff val="-245"/>
              <a:alphaOff val="0"/>
              <a:shade val="27000"/>
              <a:satMod val="120000"/>
            </a:schemeClr>
          </a:contourClr>
        </a:sp3d>
      </dsp:spPr>
      <dsp:style>
        <a:lnRef idx="0">
          <a:scrgbClr r="0" g="0" b="0"/>
        </a:lnRef>
        <a:fillRef idx="3">
          <a:scrgbClr r="0" g="0" b="0"/>
        </a:fillRef>
        <a:effectRef idx="3">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dirty="0"/>
            <a:t>Abilities</a:t>
          </a:r>
          <a:endParaRPr lang="en-US" sz="2600" kern="1200" dirty="0"/>
        </a:p>
      </dsp:txBody>
      <dsp:txXfrm>
        <a:off x="2932968" y="2569"/>
        <a:ext cx="2191366" cy="1314819"/>
      </dsp:txXfrm>
    </dsp:sp>
    <dsp:sp modelId="{EDB9EE7C-D2FE-444A-AC7F-A7BF8FA41742}">
      <dsp:nvSpPr>
        <dsp:cNvPr id="0" name=""/>
        <dsp:cNvSpPr/>
      </dsp:nvSpPr>
      <dsp:spPr>
        <a:xfrm>
          <a:off x="5343471" y="2569"/>
          <a:ext cx="2191366" cy="1314819"/>
        </a:xfrm>
        <a:prstGeom prst="rect">
          <a:avLst/>
        </a:prstGeom>
        <a:gradFill rotWithShape="0">
          <a:gsLst>
            <a:gs pos="0">
              <a:schemeClr val="accent3">
                <a:hueOff val="2463851"/>
                <a:satOff val="-13319"/>
                <a:lumOff val="-490"/>
                <a:alphaOff val="0"/>
              </a:schemeClr>
            </a:gs>
            <a:gs pos="90000">
              <a:schemeClr val="accent3">
                <a:hueOff val="2463851"/>
                <a:satOff val="-13319"/>
                <a:lumOff val="-490"/>
                <a:alphaOff val="0"/>
                <a:shade val="100000"/>
                <a:satMod val="105000"/>
              </a:schemeClr>
            </a:gs>
            <a:gs pos="100000">
              <a:schemeClr val="accent3">
                <a:hueOff val="2463851"/>
                <a:satOff val="-13319"/>
                <a:lumOff val="-490"/>
                <a:alphaOff val="0"/>
                <a:shade val="80000"/>
                <a:satMod val="120000"/>
              </a:schemeClr>
            </a:gs>
          </a:gsLst>
          <a:path path="circle">
            <a:fillToRect l="100000" t="100000" r="100000" b="100000"/>
          </a:path>
        </a:gradFill>
        <a:ln>
          <a:noFill/>
        </a:ln>
        <a:effectLst>
          <a:outerShdw blurRad="38100" dist="25400" dir="5400000" rotWithShape="0">
            <a:srgbClr val="000000">
              <a:alpha val="45000"/>
            </a:srgbClr>
          </a:outerShdw>
        </a:effectLst>
        <a:scene3d>
          <a:camera prst="orthographicFront">
            <a:rot lat="0" lon="0" rev="0"/>
          </a:camera>
          <a:lightRig rig="brightRoom" dir="t"/>
        </a:scene3d>
        <a:sp3d extrusionH="12700" contourW="25400" prstMaterial="flat">
          <a:bevelT w="63500" h="152400" prst="angle"/>
          <a:contourClr>
            <a:schemeClr val="accent3">
              <a:hueOff val="2463851"/>
              <a:satOff val="-13319"/>
              <a:lumOff val="-490"/>
              <a:alphaOff val="0"/>
              <a:shade val="27000"/>
              <a:satMod val="120000"/>
            </a:schemeClr>
          </a:contourClr>
        </a:sp3d>
      </dsp:spPr>
      <dsp:style>
        <a:lnRef idx="0">
          <a:scrgbClr r="0" g="0" b="0"/>
        </a:lnRef>
        <a:fillRef idx="3">
          <a:scrgbClr r="0" g="0" b="0"/>
        </a:fillRef>
        <a:effectRef idx="3">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dirty="0"/>
            <a:t>Ethical Values</a:t>
          </a:r>
          <a:endParaRPr lang="en-US" sz="2600" kern="1200" dirty="0"/>
        </a:p>
      </dsp:txBody>
      <dsp:txXfrm>
        <a:off x="5343471" y="2569"/>
        <a:ext cx="2191366" cy="1314819"/>
      </dsp:txXfrm>
    </dsp:sp>
    <dsp:sp modelId="{E66597CA-F7AB-4E13-B12D-2C01048A9ED4}">
      <dsp:nvSpPr>
        <dsp:cNvPr id="0" name=""/>
        <dsp:cNvSpPr/>
      </dsp:nvSpPr>
      <dsp:spPr>
        <a:xfrm>
          <a:off x="522465" y="1536526"/>
          <a:ext cx="2191366" cy="1314819"/>
        </a:xfrm>
        <a:prstGeom prst="rect">
          <a:avLst/>
        </a:prstGeom>
        <a:gradFill rotWithShape="0">
          <a:gsLst>
            <a:gs pos="0">
              <a:schemeClr val="accent3">
                <a:hueOff val="3695777"/>
                <a:satOff val="-19979"/>
                <a:lumOff val="-735"/>
                <a:alphaOff val="0"/>
              </a:schemeClr>
            </a:gs>
            <a:gs pos="90000">
              <a:schemeClr val="accent3">
                <a:hueOff val="3695777"/>
                <a:satOff val="-19979"/>
                <a:lumOff val="-735"/>
                <a:alphaOff val="0"/>
                <a:shade val="100000"/>
                <a:satMod val="105000"/>
              </a:schemeClr>
            </a:gs>
            <a:gs pos="100000">
              <a:schemeClr val="accent3">
                <a:hueOff val="3695777"/>
                <a:satOff val="-19979"/>
                <a:lumOff val="-735"/>
                <a:alphaOff val="0"/>
                <a:shade val="80000"/>
                <a:satMod val="120000"/>
              </a:schemeClr>
            </a:gs>
          </a:gsLst>
          <a:path path="circle">
            <a:fillToRect l="100000" t="100000" r="100000" b="100000"/>
          </a:path>
        </a:gradFill>
        <a:ln>
          <a:noFill/>
        </a:ln>
        <a:effectLst>
          <a:outerShdw blurRad="38100" dist="25400" dir="5400000" rotWithShape="0">
            <a:srgbClr val="000000">
              <a:alpha val="45000"/>
            </a:srgbClr>
          </a:outerShdw>
        </a:effectLst>
        <a:scene3d>
          <a:camera prst="orthographicFront">
            <a:rot lat="0" lon="0" rev="0"/>
          </a:camera>
          <a:lightRig rig="brightRoom" dir="t"/>
        </a:scene3d>
        <a:sp3d extrusionH="12700" contourW="25400" prstMaterial="flat">
          <a:bevelT w="63500" h="152400" prst="angle"/>
          <a:contourClr>
            <a:schemeClr val="accent3">
              <a:hueOff val="3695777"/>
              <a:satOff val="-19979"/>
              <a:lumOff val="-735"/>
              <a:alphaOff val="0"/>
              <a:shade val="27000"/>
              <a:satMod val="120000"/>
            </a:schemeClr>
          </a:contourClr>
        </a:sp3d>
      </dsp:spPr>
      <dsp:style>
        <a:lnRef idx="0">
          <a:scrgbClr r="0" g="0" b="0"/>
        </a:lnRef>
        <a:fillRef idx="3">
          <a:scrgbClr r="0" g="0" b="0"/>
        </a:fillRef>
        <a:effectRef idx="3">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dirty="0"/>
            <a:t>Peer Groups</a:t>
          </a:r>
          <a:endParaRPr lang="en-US" sz="2600" kern="1200" dirty="0"/>
        </a:p>
      </dsp:txBody>
      <dsp:txXfrm>
        <a:off x="522465" y="1536526"/>
        <a:ext cx="2191366" cy="1314819"/>
      </dsp:txXfrm>
    </dsp:sp>
    <dsp:sp modelId="{29343404-8A79-400B-B797-F93D82263D84}">
      <dsp:nvSpPr>
        <dsp:cNvPr id="0" name=""/>
        <dsp:cNvSpPr/>
      </dsp:nvSpPr>
      <dsp:spPr>
        <a:xfrm>
          <a:off x="2932968" y="1536526"/>
          <a:ext cx="2191366" cy="1314819"/>
        </a:xfrm>
        <a:prstGeom prst="rect">
          <a:avLst/>
        </a:prstGeom>
        <a:gradFill rotWithShape="0">
          <a:gsLst>
            <a:gs pos="0">
              <a:schemeClr val="accent3">
                <a:hueOff val="4927703"/>
                <a:satOff val="-26639"/>
                <a:lumOff val="-980"/>
                <a:alphaOff val="0"/>
              </a:schemeClr>
            </a:gs>
            <a:gs pos="90000">
              <a:schemeClr val="accent3">
                <a:hueOff val="4927703"/>
                <a:satOff val="-26639"/>
                <a:lumOff val="-980"/>
                <a:alphaOff val="0"/>
                <a:shade val="100000"/>
                <a:satMod val="105000"/>
              </a:schemeClr>
            </a:gs>
            <a:gs pos="100000">
              <a:schemeClr val="accent3">
                <a:hueOff val="4927703"/>
                <a:satOff val="-26639"/>
                <a:lumOff val="-980"/>
                <a:alphaOff val="0"/>
                <a:shade val="80000"/>
                <a:satMod val="120000"/>
              </a:schemeClr>
            </a:gs>
          </a:gsLst>
          <a:path path="circle">
            <a:fillToRect l="100000" t="100000" r="100000" b="100000"/>
          </a:path>
        </a:gradFill>
        <a:ln>
          <a:noFill/>
        </a:ln>
        <a:effectLst>
          <a:outerShdw blurRad="38100" dist="25400" dir="5400000" rotWithShape="0">
            <a:srgbClr val="000000">
              <a:alpha val="45000"/>
            </a:srgbClr>
          </a:outerShdw>
        </a:effectLst>
        <a:scene3d>
          <a:camera prst="orthographicFront">
            <a:rot lat="0" lon="0" rev="0"/>
          </a:camera>
          <a:lightRig rig="brightRoom" dir="t"/>
        </a:scene3d>
        <a:sp3d extrusionH="12700" contourW="25400" prstMaterial="flat">
          <a:bevelT w="63500" h="152400" prst="angle"/>
          <a:contourClr>
            <a:schemeClr val="accent3">
              <a:hueOff val="4927703"/>
              <a:satOff val="-26639"/>
              <a:lumOff val="-980"/>
              <a:alphaOff val="0"/>
              <a:shade val="27000"/>
              <a:satMod val="120000"/>
            </a:schemeClr>
          </a:contourClr>
        </a:sp3d>
      </dsp:spPr>
      <dsp:style>
        <a:lnRef idx="0">
          <a:scrgbClr r="0" g="0" b="0"/>
        </a:lnRef>
        <a:fillRef idx="3">
          <a:scrgbClr r="0" g="0" b="0"/>
        </a:fillRef>
        <a:effectRef idx="3">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dirty="0"/>
            <a:t>Personality differences</a:t>
          </a:r>
          <a:endParaRPr lang="en-US" sz="2600" kern="1200" dirty="0"/>
        </a:p>
      </dsp:txBody>
      <dsp:txXfrm>
        <a:off x="2932968" y="1536526"/>
        <a:ext cx="2191366" cy="1314819"/>
      </dsp:txXfrm>
    </dsp:sp>
    <dsp:sp modelId="{03DCAF1D-A9CA-42A9-8576-8FFF59B043BB}">
      <dsp:nvSpPr>
        <dsp:cNvPr id="0" name=""/>
        <dsp:cNvSpPr/>
      </dsp:nvSpPr>
      <dsp:spPr>
        <a:xfrm>
          <a:off x="5343471" y="1536526"/>
          <a:ext cx="2191366" cy="1314819"/>
        </a:xfrm>
        <a:prstGeom prst="rect">
          <a:avLst/>
        </a:prstGeom>
        <a:gradFill rotWithShape="0">
          <a:gsLst>
            <a:gs pos="0">
              <a:schemeClr val="accent3">
                <a:hueOff val="6159629"/>
                <a:satOff val="-33299"/>
                <a:lumOff val="-1226"/>
                <a:alphaOff val="0"/>
              </a:schemeClr>
            </a:gs>
            <a:gs pos="90000">
              <a:schemeClr val="accent3">
                <a:hueOff val="6159629"/>
                <a:satOff val="-33299"/>
                <a:lumOff val="-1226"/>
                <a:alphaOff val="0"/>
                <a:shade val="100000"/>
                <a:satMod val="105000"/>
              </a:schemeClr>
            </a:gs>
            <a:gs pos="100000">
              <a:schemeClr val="accent3">
                <a:hueOff val="6159629"/>
                <a:satOff val="-33299"/>
                <a:lumOff val="-1226"/>
                <a:alphaOff val="0"/>
                <a:shade val="80000"/>
                <a:satMod val="120000"/>
              </a:schemeClr>
            </a:gs>
          </a:gsLst>
          <a:path path="circle">
            <a:fillToRect l="100000" t="100000" r="100000" b="100000"/>
          </a:path>
        </a:gradFill>
        <a:ln>
          <a:noFill/>
        </a:ln>
        <a:effectLst>
          <a:outerShdw blurRad="38100" dist="25400" dir="5400000" rotWithShape="0">
            <a:srgbClr val="000000">
              <a:alpha val="45000"/>
            </a:srgbClr>
          </a:outerShdw>
        </a:effectLst>
        <a:scene3d>
          <a:camera prst="orthographicFront">
            <a:rot lat="0" lon="0" rev="0"/>
          </a:camera>
          <a:lightRig rig="brightRoom" dir="t"/>
        </a:scene3d>
        <a:sp3d extrusionH="12700" contourW="25400" prstMaterial="flat">
          <a:bevelT w="63500" h="152400" prst="angle"/>
          <a:contourClr>
            <a:schemeClr val="accent3">
              <a:hueOff val="6159629"/>
              <a:satOff val="-33299"/>
              <a:lumOff val="-1226"/>
              <a:alphaOff val="0"/>
              <a:shade val="27000"/>
              <a:satMod val="120000"/>
            </a:schemeClr>
          </a:contourClr>
        </a:sp3d>
      </dsp:spPr>
      <dsp:style>
        <a:lnRef idx="0">
          <a:scrgbClr r="0" g="0" b="0"/>
        </a:lnRef>
        <a:fillRef idx="3">
          <a:scrgbClr r="0" g="0" b="0"/>
        </a:fillRef>
        <a:effectRef idx="3">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dirty="0"/>
            <a:t>Dietary requirements</a:t>
          </a:r>
          <a:endParaRPr lang="en-US" sz="2600" kern="1200" dirty="0"/>
        </a:p>
      </dsp:txBody>
      <dsp:txXfrm>
        <a:off x="5343471" y="1536526"/>
        <a:ext cx="2191366" cy="1314819"/>
      </dsp:txXfrm>
    </dsp:sp>
    <dsp:sp modelId="{FD1E979A-7B6D-407F-AD4D-0EF1C15937D5}">
      <dsp:nvSpPr>
        <dsp:cNvPr id="0" name=""/>
        <dsp:cNvSpPr/>
      </dsp:nvSpPr>
      <dsp:spPr>
        <a:xfrm>
          <a:off x="522465" y="3070482"/>
          <a:ext cx="2191366" cy="1314819"/>
        </a:xfrm>
        <a:prstGeom prst="rect">
          <a:avLst/>
        </a:prstGeom>
        <a:gradFill rotWithShape="0">
          <a:gsLst>
            <a:gs pos="0">
              <a:schemeClr val="accent3">
                <a:hueOff val="7391554"/>
                <a:satOff val="-39959"/>
                <a:lumOff val="-1471"/>
                <a:alphaOff val="0"/>
              </a:schemeClr>
            </a:gs>
            <a:gs pos="90000">
              <a:schemeClr val="accent3">
                <a:hueOff val="7391554"/>
                <a:satOff val="-39959"/>
                <a:lumOff val="-1471"/>
                <a:alphaOff val="0"/>
                <a:shade val="100000"/>
                <a:satMod val="105000"/>
              </a:schemeClr>
            </a:gs>
            <a:gs pos="100000">
              <a:schemeClr val="accent3">
                <a:hueOff val="7391554"/>
                <a:satOff val="-39959"/>
                <a:lumOff val="-1471"/>
                <a:alphaOff val="0"/>
                <a:shade val="80000"/>
                <a:satMod val="120000"/>
              </a:schemeClr>
            </a:gs>
          </a:gsLst>
          <a:path path="circle">
            <a:fillToRect l="100000" t="100000" r="100000" b="100000"/>
          </a:path>
        </a:gradFill>
        <a:ln>
          <a:noFill/>
        </a:ln>
        <a:effectLst>
          <a:outerShdw blurRad="38100" dist="25400" dir="5400000" rotWithShape="0">
            <a:srgbClr val="000000">
              <a:alpha val="45000"/>
            </a:srgbClr>
          </a:outerShdw>
        </a:effectLst>
        <a:scene3d>
          <a:camera prst="orthographicFront">
            <a:rot lat="0" lon="0" rev="0"/>
          </a:camera>
          <a:lightRig rig="brightRoom" dir="t"/>
        </a:scene3d>
        <a:sp3d extrusionH="12700" contourW="25400" prstMaterial="flat">
          <a:bevelT w="63500" h="152400" prst="angle"/>
          <a:contourClr>
            <a:schemeClr val="accent3">
              <a:hueOff val="7391554"/>
              <a:satOff val="-39959"/>
              <a:lumOff val="-1471"/>
              <a:alphaOff val="0"/>
              <a:shade val="27000"/>
              <a:satMod val="120000"/>
            </a:schemeClr>
          </a:contourClr>
        </a:sp3d>
      </dsp:spPr>
      <dsp:style>
        <a:lnRef idx="0">
          <a:scrgbClr r="0" g="0" b="0"/>
        </a:lnRef>
        <a:fillRef idx="3">
          <a:scrgbClr r="0" g="0" b="0"/>
        </a:fillRef>
        <a:effectRef idx="3">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dirty="0"/>
            <a:t>Political views</a:t>
          </a:r>
          <a:endParaRPr lang="en-US" sz="2600" kern="1200" dirty="0"/>
        </a:p>
      </dsp:txBody>
      <dsp:txXfrm>
        <a:off x="522465" y="3070482"/>
        <a:ext cx="2191366" cy="1314819"/>
      </dsp:txXfrm>
    </dsp:sp>
    <dsp:sp modelId="{F686E81F-37C2-4A10-8114-6FEFE9555805}">
      <dsp:nvSpPr>
        <dsp:cNvPr id="0" name=""/>
        <dsp:cNvSpPr/>
      </dsp:nvSpPr>
      <dsp:spPr>
        <a:xfrm>
          <a:off x="2932968" y="3070482"/>
          <a:ext cx="2191366" cy="1314819"/>
        </a:xfrm>
        <a:prstGeom prst="rect">
          <a:avLst/>
        </a:prstGeom>
        <a:gradFill rotWithShape="0">
          <a:gsLst>
            <a:gs pos="0">
              <a:schemeClr val="accent3">
                <a:hueOff val="8623480"/>
                <a:satOff val="-46618"/>
                <a:lumOff val="-1716"/>
                <a:alphaOff val="0"/>
              </a:schemeClr>
            </a:gs>
            <a:gs pos="90000">
              <a:schemeClr val="accent3">
                <a:hueOff val="8623480"/>
                <a:satOff val="-46618"/>
                <a:lumOff val="-1716"/>
                <a:alphaOff val="0"/>
                <a:shade val="100000"/>
                <a:satMod val="105000"/>
              </a:schemeClr>
            </a:gs>
            <a:gs pos="100000">
              <a:schemeClr val="accent3">
                <a:hueOff val="8623480"/>
                <a:satOff val="-46618"/>
                <a:lumOff val="-1716"/>
                <a:alphaOff val="0"/>
                <a:shade val="80000"/>
                <a:satMod val="120000"/>
              </a:schemeClr>
            </a:gs>
          </a:gsLst>
          <a:path path="circle">
            <a:fillToRect l="100000" t="100000" r="100000" b="100000"/>
          </a:path>
        </a:gradFill>
        <a:ln>
          <a:noFill/>
        </a:ln>
        <a:effectLst>
          <a:outerShdw blurRad="38100" dist="25400" dir="5400000" rotWithShape="0">
            <a:srgbClr val="000000">
              <a:alpha val="45000"/>
            </a:srgbClr>
          </a:outerShdw>
        </a:effectLst>
        <a:scene3d>
          <a:camera prst="orthographicFront">
            <a:rot lat="0" lon="0" rev="0"/>
          </a:camera>
          <a:lightRig rig="brightRoom" dir="t"/>
        </a:scene3d>
        <a:sp3d extrusionH="12700" contourW="25400" prstMaterial="flat">
          <a:bevelT w="63500" h="152400" prst="angle"/>
          <a:contourClr>
            <a:schemeClr val="accent3">
              <a:hueOff val="8623480"/>
              <a:satOff val="-46618"/>
              <a:lumOff val="-1716"/>
              <a:alphaOff val="0"/>
              <a:shade val="27000"/>
              <a:satMod val="120000"/>
            </a:schemeClr>
          </a:contourClr>
        </a:sp3d>
      </dsp:spPr>
      <dsp:style>
        <a:lnRef idx="0">
          <a:scrgbClr r="0" g="0" b="0"/>
        </a:lnRef>
        <a:fillRef idx="3">
          <a:scrgbClr r="0" g="0" b="0"/>
        </a:fillRef>
        <a:effectRef idx="3">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dirty="0"/>
            <a:t>Socio economic differences</a:t>
          </a:r>
          <a:endParaRPr lang="en-US" sz="2600" kern="1200" dirty="0"/>
        </a:p>
      </dsp:txBody>
      <dsp:txXfrm>
        <a:off x="2932968" y="3070482"/>
        <a:ext cx="2191366" cy="1314819"/>
      </dsp:txXfrm>
    </dsp:sp>
    <dsp:sp modelId="{3F0254E9-5ACE-49DA-B4BE-09F27371C80C}">
      <dsp:nvSpPr>
        <dsp:cNvPr id="0" name=""/>
        <dsp:cNvSpPr/>
      </dsp:nvSpPr>
      <dsp:spPr>
        <a:xfrm>
          <a:off x="5343471" y="3070482"/>
          <a:ext cx="2191366" cy="1314819"/>
        </a:xfrm>
        <a:prstGeom prst="rect">
          <a:avLst/>
        </a:prstGeom>
        <a:gradFill rotWithShape="0">
          <a:gsLst>
            <a:gs pos="0">
              <a:schemeClr val="accent3">
                <a:hueOff val="9855406"/>
                <a:satOff val="-53278"/>
                <a:lumOff val="-1961"/>
                <a:alphaOff val="0"/>
              </a:schemeClr>
            </a:gs>
            <a:gs pos="90000">
              <a:schemeClr val="accent3">
                <a:hueOff val="9855406"/>
                <a:satOff val="-53278"/>
                <a:lumOff val="-1961"/>
                <a:alphaOff val="0"/>
                <a:shade val="100000"/>
                <a:satMod val="105000"/>
              </a:schemeClr>
            </a:gs>
            <a:gs pos="100000">
              <a:schemeClr val="accent3">
                <a:hueOff val="9855406"/>
                <a:satOff val="-53278"/>
                <a:lumOff val="-1961"/>
                <a:alphaOff val="0"/>
                <a:shade val="80000"/>
                <a:satMod val="120000"/>
              </a:schemeClr>
            </a:gs>
          </a:gsLst>
          <a:path path="circle">
            <a:fillToRect l="100000" t="100000" r="100000" b="100000"/>
          </a:path>
        </a:gradFill>
        <a:ln>
          <a:noFill/>
        </a:ln>
        <a:effectLst>
          <a:outerShdw blurRad="38100" dist="25400" dir="5400000" rotWithShape="0">
            <a:srgbClr val="000000">
              <a:alpha val="45000"/>
            </a:srgbClr>
          </a:outerShdw>
        </a:effectLst>
        <a:scene3d>
          <a:camera prst="orthographicFront">
            <a:rot lat="0" lon="0" rev="0"/>
          </a:camera>
          <a:lightRig rig="brightRoom" dir="t"/>
        </a:scene3d>
        <a:sp3d extrusionH="12700" contourW="25400" prstMaterial="flat">
          <a:bevelT w="63500" h="152400" prst="angle"/>
          <a:contourClr>
            <a:schemeClr val="accent3">
              <a:hueOff val="9855406"/>
              <a:satOff val="-53278"/>
              <a:lumOff val="-1961"/>
              <a:alphaOff val="0"/>
              <a:shade val="27000"/>
              <a:satMod val="120000"/>
            </a:schemeClr>
          </a:contourClr>
        </a:sp3d>
      </dsp:spPr>
      <dsp:style>
        <a:lnRef idx="0">
          <a:scrgbClr r="0" g="0" b="0"/>
        </a:lnRef>
        <a:fillRef idx="3">
          <a:scrgbClr r="0" g="0" b="0"/>
        </a:fillRef>
        <a:effectRef idx="3">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dirty="0"/>
            <a:t>Employment</a:t>
          </a:r>
          <a:r>
            <a:rPr lang="en-GB" sz="2600" kern="1200" baseline="0" dirty="0"/>
            <a:t> contracts</a:t>
          </a:r>
          <a:endParaRPr lang="en-US" sz="2600" kern="1200" dirty="0"/>
        </a:p>
      </dsp:txBody>
      <dsp:txXfrm>
        <a:off x="5343471" y="3070482"/>
        <a:ext cx="2191366" cy="131481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4F31835-7B50-48B1-A665-7141D6207087}">
      <dsp:nvSpPr>
        <dsp:cNvPr id="0" name=""/>
        <dsp:cNvSpPr/>
      </dsp:nvSpPr>
      <dsp:spPr>
        <a:xfrm>
          <a:off x="0" y="58505"/>
          <a:ext cx="9872663" cy="671580"/>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dirty="0"/>
            <a:t>Language</a:t>
          </a:r>
          <a:endParaRPr lang="en-US" sz="2800" kern="1200" dirty="0"/>
        </a:p>
      </dsp:txBody>
      <dsp:txXfrm>
        <a:off x="32784" y="91289"/>
        <a:ext cx="9807095" cy="606012"/>
      </dsp:txXfrm>
    </dsp:sp>
    <dsp:sp modelId="{0D637E13-BD95-49D8-8294-9B8A583ED9B9}">
      <dsp:nvSpPr>
        <dsp:cNvPr id="0" name=""/>
        <dsp:cNvSpPr/>
      </dsp:nvSpPr>
      <dsp:spPr>
        <a:xfrm>
          <a:off x="0" y="810725"/>
          <a:ext cx="9872663" cy="671580"/>
        </a:xfrm>
        <a:prstGeom prst="round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dirty="0"/>
            <a:t>Procedures for testing and assessment</a:t>
          </a:r>
          <a:endParaRPr lang="en-US" sz="2800" kern="1200" dirty="0"/>
        </a:p>
      </dsp:txBody>
      <dsp:txXfrm>
        <a:off x="32784" y="843509"/>
        <a:ext cx="9807095" cy="606012"/>
      </dsp:txXfrm>
    </dsp:sp>
    <dsp:sp modelId="{E370477A-1AF2-4CD2-8575-69CA5A06B227}">
      <dsp:nvSpPr>
        <dsp:cNvPr id="0" name=""/>
        <dsp:cNvSpPr/>
      </dsp:nvSpPr>
      <dsp:spPr>
        <a:xfrm>
          <a:off x="0" y="1562945"/>
          <a:ext cx="9872663" cy="671580"/>
        </a:xfrm>
        <a:prstGeom prst="round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dirty="0"/>
            <a:t>Instructions or reference materials</a:t>
          </a:r>
          <a:endParaRPr lang="en-US" sz="2800" kern="1200" dirty="0"/>
        </a:p>
      </dsp:txBody>
      <dsp:txXfrm>
        <a:off x="32784" y="1595729"/>
        <a:ext cx="9807095" cy="606012"/>
      </dsp:txXfrm>
    </dsp:sp>
    <dsp:sp modelId="{EA96383B-7408-4E11-B109-BF647FFDC2C0}">
      <dsp:nvSpPr>
        <dsp:cNvPr id="0" name=""/>
        <dsp:cNvSpPr/>
      </dsp:nvSpPr>
      <dsp:spPr>
        <a:xfrm>
          <a:off x="0" y="2315165"/>
          <a:ext cx="9872663" cy="671580"/>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dirty="0"/>
            <a:t>Equipment</a:t>
          </a:r>
          <a:endParaRPr lang="en-US" sz="2800" kern="1200" dirty="0"/>
        </a:p>
      </dsp:txBody>
      <dsp:txXfrm>
        <a:off x="32784" y="2347949"/>
        <a:ext cx="9807095" cy="606012"/>
      </dsp:txXfrm>
    </dsp:sp>
    <dsp:sp modelId="{B9A7621F-7F26-49F1-A8A6-767E0CA0566F}">
      <dsp:nvSpPr>
        <dsp:cNvPr id="0" name=""/>
        <dsp:cNvSpPr/>
      </dsp:nvSpPr>
      <dsp:spPr>
        <a:xfrm>
          <a:off x="0" y="3067384"/>
          <a:ext cx="9872663" cy="671580"/>
        </a:xfrm>
        <a:prstGeom prst="roundRect">
          <a:avLst/>
        </a:prstGeom>
        <a:solidFill>
          <a:schemeClr val="accent6">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dirty="0"/>
            <a:t>Training location or environment</a:t>
          </a:r>
          <a:endParaRPr lang="en-US" sz="2800" kern="1200" dirty="0"/>
        </a:p>
      </dsp:txBody>
      <dsp:txXfrm>
        <a:off x="32784" y="3100168"/>
        <a:ext cx="9807095" cy="606012"/>
      </dsp:txXfrm>
    </dsp:sp>
  </dsp:spTree>
</dsp:drawing>
</file>

<file path=ppt/diagrams/layout1.xml><?xml version="1.0" encoding="utf-8"?>
<dgm:layoutDef xmlns:dgm="http://schemas.openxmlformats.org/drawingml/2006/diagram" xmlns:a="http://schemas.openxmlformats.org/drawingml/2006/main" uniqueId="urn:microsoft.com/office/officeart/2005/8/layout/default#1">
  <dgm:title val=""/>
  <dgm:desc val=""/>
  <dgm:catLst>
    <dgm:cat type="list" pri="1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default#2">
  <dgm:title val=""/>
  <dgm:desc val=""/>
  <dgm:catLst>
    <dgm:cat type="list" pri="1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E50E163-1C30-4515-90AB-6D45FEC98EF3}" type="datetimeFigureOut">
              <a:rPr lang="en-GB" smtClean="0"/>
              <a:t>10/03/2022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54C5FE7-1DB7-43E2-92A6-E5F8C1F41BA6}" type="slidenum">
              <a:rPr lang="en-GB" smtClean="0"/>
              <a:t>‹#›</a:t>
            </a:fld>
            <a:endParaRPr lang="en-GB"/>
          </a:p>
        </p:txBody>
      </p:sp>
    </p:spTree>
    <p:extLst>
      <p:ext uri="{BB962C8B-B14F-4D97-AF65-F5344CB8AC3E}">
        <p14:creationId xmlns:p14="http://schemas.microsoft.com/office/powerpoint/2010/main" val="114243522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3" Type="http://schemas.openxmlformats.org/officeDocument/2006/relationships/hyperlink" Target="https://www.cipd.co.uk/knowledge/fundamentals/relations/diversity/factsheet#gref" TargetMode="External"/><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C54C5FE7-1DB7-43E2-92A6-E5F8C1F41BA6}" type="slidenum">
              <a:rPr lang="en-GB" smtClean="0"/>
              <a:t>1</a:t>
            </a:fld>
            <a:endParaRPr lang="en-GB"/>
          </a:p>
        </p:txBody>
      </p:sp>
    </p:spTree>
    <p:extLst>
      <p:ext uri="{BB962C8B-B14F-4D97-AF65-F5344CB8AC3E}">
        <p14:creationId xmlns:p14="http://schemas.microsoft.com/office/powerpoint/2010/main" val="336214648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C54C5FE7-1DB7-43E2-92A6-E5F8C1F41BA6}" type="slidenum">
              <a:rPr lang="en-GB" smtClean="0"/>
              <a:t>2</a:t>
            </a:fld>
            <a:endParaRPr lang="en-GB"/>
          </a:p>
        </p:txBody>
      </p:sp>
    </p:spTree>
    <p:extLst>
      <p:ext uri="{BB962C8B-B14F-4D97-AF65-F5344CB8AC3E}">
        <p14:creationId xmlns:p14="http://schemas.microsoft.com/office/powerpoint/2010/main" val="180525512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a:p>
            <a:endParaRPr lang="en-US" dirty="0"/>
          </a:p>
        </p:txBody>
      </p:sp>
      <p:sp>
        <p:nvSpPr>
          <p:cNvPr id="4" name="Slide Number Placeholder 3"/>
          <p:cNvSpPr>
            <a:spLocks noGrp="1"/>
          </p:cNvSpPr>
          <p:nvPr>
            <p:ph type="sldNum" sz="quarter" idx="5"/>
          </p:nvPr>
        </p:nvSpPr>
        <p:spPr/>
        <p:txBody>
          <a:bodyPr/>
          <a:lstStyle/>
          <a:p>
            <a:fld id="{C54C5FE7-1DB7-43E2-92A6-E5F8C1F41BA6}" type="slidenum">
              <a:rPr lang="en-GB" smtClean="0"/>
              <a:t>3</a:t>
            </a:fld>
            <a:endParaRPr lang="en-GB"/>
          </a:p>
        </p:txBody>
      </p:sp>
    </p:spTree>
    <p:extLst>
      <p:ext uri="{BB962C8B-B14F-4D97-AF65-F5344CB8AC3E}">
        <p14:creationId xmlns:p14="http://schemas.microsoft.com/office/powerpoint/2010/main" val="208224233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normAutofit/>
          </a:bodyPr>
          <a:lstStyle/>
          <a:p>
            <a:r>
              <a:rPr lang="en-GB" sz="1200" kern="1200" dirty="0">
                <a:solidFill>
                  <a:schemeClr val="tx1"/>
                </a:solidFill>
                <a:latin typeface="+mn-lt"/>
                <a:ea typeface="+mn-ea"/>
                <a:cs typeface="+mn-cs"/>
              </a:rPr>
              <a:t>Equality is about creating a fairer society based on the legal obligations to comply with anti-discrimination legislation.  Equality protects people from being discriminated against on the grounds of group membership.</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 </a:t>
            </a:r>
            <a:endParaRPr lang="en-US" sz="1200"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AD85991C-7D11-4149-A075-1CF6CA10090A}" type="slidenum">
              <a:rPr lang="en-US" smtClean="0"/>
              <a:pPr/>
              <a:t>4</a:t>
            </a:fld>
            <a:endParaRPr lang="en-US"/>
          </a:p>
        </p:txBody>
      </p:sp>
    </p:spTree>
    <p:extLst>
      <p:ext uri="{BB962C8B-B14F-4D97-AF65-F5344CB8AC3E}">
        <p14:creationId xmlns:p14="http://schemas.microsoft.com/office/powerpoint/2010/main" val="77364776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normAutofit fontScale="85000" lnSpcReduction="20000"/>
          </a:bodyPr>
          <a:lstStyle/>
          <a:p>
            <a:r>
              <a:rPr lang="en-GB" sz="1200" b="0" i="0" kern="1200" dirty="0">
                <a:solidFill>
                  <a:schemeClr val="tx1"/>
                </a:solidFill>
                <a:effectLst/>
                <a:latin typeface="+mn-lt"/>
                <a:ea typeface="+mn-ea"/>
                <a:cs typeface="+mn-cs"/>
              </a:rPr>
              <a:t>Promoting and supporting diversity in the workplace is an important aspect of good people management - it’s about valuing everyone in the organisation as an individual.</a:t>
            </a:r>
            <a:r>
              <a:rPr lang="en-US" sz="1200" b="0" i="0" kern="1200" dirty="0">
                <a:solidFill>
                  <a:schemeClr val="tx1"/>
                </a:solidFill>
                <a:effectLst/>
                <a:latin typeface="+mn-lt"/>
                <a:ea typeface="+mn-ea"/>
                <a:cs typeface="+mn-cs"/>
              </a:rPr>
              <a:t> </a:t>
            </a:r>
            <a:r>
              <a:rPr lang="en-GB" sz="1200" u="sng" kern="1200" dirty="0">
                <a:solidFill>
                  <a:schemeClr val="tx1"/>
                </a:solidFill>
                <a:effectLst/>
                <a:latin typeface="+mn-lt"/>
                <a:ea typeface="+mn-ea"/>
                <a:cs typeface="+mn-cs"/>
                <a:hlinkClick r:id="rId3"/>
              </a:rPr>
              <a:t>https://www.cipd.co.uk/knowledge/fundamentals/relations/diversity/factsheet#gref</a:t>
            </a:r>
            <a:r>
              <a:rPr lang="en-GB" sz="1200" kern="1200" dirty="0">
                <a:solidFill>
                  <a:schemeClr val="tx1"/>
                </a:solidFill>
                <a:effectLst/>
                <a:latin typeface="+mn-lt"/>
                <a:ea typeface="+mn-ea"/>
                <a:cs typeface="+mn-cs"/>
              </a:rPr>
              <a:t> </a:t>
            </a:r>
          </a:p>
          <a:p>
            <a:r>
              <a:rPr lang="en-US" dirty="0"/>
              <a:t>As everyone is unique it is important to understand that a ‘one-size-fits-all’ approach does not work when managing groups of people because even though they may have things in common, everyone has their own individual needs.  </a:t>
            </a:r>
          </a:p>
          <a:p>
            <a:r>
              <a:rPr lang="en-US" dirty="0"/>
              <a:t> </a:t>
            </a:r>
            <a:br>
              <a:rPr lang="en-US" dirty="0"/>
            </a:br>
            <a:endParaRPr lang="en-US" b="1" dirty="0"/>
          </a:p>
          <a:p>
            <a:r>
              <a:rPr lang="en-US" b="1" dirty="0"/>
              <a:t>Equality &amp; Diversity</a:t>
            </a:r>
            <a:endParaRPr lang="en-US" dirty="0"/>
          </a:p>
          <a:p>
            <a:r>
              <a:rPr lang="en-US" dirty="0"/>
              <a:t>Organisations that </a:t>
            </a:r>
            <a:r>
              <a:rPr lang="en-GB" dirty="0"/>
              <a:t>embrace equality and diversity can take advantage of the benefits e.g.</a:t>
            </a:r>
            <a:endParaRPr lang="en-US" dirty="0"/>
          </a:p>
          <a:p>
            <a:pPr lvl="0"/>
            <a:r>
              <a:rPr lang="en-GB" dirty="0"/>
              <a:t>a more motivated and creative workforce </a:t>
            </a:r>
            <a:endParaRPr lang="en-US" dirty="0"/>
          </a:p>
          <a:p>
            <a:pPr lvl="0"/>
            <a:r>
              <a:rPr lang="en-GB" dirty="0"/>
              <a:t>a harmonious working environment </a:t>
            </a:r>
            <a:endParaRPr lang="en-US" dirty="0"/>
          </a:p>
          <a:p>
            <a:pPr lvl="0"/>
            <a:r>
              <a:rPr lang="en-GB" dirty="0"/>
              <a:t>becoming more competitive </a:t>
            </a:r>
            <a:endParaRPr lang="en-US" dirty="0"/>
          </a:p>
          <a:p>
            <a:endParaRPr lang="en-US" dirty="0"/>
          </a:p>
          <a:p>
            <a:endParaRPr lang="en-US" dirty="0"/>
          </a:p>
          <a:p>
            <a:endParaRPr lang="en-US" dirty="0"/>
          </a:p>
        </p:txBody>
      </p:sp>
      <p:sp>
        <p:nvSpPr>
          <p:cNvPr id="4" name="Slide Number Placeholder 3"/>
          <p:cNvSpPr>
            <a:spLocks noGrp="1"/>
          </p:cNvSpPr>
          <p:nvPr>
            <p:ph type="sldNum" sz="quarter" idx="10"/>
          </p:nvPr>
        </p:nvSpPr>
        <p:spPr/>
        <p:txBody>
          <a:bodyPr/>
          <a:lstStyle/>
          <a:p>
            <a:fld id="{AD85991C-7D11-4149-A075-1CF6CA10090A}" type="slidenum">
              <a:rPr lang="en-US" smtClean="0"/>
              <a:pPr/>
              <a:t>5</a:t>
            </a:fld>
            <a:endParaRPr lang="en-US"/>
          </a:p>
        </p:txBody>
      </p:sp>
    </p:spTree>
    <p:extLst>
      <p:ext uri="{BB962C8B-B14F-4D97-AF65-F5344CB8AC3E}">
        <p14:creationId xmlns:p14="http://schemas.microsoft.com/office/powerpoint/2010/main" val="177557421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Equality means each individual or group of people is given the same resources or opportunities. </a:t>
            </a:r>
            <a:r>
              <a:rPr lang="en-GB" sz="1200" b="1" i="0" kern="1200" dirty="0">
                <a:solidFill>
                  <a:schemeClr val="tx1"/>
                </a:solidFill>
                <a:effectLst/>
                <a:latin typeface="+mn-lt"/>
                <a:ea typeface="+mn-ea"/>
                <a:cs typeface="+mn-cs"/>
              </a:rPr>
              <a:t>Equity recognizes that each person has different circumstances and allocates the exact resources and opportunities needed to reach an equal outcome.</a:t>
            </a:r>
            <a:endParaRPr lang="en-GB" dirty="0"/>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t>6</a:t>
            </a:fld>
            <a:endParaRPr lang="en-GB"/>
          </a:p>
        </p:txBody>
      </p:sp>
    </p:spTree>
    <p:extLst>
      <p:ext uri="{BB962C8B-B14F-4D97-AF65-F5344CB8AC3E}">
        <p14:creationId xmlns:p14="http://schemas.microsoft.com/office/powerpoint/2010/main" val="229893911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normAutofit fontScale="92500" lnSpcReduction="10000"/>
          </a:bodyPr>
          <a:lstStyle/>
          <a:p>
            <a:r>
              <a:rPr lang="en-GB" sz="1200" b="1" kern="1200" dirty="0">
                <a:solidFill>
                  <a:schemeClr val="tx1"/>
                </a:solidFill>
                <a:latin typeface="+mn-lt"/>
                <a:ea typeface="+mn-ea"/>
                <a:cs typeface="+mn-cs"/>
              </a:rPr>
              <a:t>Getting it wrong – the consequences</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Getting it wrong can mean that you have discriminated against a group or groups of people from within the protected groups.</a:t>
            </a:r>
            <a:endParaRPr lang="en-US" sz="1200" kern="1200" dirty="0">
              <a:solidFill>
                <a:schemeClr val="tx1"/>
              </a:solidFill>
              <a:latin typeface="+mn-lt"/>
              <a:ea typeface="+mn-ea"/>
              <a:cs typeface="+mn-cs"/>
            </a:endParaRPr>
          </a:p>
          <a:p>
            <a:pPr lvl="0"/>
            <a:r>
              <a:rPr lang="en-GB" sz="1200" b="1" kern="1200" dirty="0">
                <a:solidFill>
                  <a:schemeClr val="tx1"/>
                </a:solidFill>
                <a:latin typeface="+mn-lt"/>
                <a:ea typeface="+mn-ea"/>
                <a:cs typeface="+mn-cs"/>
              </a:rPr>
              <a:t>Brand &amp; Reputation</a:t>
            </a:r>
            <a:r>
              <a:rPr lang="en-GB" sz="1200" kern="1200" dirty="0">
                <a:solidFill>
                  <a:schemeClr val="tx1"/>
                </a:solidFill>
                <a:latin typeface="+mn-lt"/>
                <a:ea typeface="+mn-ea"/>
                <a:cs typeface="+mn-cs"/>
              </a:rPr>
              <a:t> – firstly, it can have an impact on an organisations brand and reputation.  There are many companies who are known for promoting their ethical working practices and culture such as the co-op or the body shop.  Failing to comply with the Equality Act and promoting equality and diversity can have the reverse effect and create this negative reputation for the organisation.  This could give you a disadvantage when compared to your competitors.</a:t>
            </a:r>
            <a:endParaRPr lang="en-US" sz="1200" kern="1200" dirty="0">
              <a:solidFill>
                <a:schemeClr val="tx1"/>
              </a:solidFill>
              <a:latin typeface="+mn-lt"/>
              <a:ea typeface="+mn-ea"/>
              <a:cs typeface="+mn-cs"/>
            </a:endParaRPr>
          </a:p>
          <a:p>
            <a:pPr lvl="0"/>
            <a:r>
              <a:rPr lang="en-GB" sz="1200" b="1" kern="1200" dirty="0">
                <a:solidFill>
                  <a:schemeClr val="tx1"/>
                </a:solidFill>
                <a:latin typeface="+mn-lt"/>
                <a:ea typeface="+mn-ea"/>
                <a:cs typeface="+mn-cs"/>
              </a:rPr>
              <a:t>Grievance Proceedings</a:t>
            </a:r>
            <a:r>
              <a:rPr lang="en-GB" sz="1200" kern="1200" dirty="0">
                <a:solidFill>
                  <a:schemeClr val="tx1"/>
                </a:solidFill>
                <a:latin typeface="+mn-lt"/>
                <a:ea typeface="+mn-ea"/>
                <a:cs typeface="+mn-cs"/>
              </a:rPr>
              <a:t> – a failure to comply with the Equality Act can lead to grievance proceedings.  This where an employee claims that their employer has failed to follow fair procedures or a fair process and have therefore, been discriminated against.  In terms of training &amp; development, this could result from the selection process for training or the content of the training course itself.</a:t>
            </a:r>
            <a:endParaRPr lang="en-US" sz="1200" kern="1200" dirty="0">
              <a:solidFill>
                <a:schemeClr val="tx1"/>
              </a:solidFill>
              <a:latin typeface="+mn-lt"/>
              <a:ea typeface="+mn-ea"/>
              <a:cs typeface="+mn-cs"/>
            </a:endParaRPr>
          </a:p>
          <a:p>
            <a:pPr lvl="0"/>
            <a:r>
              <a:rPr lang="en-GB" sz="1200" b="1" kern="1200" dirty="0">
                <a:solidFill>
                  <a:schemeClr val="tx1"/>
                </a:solidFill>
                <a:latin typeface="+mn-lt"/>
                <a:ea typeface="+mn-ea"/>
                <a:cs typeface="+mn-cs"/>
              </a:rPr>
              <a:t>Employment Tribunals</a:t>
            </a:r>
            <a:r>
              <a:rPr lang="en-GB" sz="1200" kern="1200" dirty="0">
                <a:solidFill>
                  <a:schemeClr val="tx1"/>
                </a:solidFill>
                <a:latin typeface="+mn-lt"/>
                <a:ea typeface="+mn-ea"/>
                <a:cs typeface="+mn-cs"/>
              </a:rPr>
              <a:t> – if the grievance has not been resolved internally, this can lead to more formal proceedings.  This is where the employee makes a claim to an Employment Tribunal.</a:t>
            </a:r>
            <a:endParaRPr lang="en-US" sz="1200" kern="1200" dirty="0">
              <a:solidFill>
                <a:schemeClr val="tx1"/>
              </a:solidFill>
              <a:latin typeface="+mn-lt"/>
              <a:ea typeface="+mn-ea"/>
              <a:cs typeface="+mn-cs"/>
            </a:endParaRPr>
          </a:p>
          <a:p>
            <a:pPr lvl="0"/>
            <a:r>
              <a:rPr lang="en-GB" sz="1200" b="1" kern="1200" dirty="0">
                <a:solidFill>
                  <a:schemeClr val="tx1"/>
                </a:solidFill>
                <a:latin typeface="+mn-lt"/>
                <a:ea typeface="+mn-ea"/>
                <a:cs typeface="+mn-cs"/>
              </a:rPr>
              <a:t>Uncapped Fines</a:t>
            </a:r>
            <a:r>
              <a:rPr lang="en-GB" sz="1200" kern="1200" dirty="0">
                <a:solidFill>
                  <a:schemeClr val="tx1"/>
                </a:solidFill>
                <a:latin typeface="+mn-lt"/>
                <a:ea typeface="+mn-ea"/>
                <a:cs typeface="+mn-cs"/>
              </a:rPr>
              <a:t> – it is important that employers are aware that if an employee is successful in their discrimination claim at an Employment Tribunal, the compensation payment is uncapped.  The compensation payments for discrimination claims are the highest compared to all other claims.  This is because the payment is for unlimited damages.</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AD85991C-7D11-4149-A075-1CF6CA10090A}" type="slidenum">
              <a:rPr lang="en-US" smtClean="0"/>
              <a:pPr/>
              <a:t>7</a:t>
            </a:fld>
            <a:endParaRPr lang="en-US"/>
          </a:p>
        </p:txBody>
      </p:sp>
    </p:spTree>
    <p:extLst>
      <p:ext uri="{BB962C8B-B14F-4D97-AF65-F5344CB8AC3E}">
        <p14:creationId xmlns:p14="http://schemas.microsoft.com/office/powerpoint/2010/main" val="40708710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normAutofit fontScale="92500" lnSpcReduction="10000"/>
          </a:bodyPr>
          <a:lstStyle/>
          <a:p>
            <a:r>
              <a:rPr lang="en-GB" sz="1200" b="1" kern="1200" dirty="0">
                <a:solidFill>
                  <a:schemeClr val="tx1"/>
                </a:solidFill>
                <a:latin typeface="+mn-lt"/>
                <a:ea typeface="+mn-ea"/>
                <a:cs typeface="+mn-cs"/>
              </a:rPr>
              <a:t>Getting it right – the benefits</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There are many reasons, as well as legal, for getting equality and diversity right in an organisations.</a:t>
            </a:r>
            <a:endParaRPr lang="en-US" sz="1200" kern="1200" dirty="0">
              <a:solidFill>
                <a:schemeClr val="tx1"/>
              </a:solidFill>
              <a:latin typeface="+mn-lt"/>
              <a:ea typeface="+mn-ea"/>
              <a:cs typeface="+mn-cs"/>
            </a:endParaRPr>
          </a:p>
          <a:p>
            <a:pPr lvl="0"/>
            <a:r>
              <a:rPr lang="en-GB" sz="1200" b="1" kern="1200" dirty="0">
                <a:solidFill>
                  <a:schemeClr val="tx1"/>
                </a:solidFill>
                <a:latin typeface="+mn-lt"/>
                <a:ea typeface="+mn-ea"/>
                <a:cs typeface="+mn-cs"/>
              </a:rPr>
              <a:t>Employer of choice</a:t>
            </a:r>
            <a:r>
              <a:rPr lang="en-GB" sz="1200" kern="1200" dirty="0">
                <a:solidFill>
                  <a:schemeClr val="tx1"/>
                </a:solidFill>
                <a:latin typeface="+mn-lt"/>
                <a:ea typeface="+mn-ea"/>
                <a:cs typeface="+mn-cs"/>
              </a:rPr>
              <a:t> – being able to promote that you are an organisation who is fair and treats all employees as equals regardless of their disability, race, gender, etc, is something which is attractive to prospective employees.  It can help an organisation to stand out and gives them a competitive advantage compared to their competitors.  An example of an organisation who promotes fair treatment for all is B&amp;Q who promote the recruitment of older workers.  </a:t>
            </a:r>
            <a:endParaRPr lang="en-US" sz="1200" kern="1200" dirty="0">
              <a:solidFill>
                <a:schemeClr val="tx1"/>
              </a:solidFill>
              <a:latin typeface="+mn-lt"/>
              <a:ea typeface="+mn-ea"/>
              <a:cs typeface="+mn-cs"/>
            </a:endParaRPr>
          </a:p>
          <a:p>
            <a:pPr lvl="0"/>
            <a:r>
              <a:rPr lang="en-GB" sz="1200" b="1" kern="1200" dirty="0">
                <a:solidFill>
                  <a:schemeClr val="tx1"/>
                </a:solidFill>
                <a:latin typeface="+mn-lt"/>
                <a:ea typeface="+mn-ea"/>
                <a:cs typeface="+mn-cs"/>
              </a:rPr>
              <a:t>Increase staff morale</a:t>
            </a:r>
            <a:r>
              <a:rPr lang="en-GB" sz="1200" kern="1200" dirty="0">
                <a:solidFill>
                  <a:schemeClr val="tx1"/>
                </a:solidFill>
                <a:latin typeface="+mn-lt"/>
                <a:ea typeface="+mn-ea"/>
                <a:cs typeface="+mn-cs"/>
              </a:rPr>
              <a:t> – if discrimination is present within the workplace and employees do not feel valued or that they are treated as equals, this can result in low morale.  Also, the more engaged people are, the more success and benefits to the business.</a:t>
            </a:r>
            <a:endParaRPr lang="en-US" sz="1200" kern="1200" dirty="0">
              <a:solidFill>
                <a:schemeClr val="tx1"/>
              </a:solidFill>
              <a:latin typeface="+mn-lt"/>
              <a:ea typeface="+mn-ea"/>
              <a:cs typeface="+mn-cs"/>
            </a:endParaRPr>
          </a:p>
          <a:p>
            <a:pPr lvl="0"/>
            <a:r>
              <a:rPr lang="en-GB" sz="1200" b="1" kern="1200" dirty="0">
                <a:solidFill>
                  <a:schemeClr val="tx1"/>
                </a:solidFill>
                <a:latin typeface="+mn-lt"/>
                <a:ea typeface="+mn-ea"/>
                <a:cs typeface="+mn-cs"/>
              </a:rPr>
              <a:t>Broaden knowledge</a:t>
            </a:r>
            <a:r>
              <a:rPr lang="en-GB" sz="1200" kern="1200" dirty="0">
                <a:solidFill>
                  <a:schemeClr val="tx1"/>
                </a:solidFill>
                <a:latin typeface="+mn-lt"/>
                <a:ea typeface="+mn-ea"/>
                <a:cs typeface="+mn-cs"/>
              </a:rPr>
              <a:t> - </a:t>
            </a:r>
            <a:r>
              <a:rPr lang="en-GB" sz="1200" b="0" kern="1200" dirty="0">
                <a:solidFill>
                  <a:schemeClr val="tx1"/>
                </a:solidFill>
                <a:latin typeface="+mn-lt"/>
                <a:ea typeface="+mn-ea"/>
                <a:cs typeface="+mn-cs"/>
              </a:rPr>
              <a:t>working with a range of people who bring different experiences and perceptions to their work provides organisations will a plethora of knowledge and skills.</a:t>
            </a:r>
            <a:endParaRPr lang="en-US" sz="1200" kern="1200" dirty="0">
              <a:solidFill>
                <a:schemeClr val="tx1"/>
              </a:solidFill>
              <a:latin typeface="+mn-lt"/>
              <a:ea typeface="+mn-ea"/>
              <a:cs typeface="+mn-cs"/>
            </a:endParaRPr>
          </a:p>
          <a:p>
            <a:pPr lvl="0"/>
            <a:r>
              <a:rPr lang="en-GB" sz="1200" b="1" kern="1200" dirty="0">
                <a:solidFill>
                  <a:schemeClr val="tx1"/>
                </a:solidFill>
                <a:latin typeface="+mn-lt"/>
                <a:ea typeface="+mn-ea"/>
                <a:cs typeface="+mn-cs"/>
              </a:rPr>
              <a:t>Reduced Risk</a:t>
            </a:r>
            <a:r>
              <a:rPr lang="en-GB" sz="1200" kern="1200" dirty="0">
                <a:solidFill>
                  <a:schemeClr val="tx1"/>
                </a:solidFill>
                <a:latin typeface="+mn-lt"/>
                <a:ea typeface="+mn-ea"/>
                <a:cs typeface="+mn-cs"/>
              </a:rPr>
              <a:t> – there is a reduced risk of employees bring legal proceedings against an authority.  If an employee still feels that they are not being treated equally, the organisation will have a better defence if they are able to show that they have followed a fair procedure.  </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 </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It is of paramount importance that senior managers’ teams are committed to promoting equality and diversity within the workplace and that this is filtered down to the workforce.  Employees are more likely to adopt a similar position and opinion to their superiors.</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 </a:t>
            </a:r>
            <a:endParaRPr lang="en-US" sz="1200"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AD85991C-7D11-4149-A075-1CF6CA10090A}" type="slidenum">
              <a:rPr lang="en-US" smtClean="0"/>
              <a:pPr/>
              <a:t>8</a:t>
            </a:fld>
            <a:endParaRPr lang="en-US"/>
          </a:p>
        </p:txBody>
      </p:sp>
    </p:spTree>
    <p:extLst>
      <p:ext uri="{BB962C8B-B14F-4D97-AF65-F5344CB8AC3E}">
        <p14:creationId xmlns:p14="http://schemas.microsoft.com/office/powerpoint/2010/main" val="369141963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normAutofit lnSpcReduction="10000"/>
          </a:bodyPr>
          <a:lstStyle/>
          <a:p>
            <a:r>
              <a:rPr lang="en-GB"/>
              <a:t> </a:t>
            </a:r>
            <a:endParaRPr lang="en-US" dirty="0"/>
          </a:p>
          <a:p>
            <a:r>
              <a:rPr lang="en-GB" dirty="0"/>
              <a:t> </a:t>
            </a:r>
            <a:endParaRPr lang="en-US" dirty="0"/>
          </a:p>
          <a:p>
            <a:endParaRPr lang="en-US" dirty="0"/>
          </a:p>
        </p:txBody>
      </p:sp>
      <p:sp>
        <p:nvSpPr>
          <p:cNvPr id="4" name="Slide Number Placeholder 3"/>
          <p:cNvSpPr>
            <a:spLocks noGrp="1"/>
          </p:cNvSpPr>
          <p:nvPr>
            <p:ph type="sldNum" sz="quarter" idx="10"/>
          </p:nvPr>
        </p:nvSpPr>
        <p:spPr/>
        <p:txBody>
          <a:bodyPr/>
          <a:lstStyle/>
          <a:p>
            <a:fld id="{AD85991C-7D11-4149-A075-1CF6CA10090A}" type="slidenum">
              <a:rPr lang="en-US" smtClean="0"/>
              <a:pPr/>
              <a:t>9</a:t>
            </a:fld>
            <a:endParaRPr lang="en-US"/>
          </a:p>
        </p:txBody>
      </p:sp>
    </p:spTree>
    <p:extLst>
      <p:ext uri="{BB962C8B-B14F-4D97-AF65-F5344CB8AC3E}">
        <p14:creationId xmlns:p14="http://schemas.microsoft.com/office/powerpoint/2010/main" val="183188488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 Id="rId4" Type="http://schemas.openxmlformats.org/officeDocument/2006/relationships/image" Target="../media/image3.png"/></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a:spLocks noChangeAspect="1"/>
          </p:cNvSpPr>
          <p:nvPr/>
        </p:nvSpPr>
        <p:spPr>
          <a:xfrm>
            <a:off x="231140" y="243840"/>
            <a:ext cx="11724640" cy="6377939"/>
          </a:xfrm>
          <a:prstGeom prst="rect">
            <a:avLst/>
          </a:prstGeom>
          <a:solidFill>
            <a:schemeClr val="accent1"/>
          </a:solid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109980" y="882376"/>
            <a:ext cx="9966960" cy="2926080"/>
          </a:xfrm>
        </p:spPr>
        <p:txBody>
          <a:bodyPr anchor="b">
            <a:normAutofit/>
          </a:bodyPr>
          <a:lstStyle>
            <a:lvl1pPr algn="ctr">
              <a:lnSpc>
                <a:spcPct val="85000"/>
              </a:lnSpc>
              <a:defRPr sz="7200" b="1" cap="all" baseline="0">
                <a:solidFill>
                  <a:srgbClr val="FFFFFF"/>
                </a:solidFill>
              </a:defRPr>
            </a:lvl1pPr>
          </a:lstStyle>
          <a:p>
            <a:r>
              <a:rPr lang="en-US"/>
              <a:t>Click to edit Master title style</a:t>
            </a:r>
            <a:endParaRPr lang="en-US" dirty="0"/>
          </a:p>
        </p:txBody>
      </p:sp>
      <p:sp>
        <p:nvSpPr>
          <p:cNvPr id="3" name="Subtitle 2"/>
          <p:cNvSpPr>
            <a:spLocks noGrp="1"/>
          </p:cNvSpPr>
          <p:nvPr>
            <p:ph type="subTitle" idx="1"/>
          </p:nvPr>
        </p:nvSpPr>
        <p:spPr>
          <a:xfrm>
            <a:off x="1709530" y="3869634"/>
            <a:ext cx="8767860" cy="1388165"/>
          </a:xfrm>
        </p:spPr>
        <p:txBody>
          <a:bodyPr>
            <a:normAutofit/>
          </a:bodyPr>
          <a:lstStyle>
            <a:lvl1pPr marL="0" indent="0" algn="ctr">
              <a:buNone/>
              <a:defRPr sz="2200">
                <a:solidFill>
                  <a:srgbClr val="FFFFFF"/>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a:defRPr>
                <a:solidFill>
                  <a:srgbClr val="FFFFFF"/>
                </a:solidFill>
              </a:defRPr>
            </a:lvl1pPr>
          </a:lstStyle>
          <a:p>
            <a:fld id="{9C64F3F4-CE19-49F8-9EF4-FF4EE52031C2}" type="datetimeFigureOut">
              <a:rPr lang="en-GB" smtClean="0">
                <a:solidFill>
                  <a:prstClr val="black">
                    <a:tint val="75000"/>
                  </a:prstClr>
                </a:solidFill>
              </a:rPr>
              <a:pPr/>
              <a:t>10/03/2022</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lvl1pPr>
              <a:defRPr>
                <a:solidFill>
                  <a:srgbClr val="FFFFFF"/>
                </a:solidFill>
              </a:defRPr>
            </a:lvl1pPr>
          </a:lstStyle>
          <a:p>
            <a:endParaRPr lang="en-GB">
              <a:solidFill>
                <a:prstClr val="black"/>
              </a:solidFill>
            </a:endParaRPr>
          </a:p>
        </p:txBody>
      </p:sp>
      <p:sp>
        <p:nvSpPr>
          <p:cNvPr id="6" name="Slide Number Placeholder 5"/>
          <p:cNvSpPr>
            <a:spLocks noGrp="1"/>
          </p:cNvSpPr>
          <p:nvPr>
            <p:ph type="sldNum" sz="quarter" idx="12"/>
          </p:nvPr>
        </p:nvSpPr>
        <p:spPr/>
        <p:txBody>
          <a:bodyPr/>
          <a:lstStyle>
            <a:lvl1pPr>
              <a:defRPr>
                <a:solidFill>
                  <a:srgbClr val="FFFFFF"/>
                </a:solidFill>
              </a:defRPr>
            </a:lvl1p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cxnSp>
        <p:nvCxnSpPr>
          <p:cNvPr id="8" name="Straight Connector 7"/>
          <p:cNvCxnSpPr/>
          <p:nvPr/>
        </p:nvCxnSpPr>
        <p:spPr>
          <a:xfrm>
            <a:off x="1978660" y="3733800"/>
            <a:ext cx="8229601" cy="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7964548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10/03/2022</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dirty="0">
              <a:solidFill>
                <a:prstClr val="black"/>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01171678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06424" y="1173575"/>
            <a:ext cx="9966960" cy="2926080"/>
          </a:xfrm>
        </p:spPr>
        <p:txBody>
          <a:bodyPr anchor="b">
            <a:noAutofit/>
          </a:bodyPr>
          <a:lstStyle>
            <a:lvl1pPr algn="ctr">
              <a:lnSpc>
                <a:spcPct val="85000"/>
              </a:lnSpc>
              <a:defRPr sz="7200" b="0" cap="all" baseline="0"/>
            </a:lvl1pPr>
          </a:lstStyle>
          <a:p>
            <a:r>
              <a:rPr lang="en-US"/>
              <a:t>Click to edit Master title style</a:t>
            </a:r>
            <a:endParaRPr lang="en-US" dirty="0"/>
          </a:p>
        </p:txBody>
      </p:sp>
      <p:sp>
        <p:nvSpPr>
          <p:cNvPr id="3" name="Text Placeholder 2"/>
          <p:cNvSpPr>
            <a:spLocks noGrp="1"/>
          </p:cNvSpPr>
          <p:nvPr>
            <p:ph type="body" idx="1"/>
          </p:nvPr>
        </p:nvSpPr>
        <p:spPr>
          <a:xfrm>
            <a:off x="1709928" y="4154520"/>
            <a:ext cx="8769096" cy="1363806"/>
          </a:xfrm>
        </p:spPr>
        <p:txBody>
          <a:bodyPr anchor="t">
            <a:normAutofit/>
          </a:bodyPr>
          <a:lstStyle>
            <a:lvl1pPr marL="0" indent="0" algn="ctr">
              <a:buNone/>
              <a:defRPr sz="2200">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10/03/2022</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cxnSp>
        <p:nvCxnSpPr>
          <p:cNvPr id="7" name="Straight Connector 6"/>
          <p:cNvCxnSpPr/>
          <p:nvPr/>
        </p:nvCxnSpPr>
        <p:spPr>
          <a:xfrm>
            <a:off x="1981200" y="4020408"/>
            <a:ext cx="8229601" cy="0"/>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2010147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43000" y="2057399"/>
            <a:ext cx="4754880" cy="40233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67612" y="2057400"/>
            <a:ext cx="4754880" cy="40233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pPr/>
              <a:t>10/03/2022</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62142246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143000" y="2001511"/>
            <a:ext cx="4754880" cy="777240"/>
          </a:xfrm>
        </p:spPr>
        <p:txBody>
          <a:bodyPr anchor="ctr"/>
          <a:lstStyle>
            <a:lvl1pPr marL="0" indent="0">
              <a:spcBef>
                <a:spcPts val="0"/>
              </a:spcBef>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143000" y="2721483"/>
            <a:ext cx="4754880" cy="338328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69173" y="1999032"/>
            <a:ext cx="4754880" cy="777240"/>
          </a:xfrm>
        </p:spPr>
        <p:txBody>
          <a:bodyPr anchor="ctr"/>
          <a:lstStyle>
            <a:lvl1pPr marL="0" indent="0">
              <a:spcBef>
                <a:spcPts val="0"/>
              </a:spcBef>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69173" y="2719322"/>
            <a:ext cx="4754880" cy="338328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C64F3F4-CE19-49F8-9EF4-FF4EE52031C2}" type="datetimeFigureOut">
              <a:rPr lang="en-GB" smtClean="0">
                <a:solidFill>
                  <a:prstClr val="black">
                    <a:tint val="75000"/>
                  </a:prstClr>
                </a:solidFill>
              </a:rPr>
              <a:pPr/>
              <a:t>10/03/2022</a:t>
            </a:fld>
            <a:endParaRPr lang="en-GB">
              <a:solidFill>
                <a:prstClr val="black">
                  <a:tint val="75000"/>
                </a:prstClr>
              </a:solidFill>
            </a:endParaRPr>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98891632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9C64F3F4-CE19-49F8-9EF4-FF4EE52031C2}" type="datetimeFigureOut">
              <a:rPr lang="en-GB" smtClean="0">
                <a:solidFill>
                  <a:prstClr val="black">
                    <a:tint val="75000"/>
                  </a:prstClr>
                </a:solidFill>
              </a:rPr>
              <a:pPr/>
              <a:t>10/03/2022</a:t>
            </a:fld>
            <a:endParaRPr lang="en-GB">
              <a:solidFill>
                <a:prstClr val="black">
                  <a:tint val="75000"/>
                </a:prstClr>
              </a:solidFill>
            </a:endParaRPr>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36510813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solidFill>
                  <a:prstClr val="black">
                    <a:tint val="75000"/>
                  </a:prstClr>
                </a:solidFill>
              </a:rPr>
              <a:pPr/>
              <a:t>10/03/2022</a:t>
            </a:fld>
            <a:endParaRPr lang="en-GB">
              <a:solidFill>
                <a:prstClr val="black">
                  <a:tint val="75000"/>
                </a:prstClr>
              </a:solidFill>
            </a:endParaRPr>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04046786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3000" y="1097280"/>
            <a:ext cx="3931920" cy="1737360"/>
          </a:xfrm>
        </p:spPr>
        <p:txBody>
          <a:bodyPr anchor="b">
            <a:noAutofit/>
          </a:bodyPr>
          <a:lstStyle>
            <a:lvl1pPr>
              <a:lnSpc>
                <a:spcPct val="90000"/>
              </a:lnSpc>
              <a:defRPr sz="4000" b="0"/>
            </a:lvl1pPr>
          </a:lstStyle>
          <a:p>
            <a:r>
              <a:rPr lang="en-US"/>
              <a:t>Click to edit Master title style</a:t>
            </a:r>
            <a:endParaRPr lang="en-US" dirty="0"/>
          </a:p>
        </p:txBody>
      </p:sp>
      <p:sp>
        <p:nvSpPr>
          <p:cNvPr id="3" name="Content Placeholder 2"/>
          <p:cNvSpPr>
            <a:spLocks noGrp="1"/>
          </p:cNvSpPr>
          <p:nvPr>
            <p:ph idx="1"/>
          </p:nvPr>
        </p:nvSpPr>
        <p:spPr>
          <a:xfrm>
            <a:off x="5852159" y="1097280"/>
            <a:ext cx="5212080" cy="466344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43000" y="2834640"/>
            <a:ext cx="3931920" cy="3017520"/>
          </a:xfrm>
        </p:spPr>
        <p:txBody>
          <a:bodyPr>
            <a:normAutofit/>
          </a:bodyPr>
          <a:lstStyle>
            <a:lvl1pPr marL="0" indent="0">
              <a:lnSpc>
                <a:spcPct val="100000"/>
              </a:lnSpc>
              <a:spcBef>
                <a:spcPts val="1000"/>
              </a:spcBef>
              <a:buNone/>
              <a:defRPr sz="17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pPr/>
              <a:t>10/03/2022</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06994961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3000" y="1097280"/>
            <a:ext cx="3931920" cy="1737360"/>
          </a:xfrm>
        </p:spPr>
        <p:txBody>
          <a:bodyPr anchor="b">
            <a:noAutofit/>
          </a:bodyPr>
          <a:lstStyle>
            <a:lvl1pPr>
              <a:lnSpc>
                <a:spcPct val="90000"/>
              </a:lnSpc>
              <a:defRPr sz="40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5413248" y="1069847"/>
            <a:ext cx="6099048" cy="4800600"/>
          </a:xfrm>
        </p:spPr>
        <p:txBody>
          <a:bodyPr lIns="274320" tIns="182880" anchor="t">
            <a:normAutofit/>
          </a:bodyPr>
          <a:lstStyle>
            <a:lvl1pPr marL="0" indent="0">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43000" y="2834640"/>
            <a:ext cx="3931920" cy="2880360"/>
          </a:xfrm>
        </p:spPr>
        <p:txBody>
          <a:bodyPr>
            <a:normAutofit/>
          </a:bodyPr>
          <a:lstStyle>
            <a:lvl1pPr marL="0" indent="0">
              <a:lnSpc>
                <a:spcPct val="100000"/>
              </a:lnSpc>
              <a:spcBef>
                <a:spcPts val="1000"/>
              </a:spcBef>
              <a:buNone/>
              <a:defRPr sz="17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pPr/>
              <a:t>10/03/2022</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88062852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10/03/2022</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80660084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762000"/>
            <a:ext cx="2324100" cy="54102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143000" y="762000"/>
            <a:ext cx="7429500" cy="541020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10/03/2022</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02999413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Index slide">
    <p:spTree>
      <p:nvGrpSpPr>
        <p:cNvPr id="1" name=""/>
        <p:cNvGrpSpPr/>
        <p:nvPr/>
      </p:nvGrpSpPr>
      <p:grpSpPr>
        <a:xfrm>
          <a:off x="0" y="0"/>
          <a:ext cx="0" cy="0"/>
          <a:chOff x="0" y="0"/>
          <a:chExt cx="0" cy="0"/>
        </a:xfrm>
      </p:grpSpPr>
      <p:sp>
        <p:nvSpPr>
          <p:cNvPr id="4" name="Tekstvak 14"/>
          <p:cNvSpPr txBox="1"/>
          <p:nvPr userDrawn="1"/>
        </p:nvSpPr>
        <p:spPr>
          <a:xfrm>
            <a:off x="-114300" y="-261938"/>
            <a:ext cx="2089151" cy="207749"/>
          </a:xfrm>
          <a:prstGeom prst="rect">
            <a:avLst/>
          </a:prstGeom>
          <a:noFill/>
        </p:spPr>
        <p:txBody>
          <a:bodyPr>
            <a:spAutoFit/>
          </a:bodyPr>
          <a:lstStyle>
            <a:defPPr>
              <a:defRPr lang="nl-NL"/>
            </a:defPPr>
            <a:lvl1pPr lvl="0">
              <a:defRPr sz="1000" b="1">
                <a:solidFill>
                  <a:schemeClr val="accent3"/>
                </a:solidFill>
              </a:defRPr>
            </a:lvl1pPr>
          </a:lstStyle>
          <a:p>
            <a:pPr>
              <a:defRPr/>
            </a:pPr>
            <a:r>
              <a:rPr lang="en-GB" sz="750" dirty="0">
                <a:solidFill>
                  <a:srgbClr val="3D7EDB"/>
                </a:solidFill>
                <a:latin typeface="Arial"/>
              </a:rPr>
              <a:t>Index slide</a:t>
            </a:r>
          </a:p>
        </p:txBody>
      </p:sp>
      <p:grpSp>
        <p:nvGrpSpPr>
          <p:cNvPr id="5" name="Groep 56" hidden="1"/>
          <p:cNvGrpSpPr>
            <a:grpSpLocks/>
          </p:cNvGrpSpPr>
          <p:nvPr userDrawn="1"/>
        </p:nvGrpSpPr>
        <p:grpSpPr bwMode="auto">
          <a:xfrm>
            <a:off x="12492567" y="106363"/>
            <a:ext cx="3972984" cy="5918200"/>
            <a:chOff x="9234062" y="-92622"/>
            <a:chExt cx="2979308" cy="5917970"/>
          </a:xfrm>
        </p:grpSpPr>
        <p:sp>
          <p:nvSpPr>
            <p:cNvPr id="6" name="Tekstvak 33"/>
            <p:cNvSpPr txBox="1">
              <a:spLocks noChangeArrowheads="1"/>
            </p:cNvSpPr>
            <p:nvPr userDrawn="1"/>
          </p:nvSpPr>
          <p:spPr bwMode="auto">
            <a:xfrm>
              <a:off x="9438820" y="896352"/>
              <a:ext cx="2068213" cy="32315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defRPr/>
              </a:pPr>
              <a:r>
                <a:rPr lang="nl-NL" altLang="en-US" sz="1050">
                  <a:solidFill>
                    <a:srgbClr val="000000"/>
                  </a:solidFill>
                  <a:ea typeface="Tahoma" panose="020B0604030504040204" pitchFamily="34" charset="0"/>
                  <a:cs typeface="Arial" panose="020B0604020202020204" pitchFamily="34" charset="0"/>
                </a:rPr>
                <a:t>Delete existing picture and click on the icon to insert a new picture</a:t>
              </a:r>
              <a:endParaRPr lang="en-US" altLang="en-US" sz="1050">
                <a:solidFill>
                  <a:srgbClr val="000000"/>
                </a:solidFill>
                <a:ea typeface="Tahoma" panose="020B0604030504040204" pitchFamily="34" charset="0"/>
                <a:cs typeface="Arial" panose="020B0604020202020204" pitchFamily="34" charset="0"/>
              </a:endParaRPr>
            </a:p>
          </p:txBody>
        </p:sp>
        <p:sp>
          <p:nvSpPr>
            <p:cNvPr id="7" name="Tekstvak 33"/>
            <p:cNvSpPr txBox="1">
              <a:spLocks noChangeArrowheads="1"/>
            </p:cNvSpPr>
            <p:nvPr userDrawn="1"/>
          </p:nvSpPr>
          <p:spPr bwMode="auto">
            <a:xfrm>
              <a:off x="9438820" y="3036218"/>
              <a:ext cx="2141228" cy="32315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defRPr/>
              </a:pPr>
              <a:r>
                <a:rPr lang="en-US" altLang="en-US" sz="1050">
                  <a:solidFill>
                    <a:srgbClr val="000000"/>
                  </a:solidFill>
                  <a:ea typeface="Tahoma" panose="020B0604030504040204" pitchFamily="34" charset="0"/>
                  <a:cs typeface="Arial" panose="020B0604020202020204" pitchFamily="34" charset="0"/>
                </a:rPr>
                <a:t>Search and selected the picture you want.</a:t>
              </a:r>
              <a:br>
                <a:rPr lang="en-US" altLang="en-US" sz="1050">
                  <a:solidFill>
                    <a:srgbClr val="000000"/>
                  </a:solidFill>
                  <a:ea typeface="Tahoma" panose="020B0604030504040204" pitchFamily="34" charset="0"/>
                  <a:cs typeface="Arial" panose="020B0604020202020204" pitchFamily="34" charset="0"/>
                </a:rPr>
              </a:br>
              <a:r>
                <a:rPr lang="en-US" altLang="en-US" sz="1050">
                  <a:solidFill>
                    <a:srgbClr val="000000"/>
                  </a:solidFill>
                  <a:ea typeface="Tahoma" panose="020B0604030504040204" pitchFamily="34" charset="0"/>
                  <a:cs typeface="Arial" panose="020B0604020202020204" pitchFamily="34" charset="0"/>
                </a:rPr>
                <a:t>Click</a:t>
              </a:r>
              <a:r>
                <a:rPr lang="en-US" altLang="en-US" sz="1050">
                  <a:solidFill>
                    <a:srgbClr val="FFA100"/>
                  </a:solidFill>
                  <a:ea typeface="Tahoma" panose="020B0604030504040204" pitchFamily="34" charset="0"/>
                  <a:cs typeface="Arial" panose="020B0604020202020204" pitchFamily="34" charset="0"/>
                </a:rPr>
                <a:t> </a:t>
              </a:r>
              <a:r>
                <a:rPr lang="en-US" altLang="en-US" sz="1050" b="1">
                  <a:solidFill>
                    <a:srgbClr val="3D7EDB"/>
                  </a:solidFill>
                  <a:ea typeface="Tahoma" panose="020B0604030504040204" pitchFamily="34" charset="0"/>
                  <a:cs typeface="Arial" panose="020B0604020202020204" pitchFamily="34" charset="0"/>
                </a:rPr>
                <a:t>´Insert´</a:t>
              </a:r>
              <a:endParaRPr lang="nl-NL" altLang="en-US" sz="1050" b="1">
                <a:solidFill>
                  <a:srgbClr val="3D7EDB"/>
                </a:solidFill>
                <a:ea typeface="Tahoma" panose="020B0604030504040204" pitchFamily="34" charset="0"/>
                <a:cs typeface="Arial" panose="020B0604020202020204" pitchFamily="34" charset="0"/>
              </a:endParaRPr>
            </a:p>
          </p:txBody>
        </p:sp>
        <p:sp>
          <p:nvSpPr>
            <p:cNvPr id="9" name="Ovaal 59"/>
            <p:cNvSpPr>
              <a:spLocks noChangeArrowheads="1"/>
            </p:cNvSpPr>
            <p:nvPr userDrawn="1"/>
          </p:nvSpPr>
          <p:spPr bwMode="auto">
            <a:xfrm>
              <a:off x="9395964" y="412183"/>
              <a:ext cx="401580" cy="401621"/>
            </a:xfrm>
            <a:prstGeom prst="ellipse">
              <a:avLst/>
            </a:prstGeom>
            <a:solidFill>
              <a:schemeClr val="tx2"/>
            </a:solidFill>
            <a:ln>
              <a:noFill/>
            </a:ln>
            <a:extLst>
              <a:ext uri="{91240B29-F687-4F45-9708-019B960494DF}">
                <a14:hiddenLine xmlns:a14="http://schemas.microsoft.com/office/drawing/2010/main" w="25400" algn="ctr">
                  <a:solidFill>
                    <a:srgbClr val="000000"/>
                  </a:solidFill>
                  <a:round/>
                  <a:headEnd/>
                  <a:tailEnd/>
                </a14:hiddenLine>
              </a:ext>
            </a:extLst>
          </p:spPr>
          <p:txBody>
            <a:bodyPr lIns="0" tIns="36000" rIns="0" bIns="43200"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defRPr/>
              </a:pPr>
              <a:r>
                <a:rPr lang="nl-NL" altLang="en-US" sz="1200">
                  <a:solidFill>
                    <a:srgbClr val="FFFFFF"/>
                  </a:solidFill>
                </a:rPr>
                <a:t>1</a:t>
              </a:r>
            </a:p>
          </p:txBody>
        </p:sp>
        <p:sp>
          <p:nvSpPr>
            <p:cNvPr id="10" name="Ovaal 60"/>
            <p:cNvSpPr>
              <a:spLocks noChangeArrowheads="1"/>
            </p:cNvSpPr>
            <p:nvPr userDrawn="1"/>
          </p:nvSpPr>
          <p:spPr bwMode="auto">
            <a:xfrm>
              <a:off x="9395964" y="2552050"/>
              <a:ext cx="401580" cy="401621"/>
            </a:xfrm>
            <a:prstGeom prst="ellipse">
              <a:avLst/>
            </a:prstGeom>
            <a:solidFill>
              <a:schemeClr val="tx2"/>
            </a:solidFill>
            <a:ln>
              <a:noFill/>
            </a:ln>
            <a:extLst>
              <a:ext uri="{91240B29-F687-4F45-9708-019B960494DF}">
                <a14:hiddenLine xmlns:a14="http://schemas.microsoft.com/office/drawing/2010/main" w="25400" algn="ctr">
                  <a:solidFill>
                    <a:srgbClr val="000000"/>
                  </a:solidFill>
                  <a:round/>
                  <a:headEnd/>
                  <a:tailEnd/>
                </a14:hiddenLine>
              </a:ext>
            </a:extLst>
          </p:spPr>
          <p:txBody>
            <a:bodyPr lIns="0" tIns="36000" rIns="0" bIns="43200"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defRPr/>
              </a:pPr>
              <a:r>
                <a:rPr lang="nl-NL" altLang="en-US" sz="1200">
                  <a:solidFill>
                    <a:srgbClr val="FFFFFF"/>
                  </a:solidFill>
                </a:rPr>
                <a:t>2</a:t>
              </a:r>
            </a:p>
          </p:txBody>
        </p:sp>
        <p:pic>
          <p:nvPicPr>
            <p:cNvPr id="11" name="Picture 3"/>
            <p:cNvPicPr>
              <a:picLocks noChangeAspect="1" noChangeArrowheads="1"/>
            </p:cNvPicPr>
            <p:nvPr userDrawn="1"/>
          </p:nvPicPr>
          <p:blipFill rotWithShape="1">
            <a:blip r:embed="rId2" cstate="print">
              <a:extLst>
                <a:ext uri="{28A0092B-C50C-407E-A947-70E740481C1C}">
                  <a14:useLocalDpi xmlns:a14="http://schemas.microsoft.com/office/drawing/2010/main" val="0"/>
                </a:ext>
              </a:extLst>
            </a:blip>
            <a:srcRect l="4630" t="13535" r="3470" b="13927"/>
            <a:stretch/>
          </p:blipFill>
          <p:spPr bwMode="auto">
            <a:xfrm>
              <a:off x="9435801" y="3805970"/>
              <a:ext cx="1107757" cy="297656"/>
            </a:xfrm>
            <a:prstGeom prst="roundRect">
              <a:avLst>
                <a:gd name="adj" fmla="val 14496"/>
              </a:avLst>
            </a:prstGeom>
            <a:noFill/>
            <a:ln w="6350">
              <a:solidFill>
                <a:srgbClr val="E2AC00">
                  <a:lumMod val="50000"/>
                </a:srgbClr>
              </a:solidFill>
              <a:miter lim="800000"/>
              <a:headEnd/>
              <a:tailEnd/>
            </a:ln>
            <a:extLst>
              <a:ext uri="{909E8E84-426E-40DD-AFC4-6F175D3DCCD1}">
                <a14:hiddenFill xmlns:a14="http://schemas.microsoft.com/office/drawing/2010/main">
                  <a:solidFill>
                    <a:schemeClr val="accent1"/>
                  </a:solidFill>
                </a14:hiddenFill>
              </a:ext>
            </a:extLst>
          </p:spPr>
        </p:pic>
        <p:pic>
          <p:nvPicPr>
            <p:cNvPr id="12" name="Picture 3"/>
            <p:cNvPicPr>
              <a:picLocks noChangeAspect="1" noChangeArrowheads="1"/>
            </p:cNvPicPr>
            <p:nvPr userDrawn="1"/>
          </p:nvPicPr>
          <p:blipFill rotWithShape="1">
            <a:blip r:embed="rId2" cstate="print">
              <a:extLst>
                <a:ext uri="{28A0092B-C50C-407E-A947-70E740481C1C}">
                  <a14:useLocalDpi xmlns:a14="http://schemas.microsoft.com/office/drawing/2010/main" val="0"/>
                </a:ext>
              </a:extLst>
            </a:blip>
            <a:srcRect l="10004" t="23401" r="80712" b="21471"/>
            <a:stretch/>
          </p:blipFill>
          <p:spPr bwMode="auto">
            <a:xfrm>
              <a:off x="9505259" y="3832640"/>
              <a:ext cx="792088" cy="226219"/>
            </a:xfrm>
            <a:prstGeom prst="roundRect">
              <a:avLst>
                <a:gd name="adj" fmla="val 14496"/>
              </a:avLst>
            </a:prstGeom>
            <a:noFill/>
            <a:ln w="9525">
              <a:noFill/>
              <a:miter lim="800000"/>
              <a:headEnd/>
              <a:tailEnd/>
            </a:ln>
            <a:extLst>
              <a:ext uri="{909E8E84-426E-40DD-AFC4-6F175D3DCCD1}">
                <a14:hiddenFill xmlns:a14="http://schemas.microsoft.com/office/drawing/2010/main">
                  <a:solidFill>
                    <a:schemeClr val="accent1"/>
                  </a:solidFill>
                </a14:hiddenFill>
              </a:ext>
            </a:extLst>
          </p:spPr>
        </p:pic>
        <p:sp>
          <p:nvSpPr>
            <p:cNvPr id="13" name="Tekstvak 63"/>
            <p:cNvSpPr txBox="1"/>
            <p:nvPr userDrawn="1"/>
          </p:nvSpPr>
          <p:spPr>
            <a:xfrm>
              <a:off x="9518184" y="3854435"/>
              <a:ext cx="779350" cy="219282"/>
            </a:xfrm>
            <a:prstGeom prst="rect">
              <a:avLst/>
            </a:prstGeom>
            <a:noFill/>
          </p:spPr>
          <p:txBody>
            <a:bodyPr anchor="ctr">
              <a:spAutoFit/>
            </a:bodyPr>
            <a:lstStyle/>
            <a:p>
              <a:pPr algn="ctr">
                <a:defRPr/>
              </a:pPr>
              <a:r>
                <a:rPr lang="en-GB" sz="825" b="1" kern="0" dirty="0">
                  <a:solidFill>
                    <a:srgbClr val="005634">
                      <a:lumMod val="25000"/>
                    </a:srgbClr>
                  </a:solidFill>
                  <a:effectLst>
                    <a:outerShdw blurRad="25400" algn="ctr" rotWithShape="0">
                      <a:prstClr val="white"/>
                    </a:outerShdw>
                  </a:effectLst>
                  <a:latin typeface="Arial"/>
                </a:rPr>
                <a:t>Insert</a:t>
              </a:r>
            </a:p>
          </p:txBody>
        </p:sp>
        <p:sp>
          <p:nvSpPr>
            <p:cNvPr id="14" name="Rechthoek 64"/>
            <p:cNvSpPr>
              <a:spLocks noChangeArrowheads="1"/>
            </p:cNvSpPr>
            <p:nvPr userDrawn="1"/>
          </p:nvSpPr>
          <p:spPr bwMode="auto">
            <a:xfrm>
              <a:off x="9234062" y="-92622"/>
              <a:ext cx="2772963" cy="3873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lgn="ctr">
                  <a:solidFill>
                    <a:srgbClr val="000000"/>
                  </a:solidFill>
                  <a:miter lim="800000"/>
                  <a:headEnd/>
                  <a:tailEnd/>
                </a14:hiddenLine>
              </a:ext>
            </a:extLst>
          </p:spPr>
          <p:txBody>
            <a:bodyPr lIns="180000" rIns="180000"/>
            <a:lstStyle>
              <a:lvl1pPr>
                <a:tabLst>
                  <a:tab pos="630238" algn="l"/>
                </a:tabLst>
                <a:defRPr>
                  <a:solidFill>
                    <a:schemeClr val="tx1"/>
                  </a:solidFill>
                  <a:latin typeface="Arial" panose="020B0604020202020204" pitchFamily="34" charset="0"/>
                </a:defRPr>
              </a:lvl1pPr>
              <a:lvl2pPr marL="742950" indent="-285750">
                <a:tabLst>
                  <a:tab pos="630238" algn="l"/>
                </a:tabLst>
                <a:defRPr>
                  <a:solidFill>
                    <a:schemeClr val="tx1"/>
                  </a:solidFill>
                  <a:latin typeface="Arial" panose="020B0604020202020204" pitchFamily="34" charset="0"/>
                </a:defRPr>
              </a:lvl2pPr>
              <a:lvl3pPr marL="1143000" indent="-228600">
                <a:tabLst>
                  <a:tab pos="630238" algn="l"/>
                </a:tabLst>
                <a:defRPr>
                  <a:solidFill>
                    <a:schemeClr val="tx1"/>
                  </a:solidFill>
                  <a:latin typeface="Arial" panose="020B0604020202020204" pitchFamily="34" charset="0"/>
                </a:defRPr>
              </a:lvl3pPr>
              <a:lvl4pPr marL="1600200" indent="-228600">
                <a:tabLst>
                  <a:tab pos="630238" algn="l"/>
                </a:tabLst>
                <a:defRPr>
                  <a:solidFill>
                    <a:schemeClr val="tx1"/>
                  </a:solidFill>
                  <a:latin typeface="Arial" panose="020B0604020202020204" pitchFamily="34" charset="0"/>
                </a:defRPr>
              </a:lvl4pPr>
              <a:lvl5pPr marL="2057400" indent="-228600">
                <a:tabLst>
                  <a:tab pos="630238" algn="l"/>
                </a:tabLst>
                <a:defRPr>
                  <a:solidFill>
                    <a:schemeClr val="tx1"/>
                  </a:solidFill>
                  <a:latin typeface="Arial" panose="020B0604020202020204" pitchFamily="34" charset="0"/>
                </a:defRPr>
              </a:lvl5pPr>
              <a:lvl6pPr marL="2514600" indent="-228600" eaLnBrk="0" fontAlgn="base" hangingPunct="0">
                <a:spcBef>
                  <a:spcPct val="0"/>
                </a:spcBef>
                <a:spcAft>
                  <a:spcPct val="0"/>
                </a:spcAft>
                <a:tabLst>
                  <a:tab pos="630238" algn="l"/>
                </a:tabLst>
                <a:defRPr>
                  <a:solidFill>
                    <a:schemeClr val="tx1"/>
                  </a:solidFill>
                  <a:latin typeface="Arial" panose="020B0604020202020204" pitchFamily="34" charset="0"/>
                </a:defRPr>
              </a:lvl6pPr>
              <a:lvl7pPr marL="2971800" indent="-228600" eaLnBrk="0" fontAlgn="base" hangingPunct="0">
                <a:spcBef>
                  <a:spcPct val="0"/>
                </a:spcBef>
                <a:spcAft>
                  <a:spcPct val="0"/>
                </a:spcAft>
                <a:tabLst>
                  <a:tab pos="630238" algn="l"/>
                </a:tabLst>
                <a:defRPr>
                  <a:solidFill>
                    <a:schemeClr val="tx1"/>
                  </a:solidFill>
                  <a:latin typeface="Arial" panose="020B0604020202020204" pitchFamily="34" charset="0"/>
                </a:defRPr>
              </a:lvl7pPr>
              <a:lvl8pPr marL="3429000" indent="-228600" eaLnBrk="0" fontAlgn="base" hangingPunct="0">
                <a:spcBef>
                  <a:spcPct val="0"/>
                </a:spcBef>
                <a:spcAft>
                  <a:spcPct val="0"/>
                </a:spcAft>
                <a:tabLst>
                  <a:tab pos="630238" algn="l"/>
                </a:tabLst>
                <a:defRPr>
                  <a:solidFill>
                    <a:schemeClr val="tx1"/>
                  </a:solidFill>
                  <a:latin typeface="Arial" panose="020B0604020202020204" pitchFamily="34" charset="0"/>
                </a:defRPr>
              </a:lvl8pPr>
              <a:lvl9pPr marL="3886200" indent="-228600" eaLnBrk="0" fontAlgn="base" hangingPunct="0">
                <a:spcBef>
                  <a:spcPct val="0"/>
                </a:spcBef>
                <a:spcAft>
                  <a:spcPct val="0"/>
                </a:spcAft>
                <a:tabLst>
                  <a:tab pos="630238" algn="l"/>
                </a:tabLst>
                <a:defRPr>
                  <a:solidFill>
                    <a:schemeClr val="tx1"/>
                  </a:solidFill>
                  <a:latin typeface="Arial" panose="020B0604020202020204" pitchFamily="34" charset="0"/>
                </a:defRPr>
              </a:lvl9pPr>
            </a:lstStyle>
            <a:p>
              <a:pPr>
                <a:defRPr/>
              </a:pPr>
              <a:r>
                <a:rPr lang="nl-NL" altLang="en-US" sz="1200" b="1">
                  <a:solidFill>
                    <a:srgbClr val="3D7EDB"/>
                  </a:solidFill>
                </a:rPr>
                <a:t>INSERT PICTURE</a:t>
              </a:r>
            </a:p>
          </p:txBody>
        </p:sp>
        <p:cxnSp>
          <p:nvCxnSpPr>
            <p:cNvPr id="15" name="Rechte verbindingslijn 65"/>
            <p:cNvCxnSpPr>
              <a:cxnSpLocks noChangeShapeType="1"/>
            </p:cNvCxnSpPr>
            <p:nvPr userDrawn="1"/>
          </p:nvCxnSpPr>
          <p:spPr bwMode="auto">
            <a:xfrm>
              <a:off x="9407882" y="292364"/>
              <a:ext cx="2805488" cy="0"/>
            </a:xfrm>
            <a:prstGeom prst="line">
              <a:avLst/>
            </a:prstGeom>
            <a:noFill/>
            <a:ln w="9525" algn="ctr">
              <a:solidFill>
                <a:schemeClr val="tx2"/>
              </a:solidFill>
              <a:round/>
              <a:headEnd/>
              <a:tailEnd/>
            </a:ln>
            <a:extLst>
              <a:ext uri="{909E8E84-426E-40DD-AFC4-6F175D3DCCD1}">
                <a14:hiddenFill xmlns:a14="http://schemas.microsoft.com/office/drawing/2010/main">
                  <a:noFill/>
                </a14:hiddenFill>
              </a:ext>
            </a:extLst>
          </p:spPr>
        </p:cxnSp>
        <p:cxnSp>
          <p:nvCxnSpPr>
            <p:cNvPr id="16" name="Rechte verbindingslijn 66"/>
            <p:cNvCxnSpPr>
              <a:cxnSpLocks noChangeShapeType="1"/>
            </p:cNvCxnSpPr>
            <p:nvPr userDrawn="1"/>
          </p:nvCxnSpPr>
          <p:spPr bwMode="auto">
            <a:xfrm>
              <a:off x="9407882" y="2365810"/>
              <a:ext cx="2805488" cy="0"/>
            </a:xfrm>
            <a:prstGeom prst="line">
              <a:avLst/>
            </a:prstGeom>
            <a:noFill/>
            <a:ln w="9525" algn="ctr">
              <a:solidFill>
                <a:schemeClr val="tx2"/>
              </a:solidFill>
              <a:round/>
              <a:headEnd/>
              <a:tailEnd/>
            </a:ln>
            <a:extLst>
              <a:ext uri="{909E8E84-426E-40DD-AFC4-6F175D3DCCD1}">
                <a14:hiddenFill xmlns:a14="http://schemas.microsoft.com/office/drawing/2010/main">
                  <a:noFill/>
                </a14:hiddenFill>
              </a:ext>
            </a:extLst>
          </p:spPr>
        </p:cxnSp>
        <p:cxnSp>
          <p:nvCxnSpPr>
            <p:cNvPr id="17" name="Rechte verbindingslijn 67"/>
            <p:cNvCxnSpPr>
              <a:cxnSpLocks noChangeShapeType="1"/>
            </p:cNvCxnSpPr>
            <p:nvPr userDrawn="1"/>
          </p:nvCxnSpPr>
          <p:spPr bwMode="auto">
            <a:xfrm>
              <a:off x="9408221" y="4238018"/>
              <a:ext cx="2805149" cy="0"/>
            </a:xfrm>
            <a:prstGeom prst="line">
              <a:avLst/>
            </a:prstGeom>
            <a:noFill/>
            <a:ln w="9525" algn="ctr">
              <a:solidFill>
                <a:schemeClr val="tx2"/>
              </a:solidFill>
              <a:round/>
              <a:headEnd/>
              <a:tailEnd/>
            </a:ln>
            <a:extLst>
              <a:ext uri="{909E8E84-426E-40DD-AFC4-6F175D3DCCD1}">
                <a14:hiddenFill xmlns:a14="http://schemas.microsoft.com/office/drawing/2010/main">
                  <a:noFill/>
                </a14:hiddenFill>
              </a:ext>
            </a:extLst>
          </p:spPr>
        </p:cxnSp>
        <p:sp>
          <p:nvSpPr>
            <p:cNvPr id="18" name="Tekstvak 33"/>
            <p:cNvSpPr txBox="1">
              <a:spLocks noChangeArrowheads="1"/>
            </p:cNvSpPr>
            <p:nvPr userDrawn="1"/>
          </p:nvSpPr>
          <p:spPr bwMode="auto">
            <a:xfrm>
              <a:off x="9438820" y="4914158"/>
              <a:ext cx="2141228" cy="1615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defRPr/>
              </a:pPr>
              <a:r>
                <a:rPr lang="en-US" altLang="en-US" sz="1050">
                  <a:solidFill>
                    <a:srgbClr val="000000"/>
                  </a:solidFill>
                  <a:ea typeface="Tahoma" panose="020B0604030504040204" pitchFamily="34" charset="0"/>
                  <a:cs typeface="Arial" panose="020B0604020202020204" pitchFamily="34" charset="0"/>
                </a:rPr>
                <a:t>Select the picture and select</a:t>
              </a:r>
              <a:r>
                <a:rPr lang="en-US" altLang="en-US" sz="1050">
                  <a:solidFill>
                    <a:srgbClr val="3D7EDB"/>
                  </a:solidFill>
                  <a:ea typeface="Tahoma" panose="020B0604030504040204" pitchFamily="34" charset="0"/>
                  <a:cs typeface="Arial" panose="020B0604020202020204" pitchFamily="34" charset="0"/>
                </a:rPr>
                <a:t> </a:t>
              </a:r>
              <a:r>
                <a:rPr lang="en-US" altLang="en-US" sz="1050" b="1">
                  <a:solidFill>
                    <a:srgbClr val="3D7EDB"/>
                  </a:solidFill>
                  <a:ea typeface="Tahoma" panose="020B0604030504040204" pitchFamily="34" charset="0"/>
                  <a:cs typeface="Arial" panose="020B0604020202020204" pitchFamily="34" charset="0"/>
                </a:rPr>
                <a:t>‘Send to back’</a:t>
              </a:r>
            </a:p>
          </p:txBody>
        </p:sp>
        <p:sp>
          <p:nvSpPr>
            <p:cNvPr id="19" name="Ovaal 69"/>
            <p:cNvSpPr>
              <a:spLocks noChangeArrowheads="1"/>
            </p:cNvSpPr>
            <p:nvPr userDrawn="1"/>
          </p:nvSpPr>
          <p:spPr bwMode="auto">
            <a:xfrm>
              <a:off x="9395964" y="4426814"/>
              <a:ext cx="401580" cy="401622"/>
            </a:xfrm>
            <a:prstGeom prst="ellipse">
              <a:avLst/>
            </a:prstGeom>
            <a:solidFill>
              <a:schemeClr val="tx2"/>
            </a:solidFill>
            <a:ln>
              <a:noFill/>
            </a:ln>
            <a:extLst>
              <a:ext uri="{91240B29-F687-4F45-9708-019B960494DF}">
                <a14:hiddenLine xmlns:a14="http://schemas.microsoft.com/office/drawing/2010/main" w="25400" algn="ctr">
                  <a:solidFill>
                    <a:srgbClr val="000000"/>
                  </a:solidFill>
                  <a:round/>
                  <a:headEnd/>
                  <a:tailEnd/>
                </a14:hiddenLine>
              </a:ext>
            </a:extLst>
          </p:spPr>
          <p:txBody>
            <a:bodyPr lIns="0" tIns="36000" rIns="0" bIns="43200"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defRPr/>
              </a:pPr>
              <a:r>
                <a:rPr lang="nl-NL" altLang="en-US" sz="1200">
                  <a:solidFill>
                    <a:srgbClr val="FFFFFF"/>
                  </a:solidFill>
                </a:rPr>
                <a:t>3</a:t>
              </a:r>
            </a:p>
          </p:txBody>
        </p:sp>
        <p:pic>
          <p:nvPicPr>
            <p:cNvPr id="20" name="Picture 2"/>
            <p:cNvPicPr>
              <a:picLocks noChangeAspect="1" noChangeArrowheads="1"/>
            </p:cNvPicPr>
            <p:nvPr userDrawn="1"/>
          </p:nvPicPr>
          <p:blipFill rotWithShape="1">
            <a:blip r:embed="rId3" cstate="print">
              <a:extLst>
                <a:ext uri="{28A0092B-C50C-407E-A947-70E740481C1C}">
                  <a14:useLocalDpi xmlns:a14="http://schemas.microsoft.com/office/drawing/2010/main" val="0"/>
                </a:ext>
              </a:extLst>
            </a:blip>
            <a:srcRect r="912" b="9320"/>
            <a:stretch/>
          </p:blipFill>
          <p:spPr bwMode="auto">
            <a:xfrm>
              <a:off x="9435801" y="5462154"/>
              <a:ext cx="2287853" cy="363194"/>
            </a:xfrm>
            <a:prstGeom prst="roundRect">
              <a:avLst>
                <a:gd name="adj" fmla="val 8018"/>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1" name="Afbeelding 71"/>
            <p:cNvPicPr>
              <a:picLocks noChangeAspect="1"/>
            </p:cNvPicPr>
            <p:nvPr userDrawn="1"/>
          </p:nvPicPr>
          <p:blipFill>
            <a:blip r:embed="rId4">
              <a:extLst>
                <a:ext uri="{28A0092B-C50C-407E-A947-70E740481C1C}">
                  <a14:useLocalDpi xmlns:a14="http://schemas.microsoft.com/office/drawing/2010/main" val="0"/>
                </a:ext>
              </a:extLst>
            </a:blip>
            <a:srcRect/>
            <a:stretch>
              <a:fillRect/>
            </a:stretch>
          </p:blipFill>
          <p:spPr bwMode="auto">
            <a:xfrm>
              <a:off x="9435801" y="1653232"/>
              <a:ext cx="610090" cy="61009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
        <p:nvSpPr>
          <p:cNvPr id="2" name="Titel 1"/>
          <p:cNvSpPr>
            <a:spLocks noGrp="1"/>
          </p:cNvSpPr>
          <p:nvPr>
            <p:ph type="title"/>
          </p:nvPr>
        </p:nvSpPr>
        <p:spPr>
          <a:xfrm>
            <a:off x="527765" y="820313"/>
            <a:ext cx="11103403" cy="219074"/>
          </a:xfrm>
        </p:spPr>
        <p:txBody>
          <a:bodyPr>
            <a:noAutofit/>
          </a:bodyPr>
          <a:lstStyle>
            <a:lvl1pPr>
              <a:defRPr sz="3000">
                <a:solidFill>
                  <a:schemeClr val="tx2"/>
                </a:solidFill>
              </a:defRPr>
            </a:lvl1pPr>
          </a:lstStyle>
          <a:p>
            <a:r>
              <a:rPr lang="en-US"/>
              <a:t>Click to edit Master title style</a:t>
            </a:r>
            <a:endParaRPr lang="en-US" dirty="0"/>
          </a:p>
        </p:txBody>
      </p:sp>
      <p:sp>
        <p:nvSpPr>
          <p:cNvPr id="8" name="Tijdelijke aanduiding voor tabel 7"/>
          <p:cNvSpPr>
            <a:spLocks noGrp="1"/>
          </p:cNvSpPr>
          <p:nvPr>
            <p:ph type="tbl" sz="quarter" idx="16"/>
          </p:nvPr>
        </p:nvSpPr>
        <p:spPr>
          <a:xfrm>
            <a:off x="540780" y="1210970"/>
            <a:ext cx="11088789" cy="4234254"/>
          </a:xfrm>
        </p:spPr>
        <p:txBody>
          <a:bodyPr anchor="ctr"/>
          <a:lstStyle>
            <a:lvl1pPr algn="ctr">
              <a:lnSpc>
                <a:spcPct val="150000"/>
              </a:lnSpc>
              <a:defRPr>
                <a:solidFill>
                  <a:schemeClr val="tx2"/>
                </a:solidFill>
              </a:defRPr>
            </a:lvl1pPr>
          </a:lstStyle>
          <a:p>
            <a:pPr lvl="0"/>
            <a:r>
              <a:rPr lang="en-US" noProof="0"/>
              <a:t>Click icon to add table</a:t>
            </a:r>
            <a:endParaRPr lang="en-US" noProof="0" dirty="0"/>
          </a:p>
        </p:txBody>
      </p:sp>
      <p:sp>
        <p:nvSpPr>
          <p:cNvPr id="23" name="Tijdelijke aanduiding voor dianummer 5"/>
          <p:cNvSpPr>
            <a:spLocks noGrp="1"/>
          </p:cNvSpPr>
          <p:nvPr>
            <p:ph type="sldNum" sz="quarter" idx="18"/>
          </p:nvPr>
        </p:nvSpPr>
        <p:spPr/>
        <p:txBody>
          <a:bodyPr/>
          <a:lstStyle>
            <a:lvl1pPr eaLnBrk="0" fontAlgn="base" hangingPunct="0">
              <a:spcBef>
                <a:spcPct val="0"/>
              </a:spcBef>
              <a:spcAft>
                <a:spcPct val="0"/>
              </a:spcAft>
              <a:defRPr/>
            </a:lvl1pPr>
          </a:lstStyle>
          <a:p>
            <a:pPr>
              <a:defRPr/>
            </a:pPr>
            <a:fld id="{5452D9B6-0537-491A-B569-76F487D3EFE8}" type="slidenum">
              <a:rPr lang="en-US">
                <a:solidFill>
                  <a:prstClr val="black">
                    <a:tint val="75000"/>
                  </a:prstClr>
                </a:solidFill>
              </a:rPr>
              <a:pPr>
                <a:defRPr/>
              </a:pPr>
              <a:t>‹#›</a:t>
            </a:fld>
            <a:endParaRPr lang="en-US">
              <a:solidFill>
                <a:prstClr val="black">
                  <a:tint val="75000"/>
                </a:prstClr>
              </a:solidFill>
            </a:endParaRPr>
          </a:p>
        </p:txBody>
      </p:sp>
    </p:spTree>
    <p:extLst>
      <p:ext uri="{BB962C8B-B14F-4D97-AF65-F5344CB8AC3E}">
        <p14:creationId xmlns:p14="http://schemas.microsoft.com/office/powerpoint/2010/main" val="87809867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Colored bar - 100% text">
    <p:spTree>
      <p:nvGrpSpPr>
        <p:cNvPr id="1" name=""/>
        <p:cNvGrpSpPr/>
        <p:nvPr/>
      </p:nvGrpSpPr>
      <p:grpSpPr>
        <a:xfrm>
          <a:off x="0" y="0"/>
          <a:ext cx="0" cy="0"/>
          <a:chOff x="0" y="0"/>
          <a:chExt cx="0" cy="0"/>
        </a:xfrm>
      </p:grpSpPr>
      <p:sp>
        <p:nvSpPr>
          <p:cNvPr id="5" name="Tekstvak 6"/>
          <p:cNvSpPr txBox="1"/>
          <p:nvPr userDrawn="1"/>
        </p:nvSpPr>
        <p:spPr>
          <a:xfrm>
            <a:off x="-114300" y="-261938"/>
            <a:ext cx="3329517" cy="207749"/>
          </a:xfrm>
          <a:prstGeom prst="rect">
            <a:avLst/>
          </a:prstGeom>
          <a:noFill/>
        </p:spPr>
        <p:txBody>
          <a:bodyPr>
            <a:spAutoFit/>
          </a:bodyPr>
          <a:lstStyle>
            <a:defPPr>
              <a:defRPr lang="nl-NL"/>
            </a:defPPr>
            <a:lvl1pPr>
              <a:defRPr sz="1000" b="1">
                <a:solidFill>
                  <a:schemeClr val="accent3"/>
                </a:solidFill>
              </a:defRPr>
            </a:lvl1pPr>
          </a:lstStyle>
          <a:p>
            <a:pPr>
              <a:defRPr/>
            </a:pPr>
            <a:r>
              <a:rPr lang="en-GB" sz="750" dirty="0">
                <a:solidFill>
                  <a:srgbClr val="3D7EDB"/>
                </a:solidFill>
                <a:latin typeface="Arial"/>
              </a:rPr>
              <a:t>Colored bar - 100% text</a:t>
            </a:r>
          </a:p>
        </p:txBody>
      </p:sp>
      <p:sp>
        <p:nvSpPr>
          <p:cNvPr id="2" name="Titel 1"/>
          <p:cNvSpPr>
            <a:spLocks noGrp="1"/>
          </p:cNvSpPr>
          <p:nvPr>
            <p:ph type="title"/>
          </p:nvPr>
        </p:nvSpPr>
        <p:spPr>
          <a:xfrm>
            <a:off x="540779" y="263001"/>
            <a:ext cx="10972800" cy="1143000"/>
          </a:xfrm>
        </p:spPr>
        <p:txBody>
          <a:bodyPr>
            <a:normAutofit/>
          </a:bodyPr>
          <a:lstStyle>
            <a:lvl1pPr algn="l">
              <a:defRPr sz="2400">
                <a:solidFill>
                  <a:schemeClr val="tx2"/>
                </a:solidFill>
              </a:defRPr>
            </a:lvl1pPr>
          </a:lstStyle>
          <a:p>
            <a:r>
              <a:rPr lang="en-US" dirty="0"/>
              <a:t>Click to edit Master title style</a:t>
            </a:r>
          </a:p>
        </p:txBody>
      </p:sp>
      <p:sp>
        <p:nvSpPr>
          <p:cNvPr id="3" name="Tijdelijke aanduiding voor verticale tekst 2"/>
          <p:cNvSpPr>
            <a:spLocks noGrp="1"/>
          </p:cNvSpPr>
          <p:nvPr>
            <p:ph type="body" orient="vert" idx="1"/>
          </p:nvPr>
        </p:nvSpPr>
        <p:spPr>
          <a:xfrm>
            <a:off x="540779" y="1586676"/>
            <a:ext cx="11091776" cy="3930559"/>
          </a:xfrm>
        </p:spPr>
        <p:txBody>
          <a:bodyPr tIns="108000" rIns="72000" bIns="72000"/>
          <a:lstStyle>
            <a:lvl2pPr>
              <a:defRPr/>
            </a:lvl2pPr>
            <a:lvl3pPr>
              <a:defRPr baseline="0"/>
            </a:lvl3pPr>
            <a:lvl4pPr>
              <a:defRPr baseline="0"/>
            </a:lvl4pPr>
          </a:lstStyle>
          <a:p>
            <a:pPr lvl="0"/>
            <a:r>
              <a:rPr lang="en-US"/>
              <a:t>Click to edit Master text styles</a:t>
            </a:r>
          </a:p>
          <a:p>
            <a:pPr lvl="1"/>
            <a:r>
              <a:rPr lang="en-US"/>
              <a:t>Second level</a:t>
            </a:r>
          </a:p>
          <a:p>
            <a:pPr lvl="2"/>
            <a:r>
              <a:rPr lang="en-US"/>
              <a:t>Third level</a:t>
            </a:r>
          </a:p>
        </p:txBody>
      </p:sp>
      <p:sp>
        <p:nvSpPr>
          <p:cNvPr id="51" name="Tijdelijke aanduiding voor verticale tekst 2"/>
          <p:cNvSpPr>
            <a:spLocks noGrp="1"/>
          </p:cNvSpPr>
          <p:nvPr>
            <p:ph type="body" orient="vert" idx="13"/>
          </p:nvPr>
        </p:nvSpPr>
        <p:spPr>
          <a:xfrm>
            <a:off x="541528" y="1210046"/>
            <a:ext cx="11089640" cy="369741"/>
          </a:xfrm>
          <a:solidFill>
            <a:schemeClr val="accent1"/>
          </a:solidFill>
        </p:spPr>
        <p:txBody>
          <a:bodyPr wrap="none" lIns="180000" tIns="72000" rIns="216000" anchor="ctr">
            <a:noAutofit/>
          </a:bodyPr>
          <a:lstStyle>
            <a:lvl1pPr>
              <a:defRPr sz="2100" b="1">
                <a:solidFill>
                  <a:schemeClr val="bg1"/>
                </a:solidFill>
              </a:defRPr>
            </a:lvl1pPr>
            <a:lvl3pPr>
              <a:defRPr/>
            </a:lvl3pPr>
            <a:lvl4pPr>
              <a:defRPr baseline="0"/>
            </a:lvl4pPr>
          </a:lstStyle>
          <a:p>
            <a:pPr lvl="0"/>
            <a:r>
              <a:rPr lang="en-US" dirty="0"/>
              <a:t>Click to edit Master text styles</a:t>
            </a:r>
          </a:p>
        </p:txBody>
      </p:sp>
      <p:sp>
        <p:nvSpPr>
          <p:cNvPr id="7" name="Tijdelijke aanduiding voor dianummer 5"/>
          <p:cNvSpPr>
            <a:spLocks noGrp="1"/>
          </p:cNvSpPr>
          <p:nvPr>
            <p:ph type="sldNum" sz="quarter" idx="15"/>
          </p:nvPr>
        </p:nvSpPr>
        <p:spPr/>
        <p:txBody>
          <a:bodyPr/>
          <a:lstStyle>
            <a:lvl1pPr eaLnBrk="0" fontAlgn="base" hangingPunct="0">
              <a:spcBef>
                <a:spcPct val="0"/>
              </a:spcBef>
              <a:spcAft>
                <a:spcPct val="0"/>
              </a:spcAft>
              <a:defRPr/>
            </a:lvl1pPr>
          </a:lstStyle>
          <a:p>
            <a:pPr>
              <a:defRPr/>
            </a:pPr>
            <a:fld id="{DFAEC5DD-68FC-4E9C-9587-DBB16356B9F7}" type="slidenum">
              <a:rPr lang="en-US">
                <a:solidFill>
                  <a:prstClr val="black">
                    <a:tint val="75000"/>
                  </a:prstClr>
                </a:solidFill>
              </a:rPr>
              <a:pPr>
                <a:defRPr/>
              </a:pPr>
              <a:t>‹#›</a:t>
            </a:fld>
            <a:endParaRPr lang="en-US">
              <a:solidFill>
                <a:prstClr val="black">
                  <a:tint val="75000"/>
                </a:prstClr>
              </a:solidFill>
            </a:endParaRPr>
          </a:p>
        </p:txBody>
      </p:sp>
    </p:spTree>
    <p:extLst>
      <p:ext uri="{BB962C8B-B14F-4D97-AF65-F5344CB8AC3E}">
        <p14:creationId xmlns:p14="http://schemas.microsoft.com/office/powerpoint/2010/main" val="322594872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7" name="Rectangle 6"/>
          <p:cNvSpPr>
            <a:spLocks noChangeAspect="1"/>
          </p:cNvSpPr>
          <p:nvPr/>
        </p:nvSpPr>
        <p:spPr>
          <a:xfrm>
            <a:off x="231140" y="243840"/>
            <a:ext cx="11724640" cy="6377939"/>
          </a:xfrm>
          <a:prstGeom prst="rect">
            <a:avLst/>
          </a:prstGeom>
          <a:solidFill>
            <a:schemeClr val="bg1"/>
          </a:solidFill>
          <a:ln w="12700">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143000" y="609600"/>
            <a:ext cx="9875520" cy="135636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143000" y="2057400"/>
            <a:ext cx="9872871" cy="403860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142996" y="6223828"/>
            <a:ext cx="2329074" cy="365125"/>
          </a:xfrm>
          <a:prstGeom prst="rect">
            <a:avLst/>
          </a:prstGeom>
        </p:spPr>
        <p:txBody>
          <a:bodyPr vert="horz" lIns="91440" tIns="45720" rIns="91440" bIns="45720" rtlCol="0" anchor="ctr"/>
          <a:lstStyle>
            <a:lvl1pPr algn="l">
              <a:defRPr sz="1200">
                <a:solidFill>
                  <a:schemeClr val="accent1"/>
                </a:solidFill>
              </a:defRPr>
            </a:lvl1pPr>
          </a:lstStyle>
          <a:p>
            <a:fld id="{9C64F3F4-CE19-49F8-9EF4-FF4EE52031C2}" type="datetimeFigureOut">
              <a:rPr lang="en-GB" smtClean="0">
                <a:solidFill>
                  <a:prstClr val="black">
                    <a:tint val="75000"/>
                  </a:prstClr>
                </a:solidFill>
              </a:rPr>
              <a:pPr/>
              <a:t>10/03/2022</a:t>
            </a:fld>
            <a:endParaRPr lang="en-GB" dirty="0">
              <a:solidFill>
                <a:prstClr val="black">
                  <a:tint val="75000"/>
                </a:prstClr>
              </a:solidFill>
            </a:endParaRPr>
          </a:p>
        </p:txBody>
      </p:sp>
      <p:sp>
        <p:nvSpPr>
          <p:cNvPr id="5" name="Footer Placeholder 4"/>
          <p:cNvSpPr>
            <a:spLocks noGrp="1"/>
          </p:cNvSpPr>
          <p:nvPr>
            <p:ph type="ftr" sz="quarter" idx="3"/>
          </p:nvPr>
        </p:nvSpPr>
        <p:spPr>
          <a:xfrm>
            <a:off x="3949148" y="6223828"/>
            <a:ext cx="4717774" cy="365125"/>
          </a:xfrm>
          <a:prstGeom prst="rect">
            <a:avLst/>
          </a:prstGeom>
        </p:spPr>
        <p:txBody>
          <a:bodyPr vert="horz" lIns="91440" tIns="45720" rIns="91440" bIns="45720" rtlCol="0" anchor="ctr"/>
          <a:lstStyle>
            <a:lvl1pPr algn="ctr">
              <a:defRPr sz="1200">
                <a:solidFill>
                  <a:schemeClr val="accent1"/>
                </a:solidFill>
              </a:defRPr>
            </a:lvl1pPr>
          </a:lstStyle>
          <a:p>
            <a:endParaRPr lang="en-US" dirty="0"/>
          </a:p>
        </p:txBody>
      </p:sp>
      <p:sp>
        <p:nvSpPr>
          <p:cNvPr id="6" name="Slide Number Placeholder 5"/>
          <p:cNvSpPr>
            <a:spLocks noGrp="1"/>
          </p:cNvSpPr>
          <p:nvPr>
            <p:ph type="sldNum" sz="quarter" idx="4"/>
          </p:nvPr>
        </p:nvSpPr>
        <p:spPr>
          <a:xfrm>
            <a:off x="9329530" y="6223828"/>
            <a:ext cx="1706217" cy="365125"/>
          </a:xfrm>
          <a:prstGeom prst="rect">
            <a:avLst/>
          </a:prstGeom>
        </p:spPr>
        <p:txBody>
          <a:bodyPr vert="horz" lIns="91440" tIns="45720" rIns="91440" bIns="45720" rtlCol="0" anchor="ctr"/>
          <a:lstStyle>
            <a:lvl1pPr algn="r">
              <a:defRPr sz="1200">
                <a:solidFill>
                  <a:schemeClr val="accent1"/>
                </a:solidFill>
              </a:defRPr>
            </a:lvl1p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1591539986"/>
      </p:ext>
    </p:extLst>
  </p:cSld>
  <p:clrMap bg1="lt1" tx1="dk1" bg2="lt2" tx2="dk2" accent1="accent1" accent2="accent2" accent3="accent3" accent4="accent4" accent5="accent5" accent6="accent6" hlink="hlink" folHlink="folHlink"/>
  <p:sldLayoutIdLst>
    <p:sldLayoutId id="2147483703" r:id="rId1"/>
    <p:sldLayoutId id="2147483704" r:id="rId2"/>
    <p:sldLayoutId id="2147483705" r:id="rId3"/>
    <p:sldLayoutId id="2147483706" r:id="rId4"/>
    <p:sldLayoutId id="2147483707" r:id="rId5"/>
    <p:sldLayoutId id="2147483708" r:id="rId6"/>
    <p:sldLayoutId id="2147483709" r:id="rId7"/>
    <p:sldLayoutId id="2147483710" r:id="rId8"/>
    <p:sldLayoutId id="2147483711" r:id="rId9"/>
    <p:sldLayoutId id="2147483712" r:id="rId10"/>
    <p:sldLayoutId id="2147483713" r:id="rId11"/>
    <p:sldLayoutId id="2147483714" r:id="rId12"/>
    <p:sldLayoutId id="2147483715" r:id="rId13"/>
  </p:sldLayoutIdLst>
  <p:txStyles>
    <p:titleStyle>
      <a:lvl1pPr algn="l" defTabSz="914400" rtl="0" eaLnBrk="1" latinLnBrk="0" hangingPunct="1">
        <a:lnSpc>
          <a:spcPct val="90000"/>
        </a:lnSpc>
        <a:spcBef>
          <a:spcPct val="0"/>
        </a:spcBef>
        <a:buNone/>
        <a:defRPr sz="4400" kern="1200">
          <a:solidFill>
            <a:schemeClr val="accent1"/>
          </a:solidFill>
          <a:latin typeface="+mj-lt"/>
          <a:ea typeface="+mj-ea"/>
          <a:cs typeface="+mj-cs"/>
        </a:defRPr>
      </a:lvl1pPr>
    </p:titleStyle>
    <p:bodyStyle>
      <a:lvl1pPr marL="228600" indent="-182880" algn="l" defTabSz="914400" rtl="0" eaLnBrk="1" latinLnBrk="0" hangingPunct="1">
        <a:lnSpc>
          <a:spcPct val="90000"/>
        </a:lnSpc>
        <a:spcBef>
          <a:spcPts val="1400"/>
        </a:spcBef>
        <a:buClr>
          <a:schemeClr val="accent1"/>
        </a:buClr>
        <a:buSzPct val="80000"/>
        <a:buFont typeface="Corbel" pitchFamily="34" charset="0"/>
        <a:buChar char="•"/>
        <a:defRPr sz="2200" kern="1200">
          <a:solidFill>
            <a:schemeClr val="accent1"/>
          </a:solidFill>
          <a:latin typeface="+mn-lt"/>
          <a:ea typeface="+mn-ea"/>
          <a:cs typeface="+mn-cs"/>
        </a:defRPr>
      </a:lvl1pPr>
      <a:lvl2pPr marL="45720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2000" kern="1200">
          <a:solidFill>
            <a:schemeClr val="accent1"/>
          </a:solidFill>
          <a:latin typeface="+mn-lt"/>
          <a:ea typeface="+mn-ea"/>
          <a:cs typeface="+mn-cs"/>
        </a:defRPr>
      </a:lvl2pPr>
      <a:lvl3pPr marL="73152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800" kern="1200">
          <a:solidFill>
            <a:schemeClr val="accent1"/>
          </a:solidFill>
          <a:latin typeface="+mn-lt"/>
          <a:ea typeface="+mn-ea"/>
          <a:cs typeface="+mn-cs"/>
        </a:defRPr>
      </a:lvl3pPr>
      <a:lvl4pPr marL="100584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4pPr>
      <a:lvl5pPr marL="128016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5pPr>
      <a:lvl6pPr marL="16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6pPr>
      <a:lvl7pPr marL="19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7pPr>
      <a:lvl8pPr marL="22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8pPr>
      <a:lvl9pPr marL="25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7.xml"/><Relationship Id="rId1" Type="http://schemas.openxmlformats.org/officeDocument/2006/relationships/video" Target="https://www.youtube.com/embed/UcuS5glhNto" TargetMode="External"/><Relationship Id="rId4" Type="http://schemas.openxmlformats.org/officeDocument/2006/relationships/image" Target="../media/image5.png"/></Relationships>
</file>

<file path=ppt/slides/_rels/slide3.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image" Target="../media/image11.png"/><Relationship Id="rId5" Type="http://schemas.openxmlformats.org/officeDocument/2006/relationships/image" Target="../media/image10.jpeg"/><Relationship Id="rId4" Type="http://schemas.openxmlformats.org/officeDocument/2006/relationships/image" Target="../media/image9.jpeg"/></Relationships>
</file>

<file path=ppt/slides/_rels/slide8.xml.rels><?xml version="1.0" encoding="UTF-8" standalone="yes"?>
<Relationships xmlns="http://schemas.openxmlformats.org/package/2006/relationships"><Relationship Id="rId3" Type="http://schemas.openxmlformats.org/officeDocument/2006/relationships/image" Target="../media/image12.gif"/><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image" Target="../media/image14.png"/><Relationship Id="rId5" Type="http://schemas.openxmlformats.org/officeDocument/2006/relationships/image" Target="../media/image13.png"/><Relationship Id="rId4" Type="http://schemas.openxmlformats.org/officeDocument/2006/relationships/image" Target="../media/image11.png"/></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04BCB9E2-CEA3-4AED-BDAC-BFD45CE9C0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2100" cy="6377939"/>
          </a:xfrm>
          <a:prstGeom prst="rect">
            <a:avLst/>
          </a:prstGeom>
          <a:solidFill>
            <a:schemeClr val="bg1"/>
          </a:solid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sp>
      <p:sp useBgFill="1">
        <p:nvSpPr>
          <p:cNvPr id="12" name="Rectangle 11">
            <a:extLst>
              <a:ext uri="{FF2B5EF4-FFF2-40B4-BE49-F238E27FC236}">
                <a16:creationId xmlns:a16="http://schemas.microsoft.com/office/drawing/2014/main" id="{9E92B39E-F855-499B-BD7E-36BAB93A97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6008" y="246887"/>
            <a:ext cx="7314691" cy="6377939"/>
          </a:xfrm>
          <a:prstGeom prst="rect">
            <a:avLst/>
          </a:prstGeom>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sp>
      <p:cxnSp>
        <p:nvCxnSpPr>
          <p:cNvPr id="14" name="Straight Connector 13">
            <a:extLst>
              <a:ext uri="{FF2B5EF4-FFF2-40B4-BE49-F238E27FC236}">
                <a16:creationId xmlns:a16="http://schemas.microsoft.com/office/drawing/2014/main" id="{50C72FFD-DD89-412D-B569-F9A0F3A6984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633843" y="4005950"/>
            <a:ext cx="5319020" cy="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sp>
        <p:nvSpPr>
          <p:cNvPr id="16" name="Rectangle 15">
            <a:extLst>
              <a:ext uri="{FF2B5EF4-FFF2-40B4-BE49-F238E27FC236}">
                <a16:creationId xmlns:a16="http://schemas.microsoft.com/office/drawing/2014/main" id="{F294E8CF-7744-4206-9889-C122C30E83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00" y="246888"/>
            <a:ext cx="11724640" cy="6377939"/>
          </a:xfrm>
          <a:prstGeom prst="rect">
            <a:avLst/>
          </a:pr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2F6B0801-445B-44F4-926F-B8412F644F45}"/>
              </a:ext>
            </a:extLst>
          </p:cNvPr>
          <p:cNvSpPr>
            <a:spLocks noGrp="1"/>
          </p:cNvSpPr>
          <p:nvPr>
            <p:ph type="ctrTitle"/>
          </p:nvPr>
        </p:nvSpPr>
        <p:spPr>
          <a:xfrm>
            <a:off x="5283553" y="893398"/>
            <a:ext cx="6019601" cy="3187208"/>
          </a:xfrm>
        </p:spPr>
        <p:txBody>
          <a:bodyPr>
            <a:normAutofit/>
          </a:bodyPr>
          <a:lstStyle/>
          <a:p>
            <a:r>
              <a:rPr lang="en-GB" sz="5000">
                <a:ea typeface="+mj-lt"/>
                <a:cs typeface="+mj-lt"/>
              </a:rPr>
              <a:t>PROFESSIONAL &amp; ETHICAL PRACTICE</a:t>
            </a:r>
            <a:endParaRPr lang="en-US" sz="5000"/>
          </a:p>
        </p:txBody>
      </p:sp>
      <p:sp>
        <p:nvSpPr>
          <p:cNvPr id="3" name="Content Placeholder 2">
            <a:extLst>
              <a:ext uri="{FF2B5EF4-FFF2-40B4-BE49-F238E27FC236}">
                <a16:creationId xmlns:a16="http://schemas.microsoft.com/office/drawing/2014/main" id="{0E68326A-20DB-4BE9-8721-0A262FC63CFF}"/>
              </a:ext>
            </a:extLst>
          </p:cNvPr>
          <p:cNvSpPr>
            <a:spLocks noGrp="1"/>
          </p:cNvSpPr>
          <p:nvPr>
            <p:ph type="subTitle" idx="1"/>
          </p:nvPr>
        </p:nvSpPr>
        <p:spPr>
          <a:xfrm>
            <a:off x="5313933" y="4141784"/>
            <a:ext cx="5958841" cy="1388165"/>
          </a:xfrm>
        </p:spPr>
        <p:txBody>
          <a:bodyPr vert="horz" lIns="91440" tIns="45720" rIns="91440" bIns="45720" rtlCol="0">
            <a:normAutofit/>
          </a:bodyPr>
          <a:lstStyle/>
          <a:p>
            <a:r>
              <a:rPr lang="en-US" b="1" cap="all" dirty="0"/>
              <a:t>EQUALITY AND DIVERSITY IN THE DESIGN AND DELIVERY OF LEARNING AND DEVELOPMENT </a:t>
            </a:r>
            <a:endParaRPr lang="en-GB" dirty="0">
              <a:ea typeface="+mn-lt"/>
              <a:cs typeface="+mn-lt"/>
            </a:endParaRPr>
          </a:p>
          <a:p>
            <a:endParaRPr lang="en-GB" dirty="0"/>
          </a:p>
        </p:txBody>
      </p:sp>
      <p:pic>
        <p:nvPicPr>
          <p:cNvPr id="5" name="Picture 4" descr="Equality.jpg">
            <a:extLst>
              <a:ext uri="{FF2B5EF4-FFF2-40B4-BE49-F238E27FC236}">
                <a16:creationId xmlns:a16="http://schemas.microsoft.com/office/drawing/2014/main" id="{275FCF3E-A972-4BA5-BE29-B100584A3A11}"/>
              </a:ext>
            </a:extLst>
          </p:cNvPr>
          <p:cNvPicPr>
            <a:picLocks noChangeAspect="1"/>
          </p:cNvPicPr>
          <p:nvPr/>
        </p:nvPicPr>
        <p:blipFill rotWithShape="1">
          <a:blip r:embed="rId3"/>
          <a:srcRect l="19029" r="20285" b="2"/>
          <a:stretch/>
        </p:blipFill>
        <p:spPr>
          <a:xfrm>
            <a:off x="872065" y="857675"/>
            <a:ext cx="3135414" cy="5140669"/>
          </a:xfrm>
          <a:prstGeom prst="rect">
            <a:avLst/>
          </a:prstGeom>
        </p:spPr>
      </p:pic>
    </p:spTree>
    <p:extLst>
      <p:ext uri="{BB962C8B-B14F-4D97-AF65-F5344CB8AC3E}">
        <p14:creationId xmlns:p14="http://schemas.microsoft.com/office/powerpoint/2010/main" val="282100113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E3FF0025-03AB-4126-9E23-1B4F2D4B17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4C149C42-FAD2-4559-80A1-B6E921D049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UcuS5glhNto"/>
          <p:cNvPicPr>
            <a:picLocks noRot="1" noChangeAspect="1"/>
          </p:cNvPicPr>
          <p:nvPr>
            <a:videoFile r:link="rId1"/>
          </p:nvPr>
        </p:nvPicPr>
        <p:blipFill>
          <a:blip r:embed="rId4"/>
          <a:stretch>
            <a:fillRect/>
          </a:stretch>
        </p:blipFill>
        <p:spPr>
          <a:xfrm>
            <a:off x="1435380" y="801793"/>
            <a:ext cx="9328250" cy="5247140"/>
          </a:xfrm>
          <a:prstGeom prst="rect">
            <a:avLst/>
          </a:prstGeom>
        </p:spPr>
      </p:pic>
    </p:spTree>
    <p:extLst>
      <p:ext uri="{BB962C8B-B14F-4D97-AF65-F5344CB8AC3E}">
        <p14:creationId xmlns:p14="http://schemas.microsoft.com/office/powerpoint/2010/main" val="301828894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4" name="Rectangle 6">
            <a:extLst>
              <a:ext uri="{FF2B5EF4-FFF2-40B4-BE49-F238E27FC236}">
                <a16:creationId xmlns:a16="http://schemas.microsoft.com/office/drawing/2014/main" id="{E3FF0025-03AB-4126-9E23-1B4F2D4B17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4C149C42-FAD2-4559-80A1-B6E921D049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2" descr="Icon&#10;&#10;Description automatically generated">
            <a:extLst>
              <a:ext uri="{FF2B5EF4-FFF2-40B4-BE49-F238E27FC236}">
                <a16:creationId xmlns:a16="http://schemas.microsoft.com/office/drawing/2014/main" id="{3405FBE1-E8A2-40E0-9F8B-1AE217E20163}"/>
              </a:ext>
            </a:extLst>
          </p:cNvPr>
          <p:cNvPicPr>
            <a:picLocks noChangeAspect="1"/>
          </p:cNvPicPr>
          <p:nvPr/>
        </p:nvPicPr>
        <p:blipFill>
          <a:blip r:embed="rId3"/>
          <a:stretch>
            <a:fillRect/>
          </a:stretch>
        </p:blipFill>
        <p:spPr>
          <a:xfrm>
            <a:off x="980345" y="801793"/>
            <a:ext cx="10238321" cy="5247140"/>
          </a:xfrm>
          <a:prstGeom prst="rect">
            <a:avLst/>
          </a:prstGeom>
        </p:spPr>
      </p:pic>
    </p:spTree>
    <p:extLst>
      <p:ext uri="{BB962C8B-B14F-4D97-AF65-F5344CB8AC3E}">
        <p14:creationId xmlns:p14="http://schemas.microsoft.com/office/powerpoint/2010/main" val="282853455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 name="TextBox 36"/>
          <p:cNvSpPr txBox="1"/>
          <p:nvPr/>
        </p:nvSpPr>
        <p:spPr>
          <a:xfrm>
            <a:off x="579039" y="574133"/>
            <a:ext cx="2270594" cy="461665"/>
          </a:xfrm>
          <a:prstGeom prst="rect">
            <a:avLst/>
          </a:prstGeom>
          <a:noFill/>
        </p:spPr>
        <p:txBody>
          <a:bodyPr wrap="square" rtlCol="0">
            <a:spAutoFit/>
          </a:bodyPr>
          <a:lstStyle/>
          <a:p>
            <a:r>
              <a:rPr lang="en-GB" sz="2400" b="1" dirty="0"/>
              <a:t>EQUALITY</a:t>
            </a:r>
            <a:endParaRPr lang="en-US" b="1" dirty="0"/>
          </a:p>
        </p:txBody>
      </p:sp>
      <p:graphicFrame>
        <p:nvGraphicFramePr>
          <p:cNvPr id="45" name="Diagram 44"/>
          <p:cNvGraphicFramePr/>
          <p:nvPr>
            <p:extLst>
              <p:ext uri="{D42A27DB-BD31-4B8C-83A1-F6EECF244321}">
                <p14:modId xmlns:p14="http://schemas.microsoft.com/office/powerpoint/2010/main" val="2387412706"/>
              </p:ext>
            </p:extLst>
          </p:nvPr>
        </p:nvGraphicFramePr>
        <p:xfrm>
          <a:off x="2037903" y="1989603"/>
          <a:ext cx="7834120" cy="421246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7" name="TextBox 6"/>
          <p:cNvSpPr txBox="1"/>
          <p:nvPr/>
        </p:nvSpPr>
        <p:spPr>
          <a:xfrm>
            <a:off x="579038" y="1157779"/>
            <a:ext cx="11060447" cy="707886"/>
          </a:xfrm>
          <a:prstGeom prst="rect">
            <a:avLst/>
          </a:prstGeom>
          <a:noFill/>
        </p:spPr>
        <p:txBody>
          <a:bodyPr wrap="square" lIns="91440" tIns="45720" rIns="91440" bIns="45720" rtlCol="0" anchor="t">
            <a:spAutoFit/>
          </a:bodyPr>
          <a:lstStyle/>
          <a:p>
            <a:r>
              <a:rPr lang="en-GB" sz="2000" b="1" dirty="0">
                <a:solidFill>
                  <a:schemeClr val="accent6">
                    <a:lumMod val="75000"/>
                  </a:schemeClr>
                </a:solidFill>
              </a:rPr>
              <a:t>Creating a fairer society supported by legal obligations to comply with anti-discrimination legislation.  </a:t>
            </a:r>
            <a:endParaRPr lang="en-US" sz="2000" b="1" dirty="0">
              <a:solidFill>
                <a:schemeClr val="accent6">
                  <a:lumMod val="75000"/>
                </a:schemeClr>
              </a:solidFill>
            </a:endParaRPr>
          </a:p>
        </p:txBody>
      </p:sp>
    </p:spTree>
    <p:extLst>
      <p:ext uri="{BB962C8B-B14F-4D97-AF65-F5344CB8AC3E}">
        <p14:creationId xmlns:p14="http://schemas.microsoft.com/office/powerpoint/2010/main" val="12768636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5"/>
                                        </p:tgtEl>
                                        <p:attrNameLst>
                                          <p:attrName>style.visibility</p:attrName>
                                        </p:attrNameLst>
                                      </p:cBhvr>
                                      <p:to>
                                        <p:strVal val="visible"/>
                                      </p:to>
                                    </p:set>
                                    <p:anim calcmode="lin" valueType="num">
                                      <p:cBhvr additive="base">
                                        <p:cTn id="7" dur="500" fill="hold"/>
                                        <p:tgtEl>
                                          <p:spTgt spid="45"/>
                                        </p:tgtEl>
                                        <p:attrNameLst>
                                          <p:attrName>ppt_x</p:attrName>
                                        </p:attrNameLst>
                                      </p:cBhvr>
                                      <p:tavLst>
                                        <p:tav tm="0">
                                          <p:val>
                                            <p:strVal val="#ppt_x"/>
                                          </p:val>
                                        </p:tav>
                                        <p:tav tm="100000">
                                          <p:val>
                                            <p:strVal val="#ppt_x"/>
                                          </p:val>
                                        </p:tav>
                                      </p:tavLst>
                                    </p:anim>
                                    <p:anim calcmode="lin" valueType="num">
                                      <p:cBhvr additive="base">
                                        <p:cTn id="8" dur="500" fill="hold"/>
                                        <p:tgtEl>
                                          <p:spTgt spid="4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5" grpId="0">
        <p:bldAsOne/>
      </p:bldGraphic>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 name="TextBox 36"/>
          <p:cNvSpPr txBox="1"/>
          <p:nvPr/>
        </p:nvSpPr>
        <p:spPr>
          <a:xfrm>
            <a:off x="426485" y="575096"/>
            <a:ext cx="4786346" cy="461665"/>
          </a:xfrm>
          <a:prstGeom prst="rect">
            <a:avLst/>
          </a:prstGeom>
          <a:noFill/>
        </p:spPr>
        <p:txBody>
          <a:bodyPr wrap="square" rtlCol="0">
            <a:spAutoFit/>
          </a:bodyPr>
          <a:lstStyle/>
          <a:p>
            <a:r>
              <a:rPr lang="en-GB" sz="2400" b="1" dirty="0"/>
              <a:t>DIVERSITY</a:t>
            </a:r>
            <a:endParaRPr lang="en-US" sz="2400" b="1" dirty="0"/>
          </a:p>
        </p:txBody>
      </p:sp>
      <p:graphicFrame>
        <p:nvGraphicFramePr>
          <p:cNvPr id="45" name="Diagram 44"/>
          <p:cNvGraphicFramePr/>
          <p:nvPr>
            <p:extLst>
              <p:ext uri="{D42A27DB-BD31-4B8C-83A1-F6EECF244321}">
                <p14:modId xmlns:p14="http://schemas.microsoft.com/office/powerpoint/2010/main" val="3447934952"/>
              </p:ext>
            </p:extLst>
          </p:nvPr>
        </p:nvGraphicFramePr>
        <p:xfrm>
          <a:off x="2452662" y="1785926"/>
          <a:ext cx="8057303" cy="438787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7" name="TextBox 6"/>
          <p:cNvSpPr txBox="1"/>
          <p:nvPr/>
        </p:nvSpPr>
        <p:spPr>
          <a:xfrm>
            <a:off x="426485" y="1072098"/>
            <a:ext cx="5786478" cy="461665"/>
          </a:xfrm>
          <a:prstGeom prst="rect">
            <a:avLst/>
          </a:prstGeom>
          <a:noFill/>
        </p:spPr>
        <p:txBody>
          <a:bodyPr wrap="square" rtlCol="0">
            <a:spAutoFit/>
          </a:bodyPr>
          <a:lstStyle/>
          <a:p>
            <a:r>
              <a:rPr lang="en-GB" sz="2400" b="1" dirty="0">
                <a:solidFill>
                  <a:schemeClr val="accent6">
                    <a:lumMod val="75000"/>
                  </a:schemeClr>
                </a:solidFill>
              </a:rPr>
              <a:t>Valuing everyone as an individual</a:t>
            </a:r>
            <a:endParaRPr lang="en-US" sz="2400" b="1" dirty="0">
              <a:solidFill>
                <a:schemeClr val="accent6">
                  <a:lumMod val="75000"/>
                </a:schemeClr>
              </a:solidFill>
            </a:endParaRPr>
          </a:p>
        </p:txBody>
      </p:sp>
    </p:spTree>
    <p:extLst>
      <p:ext uri="{BB962C8B-B14F-4D97-AF65-F5344CB8AC3E}">
        <p14:creationId xmlns:p14="http://schemas.microsoft.com/office/powerpoint/2010/main" val="794616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5"/>
                                        </p:tgtEl>
                                        <p:attrNameLst>
                                          <p:attrName>style.visibility</p:attrName>
                                        </p:attrNameLst>
                                      </p:cBhvr>
                                      <p:to>
                                        <p:strVal val="visible"/>
                                      </p:to>
                                    </p:set>
                                    <p:anim calcmode="lin" valueType="num">
                                      <p:cBhvr additive="base">
                                        <p:cTn id="7" dur="500" fill="hold"/>
                                        <p:tgtEl>
                                          <p:spTgt spid="45"/>
                                        </p:tgtEl>
                                        <p:attrNameLst>
                                          <p:attrName>ppt_x</p:attrName>
                                        </p:attrNameLst>
                                      </p:cBhvr>
                                      <p:tavLst>
                                        <p:tav tm="0">
                                          <p:val>
                                            <p:strVal val="#ppt_x"/>
                                          </p:val>
                                        </p:tav>
                                        <p:tav tm="100000">
                                          <p:val>
                                            <p:strVal val="#ppt_x"/>
                                          </p:val>
                                        </p:tav>
                                      </p:tavLst>
                                    </p:anim>
                                    <p:anim calcmode="lin" valueType="num">
                                      <p:cBhvr additive="base">
                                        <p:cTn id="8" dur="500" fill="hold"/>
                                        <p:tgtEl>
                                          <p:spTgt spid="4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5" grpId="0">
        <p:bldAsOne/>
      </p:bldGraphic>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6" name="Rectangle 8">
            <a:extLst>
              <a:ext uri="{FF2B5EF4-FFF2-40B4-BE49-F238E27FC236}">
                <a16:creationId xmlns:a16="http://schemas.microsoft.com/office/drawing/2014/main" id="{77D4D9BA-41E0-4BEE-B3B9-3FD090F0B0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10">
            <a:extLst>
              <a:ext uri="{FF2B5EF4-FFF2-40B4-BE49-F238E27FC236}">
                <a16:creationId xmlns:a16="http://schemas.microsoft.com/office/drawing/2014/main" id="{836DF8B5-EF25-459A-9322-10151BD393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chemeClr val="bg1"/>
          </a:solidFill>
          <a:ln w="22225">
            <a:solidFill>
              <a:srgbClr val="DD8C2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p:cNvPicPr>
            <a:picLocks noChangeAspect="1"/>
          </p:cNvPicPr>
          <p:nvPr/>
        </p:nvPicPr>
        <p:blipFill rotWithShape="1">
          <a:blip r:embed="rId3"/>
          <a:srcRect t="18583" r="1" b="13302"/>
          <a:stretch/>
        </p:blipFill>
        <p:spPr>
          <a:xfrm>
            <a:off x="643467" y="643467"/>
            <a:ext cx="10905066" cy="5571066"/>
          </a:xfrm>
          <a:prstGeom prst="rect">
            <a:avLst/>
          </a:prstGeom>
        </p:spPr>
      </p:pic>
    </p:spTree>
    <p:extLst>
      <p:ext uri="{BB962C8B-B14F-4D97-AF65-F5344CB8AC3E}">
        <p14:creationId xmlns:p14="http://schemas.microsoft.com/office/powerpoint/2010/main" val="320754385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 name="Rectangle 35"/>
          <p:cNvSpPr/>
          <p:nvPr/>
        </p:nvSpPr>
        <p:spPr>
          <a:xfrm>
            <a:off x="8310578" y="1001757"/>
            <a:ext cx="2143140" cy="3429024"/>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3" name="Rectangle 42"/>
          <p:cNvSpPr/>
          <p:nvPr/>
        </p:nvSpPr>
        <p:spPr>
          <a:xfrm>
            <a:off x="8382016" y="1144633"/>
            <a:ext cx="2000264" cy="1714512"/>
          </a:xfrm>
          <a:prstGeom prst="rect">
            <a:avLst/>
          </a:prstGeom>
          <a:solidFill>
            <a:schemeClr val="bg1"/>
          </a:solidFill>
          <a:ln>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p:cNvSpPr/>
          <p:nvPr/>
        </p:nvSpPr>
        <p:spPr>
          <a:xfrm>
            <a:off x="6096000" y="974397"/>
            <a:ext cx="2143140" cy="3456384"/>
          </a:xfrm>
          <a:prstGeom prst="rect">
            <a:avLst/>
          </a:prstGeom>
          <a:solidFill>
            <a:srgbClr val="92D05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p:cNvSpPr/>
          <p:nvPr/>
        </p:nvSpPr>
        <p:spPr>
          <a:xfrm>
            <a:off x="3881422" y="980728"/>
            <a:ext cx="2143140" cy="3456384"/>
          </a:xfrm>
          <a:prstGeom prst="rect">
            <a:avLst/>
          </a:prstGeom>
          <a:solidFill>
            <a:schemeClr val="accent6">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9" name="Rectangle 38"/>
          <p:cNvSpPr/>
          <p:nvPr/>
        </p:nvSpPr>
        <p:spPr>
          <a:xfrm>
            <a:off x="3952860" y="1144633"/>
            <a:ext cx="2000264" cy="1714512"/>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p:cNvSpPr/>
          <p:nvPr/>
        </p:nvSpPr>
        <p:spPr>
          <a:xfrm>
            <a:off x="1524000" y="4640889"/>
            <a:ext cx="9144000" cy="1208115"/>
          </a:xfrm>
          <a:prstGeom prst="rect">
            <a:avLst/>
          </a:prstGeom>
          <a:solidFill>
            <a:schemeClr val="accent1">
              <a:lumMod val="75000"/>
            </a:schemeClr>
          </a:solidFill>
        </p:spPr>
        <p:style>
          <a:lnRef idx="0">
            <a:schemeClr val="accent3"/>
          </a:lnRef>
          <a:fillRef idx="3">
            <a:schemeClr val="accent3"/>
          </a:fillRef>
          <a:effectRef idx="3">
            <a:schemeClr val="accent3"/>
          </a:effectRef>
          <a:fontRef idx="minor">
            <a:schemeClr val="lt1"/>
          </a:fontRef>
        </p:style>
        <p:txBody>
          <a:bodyPr rtlCol="0" anchor="ctr"/>
          <a:lstStyle/>
          <a:p>
            <a:pPr algn="ctr"/>
            <a:endParaRPr lang="en-US" sz="3000" dirty="0"/>
          </a:p>
        </p:txBody>
      </p:sp>
      <p:sp>
        <p:nvSpPr>
          <p:cNvPr id="22" name="Rectangle 21"/>
          <p:cNvSpPr/>
          <p:nvPr/>
        </p:nvSpPr>
        <p:spPr>
          <a:xfrm>
            <a:off x="1666844" y="965814"/>
            <a:ext cx="2161950" cy="3456384"/>
          </a:xfrm>
          <a:prstGeom prst="rect">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3" name="Rectangle 5"/>
          <p:cNvSpPr txBox="1">
            <a:spLocks noChangeArrowheads="1"/>
          </p:cNvSpPr>
          <p:nvPr/>
        </p:nvSpPr>
        <p:spPr bwMode="gray">
          <a:xfrm>
            <a:off x="1629617" y="304416"/>
            <a:ext cx="7742094" cy="600075"/>
          </a:xfrm>
          <a:prstGeom prst="rect">
            <a:avLst/>
          </a:prstGeom>
          <a:noFill/>
          <a:ln w="9525">
            <a:noFill/>
            <a:miter lim="800000"/>
            <a:headEnd/>
            <a:tailEnd/>
          </a:ln>
        </p:spPr>
        <p:txBody>
          <a:bodyPr lIns="0" rIns="0" anchor="ctr"/>
          <a:lstStyle/>
          <a:p>
            <a:r>
              <a:rPr lang="en-GB" sz="2400" b="1" dirty="0"/>
              <a:t>GETTING IT WRONG- THE CONSEQUENCES</a:t>
            </a:r>
            <a:endParaRPr lang="en-US" sz="2400" b="1" dirty="0"/>
          </a:p>
        </p:txBody>
      </p:sp>
      <p:sp>
        <p:nvSpPr>
          <p:cNvPr id="35" name="Rectangle 34"/>
          <p:cNvSpPr/>
          <p:nvPr/>
        </p:nvSpPr>
        <p:spPr>
          <a:xfrm>
            <a:off x="1524000" y="4687947"/>
            <a:ext cx="9144000" cy="830997"/>
          </a:xfrm>
          <a:prstGeom prst="rect">
            <a:avLst/>
          </a:prstGeom>
        </p:spPr>
        <p:txBody>
          <a:bodyPr wrap="square">
            <a:spAutoFit/>
          </a:bodyPr>
          <a:lstStyle/>
          <a:p>
            <a:pPr algn="ctr"/>
            <a:r>
              <a:rPr lang="en-GB" sz="2400" dirty="0">
                <a:solidFill>
                  <a:schemeClr val="bg1"/>
                </a:solidFill>
              </a:rPr>
              <a:t>There can be severe consequences if consideration is not given to equality and diversity in the design and delivery of training</a:t>
            </a:r>
            <a:endParaRPr lang="en-US" sz="2400" dirty="0">
              <a:solidFill>
                <a:schemeClr val="bg1"/>
              </a:solidFill>
            </a:endParaRPr>
          </a:p>
        </p:txBody>
      </p:sp>
      <p:sp>
        <p:nvSpPr>
          <p:cNvPr id="44" name="TextBox 43"/>
          <p:cNvSpPr txBox="1"/>
          <p:nvPr/>
        </p:nvSpPr>
        <p:spPr>
          <a:xfrm>
            <a:off x="4095736" y="3216335"/>
            <a:ext cx="1714512" cy="707886"/>
          </a:xfrm>
          <a:prstGeom prst="rect">
            <a:avLst/>
          </a:prstGeom>
          <a:noFill/>
        </p:spPr>
        <p:txBody>
          <a:bodyPr wrap="square" rtlCol="0">
            <a:spAutoFit/>
          </a:bodyPr>
          <a:lstStyle/>
          <a:p>
            <a:pPr algn="ctr"/>
            <a:r>
              <a:rPr lang="en-GB" sz="2000" dirty="0">
                <a:solidFill>
                  <a:schemeClr val="bg1"/>
                </a:solidFill>
              </a:rPr>
              <a:t>Grievance</a:t>
            </a:r>
          </a:p>
          <a:p>
            <a:pPr algn="ctr"/>
            <a:r>
              <a:rPr lang="en-GB" sz="2000" dirty="0">
                <a:solidFill>
                  <a:schemeClr val="bg1"/>
                </a:solidFill>
              </a:rPr>
              <a:t>Proceedings</a:t>
            </a:r>
            <a:endParaRPr lang="en-US" sz="2000" dirty="0">
              <a:solidFill>
                <a:schemeClr val="bg1"/>
              </a:solidFill>
            </a:endParaRPr>
          </a:p>
        </p:txBody>
      </p:sp>
      <p:sp>
        <p:nvSpPr>
          <p:cNvPr id="45" name="TextBox 44"/>
          <p:cNvSpPr txBox="1"/>
          <p:nvPr/>
        </p:nvSpPr>
        <p:spPr>
          <a:xfrm>
            <a:off x="1809720" y="3216336"/>
            <a:ext cx="1857388" cy="830997"/>
          </a:xfrm>
          <a:prstGeom prst="rect">
            <a:avLst/>
          </a:prstGeom>
          <a:noFill/>
        </p:spPr>
        <p:txBody>
          <a:bodyPr wrap="square" rtlCol="0">
            <a:spAutoFit/>
          </a:bodyPr>
          <a:lstStyle/>
          <a:p>
            <a:pPr algn="ctr"/>
            <a:r>
              <a:rPr lang="en-GB" sz="2400" dirty="0">
                <a:solidFill>
                  <a:schemeClr val="bg1"/>
                </a:solidFill>
              </a:rPr>
              <a:t>Brand and</a:t>
            </a:r>
          </a:p>
          <a:p>
            <a:pPr algn="ctr"/>
            <a:r>
              <a:rPr lang="en-GB" sz="2400" dirty="0">
                <a:solidFill>
                  <a:schemeClr val="bg1"/>
                </a:solidFill>
              </a:rPr>
              <a:t>Reputation </a:t>
            </a:r>
            <a:endParaRPr lang="en-US" sz="2400" dirty="0">
              <a:solidFill>
                <a:schemeClr val="bg1"/>
              </a:solidFill>
            </a:endParaRPr>
          </a:p>
        </p:txBody>
      </p:sp>
      <p:sp>
        <p:nvSpPr>
          <p:cNvPr id="46" name="TextBox 45"/>
          <p:cNvSpPr txBox="1"/>
          <p:nvPr/>
        </p:nvSpPr>
        <p:spPr>
          <a:xfrm>
            <a:off x="8453454" y="3216335"/>
            <a:ext cx="1857388" cy="707886"/>
          </a:xfrm>
          <a:prstGeom prst="rect">
            <a:avLst/>
          </a:prstGeom>
          <a:noFill/>
        </p:spPr>
        <p:txBody>
          <a:bodyPr wrap="square" rtlCol="0">
            <a:spAutoFit/>
          </a:bodyPr>
          <a:lstStyle/>
          <a:p>
            <a:pPr algn="ctr"/>
            <a:r>
              <a:rPr lang="en-GB" sz="2000" dirty="0">
                <a:solidFill>
                  <a:schemeClr val="bg1"/>
                </a:solidFill>
              </a:rPr>
              <a:t>Uncapped </a:t>
            </a:r>
          </a:p>
          <a:p>
            <a:pPr algn="ctr"/>
            <a:r>
              <a:rPr lang="en-GB" sz="2000" dirty="0">
                <a:solidFill>
                  <a:schemeClr val="bg1"/>
                </a:solidFill>
              </a:rPr>
              <a:t>Fines</a:t>
            </a:r>
            <a:endParaRPr lang="en-US" sz="2000" dirty="0">
              <a:solidFill>
                <a:schemeClr val="bg1"/>
              </a:solidFill>
            </a:endParaRPr>
          </a:p>
        </p:txBody>
      </p:sp>
      <p:sp>
        <p:nvSpPr>
          <p:cNvPr id="47" name="TextBox 46"/>
          <p:cNvSpPr txBox="1"/>
          <p:nvPr/>
        </p:nvSpPr>
        <p:spPr>
          <a:xfrm>
            <a:off x="6096000" y="3144898"/>
            <a:ext cx="2143140" cy="830997"/>
          </a:xfrm>
          <a:prstGeom prst="rect">
            <a:avLst/>
          </a:prstGeom>
          <a:noFill/>
        </p:spPr>
        <p:txBody>
          <a:bodyPr wrap="square" rtlCol="0">
            <a:spAutoFit/>
          </a:bodyPr>
          <a:lstStyle/>
          <a:p>
            <a:pPr algn="ctr"/>
            <a:r>
              <a:rPr lang="en-GB" sz="2400" dirty="0">
                <a:solidFill>
                  <a:schemeClr val="bg1"/>
                </a:solidFill>
              </a:rPr>
              <a:t>Employment Tribunals</a:t>
            </a:r>
            <a:endParaRPr lang="en-US" sz="2400" dirty="0">
              <a:solidFill>
                <a:schemeClr val="bg1"/>
              </a:solidFill>
            </a:endParaRPr>
          </a:p>
        </p:txBody>
      </p:sp>
      <p:pic>
        <p:nvPicPr>
          <p:cNvPr id="25" name="Picture 24" descr="Grievance.jpg"/>
          <p:cNvPicPr>
            <a:picLocks noChangeAspect="1"/>
          </p:cNvPicPr>
          <p:nvPr/>
        </p:nvPicPr>
        <p:blipFill>
          <a:blip r:embed="rId3"/>
          <a:stretch>
            <a:fillRect/>
          </a:stretch>
        </p:blipFill>
        <p:spPr>
          <a:xfrm>
            <a:off x="4024298" y="1001757"/>
            <a:ext cx="1905000" cy="1905000"/>
          </a:xfrm>
          <a:prstGeom prst="ellipse">
            <a:avLst/>
          </a:prstGeom>
          <a:ln>
            <a:noFill/>
          </a:ln>
          <a:effectLst>
            <a:softEdge rad="112500"/>
          </a:effectLst>
        </p:spPr>
      </p:pic>
      <p:sp>
        <p:nvSpPr>
          <p:cNvPr id="27" name="Rectangle 26"/>
          <p:cNvSpPr/>
          <p:nvPr/>
        </p:nvSpPr>
        <p:spPr>
          <a:xfrm>
            <a:off x="1738282" y="1144633"/>
            <a:ext cx="2000264" cy="1714512"/>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6" name="Picture 2" descr="http://www.cleanreputations.com/blog/wp-content/uploads/2010/12/brand-reputation-management.jpg"/>
          <p:cNvPicPr>
            <a:picLocks noChangeAspect="1" noChangeArrowheads="1"/>
          </p:cNvPicPr>
          <p:nvPr/>
        </p:nvPicPr>
        <p:blipFill>
          <a:blip r:embed="rId4">
            <a:clrChange>
              <a:clrFrom>
                <a:srgbClr val="FFFFFF"/>
              </a:clrFrom>
              <a:clrTo>
                <a:srgbClr val="FFFFFF">
                  <a:alpha val="0"/>
                </a:srgbClr>
              </a:clrTo>
            </a:clrChange>
          </a:blip>
          <a:srcRect/>
          <a:stretch>
            <a:fillRect/>
          </a:stretch>
        </p:blipFill>
        <p:spPr bwMode="auto">
          <a:xfrm>
            <a:off x="1738282" y="1216071"/>
            <a:ext cx="1928826" cy="1657124"/>
          </a:xfrm>
          <a:prstGeom prst="rect">
            <a:avLst/>
          </a:prstGeom>
          <a:noFill/>
        </p:spPr>
      </p:pic>
      <p:pic>
        <p:nvPicPr>
          <p:cNvPr id="29" name="Picture 2" descr="http://www.pinknews.co.uk/images/tribunalsservice.jpg"/>
          <p:cNvPicPr>
            <a:picLocks noChangeAspect="1" noChangeArrowheads="1"/>
          </p:cNvPicPr>
          <p:nvPr/>
        </p:nvPicPr>
        <p:blipFill>
          <a:blip r:embed="rId5"/>
          <a:srcRect t="3675" b="8130"/>
          <a:stretch>
            <a:fillRect/>
          </a:stretch>
        </p:blipFill>
        <p:spPr bwMode="auto">
          <a:xfrm>
            <a:off x="6167438" y="1144633"/>
            <a:ext cx="2000264" cy="1714512"/>
          </a:xfrm>
          <a:prstGeom prst="rect">
            <a:avLst/>
          </a:prstGeom>
          <a:noFill/>
          <a:ln>
            <a:solidFill>
              <a:schemeClr val="accent1">
                <a:lumMod val="75000"/>
              </a:schemeClr>
            </a:solidFill>
          </a:ln>
        </p:spPr>
      </p:pic>
      <p:pic>
        <p:nvPicPr>
          <p:cNvPr id="30" name="Picture 29" descr="pound_sign_2__large.png"/>
          <p:cNvPicPr>
            <a:picLocks noChangeAspect="1"/>
          </p:cNvPicPr>
          <p:nvPr/>
        </p:nvPicPr>
        <p:blipFill>
          <a:blip r:embed="rId6">
            <a:clrChange>
              <a:clrFrom>
                <a:srgbClr val="FFFFFF"/>
              </a:clrFrom>
              <a:clrTo>
                <a:srgbClr val="FFFFFF">
                  <a:alpha val="0"/>
                </a:srgbClr>
              </a:clrTo>
            </a:clrChange>
          </a:blip>
          <a:srcRect b="7632"/>
          <a:stretch>
            <a:fillRect/>
          </a:stretch>
        </p:blipFill>
        <p:spPr>
          <a:xfrm>
            <a:off x="8432580" y="1130021"/>
            <a:ext cx="1878262" cy="1657686"/>
          </a:xfrm>
          <a:prstGeom prst="rect">
            <a:avLst/>
          </a:prstGeom>
        </p:spPr>
      </p:pic>
    </p:spTree>
    <p:extLst>
      <p:ext uri="{BB962C8B-B14F-4D97-AF65-F5344CB8AC3E}">
        <p14:creationId xmlns:p14="http://schemas.microsoft.com/office/powerpoint/2010/main" val="1222829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2"/>
                                        </p:tgtEl>
                                        <p:attrNameLst>
                                          <p:attrName>style.visibility</p:attrName>
                                        </p:attrNameLst>
                                      </p:cBhvr>
                                      <p:to>
                                        <p:strVal val="visible"/>
                                      </p:to>
                                    </p:set>
                                    <p:anim calcmode="lin" valueType="num">
                                      <p:cBhvr additive="base">
                                        <p:cTn id="7" dur="500" fill="hold"/>
                                        <p:tgtEl>
                                          <p:spTgt spid="22"/>
                                        </p:tgtEl>
                                        <p:attrNameLst>
                                          <p:attrName>ppt_x</p:attrName>
                                        </p:attrNameLst>
                                      </p:cBhvr>
                                      <p:tavLst>
                                        <p:tav tm="0">
                                          <p:val>
                                            <p:strVal val="#ppt_x"/>
                                          </p:val>
                                        </p:tav>
                                        <p:tav tm="100000">
                                          <p:val>
                                            <p:strVal val="#ppt_x"/>
                                          </p:val>
                                        </p:tav>
                                      </p:tavLst>
                                    </p:anim>
                                    <p:anim calcmode="lin" valueType="num">
                                      <p:cBhvr additive="base">
                                        <p:cTn id="8" dur="500" fill="hold"/>
                                        <p:tgtEl>
                                          <p:spTgt spid="22"/>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26"/>
                                        </p:tgtEl>
                                        <p:attrNameLst>
                                          <p:attrName>style.visibility</p:attrName>
                                        </p:attrNameLst>
                                      </p:cBhvr>
                                      <p:to>
                                        <p:strVal val="visible"/>
                                      </p:to>
                                    </p:set>
                                    <p:anim calcmode="lin" valueType="num">
                                      <p:cBhvr additive="base">
                                        <p:cTn id="11" dur="500" fill="hold"/>
                                        <p:tgtEl>
                                          <p:spTgt spid="26"/>
                                        </p:tgtEl>
                                        <p:attrNameLst>
                                          <p:attrName>ppt_x</p:attrName>
                                        </p:attrNameLst>
                                      </p:cBhvr>
                                      <p:tavLst>
                                        <p:tav tm="0">
                                          <p:val>
                                            <p:strVal val="#ppt_x"/>
                                          </p:val>
                                        </p:tav>
                                        <p:tav tm="100000">
                                          <p:val>
                                            <p:strVal val="#ppt_x"/>
                                          </p:val>
                                        </p:tav>
                                      </p:tavLst>
                                    </p:anim>
                                    <p:anim calcmode="lin" valueType="num">
                                      <p:cBhvr additive="base">
                                        <p:cTn id="12" dur="500" fill="hold"/>
                                        <p:tgtEl>
                                          <p:spTgt spid="26"/>
                                        </p:tgtEl>
                                        <p:attrNameLst>
                                          <p:attrName>ppt_y</p:attrName>
                                        </p:attrNameLst>
                                      </p:cBhvr>
                                      <p:tavLst>
                                        <p:tav tm="0">
                                          <p:val>
                                            <p:strVal val="1+#ppt_h/2"/>
                                          </p:val>
                                        </p:tav>
                                        <p:tav tm="100000">
                                          <p:val>
                                            <p:strVal val="#ppt_y"/>
                                          </p:val>
                                        </p:tav>
                                      </p:tavLst>
                                    </p:anim>
                                  </p:childTnLst>
                                </p:cTn>
                              </p:par>
                              <p:par>
                                <p:cTn id="13" presetID="2" presetClass="entr" presetSubtype="4" fill="hold" grpId="0" nodeType="withEffect">
                                  <p:stCondLst>
                                    <p:cond delay="0"/>
                                  </p:stCondLst>
                                  <p:childTnLst>
                                    <p:set>
                                      <p:cBhvr>
                                        <p:cTn id="14" dur="1" fill="hold">
                                          <p:stCondLst>
                                            <p:cond delay="0"/>
                                          </p:stCondLst>
                                        </p:cTn>
                                        <p:tgtEl>
                                          <p:spTgt spid="27"/>
                                        </p:tgtEl>
                                        <p:attrNameLst>
                                          <p:attrName>style.visibility</p:attrName>
                                        </p:attrNameLst>
                                      </p:cBhvr>
                                      <p:to>
                                        <p:strVal val="visible"/>
                                      </p:to>
                                    </p:set>
                                    <p:anim calcmode="lin" valueType="num">
                                      <p:cBhvr additive="base">
                                        <p:cTn id="15" dur="500" fill="hold"/>
                                        <p:tgtEl>
                                          <p:spTgt spid="27"/>
                                        </p:tgtEl>
                                        <p:attrNameLst>
                                          <p:attrName>ppt_x</p:attrName>
                                        </p:attrNameLst>
                                      </p:cBhvr>
                                      <p:tavLst>
                                        <p:tav tm="0">
                                          <p:val>
                                            <p:strVal val="#ppt_x"/>
                                          </p:val>
                                        </p:tav>
                                        <p:tav tm="100000">
                                          <p:val>
                                            <p:strVal val="#ppt_x"/>
                                          </p:val>
                                        </p:tav>
                                      </p:tavLst>
                                    </p:anim>
                                    <p:anim calcmode="lin" valueType="num">
                                      <p:cBhvr additive="base">
                                        <p:cTn id="16" dur="500" fill="hold"/>
                                        <p:tgtEl>
                                          <p:spTgt spid="27"/>
                                        </p:tgtEl>
                                        <p:attrNameLst>
                                          <p:attrName>ppt_y</p:attrName>
                                        </p:attrNameLst>
                                      </p:cBhvr>
                                      <p:tavLst>
                                        <p:tav tm="0">
                                          <p:val>
                                            <p:strVal val="1+#ppt_h/2"/>
                                          </p:val>
                                        </p:tav>
                                        <p:tav tm="100000">
                                          <p:val>
                                            <p:strVal val="#ppt_y"/>
                                          </p:val>
                                        </p:tav>
                                      </p:tavLst>
                                    </p:anim>
                                  </p:childTnLst>
                                </p:cTn>
                              </p:par>
                              <p:par>
                                <p:cTn id="17" presetID="2" presetClass="entr" presetSubtype="4" fill="hold" grpId="0" nodeType="withEffect">
                                  <p:stCondLst>
                                    <p:cond delay="0"/>
                                  </p:stCondLst>
                                  <p:childTnLst>
                                    <p:set>
                                      <p:cBhvr>
                                        <p:cTn id="18" dur="1" fill="hold">
                                          <p:stCondLst>
                                            <p:cond delay="0"/>
                                          </p:stCondLst>
                                        </p:cTn>
                                        <p:tgtEl>
                                          <p:spTgt spid="45"/>
                                        </p:tgtEl>
                                        <p:attrNameLst>
                                          <p:attrName>style.visibility</p:attrName>
                                        </p:attrNameLst>
                                      </p:cBhvr>
                                      <p:to>
                                        <p:strVal val="visible"/>
                                      </p:to>
                                    </p:set>
                                    <p:anim calcmode="lin" valueType="num">
                                      <p:cBhvr additive="base">
                                        <p:cTn id="19" dur="500" fill="hold"/>
                                        <p:tgtEl>
                                          <p:spTgt spid="45"/>
                                        </p:tgtEl>
                                        <p:attrNameLst>
                                          <p:attrName>ppt_x</p:attrName>
                                        </p:attrNameLst>
                                      </p:cBhvr>
                                      <p:tavLst>
                                        <p:tav tm="0">
                                          <p:val>
                                            <p:strVal val="#ppt_x"/>
                                          </p:val>
                                        </p:tav>
                                        <p:tav tm="100000">
                                          <p:val>
                                            <p:strVal val="#ppt_x"/>
                                          </p:val>
                                        </p:tav>
                                      </p:tavLst>
                                    </p:anim>
                                    <p:anim calcmode="lin" valueType="num">
                                      <p:cBhvr additive="base">
                                        <p:cTn id="20" dur="500" fill="hold"/>
                                        <p:tgtEl>
                                          <p:spTgt spid="45"/>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11"/>
                                        </p:tgtEl>
                                        <p:attrNameLst>
                                          <p:attrName>style.visibility</p:attrName>
                                        </p:attrNameLst>
                                      </p:cBhvr>
                                      <p:to>
                                        <p:strVal val="visible"/>
                                      </p:to>
                                    </p:set>
                                    <p:anim calcmode="lin" valueType="num">
                                      <p:cBhvr additive="base">
                                        <p:cTn id="25" dur="500" fill="hold"/>
                                        <p:tgtEl>
                                          <p:spTgt spid="11"/>
                                        </p:tgtEl>
                                        <p:attrNameLst>
                                          <p:attrName>ppt_x</p:attrName>
                                        </p:attrNameLst>
                                      </p:cBhvr>
                                      <p:tavLst>
                                        <p:tav tm="0">
                                          <p:val>
                                            <p:strVal val="#ppt_x"/>
                                          </p:val>
                                        </p:tav>
                                        <p:tav tm="100000">
                                          <p:val>
                                            <p:strVal val="#ppt_x"/>
                                          </p:val>
                                        </p:tav>
                                      </p:tavLst>
                                    </p:anim>
                                    <p:anim calcmode="lin" valueType="num">
                                      <p:cBhvr additive="base">
                                        <p:cTn id="26" dur="500" fill="hold"/>
                                        <p:tgtEl>
                                          <p:spTgt spid="11"/>
                                        </p:tgtEl>
                                        <p:attrNameLst>
                                          <p:attrName>ppt_y</p:attrName>
                                        </p:attrNameLst>
                                      </p:cBhvr>
                                      <p:tavLst>
                                        <p:tav tm="0">
                                          <p:val>
                                            <p:strVal val="1+#ppt_h/2"/>
                                          </p:val>
                                        </p:tav>
                                        <p:tav tm="100000">
                                          <p:val>
                                            <p:strVal val="#ppt_y"/>
                                          </p:val>
                                        </p:tav>
                                      </p:tavLst>
                                    </p:anim>
                                  </p:childTnLst>
                                </p:cTn>
                              </p:par>
                              <p:par>
                                <p:cTn id="27" presetID="2" presetClass="entr" presetSubtype="4" fill="hold" nodeType="withEffect">
                                  <p:stCondLst>
                                    <p:cond delay="0"/>
                                  </p:stCondLst>
                                  <p:childTnLst>
                                    <p:set>
                                      <p:cBhvr>
                                        <p:cTn id="28" dur="1" fill="hold">
                                          <p:stCondLst>
                                            <p:cond delay="0"/>
                                          </p:stCondLst>
                                        </p:cTn>
                                        <p:tgtEl>
                                          <p:spTgt spid="25"/>
                                        </p:tgtEl>
                                        <p:attrNameLst>
                                          <p:attrName>style.visibility</p:attrName>
                                        </p:attrNameLst>
                                      </p:cBhvr>
                                      <p:to>
                                        <p:strVal val="visible"/>
                                      </p:to>
                                    </p:set>
                                    <p:anim calcmode="lin" valueType="num">
                                      <p:cBhvr additive="base">
                                        <p:cTn id="29" dur="500" fill="hold"/>
                                        <p:tgtEl>
                                          <p:spTgt spid="25"/>
                                        </p:tgtEl>
                                        <p:attrNameLst>
                                          <p:attrName>ppt_x</p:attrName>
                                        </p:attrNameLst>
                                      </p:cBhvr>
                                      <p:tavLst>
                                        <p:tav tm="0">
                                          <p:val>
                                            <p:strVal val="#ppt_x"/>
                                          </p:val>
                                        </p:tav>
                                        <p:tav tm="100000">
                                          <p:val>
                                            <p:strVal val="#ppt_x"/>
                                          </p:val>
                                        </p:tav>
                                      </p:tavLst>
                                    </p:anim>
                                    <p:anim calcmode="lin" valueType="num">
                                      <p:cBhvr additive="base">
                                        <p:cTn id="30" dur="500" fill="hold"/>
                                        <p:tgtEl>
                                          <p:spTgt spid="25"/>
                                        </p:tgtEl>
                                        <p:attrNameLst>
                                          <p:attrName>ppt_y</p:attrName>
                                        </p:attrNameLst>
                                      </p:cBhvr>
                                      <p:tavLst>
                                        <p:tav tm="0">
                                          <p:val>
                                            <p:strVal val="1+#ppt_h/2"/>
                                          </p:val>
                                        </p:tav>
                                        <p:tav tm="100000">
                                          <p:val>
                                            <p:strVal val="#ppt_y"/>
                                          </p:val>
                                        </p:tav>
                                      </p:tavLst>
                                    </p:anim>
                                  </p:childTnLst>
                                </p:cTn>
                              </p:par>
                              <p:par>
                                <p:cTn id="31" presetID="2" presetClass="entr" presetSubtype="4" fill="hold" grpId="0" nodeType="withEffect">
                                  <p:stCondLst>
                                    <p:cond delay="0"/>
                                  </p:stCondLst>
                                  <p:childTnLst>
                                    <p:set>
                                      <p:cBhvr>
                                        <p:cTn id="32" dur="1" fill="hold">
                                          <p:stCondLst>
                                            <p:cond delay="0"/>
                                          </p:stCondLst>
                                        </p:cTn>
                                        <p:tgtEl>
                                          <p:spTgt spid="39"/>
                                        </p:tgtEl>
                                        <p:attrNameLst>
                                          <p:attrName>style.visibility</p:attrName>
                                        </p:attrNameLst>
                                      </p:cBhvr>
                                      <p:to>
                                        <p:strVal val="visible"/>
                                      </p:to>
                                    </p:set>
                                    <p:anim calcmode="lin" valueType="num">
                                      <p:cBhvr additive="base">
                                        <p:cTn id="33" dur="500" fill="hold"/>
                                        <p:tgtEl>
                                          <p:spTgt spid="39"/>
                                        </p:tgtEl>
                                        <p:attrNameLst>
                                          <p:attrName>ppt_x</p:attrName>
                                        </p:attrNameLst>
                                      </p:cBhvr>
                                      <p:tavLst>
                                        <p:tav tm="0">
                                          <p:val>
                                            <p:strVal val="#ppt_x"/>
                                          </p:val>
                                        </p:tav>
                                        <p:tav tm="100000">
                                          <p:val>
                                            <p:strVal val="#ppt_x"/>
                                          </p:val>
                                        </p:tav>
                                      </p:tavLst>
                                    </p:anim>
                                    <p:anim calcmode="lin" valueType="num">
                                      <p:cBhvr additive="base">
                                        <p:cTn id="34" dur="500" fill="hold"/>
                                        <p:tgtEl>
                                          <p:spTgt spid="39"/>
                                        </p:tgtEl>
                                        <p:attrNameLst>
                                          <p:attrName>ppt_y</p:attrName>
                                        </p:attrNameLst>
                                      </p:cBhvr>
                                      <p:tavLst>
                                        <p:tav tm="0">
                                          <p:val>
                                            <p:strVal val="1+#ppt_h/2"/>
                                          </p:val>
                                        </p:tav>
                                        <p:tav tm="100000">
                                          <p:val>
                                            <p:strVal val="#ppt_y"/>
                                          </p:val>
                                        </p:tav>
                                      </p:tavLst>
                                    </p:anim>
                                  </p:childTnLst>
                                </p:cTn>
                              </p:par>
                              <p:par>
                                <p:cTn id="35" presetID="2" presetClass="entr" presetSubtype="4" fill="hold" grpId="0" nodeType="withEffect">
                                  <p:stCondLst>
                                    <p:cond delay="0"/>
                                  </p:stCondLst>
                                  <p:childTnLst>
                                    <p:set>
                                      <p:cBhvr>
                                        <p:cTn id="36" dur="1" fill="hold">
                                          <p:stCondLst>
                                            <p:cond delay="0"/>
                                          </p:stCondLst>
                                        </p:cTn>
                                        <p:tgtEl>
                                          <p:spTgt spid="44"/>
                                        </p:tgtEl>
                                        <p:attrNameLst>
                                          <p:attrName>style.visibility</p:attrName>
                                        </p:attrNameLst>
                                      </p:cBhvr>
                                      <p:to>
                                        <p:strVal val="visible"/>
                                      </p:to>
                                    </p:set>
                                    <p:anim calcmode="lin" valueType="num">
                                      <p:cBhvr additive="base">
                                        <p:cTn id="37" dur="500" fill="hold"/>
                                        <p:tgtEl>
                                          <p:spTgt spid="44"/>
                                        </p:tgtEl>
                                        <p:attrNameLst>
                                          <p:attrName>ppt_x</p:attrName>
                                        </p:attrNameLst>
                                      </p:cBhvr>
                                      <p:tavLst>
                                        <p:tav tm="0">
                                          <p:val>
                                            <p:strVal val="#ppt_x"/>
                                          </p:val>
                                        </p:tav>
                                        <p:tav tm="100000">
                                          <p:val>
                                            <p:strVal val="#ppt_x"/>
                                          </p:val>
                                        </p:tav>
                                      </p:tavLst>
                                    </p:anim>
                                    <p:anim calcmode="lin" valueType="num">
                                      <p:cBhvr additive="base">
                                        <p:cTn id="38" dur="500" fill="hold"/>
                                        <p:tgtEl>
                                          <p:spTgt spid="44"/>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23"/>
                                        </p:tgtEl>
                                        <p:attrNameLst>
                                          <p:attrName>style.visibility</p:attrName>
                                        </p:attrNameLst>
                                      </p:cBhvr>
                                      <p:to>
                                        <p:strVal val="visible"/>
                                      </p:to>
                                    </p:set>
                                    <p:anim calcmode="lin" valueType="num">
                                      <p:cBhvr additive="base">
                                        <p:cTn id="43" dur="500" fill="hold"/>
                                        <p:tgtEl>
                                          <p:spTgt spid="23"/>
                                        </p:tgtEl>
                                        <p:attrNameLst>
                                          <p:attrName>ppt_x</p:attrName>
                                        </p:attrNameLst>
                                      </p:cBhvr>
                                      <p:tavLst>
                                        <p:tav tm="0">
                                          <p:val>
                                            <p:strVal val="#ppt_x"/>
                                          </p:val>
                                        </p:tav>
                                        <p:tav tm="100000">
                                          <p:val>
                                            <p:strVal val="#ppt_x"/>
                                          </p:val>
                                        </p:tav>
                                      </p:tavLst>
                                    </p:anim>
                                    <p:anim calcmode="lin" valueType="num">
                                      <p:cBhvr additive="base">
                                        <p:cTn id="44" dur="500" fill="hold"/>
                                        <p:tgtEl>
                                          <p:spTgt spid="23"/>
                                        </p:tgtEl>
                                        <p:attrNameLst>
                                          <p:attrName>ppt_y</p:attrName>
                                        </p:attrNameLst>
                                      </p:cBhvr>
                                      <p:tavLst>
                                        <p:tav tm="0">
                                          <p:val>
                                            <p:strVal val="1+#ppt_h/2"/>
                                          </p:val>
                                        </p:tav>
                                        <p:tav tm="100000">
                                          <p:val>
                                            <p:strVal val="#ppt_y"/>
                                          </p:val>
                                        </p:tav>
                                      </p:tavLst>
                                    </p:anim>
                                  </p:childTnLst>
                                </p:cTn>
                              </p:par>
                              <p:par>
                                <p:cTn id="45" presetID="2" presetClass="entr" presetSubtype="4" fill="hold" nodeType="withEffect">
                                  <p:stCondLst>
                                    <p:cond delay="0"/>
                                  </p:stCondLst>
                                  <p:childTnLst>
                                    <p:set>
                                      <p:cBhvr>
                                        <p:cTn id="46" dur="1" fill="hold">
                                          <p:stCondLst>
                                            <p:cond delay="0"/>
                                          </p:stCondLst>
                                        </p:cTn>
                                        <p:tgtEl>
                                          <p:spTgt spid="29"/>
                                        </p:tgtEl>
                                        <p:attrNameLst>
                                          <p:attrName>style.visibility</p:attrName>
                                        </p:attrNameLst>
                                      </p:cBhvr>
                                      <p:to>
                                        <p:strVal val="visible"/>
                                      </p:to>
                                    </p:set>
                                    <p:anim calcmode="lin" valueType="num">
                                      <p:cBhvr additive="base">
                                        <p:cTn id="47" dur="500" fill="hold"/>
                                        <p:tgtEl>
                                          <p:spTgt spid="29"/>
                                        </p:tgtEl>
                                        <p:attrNameLst>
                                          <p:attrName>ppt_x</p:attrName>
                                        </p:attrNameLst>
                                      </p:cBhvr>
                                      <p:tavLst>
                                        <p:tav tm="0">
                                          <p:val>
                                            <p:strVal val="#ppt_x"/>
                                          </p:val>
                                        </p:tav>
                                        <p:tav tm="100000">
                                          <p:val>
                                            <p:strVal val="#ppt_x"/>
                                          </p:val>
                                        </p:tav>
                                      </p:tavLst>
                                    </p:anim>
                                    <p:anim calcmode="lin" valueType="num">
                                      <p:cBhvr additive="base">
                                        <p:cTn id="48" dur="500" fill="hold"/>
                                        <p:tgtEl>
                                          <p:spTgt spid="29"/>
                                        </p:tgtEl>
                                        <p:attrNameLst>
                                          <p:attrName>ppt_y</p:attrName>
                                        </p:attrNameLst>
                                      </p:cBhvr>
                                      <p:tavLst>
                                        <p:tav tm="0">
                                          <p:val>
                                            <p:strVal val="1+#ppt_h/2"/>
                                          </p:val>
                                        </p:tav>
                                        <p:tav tm="100000">
                                          <p:val>
                                            <p:strVal val="#ppt_y"/>
                                          </p:val>
                                        </p:tav>
                                      </p:tavLst>
                                    </p:anim>
                                  </p:childTnLst>
                                </p:cTn>
                              </p:par>
                              <p:par>
                                <p:cTn id="49" presetID="2" presetClass="entr" presetSubtype="4" fill="hold" grpId="0" nodeType="withEffect">
                                  <p:stCondLst>
                                    <p:cond delay="0"/>
                                  </p:stCondLst>
                                  <p:childTnLst>
                                    <p:set>
                                      <p:cBhvr>
                                        <p:cTn id="50" dur="1" fill="hold">
                                          <p:stCondLst>
                                            <p:cond delay="0"/>
                                          </p:stCondLst>
                                        </p:cTn>
                                        <p:tgtEl>
                                          <p:spTgt spid="47"/>
                                        </p:tgtEl>
                                        <p:attrNameLst>
                                          <p:attrName>style.visibility</p:attrName>
                                        </p:attrNameLst>
                                      </p:cBhvr>
                                      <p:to>
                                        <p:strVal val="visible"/>
                                      </p:to>
                                    </p:set>
                                    <p:anim calcmode="lin" valueType="num">
                                      <p:cBhvr additive="base">
                                        <p:cTn id="51" dur="500" fill="hold"/>
                                        <p:tgtEl>
                                          <p:spTgt spid="47"/>
                                        </p:tgtEl>
                                        <p:attrNameLst>
                                          <p:attrName>ppt_x</p:attrName>
                                        </p:attrNameLst>
                                      </p:cBhvr>
                                      <p:tavLst>
                                        <p:tav tm="0">
                                          <p:val>
                                            <p:strVal val="#ppt_x"/>
                                          </p:val>
                                        </p:tav>
                                        <p:tav tm="100000">
                                          <p:val>
                                            <p:strVal val="#ppt_x"/>
                                          </p:val>
                                        </p:tav>
                                      </p:tavLst>
                                    </p:anim>
                                    <p:anim calcmode="lin" valueType="num">
                                      <p:cBhvr additive="base">
                                        <p:cTn id="52" dur="500" fill="hold"/>
                                        <p:tgtEl>
                                          <p:spTgt spid="47"/>
                                        </p:tgtEl>
                                        <p:attrNameLst>
                                          <p:attrName>ppt_y</p:attrName>
                                        </p:attrNameLst>
                                      </p:cBhvr>
                                      <p:tavLst>
                                        <p:tav tm="0">
                                          <p:val>
                                            <p:strVal val="1+#ppt_h/2"/>
                                          </p:val>
                                        </p:tav>
                                        <p:tav tm="100000">
                                          <p:val>
                                            <p:strVal val="#ppt_y"/>
                                          </p:val>
                                        </p:tav>
                                      </p:tavLst>
                                    </p:anim>
                                  </p:childTnLst>
                                </p:cTn>
                              </p:par>
                            </p:childTnLst>
                          </p:cTn>
                        </p:par>
                      </p:childTnLst>
                    </p:cTn>
                  </p:par>
                  <p:par>
                    <p:cTn id="53" fill="hold">
                      <p:stCondLst>
                        <p:cond delay="indefinite"/>
                      </p:stCondLst>
                      <p:childTnLst>
                        <p:par>
                          <p:cTn id="54" fill="hold">
                            <p:stCondLst>
                              <p:cond delay="0"/>
                            </p:stCondLst>
                            <p:childTnLst>
                              <p:par>
                                <p:cTn id="55" presetID="2" presetClass="entr" presetSubtype="4" fill="hold" grpId="0" nodeType="clickEffect">
                                  <p:stCondLst>
                                    <p:cond delay="0"/>
                                  </p:stCondLst>
                                  <p:childTnLst>
                                    <p:set>
                                      <p:cBhvr>
                                        <p:cTn id="56" dur="1" fill="hold">
                                          <p:stCondLst>
                                            <p:cond delay="0"/>
                                          </p:stCondLst>
                                        </p:cTn>
                                        <p:tgtEl>
                                          <p:spTgt spid="36"/>
                                        </p:tgtEl>
                                        <p:attrNameLst>
                                          <p:attrName>style.visibility</p:attrName>
                                        </p:attrNameLst>
                                      </p:cBhvr>
                                      <p:to>
                                        <p:strVal val="visible"/>
                                      </p:to>
                                    </p:set>
                                    <p:anim calcmode="lin" valueType="num">
                                      <p:cBhvr additive="base">
                                        <p:cTn id="57" dur="500" fill="hold"/>
                                        <p:tgtEl>
                                          <p:spTgt spid="36"/>
                                        </p:tgtEl>
                                        <p:attrNameLst>
                                          <p:attrName>ppt_x</p:attrName>
                                        </p:attrNameLst>
                                      </p:cBhvr>
                                      <p:tavLst>
                                        <p:tav tm="0">
                                          <p:val>
                                            <p:strVal val="#ppt_x"/>
                                          </p:val>
                                        </p:tav>
                                        <p:tav tm="100000">
                                          <p:val>
                                            <p:strVal val="#ppt_x"/>
                                          </p:val>
                                        </p:tav>
                                      </p:tavLst>
                                    </p:anim>
                                    <p:anim calcmode="lin" valueType="num">
                                      <p:cBhvr additive="base">
                                        <p:cTn id="58" dur="500" fill="hold"/>
                                        <p:tgtEl>
                                          <p:spTgt spid="36"/>
                                        </p:tgtEl>
                                        <p:attrNameLst>
                                          <p:attrName>ppt_y</p:attrName>
                                        </p:attrNameLst>
                                      </p:cBhvr>
                                      <p:tavLst>
                                        <p:tav tm="0">
                                          <p:val>
                                            <p:strVal val="1+#ppt_h/2"/>
                                          </p:val>
                                        </p:tav>
                                        <p:tav tm="100000">
                                          <p:val>
                                            <p:strVal val="#ppt_y"/>
                                          </p:val>
                                        </p:tav>
                                      </p:tavLst>
                                    </p:anim>
                                  </p:childTnLst>
                                </p:cTn>
                              </p:par>
                              <p:par>
                                <p:cTn id="59" presetID="2" presetClass="entr" presetSubtype="4" fill="hold" nodeType="withEffect">
                                  <p:stCondLst>
                                    <p:cond delay="0"/>
                                  </p:stCondLst>
                                  <p:childTnLst>
                                    <p:set>
                                      <p:cBhvr>
                                        <p:cTn id="60" dur="1" fill="hold">
                                          <p:stCondLst>
                                            <p:cond delay="0"/>
                                          </p:stCondLst>
                                        </p:cTn>
                                        <p:tgtEl>
                                          <p:spTgt spid="30"/>
                                        </p:tgtEl>
                                        <p:attrNameLst>
                                          <p:attrName>style.visibility</p:attrName>
                                        </p:attrNameLst>
                                      </p:cBhvr>
                                      <p:to>
                                        <p:strVal val="visible"/>
                                      </p:to>
                                    </p:set>
                                    <p:anim calcmode="lin" valueType="num">
                                      <p:cBhvr additive="base">
                                        <p:cTn id="61" dur="500" fill="hold"/>
                                        <p:tgtEl>
                                          <p:spTgt spid="30"/>
                                        </p:tgtEl>
                                        <p:attrNameLst>
                                          <p:attrName>ppt_x</p:attrName>
                                        </p:attrNameLst>
                                      </p:cBhvr>
                                      <p:tavLst>
                                        <p:tav tm="0">
                                          <p:val>
                                            <p:strVal val="#ppt_x"/>
                                          </p:val>
                                        </p:tav>
                                        <p:tav tm="100000">
                                          <p:val>
                                            <p:strVal val="#ppt_x"/>
                                          </p:val>
                                        </p:tav>
                                      </p:tavLst>
                                    </p:anim>
                                    <p:anim calcmode="lin" valueType="num">
                                      <p:cBhvr additive="base">
                                        <p:cTn id="62" dur="500" fill="hold"/>
                                        <p:tgtEl>
                                          <p:spTgt spid="30"/>
                                        </p:tgtEl>
                                        <p:attrNameLst>
                                          <p:attrName>ppt_y</p:attrName>
                                        </p:attrNameLst>
                                      </p:cBhvr>
                                      <p:tavLst>
                                        <p:tav tm="0">
                                          <p:val>
                                            <p:strVal val="1+#ppt_h/2"/>
                                          </p:val>
                                        </p:tav>
                                        <p:tav tm="100000">
                                          <p:val>
                                            <p:strVal val="#ppt_y"/>
                                          </p:val>
                                        </p:tav>
                                      </p:tavLst>
                                    </p:anim>
                                  </p:childTnLst>
                                </p:cTn>
                              </p:par>
                              <p:par>
                                <p:cTn id="63" presetID="2" presetClass="entr" presetSubtype="4" fill="hold" grpId="0" nodeType="withEffect">
                                  <p:stCondLst>
                                    <p:cond delay="0"/>
                                  </p:stCondLst>
                                  <p:childTnLst>
                                    <p:set>
                                      <p:cBhvr>
                                        <p:cTn id="64" dur="1" fill="hold">
                                          <p:stCondLst>
                                            <p:cond delay="0"/>
                                          </p:stCondLst>
                                        </p:cTn>
                                        <p:tgtEl>
                                          <p:spTgt spid="43"/>
                                        </p:tgtEl>
                                        <p:attrNameLst>
                                          <p:attrName>style.visibility</p:attrName>
                                        </p:attrNameLst>
                                      </p:cBhvr>
                                      <p:to>
                                        <p:strVal val="visible"/>
                                      </p:to>
                                    </p:set>
                                    <p:anim calcmode="lin" valueType="num">
                                      <p:cBhvr additive="base">
                                        <p:cTn id="65" dur="500" fill="hold"/>
                                        <p:tgtEl>
                                          <p:spTgt spid="43"/>
                                        </p:tgtEl>
                                        <p:attrNameLst>
                                          <p:attrName>ppt_x</p:attrName>
                                        </p:attrNameLst>
                                      </p:cBhvr>
                                      <p:tavLst>
                                        <p:tav tm="0">
                                          <p:val>
                                            <p:strVal val="#ppt_x"/>
                                          </p:val>
                                        </p:tav>
                                        <p:tav tm="100000">
                                          <p:val>
                                            <p:strVal val="#ppt_x"/>
                                          </p:val>
                                        </p:tav>
                                      </p:tavLst>
                                    </p:anim>
                                    <p:anim calcmode="lin" valueType="num">
                                      <p:cBhvr additive="base">
                                        <p:cTn id="66" dur="500" fill="hold"/>
                                        <p:tgtEl>
                                          <p:spTgt spid="43"/>
                                        </p:tgtEl>
                                        <p:attrNameLst>
                                          <p:attrName>ppt_y</p:attrName>
                                        </p:attrNameLst>
                                      </p:cBhvr>
                                      <p:tavLst>
                                        <p:tav tm="0">
                                          <p:val>
                                            <p:strVal val="1+#ppt_h/2"/>
                                          </p:val>
                                        </p:tav>
                                        <p:tav tm="100000">
                                          <p:val>
                                            <p:strVal val="#ppt_y"/>
                                          </p:val>
                                        </p:tav>
                                      </p:tavLst>
                                    </p:anim>
                                  </p:childTnLst>
                                </p:cTn>
                              </p:par>
                              <p:par>
                                <p:cTn id="67" presetID="2" presetClass="entr" presetSubtype="4" fill="hold" grpId="0" nodeType="withEffect">
                                  <p:stCondLst>
                                    <p:cond delay="0"/>
                                  </p:stCondLst>
                                  <p:childTnLst>
                                    <p:set>
                                      <p:cBhvr>
                                        <p:cTn id="68" dur="1" fill="hold">
                                          <p:stCondLst>
                                            <p:cond delay="0"/>
                                          </p:stCondLst>
                                        </p:cTn>
                                        <p:tgtEl>
                                          <p:spTgt spid="46"/>
                                        </p:tgtEl>
                                        <p:attrNameLst>
                                          <p:attrName>style.visibility</p:attrName>
                                        </p:attrNameLst>
                                      </p:cBhvr>
                                      <p:to>
                                        <p:strVal val="visible"/>
                                      </p:to>
                                    </p:set>
                                    <p:anim calcmode="lin" valueType="num">
                                      <p:cBhvr additive="base">
                                        <p:cTn id="69" dur="500" fill="hold"/>
                                        <p:tgtEl>
                                          <p:spTgt spid="46"/>
                                        </p:tgtEl>
                                        <p:attrNameLst>
                                          <p:attrName>ppt_x</p:attrName>
                                        </p:attrNameLst>
                                      </p:cBhvr>
                                      <p:tavLst>
                                        <p:tav tm="0">
                                          <p:val>
                                            <p:strVal val="#ppt_x"/>
                                          </p:val>
                                        </p:tav>
                                        <p:tav tm="100000">
                                          <p:val>
                                            <p:strVal val="#ppt_x"/>
                                          </p:val>
                                        </p:tav>
                                      </p:tavLst>
                                    </p:anim>
                                    <p:anim calcmode="lin" valueType="num">
                                      <p:cBhvr additive="base">
                                        <p:cTn id="70" dur="500" fill="hold"/>
                                        <p:tgtEl>
                                          <p:spTgt spid="4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6" grpId="0" animBg="1"/>
      <p:bldP spid="43" grpId="0" animBg="1"/>
      <p:bldP spid="23" grpId="0" animBg="1"/>
      <p:bldP spid="11" grpId="0" animBg="1"/>
      <p:bldP spid="39" grpId="0" animBg="1"/>
      <p:bldP spid="22" grpId="0" animBg="1"/>
      <p:bldP spid="44" grpId="0"/>
      <p:bldP spid="45" grpId="0"/>
      <p:bldP spid="46" grpId="0"/>
      <p:bldP spid="47" grpId="0"/>
      <p:bldP spid="27"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 name="Rectangle 35"/>
          <p:cNvSpPr/>
          <p:nvPr/>
        </p:nvSpPr>
        <p:spPr>
          <a:xfrm>
            <a:off x="8310578" y="1255569"/>
            <a:ext cx="2143140" cy="3429024"/>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3" name="Rectangle 42"/>
          <p:cNvSpPr/>
          <p:nvPr/>
        </p:nvSpPr>
        <p:spPr>
          <a:xfrm>
            <a:off x="8382016" y="1398445"/>
            <a:ext cx="2000264" cy="1714512"/>
          </a:xfrm>
          <a:prstGeom prst="rect">
            <a:avLst/>
          </a:prstGeom>
          <a:solidFill>
            <a:schemeClr val="bg1"/>
          </a:solidFill>
          <a:ln>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p:cNvSpPr/>
          <p:nvPr/>
        </p:nvSpPr>
        <p:spPr>
          <a:xfrm>
            <a:off x="6096000" y="1219626"/>
            <a:ext cx="2143140" cy="3456384"/>
          </a:xfrm>
          <a:prstGeom prst="rect">
            <a:avLst/>
          </a:prstGeom>
          <a:solidFill>
            <a:srgbClr val="92D05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p:cNvSpPr/>
          <p:nvPr/>
        </p:nvSpPr>
        <p:spPr>
          <a:xfrm>
            <a:off x="1666844" y="1234540"/>
            <a:ext cx="2143140" cy="3456384"/>
          </a:xfrm>
          <a:prstGeom prst="rect">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9" name="Rectangle 38"/>
          <p:cNvSpPr/>
          <p:nvPr/>
        </p:nvSpPr>
        <p:spPr>
          <a:xfrm>
            <a:off x="1738282" y="1398445"/>
            <a:ext cx="2000264" cy="1714512"/>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p:cNvSpPr/>
          <p:nvPr/>
        </p:nvSpPr>
        <p:spPr>
          <a:xfrm>
            <a:off x="1668683" y="4833800"/>
            <a:ext cx="8787115" cy="1265988"/>
          </a:xfrm>
          <a:prstGeom prst="rect">
            <a:avLst/>
          </a:prstGeom>
          <a:solidFill>
            <a:schemeClr val="accent1">
              <a:lumMod val="75000"/>
            </a:schemeClr>
          </a:solidFill>
        </p:spPr>
        <p:style>
          <a:lnRef idx="0">
            <a:schemeClr val="accent3"/>
          </a:lnRef>
          <a:fillRef idx="3">
            <a:schemeClr val="accent3"/>
          </a:fillRef>
          <a:effectRef idx="3">
            <a:schemeClr val="accent3"/>
          </a:effectRef>
          <a:fontRef idx="minor">
            <a:schemeClr val="lt1"/>
          </a:fontRef>
        </p:style>
        <p:txBody>
          <a:bodyPr rtlCol="0" anchor="ctr"/>
          <a:lstStyle/>
          <a:p>
            <a:pPr algn="ctr"/>
            <a:endParaRPr lang="en-US" sz="3000" dirty="0"/>
          </a:p>
        </p:txBody>
      </p:sp>
      <p:sp>
        <p:nvSpPr>
          <p:cNvPr id="19" name="Rectangle 4"/>
          <p:cNvSpPr>
            <a:spLocks noChangeArrowheads="1"/>
          </p:cNvSpPr>
          <p:nvPr/>
        </p:nvSpPr>
        <p:spPr bwMode="gray">
          <a:xfrm>
            <a:off x="2410144" y="1387677"/>
            <a:ext cx="4852987" cy="358775"/>
          </a:xfrm>
          <a:prstGeom prst="rect">
            <a:avLst/>
          </a:prstGeom>
          <a:noFill/>
          <a:ln w="9525">
            <a:noFill/>
            <a:miter lim="800000"/>
            <a:headEnd/>
            <a:tailEnd/>
          </a:ln>
        </p:spPr>
        <p:txBody>
          <a:bodyPr lIns="0" tIns="0" rIns="0" bIns="0" anchor="ctr"/>
          <a:lstStyle/>
          <a:p>
            <a:pPr defTabSz="801688"/>
            <a:endParaRPr lang="en-US" sz="2000" dirty="0">
              <a:solidFill>
                <a:srgbClr val="171717"/>
              </a:solidFill>
            </a:endParaRPr>
          </a:p>
        </p:txBody>
      </p:sp>
      <p:sp>
        <p:nvSpPr>
          <p:cNvPr id="22" name="Rectangle 21"/>
          <p:cNvSpPr/>
          <p:nvPr/>
        </p:nvSpPr>
        <p:spPr>
          <a:xfrm>
            <a:off x="3881422" y="1219626"/>
            <a:ext cx="2161950" cy="3456384"/>
          </a:xfrm>
          <a:prstGeom prst="rect">
            <a:avLst/>
          </a:prstGeom>
          <a:solidFill>
            <a:schemeClr val="accent6">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3" name="Rectangle 5"/>
          <p:cNvSpPr txBox="1">
            <a:spLocks noChangeArrowheads="1"/>
          </p:cNvSpPr>
          <p:nvPr/>
        </p:nvSpPr>
        <p:spPr bwMode="gray">
          <a:xfrm>
            <a:off x="1670763" y="434937"/>
            <a:ext cx="6983436" cy="600075"/>
          </a:xfrm>
          <a:prstGeom prst="rect">
            <a:avLst/>
          </a:prstGeom>
          <a:noFill/>
          <a:ln w="9525">
            <a:noFill/>
            <a:miter lim="800000"/>
            <a:headEnd/>
            <a:tailEnd/>
          </a:ln>
        </p:spPr>
        <p:txBody>
          <a:bodyPr lIns="0" rIns="0" anchor="ctr"/>
          <a:lstStyle/>
          <a:p>
            <a:r>
              <a:rPr lang="en-GB" sz="2800" b="1" dirty="0"/>
              <a:t>GETTING IT RIGHT- THE BENEFITS</a:t>
            </a:r>
            <a:endParaRPr lang="en-US" sz="2800" b="1" dirty="0"/>
          </a:p>
        </p:txBody>
      </p:sp>
      <p:sp>
        <p:nvSpPr>
          <p:cNvPr id="35" name="Rectangle 34"/>
          <p:cNvSpPr/>
          <p:nvPr/>
        </p:nvSpPr>
        <p:spPr>
          <a:xfrm>
            <a:off x="1591519" y="4900015"/>
            <a:ext cx="8555621" cy="1200329"/>
          </a:xfrm>
          <a:prstGeom prst="rect">
            <a:avLst/>
          </a:prstGeom>
        </p:spPr>
        <p:txBody>
          <a:bodyPr wrap="square">
            <a:spAutoFit/>
          </a:bodyPr>
          <a:lstStyle/>
          <a:p>
            <a:pPr algn="ctr"/>
            <a:r>
              <a:rPr lang="en-GB" sz="2400" dirty="0">
                <a:solidFill>
                  <a:schemeClr val="bg1"/>
                </a:solidFill>
              </a:rPr>
              <a:t>There can also be significant benefits to getting equality and diversity right in the design and delivery of training and development.</a:t>
            </a:r>
            <a:endParaRPr lang="en-US" sz="2400" dirty="0">
              <a:solidFill>
                <a:schemeClr val="bg1"/>
              </a:solidFill>
            </a:endParaRPr>
          </a:p>
        </p:txBody>
      </p:sp>
      <p:sp>
        <p:nvSpPr>
          <p:cNvPr id="28" name="TextBox 27"/>
          <p:cNvSpPr txBox="1"/>
          <p:nvPr/>
        </p:nvSpPr>
        <p:spPr>
          <a:xfrm>
            <a:off x="1952596" y="3460464"/>
            <a:ext cx="1500198" cy="830997"/>
          </a:xfrm>
          <a:prstGeom prst="rect">
            <a:avLst/>
          </a:prstGeom>
          <a:noFill/>
        </p:spPr>
        <p:txBody>
          <a:bodyPr wrap="square" rtlCol="0">
            <a:spAutoFit/>
          </a:bodyPr>
          <a:lstStyle/>
          <a:p>
            <a:pPr algn="ctr"/>
            <a:r>
              <a:rPr lang="en-GB" sz="2400" dirty="0">
                <a:solidFill>
                  <a:schemeClr val="bg1"/>
                </a:solidFill>
              </a:rPr>
              <a:t>Employer of Choice</a:t>
            </a:r>
          </a:p>
        </p:txBody>
      </p:sp>
      <p:sp>
        <p:nvSpPr>
          <p:cNvPr id="16" name="Rectangle 15"/>
          <p:cNvSpPr/>
          <p:nvPr/>
        </p:nvSpPr>
        <p:spPr>
          <a:xfrm>
            <a:off x="6167438" y="1398445"/>
            <a:ext cx="2000264" cy="1714512"/>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170" name="Picture 2" descr="http://www.bcjobs.ca/content/images/How_to_Become_an_Employer_of_Choice.gif"/>
          <p:cNvPicPr>
            <a:picLocks noChangeAspect="1" noChangeArrowheads="1"/>
          </p:cNvPicPr>
          <p:nvPr/>
        </p:nvPicPr>
        <p:blipFill>
          <a:blip r:embed="rId3"/>
          <a:srcRect/>
          <a:stretch>
            <a:fillRect/>
          </a:stretch>
        </p:blipFill>
        <p:spPr bwMode="auto">
          <a:xfrm>
            <a:off x="1809721" y="1684197"/>
            <a:ext cx="1838299" cy="1152000"/>
          </a:xfrm>
          <a:prstGeom prst="rect">
            <a:avLst/>
          </a:prstGeom>
          <a:noFill/>
        </p:spPr>
      </p:pic>
      <p:pic>
        <p:nvPicPr>
          <p:cNvPr id="18" name="Picture 17" descr="pound_sign_2__large.png"/>
          <p:cNvPicPr>
            <a:picLocks noChangeAspect="1"/>
          </p:cNvPicPr>
          <p:nvPr/>
        </p:nvPicPr>
        <p:blipFill>
          <a:blip r:embed="rId4">
            <a:clrChange>
              <a:clrFrom>
                <a:srgbClr val="FFFFFF"/>
              </a:clrFrom>
              <a:clrTo>
                <a:srgbClr val="FFFFFF">
                  <a:alpha val="0"/>
                </a:srgbClr>
              </a:clrTo>
            </a:clrChange>
          </a:blip>
          <a:srcRect b="7632"/>
          <a:stretch>
            <a:fillRect/>
          </a:stretch>
        </p:blipFill>
        <p:spPr>
          <a:xfrm>
            <a:off x="8453454" y="1505378"/>
            <a:ext cx="1878262" cy="1479315"/>
          </a:xfrm>
          <a:prstGeom prst="rect">
            <a:avLst/>
          </a:prstGeom>
        </p:spPr>
      </p:pic>
      <p:sp>
        <p:nvSpPr>
          <p:cNvPr id="20" name="TextBox 19"/>
          <p:cNvSpPr txBox="1"/>
          <p:nvPr/>
        </p:nvSpPr>
        <p:spPr>
          <a:xfrm>
            <a:off x="8596330" y="3470148"/>
            <a:ext cx="1643074" cy="954107"/>
          </a:xfrm>
          <a:prstGeom prst="rect">
            <a:avLst/>
          </a:prstGeom>
          <a:noFill/>
        </p:spPr>
        <p:txBody>
          <a:bodyPr wrap="square" rtlCol="0">
            <a:spAutoFit/>
          </a:bodyPr>
          <a:lstStyle/>
          <a:p>
            <a:pPr algn="ctr"/>
            <a:r>
              <a:rPr lang="en-GB" sz="2800" dirty="0">
                <a:solidFill>
                  <a:schemeClr val="bg1"/>
                </a:solidFill>
              </a:rPr>
              <a:t>Reduced Risk</a:t>
            </a:r>
            <a:endParaRPr lang="en-US" dirty="0">
              <a:solidFill>
                <a:schemeClr val="bg1"/>
              </a:solidFill>
            </a:endParaRPr>
          </a:p>
        </p:txBody>
      </p:sp>
      <p:pic>
        <p:nvPicPr>
          <p:cNvPr id="21" name="Picture 20" descr="Morale.bmp"/>
          <p:cNvPicPr>
            <a:picLocks noChangeAspect="1"/>
          </p:cNvPicPr>
          <p:nvPr/>
        </p:nvPicPr>
        <p:blipFill>
          <a:blip r:embed="rId5"/>
          <a:stretch>
            <a:fillRect/>
          </a:stretch>
        </p:blipFill>
        <p:spPr>
          <a:xfrm>
            <a:off x="4024299" y="1362503"/>
            <a:ext cx="1928827" cy="1706269"/>
          </a:xfrm>
          <a:prstGeom prst="rect">
            <a:avLst/>
          </a:prstGeom>
          <a:ln w="12700">
            <a:solidFill>
              <a:schemeClr val="tx2">
                <a:lumMod val="75000"/>
              </a:schemeClr>
            </a:solidFill>
          </a:ln>
        </p:spPr>
      </p:pic>
      <p:pic>
        <p:nvPicPr>
          <p:cNvPr id="25" name="Picture 24" descr="BOOKS.png"/>
          <p:cNvPicPr>
            <a:picLocks noChangeAspect="1"/>
          </p:cNvPicPr>
          <p:nvPr/>
        </p:nvPicPr>
        <p:blipFill>
          <a:blip r:embed="rId6" cstate="print"/>
          <a:stretch>
            <a:fillRect/>
          </a:stretch>
        </p:blipFill>
        <p:spPr>
          <a:xfrm>
            <a:off x="6238876" y="1505379"/>
            <a:ext cx="1969110" cy="1388653"/>
          </a:xfrm>
          <a:prstGeom prst="rect">
            <a:avLst/>
          </a:prstGeom>
        </p:spPr>
      </p:pic>
      <p:sp>
        <p:nvSpPr>
          <p:cNvPr id="26" name="TextBox 25"/>
          <p:cNvSpPr txBox="1"/>
          <p:nvPr/>
        </p:nvSpPr>
        <p:spPr>
          <a:xfrm>
            <a:off x="4095736" y="3434205"/>
            <a:ext cx="1714512" cy="1200329"/>
          </a:xfrm>
          <a:prstGeom prst="rect">
            <a:avLst/>
          </a:prstGeom>
          <a:noFill/>
        </p:spPr>
        <p:txBody>
          <a:bodyPr wrap="square" rtlCol="0">
            <a:spAutoFit/>
          </a:bodyPr>
          <a:lstStyle/>
          <a:p>
            <a:pPr algn="ctr"/>
            <a:r>
              <a:rPr lang="en-GB" sz="2400" dirty="0">
                <a:solidFill>
                  <a:schemeClr val="bg1"/>
                </a:solidFill>
              </a:rPr>
              <a:t>Increase Staff Morale</a:t>
            </a:r>
            <a:endParaRPr lang="en-US" sz="2400" dirty="0">
              <a:solidFill>
                <a:schemeClr val="bg1"/>
              </a:solidFill>
            </a:endParaRPr>
          </a:p>
        </p:txBody>
      </p:sp>
      <p:sp>
        <p:nvSpPr>
          <p:cNvPr id="29" name="TextBox 28"/>
          <p:cNvSpPr txBox="1"/>
          <p:nvPr/>
        </p:nvSpPr>
        <p:spPr>
          <a:xfrm>
            <a:off x="6310314" y="3522020"/>
            <a:ext cx="1785950" cy="769441"/>
          </a:xfrm>
          <a:prstGeom prst="rect">
            <a:avLst/>
          </a:prstGeom>
          <a:noFill/>
        </p:spPr>
        <p:txBody>
          <a:bodyPr wrap="square" rtlCol="0">
            <a:spAutoFit/>
          </a:bodyPr>
          <a:lstStyle/>
          <a:p>
            <a:pPr algn="ctr"/>
            <a:r>
              <a:rPr lang="en-GB" sz="2200" dirty="0">
                <a:solidFill>
                  <a:schemeClr val="bg1"/>
                </a:solidFill>
              </a:rPr>
              <a:t>Broadening of Knowledge</a:t>
            </a:r>
            <a:endParaRPr lang="en-US" sz="2200" dirty="0">
              <a:solidFill>
                <a:schemeClr val="bg1"/>
              </a:solidFill>
            </a:endParaRPr>
          </a:p>
        </p:txBody>
      </p:sp>
    </p:spTree>
    <p:extLst>
      <p:ext uri="{BB962C8B-B14F-4D97-AF65-F5344CB8AC3E}">
        <p14:creationId xmlns:p14="http://schemas.microsoft.com/office/powerpoint/2010/main" val="39180000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1"/>
                                        </p:tgtEl>
                                        <p:attrNameLst>
                                          <p:attrName>style.visibility</p:attrName>
                                        </p:attrNameLst>
                                      </p:cBhvr>
                                      <p:to>
                                        <p:strVal val="visible"/>
                                      </p:to>
                                    </p:set>
                                    <p:anim calcmode="lin" valueType="num">
                                      <p:cBhvr additive="base">
                                        <p:cTn id="7" dur="500" fill="hold"/>
                                        <p:tgtEl>
                                          <p:spTgt spid="11"/>
                                        </p:tgtEl>
                                        <p:attrNameLst>
                                          <p:attrName>ppt_x</p:attrName>
                                        </p:attrNameLst>
                                      </p:cBhvr>
                                      <p:tavLst>
                                        <p:tav tm="0">
                                          <p:val>
                                            <p:strVal val="#ppt_x"/>
                                          </p:val>
                                        </p:tav>
                                        <p:tav tm="100000">
                                          <p:val>
                                            <p:strVal val="#ppt_x"/>
                                          </p:val>
                                        </p:tav>
                                      </p:tavLst>
                                    </p:anim>
                                    <p:anim calcmode="lin" valueType="num">
                                      <p:cBhvr additive="base">
                                        <p:cTn id="8" dur="500" fill="hold"/>
                                        <p:tgtEl>
                                          <p:spTgt spid="11"/>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39"/>
                                        </p:tgtEl>
                                        <p:attrNameLst>
                                          <p:attrName>style.visibility</p:attrName>
                                        </p:attrNameLst>
                                      </p:cBhvr>
                                      <p:to>
                                        <p:strVal val="visible"/>
                                      </p:to>
                                    </p:set>
                                    <p:anim calcmode="lin" valueType="num">
                                      <p:cBhvr additive="base">
                                        <p:cTn id="11" dur="500" fill="hold"/>
                                        <p:tgtEl>
                                          <p:spTgt spid="39"/>
                                        </p:tgtEl>
                                        <p:attrNameLst>
                                          <p:attrName>ppt_x</p:attrName>
                                        </p:attrNameLst>
                                      </p:cBhvr>
                                      <p:tavLst>
                                        <p:tav tm="0">
                                          <p:val>
                                            <p:strVal val="#ppt_x"/>
                                          </p:val>
                                        </p:tav>
                                        <p:tav tm="100000">
                                          <p:val>
                                            <p:strVal val="#ppt_x"/>
                                          </p:val>
                                        </p:tav>
                                      </p:tavLst>
                                    </p:anim>
                                    <p:anim calcmode="lin" valueType="num">
                                      <p:cBhvr additive="base">
                                        <p:cTn id="12" dur="500" fill="hold"/>
                                        <p:tgtEl>
                                          <p:spTgt spid="39"/>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7170"/>
                                        </p:tgtEl>
                                        <p:attrNameLst>
                                          <p:attrName>style.visibility</p:attrName>
                                        </p:attrNameLst>
                                      </p:cBhvr>
                                      <p:to>
                                        <p:strVal val="visible"/>
                                      </p:to>
                                    </p:set>
                                    <p:anim calcmode="lin" valueType="num">
                                      <p:cBhvr additive="base">
                                        <p:cTn id="15" dur="500" fill="hold"/>
                                        <p:tgtEl>
                                          <p:spTgt spid="7170"/>
                                        </p:tgtEl>
                                        <p:attrNameLst>
                                          <p:attrName>ppt_x</p:attrName>
                                        </p:attrNameLst>
                                      </p:cBhvr>
                                      <p:tavLst>
                                        <p:tav tm="0">
                                          <p:val>
                                            <p:strVal val="#ppt_x"/>
                                          </p:val>
                                        </p:tav>
                                        <p:tav tm="100000">
                                          <p:val>
                                            <p:strVal val="#ppt_x"/>
                                          </p:val>
                                        </p:tav>
                                      </p:tavLst>
                                    </p:anim>
                                    <p:anim calcmode="lin" valueType="num">
                                      <p:cBhvr additive="base">
                                        <p:cTn id="16" dur="500" fill="hold"/>
                                        <p:tgtEl>
                                          <p:spTgt spid="7170"/>
                                        </p:tgtEl>
                                        <p:attrNameLst>
                                          <p:attrName>ppt_y</p:attrName>
                                        </p:attrNameLst>
                                      </p:cBhvr>
                                      <p:tavLst>
                                        <p:tav tm="0">
                                          <p:val>
                                            <p:strVal val="1+#ppt_h/2"/>
                                          </p:val>
                                        </p:tav>
                                        <p:tav tm="100000">
                                          <p:val>
                                            <p:strVal val="#ppt_y"/>
                                          </p:val>
                                        </p:tav>
                                      </p:tavLst>
                                    </p:anim>
                                  </p:childTnLst>
                                </p:cTn>
                              </p:par>
                              <p:par>
                                <p:cTn id="17" presetID="2" presetClass="entr" presetSubtype="4" fill="hold" grpId="0" nodeType="withEffect">
                                  <p:stCondLst>
                                    <p:cond delay="0"/>
                                  </p:stCondLst>
                                  <p:childTnLst>
                                    <p:set>
                                      <p:cBhvr>
                                        <p:cTn id="18" dur="1" fill="hold">
                                          <p:stCondLst>
                                            <p:cond delay="0"/>
                                          </p:stCondLst>
                                        </p:cTn>
                                        <p:tgtEl>
                                          <p:spTgt spid="28"/>
                                        </p:tgtEl>
                                        <p:attrNameLst>
                                          <p:attrName>style.visibility</p:attrName>
                                        </p:attrNameLst>
                                      </p:cBhvr>
                                      <p:to>
                                        <p:strVal val="visible"/>
                                      </p:to>
                                    </p:set>
                                    <p:anim calcmode="lin" valueType="num">
                                      <p:cBhvr additive="base">
                                        <p:cTn id="19" dur="500" fill="hold"/>
                                        <p:tgtEl>
                                          <p:spTgt spid="28"/>
                                        </p:tgtEl>
                                        <p:attrNameLst>
                                          <p:attrName>ppt_x</p:attrName>
                                        </p:attrNameLst>
                                      </p:cBhvr>
                                      <p:tavLst>
                                        <p:tav tm="0">
                                          <p:val>
                                            <p:strVal val="#ppt_x"/>
                                          </p:val>
                                        </p:tav>
                                        <p:tav tm="100000">
                                          <p:val>
                                            <p:strVal val="#ppt_x"/>
                                          </p:val>
                                        </p:tav>
                                      </p:tavLst>
                                    </p:anim>
                                    <p:anim calcmode="lin" valueType="num">
                                      <p:cBhvr additive="base">
                                        <p:cTn id="20" dur="500" fill="hold"/>
                                        <p:tgtEl>
                                          <p:spTgt spid="28"/>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22"/>
                                        </p:tgtEl>
                                        <p:attrNameLst>
                                          <p:attrName>style.visibility</p:attrName>
                                        </p:attrNameLst>
                                      </p:cBhvr>
                                      <p:to>
                                        <p:strVal val="visible"/>
                                      </p:to>
                                    </p:set>
                                    <p:anim calcmode="lin" valueType="num">
                                      <p:cBhvr additive="base">
                                        <p:cTn id="25" dur="500" fill="hold"/>
                                        <p:tgtEl>
                                          <p:spTgt spid="22"/>
                                        </p:tgtEl>
                                        <p:attrNameLst>
                                          <p:attrName>ppt_x</p:attrName>
                                        </p:attrNameLst>
                                      </p:cBhvr>
                                      <p:tavLst>
                                        <p:tav tm="0">
                                          <p:val>
                                            <p:strVal val="#ppt_x"/>
                                          </p:val>
                                        </p:tav>
                                        <p:tav tm="100000">
                                          <p:val>
                                            <p:strVal val="#ppt_x"/>
                                          </p:val>
                                        </p:tav>
                                      </p:tavLst>
                                    </p:anim>
                                    <p:anim calcmode="lin" valueType="num">
                                      <p:cBhvr additive="base">
                                        <p:cTn id="26" dur="500" fill="hold"/>
                                        <p:tgtEl>
                                          <p:spTgt spid="22"/>
                                        </p:tgtEl>
                                        <p:attrNameLst>
                                          <p:attrName>ppt_y</p:attrName>
                                        </p:attrNameLst>
                                      </p:cBhvr>
                                      <p:tavLst>
                                        <p:tav tm="0">
                                          <p:val>
                                            <p:strVal val="1+#ppt_h/2"/>
                                          </p:val>
                                        </p:tav>
                                        <p:tav tm="100000">
                                          <p:val>
                                            <p:strVal val="#ppt_y"/>
                                          </p:val>
                                        </p:tav>
                                      </p:tavLst>
                                    </p:anim>
                                  </p:childTnLst>
                                </p:cTn>
                              </p:par>
                              <p:par>
                                <p:cTn id="27" presetID="2" presetClass="entr" presetSubtype="4" fill="hold" nodeType="withEffect">
                                  <p:stCondLst>
                                    <p:cond delay="0"/>
                                  </p:stCondLst>
                                  <p:childTnLst>
                                    <p:set>
                                      <p:cBhvr>
                                        <p:cTn id="28" dur="1" fill="hold">
                                          <p:stCondLst>
                                            <p:cond delay="0"/>
                                          </p:stCondLst>
                                        </p:cTn>
                                        <p:tgtEl>
                                          <p:spTgt spid="21"/>
                                        </p:tgtEl>
                                        <p:attrNameLst>
                                          <p:attrName>style.visibility</p:attrName>
                                        </p:attrNameLst>
                                      </p:cBhvr>
                                      <p:to>
                                        <p:strVal val="visible"/>
                                      </p:to>
                                    </p:set>
                                    <p:anim calcmode="lin" valueType="num">
                                      <p:cBhvr additive="base">
                                        <p:cTn id="29" dur="500" fill="hold"/>
                                        <p:tgtEl>
                                          <p:spTgt spid="21"/>
                                        </p:tgtEl>
                                        <p:attrNameLst>
                                          <p:attrName>ppt_x</p:attrName>
                                        </p:attrNameLst>
                                      </p:cBhvr>
                                      <p:tavLst>
                                        <p:tav tm="0">
                                          <p:val>
                                            <p:strVal val="#ppt_x"/>
                                          </p:val>
                                        </p:tav>
                                        <p:tav tm="100000">
                                          <p:val>
                                            <p:strVal val="#ppt_x"/>
                                          </p:val>
                                        </p:tav>
                                      </p:tavLst>
                                    </p:anim>
                                    <p:anim calcmode="lin" valueType="num">
                                      <p:cBhvr additive="base">
                                        <p:cTn id="30" dur="500" fill="hold"/>
                                        <p:tgtEl>
                                          <p:spTgt spid="21"/>
                                        </p:tgtEl>
                                        <p:attrNameLst>
                                          <p:attrName>ppt_y</p:attrName>
                                        </p:attrNameLst>
                                      </p:cBhvr>
                                      <p:tavLst>
                                        <p:tav tm="0">
                                          <p:val>
                                            <p:strVal val="1+#ppt_h/2"/>
                                          </p:val>
                                        </p:tav>
                                        <p:tav tm="100000">
                                          <p:val>
                                            <p:strVal val="#ppt_y"/>
                                          </p:val>
                                        </p:tav>
                                      </p:tavLst>
                                    </p:anim>
                                  </p:childTnLst>
                                </p:cTn>
                              </p:par>
                              <p:par>
                                <p:cTn id="31" presetID="2" presetClass="entr" presetSubtype="4" fill="hold" grpId="0" nodeType="withEffect">
                                  <p:stCondLst>
                                    <p:cond delay="0"/>
                                  </p:stCondLst>
                                  <p:childTnLst>
                                    <p:set>
                                      <p:cBhvr>
                                        <p:cTn id="32" dur="1" fill="hold">
                                          <p:stCondLst>
                                            <p:cond delay="0"/>
                                          </p:stCondLst>
                                        </p:cTn>
                                        <p:tgtEl>
                                          <p:spTgt spid="26"/>
                                        </p:tgtEl>
                                        <p:attrNameLst>
                                          <p:attrName>style.visibility</p:attrName>
                                        </p:attrNameLst>
                                      </p:cBhvr>
                                      <p:to>
                                        <p:strVal val="visible"/>
                                      </p:to>
                                    </p:set>
                                    <p:anim calcmode="lin" valueType="num">
                                      <p:cBhvr additive="base">
                                        <p:cTn id="33" dur="500" fill="hold"/>
                                        <p:tgtEl>
                                          <p:spTgt spid="26"/>
                                        </p:tgtEl>
                                        <p:attrNameLst>
                                          <p:attrName>ppt_x</p:attrName>
                                        </p:attrNameLst>
                                      </p:cBhvr>
                                      <p:tavLst>
                                        <p:tav tm="0">
                                          <p:val>
                                            <p:strVal val="#ppt_x"/>
                                          </p:val>
                                        </p:tav>
                                        <p:tav tm="100000">
                                          <p:val>
                                            <p:strVal val="#ppt_x"/>
                                          </p:val>
                                        </p:tav>
                                      </p:tavLst>
                                    </p:anim>
                                    <p:anim calcmode="lin" valueType="num">
                                      <p:cBhvr additive="base">
                                        <p:cTn id="34" dur="500" fill="hold"/>
                                        <p:tgtEl>
                                          <p:spTgt spid="26"/>
                                        </p:tgtEl>
                                        <p:attrNameLst>
                                          <p:attrName>ppt_y</p:attrName>
                                        </p:attrNameLst>
                                      </p:cBhvr>
                                      <p:tavLst>
                                        <p:tav tm="0">
                                          <p:val>
                                            <p:strVal val="1+#ppt_h/2"/>
                                          </p:val>
                                        </p:tav>
                                        <p:tav tm="100000">
                                          <p:val>
                                            <p:strVal val="#ppt_y"/>
                                          </p:val>
                                        </p:tav>
                                      </p:tavLst>
                                    </p:anim>
                                  </p:childTnLst>
                                </p:cTn>
                              </p:par>
                            </p:childTnLst>
                          </p:cTn>
                        </p:par>
                      </p:childTnLst>
                    </p:cTn>
                  </p:par>
                  <p:par>
                    <p:cTn id="35" fill="hold">
                      <p:stCondLst>
                        <p:cond delay="indefinite"/>
                      </p:stCondLst>
                      <p:childTnLst>
                        <p:par>
                          <p:cTn id="36" fill="hold">
                            <p:stCondLst>
                              <p:cond delay="0"/>
                            </p:stCondLst>
                            <p:childTnLst>
                              <p:par>
                                <p:cTn id="37" presetID="2" presetClass="entr" presetSubtype="4" fill="hold" grpId="0" nodeType="clickEffect">
                                  <p:stCondLst>
                                    <p:cond delay="0"/>
                                  </p:stCondLst>
                                  <p:childTnLst>
                                    <p:set>
                                      <p:cBhvr>
                                        <p:cTn id="38" dur="1" fill="hold">
                                          <p:stCondLst>
                                            <p:cond delay="0"/>
                                          </p:stCondLst>
                                        </p:cTn>
                                        <p:tgtEl>
                                          <p:spTgt spid="23"/>
                                        </p:tgtEl>
                                        <p:attrNameLst>
                                          <p:attrName>style.visibility</p:attrName>
                                        </p:attrNameLst>
                                      </p:cBhvr>
                                      <p:to>
                                        <p:strVal val="visible"/>
                                      </p:to>
                                    </p:set>
                                    <p:anim calcmode="lin" valueType="num">
                                      <p:cBhvr additive="base">
                                        <p:cTn id="39" dur="500" fill="hold"/>
                                        <p:tgtEl>
                                          <p:spTgt spid="23"/>
                                        </p:tgtEl>
                                        <p:attrNameLst>
                                          <p:attrName>ppt_x</p:attrName>
                                        </p:attrNameLst>
                                      </p:cBhvr>
                                      <p:tavLst>
                                        <p:tav tm="0">
                                          <p:val>
                                            <p:strVal val="#ppt_x"/>
                                          </p:val>
                                        </p:tav>
                                        <p:tav tm="100000">
                                          <p:val>
                                            <p:strVal val="#ppt_x"/>
                                          </p:val>
                                        </p:tav>
                                      </p:tavLst>
                                    </p:anim>
                                    <p:anim calcmode="lin" valueType="num">
                                      <p:cBhvr additive="base">
                                        <p:cTn id="40" dur="500" fill="hold"/>
                                        <p:tgtEl>
                                          <p:spTgt spid="23"/>
                                        </p:tgtEl>
                                        <p:attrNameLst>
                                          <p:attrName>ppt_y</p:attrName>
                                        </p:attrNameLst>
                                      </p:cBhvr>
                                      <p:tavLst>
                                        <p:tav tm="0">
                                          <p:val>
                                            <p:strVal val="1+#ppt_h/2"/>
                                          </p:val>
                                        </p:tav>
                                        <p:tav tm="100000">
                                          <p:val>
                                            <p:strVal val="#ppt_y"/>
                                          </p:val>
                                        </p:tav>
                                      </p:tavLst>
                                    </p:anim>
                                  </p:childTnLst>
                                </p:cTn>
                              </p:par>
                              <p:par>
                                <p:cTn id="41" presetID="2" presetClass="entr" presetSubtype="4" fill="hold" nodeType="withEffect">
                                  <p:stCondLst>
                                    <p:cond delay="0"/>
                                  </p:stCondLst>
                                  <p:childTnLst>
                                    <p:set>
                                      <p:cBhvr>
                                        <p:cTn id="42" dur="1" fill="hold">
                                          <p:stCondLst>
                                            <p:cond delay="0"/>
                                          </p:stCondLst>
                                        </p:cTn>
                                        <p:tgtEl>
                                          <p:spTgt spid="25"/>
                                        </p:tgtEl>
                                        <p:attrNameLst>
                                          <p:attrName>style.visibility</p:attrName>
                                        </p:attrNameLst>
                                      </p:cBhvr>
                                      <p:to>
                                        <p:strVal val="visible"/>
                                      </p:to>
                                    </p:set>
                                    <p:anim calcmode="lin" valueType="num">
                                      <p:cBhvr additive="base">
                                        <p:cTn id="43" dur="500" fill="hold"/>
                                        <p:tgtEl>
                                          <p:spTgt spid="25"/>
                                        </p:tgtEl>
                                        <p:attrNameLst>
                                          <p:attrName>ppt_x</p:attrName>
                                        </p:attrNameLst>
                                      </p:cBhvr>
                                      <p:tavLst>
                                        <p:tav tm="0">
                                          <p:val>
                                            <p:strVal val="#ppt_x"/>
                                          </p:val>
                                        </p:tav>
                                        <p:tav tm="100000">
                                          <p:val>
                                            <p:strVal val="#ppt_x"/>
                                          </p:val>
                                        </p:tav>
                                      </p:tavLst>
                                    </p:anim>
                                    <p:anim calcmode="lin" valueType="num">
                                      <p:cBhvr additive="base">
                                        <p:cTn id="44" dur="500" fill="hold"/>
                                        <p:tgtEl>
                                          <p:spTgt spid="25"/>
                                        </p:tgtEl>
                                        <p:attrNameLst>
                                          <p:attrName>ppt_y</p:attrName>
                                        </p:attrNameLst>
                                      </p:cBhvr>
                                      <p:tavLst>
                                        <p:tav tm="0">
                                          <p:val>
                                            <p:strVal val="1+#ppt_h/2"/>
                                          </p:val>
                                        </p:tav>
                                        <p:tav tm="100000">
                                          <p:val>
                                            <p:strVal val="#ppt_y"/>
                                          </p:val>
                                        </p:tav>
                                      </p:tavLst>
                                    </p:anim>
                                  </p:childTnLst>
                                </p:cTn>
                              </p:par>
                              <p:par>
                                <p:cTn id="45" presetID="2" presetClass="entr" presetSubtype="4" fill="hold" grpId="0" nodeType="withEffect">
                                  <p:stCondLst>
                                    <p:cond delay="0"/>
                                  </p:stCondLst>
                                  <p:childTnLst>
                                    <p:set>
                                      <p:cBhvr>
                                        <p:cTn id="46" dur="1" fill="hold">
                                          <p:stCondLst>
                                            <p:cond delay="0"/>
                                          </p:stCondLst>
                                        </p:cTn>
                                        <p:tgtEl>
                                          <p:spTgt spid="16"/>
                                        </p:tgtEl>
                                        <p:attrNameLst>
                                          <p:attrName>style.visibility</p:attrName>
                                        </p:attrNameLst>
                                      </p:cBhvr>
                                      <p:to>
                                        <p:strVal val="visible"/>
                                      </p:to>
                                    </p:set>
                                    <p:anim calcmode="lin" valueType="num">
                                      <p:cBhvr additive="base">
                                        <p:cTn id="47" dur="500" fill="hold"/>
                                        <p:tgtEl>
                                          <p:spTgt spid="16"/>
                                        </p:tgtEl>
                                        <p:attrNameLst>
                                          <p:attrName>ppt_x</p:attrName>
                                        </p:attrNameLst>
                                      </p:cBhvr>
                                      <p:tavLst>
                                        <p:tav tm="0">
                                          <p:val>
                                            <p:strVal val="#ppt_x"/>
                                          </p:val>
                                        </p:tav>
                                        <p:tav tm="100000">
                                          <p:val>
                                            <p:strVal val="#ppt_x"/>
                                          </p:val>
                                        </p:tav>
                                      </p:tavLst>
                                    </p:anim>
                                    <p:anim calcmode="lin" valueType="num">
                                      <p:cBhvr additive="base">
                                        <p:cTn id="48" dur="500" fill="hold"/>
                                        <p:tgtEl>
                                          <p:spTgt spid="16"/>
                                        </p:tgtEl>
                                        <p:attrNameLst>
                                          <p:attrName>ppt_y</p:attrName>
                                        </p:attrNameLst>
                                      </p:cBhvr>
                                      <p:tavLst>
                                        <p:tav tm="0">
                                          <p:val>
                                            <p:strVal val="1+#ppt_h/2"/>
                                          </p:val>
                                        </p:tav>
                                        <p:tav tm="100000">
                                          <p:val>
                                            <p:strVal val="#ppt_y"/>
                                          </p:val>
                                        </p:tav>
                                      </p:tavLst>
                                    </p:anim>
                                  </p:childTnLst>
                                </p:cTn>
                              </p:par>
                              <p:par>
                                <p:cTn id="49" presetID="2" presetClass="entr" presetSubtype="4" fill="hold" grpId="0" nodeType="withEffect">
                                  <p:stCondLst>
                                    <p:cond delay="0"/>
                                  </p:stCondLst>
                                  <p:childTnLst>
                                    <p:set>
                                      <p:cBhvr>
                                        <p:cTn id="50" dur="1" fill="hold">
                                          <p:stCondLst>
                                            <p:cond delay="0"/>
                                          </p:stCondLst>
                                        </p:cTn>
                                        <p:tgtEl>
                                          <p:spTgt spid="29"/>
                                        </p:tgtEl>
                                        <p:attrNameLst>
                                          <p:attrName>style.visibility</p:attrName>
                                        </p:attrNameLst>
                                      </p:cBhvr>
                                      <p:to>
                                        <p:strVal val="visible"/>
                                      </p:to>
                                    </p:set>
                                    <p:anim calcmode="lin" valueType="num">
                                      <p:cBhvr additive="base">
                                        <p:cTn id="51" dur="500" fill="hold"/>
                                        <p:tgtEl>
                                          <p:spTgt spid="29"/>
                                        </p:tgtEl>
                                        <p:attrNameLst>
                                          <p:attrName>ppt_x</p:attrName>
                                        </p:attrNameLst>
                                      </p:cBhvr>
                                      <p:tavLst>
                                        <p:tav tm="0">
                                          <p:val>
                                            <p:strVal val="#ppt_x"/>
                                          </p:val>
                                        </p:tav>
                                        <p:tav tm="100000">
                                          <p:val>
                                            <p:strVal val="#ppt_x"/>
                                          </p:val>
                                        </p:tav>
                                      </p:tavLst>
                                    </p:anim>
                                    <p:anim calcmode="lin" valueType="num">
                                      <p:cBhvr additive="base">
                                        <p:cTn id="52" dur="500" fill="hold"/>
                                        <p:tgtEl>
                                          <p:spTgt spid="29"/>
                                        </p:tgtEl>
                                        <p:attrNameLst>
                                          <p:attrName>ppt_y</p:attrName>
                                        </p:attrNameLst>
                                      </p:cBhvr>
                                      <p:tavLst>
                                        <p:tav tm="0">
                                          <p:val>
                                            <p:strVal val="1+#ppt_h/2"/>
                                          </p:val>
                                        </p:tav>
                                        <p:tav tm="100000">
                                          <p:val>
                                            <p:strVal val="#ppt_y"/>
                                          </p:val>
                                        </p:tav>
                                      </p:tavLst>
                                    </p:anim>
                                  </p:childTnLst>
                                </p:cTn>
                              </p:par>
                            </p:childTnLst>
                          </p:cTn>
                        </p:par>
                      </p:childTnLst>
                    </p:cTn>
                  </p:par>
                  <p:par>
                    <p:cTn id="53" fill="hold">
                      <p:stCondLst>
                        <p:cond delay="indefinite"/>
                      </p:stCondLst>
                      <p:childTnLst>
                        <p:par>
                          <p:cTn id="54" fill="hold">
                            <p:stCondLst>
                              <p:cond delay="0"/>
                            </p:stCondLst>
                            <p:childTnLst>
                              <p:par>
                                <p:cTn id="55" presetID="2" presetClass="entr" presetSubtype="4" fill="hold" nodeType="clickEffect">
                                  <p:stCondLst>
                                    <p:cond delay="0"/>
                                  </p:stCondLst>
                                  <p:childTnLst>
                                    <p:set>
                                      <p:cBhvr>
                                        <p:cTn id="56" dur="1" fill="hold">
                                          <p:stCondLst>
                                            <p:cond delay="0"/>
                                          </p:stCondLst>
                                        </p:cTn>
                                        <p:tgtEl>
                                          <p:spTgt spid="18"/>
                                        </p:tgtEl>
                                        <p:attrNameLst>
                                          <p:attrName>style.visibility</p:attrName>
                                        </p:attrNameLst>
                                      </p:cBhvr>
                                      <p:to>
                                        <p:strVal val="visible"/>
                                      </p:to>
                                    </p:set>
                                    <p:anim calcmode="lin" valueType="num">
                                      <p:cBhvr additive="base">
                                        <p:cTn id="57" dur="500" fill="hold"/>
                                        <p:tgtEl>
                                          <p:spTgt spid="18"/>
                                        </p:tgtEl>
                                        <p:attrNameLst>
                                          <p:attrName>ppt_x</p:attrName>
                                        </p:attrNameLst>
                                      </p:cBhvr>
                                      <p:tavLst>
                                        <p:tav tm="0">
                                          <p:val>
                                            <p:strVal val="#ppt_x"/>
                                          </p:val>
                                        </p:tav>
                                        <p:tav tm="100000">
                                          <p:val>
                                            <p:strVal val="#ppt_x"/>
                                          </p:val>
                                        </p:tav>
                                      </p:tavLst>
                                    </p:anim>
                                    <p:anim calcmode="lin" valueType="num">
                                      <p:cBhvr additive="base">
                                        <p:cTn id="58" dur="500" fill="hold"/>
                                        <p:tgtEl>
                                          <p:spTgt spid="18"/>
                                        </p:tgtEl>
                                        <p:attrNameLst>
                                          <p:attrName>ppt_y</p:attrName>
                                        </p:attrNameLst>
                                      </p:cBhvr>
                                      <p:tavLst>
                                        <p:tav tm="0">
                                          <p:val>
                                            <p:strVal val="1+#ppt_h/2"/>
                                          </p:val>
                                        </p:tav>
                                        <p:tav tm="100000">
                                          <p:val>
                                            <p:strVal val="#ppt_y"/>
                                          </p:val>
                                        </p:tav>
                                      </p:tavLst>
                                    </p:anim>
                                  </p:childTnLst>
                                </p:cTn>
                              </p:par>
                              <p:par>
                                <p:cTn id="59" presetID="2" presetClass="entr" presetSubtype="4" fill="hold" grpId="0" nodeType="withEffect">
                                  <p:stCondLst>
                                    <p:cond delay="0"/>
                                  </p:stCondLst>
                                  <p:childTnLst>
                                    <p:set>
                                      <p:cBhvr>
                                        <p:cTn id="60" dur="1" fill="hold">
                                          <p:stCondLst>
                                            <p:cond delay="0"/>
                                          </p:stCondLst>
                                        </p:cTn>
                                        <p:tgtEl>
                                          <p:spTgt spid="36"/>
                                        </p:tgtEl>
                                        <p:attrNameLst>
                                          <p:attrName>style.visibility</p:attrName>
                                        </p:attrNameLst>
                                      </p:cBhvr>
                                      <p:to>
                                        <p:strVal val="visible"/>
                                      </p:to>
                                    </p:set>
                                    <p:anim calcmode="lin" valueType="num">
                                      <p:cBhvr additive="base">
                                        <p:cTn id="61" dur="500" fill="hold"/>
                                        <p:tgtEl>
                                          <p:spTgt spid="36"/>
                                        </p:tgtEl>
                                        <p:attrNameLst>
                                          <p:attrName>ppt_x</p:attrName>
                                        </p:attrNameLst>
                                      </p:cBhvr>
                                      <p:tavLst>
                                        <p:tav tm="0">
                                          <p:val>
                                            <p:strVal val="#ppt_x"/>
                                          </p:val>
                                        </p:tav>
                                        <p:tav tm="100000">
                                          <p:val>
                                            <p:strVal val="#ppt_x"/>
                                          </p:val>
                                        </p:tav>
                                      </p:tavLst>
                                    </p:anim>
                                    <p:anim calcmode="lin" valueType="num">
                                      <p:cBhvr additive="base">
                                        <p:cTn id="62" dur="500" fill="hold"/>
                                        <p:tgtEl>
                                          <p:spTgt spid="36"/>
                                        </p:tgtEl>
                                        <p:attrNameLst>
                                          <p:attrName>ppt_y</p:attrName>
                                        </p:attrNameLst>
                                      </p:cBhvr>
                                      <p:tavLst>
                                        <p:tav tm="0">
                                          <p:val>
                                            <p:strVal val="1+#ppt_h/2"/>
                                          </p:val>
                                        </p:tav>
                                        <p:tav tm="100000">
                                          <p:val>
                                            <p:strVal val="#ppt_y"/>
                                          </p:val>
                                        </p:tav>
                                      </p:tavLst>
                                    </p:anim>
                                  </p:childTnLst>
                                </p:cTn>
                              </p:par>
                              <p:par>
                                <p:cTn id="63" presetID="2" presetClass="entr" presetSubtype="4" fill="hold" grpId="0" nodeType="withEffect">
                                  <p:stCondLst>
                                    <p:cond delay="0"/>
                                  </p:stCondLst>
                                  <p:childTnLst>
                                    <p:set>
                                      <p:cBhvr>
                                        <p:cTn id="64" dur="1" fill="hold">
                                          <p:stCondLst>
                                            <p:cond delay="0"/>
                                          </p:stCondLst>
                                        </p:cTn>
                                        <p:tgtEl>
                                          <p:spTgt spid="43"/>
                                        </p:tgtEl>
                                        <p:attrNameLst>
                                          <p:attrName>style.visibility</p:attrName>
                                        </p:attrNameLst>
                                      </p:cBhvr>
                                      <p:to>
                                        <p:strVal val="visible"/>
                                      </p:to>
                                    </p:set>
                                    <p:anim calcmode="lin" valueType="num">
                                      <p:cBhvr additive="base">
                                        <p:cTn id="65" dur="500" fill="hold"/>
                                        <p:tgtEl>
                                          <p:spTgt spid="43"/>
                                        </p:tgtEl>
                                        <p:attrNameLst>
                                          <p:attrName>ppt_x</p:attrName>
                                        </p:attrNameLst>
                                      </p:cBhvr>
                                      <p:tavLst>
                                        <p:tav tm="0">
                                          <p:val>
                                            <p:strVal val="#ppt_x"/>
                                          </p:val>
                                        </p:tav>
                                        <p:tav tm="100000">
                                          <p:val>
                                            <p:strVal val="#ppt_x"/>
                                          </p:val>
                                        </p:tav>
                                      </p:tavLst>
                                    </p:anim>
                                    <p:anim calcmode="lin" valueType="num">
                                      <p:cBhvr additive="base">
                                        <p:cTn id="66" dur="500" fill="hold"/>
                                        <p:tgtEl>
                                          <p:spTgt spid="43"/>
                                        </p:tgtEl>
                                        <p:attrNameLst>
                                          <p:attrName>ppt_y</p:attrName>
                                        </p:attrNameLst>
                                      </p:cBhvr>
                                      <p:tavLst>
                                        <p:tav tm="0">
                                          <p:val>
                                            <p:strVal val="1+#ppt_h/2"/>
                                          </p:val>
                                        </p:tav>
                                        <p:tav tm="100000">
                                          <p:val>
                                            <p:strVal val="#ppt_y"/>
                                          </p:val>
                                        </p:tav>
                                      </p:tavLst>
                                    </p:anim>
                                  </p:childTnLst>
                                </p:cTn>
                              </p:par>
                              <p:par>
                                <p:cTn id="67" presetID="2" presetClass="entr" presetSubtype="4" fill="hold" grpId="0" nodeType="withEffect">
                                  <p:stCondLst>
                                    <p:cond delay="0"/>
                                  </p:stCondLst>
                                  <p:childTnLst>
                                    <p:set>
                                      <p:cBhvr>
                                        <p:cTn id="68" dur="1" fill="hold">
                                          <p:stCondLst>
                                            <p:cond delay="0"/>
                                          </p:stCondLst>
                                        </p:cTn>
                                        <p:tgtEl>
                                          <p:spTgt spid="20"/>
                                        </p:tgtEl>
                                        <p:attrNameLst>
                                          <p:attrName>style.visibility</p:attrName>
                                        </p:attrNameLst>
                                      </p:cBhvr>
                                      <p:to>
                                        <p:strVal val="visible"/>
                                      </p:to>
                                    </p:set>
                                    <p:anim calcmode="lin" valueType="num">
                                      <p:cBhvr additive="base">
                                        <p:cTn id="69" dur="500" fill="hold"/>
                                        <p:tgtEl>
                                          <p:spTgt spid="20"/>
                                        </p:tgtEl>
                                        <p:attrNameLst>
                                          <p:attrName>ppt_x</p:attrName>
                                        </p:attrNameLst>
                                      </p:cBhvr>
                                      <p:tavLst>
                                        <p:tav tm="0">
                                          <p:val>
                                            <p:strVal val="#ppt_x"/>
                                          </p:val>
                                        </p:tav>
                                        <p:tav tm="100000">
                                          <p:val>
                                            <p:strVal val="#ppt_x"/>
                                          </p:val>
                                        </p:tav>
                                      </p:tavLst>
                                    </p:anim>
                                    <p:anim calcmode="lin" valueType="num">
                                      <p:cBhvr additive="base">
                                        <p:cTn id="70" dur="500" fill="hold"/>
                                        <p:tgtEl>
                                          <p:spTgt spid="2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6" grpId="0" animBg="1"/>
      <p:bldP spid="43" grpId="0" animBg="1"/>
      <p:bldP spid="23" grpId="0" animBg="1"/>
      <p:bldP spid="11" grpId="0" animBg="1"/>
      <p:bldP spid="39" grpId="0" animBg="1"/>
      <p:bldP spid="22" grpId="0" animBg="1"/>
      <p:bldP spid="28" grpId="0"/>
      <p:bldP spid="16" grpId="0" animBg="1"/>
      <p:bldP spid="20" grpId="0"/>
      <p:bldP spid="26" grpId="0"/>
      <p:bldP spid="29" grpId="0"/>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9" name="TextBox 8"/>
          <p:cNvSpPr txBox="1"/>
          <p:nvPr/>
        </p:nvSpPr>
        <p:spPr>
          <a:xfrm>
            <a:off x="1143000" y="609600"/>
            <a:ext cx="9875520" cy="1356360"/>
          </a:xfrm>
          <a:prstGeom prst="rect">
            <a:avLst/>
          </a:prstGeom>
        </p:spPr>
        <p:txBody>
          <a:bodyPr vert="horz" lIns="91440" tIns="45720" rIns="91440" bIns="45720" rtlCol="0" anchor="ctr">
            <a:normAutofit/>
          </a:bodyPr>
          <a:lstStyle/>
          <a:p>
            <a:pPr defTabSz="914400">
              <a:lnSpc>
                <a:spcPct val="90000"/>
              </a:lnSpc>
              <a:spcBef>
                <a:spcPct val="0"/>
              </a:spcBef>
              <a:spcAft>
                <a:spcPts val="600"/>
              </a:spcAft>
            </a:pPr>
            <a:r>
              <a:rPr lang="en-US" sz="4400" b="1">
                <a:solidFill>
                  <a:schemeClr val="accent1"/>
                </a:solidFill>
                <a:latin typeface="+mj-lt"/>
                <a:ea typeface="+mj-ea"/>
                <a:cs typeface="+mj-cs"/>
              </a:rPr>
              <a:t>AREAS WHERE INEQUALITY MIGHT APPEAR</a:t>
            </a:r>
          </a:p>
        </p:txBody>
      </p:sp>
      <p:graphicFrame>
        <p:nvGraphicFramePr>
          <p:cNvPr id="7" name="Diagram 6"/>
          <p:cNvGraphicFramePr/>
          <p:nvPr>
            <p:extLst>
              <p:ext uri="{D42A27DB-BD31-4B8C-83A1-F6EECF244321}">
                <p14:modId xmlns:p14="http://schemas.microsoft.com/office/powerpoint/2010/main" val="471861866"/>
              </p:ext>
            </p:extLst>
          </p:nvPr>
        </p:nvGraphicFramePr>
        <p:xfrm>
          <a:off x="1143000" y="2298530"/>
          <a:ext cx="9872663" cy="379747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345636375"/>
      </p:ext>
    </p:extLst>
  </p:cSld>
  <p:clrMapOvr>
    <a:masterClrMapping/>
  </p:clrMapOvr>
</p:sld>
</file>

<file path=ppt/theme/theme1.xml><?xml version="1.0" encoding="utf-8"?>
<a:theme xmlns:a="http://schemas.openxmlformats.org/drawingml/2006/main" name="Basis">
  <a:themeElements>
    <a:clrScheme name="Basis">
      <a:dk1>
        <a:srgbClr val="000000"/>
      </a:dk1>
      <a:lt1>
        <a:srgbClr val="FFFFFF"/>
      </a:lt1>
      <a:dk2>
        <a:srgbClr val="565349"/>
      </a:dk2>
      <a:lt2>
        <a:srgbClr val="DDDDDD"/>
      </a:lt2>
      <a:accent1>
        <a:srgbClr val="A6B727"/>
      </a:accent1>
      <a:accent2>
        <a:srgbClr val="DF5327"/>
      </a:accent2>
      <a:accent3>
        <a:srgbClr val="FE9E00"/>
      </a:accent3>
      <a:accent4>
        <a:srgbClr val="418AB3"/>
      </a:accent4>
      <a:accent5>
        <a:srgbClr val="D7D447"/>
      </a:accent5>
      <a:accent6>
        <a:srgbClr val="818183"/>
      </a:accent6>
      <a:hlink>
        <a:srgbClr val="F59E00"/>
      </a:hlink>
      <a:folHlink>
        <a:srgbClr val="B2B2B2"/>
      </a:folHlink>
    </a:clrScheme>
    <a:fontScheme name="Basis">
      <a:maj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Basis">
      <a:fillStyleLst>
        <a:solidFill>
          <a:schemeClr val="phClr"/>
        </a:solidFill>
        <a:solidFill>
          <a:schemeClr val="phClr">
            <a:tint val="55000"/>
            <a:satMod val="130000"/>
          </a:schemeClr>
        </a:solidFill>
        <a:gradFill rotWithShape="1">
          <a:gsLst>
            <a:gs pos="0">
              <a:schemeClr val="phClr"/>
            </a:gs>
            <a:gs pos="90000">
              <a:schemeClr val="phClr">
                <a:shade val="100000"/>
                <a:satMod val="105000"/>
              </a:schemeClr>
            </a:gs>
            <a:gs pos="100000">
              <a:schemeClr val="phClr">
                <a:shade val="80000"/>
                <a:satMod val="120000"/>
              </a:schemeClr>
            </a:gs>
          </a:gsLst>
          <a:path path="circle">
            <a:fillToRect l="100000" t="100000" r="100000" b="100000"/>
          </a:path>
        </a:gradFill>
      </a:fillStyleLst>
      <a:lnStyleLst>
        <a:ln w="10000" cap="flat" cmpd="sng" algn="ctr">
          <a:solidFill>
            <a:schemeClr val="phClr"/>
          </a:solidFill>
          <a:prstDash val="solid"/>
        </a:ln>
        <a:ln w="19050" cap="flat" cmpd="sng" algn="ctr">
          <a:solidFill>
            <a:schemeClr val="phClr"/>
          </a:solidFill>
          <a:prstDash val="solid"/>
        </a:ln>
        <a:ln w="53975" cap="flat" cmpd="dbl"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38100" dist="25400" dir="5400000" rotWithShape="0">
              <a:srgbClr val="000000">
                <a:alpha val="45000"/>
              </a:srgbClr>
            </a:outerShdw>
          </a:effectLst>
          <a:scene3d>
            <a:camera prst="orthographicFront">
              <a:rot lat="0" lon="0" rev="0"/>
            </a:camera>
            <a:lightRig rig="brightRoom" dir="t"/>
          </a:scene3d>
          <a:sp3d extrusionH="12700" contourW="25400" prstMaterial="flat">
            <a:bevelT w="63500" h="152400" prst="angle"/>
            <a:contourClr>
              <a:schemeClr val="phClr">
                <a:shade val="27000"/>
                <a:satMod val="120000"/>
              </a:schemeClr>
            </a:contourClr>
          </a:sp3d>
        </a:effectStyle>
      </a:effectStyleLst>
      <a:bgFillStyleLst>
        <a:solidFill>
          <a:schemeClr val="phClr"/>
        </a:solidFill>
        <a:solidFill>
          <a:schemeClr val="phClr">
            <a:tint val="95000"/>
            <a:shade val="95000"/>
            <a:satMod val="140000"/>
          </a:schemeClr>
        </a:solidFill>
        <a:solidFill>
          <a:schemeClr val="phClr">
            <a:tint val="90000"/>
            <a:shade val="85000"/>
            <a:satMod val="160000"/>
            <a:lumMod val="110000"/>
          </a:schemeClr>
        </a:solidFill>
      </a:bgFillStyleLst>
    </a:fmtScheme>
  </a:themeElements>
  <a:objectDefaults/>
  <a:extraClrSchemeLst/>
  <a:extLst>
    <a:ext uri="{05A4C25C-085E-4340-85A3-A5531E510DB2}">
      <thm15:themeFamily xmlns:thm15="http://schemas.microsoft.com/office/thememl/2012/main" name="Basis" id="{5665723A-49BA-4B57-8411-A56F8F207965}" vid="{90E45F77-AEFC-46EF-A7C1-5B338C297B02}"/>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71DCDABCFA65E84D8B810BF0C5457A5E" ma:contentTypeVersion="13" ma:contentTypeDescription="Create a new document." ma:contentTypeScope="" ma:versionID="8a9b1aa4e9f0db44849dff61844ca092">
  <xsd:schema xmlns:xsd="http://www.w3.org/2001/XMLSchema" xmlns:xs="http://www.w3.org/2001/XMLSchema" xmlns:p="http://schemas.microsoft.com/office/2006/metadata/properties" xmlns:ns3="21682d76-7fed-41ad-9dab-ad3c63b4cd86" xmlns:ns4="7ac54d59-15ae-468f-8833-3c6b8f4d3013" targetNamespace="http://schemas.microsoft.com/office/2006/metadata/properties" ma:root="true" ma:fieldsID="b525c77487dee52f940dcd62c2f01479" ns3:_="" ns4:_="">
    <xsd:import namespace="21682d76-7fed-41ad-9dab-ad3c63b4cd86"/>
    <xsd:import namespace="7ac54d59-15ae-468f-8833-3c6b8f4d3013"/>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DateTaken" minOccurs="0"/>
                <xsd:element ref="ns4:MediaServiceAutoTags" minOccurs="0"/>
                <xsd:element ref="ns4:MediaServiceLocation" minOccurs="0"/>
                <xsd:element ref="ns4:MediaServiceOCR" minOccurs="0"/>
                <xsd:element ref="ns4:MediaServiceAutoKeyPoints" minOccurs="0"/>
                <xsd:element ref="ns4:MediaServiceKeyPoints" minOccurs="0"/>
                <xsd:element ref="ns4:MediaServiceGenerationTime" minOccurs="0"/>
                <xsd:element ref="ns4: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682d76-7fed-41ad-9dab-ad3c63b4cd86"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element name="SharingHintHash" ma:index="10" nillable="true" ma:displayName="Sharing Hint Hash" ma:description=""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ac54d59-15ae-468f-8833-3c6b8f4d3013"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DateTaken" ma:index="13" nillable="true" ma:displayName="MediaServiceDateTaken" ma:hidden="true" ma:internalName="MediaServiceDateTaken" ma:readOnly="true">
      <xsd:simpleType>
        <xsd:restriction base="dms:Text"/>
      </xsd:simpleType>
    </xsd:element>
    <xsd:element name="MediaServiceAutoTags" ma:index="14" nillable="true" ma:displayName="Tags" ma:internalName="MediaServiceAutoTags" ma:readOnly="true">
      <xsd:simpleType>
        <xsd:restriction base="dms:Text"/>
      </xsd:simpleType>
    </xsd:element>
    <xsd:element name="MediaServiceLocation" ma:index="15" nillable="true" ma:displayName="Location" ma:internalName="MediaServiceLocation"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AutoKeyPoints" ma:index="17" nillable="true" ma:displayName="MediaServiceAutoKeyPoints" ma:hidden="true" ma:internalName="MediaServiceAutoKeyPoints" ma:readOnly="true">
      <xsd:simpleType>
        <xsd:restriction base="dms:Note"/>
      </xsd:simpleType>
    </xsd:element>
    <xsd:element name="MediaServiceKeyPoints" ma:index="18" nillable="true" ma:displayName="KeyPoints" ma:internalName="MediaServiceKeyPoints" ma:readOnly="true">
      <xsd:simpleType>
        <xsd:restriction base="dms:Note">
          <xsd:maxLength value="255"/>
        </xsd:restriction>
      </xsd:simpleType>
    </xsd:element>
    <xsd:element name="MediaServiceGenerationTime" ma:index="19" nillable="true" ma:displayName="MediaServiceGenerationTime" ma:hidden="true" ma:internalName="MediaServiceGenerationTime" ma:readOnly="true">
      <xsd:simpleType>
        <xsd:restriction base="dms:Text"/>
      </xsd:simpleType>
    </xsd:element>
    <xsd:element name="MediaServiceEventHashCode" ma:index="20" nillable="true" ma:displayName="MediaServiceEventHashCode" ma:hidden="true" ma:internalName="MediaServiceEventHashCode"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007DC19E-0508-4DFF-9B86-5F5DEF88E79E}">
  <ds:schemaRefs>
    <ds:schemaRef ds:uri="http://schemas.microsoft.com/sharepoint/v3/contenttype/forms"/>
  </ds:schemaRefs>
</ds:datastoreItem>
</file>

<file path=customXml/itemProps2.xml><?xml version="1.0" encoding="utf-8"?>
<ds:datastoreItem xmlns:ds="http://schemas.openxmlformats.org/officeDocument/2006/customXml" ds:itemID="{6BFD80B6-E55D-42B2-947A-033F9BD26EC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682d76-7fed-41ad-9dab-ad3c63b4cd86"/>
    <ds:schemaRef ds:uri="7ac54d59-15ae-468f-8833-3c6b8f4d301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B244D169-F589-48EE-BD71-059DCA6EA287}">
  <ds:schemaRefs>
    <ds:schemaRef ds:uri="http://schemas.microsoft.com/office/2006/metadata/properties"/>
    <ds:schemaRef ds:uri="7ac54d59-15ae-468f-8833-3c6b8f4d3013"/>
    <ds:schemaRef ds:uri="21682d76-7fed-41ad-9dab-ad3c63b4cd86"/>
    <ds:schemaRef ds:uri="http://purl.org/dc/terms/"/>
    <ds:schemaRef ds:uri="http://www.w3.org/XML/1998/namespace"/>
    <ds:schemaRef ds:uri="http://purl.org/dc/dcmitype/"/>
    <ds:schemaRef ds:uri="http://schemas.openxmlformats.org/package/2006/metadata/core-properties"/>
    <ds:schemaRef ds:uri="http://schemas.microsoft.com/office/2006/documentManagement/types"/>
    <ds:schemaRef ds:uri="http://schemas.microsoft.com/office/infopath/2007/PartnerControls"/>
    <ds:schemaRef ds:uri="http://purl.org/dc/elements/1.1/"/>
  </ds:schemaRefs>
</ds:datastoreItem>
</file>

<file path=docProps/app.xml><?xml version="1.0" encoding="utf-8"?>
<Properties xmlns="http://schemas.openxmlformats.org/officeDocument/2006/extended-properties" xmlns:vt="http://schemas.openxmlformats.org/officeDocument/2006/docPropsVTypes">
  <Template>Basis</Template>
  <TotalTime>251</TotalTime>
  <Words>922</Words>
  <Application>Microsoft Macintosh PowerPoint</Application>
  <PresentationFormat>Widescreen</PresentationFormat>
  <Paragraphs>84</Paragraphs>
  <Slides>9</Slides>
  <Notes>9</Notes>
  <HiddenSlides>0</HiddenSlides>
  <MMClips>1</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9</vt:i4>
      </vt:variant>
    </vt:vector>
  </HeadingPairs>
  <TitlesOfParts>
    <vt:vector size="13" baseType="lpstr">
      <vt:lpstr>Arial</vt:lpstr>
      <vt:lpstr>Calibri</vt:lpstr>
      <vt:lpstr>Corbel</vt:lpstr>
      <vt:lpstr>Basis</vt:lpstr>
      <vt:lpstr>PROFESSIONAL &amp; ETHICAL PRACTICE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DDE Professional &amp; Ethical Practice</dc:title>
  <dc:creator>Julie Potter</dc:creator>
  <cp:lastModifiedBy>Sharon Atkins</cp:lastModifiedBy>
  <cp:revision>76</cp:revision>
  <dcterms:created xsi:type="dcterms:W3CDTF">2017-08-04T10:29:25Z</dcterms:created>
  <dcterms:modified xsi:type="dcterms:W3CDTF">2022-03-10T09:38:03Z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0x01010071DCDABCFA65E84D8B810BF0C5457A5E</vt:lpwstr>
  </property>
</Properties>
</file>