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62" r:id="rId2"/>
    <p:sldId id="263" r:id="rId3"/>
    <p:sldId id="259" r:id="rId4"/>
    <p:sldId id="261" r:id="rId5"/>
    <p:sldId id="264" r:id="rId6"/>
    <p:sldId id="265" r:id="rId7"/>
    <p:sldId id="266" r:id="rId8"/>
    <p:sldId id="267" r:id="rId9"/>
    <p:sldId id="268" r:id="rId10"/>
    <p:sldId id="269" r:id="rId11"/>
    <p:sldId id="270" r:id="rId12"/>
    <p:sldId id="27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F6B136-6E32-4AEB-95B9-BE8D1C24AFFB}" v="46" dt="2026-10-18T15:19:17.3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55158" autoAdjust="0"/>
  </p:normalViewPr>
  <p:slideViewPr>
    <p:cSldViewPr snapToGrid="0">
      <p:cViewPr varScale="1">
        <p:scale>
          <a:sx n="43" d="100"/>
          <a:sy n="43" d="100"/>
        </p:scale>
        <p:origin x="1997"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zea Parveen" userId="99da8602bfa62bb3" providerId="LiveId" clId="{2EFE7AFC-D82B-4BF0-A3E6-5438604E4F5C}"/>
    <pc:docChg chg="undo redo custSel addSld delSld modSld">
      <pc:chgData name="Shazea Parveen" userId="99da8602bfa62bb3" providerId="LiveId" clId="{2EFE7AFC-D82B-4BF0-A3E6-5438604E4F5C}" dt="2026-10-18T17:38:33.181" v="2531" actId="20577"/>
      <pc:docMkLst>
        <pc:docMk/>
      </pc:docMkLst>
      <pc:sldChg chg="addSp delSp modSp new mod modTransition setBg modNotesTx">
        <pc:chgData name="Shazea Parveen" userId="99da8602bfa62bb3" providerId="LiveId" clId="{2EFE7AFC-D82B-4BF0-A3E6-5438604E4F5C}" dt="2026-10-18T17:37:55.842" v="2522" actId="20577"/>
        <pc:sldMkLst>
          <pc:docMk/>
          <pc:sldMk cId="1986828496" sldId="259"/>
        </pc:sldMkLst>
        <pc:spChg chg="mod">
          <ac:chgData name="Shazea Parveen" userId="99da8602bfa62bb3" providerId="LiveId" clId="{2EFE7AFC-D82B-4BF0-A3E6-5438604E4F5C}" dt="2026-10-18T13:56:02.154" v="1470" actId="26606"/>
          <ac:spMkLst>
            <pc:docMk/>
            <pc:sldMk cId="1986828496" sldId="259"/>
            <ac:spMk id="2" creationId="{36EAE046-E815-F7DD-B37C-4E1142C9D193}"/>
          </ac:spMkLst>
        </pc:spChg>
        <pc:spChg chg="mod">
          <ac:chgData name="Shazea Parveen" userId="99da8602bfa62bb3" providerId="LiveId" clId="{2EFE7AFC-D82B-4BF0-A3E6-5438604E4F5C}" dt="2026-10-18T15:26:15.875" v="2511" actId="27636"/>
          <ac:spMkLst>
            <pc:docMk/>
            <pc:sldMk cId="1986828496" sldId="259"/>
            <ac:spMk id="3" creationId="{B87E13A9-EC87-CFD0-7F24-FD143FD9117E}"/>
          </ac:spMkLst>
        </pc:spChg>
        <pc:spChg chg="add del mod ord topLvl">
          <ac:chgData name="Shazea Parveen" userId="99da8602bfa62bb3" providerId="LiveId" clId="{2EFE7AFC-D82B-4BF0-A3E6-5438604E4F5C}" dt="2026-10-18T15:01:45.275" v="2091" actId="478"/>
          <ac:spMkLst>
            <pc:docMk/>
            <pc:sldMk cId="1986828496" sldId="259"/>
            <ac:spMk id="6" creationId="{83D03E62-3CD8-055E-0853-4081CEE95D14}"/>
          </ac:spMkLst>
        </pc:spChg>
        <pc:spChg chg="add">
          <ac:chgData name="Shazea Parveen" userId="99da8602bfa62bb3" providerId="LiveId" clId="{2EFE7AFC-D82B-4BF0-A3E6-5438604E4F5C}" dt="2026-10-18T13:56:02.154" v="1470" actId="26606"/>
          <ac:spMkLst>
            <pc:docMk/>
            <pc:sldMk cId="1986828496" sldId="259"/>
            <ac:spMk id="8" creationId="{20331F6A-DA09-422D-8CED-00C0B458583E}"/>
          </ac:spMkLst>
        </pc:spChg>
        <pc:spChg chg="add">
          <ac:chgData name="Shazea Parveen" userId="99da8602bfa62bb3" providerId="LiveId" clId="{2EFE7AFC-D82B-4BF0-A3E6-5438604E4F5C}" dt="2026-10-18T13:56:02.154" v="1470" actId="26606"/>
          <ac:spMkLst>
            <pc:docMk/>
            <pc:sldMk cId="1986828496" sldId="259"/>
            <ac:spMk id="10" creationId="{107C2F65-00C4-451C-8BFA-E765DEC17168}"/>
          </ac:spMkLst>
        </pc:spChg>
        <pc:spChg chg="add">
          <ac:chgData name="Shazea Parveen" userId="99da8602bfa62bb3" providerId="LiveId" clId="{2EFE7AFC-D82B-4BF0-A3E6-5438604E4F5C}" dt="2026-10-18T13:56:02.154" v="1470" actId="26606"/>
          <ac:spMkLst>
            <pc:docMk/>
            <pc:sldMk cId="1986828496" sldId="259"/>
            <ac:spMk id="12" creationId="{50DDF752-B2A6-49DC-B474-8E1F71AFF1DF}"/>
          </ac:spMkLst>
        </pc:spChg>
        <pc:grpChg chg="add del mod">
          <ac:chgData name="Shazea Parveen" userId="99da8602bfa62bb3" providerId="LiveId" clId="{2EFE7AFC-D82B-4BF0-A3E6-5438604E4F5C}" dt="2026-10-18T15:01:22.167" v="2087" actId="478"/>
          <ac:grpSpMkLst>
            <pc:docMk/>
            <pc:sldMk cId="1986828496" sldId="259"/>
            <ac:grpSpMk id="7" creationId="{AED4264D-BC86-FD11-0967-EA5DCB90ACD1}"/>
          </ac:grpSpMkLst>
        </pc:grpChg>
        <pc:picChg chg="add del mod ord topLvl">
          <ac:chgData name="Shazea Parveen" userId="99da8602bfa62bb3" providerId="LiveId" clId="{2EFE7AFC-D82B-4BF0-A3E6-5438604E4F5C}" dt="2026-10-18T15:01:22.167" v="2087" actId="478"/>
          <ac:picMkLst>
            <pc:docMk/>
            <pc:sldMk cId="1986828496" sldId="259"/>
            <ac:picMk id="5" creationId="{4DE22D61-03C7-0410-6687-4B2B4FBEDA2F}"/>
          </ac:picMkLst>
        </pc:picChg>
        <pc:picChg chg="add mod">
          <ac:chgData name="Shazea Parveen" userId="99da8602bfa62bb3" providerId="LiveId" clId="{2EFE7AFC-D82B-4BF0-A3E6-5438604E4F5C}" dt="2026-10-18T15:01:43.746" v="2090" actId="1076"/>
          <ac:picMkLst>
            <pc:docMk/>
            <pc:sldMk cId="1986828496" sldId="259"/>
            <ac:picMk id="11" creationId="{9CD2C034-8562-2C1F-62ED-C8ADD92FC276}"/>
          </ac:picMkLst>
        </pc:picChg>
      </pc:sldChg>
      <pc:sldChg chg="addSp delSp modSp new mod modTransition setBg modNotesTx">
        <pc:chgData name="Shazea Parveen" userId="99da8602bfa62bb3" providerId="LiveId" clId="{2EFE7AFC-D82B-4BF0-A3E6-5438604E4F5C}" dt="2026-10-18T17:38:00.892" v="2523" actId="20577"/>
        <pc:sldMkLst>
          <pc:docMk/>
          <pc:sldMk cId="1229009515" sldId="261"/>
        </pc:sldMkLst>
        <pc:spChg chg="mod">
          <ac:chgData name="Shazea Parveen" userId="99da8602bfa62bb3" providerId="LiveId" clId="{2EFE7AFC-D82B-4BF0-A3E6-5438604E4F5C}" dt="2026-10-18T14:44:14.823" v="1742" actId="113"/>
          <ac:spMkLst>
            <pc:docMk/>
            <pc:sldMk cId="1229009515" sldId="261"/>
            <ac:spMk id="2" creationId="{29D5002D-ECE1-4FCC-5DD7-652B3BB1998D}"/>
          </ac:spMkLst>
        </pc:spChg>
        <pc:spChg chg="mod">
          <ac:chgData name="Shazea Parveen" userId="99da8602bfa62bb3" providerId="LiveId" clId="{2EFE7AFC-D82B-4BF0-A3E6-5438604E4F5C}" dt="2026-10-18T13:58:09.363" v="1485" actId="26606"/>
          <ac:spMkLst>
            <pc:docMk/>
            <pc:sldMk cId="1229009515" sldId="261"/>
            <ac:spMk id="3" creationId="{97A6510A-134B-63D9-8488-8652003D6674}"/>
          </ac:spMkLst>
        </pc:spChg>
        <pc:spChg chg="add del">
          <ac:chgData name="Shazea Parveen" userId="99da8602bfa62bb3" providerId="LiveId" clId="{2EFE7AFC-D82B-4BF0-A3E6-5438604E4F5C}" dt="2026-10-18T13:58:09.385" v="1486" actId="26606"/>
          <ac:spMkLst>
            <pc:docMk/>
            <pc:sldMk cId="1229009515" sldId="261"/>
            <ac:spMk id="8" creationId="{923E8915-D2AA-4327-A45A-972C3CA9574B}"/>
          </ac:spMkLst>
        </pc:spChg>
        <pc:spChg chg="add del">
          <ac:chgData name="Shazea Parveen" userId="99da8602bfa62bb3" providerId="LiveId" clId="{2EFE7AFC-D82B-4BF0-A3E6-5438604E4F5C}" dt="2026-10-18T13:58:09.385" v="1486" actId="26606"/>
          <ac:spMkLst>
            <pc:docMk/>
            <pc:sldMk cId="1229009515" sldId="261"/>
            <ac:spMk id="10" creationId="{8302FC3C-9804-4950-B721-5FD704BA6065}"/>
          </ac:spMkLst>
        </pc:spChg>
        <pc:spChg chg="add del">
          <ac:chgData name="Shazea Parveen" userId="99da8602bfa62bb3" providerId="LiveId" clId="{2EFE7AFC-D82B-4BF0-A3E6-5438604E4F5C}" dt="2026-10-18T13:58:09.385" v="1486" actId="26606"/>
          <ac:spMkLst>
            <pc:docMk/>
            <pc:sldMk cId="1229009515" sldId="261"/>
            <ac:spMk id="16" creationId="{F3798573-F27B-47EB-8EA4-7EE34954C2D6}"/>
          </ac:spMkLst>
        </pc:spChg>
        <pc:spChg chg="add del">
          <ac:chgData name="Shazea Parveen" userId="99da8602bfa62bb3" providerId="LiveId" clId="{2EFE7AFC-D82B-4BF0-A3E6-5438604E4F5C}" dt="2026-10-18T13:58:09.363" v="1485" actId="26606"/>
          <ac:spMkLst>
            <pc:docMk/>
            <pc:sldMk cId="1229009515" sldId="261"/>
            <ac:spMk id="21" creationId="{0D9B8FD4-CDEB-4EB4-B4DE-C89E11938958}"/>
          </ac:spMkLst>
        </pc:spChg>
        <pc:spChg chg="add del">
          <ac:chgData name="Shazea Parveen" userId="99da8602bfa62bb3" providerId="LiveId" clId="{2EFE7AFC-D82B-4BF0-A3E6-5438604E4F5C}" dt="2026-10-18T13:58:09.363" v="1485" actId="26606"/>
          <ac:spMkLst>
            <pc:docMk/>
            <pc:sldMk cId="1229009515" sldId="261"/>
            <ac:spMk id="23" creationId="{5A2E3D1D-9E9F-4739-BA14-D4D7FA9FBDD1}"/>
          </ac:spMkLst>
        </pc:spChg>
        <pc:spChg chg="add del">
          <ac:chgData name="Shazea Parveen" userId="99da8602bfa62bb3" providerId="LiveId" clId="{2EFE7AFC-D82B-4BF0-A3E6-5438604E4F5C}" dt="2026-10-18T13:58:09.363" v="1485" actId="26606"/>
          <ac:spMkLst>
            <pc:docMk/>
            <pc:sldMk cId="1229009515" sldId="261"/>
            <ac:spMk id="25" creationId="{1FFB365B-E9DC-4859-B8AB-CB83EEBE4E28}"/>
          </ac:spMkLst>
        </pc:spChg>
        <pc:spChg chg="add del">
          <ac:chgData name="Shazea Parveen" userId="99da8602bfa62bb3" providerId="LiveId" clId="{2EFE7AFC-D82B-4BF0-A3E6-5438604E4F5C}" dt="2026-10-18T13:58:09.363" v="1485" actId="26606"/>
          <ac:spMkLst>
            <pc:docMk/>
            <pc:sldMk cId="1229009515" sldId="261"/>
            <ac:spMk id="27" creationId="{8ADAB9C8-EB37-4914-A699-C716FC8FE4FE}"/>
          </ac:spMkLst>
        </pc:spChg>
        <pc:spChg chg="add">
          <ac:chgData name="Shazea Parveen" userId="99da8602bfa62bb3" providerId="LiveId" clId="{2EFE7AFC-D82B-4BF0-A3E6-5438604E4F5C}" dt="2026-10-18T13:58:09.385" v="1486" actId="26606"/>
          <ac:spMkLst>
            <pc:docMk/>
            <pc:sldMk cId="1229009515" sldId="261"/>
            <ac:spMk id="29" creationId="{F3798573-F27B-47EB-8EA4-7EE34954C2D6}"/>
          </ac:spMkLst>
        </pc:spChg>
        <pc:spChg chg="add">
          <ac:chgData name="Shazea Parveen" userId="99da8602bfa62bb3" providerId="LiveId" clId="{2EFE7AFC-D82B-4BF0-A3E6-5438604E4F5C}" dt="2026-10-18T13:58:09.385" v="1486" actId="26606"/>
          <ac:spMkLst>
            <pc:docMk/>
            <pc:sldMk cId="1229009515" sldId="261"/>
            <ac:spMk id="30" creationId="{923E8915-D2AA-4327-A45A-972C3CA9574B}"/>
          </ac:spMkLst>
        </pc:spChg>
        <pc:spChg chg="add">
          <ac:chgData name="Shazea Parveen" userId="99da8602bfa62bb3" providerId="LiveId" clId="{2EFE7AFC-D82B-4BF0-A3E6-5438604E4F5C}" dt="2026-10-18T13:58:09.385" v="1486" actId="26606"/>
          <ac:spMkLst>
            <pc:docMk/>
            <pc:sldMk cId="1229009515" sldId="261"/>
            <ac:spMk id="31" creationId="{8302FC3C-9804-4950-B721-5FD704BA6065}"/>
          </ac:spMkLst>
        </pc:spChg>
        <pc:picChg chg="add del mod ord">
          <ac:chgData name="Shazea Parveen" userId="99da8602bfa62bb3" providerId="LiveId" clId="{2EFE7AFC-D82B-4BF0-A3E6-5438604E4F5C}" dt="2026-10-18T13:58:02.904" v="1483" actId="931"/>
          <ac:picMkLst>
            <pc:docMk/>
            <pc:sldMk cId="1229009515" sldId="261"/>
            <ac:picMk id="5" creationId="{2FECB648-D009-933E-5AD6-D1689FF7DE83}"/>
          </ac:picMkLst>
        </pc:picChg>
        <pc:picChg chg="add mod">
          <ac:chgData name="Shazea Parveen" userId="99da8602bfa62bb3" providerId="LiveId" clId="{2EFE7AFC-D82B-4BF0-A3E6-5438604E4F5C}" dt="2026-10-18T13:58:49.455" v="1493" actId="1076"/>
          <ac:picMkLst>
            <pc:docMk/>
            <pc:sldMk cId="1229009515" sldId="261"/>
            <ac:picMk id="7" creationId="{4FBE6AC4-5634-13FB-C5C8-E8C8F256F22C}"/>
          </ac:picMkLst>
        </pc:picChg>
        <pc:picChg chg="add del">
          <ac:chgData name="Shazea Parveen" userId="99da8602bfa62bb3" providerId="LiveId" clId="{2EFE7AFC-D82B-4BF0-A3E6-5438604E4F5C}" dt="2026-10-18T13:58:09.385" v="1486" actId="26606"/>
          <ac:picMkLst>
            <pc:docMk/>
            <pc:sldMk cId="1229009515" sldId="261"/>
            <ac:picMk id="14" creationId="{3BC6EBB2-9BDC-4075-BA6B-43A9FBF9C86C}"/>
          </ac:picMkLst>
        </pc:picChg>
        <pc:picChg chg="add">
          <ac:chgData name="Shazea Parveen" userId="99da8602bfa62bb3" providerId="LiveId" clId="{2EFE7AFC-D82B-4BF0-A3E6-5438604E4F5C}" dt="2026-10-18T13:58:09.385" v="1486" actId="26606"/>
          <ac:picMkLst>
            <pc:docMk/>
            <pc:sldMk cId="1229009515" sldId="261"/>
            <ac:picMk id="33" creationId="{3BC6EBB2-9BDC-4075-BA6B-43A9FBF9C86C}"/>
          </ac:picMkLst>
        </pc:picChg>
        <pc:cxnChg chg="add del">
          <ac:chgData name="Shazea Parveen" userId="99da8602bfa62bb3" providerId="LiveId" clId="{2EFE7AFC-D82B-4BF0-A3E6-5438604E4F5C}" dt="2026-10-18T13:58:09.385" v="1486" actId="26606"/>
          <ac:cxnSpMkLst>
            <pc:docMk/>
            <pc:sldMk cId="1229009515" sldId="261"/>
            <ac:cxnSpMk id="12" creationId="{6B9695BD-ECF6-49CA-8877-8C493193C65D}"/>
          </ac:cxnSpMkLst>
        </pc:cxnChg>
        <pc:cxnChg chg="add">
          <ac:chgData name="Shazea Parveen" userId="99da8602bfa62bb3" providerId="LiveId" clId="{2EFE7AFC-D82B-4BF0-A3E6-5438604E4F5C}" dt="2026-10-18T13:58:09.385" v="1486" actId="26606"/>
          <ac:cxnSpMkLst>
            <pc:docMk/>
            <pc:sldMk cId="1229009515" sldId="261"/>
            <ac:cxnSpMk id="32" creationId="{6B9695BD-ECF6-49CA-8877-8C493193C65D}"/>
          </ac:cxnSpMkLst>
        </pc:cxnChg>
      </pc:sldChg>
      <pc:sldChg chg="addSp delSp modSp new mod modTransition">
        <pc:chgData name="Shazea Parveen" userId="99da8602bfa62bb3" providerId="LiveId" clId="{2EFE7AFC-D82B-4BF0-A3E6-5438604E4F5C}" dt="2026-10-18T17:35:05.237" v="2520" actId="20577"/>
        <pc:sldMkLst>
          <pc:docMk/>
          <pc:sldMk cId="3915060769" sldId="262"/>
        </pc:sldMkLst>
        <pc:spChg chg="mod">
          <ac:chgData name="Shazea Parveen" userId="99da8602bfa62bb3" providerId="LiveId" clId="{2EFE7AFC-D82B-4BF0-A3E6-5438604E4F5C}" dt="2026-10-18T17:35:05.237" v="2520" actId="20577"/>
          <ac:spMkLst>
            <pc:docMk/>
            <pc:sldMk cId="3915060769" sldId="262"/>
            <ac:spMk id="2" creationId="{8906CE8B-4D99-07A0-1302-A62661FFF675}"/>
          </ac:spMkLst>
        </pc:spChg>
        <pc:spChg chg="add mod">
          <ac:chgData name="Shazea Parveen" userId="99da8602bfa62bb3" providerId="LiveId" clId="{2EFE7AFC-D82B-4BF0-A3E6-5438604E4F5C}" dt="2026-10-05T16:03:18.319" v="1382" actId="1076"/>
          <ac:spMkLst>
            <pc:docMk/>
            <pc:sldMk cId="3915060769" sldId="262"/>
            <ac:spMk id="3" creationId="{51B92EAE-D4C0-19F5-4E07-81E38C2D69EE}"/>
          </ac:spMkLst>
        </pc:spChg>
      </pc:sldChg>
      <pc:sldChg chg="addSp modSp new mod modTransition setBg modNotesTx">
        <pc:chgData name="Shazea Parveen" userId="99da8602bfa62bb3" providerId="LiveId" clId="{2EFE7AFC-D82B-4BF0-A3E6-5438604E4F5C}" dt="2026-10-18T17:37:51.308" v="2521" actId="20577"/>
        <pc:sldMkLst>
          <pc:docMk/>
          <pc:sldMk cId="2837947588" sldId="263"/>
        </pc:sldMkLst>
        <pc:spChg chg="mod">
          <ac:chgData name="Shazea Parveen" userId="99da8602bfa62bb3" providerId="LiveId" clId="{2EFE7AFC-D82B-4BF0-A3E6-5438604E4F5C}" dt="2026-10-18T14:44:03.009" v="1740" actId="403"/>
          <ac:spMkLst>
            <pc:docMk/>
            <pc:sldMk cId="2837947588" sldId="263"/>
            <ac:spMk id="2" creationId="{69992B7C-2316-1FC0-AE02-7BDAD70EADFF}"/>
          </ac:spMkLst>
        </pc:spChg>
        <pc:spChg chg="mod">
          <ac:chgData name="Shazea Parveen" userId="99da8602bfa62bb3" providerId="LiveId" clId="{2EFE7AFC-D82B-4BF0-A3E6-5438604E4F5C}" dt="2026-10-18T14:40:31.845" v="1714" actId="20577"/>
          <ac:spMkLst>
            <pc:docMk/>
            <pc:sldMk cId="2837947588" sldId="263"/>
            <ac:spMk id="3" creationId="{F261F5B2-DC35-6E0F-9D0F-B70C18B6F49D}"/>
          </ac:spMkLst>
        </pc:spChg>
        <pc:spChg chg="add">
          <ac:chgData name="Shazea Parveen" userId="99da8602bfa62bb3" providerId="LiveId" clId="{2EFE7AFC-D82B-4BF0-A3E6-5438604E4F5C}" dt="2026-10-18T13:55:40.234" v="1469" actId="26606"/>
          <ac:spMkLst>
            <pc:docMk/>
            <pc:sldMk cId="2837947588" sldId="263"/>
            <ac:spMk id="10" creationId="{4F571EA7-BDC6-4E6F-A47A-B5D39E5E70CF}"/>
          </ac:spMkLst>
        </pc:spChg>
        <pc:spChg chg="add">
          <ac:chgData name="Shazea Parveen" userId="99da8602bfa62bb3" providerId="LiveId" clId="{2EFE7AFC-D82B-4BF0-A3E6-5438604E4F5C}" dt="2026-10-18T13:55:40.234" v="1469" actId="26606"/>
          <ac:spMkLst>
            <pc:docMk/>
            <pc:sldMk cId="2837947588" sldId="263"/>
            <ac:spMk id="12" creationId="{526152D8-615F-4A5A-886D-E14B136CD0D4}"/>
          </ac:spMkLst>
        </pc:spChg>
        <pc:picChg chg="add mod ord">
          <ac:chgData name="Shazea Parveen" userId="99da8602bfa62bb3" providerId="LiveId" clId="{2EFE7AFC-D82B-4BF0-A3E6-5438604E4F5C}" dt="2026-10-18T14:44:00.302" v="1739" actId="1076"/>
          <ac:picMkLst>
            <pc:docMk/>
            <pc:sldMk cId="2837947588" sldId="263"/>
            <ac:picMk id="5" creationId="{32AF7158-1047-5CD5-6D22-91A781B188EA}"/>
          </ac:picMkLst>
        </pc:picChg>
      </pc:sldChg>
      <pc:sldChg chg="addSp delSp modSp new mod modTransition setBg setClrOvrMap modNotesTx">
        <pc:chgData name="Shazea Parveen" userId="99da8602bfa62bb3" providerId="LiveId" clId="{2EFE7AFC-D82B-4BF0-A3E6-5438604E4F5C}" dt="2026-10-18T17:38:08.087" v="2524" actId="20577"/>
        <pc:sldMkLst>
          <pc:docMk/>
          <pc:sldMk cId="3531956857" sldId="264"/>
        </pc:sldMkLst>
        <pc:spChg chg="mod">
          <ac:chgData name="Shazea Parveen" userId="99da8602bfa62bb3" providerId="LiveId" clId="{2EFE7AFC-D82B-4BF0-A3E6-5438604E4F5C}" dt="2026-10-18T15:04:52.941" v="2127" actId="404"/>
          <ac:spMkLst>
            <pc:docMk/>
            <pc:sldMk cId="3531956857" sldId="264"/>
            <ac:spMk id="2" creationId="{2CD546A8-493D-727A-CC0D-1DE901A5BE11}"/>
          </ac:spMkLst>
        </pc:spChg>
        <pc:spChg chg="mod">
          <ac:chgData name="Shazea Parveen" userId="99da8602bfa62bb3" providerId="LiveId" clId="{2EFE7AFC-D82B-4BF0-A3E6-5438604E4F5C}" dt="2026-10-18T15:06:18.897" v="2186" actId="20577"/>
          <ac:spMkLst>
            <pc:docMk/>
            <pc:sldMk cId="3531956857" sldId="264"/>
            <ac:spMk id="3" creationId="{4B3A4CA0-BB13-F81C-A887-CB252C18CA49}"/>
          </ac:spMkLst>
        </pc:spChg>
        <pc:spChg chg="add del">
          <ac:chgData name="Shazea Parveen" userId="99da8602bfa62bb3" providerId="LiveId" clId="{2EFE7AFC-D82B-4BF0-A3E6-5438604E4F5C}" dt="2026-10-18T15:03:47.431" v="2094" actId="26606"/>
          <ac:spMkLst>
            <pc:docMk/>
            <pc:sldMk cId="3531956857" sldId="264"/>
            <ac:spMk id="10" creationId="{29787B81-C7DF-412B-A405-EF4454012DEE}"/>
          </ac:spMkLst>
        </pc:spChg>
        <pc:spChg chg="add del">
          <ac:chgData name="Shazea Parveen" userId="99da8602bfa62bb3" providerId="LiveId" clId="{2EFE7AFC-D82B-4BF0-A3E6-5438604E4F5C}" dt="2026-10-18T15:03:54.512" v="2097" actId="26606"/>
          <ac:spMkLst>
            <pc:docMk/>
            <pc:sldMk cId="3531956857" sldId="264"/>
            <ac:spMk id="12" creationId="{8D489E29-742E-4D34-AB08-CE3217805B81}"/>
          </ac:spMkLst>
        </pc:spChg>
        <pc:spChg chg="add del">
          <ac:chgData name="Shazea Parveen" userId="99da8602bfa62bb3" providerId="LiveId" clId="{2EFE7AFC-D82B-4BF0-A3E6-5438604E4F5C}" dt="2026-10-18T15:03:57.205" v="2099" actId="26606"/>
          <ac:spMkLst>
            <pc:docMk/>
            <pc:sldMk cId="3531956857" sldId="264"/>
            <ac:spMk id="14" creationId="{C8A3C342-1D03-412F-8DD3-BF519E8E0AE9}"/>
          </ac:spMkLst>
        </pc:spChg>
        <pc:spChg chg="add del">
          <ac:chgData name="Shazea Parveen" userId="99da8602bfa62bb3" providerId="LiveId" clId="{2EFE7AFC-D82B-4BF0-A3E6-5438604E4F5C}" dt="2026-10-18T15:03:57.205" v="2099" actId="26606"/>
          <ac:spMkLst>
            <pc:docMk/>
            <pc:sldMk cId="3531956857" sldId="264"/>
            <ac:spMk id="15" creationId="{81CC9B02-E087-4350-AEBD-2C3CF001AF01}"/>
          </ac:spMkLst>
        </pc:spChg>
        <pc:spChg chg="add">
          <ac:chgData name="Shazea Parveen" userId="99da8602bfa62bb3" providerId="LiveId" clId="{2EFE7AFC-D82B-4BF0-A3E6-5438604E4F5C}" dt="2026-10-18T15:03:57.222" v="2100" actId="26606"/>
          <ac:spMkLst>
            <pc:docMk/>
            <pc:sldMk cId="3531956857" sldId="264"/>
            <ac:spMk id="16" creationId="{DAA4FEEE-0B5F-41BF-825D-60F9FB089568}"/>
          </ac:spMkLst>
        </pc:spChg>
        <pc:spChg chg="add">
          <ac:chgData name="Shazea Parveen" userId="99da8602bfa62bb3" providerId="LiveId" clId="{2EFE7AFC-D82B-4BF0-A3E6-5438604E4F5C}" dt="2026-10-18T15:03:57.222" v="2100" actId="26606"/>
          <ac:spMkLst>
            <pc:docMk/>
            <pc:sldMk cId="3531956857" sldId="264"/>
            <ac:spMk id="17" creationId="{EE4E366E-272A-409E-840F-9A6A64A9E3FF}"/>
          </ac:spMkLst>
        </pc:spChg>
        <pc:spChg chg="add">
          <ac:chgData name="Shazea Parveen" userId="99da8602bfa62bb3" providerId="LiveId" clId="{2EFE7AFC-D82B-4BF0-A3E6-5438604E4F5C}" dt="2026-10-18T15:03:57.222" v="2100" actId="26606"/>
          <ac:spMkLst>
            <pc:docMk/>
            <pc:sldMk cId="3531956857" sldId="264"/>
            <ac:spMk id="18" creationId="{A721560C-E4AB-4287-A29C-3F6916794CB9}"/>
          </ac:spMkLst>
        </pc:spChg>
        <pc:spChg chg="add">
          <ac:chgData name="Shazea Parveen" userId="99da8602bfa62bb3" providerId="LiveId" clId="{2EFE7AFC-D82B-4BF0-A3E6-5438604E4F5C}" dt="2026-10-18T15:03:57.222" v="2100" actId="26606"/>
          <ac:spMkLst>
            <pc:docMk/>
            <pc:sldMk cId="3531956857" sldId="264"/>
            <ac:spMk id="19" creationId="{DF6CFF07-D953-4F9C-9A0E-E0A6AACB6158}"/>
          </ac:spMkLst>
        </pc:spChg>
        <pc:picChg chg="add mod ord">
          <ac:chgData name="Shazea Parveen" userId="99da8602bfa62bb3" providerId="LiveId" clId="{2EFE7AFC-D82B-4BF0-A3E6-5438604E4F5C}" dt="2026-10-18T15:04:16.326" v="2105" actId="1076"/>
          <ac:picMkLst>
            <pc:docMk/>
            <pc:sldMk cId="3531956857" sldId="264"/>
            <ac:picMk id="5" creationId="{D2F3B27C-A0DA-2F8F-0FD6-AE9DFFDDBA62}"/>
          </ac:picMkLst>
        </pc:picChg>
      </pc:sldChg>
      <pc:sldChg chg="addSp modSp new mod modTransition modNotesTx">
        <pc:chgData name="Shazea Parveen" userId="99da8602bfa62bb3" providerId="LiveId" clId="{2EFE7AFC-D82B-4BF0-A3E6-5438604E4F5C}" dt="2026-10-18T17:38:12.647" v="2525" actId="20577"/>
        <pc:sldMkLst>
          <pc:docMk/>
          <pc:sldMk cId="2402328562" sldId="265"/>
        </pc:sldMkLst>
        <pc:spChg chg="mod">
          <ac:chgData name="Shazea Parveen" userId="99da8602bfa62bb3" providerId="LiveId" clId="{2EFE7AFC-D82B-4BF0-A3E6-5438604E4F5C}" dt="2026-10-18T15:13:11.543" v="2211" actId="1076"/>
          <ac:spMkLst>
            <pc:docMk/>
            <pc:sldMk cId="2402328562" sldId="265"/>
            <ac:spMk id="2" creationId="{B115622F-CAAA-71F3-35DF-323CFC829602}"/>
          </ac:spMkLst>
        </pc:spChg>
        <pc:spChg chg="mod ord">
          <ac:chgData name="Shazea Parveen" userId="99da8602bfa62bb3" providerId="LiveId" clId="{2EFE7AFC-D82B-4BF0-A3E6-5438604E4F5C}" dt="2026-10-18T15:13:35.843" v="2217" actId="27636"/>
          <ac:spMkLst>
            <pc:docMk/>
            <pc:sldMk cId="2402328562" sldId="265"/>
            <ac:spMk id="3" creationId="{0062072E-75D0-C7B7-6294-998711AB40A0}"/>
          </ac:spMkLst>
        </pc:spChg>
        <pc:picChg chg="add mod">
          <ac:chgData name="Shazea Parveen" userId="99da8602bfa62bb3" providerId="LiveId" clId="{2EFE7AFC-D82B-4BF0-A3E6-5438604E4F5C}" dt="2026-10-18T15:12:59.099" v="2209" actId="1076"/>
          <ac:picMkLst>
            <pc:docMk/>
            <pc:sldMk cId="2402328562" sldId="265"/>
            <ac:picMk id="5" creationId="{5EACC51B-8C35-87FA-3DC3-964915FD6009}"/>
          </ac:picMkLst>
        </pc:picChg>
      </pc:sldChg>
      <pc:sldChg chg="addSp delSp modSp new mod modTransition setBg modNotesTx">
        <pc:chgData name="Shazea Parveen" userId="99da8602bfa62bb3" providerId="LiveId" clId="{2EFE7AFC-D82B-4BF0-A3E6-5438604E4F5C}" dt="2026-10-18T17:38:17.851" v="2526" actId="20577"/>
        <pc:sldMkLst>
          <pc:docMk/>
          <pc:sldMk cId="1712576994" sldId="266"/>
        </pc:sldMkLst>
        <pc:spChg chg="mod">
          <ac:chgData name="Shazea Parveen" userId="99da8602bfa62bb3" providerId="LiveId" clId="{2EFE7AFC-D82B-4BF0-A3E6-5438604E4F5C}" dt="2026-10-18T14:59:34.540" v="2070" actId="1076"/>
          <ac:spMkLst>
            <pc:docMk/>
            <pc:sldMk cId="1712576994" sldId="266"/>
            <ac:spMk id="2" creationId="{B530FB99-8DE8-6BBC-1A5A-451A801F0F37}"/>
          </ac:spMkLst>
        </pc:spChg>
        <pc:spChg chg="mod ord">
          <ac:chgData name="Shazea Parveen" userId="99da8602bfa62bb3" providerId="LiveId" clId="{2EFE7AFC-D82B-4BF0-A3E6-5438604E4F5C}" dt="2026-10-18T15:17:32.053" v="2449" actId="113"/>
          <ac:spMkLst>
            <pc:docMk/>
            <pc:sldMk cId="1712576994" sldId="266"/>
            <ac:spMk id="3" creationId="{CE99C123-B6FE-68B6-3D16-8808CA86C586}"/>
          </ac:spMkLst>
        </pc:spChg>
        <pc:spChg chg="add del">
          <ac:chgData name="Shazea Parveen" userId="99da8602bfa62bb3" providerId="LiveId" clId="{2EFE7AFC-D82B-4BF0-A3E6-5438604E4F5C}" dt="2026-10-18T13:47:53.438" v="1449" actId="26606"/>
          <ac:spMkLst>
            <pc:docMk/>
            <pc:sldMk cId="1712576994" sldId="266"/>
            <ac:spMk id="10" creationId="{4F571EA7-BDC6-4E6F-A47A-B5D39E5E70CF}"/>
          </ac:spMkLst>
        </pc:spChg>
        <pc:spChg chg="add del">
          <ac:chgData name="Shazea Parveen" userId="99da8602bfa62bb3" providerId="LiveId" clId="{2EFE7AFC-D82B-4BF0-A3E6-5438604E4F5C}" dt="2026-10-18T13:47:53.438" v="1449" actId="26606"/>
          <ac:spMkLst>
            <pc:docMk/>
            <pc:sldMk cId="1712576994" sldId="266"/>
            <ac:spMk id="12" creationId="{526152D8-615F-4A5A-886D-E14B136CD0D4}"/>
          </ac:spMkLst>
        </pc:spChg>
        <pc:spChg chg="add del">
          <ac:chgData name="Shazea Parveen" userId="99da8602bfa62bb3" providerId="LiveId" clId="{2EFE7AFC-D82B-4BF0-A3E6-5438604E4F5C}" dt="2026-10-18T13:47:55.475" v="1451" actId="26606"/>
          <ac:spMkLst>
            <pc:docMk/>
            <pc:sldMk cId="1712576994" sldId="266"/>
            <ac:spMk id="14" creationId="{D6F18ACE-6E82-4ADC-8A2F-A1771B309B16}"/>
          </ac:spMkLst>
        </pc:spChg>
        <pc:spChg chg="add del">
          <ac:chgData name="Shazea Parveen" userId="99da8602bfa62bb3" providerId="LiveId" clId="{2EFE7AFC-D82B-4BF0-A3E6-5438604E4F5C}" dt="2026-10-18T13:47:55.475" v="1451" actId="26606"/>
          <ac:spMkLst>
            <pc:docMk/>
            <pc:sldMk cId="1712576994" sldId="266"/>
            <ac:spMk id="15" creationId="{C8A3C342-1D03-412F-8DD3-BF519E8E0AE9}"/>
          </ac:spMkLst>
        </pc:spChg>
        <pc:spChg chg="add del">
          <ac:chgData name="Shazea Parveen" userId="99da8602bfa62bb3" providerId="LiveId" clId="{2EFE7AFC-D82B-4BF0-A3E6-5438604E4F5C}" dt="2026-10-18T13:47:55.475" v="1451" actId="26606"/>
          <ac:spMkLst>
            <pc:docMk/>
            <pc:sldMk cId="1712576994" sldId="266"/>
            <ac:spMk id="16" creationId="{81CC9B02-E087-4350-AEBD-2C3CF001AF01}"/>
          </ac:spMkLst>
        </pc:spChg>
        <pc:spChg chg="add">
          <ac:chgData name="Shazea Parveen" userId="99da8602bfa62bb3" providerId="LiveId" clId="{2EFE7AFC-D82B-4BF0-A3E6-5438604E4F5C}" dt="2026-10-18T13:47:55.528" v="1452" actId="26606"/>
          <ac:spMkLst>
            <pc:docMk/>
            <pc:sldMk cId="1712576994" sldId="266"/>
            <ac:spMk id="18" creationId="{C8A3C342-1D03-412F-8DD3-BF519E8E0AE9}"/>
          </ac:spMkLst>
        </pc:spChg>
        <pc:spChg chg="add">
          <ac:chgData name="Shazea Parveen" userId="99da8602bfa62bb3" providerId="LiveId" clId="{2EFE7AFC-D82B-4BF0-A3E6-5438604E4F5C}" dt="2026-10-18T13:47:55.528" v="1452" actId="26606"/>
          <ac:spMkLst>
            <pc:docMk/>
            <pc:sldMk cId="1712576994" sldId="266"/>
            <ac:spMk id="19" creationId="{81CC9B02-E087-4350-AEBD-2C3CF001AF01}"/>
          </ac:spMkLst>
        </pc:spChg>
        <pc:picChg chg="add mod ord">
          <ac:chgData name="Shazea Parveen" userId="99da8602bfa62bb3" providerId="LiveId" clId="{2EFE7AFC-D82B-4BF0-A3E6-5438604E4F5C}" dt="2026-10-18T13:47:55.528" v="1452" actId="26606"/>
          <ac:picMkLst>
            <pc:docMk/>
            <pc:sldMk cId="1712576994" sldId="266"/>
            <ac:picMk id="5" creationId="{D0785603-D227-D705-08BA-0B68911430A2}"/>
          </ac:picMkLst>
        </pc:picChg>
      </pc:sldChg>
      <pc:sldChg chg="addSp delSp modSp new mod modTransition setBg modNotesTx">
        <pc:chgData name="Shazea Parveen" userId="99da8602bfa62bb3" providerId="LiveId" clId="{2EFE7AFC-D82B-4BF0-A3E6-5438604E4F5C}" dt="2026-10-18T17:38:23.430" v="2527" actId="20577"/>
        <pc:sldMkLst>
          <pc:docMk/>
          <pc:sldMk cId="1144233738" sldId="267"/>
        </pc:sldMkLst>
        <pc:spChg chg="mod">
          <ac:chgData name="Shazea Parveen" userId="99da8602bfa62bb3" providerId="LiveId" clId="{2EFE7AFC-D82B-4BF0-A3E6-5438604E4F5C}" dt="2026-10-18T14:59:38.858" v="2071" actId="404"/>
          <ac:spMkLst>
            <pc:docMk/>
            <pc:sldMk cId="1144233738" sldId="267"/>
            <ac:spMk id="2" creationId="{2BF7A842-D52F-0C78-4992-92EFA097E6D6}"/>
          </ac:spMkLst>
        </pc:spChg>
        <pc:spChg chg="mod">
          <ac:chgData name="Shazea Parveen" userId="99da8602bfa62bb3" providerId="LiveId" clId="{2EFE7AFC-D82B-4BF0-A3E6-5438604E4F5C}" dt="2026-10-18T15:17:50.008" v="2450" actId="20577"/>
          <ac:spMkLst>
            <pc:docMk/>
            <pc:sldMk cId="1144233738" sldId="267"/>
            <ac:spMk id="3" creationId="{DED2FACA-29C5-0E0B-C8BC-BCF14632EF85}"/>
          </ac:spMkLst>
        </pc:spChg>
        <pc:spChg chg="add del">
          <ac:chgData name="Shazea Parveen" userId="99da8602bfa62bb3" providerId="LiveId" clId="{2EFE7AFC-D82B-4BF0-A3E6-5438604E4F5C}" dt="2026-10-18T13:42:11.470" v="1434" actId="26606"/>
          <ac:spMkLst>
            <pc:docMk/>
            <pc:sldMk cId="1144233738" sldId="267"/>
            <ac:spMk id="10" creationId="{4F571EA7-BDC6-4E6F-A47A-B5D39E5E70CF}"/>
          </ac:spMkLst>
        </pc:spChg>
        <pc:spChg chg="add del">
          <ac:chgData name="Shazea Parveen" userId="99da8602bfa62bb3" providerId="LiveId" clId="{2EFE7AFC-D82B-4BF0-A3E6-5438604E4F5C}" dt="2026-10-18T13:42:11.470" v="1434" actId="26606"/>
          <ac:spMkLst>
            <pc:docMk/>
            <pc:sldMk cId="1144233738" sldId="267"/>
            <ac:spMk id="12" creationId="{526152D8-615F-4A5A-886D-E14B136CD0D4}"/>
          </ac:spMkLst>
        </pc:spChg>
        <pc:spChg chg="add">
          <ac:chgData name="Shazea Parveen" userId="99da8602bfa62bb3" providerId="LiveId" clId="{2EFE7AFC-D82B-4BF0-A3E6-5438604E4F5C}" dt="2026-10-18T13:42:11.517" v="1435" actId="26606"/>
          <ac:spMkLst>
            <pc:docMk/>
            <pc:sldMk cId="1144233738" sldId="267"/>
            <ac:spMk id="14" creationId="{0D187C4E-14B9-4504-B200-5127823FA78C}"/>
          </ac:spMkLst>
        </pc:spChg>
        <pc:picChg chg="add mod ord">
          <ac:chgData name="Shazea Parveen" userId="99da8602bfa62bb3" providerId="LiveId" clId="{2EFE7AFC-D82B-4BF0-A3E6-5438604E4F5C}" dt="2026-10-18T13:42:23.940" v="1437" actId="1076"/>
          <ac:picMkLst>
            <pc:docMk/>
            <pc:sldMk cId="1144233738" sldId="267"/>
            <ac:picMk id="5" creationId="{4C1A6E1C-A9C4-BADC-9439-8C47124C39A2}"/>
          </ac:picMkLst>
        </pc:picChg>
      </pc:sldChg>
      <pc:sldChg chg="addSp delSp modSp new mod modTransition setBg modNotesTx">
        <pc:chgData name="Shazea Parveen" userId="99da8602bfa62bb3" providerId="LiveId" clId="{2EFE7AFC-D82B-4BF0-A3E6-5438604E4F5C}" dt="2026-10-18T17:38:28.334" v="2530" actId="20577"/>
        <pc:sldMkLst>
          <pc:docMk/>
          <pc:sldMk cId="753285068" sldId="268"/>
        </pc:sldMkLst>
        <pc:spChg chg="mod">
          <ac:chgData name="Shazea Parveen" userId="99da8602bfa62bb3" providerId="LiveId" clId="{2EFE7AFC-D82B-4BF0-A3E6-5438604E4F5C}" dt="2026-10-18T14:59:56.854" v="2079" actId="27636"/>
          <ac:spMkLst>
            <pc:docMk/>
            <pc:sldMk cId="753285068" sldId="268"/>
            <ac:spMk id="2" creationId="{3CB38A89-FABD-5D1D-1F8A-652711664FE8}"/>
          </ac:spMkLst>
        </pc:spChg>
        <pc:spChg chg="add del mod">
          <ac:chgData name="Shazea Parveen" userId="99da8602bfa62bb3" providerId="LiveId" clId="{2EFE7AFC-D82B-4BF0-A3E6-5438604E4F5C}" dt="2026-10-18T13:44:10.560" v="1444" actId="26606"/>
          <ac:spMkLst>
            <pc:docMk/>
            <pc:sldMk cId="753285068" sldId="268"/>
            <ac:spMk id="3" creationId="{DB523C30-1C03-E2B6-8583-5B33E53B450E}"/>
          </ac:spMkLst>
        </pc:spChg>
        <pc:spChg chg="add">
          <ac:chgData name="Shazea Parveen" userId="99da8602bfa62bb3" providerId="LiveId" clId="{2EFE7AFC-D82B-4BF0-A3E6-5438604E4F5C}" dt="2026-10-18T13:44:10.560" v="1444" actId="26606"/>
          <ac:spMkLst>
            <pc:docMk/>
            <pc:sldMk cId="753285068" sldId="268"/>
            <ac:spMk id="11" creationId="{7D9681AB-65CF-47E9-9FA3-7B05D6349977}"/>
          </ac:spMkLst>
        </pc:spChg>
        <pc:spChg chg="add">
          <ac:chgData name="Shazea Parveen" userId="99da8602bfa62bb3" providerId="LiveId" clId="{2EFE7AFC-D82B-4BF0-A3E6-5438604E4F5C}" dt="2026-10-18T13:44:10.560" v="1444" actId="26606"/>
          <ac:spMkLst>
            <pc:docMk/>
            <pc:sldMk cId="753285068" sldId="268"/>
            <ac:spMk id="13" creationId="{8FCA736E-BDE3-4D4D-8D87-E9AE79250CFF}"/>
          </ac:spMkLst>
        </pc:spChg>
        <pc:spChg chg="add">
          <ac:chgData name="Shazea Parveen" userId="99da8602bfa62bb3" providerId="LiveId" clId="{2EFE7AFC-D82B-4BF0-A3E6-5438604E4F5C}" dt="2026-10-18T13:44:10.560" v="1444" actId="26606"/>
          <ac:spMkLst>
            <pc:docMk/>
            <pc:sldMk cId="753285068" sldId="268"/>
            <ac:spMk id="15" creationId="{129AA25D-1E7A-4074-BF68-D55A83B81BB0}"/>
          </ac:spMkLst>
        </pc:spChg>
        <pc:graphicFrameChg chg="add mod modGraphic">
          <ac:chgData name="Shazea Parveen" userId="99da8602bfa62bb3" providerId="LiveId" clId="{2EFE7AFC-D82B-4BF0-A3E6-5438604E4F5C}" dt="2026-10-18T13:44:10.560" v="1444" actId="26606"/>
          <ac:graphicFrameMkLst>
            <pc:docMk/>
            <pc:sldMk cId="753285068" sldId="268"/>
            <ac:graphicFrameMk id="5" creationId="{5D3C95B2-6E30-38C7-6D3B-23671F176219}"/>
          </ac:graphicFrameMkLst>
        </pc:graphicFrameChg>
        <pc:picChg chg="add mod ord modCrop">
          <ac:chgData name="Shazea Parveen" userId="99da8602bfa62bb3" providerId="LiveId" clId="{2EFE7AFC-D82B-4BF0-A3E6-5438604E4F5C}" dt="2026-10-18T13:44:37.956" v="1446" actId="1440"/>
          <ac:picMkLst>
            <pc:docMk/>
            <pc:sldMk cId="753285068" sldId="268"/>
            <ac:picMk id="6" creationId="{0A4E5917-731F-3D1A-9BB7-00DFD8F9916F}"/>
          </ac:picMkLst>
        </pc:picChg>
      </pc:sldChg>
      <pc:sldChg chg="addSp delSp modSp new mod modTransition setBg modNotesTx">
        <pc:chgData name="Shazea Parveen" userId="99da8602bfa62bb3" providerId="LiveId" clId="{2EFE7AFC-D82B-4BF0-A3E6-5438604E4F5C}" dt="2026-10-18T17:38:33.181" v="2531" actId="20577"/>
        <pc:sldMkLst>
          <pc:docMk/>
          <pc:sldMk cId="1173543712" sldId="269"/>
        </pc:sldMkLst>
        <pc:spChg chg="mod">
          <ac:chgData name="Shazea Parveen" userId="99da8602bfa62bb3" providerId="LiveId" clId="{2EFE7AFC-D82B-4BF0-A3E6-5438604E4F5C}" dt="2026-10-18T15:00:06.339" v="2082" actId="403"/>
          <ac:spMkLst>
            <pc:docMk/>
            <pc:sldMk cId="1173543712" sldId="269"/>
            <ac:spMk id="2" creationId="{B061132F-0AD2-E3F7-7929-C598DACB0595}"/>
          </ac:spMkLst>
        </pc:spChg>
        <pc:spChg chg="mod">
          <ac:chgData name="Shazea Parveen" userId="99da8602bfa62bb3" providerId="LiveId" clId="{2EFE7AFC-D82B-4BF0-A3E6-5438604E4F5C}" dt="2026-10-18T13:41:00.612" v="1431" actId="115"/>
          <ac:spMkLst>
            <pc:docMk/>
            <pc:sldMk cId="1173543712" sldId="269"/>
            <ac:spMk id="3" creationId="{1ADADA62-83DA-63AD-8165-7663A2DB0D03}"/>
          </ac:spMkLst>
        </pc:spChg>
        <pc:spChg chg="add del">
          <ac:chgData name="Shazea Parveen" userId="99da8602bfa62bb3" providerId="LiveId" clId="{2EFE7AFC-D82B-4BF0-A3E6-5438604E4F5C}" dt="2026-10-18T13:40:27.571" v="1427" actId="26606"/>
          <ac:spMkLst>
            <pc:docMk/>
            <pc:sldMk cId="1173543712" sldId="269"/>
            <ac:spMk id="10" creationId="{4F571EA7-BDC6-4E6F-A47A-B5D39E5E70CF}"/>
          </ac:spMkLst>
        </pc:spChg>
        <pc:spChg chg="add del">
          <ac:chgData name="Shazea Parveen" userId="99da8602bfa62bb3" providerId="LiveId" clId="{2EFE7AFC-D82B-4BF0-A3E6-5438604E4F5C}" dt="2026-10-18T13:40:27.571" v="1427" actId="26606"/>
          <ac:spMkLst>
            <pc:docMk/>
            <pc:sldMk cId="1173543712" sldId="269"/>
            <ac:spMk id="12" creationId="{526152D8-615F-4A5A-886D-E14B136CD0D4}"/>
          </ac:spMkLst>
        </pc:spChg>
        <pc:spChg chg="add del">
          <ac:chgData name="Shazea Parveen" userId="99da8602bfa62bb3" providerId="LiveId" clId="{2EFE7AFC-D82B-4BF0-A3E6-5438604E4F5C}" dt="2026-10-18T13:40:41.747" v="1429" actId="26606"/>
          <ac:spMkLst>
            <pc:docMk/>
            <pc:sldMk cId="1173543712" sldId="269"/>
            <ac:spMk id="14" creationId="{29787B81-C7DF-412B-A405-EF4454012DEE}"/>
          </ac:spMkLst>
        </pc:spChg>
        <pc:spChg chg="add">
          <ac:chgData name="Shazea Parveen" userId="99da8602bfa62bb3" providerId="LiveId" clId="{2EFE7AFC-D82B-4BF0-A3E6-5438604E4F5C}" dt="2026-10-18T13:40:41.812" v="1430" actId="26606"/>
          <ac:spMkLst>
            <pc:docMk/>
            <pc:sldMk cId="1173543712" sldId="269"/>
            <ac:spMk id="16" creationId="{4F571EA7-BDC6-4E6F-A47A-B5D39E5E70CF}"/>
          </ac:spMkLst>
        </pc:spChg>
        <pc:spChg chg="add">
          <ac:chgData name="Shazea Parveen" userId="99da8602bfa62bb3" providerId="LiveId" clId="{2EFE7AFC-D82B-4BF0-A3E6-5438604E4F5C}" dt="2026-10-18T13:40:41.812" v="1430" actId="26606"/>
          <ac:spMkLst>
            <pc:docMk/>
            <pc:sldMk cId="1173543712" sldId="269"/>
            <ac:spMk id="17" creationId="{526152D8-615F-4A5A-886D-E14B136CD0D4}"/>
          </ac:spMkLst>
        </pc:spChg>
        <pc:picChg chg="add mod ord">
          <ac:chgData name="Shazea Parveen" userId="99da8602bfa62bb3" providerId="LiveId" clId="{2EFE7AFC-D82B-4BF0-A3E6-5438604E4F5C}" dt="2026-10-18T13:40:41.812" v="1430" actId="26606"/>
          <ac:picMkLst>
            <pc:docMk/>
            <pc:sldMk cId="1173543712" sldId="269"/>
            <ac:picMk id="5" creationId="{239ACC6E-FA17-6A87-6223-7BA0BC33FE39}"/>
          </ac:picMkLst>
        </pc:picChg>
      </pc:sldChg>
      <pc:sldChg chg="modSp new mod modTransition">
        <pc:chgData name="Shazea Parveen" userId="99da8602bfa62bb3" providerId="LiveId" clId="{2EFE7AFC-D82B-4BF0-A3E6-5438604E4F5C}" dt="2026-10-18T15:00:12.789" v="2084" actId="404"/>
        <pc:sldMkLst>
          <pc:docMk/>
          <pc:sldMk cId="2120766642" sldId="270"/>
        </pc:sldMkLst>
        <pc:spChg chg="mod">
          <ac:chgData name="Shazea Parveen" userId="99da8602bfa62bb3" providerId="LiveId" clId="{2EFE7AFC-D82B-4BF0-A3E6-5438604E4F5C}" dt="2026-10-18T15:00:12.789" v="2084" actId="404"/>
          <ac:spMkLst>
            <pc:docMk/>
            <pc:sldMk cId="2120766642" sldId="270"/>
            <ac:spMk id="2" creationId="{33B9FA22-A509-8191-7177-FFAC5B54ACE5}"/>
          </ac:spMkLst>
        </pc:spChg>
        <pc:spChg chg="mod">
          <ac:chgData name="Shazea Parveen" userId="99da8602bfa62bb3" providerId="LiveId" clId="{2EFE7AFC-D82B-4BF0-A3E6-5438604E4F5C}" dt="2026-10-04T20:28:48.879" v="1347" actId="27636"/>
          <ac:spMkLst>
            <pc:docMk/>
            <pc:sldMk cId="2120766642" sldId="270"/>
            <ac:spMk id="3" creationId="{FEA2651F-FC72-AC72-9D65-69ED323A01CC}"/>
          </ac:spMkLst>
        </pc:spChg>
      </pc:sldChg>
      <pc:sldChg chg="new del">
        <pc:chgData name="Shazea Parveen" userId="99da8602bfa62bb3" providerId="LiveId" clId="{2EFE7AFC-D82B-4BF0-A3E6-5438604E4F5C}" dt="2026-10-18T14:00:30.571" v="1506" actId="680"/>
        <pc:sldMkLst>
          <pc:docMk/>
          <pc:sldMk cId="907757729" sldId="271"/>
        </pc:sldMkLst>
      </pc:sldChg>
      <pc:sldChg chg="addSp delSp modSp new del mod setBg addAnim delAnim">
        <pc:chgData name="Shazea Parveen" userId="99da8602bfa62bb3" providerId="LiveId" clId="{2EFE7AFC-D82B-4BF0-A3E6-5438604E4F5C}" dt="2026-10-18T14:39:02.749" v="1704" actId="47"/>
        <pc:sldMkLst>
          <pc:docMk/>
          <pc:sldMk cId="3727760469" sldId="271"/>
        </pc:sldMkLst>
        <pc:spChg chg="mod ord">
          <ac:chgData name="Shazea Parveen" userId="99da8602bfa62bb3" providerId="LiveId" clId="{2EFE7AFC-D82B-4BF0-A3E6-5438604E4F5C}" dt="2026-10-18T14:06:01.902" v="1620" actId="26606"/>
          <ac:spMkLst>
            <pc:docMk/>
            <pc:sldMk cId="3727760469" sldId="271"/>
            <ac:spMk id="2" creationId="{9AC5F2A2-33EC-25F3-B694-E9E3BA744068}"/>
          </ac:spMkLst>
        </pc:spChg>
        <pc:spChg chg="del">
          <ac:chgData name="Shazea Parveen" userId="99da8602bfa62bb3" providerId="LiveId" clId="{2EFE7AFC-D82B-4BF0-A3E6-5438604E4F5C}" dt="2026-10-18T14:00:39.862" v="1517" actId="478"/>
          <ac:spMkLst>
            <pc:docMk/>
            <pc:sldMk cId="3727760469" sldId="271"/>
            <ac:spMk id="3" creationId="{C38923FF-F3D3-12A6-EEFC-237BBF96D60D}"/>
          </ac:spMkLst>
        </pc:spChg>
        <pc:spChg chg="add del">
          <ac:chgData name="Shazea Parveen" userId="99da8602bfa62bb3" providerId="LiveId" clId="{2EFE7AFC-D82B-4BF0-A3E6-5438604E4F5C}" dt="2026-10-18T14:03:56.606" v="1532" actId="26606"/>
          <ac:spMkLst>
            <pc:docMk/>
            <pc:sldMk cId="3727760469" sldId="271"/>
            <ac:spMk id="9" creationId="{E4F17063-EDA4-417B-946F-BA357F3B390D}"/>
          </ac:spMkLst>
        </pc:spChg>
        <pc:spChg chg="add del">
          <ac:chgData name="Shazea Parveen" userId="99da8602bfa62bb3" providerId="LiveId" clId="{2EFE7AFC-D82B-4BF0-A3E6-5438604E4F5C}" dt="2026-10-18T14:01:58.320" v="1521" actId="26606"/>
          <ac:spMkLst>
            <pc:docMk/>
            <pc:sldMk cId="3727760469" sldId="271"/>
            <ac:spMk id="10" creationId="{2B65E6B8-0D17-4912-97E4-60B47A511133}"/>
          </ac:spMkLst>
        </pc:spChg>
        <pc:spChg chg="add del">
          <ac:chgData name="Shazea Parveen" userId="99da8602bfa62bb3" providerId="LiveId" clId="{2EFE7AFC-D82B-4BF0-A3E6-5438604E4F5C}" dt="2026-10-18T14:02:02.917" v="1524" actId="26606"/>
          <ac:spMkLst>
            <pc:docMk/>
            <pc:sldMk cId="3727760469" sldId="271"/>
            <ac:spMk id="12" creationId="{D36F3EEA-55D4-4677-80E7-92D00B8F343B}"/>
          </ac:spMkLst>
        </pc:spChg>
        <pc:spChg chg="add del">
          <ac:chgData name="Shazea Parveen" userId="99da8602bfa62bb3" providerId="LiveId" clId="{2EFE7AFC-D82B-4BF0-A3E6-5438604E4F5C}" dt="2026-10-18T14:02:02.917" v="1524" actId="26606"/>
          <ac:spMkLst>
            <pc:docMk/>
            <pc:sldMk cId="3727760469" sldId="271"/>
            <ac:spMk id="13" creationId="{E4F17063-EDA4-417B-946F-BA357F3B390D}"/>
          </ac:spMkLst>
        </pc:spChg>
        <pc:spChg chg="add del">
          <ac:chgData name="Shazea Parveen" userId="99da8602bfa62bb3" providerId="LiveId" clId="{2EFE7AFC-D82B-4BF0-A3E6-5438604E4F5C}" dt="2026-10-18T14:03:56.606" v="1532" actId="26606"/>
          <ac:spMkLst>
            <pc:docMk/>
            <pc:sldMk cId="3727760469" sldId="271"/>
            <ac:spMk id="14" creationId="{D36F3EEA-55D4-4677-80E7-92D00B8F343B}"/>
          </ac:spMkLst>
        </pc:spChg>
        <pc:spChg chg="add del">
          <ac:chgData name="Shazea Parveen" userId="99da8602bfa62bb3" providerId="LiveId" clId="{2EFE7AFC-D82B-4BF0-A3E6-5438604E4F5C}" dt="2026-10-18T14:03:33.664" v="1527" actId="26606"/>
          <ac:spMkLst>
            <pc:docMk/>
            <pc:sldMk cId="3727760469" sldId="271"/>
            <ac:spMk id="15" creationId="{C885E190-58DD-42DD-A4A8-401E15C92A52}"/>
          </ac:spMkLst>
        </pc:spChg>
        <pc:spChg chg="add del">
          <ac:chgData name="Shazea Parveen" userId="99da8602bfa62bb3" providerId="LiveId" clId="{2EFE7AFC-D82B-4BF0-A3E6-5438604E4F5C}" dt="2026-10-18T14:06:01.902" v="1620" actId="26606"/>
          <ac:spMkLst>
            <pc:docMk/>
            <pc:sldMk cId="3727760469" sldId="271"/>
            <ac:spMk id="16" creationId="{E4F17063-EDA4-417B-946F-BA357F3B390D}"/>
          </ac:spMkLst>
        </pc:spChg>
        <pc:spChg chg="add del">
          <ac:chgData name="Shazea Parveen" userId="99da8602bfa62bb3" providerId="LiveId" clId="{2EFE7AFC-D82B-4BF0-A3E6-5438604E4F5C}" dt="2026-10-18T14:06:01.902" v="1620" actId="26606"/>
          <ac:spMkLst>
            <pc:docMk/>
            <pc:sldMk cId="3727760469" sldId="271"/>
            <ac:spMk id="18" creationId="{D36F3EEA-55D4-4677-80E7-92D00B8F343B}"/>
          </ac:spMkLst>
        </pc:spChg>
        <pc:spChg chg="add del">
          <ac:chgData name="Shazea Parveen" userId="99da8602bfa62bb3" providerId="LiveId" clId="{2EFE7AFC-D82B-4BF0-A3E6-5438604E4F5C}" dt="2026-10-18T14:06:01.875" v="1619" actId="26606"/>
          <ac:spMkLst>
            <pc:docMk/>
            <pc:sldMk cId="3727760469" sldId="271"/>
            <ac:spMk id="23" creationId="{E4F17063-EDA4-417B-946F-BA357F3B390D}"/>
          </ac:spMkLst>
        </pc:spChg>
        <pc:spChg chg="add del">
          <ac:chgData name="Shazea Parveen" userId="99da8602bfa62bb3" providerId="LiveId" clId="{2EFE7AFC-D82B-4BF0-A3E6-5438604E4F5C}" dt="2026-10-18T14:06:01.875" v="1619" actId="26606"/>
          <ac:spMkLst>
            <pc:docMk/>
            <pc:sldMk cId="3727760469" sldId="271"/>
            <ac:spMk id="25" creationId="{D36F3EEA-55D4-4677-80E7-92D00B8F343B}"/>
          </ac:spMkLst>
        </pc:spChg>
        <pc:spChg chg="add">
          <ac:chgData name="Shazea Parveen" userId="99da8602bfa62bb3" providerId="LiveId" clId="{2EFE7AFC-D82B-4BF0-A3E6-5438604E4F5C}" dt="2026-10-18T14:06:01.902" v="1620" actId="26606"/>
          <ac:spMkLst>
            <pc:docMk/>
            <pc:sldMk cId="3727760469" sldId="271"/>
            <ac:spMk id="27" creationId="{A4322390-8B58-46BE-88EB-D9FD30C08743}"/>
          </ac:spMkLst>
        </pc:spChg>
        <pc:picChg chg="add del mod">
          <ac:chgData name="Shazea Parveen" userId="99da8602bfa62bb3" providerId="LiveId" clId="{2EFE7AFC-D82B-4BF0-A3E6-5438604E4F5C}" dt="2026-10-18T14:03:35.139" v="1528" actId="931"/>
          <ac:picMkLst>
            <pc:docMk/>
            <pc:sldMk cId="3727760469" sldId="271"/>
            <ac:picMk id="5" creationId="{49FDF532-7D78-0932-766F-9F072F3EE390}"/>
          </ac:picMkLst>
        </pc:picChg>
        <pc:picChg chg="add del mod">
          <ac:chgData name="Shazea Parveen" userId="99da8602bfa62bb3" providerId="LiveId" clId="{2EFE7AFC-D82B-4BF0-A3E6-5438604E4F5C}" dt="2026-10-18T14:04:49.952" v="1535" actId="931"/>
          <ac:picMkLst>
            <pc:docMk/>
            <pc:sldMk cId="3727760469" sldId="271"/>
            <ac:picMk id="7" creationId="{F06D447F-47DD-5A56-DA50-B7A347B77ED2}"/>
          </ac:picMkLst>
        </pc:picChg>
        <pc:picChg chg="add del mod modCrop">
          <ac:chgData name="Shazea Parveen" userId="99da8602bfa62bb3" providerId="LiveId" clId="{2EFE7AFC-D82B-4BF0-A3E6-5438604E4F5C}" dt="2026-10-18T14:06:52.594" v="1623" actId="478"/>
          <ac:picMkLst>
            <pc:docMk/>
            <pc:sldMk cId="3727760469" sldId="271"/>
            <ac:picMk id="11" creationId="{9AA1B2E7-3DCC-C97B-F6C0-FA38E552D67F}"/>
          </ac:picMkLst>
        </pc:picChg>
      </pc:sldChg>
      <pc:sldChg chg="new del">
        <pc:chgData name="Shazea Parveen" userId="99da8602bfa62bb3" providerId="LiveId" clId="{2EFE7AFC-D82B-4BF0-A3E6-5438604E4F5C}" dt="2026-10-18T14:37:00.556" v="1625" actId="680"/>
        <pc:sldMkLst>
          <pc:docMk/>
          <pc:sldMk cId="1253524652" sldId="272"/>
        </pc:sldMkLst>
      </pc:sldChg>
      <pc:sldChg chg="addSp modSp new mod modTransition setBg modAnim">
        <pc:chgData name="Shazea Parveen" userId="99da8602bfa62bb3" providerId="LiveId" clId="{2EFE7AFC-D82B-4BF0-A3E6-5438604E4F5C}" dt="2026-10-18T15:19:17.386" v="2451"/>
        <pc:sldMkLst>
          <pc:docMk/>
          <pc:sldMk cId="2672297429" sldId="272"/>
        </pc:sldMkLst>
        <pc:spChg chg="mod">
          <ac:chgData name="Shazea Parveen" userId="99da8602bfa62bb3" providerId="LiveId" clId="{2EFE7AFC-D82B-4BF0-A3E6-5438604E4F5C}" dt="2026-10-18T15:00:18.169" v="2086" actId="404"/>
          <ac:spMkLst>
            <pc:docMk/>
            <pc:sldMk cId="2672297429" sldId="272"/>
            <ac:spMk id="2" creationId="{BE498C5C-B2B3-D126-6233-3E3FA2217831}"/>
          </ac:spMkLst>
        </pc:spChg>
        <pc:spChg chg="mod">
          <ac:chgData name="Shazea Parveen" userId="99da8602bfa62bb3" providerId="LiveId" clId="{2EFE7AFC-D82B-4BF0-A3E6-5438604E4F5C}" dt="2026-10-18T14:38:30.113" v="1696" actId="1076"/>
          <ac:spMkLst>
            <pc:docMk/>
            <pc:sldMk cId="2672297429" sldId="272"/>
            <ac:spMk id="3" creationId="{1894163B-8E88-14A1-7857-5AC0CF6DC4ED}"/>
          </ac:spMkLst>
        </pc:spChg>
        <pc:spChg chg="add">
          <ac:chgData name="Shazea Parveen" userId="99da8602bfa62bb3" providerId="LiveId" clId="{2EFE7AFC-D82B-4BF0-A3E6-5438604E4F5C}" dt="2026-10-18T14:38:07.683" v="1695" actId="26606"/>
          <ac:spMkLst>
            <pc:docMk/>
            <pc:sldMk cId="2672297429" sldId="272"/>
            <ac:spMk id="10" creationId="{A4322390-8B58-46BE-88EB-D9FD30C08743}"/>
          </ac:spMkLst>
        </pc:spChg>
        <pc:picChg chg="add mod ord">
          <ac:chgData name="Shazea Parveen" userId="99da8602bfa62bb3" providerId="LiveId" clId="{2EFE7AFC-D82B-4BF0-A3E6-5438604E4F5C}" dt="2026-10-18T14:38:07.683" v="1695" actId="26606"/>
          <ac:picMkLst>
            <pc:docMk/>
            <pc:sldMk cId="2672297429" sldId="272"/>
            <ac:picMk id="5" creationId="{A34D0AA6-1AD0-8DDD-CD15-B4ED06A3E1A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1D936D-07CD-4661-92C4-75605BB14CD7}" type="datetimeFigureOut">
              <a:rPr lang="en-GB" smtClean="0"/>
              <a:t>18/10/2026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A69660-8B91-4DC5-BAD0-23253FFE507C}" type="slidenum">
              <a:rPr lang="en-GB" smtClean="0"/>
              <a:t>‹#›</a:t>
            </a:fld>
            <a:endParaRPr lang="en-GB"/>
          </a:p>
        </p:txBody>
      </p:sp>
    </p:spTree>
    <p:extLst>
      <p:ext uri="{BB962C8B-B14F-4D97-AF65-F5344CB8AC3E}">
        <p14:creationId xmlns:p14="http://schemas.microsoft.com/office/powerpoint/2010/main" val="1188799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2</a:t>
            </a:fld>
            <a:endParaRPr lang="en-GB"/>
          </a:p>
        </p:txBody>
      </p:sp>
    </p:spTree>
    <p:extLst>
      <p:ext uri="{BB962C8B-B14F-4D97-AF65-F5344CB8AC3E}">
        <p14:creationId xmlns:p14="http://schemas.microsoft.com/office/powerpoint/2010/main" val="1815490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3</a:t>
            </a:fld>
            <a:endParaRPr lang="en-GB"/>
          </a:p>
        </p:txBody>
      </p:sp>
    </p:spTree>
    <p:extLst>
      <p:ext uri="{BB962C8B-B14F-4D97-AF65-F5344CB8AC3E}">
        <p14:creationId xmlns:p14="http://schemas.microsoft.com/office/powerpoint/2010/main" val="1388826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4</a:t>
            </a:fld>
            <a:endParaRPr lang="en-GB"/>
          </a:p>
        </p:txBody>
      </p:sp>
    </p:spTree>
    <p:extLst>
      <p:ext uri="{BB962C8B-B14F-4D97-AF65-F5344CB8AC3E}">
        <p14:creationId xmlns:p14="http://schemas.microsoft.com/office/powerpoint/2010/main" val="10702475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5</a:t>
            </a:fld>
            <a:endParaRPr lang="en-GB"/>
          </a:p>
        </p:txBody>
      </p:sp>
    </p:spTree>
    <p:extLst>
      <p:ext uri="{BB962C8B-B14F-4D97-AF65-F5344CB8AC3E}">
        <p14:creationId xmlns:p14="http://schemas.microsoft.com/office/powerpoint/2010/main" val="2987587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6</a:t>
            </a:fld>
            <a:endParaRPr lang="en-GB"/>
          </a:p>
        </p:txBody>
      </p:sp>
    </p:spTree>
    <p:extLst>
      <p:ext uri="{BB962C8B-B14F-4D97-AF65-F5344CB8AC3E}">
        <p14:creationId xmlns:p14="http://schemas.microsoft.com/office/powerpoint/2010/main" val="2004473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7</a:t>
            </a:fld>
            <a:endParaRPr lang="en-GB"/>
          </a:p>
        </p:txBody>
      </p:sp>
    </p:spTree>
    <p:extLst>
      <p:ext uri="{BB962C8B-B14F-4D97-AF65-F5344CB8AC3E}">
        <p14:creationId xmlns:p14="http://schemas.microsoft.com/office/powerpoint/2010/main" val="440055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8</a:t>
            </a:fld>
            <a:endParaRPr lang="en-GB"/>
          </a:p>
        </p:txBody>
      </p:sp>
    </p:spTree>
    <p:extLst>
      <p:ext uri="{BB962C8B-B14F-4D97-AF65-F5344CB8AC3E}">
        <p14:creationId xmlns:p14="http://schemas.microsoft.com/office/powerpoint/2010/main" val="6690310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9</a:t>
            </a:fld>
            <a:endParaRPr lang="en-GB"/>
          </a:p>
        </p:txBody>
      </p:sp>
    </p:spTree>
    <p:extLst>
      <p:ext uri="{BB962C8B-B14F-4D97-AF65-F5344CB8AC3E}">
        <p14:creationId xmlns:p14="http://schemas.microsoft.com/office/powerpoint/2010/main" val="38417195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A69660-8B91-4DC5-BAD0-23253FFE507C}" type="slidenum">
              <a:rPr lang="en-GB" smtClean="0"/>
              <a:t>10</a:t>
            </a:fld>
            <a:endParaRPr lang="en-GB"/>
          </a:p>
        </p:txBody>
      </p:sp>
    </p:spTree>
    <p:extLst>
      <p:ext uri="{BB962C8B-B14F-4D97-AF65-F5344CB8AC3E}">
        <p14:creationId xmlns:p14="http://schemas.microsoft.com/office/powerpoint/2010/main" val="676738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90221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91423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75474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18/10/2026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518904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18/10/2026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654934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7946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91604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903584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6553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51876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448845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6758832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8268078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303607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7367966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18325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00273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46CE7D5-CF57-46EF-B807-FDD0502418D4}" type="datetimeFigureOut">
              <a:rPr lang="en-GB" smtClean="0"/>
              <a:t>18/10/2026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63318430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6CE8B-4D99-07A0-1302-A62661FFF675}"/>
              </a:ext>
            </a:extLst>
          </p:cNvPr>
          <p:cNvSpPr>
            <a:spLocks noGrp="1"/>
          </p:cNvSpPr>
          <p:nvPr>
            <p:ph type="ctrTitle"/>
          </p:nvPr>
        </p:nvSpPr>
        <p:spPr>
          <a:xfrm>
            <a:off x="1524000" y="2235200"/>
            <a:ext cx="9144000" cy="2387600"/>
          </a:xfrm>
        </p:spPr>
        <p:txBody>
          <a:bodyPr>
            <a:normAutofit fontScale="90000"/>
          </a:bodyPr>
          <a:lstStyle/>
          <a:p>
            <a:r>
              <a:rPr lang="en-GB" sz="2700" b="1" dirty="0"/>
              <a:t>Shazea Perween</a:t>
            </a:r>
            <a:br>
              <a:rPr lang="en-GB" sz="2700" b="1" dirty="0"/>
            </a:br>
            <a:r>
              <a:rPr lang="en-GB" sz="2700" b="1" dirty="0"/>
              <a:t>Student Number: </a:t>
            </a:r>
            <a:r>
              <a:rPr lang="en-GB" sz="2700" dirty="0"/>
              <a:t>2325347</a:t>
            </a:r>
            <a:br>
              <a:rPr lang="en-GB" sz="2700" b="1" dirty="0"/>
            </a:br>
            <a:r>
              <a:rPr lang="en-GB" sz="2700" b="1" dirty="0"/>
              <a:t>Module: </a:t>
            </a:r>
            <a:r>
              <a:rPr lang="en-GB" sz="2700" dirty="0"/>
              <a:t>LCHS4009 - Professional Development within Health and Social Care</a:t>
            </a:r>
            <a:br>
              <a:rPr lang="en-GB" sz="2700" b="1" dirty="0"/>
            </a:br>
            <a:r>
              <a:rPr lang="en-GB" sz="2700" b="1" dirty="0"/>
              <a:t>Lecturer: </a:t>
            </a:r>
            <a:r>
              <a:rPr lang="en-GB" sz="2700" dirty="0"/>
              <a:t>Hajra </a:t>
            </a:r>
            <a:r>
              <a:rPr lang="en-GB" sz="2700" dirty="0" err="1"/>
              <a:t>Mustasim</a:t>
            </a:r>
            <a:br>
              <a:rPr lang="en-GB" sz="2700" b="1" dirty="0"/>
            </a:br>
            <a:r>
              <a:rPr lang="en-GB" sz="2700" b="1" dirty="0"/>
              <a:t>Assignment Title: </a:t>
            </a:r>
            <a:r>
              <a:rPr lang="en-GB" sz="2700" dirty="0"/>
              <a:t>Self-Awareness Presentation</a:t>
            </a:r>
            <a:br>
              <a:rPr lang="en-GB" dirty="0"/>
            </a:br>
            <a:endParaRPr lang="en-GB" dirty="0"/>
          </a:p>
        </p:txBody>
      </p:sp>
      <p:sp>
        <p:nvSpPr>
          <p:cNvPr id="3" name="TextBox 2">
            <a:extLst>
              <a:ext uri="{FF2B5EF4-FFF2-40B4-BE49-F238E27FC236}">
                <a16:creationId xmlns:a16="http://schemas.microsoft.com/office/drawing/2014/main" id="{51B92EAE-D4C0-19F5-4E07-81E38C2D69EE}"/>
              </a:ext>
            </a:extLst>
          </p:cNvPr>
          <p:cNvSpPr txBox="1"/>
          <p:nvPr/>
        </p:nvSpPr>
        <p:spPr>
          <a:xfrm>
            <a:off x="1623060" y="5566410"/>
            <a:ext cx="5326380" cy="369332"/>
          </a:xfrm>
          <a:prstGeom prst="rect">
            <a:avLst/>
          </a:prstGeom>
          <a:noFill/>
        </p:spPr>
        <p:txBody>
          <a:bodyPr wrap="square" rtlCol="0">
            <a:spAutoFit/>
          </a:bodyPr>
          <a:lstStyle/>
          <a:p>
            <a:r>
              <a:rPr lang="en-GB" dirty="0"/>
              <a:t>October 2026</a:t>
            </a:r>
          </a:p>
        </p:txBody>
      </p:sp>
    </p:spTree>
    <p:extLst>
      <p:ext uri="{BB962C8B-B14F-4D97-AF65-F5344CB8AC3E}">
        <p14:creationId xmlns:p14="http://schemas.microsoft.com/office/powerpoint/2010/main" val="3915060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2AF7158-1047-5CD5-6D22-91A781B188EA}"/>
              </a:ext>
            </a:extLst>
          </p:cNvPr>
          <p:cNvPicPr>
            <a:picLocks noChangeAspect="1"/>
          </p:cNvPicPr>
          <p:nvPr/>
        </p:nvPicPr>
        <p:blipFill>
          <a:blip r:embed="rId4">
            <a:alphaModFix/>
            <a:extLst>
              <a:ext uri="{28A0092B-C50C-407E-A947-70E740481C1C}">
                <a14:useLocalDpi xmlns:a14="http://schemas.microsoft.com/office/drawing/2010/main" val="0"/>
              </a:ext>
            </a:extLst>
          </a:blip>
          <a:srcRect t="13462"/>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4F571EA7-BDC6-4E6F-A47A-B5D39E5E7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353316" y="0"/>
            <a:ext cx="7770296"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9992B7C-2316-1FC0-AE02-7BDAD70EADFF}"/>
              </a:ext>
            </a:extLst>
          </p:cNvPr>
          <p:cNvSpPr>
            <a:spLocks noGrp="1"/>
          </p:cNvSpPr>
          <p:nvPr>
            <p:ph type="title"/>
          </p:nvPr>
        </p:nvSpPr>
        <p:spPr>
          <a:xfrm>
            <a:off x="3491931" y="295728"/>
            <a:ext cx="6557921" cy="767688"/>
          </a:xfrm>
        </p:spPr>
        <p:txBody>
          <a:bodyPr anchor="b">
            <a:normAutofit/>
          </a:bodyPr>
          <a:lstStyle/>
          <a:p>
            <a:r>
              <a:rPr lang="en-GB" sz="4000" b="1" dirty="0"/>
              <a:t>Introduction</a:t>
            </a:r>
          </a:p>
        </p:txBody>
      </p:sp>
      <p:sp>
        <p:nvSpPr>
          <p:cNvPr id="12" name="Rectangle 11">
            <a:extLst>
              <a:ext uri="{FF2B5EF4-FFF2-40B4-BE49-F238E27FC236}">
                <a16:creationId xmlns:a16="http://schemas.microsoft.com/office/drawing/2014/main" id="{526152D8-615F-4A5A-886D-E14B136CD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352800" y="1295400"/>
            <a:ext cx="7772400" cy="5562600"/>
          </a:xfrm>
          <a:prstGeom prst="rect">
            <a:avLst/>
          </a:pr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261F5B2-DC35-6E0F-9D0F-B70C18B6F49D}"/>
              </a:ext>
            </a:extLst>
          </p:cNvPr>
          <p:cNvSpPr>
            <a:spLocks noGrp="1"/>
          </p:cNvSpPr>
          <p:nvPr>
            <p:ph idx="1"/>
          </p:nvPr>
        </p:nvSpPr>
        <p:spPr>
          <a:xfrm>
            <a:off x="3491932" y="1447800"/>
            <a:ext cx="6557921" cy="5299841"/>
          </a:xfrm>
        </p:spPr>
        <p:txBody>
          <a:bodyPr>
            <a:normAutofit/>
          </a:bodyPr>
          <a:lstStyle/>
          <a:p>
            <a:pPr marL="0" indent="0">
              <a:buNone/>
            </a:pPr>
            <a:r>
              <a:rPr lang="en-GB" sz="1800" dirty="0"/>
              <a:t>My Career Goal</a:t>
            </a:r>
          </a:p>
          <a:p>
            <a:pPr>
              <a:buFont typeface="Wingdings" panose="05000000000000000000" pitchFamily="2" charset="2"/>
              <a:buChar char="Ø"/>
            </a:pPr>
            <a:r>
              <a:rPr lang="en-GB" sz="1800" dirty="0"/>
              <a:t>Residential Support Worker</a:t>
            </a:r>
          </a:p>
          <a:p>
            <a:pPr>
              <a:buFont typeface="Wingdings" panose="05000000000000000000" pitchFamily="2" charset="2"/>
              <a:buChar char="Ø"/>
            </a:pPr>
            <a:r>
              <a:rPr lang="en-GB" sz="1800" dirty="0"/>
              <a:t>Working with children &amp; young people</a:t>
            </a:r>
          </a:p>
          <a:p>
            <a:pPr marL="0" indent="0">
              <a:buNone/>
            </a:pPr>
            <a:r>
              <a:rPr lang="en-GB" sz="1800" dirty="0"/>
              <a:t>My Experience</a:t>
            </a:r>
          </a:p>
          <a:p>
            <a:pPr>
              <a:buFont typeface="Wingdings" panose="05000000000000000000" pitchFamily="2" charset="2"/>
              <a:buChar char="Ø"/>
            </a:pPr>
            <a:r>
              <a:rPr lang="en-GB" sz="1800" dirty="0"/>
              <a:t>Foster carer</a:t>
            </a:r>
          </a:p>
          <a:p>
            <a:pPr>
              <a:buFont typeface="Wingdings" panose="05000000000000000000" pitchFamily="2" charset="2"/>
              <a:buChar char="Ø"/>
            </a:pPr>
            <a:r>
              <a:rPr lang="en-GB" sz="1800" dirty="0"/>
              <a:t>Mother</a:t>
            </a:r>
          </a:p>
          <a:p>
            <a:pPr>
              <a:buFont typeface="Wingdings" panose="05000000000000000000" pitchFamily="2" charset="2"/>
              <a:buChar char="Ø"/>
            </a:pPr>
            <a:r>
              <a:rPr lang="en-GB" sz="1800" dirty="0"/>
              <a:t>Supporting children needs and wellbeing</a:t>
            </a:r>
          </a:p>
          <a:p>
            <a:pPr marL="0" indent="0">
              <a:buNone/>
            </a:pPr>
            <a:r>
              <a:rPr lang="en-GB" sz="1800" dirty="0"/>
              <a:t>My Skills</a:t>
            </a:r>
          </a:p>
          <a:p>
            <a:pPr>
              <a:buFont typeface="Wingdings" panose="05000000000000000000" pitchFamily="2" charset="2"/>
              <a:buChar char="Ø"/>
            </a:pPr>
            <a:r>
              <a:rPr lang="en-GB" sz="1800" dirty="0"/>
              <a:t>Communication &amp; empathy</a:t>
            </a:r>
          </a:p>
          <a:p>
            <a:pPr>
              <a:buFont typeface="Wingdings" panose="05000000000000000000" pitchFamily="2" charset="2"/>
              <a:buChar char="Ø"/>
            </a:pPr>
            <a:r>
              <a:rPr lang="en-GB" sz="1800" dirty="0"/>
              <a:t>Safeguarding &amp; teamwork</a:t>
            </a:r>
          </a:p>
          <a:p>
            <a:pPr marL="0" indent="0">
              <a:buNone/>
            </a:pPr>
            <a:r>
              <a:rPr lang="en-GB" sz="1800" dirty="0"/>
              <a:t>My Presentation</a:t>
            </a:r>
          </a:p>
          <a:p>
            <a:pPr>
              <a:buFont typeface="Wingdings" panose="05000000000000000000" pitchFamily="2" charset="2"/>
              <a:buChar char="Ø"/>
            </a:pPr>
            <a:r>
              <a:rPr lang="en-GB" sz="1800" dirty="0"/>
              <a:t>Personal SWOT analysis </a:t>
            </a:r>
          </a:p>
          <a:p>
            <a:pPr>
              <a:buFont typeface="Wingdings" panose="05000000000000000000" pitchFamily="2" charset="2"/>
              <a:buChar char="Ø"/>
            </a:pPr>
            <a:r>
              <a:rPr lang="en-GB" sz="1800" dirty="0"/>
              <a:t>Career development &amp; future goals</a:t>
            </a:r>
          </a:p>
        </p:txBody>
      </p:sp>
    </p:spTree>
    <p:extLst>
      <p:ext uri="{BB962C8B-B14F-4D97-AF65-F5344CB8AC3E}">
        <p14:creationId xmlns:p14="http://schemas.microsoft.com/office/powerpoint/2010/main" val="283794758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0331F6A-DA09-422D-8CED-00C0B45858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7C2F65-00C4-451C-8BFA-E765DEC17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0733" y="0"/>
            <a:ext cx="321564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EAE046-E815-F7DD-B37C-4E1142C9D193}"/>
              </a:ext>
            </a:extLst>
          </p:cNvPr>
          <p:cNvSpPr>
            <a:spLocks noGrp="1"/>
          </p:cNvSpPr>
          <p:nvPr>
            <p:ph type="title"/>
          </p:nvPr>
        </p:nvSpPr>
        <p:spPr>
          <a:xfrm>
            <a:off x="7825169" y="1447799"/>
            <a:ext cx="2731458" cy="4766734"/>
          </a:xfrm>
        </p:spPr>
        <p:txBody>
          <a:bodyPr>
            <a:normAutofit/>
          </a:bodyPr>
          <a:lstStyle/>
          <a:p>
            <a:r>
              <a:rPr lang="en-GB" sz="4000" b="1" dirty="0">
                <a:solidFill>
                  <a:schemeClr val="tx1"/>
                </a:solidFill>
              </a:rPr>
              <a:t>My Chosen Career</a:t>
            </a:r>
          </a:p>
        </p:txBody>
      </p:sp>
      <p:sp>
        <p:nvSpPr>
          <p:cNvPr id="12" name="Rectangle 11">
            <a:extLst>
              <a:ext uri="{FF2B5EF4-FFF2-40B4-BE49-F238E27FC236}">
                <a16:creationId xmlns:a16="http://schemas.microsoft.com/office/drawing/2014/main" id="{50DDF752-B2A6-49DC-B474-8E1F71AFF1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64859" y="0"/>
            <a:ext cx="1438656" cy="6858000"/>
          </a:xfrm>
          <a:prstGeom prst="rect">
            <a:avLst/>
          </a:prstGeom>
          <a:solidFill>
            <a:schemeClr val="bg2">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3" name="Content Placeholder 2">
            <a:extLst>
              <a:ext uri="{FF2B5EF4-FFF2-40B4-BE49-F238E27FC236}">
                <a16:creationId xmlns:a16="http://schemas.microsoft.com/office/drawing/2014/main" id="{B87E13A9-EC87-CFD0-7F24-FD143FD9117E}"/>
              </a:ext>
            </a:extLst>
          </p:cNvPr>
          <p:cNvSpPr>
            <a:spLocks noGrp="1"/>
          </p:cNvSpPr>
          <p:nvPr>
            <p:ph idx="1"/>
          </p:nvPr>
        </p:nvSpPr>
        <p:spPr>
          <a:xfrm>
            <a:off x="643467" y="1447798"/>
            <a:ext cx="6282984" cy="4766735"/>
          </a:xfrm>
        </p:spPr>
        <p:txBody>
          <a:bodyPr>
            <a:normAutofit/>
          </a:bodyPr>
          <a:lstStyle/>
          <a:p>
            <a:pPr marL="0" indent="0">
              <a:lnSpc>
                <a:spcPct val="90000"/>
              </a:lnSpc>
              <a:buNone/>
            </a:pPr>
            <a:r>
              <a:rPr lang="en-GB" sz="1600" b="1" dirty="0"/>
              <a:t>Residential Support Worker for children and young people</a:t>
            </a:r>
          </a:p>
          <a:p>
            <a:pPr marL="0" indent="0">
              <a:lnSpc>
                <a:spcPct val="90000"/>
              </a:lnSpc>
              <a:buNone/>
            </a:pPr>
            <a:r>
              <a:rPr lang="en-GB" sz="1600" dirty="0"/>
              <a:t>A Residential Support Worker supports children and young people people in residential care by:</a:t>
            </a:r>
          </a:p>
          <a:p>
            <a:pPr lvl="0">
              <a:lnSpc>
                <a:spcPct val="90000"/>
              </a:lnSpc>
            </a:pPr>
            <a:r>
              <a:rPr lang="en-GB" sz="1600" dirty="0"/>
              <a:t>Providing emotional and practical support</a:t>
            </a:r>
          </a:p>
          <a:p>
            <a:pPr lvl="0">
              <a:lnSpc>
                <a:spcPct val="90000"/>
              </a:lnSpc>
            </a:pPr>
            <a:r>
              <a:rPr lang="en-GB" sz="1600" dirty="0"/>
              <a:t>Building positive relationships</a:t>
            </a:r>
          </a:p>
          <a:p>
            <a:pPr lvl="0">
              <a:lnSpc>
                <a:spcPct val="90000"/>
              </a:lnSpc>
            </a:pPr>
            <a:r>
              <a:rPr lang="en-GB" sz="1600" dirty="0"/>
              <a:t>Promoting independence</a:t>
            </a:r>
          </a:p>
          <a:p>
            <a:pPr lvl="0">
              <a:lnSpc>
                <a:spcPct val="90000"/>
              </a:lnSpc>
            </a:pPr>
            <a:r>
              <a:rPr lang="en-GB" sz="1600" dirty="0"/>
              <a:t>Supporting education and development</a:t>
            </a:r>
          </a:p>
          <a:p>
            <a:pPr lvl="0">
              <a:lnSpc>
                <a:spcPct val="90000"/>
              </a:lnSpc>
            </a:pPr>
            <a:r>
              <a:rPr lang="en-GB" sz="1600" dirty="0"/>
              <a:t>Maintaining care records</a:t>
            </a:r>
          </a:p>
          <a:p>
            <a:pPr lvl="0">
              <a:lnSpc>
                <a:spcPct val="90000"/>
              </a:lnSpc>
            </a:pPr>
            <a:r>
              <a:rPr lang="en-GB" sz="1600" dirty="0"/>
              <a:t>Safeguarding children and young people</a:t>
            </a:r>
          </a:p>
          <a:p>
            <a:pPr lvl="0">
              <a:lnSpc>
                <a:spcPct val="90000"/>
              </a:lnSpc>
            </a:pPr>
            <a:r>
              <a:rPr lang="en-GB" sz="1600" dirty="0"/>
              <a:t>Working with families and professionals</a:t>
            </a:r>
          </a:p>
          <a:p>
            <a:pPr lvl="0">
              <a:lnSpc>
                <a:spcPct val="90000"/>
              </a:lnSpc>
            </a:pPr>
            <a:r>
              <a:rPr lang="en-GB" sz="1600" dirty="0"/>
              <a:t>Supporting children with their individual needs</a:t>
            </a:r>
          </a:p>
          <a:p>
            <a:pPr marL="0" indent="0">
              <a:lnSpc>
                <a:spcPct val="90000"/>
              </a:lnSpc>
              <a:buNone/>
            </a:pPr>
            <a:r>
              <a:rPr lang="en-GB" sz="1600" dirty="0"/>
              <a:t>The National Careers Service identifies patience, compassion, active listening, communication, teamwork and the ability to remain calm under pressure as important skills for this career (National Careers Service, 2026). </a:t>
            </a:r>
          </a:p>
          <a:p>
            <a:pPr>
              <a:lnSpc>
                <a:spcPct val="90000"/>
              </a:lnSpc>
            </a:pPr>
            <a:endParaRPr lang="en-GB" sz="1600" dirty="0"/>
          </a:p>
        </p:txBody>
      </p:sp>
      <p:pic>
        <p:nvPicPr>
          <p:cNvPr id="11" name="Picture 10">
            <a:extLst>
              <a:ext uri="{FF2B5EF4-FFF2-40B4-BE49-F238E27FC236}">
                <a16:creationId xmlns:a16="http://schemas.microsoft.com/office/drawing/2014/main" id="{9CD2C034-8562-2C1F-62ED-C8ADD92FC2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6154" y="4574103"/>
            <a:ext cx="3425846" cy="2283897"/>
          </a:xfrm>
          <a:prstGeom prst="rect">
            <a:avLst/>
          </a:prstGeom>
        </p:spPr>
      </p:pic>
    </p:spTree>
    <p:extLst>
      <p:ext uri="{BB962C8B-B14F-4D97-AF65-F5344CB8AC3E}">
        <p14:creationId xmlns:p14="http://schemas.microsoft.com/office/powerpoint/2010/main" val="198682849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1" name="Rectangle 30">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3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33" name="Picture 32">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29"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29D5002D-ECE1-4FCC-5DD7-652B3BB1998D}"/>
              </a:ext>
            </a:extLst>
          </p:cNvPr>
          <p:cNvSpPr>
            <a:spLocks noGrp="1"/>
          </p:cNvSpPr>
          <p:nvPr>
            <p:ph type="title"/>
          </p:nvPr>
        </p:nvSpPr>
        <p:spPr>
          <a:xfrm>
            <a:off x="806195" y="804672"/>
            <a:ext cx="3521359" cy="5248656"/>
          </a:xfrm>
        </p:spPr>
        <p:txBody>
          <a:bodyPr anchor="ctr">
            <a:normAutofit/>
          </a:bodyPr>
          <a:lstStyle/>
          <a:p>
            <a:pPr algn="ctr"/>
            <a:r>
              <a:rPr lang="en-GB" sz="4000" b="1" dirty="0"/>
              <a:t>Current Job Advert</a:t>
            </a:r>
          </a:p>
        </p:txBody>
      </p:sp>
      <p:sp>
        <p:nvSpPr>
          <p:cNvPr id="3" name="Content Placeholder 2">
            <a:extLst>
              <a:ext uri="{FF2B5EF4-FFF2-40B4-BE49-F238E27FC236}">
                <a16:creationId xmlns:a16="http://schemas.microsoft.com/office/drawing/2014/main" id="{97A6510A-134B-63D9-8488-8652003D6674}"/>
              </a:ext>
            </a:extLst>
          </p:cNvPr>
          <p:cNvSpPr>
            <a:spLocks noGrp="1"/>
          </p:cNvSpPr>
          <p:nvPr>
            <p:ph idx="1"/>
          </p:nvPr>
        </p:nvSpPr>
        <p:spPr>
          <a:xfrm>
            <a:off x="4975861" y="804671"/>
            <a:ext cx="6399930" cy="5248657"/>
          </a:xfrm>
        </p:spPr>
        <p:txBody>
          <a:bodyPr anchor="ctr">
            <a:normAutofit/>
          </a:bodyPr>
          <a:lstStyle/>
          <a:p>
            <a:pPr marL="0" indent="0">
              <a:lnSpc>
                <a:spcPct val="90000"/>
              </a:lnSpc>
              <a:buNone/>
            </a:pPr>
            <a:r>
              <a:rPr lang="en-GB" sz="1600" b="1"/>
              <a:t>Children’s Support Worker – Liverpool</a:t>
            </a:r>
            <a:endParaRPr lang="en-GB" sz="1600"/>
          </a:p>
          <a:p>
            <a:pPr>
              <a:lnSpc>
                <a:spcPct val="90000"/>
              </a:lnSpc>
            </a:pPr>
            <a:r>
              <a:rPr lang="en-GB" sz="1600" b="1"/>
              <a:t>Employer:</a:t>
            </a:r>
            <a:r>
              <a:rPr lang="en-GB" sz="1600"/>
              <a:t> Keys</a:t>
            </a:r>
            <a:br>
              <a:rPr lang="en-GB" sz="1600"/>
            </a:br>
            <a:r>
              <a:rPr lang="en-GB" sz="1600" b="1"/>
              <a:t>Location:</a:t>
            </a:r>
            <a:r>
              <a:rPr lang="en-GB" sz="1600"/>
              <a:t> Liverpool, L13</a:t>
            </a:r>
            <a:br>
              <a:rPr lang="en-GB" sz="1600"/>
            </a:br>
            <a:r>
              <a:rPr lang="en-GB" sz="1600" b="1"/>
              <a:t>Salary:</a:t>
            </a:r>
            <a:r>
              <a:rPr lang="en-GB" sz="1600"/>
              <a:t> £27,276–£28,696 per year</a:t>
            </a:r>
            <a:br>
              <a:rPr lang="en-GB" sz="1600"/>
            </a:br>
            <a:r>
              <a:rPr lang="en-GB" sz="1600" b="1"/>
              <a:t>Hours:</a:t>
            </a:r>
            <a:r>
              <a:rPr lang="en-GB" sz="1600"/>
              <a:t> 39 hours per week</a:t>
            </a:r>
            <a:br>
              <a:rPr lang="en-GB" sz="1600"/>
            </a:br>
            <a:r>
              <a:rPr lang="en-GB" sz="1600" b="1"/>
              <a:t>Posted:</a:t>
            </a:r>
            <a:r>
              <a:rPr lang="en-GB" sz="1600"/>
              <a:t> 1 October 2026</a:t>
            </a:r>
            <a:br>
              <a:rPr lang="en-GB" sz="1600"/>
            </a:br>
            <a:r>
              <a:rPr lang="en-GB" sz="1600" b="1"/>
              <a:t>Job type:</a:t>
            </a:r>
            <a:r>
              <a:rPr lang="en-GB" sz="1600"/>
              <a:t> Full-time</a:t>
            </a:r>
          </a:p>
          <a:p>
            <a:pPr marL="0" indent="0">
              <a:lnSpc>
                <a:spcPct val="90000"/>
              </a:lnSpc>
              <a:buNone/>
            </a:pPr>
            <a:r>
              <a:rPr lang="en-GB" sz="1600"/>
              <a:t>The advert states:</a:t>
            </a:r>
          </a:p>
          <a:p>
            <a:pPr lvl="0">
              <a:lnSpc>
                <a:spcPct val="90000"/>
              </a:lnSpc>
            </a:pPr>
            <a:r>
              <a:rPr lang="en-GB" sz="1600"/>
              <a:t>No experience needed</a:t>
            </a:r>
          </a:p>
          <a:p>
            <a:pPr lvl="0">
              <a:lnSpc>
                <a:spcPct val="90000"/>
              </a:lnSpc>
            </a:pPr>
            <a:r>
              <a:rPr lang="en-GB" sz="1600"/>
              <a:t>Full induction and introductory programme</a:t>
            </a:r>
          </a:p>
          <a:p>
            <a:pPr lvl="0">
              <a:lnSpc>
                <a:spcPct val="90000"/>
              </a:lnSpc>
            </a:pPr>
            <a:r>
              <a:rPr lang="en-GB" sz="1600"/>
              <a:t>Supporting children with complex needs</a:t>
            </a:r>
          </a:p>
          <a:p>
            <a:pPr lvl="0">
              <a:lnSpc>
                <a:spcPct val="90000"/>
              </a:lnSpc>
            </a:pPr>
            <a:r>
              <a:rPr lang="en-GB" sz="1600"/>
              <a:t>Supporting emotional and behavioural development</a:t>
            </a:r>
          </a:p>
          <a:p>
            <a:pPr lvl="0">
              <a:lnSpc>
                <a:spcPct val="90000"/>
              </a:lnSpc>
            </a:pPr>
            <a:r>
              <a:rPr lang="en-GB" sz="1600"/>
              <a:t>Building positive relationships</a:t>
            </a:r>
          </a:p>
          <a:p>
            <a:pPr lvl="0">
              <a:lnSpc>
                <a:spcPct val="90000"/>
              </a:lnSpc>
            </a:pPr>
            <a:r>
              <a:rPr lang="en-GB" sz="1600"/>
              <a:t>Helping young people achieve positive outcomes</a:t>
            </a:r>
          </a:p>
          <a:p>
            <a:pPr lvl="0">
              <a:lnSpc>
                <a:spcPct val="90000"/>
              </a:lnSpc>
            </a:pPr>
            <a:r>
              <a:rPr lang="en-GB" sz="1600"/>
              <a:t>Sleep-in shifts</a:t>
            </a:r>
          </a:p>
          <a:p>
            <a:pPr lvl="0">
              <a:lnSpc>
                <a:spcPct val="90000"/>
              </a:lnSpc>
            </a:pPr>
            <a:r>
              <a:rPr lang="en-GB" sz="1600"/>
              <a:t>Full UK driving licence required</a:t>
            </a:r>
          </a:p>
          <a:p>
            <a:pPr marL="0" indent="0">
              <a:lnSpc>
                <a:spcPct val="90000"/>
              </a:lnSpc>
              <a:buNone/>
            </a:pPr>
            <a:r>
              <a:rPr lang="en-GB" sz="1600"/>
              <a:t>(Keys Group, 2026). </a:t>
            </a:r>
          </a:p>
          <a:p>
            <a:pPr>
              <a:lnSpc>
                <a:spcPct val="90000"/>
              </a:lnSpc>
            </a:pPr>
            <a:endParaRPr lang="en-GB" sz="1600"/>
          </a:p>
        </p:txBody>
      </p:sp>
      <p:pic>
        <p:nvPicPr>
          <p:cNvPr id="7" name="Picture 6">
            <a:extLst>
              <a:ext uri="{FF2B5EF4-FFF2-40B4-BE49-F238E27FC236}">
                <a16:creationId xmlns:a16="http://schemas.microsoft.com/office/drawing/2014/main" id="{4FBE6AC4-5634-13FB-C5C8-E8C8F256F2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62381" y="4821022"/>
            <a:ext cx="2272053" cy="1407058"/>
          </a:xfrm>
          <a:prstGeom prst="ellipse">
            <a:avLst/>
          </a:prstGeom>
          <a:ln>
            <a:noFill/>
          </a:ln>
          <a:effectLst>
            <a:softEdge rad="112500"/>
          </a:effectLst>
        </p:spPr>
      </p:pic>
    </p:spTree>
    <p:extLst>
      <p:ext uri="{BB962C8B-B14F-4D97-AF65-F5344CB8AC3E}">
        <p14:creationId xmlns:p14="http://schemas.microsoft.com/office/powerpoint/2010/main" val="12290095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CD546A8-493D-727A-CC0D-1DE901A5BE11}"/>
              </a:ext>
            </a:extLst>
          </p:cNvPr>
          <p:cNvSpPr>
            <a:spLocks noGrp="1"/>
          </p:cNvSpPr>
          <p:nvPr>
            <p:ph type="title"/>
          </p:nvPr>
        </p:nvSpPr>
        <p:spPr>
          <a:xfrm>
            <a:off x="648930" y="629267"/>
            <a:ext cx="9252154" cy="1016654"/>
          </a:xfrm>
        </p:spPr>
        <p:txBody>
          <a:bodyPr>
            <a:normAutofit/>
          </a:bodyPr>
          <a:lstStyle/>
          <a:p>
            <a:r>
              <a:rPr lang="en-GB" sz="4000" b="1" dirty="0">
                <a:solidFill>
                  <a:srgbClr val="EBEBEB"/>
                </a:solidFill>
              </a:rPr>
              <a:t>My Strengths</a:t>
            </a:r>
          </a:p>
        </p:txBody>
      </p:sp>
      <p:sp useBgFill="1">
        <p:nvSpPr>
          <p:cNvPr id="16" name="Freeform: Shape 15">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3" name="Content Placeholder 2">
            <a:extLst>
              <a:ext uri="{FF2B5EF4-FFF2-40B4-BE49-F238E27FC236}">
                <a16:creationId xmlns:a16="http://schemas.microsoft.com/office/drawing/2014/main" id="{4B3A4CA0-BB13-F81C-A887-CB252C18CA49}"/>
              </a:ext>
            </a:extLst>
          </p:cNvPr>
          <p:cNvSpPr>
            <a:spLocks noGrp="1"/>
          </p:cNvSpPr>
          <p:nvPr>
            <p:ph idx="1"/>
          </p:nvPr>
        </p:nvSpPr>
        <p:spPr>
          <a:xfrm>
            <a:off x="222421" y="2434281"/>
            <a:ext cx="7166919" cy="4164227"/>
          </a:xfrm>
        </p:spPr>
        <p:txBody>
          <a:bodyPr>
            <a:normAutofit fontScale="85000" lnSpcReduction="20000"/>
          </a:bodyPr>
          <a:lstStyle/>
          <a:p>
            <a:pPr marL="0" indent="0">
              <a:lnSpc>
                <a:spcPct val="90000"/>
              </a:lnSpc>
              <a:buNone/>
            </a:pPr>
            <a:r>
              <a:rPr lang="en-GB" sz="1700" b="1" dirty="0"/>
              <a:t>Communication</a:t>
            </a:r>
            <a:endParaRPr lang="en-GB" sz="1700" dirty="0"/>
          </a:p>
          <a:p>
            <a:pPr lvl="0">
              <a:lnSpc>
                <a:spcPct val="90000"/>
              </a:lnSpc>
            </a:pPr>
            <a:r>
              <a:rPr lang="en-GB" sz="1700" dirty="0"/>
              <a:t>Communicating with children and professionals and tailoring my communication depending on audience type i.e., calm and age-appropriate or professional and clear.</a:t>
            </a:r>
          </a:p>
          <a:p>
            <a:pPr marL="0" indent="0">
              <a:lnSpc>
                <a:spcPct val="90000"/>
              </a:lnSpc>
              <a:buNone/>
            </a:pPr>
            <a:r>
              <a:rPr lang="en-GB" sz="1700" b="1" dirty="0"/>
              <a:t>Patience</a:t>
            </a:r>
            <a:endParaRPr lang="en-GB" sz="1700" dirty="0"/>
          </a:p>
          <a:p>
            <a:pPr lvl="0">
              <a:lnSpc>
                <a:spcPct val="90000"/>
              </a:lnSpc>
            </a:pPr>
            <a:r>
              <a:rPr lang="en-GB" sz="1700" dirty="0"/>
              <a:t>Understanding that every child has different needs and complexities.</a:t>
            </a:r>
          </a:p>
          <a:p>
            <a:pPr marL="0" indent="0">
              <a:lnSpc>
                <a:spcPct val="90000"/>
              </a:lnSpc>
              <a:buNone/>
            </a:pPr>
            <a:r>
              <a:rPr lang="en-GB" sz="1700" b="1" dirty="0"/>
              <a:t>Empathy and compassion</a:t>
            </a:r>
            <a:endParaRPr lang="en-GB" sz="1700" dirty="0"/>
          </a:p>
          <a:p>
            <a:pPr lvl="0">
              <a:lnSpc>
                <a:spcPct val="90000"/>
              </a:lnSpc>
            </a:pPr>
            <a:r>
              <a:rPr lang="en-GB" sz="1700" dirty="0"/>
              <a:t>Listening and responding to children’s feelings. Ensuring that they feel heard and understood.</a:t>
            </a:r>
          </a:p>
          <a:p>
            <a:pPr marL="0" indent="0">
              <a:lnSpc>
                <a:spcPct val="90000"/>
              </a:lnSpc>
              <a:buNone/>
            </a:pPr>
            <a:r>
              <a:rPr lang="en-GB" sz="1700" b="1" dirty="0"/>
              <a:t>Safeguarding awareness</a:t>
            </a:r>
            <a:endParaRPr lang="en-GB" sz="1700" dirty="0"/>
          </a:p>
          <a:p>
            <a:pPr lvl="0">
              <a:lnSpc>
                <a:spcPct val="90000"/>
              </a:lnSpc>
            </a:pPr>
            <a:r>
              <a:rPr lang="en-GB" sz="1700" dirty="0"/>
              <a:t>Understanding the importance of keeping children safe and protected.</a:t>
            </a:r>
          </a:p>
          <a:p>
            <a:pPr marL="0" indent="0">
              <a:lnSpc>
                <a:spcPct val="90000"/>
              </a:lnSpc>
              <a:buNone/>
            </a:pPr>
            <a:r>
              <a:rPr lang="en-GB" sz="1700" b="1" dirty="0"/>
              <a:t>Teamwork</a:t>
            </a:r>
            <a:endParaRPr lang="en-GB" sz="1700" dirty="0"/>
          </a:p>
          <a:p>
            <a:pPr lvl="0">
              <a:lnSpc>
                <a:spcPct val="90000"/>
              </a:lnSpc>
            </a:pPr>
            <a:r>
              <a:rPr lang="en-GB" sz="1700" dirty="0"/>
              <a:t>Working with social workers and other professionals effectively.</a:t>
            </a:r>
          </a:p>
          <a:p>
            <a:pPr marL="0" indent="0">
              <a:lnSpc>
                <a:spcPct val="90000"/>
              </a:lnSpc>
              <a:buNone/>
            </a:pPr>
            <a:r>
              <a:rPr lang="en-GB" sz="1700" b="1" dirty="0"/>
              <a:t>Resilience</a:t>
            </a:r>
            <a:endParaRPr lang="en-GB" sz="1700" dirty="0"/>
          </a:p>
          <a:p>
            <a:pPr lvl="0">
              <a:lnSpc>
                <a:spcPct val="90000"/>
              </a:lnSpc>
            </a:pPr>
            <a:r>
              <a:rPr lang="en-GB" sz="1700" dirty="0"/>
              <a:t>Remaining calm when situations are challenging which is not only important for oneself but also for the young person. </a:t>
            </a:r>
          </a:p>
          <a:p>
            <a:pPr marL="0" indent="0">
              <a:lnSpc>
                <a:spcPct val="90000"/>
              </a:lnSpc>
              <a:buNone/>
            </a:pPr>
            <a:r>
              <a:rPr lang="en-GB" sz="1700" dirty="0"/>
              <a:t>(GOV.UK, 2026a). </a:t>
            </a:r>
          </a:p>
          <a:p>
            <a:pPr marL="0" lvl="0" indent="0">
              <a:lnSpc>
                <a:spcPct val="90000"/>
              </a:lnSpc>
              <a:buNone/>
            </a:pPr>
            <a:endParaRPr lang="en-GB" sz="1000" dirty="0"/>
          </a:p>
          <a:p>
            <a:pPr>
              <a:lnSpc>
                <a:spcPct val="90000"/>
              </a:lnSpc>
            </a:pPr>
            <a:endParaRPr lang="en-GB" sz="800" dirty="0"/>
          </a:p>
        </p:txBody>
      </p:sp>
      <p:pic>
        <p:nvPicPr>
          <p:cNvPr id="5" name="Picture 4">
            <a:extLst>
              <a:ext uri="{FF2B5EF4-FFF2-40B4-BE49-F238E27FC236}">
                <a16:creationId xmlns:a16="http://schemas.microsoft.com/office/drawing/2014/main" id="{D2F3B27C-A0DA-2F8F-0FD6-AE9DFFDDBA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9406" y="3106151"/>
            <a:ext cx="4277770" cy="24062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31956857"/>
      </p:ext>
    </p:extLst>
  </p:cSld>
  <p:clrMapOvr>
    <a:overrideClrMapping bg1="lt1" tx1="dk1" bg2="lt2" tx2="dk2" accent1="accent1" accent2="accent2" accent3="accent3" accent4="accent4" accent5="accent5" accent6="accent6" hlink="hlink" folHlink="folHlink"/>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5622F-CAAA-71F3-35DF-323CFC829602}"/>
              </a:ext>
            </a:extLst>
          </p:cNvPr>
          <p:cNvSpPr>
            <a:spLocks noGrp="1"/>
          </p:cNvSpPr>
          <p:nvPr>
            <p:ph type="title"/>
          </p:nvPr>
        </p:nvSpPr>
        <p:spPr>
          <a:xfrm>
            <a:off x="235211" y="226166"/>
            <a:ext cx="9404723" cy="1400530"/>
          </a:xfrm>
        </p:spPr>
        <p:txBody>
          <a:bodyPr/>
          <a:lstStyle/>
          <a:p>
            <a:r>
              <a:rPr lang="en-GB" sz="4000" b="1" dirty="0"/>
              <a:t>My Weaknesses</a:t>
            </a:r>
          </a:p>
        </p:txBody>
      </p:sp>
      <p:pic>
        <p:nvPicPr>
          <p:cNvPr id="5" name="Picture 4">
            <a:extLst>
              <a:ext uri="{FF2B5EF4-FFF2-40B4-BE49-F238E27FC236}">
                <a16:creationId xmlns:a16="http://schemas.microsoft.com/office/drawing/2014/main" id="{5EACC51B-8C35-87FA-3DC3-964915FD6009}"/>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5276650" y="2075614"/>
            <a:ext cx="6915350" cy="2706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Content Placeholder 2">
            <a:extLst>
              <a:ext uri="{FF2B5EF4-FFF2-40B4-BE49-F238E27FC236}">
                <a16:creationId xmlns:a16="http://schemas.microsoft.com/office/drawing/2014/main" id="{0062072E-75D0-C7B7-6294-998711AB40A0}"/>
              </a:ext>
            </a:extLst>
          </p:cNvPr>
          <p:cNvSpPr>
            <a:spLocks noGrp="1"/>
          </p:cNvSpPr>
          <p:nvPr>
            <p:ph idx="1"/>
          </p:nvPr>
        </p:nvSpPr>
        <p:spPr>
          <a:xfrm>
            <a:off x="235212" y="2075613"/>
            <a:ext cx="6107716" cy="4001095"/>
          </a:xfrm>
        </p:spPr>
        <p:txBody>
          <a:bodyPr>
            <a:normAutofit lnSpcReduction="10000"/>
          </a:bodyPr>
          <a:lstStyle/>
          <a:p>
            <a:pPr marL="0" indent="0">
              <a:buNone/>
            </a:pPr>
            <a:r>
              <a:rPr lang="en-GB" b="1" dirty="0"/>
              <a:t>Areas I Need to Develop</a:t>
            </a:r>
            <a:endParaRPr lang="en-GB" dirty="0"/>
          </a:p>
          <a:p>
            <a:pPr lvl="0"/>
            <a:r>
              <a:rPr lang="en-GB" dirty="0"/>
              <a:t>Limited experience working inside a residential setting</a:t>
            </a:r>
          </a:p>
          <a:p>
            <a:pPr lvl="0"/>
            <a:r>
              <a:rPr lang="en-GB" dirty="0"/>
              <a:t>Need to develop further professional documentation skills</a:t>
            </a:r>
          </a:p>
          <a:p>
            <a:pPr lvl="0"/>
            <a:r>
              <a:rPr lang="en-GB" dirty="0"/>
              <a:t>Need more experience with formal care plans and risk assessments</a:t>
            </a:r>
          </a:p>
          <a:p>
            <a:pPr lvl="0"/>
            <a:r>
              <a:rPr lang="en-GB" dirty="0"/>
              <a:t>Continue developing knowledge of behaviour management</a:t>
            </a:r>
          </a:p>
          <a:p>
            <a:pPr lvl="0"/>
            <a:r>
              <a:rPr lang="en-GB" dirty="0"/>
              <a:t>Need to build further professional confidence</a:t>
            </a:r>
          </a:p>
          <a:p>
            <a:endParaRPr lang="en-GB" dirty="0"/>
          </a:p>
        </p:txBody>
      </p:sp>
    </p:spTree>
    <p:extLst>
      <p:ext uri="{BB962C8B-B14F-4D97-AF65-F5344CB8AC3E}">
        <p14:creationId xmlns:p14="http://schemas.microsoft.com/office/powerpoint/2010/main" val="24023285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30FB99-8DE8-6BBC-1A5A-451A801F0F37}"/>
              </a:ext>
            </a:extLst>
          </p:cNvPr>
          <p:cNvSpPr>
            <a:spLocks noGrp="1"/>
          </p:cNvSpPr>
          <p:nvPr>
            <p:ph type="title"/>
          </p:nvPr>
        </p:nvSpPr>
        <p:spPr>
          <a:xfrm>
            <a:off x="62876" y="221449"/>
            <a:ext cx="6188190" cy="1622321"/>
          </a:xfrm>
        </p:spPr>
        <p:txBody>
          <a:bodyPr>
            <a:normAutofit/>
          </a:bodyPr>
          <a:lstStyle/>
          <a:p>
            <a:r>
              <a:rPr lang="en-GB" sz="4000" b="1" dirty="0">
                <a:solidFill>
                  <a:srgbClr val="EBEBEB"/>
                </a:solidFill>
              </a:rPr>
              <a:t>Opportunities </a:t>
            </a:r>
          </a:p>
        </p:txBody>
      </p:sp>
      <p:sp>
        <p:nvSpPr>
          <p:cNvPr id="3" name="Content Placeholder 2">
            <a:extLst>
              <a:ext uri="{FF2B5EF4-FFF2-40B4-BE49-F238E27FC236}">
                <a16:creationId xmlns:a16="http://schemas.microsoft.com/office/drawing/2014/main" id="{CE99C123-B6FE-68B6-3D16-8808CA86C586}"/>
              </a:ext>
            </a:extLst>
          </p:cNvPr>
          <p:cNvSpPr>
            <a:spLocks noGrp="1"/>
          </p:cNvSpPr>
          <p:nvPr>
            <p:ph idx="1"/>
          </p:nvPr>
        </p:nvSpPr>
        <p:spPr>
          <a:xfrm>
            <a:off x="162046" y="1504709"/>
            <a:ext cx="6967959" cy="5131842"/>
          </a:xfrm>
        </p:spPr>
        <p:txBody>
          <a:bodyPr>
            <a:normAutofit/>
          </a:bodyPr>
          <a:lstStyle/>
          <a:p>
            <a:pPr marL="0" indent="0">
              <a:lnSpc>
                <a:spcPct val="90000"/>
              </a:lnSpc>
              <a:buNone/>
            </a:pPr>
            <a:r>
              <a:rPr lang="en-GB" sz="1050" b="1" dirty="0">
                <a:solidFill>
                  <a:srgbClr val="FFFFFF"/>
                </a:solidFill>
              </a:rPr>
              <a:t>Education</a:t>
            </a:r>
            <a:endParaRPr lang="en-GB" sz="1050" dirty="0">
              <a:solidFill>
                <a:srgbClr val="FFFFFF"/>
              </a:solidFill>
            </a:endParaRPr>
          </a:p>
          <a:p>
            <a:pPr lvl="0">
              <a:lnSpc>
                <a:spcPct val="90000"/>
              </a:lnSpc>
            </a:pPr>
            <a:r>
              <a:rPr lang="en-GB" sz="1050" dirty="0">
                <a:solidFill>
                  <a:srgbClr val="FFFFFF"/>
                </a:solidFill>
              </a:rPr>
              <a:t>Continue my Health &amp; Social Care studies which will provide me with the relevant theoretical knowledge</a:t>
            </a:r>
          </a:p>
          <a:p>
            <a:pPr marL="0" indent="0">
              <a:lnSpc>
                <a:spcPct val="90000"/>
              </a:lnSpc>
              <a:buNone/>
            </a:pPr>
            <a:r>
              <a:rPr lang="en-GB" sz="1050" b="1" dirty="0">
                <a:solidFill>
                  <a:srgbClr val="FFFFFF"/>
                </a:solidFill>
              </a:rPr>
              <a:t>Training through physical experience or online training i.e., interactive modules</a:t>
            </a:r>
            <a:endParaRPr lang="en-GB" sz="1050" dirty="0">
              <a:solidFill>
                <a:srgbClr val="FFFFFF"/>
              </a:solidFill>
            </a:endParaRPr>
          </a:p>
          <a:p>
            <a:pPr lvl="0">
              <a:lnSpc>
                <a:spcPct val="90000"/>
              </a:lnSpc>
            </a:pPr>
            <a:r>
              <a:rPr lang="en-GB" sz="1050" dirty="0">
                <a:solidFill>
                  <a:srgbClr val="FFFFFF"/>
                </a:solidFill>
              </a:rPr>
              <a:t>Safeguarding</a:t>
            </a:r>
          </a:p>
          <a:p>
            <a:pPr lvl="0">
              <a:lnSpc>
                <a:spcPct val="90000"/>
              </a:lnSpc>
            </a:pPr>
            <a:r>
              <a:rPr lang="en-GB" sz="1050" dirty="0">
                <a:solidFill>
                  <a:srgbClr val="FFFFFF"/>
                </a:solidFill>
              </a:rPr>
              <a:t>Child Protection</a:t>
            </a:r>
          </a:p>
          <a:p>
            <a:pPr lvl="0">
              <a:lnSpc>
                <a:spcPct val="90000"/>
              </a:lnSpc>
            </a:pPr>
            <a:r>
              <a:rPr lang="en-GB" sz="1050" dirty="0">
                <a:solidFill>
                  <a:srgbClr val="FFFFFF"/>
                </a:solidFill>
              </a:rPr>
              <a:t>First aid</a:t>
            </a:r>
          </a:p>
          <a:p>
            <a:pPr lvl="0">
              <a:lnSpc>
                <a:spcPct val="90000"/>
              </a:lnSpc>
            </a:pPr>
            <a:r>
              <a:rPr lang="en-GB" sz="1050" dirty="0">
                <a:solidFill>
                  <a:srgbClr val="FFFFFF"/>
                </a:solidFill>
              </a:rPr>
              <a:t>Mental health</a:t>
            </a:r>
          </a:p>
          <a:p>
            <a:pPr lvl="0">
              <a:lnSpc>
                <a:spcPct val="90000"/>
              </a:lnSpc>
            </a:pPr>
            <a:r>
              <a:rPr lang="en-GB" sz="1050" dirty="0">
                <a:solidFill>
                  <a:srgbClr val="FFFFFF"/>
                </a:solidFill>
              </a:rPr>
              <a:t>Behaviour management</a:t>
            </a:r>
          </a:p>
          <a:p>
            <a:pPr marL="0" indent="0">
              <a:lnSpc>
                <a:spcPct val="90000"/>
              </a:lnSpc>
              <a:buNone/>
            </a:pPr>
            <a:r>
              <a:rPr lang="en-GB" sz="1050" b="1" dirty="0">
                <a:solidFill>
                  <a:srgbClr val="FFFFFF"/>
                </a:solidFill>
              </a:rPr>
              <a:t>Work experience</a:t>
            </a:r>
            <a:endParaRPr lang="en-GB" sz="1050" dirty="0">
              <a:solidFill>
                <a:srgbClr val="FFFFFF"/>
              </a:solidFill>
            </a:endParaRPr>
          </a:p>
          <a:p>
            <a:pPr lvl="0">
              <a:lnSpc>
                <a:spcPct val="90000"/>
              </a:lnSpc>
            </a:pPr>
            <a:r>
              <a:rPr lang="en-GB" sz="1050" dirty="0">
                <a:solidFill>
                  <a:srgbClr val="FFFFFF"/>
                </a:solidFill>
              </a:rPr>
              <a:t>Residential childcare</a:t>
            </a:r>
          </a:p>
          <a:p>
            <a:pPr lvl="0">
              <a:lnSpc>
                <a:spcPct val="90000"/>
              </a:lnSpc>
            </a:pPr>
            <a:r>
              <a:rPr lang="en-GB" sz="1050" dirty="0">
                <a:solidFill>
                  <a:srgbClr val="FFFFFF"/>
                </a:solidFill>
              </a:rPr>
              <a:t>Volunteering</a:t>
            </a:r>
          </a:p>
          <a:p>
            <a:pPr lvl="0">
              <a:lnSpc>
                <a:spcPct val="90000"/>
              </a:lnSpc>
            </a:pPr>
            <a:r>
              <a:rPr lang="en-GB" sz="1050" dirty="0">
                <a:solidFill>
                  <a:srgbClr val="FFFFFF"/>
                </a:solidFill>
              </a:rPr>
              <a:t>Shadowing experienced staff</a:t>
            </a:r>
          </a:p>
          <a:p>
            <a:pPr marL="0" indent="0">
              <a:lnSpc>
                <a:spcPct val="90000"/>
              </a:lnSpc>
              <a:buNone/>
            </a:pPr>
            <a:r>
              <a:rPr lang="en-GB" sz="1050" b="1" dirty="0">
                <a:solidFill>
                  <a:srgbClr val="FFFFFF"/>
                </a:solidFill>
              </a:rPr>
              <a:t>Career progression</a:t>
            </a:r>
            <a:endParaRPr lang="en-GB" sz="1050" dirty="0">
              <a:solidFill>
                <a:srgbClr val="FFFFFF"/>
              </a:solidFill>
            </a:endParaRPr>
          </a:p>
          <a:p>
            <a:pPr lvl="0">
              <a:lnSpc>
                <a:spcPct val="90000"/>
              </a:lnSpc>
            </a:pPr>
            <a:r>
              <a:rPr lang="en-GB" sz="1050" dirty="0">
                <a:solidFill>
                  <a:srgbClr val="FFFFFF"/>
                </a:solidFill>
              </a:rPr>
              <a:t>Senior Support Worker</a:t>
            </a:r>
          </a:p>
          <a:p>
            <a:pPr lvl="0">
              <a:lnSpc>
                <a:spcPct val="90000"/>
              </a:lnSpc>
            </a:pPr>
            <a:r>
              <a:rPr lang="en-GB" sz="1050" dirty="0">
                <a:solidFill>
                  <a:srgbClr val="FFFFFF"/>
                </a:solidFill>
              </a:rPr>
              <a:t>Residential Support Manager</a:t>
            </a:r>
          </a:p>
          <a:p>
            <a:pPr lvl="0">
              <a:lnSpc>
                <a:spcPct val="90000"/>
              </a:lnSpc>
            </a:pPr>
            <a:r>
              <a:rPr lang="en-GB" sz="1050" dirty="0">
                <a:solidFill>
                  <a:srgbClr val="FFFFFF"/>
                </a:solidFill>
              </a:rPr>
              <a:t>Further study towards social work or another care profession</a:t>
            </a:r>
          </a:p>
          <a:p>
            <a:pPr>
              <a:lnSpc>
                <a:spcPct val="90000"/>
              </a:lnSpc>
            </a:pPr>
            <a:r>
              <a:rPr lang="en-GB" sz="1050" dirty="0">
                <a:solidFill>
                  <a:srgbClr val="FFFFFF"/>
                </a:solidFill>
              </a:rPr>
              <a:t>The National Careers Service states that people can enter residential support work through college courses, apprenticeships, working towards the role or direct application. It also specifically states that experience in fostering could be helpful (National Careers Service, 2026). </a:t>
            </a:r>
          </a:p>
          <a:p>
            <a:pPr>
              <a:lnSpc>
                <a:spcPct val="90000"/>
              </a:lnSpc>
            </a:pPr>
            <a:endParaRPr lang="en-GB" sz="500" dirty="0">
              <a:solidFill>
                <a:srgbClr val="FFFFFF"/>
              </a:solidFill>
            </a:endParaRPr>
          </a:p>
        </p:txBody>
      </p:sp>
      <p:sp>
        <p:nvSpPr>
          <p:cNvPr id="19"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a:extLst>
              <a:ext uri="{FF2B5EF4-FFF2-40B4-BE49-F238E27FC236}">
                <a16:creationId xmlns:a16="http://schemas.microsoft.com/office/drawing/2014/main" id="{D0785603-D227-D705-08BA-0B68911430A2}"/>
              </a:ext>
            </a:extLst>
          </p:cNvPr>
          <p:cNvPicPr>
            <a:picLocks noChangeAspect="1"/>
          </p:cNvPicPr>
          <p:nvPr/>
        </p:nvPicPr>
        <p:blipFill>
          <a:blip r:embed="rId4">
            <a:extLst>
              <a:ext uri="{28A0092B-C50C-407E-A947-70E740481C1C}">
                <a14:useLocalDpi xmlns:a14="http://schemas.microsoft.com/office/drawing/2010/main" val="0"/>
              </a:ext>
            </a:extLst>
          </a:blip>
          <a:srcRect l="1253" r="26376"/>
          <a:stretch>
            <a:fillRect/>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17125769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C1A6E1C-A9C4-BADC-9439-8C47124C39A2}"/>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25158" b="18592"/>
          <a:stretch>
            <a:fillRect/>
          </a:stretch>
        </p:blipFill>
        <p:spPr>
          <a:xfrm>
            <a:off x="20" y="-1"/>
            <a:ext cx="12191980" cy="6858000"/>
          </a:xfrm>
          <a:prstGeom prst="rect">
            <a:avLst/>
          </a:prstGeom>
        </p:spPr>
      </p:pic>
      <p:sp>
        <p:nvSpPr>
          <p:cNvPr id="2" name="Title 1">
            <a:extLst>
              <a:ext uri="{FF2B5EF4-FFF2-40B4-BE49-F238E27FC236}">
                <a16:creationId xmlns:a16="http://schemas.microsoft.com/office/drawing/2014/main" id="{2BF7A842-D52F-0C78-4992-92EFA097E6D6}"/>
              </a:ext>
            </a:extLst>
          </p:cNvPr>
          <p:cNvSpPr>
            <a:spLocks noGrp="1"/>
          </p:cNvSpPr>
          <p:nvPr>
            <p:ph type="title"/>
          </p:nvPr>
        </p:nvSpPr>
        <p:spPr>
          <a:xfrm>
            <a:off x="646111" y="452718"/>
            <a:ext cx="9404723" cy="1400530"/>
          </a:xfrm>
        </p:spPr>
        <p:txBody>
          <a:bodyPr>
            <a:normAutofit/>
          </a:bodyPr>
          <a:lstStyle/>
          <a:p>
            <a:r>
              <a:rPr lang="en-GB" sz="4000" b="1" dirty="0"/>
              <a:t>Threats</a:t>
            </a:r>
            <a:r>
              <a:rPr lang="en-GB" sz="4000" dirty="0"/>
              <a:t> </a:t>
            </a:r>
          </a:p>
        </p:txBody>
      </p:sp>
      <p:sp>
        <p:nvSpPr>
          <p:cNvPr id="14" name="Rectangle 13">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DED2FACA-29C5-0E0B-C8BC-BCF14632EF85}"/>
              </a:ext>
            </a:extLst>
          </p:cNvPr>
          <p:cNvSpPr>
            <a:spLocks noGrp="1"/>
          </p:cNvSpPr>
          <p:nvPr>
            <p:ph idx="1"/>
          </p:nvPr>
        </p:nvSpPr>
        <p:spPr>
          <a:xfrm>
            <a:off x="1103312" y="2052918"/>
            <a:ext cx="8946541" cy="4195481"/>
          </a:xfrm>
        </p:spPr>
        <p:txBody>
          <a:bodyPr>
            <a:normAutofit/>
          </a:bodyPr>
          <a:lstStyle/>
          <a:p>
            <a:pPr marL="0" indent="0">
              <a:lnSpc>
                <a:spcPct val="90000"/>
              </a:lnSpc>
              <a:buNone/>
            </a:pPr>
            <a:r>
              <a:rPr lang="en-GB" sz="1600" b="1" dirty="0"/>
              <a:t>Potential Threats</a:t>
            </a:r>
            <a:endParaRPr lang="en-GB" sz="1600" dirty="0"/>
          </a:p>
          <a:p>
            <a:pPr lvl="0">
              <a:lnSpc>
                <a:spcPct val="90000"/>
              </a:lnSpc>
            </a:pPr>
            <a:r>
              <a:rPr lang="en-GB" sz="1600" dirty="0"/>
              <a:t>Emotional demands of the job</a:t>
            </a:r>
          </a:p>
          <a:p>
            <a:pPr lvl="0">
              <a:lnSpc>
                <a:spcPct val="90000"/>
              </a:lnSpc>
            </a:pPr>
            <a:r>
              <a:rPr lang="en-GB" sz="1600" dirty="0"/>
              <a:t>Challenging behaviour</a:t>
            </a:r>
          </a:p>
          <a:p>
            <a:pPr lvl="0">
              <a:lnSpc>
                <a:spcPct val="90000"/>
              </a:lnSpc>
            </a:pPr>
            <a:r>
              <a:rPr lang="en-GB" sz="1600" dirty="0"/>
              <a:t>Working under pressure</a:t>
            </a:r>
          </a:p>
          <a:p>
            <a:pPr lvl="0">
              <a:lnSpc>
                <a:spcPct val="90000"/>
              </a:lnSpc>
            </a:pPr>
            <a:r>
              <a:rPr lang="en-GB" sz="1600" dirty="0"/>
              <a:t>Shift work, evenings and weekends</a:t>
            </a:r>
          </a:p>
          <a:p>
            <a:pPr lvl="0">
              <a:lnSpc>
                <a:spcPct val="90000"/>
              </a:lnSpc>
            </a:pPr>
            <a:r>
              <a:rPr lang="en-GB" sz="1600" dirty="0"/>
              <a:t>Lack of residential experience</a:t>
            </a:r>
          </a:p>
          <a:p>
            <a:pPr lvl="0">
              <a:lnSpc>
                <a:spcPct val="90000"/>
              </a:lnSpc>
            </a:pPr>
            <a:r>
              <a:rPr lang="en-GB" sz="1600" dirty="0"/>
              <a:t>Maintaining professional boundaries</a:t>
            </a:r>
          </a:p>
          <a:p>
            <a:pPr lvl="0">
              <a:lnSpc>
                <a:spcPct val="90000"/>
              </a:lnSpc>
            </a:pPr>
            <a:r>
              <a:rPr lang="en-GB" sz="1600" dirty="0"/>
              <a:t>Safeguarding responsibilities</a:t>
            </a:r>
          </a:p>
          <a:p>
            <a:pPr marL="0" indent="0">
              <a:lnSpc>
                <a:spcPct val="90000"/>
              </a:lnSpc>
              <a:buNone/>
            </a:pPr>
            <a:r>
              <a:rPr lang="en-GB" sz="1600" b="1" dirty="0"/>
              <a:t>How I can manage them</a:t>
            </a:r>
            <a:endParaRPr lang="en-GB" sz="1600" dirty="0"/>
          </a:p>
          <a:p>
            <a:pPr>
              <a:lnSpc>
                <a:spcPct val="90000"/>
              </a:lnSpc>
            </a:pPr>
            <a:r>
              <a:rPr lang="en-GB" sz="1600" b="1" dirty="0"/>
              <a:t>Training + supervision + teamwork + resilience</a:t>
            </a:r>
          </a:p>
          <a:p>
            <a:pPr marL="0" indent="0">
              <a:lnSpc>
                <a:spcPct val="90000"/>
              </a:lnSpc>
              <a:buNone/>
            </a:pPr>
            <a:endParaRPr lang="en-GB" sz="1600" dirty="0"/>
          </a:p>
          <a:p>
            <a:pPr marL="0" indent="0">
              <a:lnSpc>
                <a:spcPct val="90000"/>
              </a:lnSpc>
              <a:buNone/>
            </a:pPr>
            <a:r>
              <a:rPr lang="en-GB" sz="1600" dirty="0"/>
              <a:t>(National Careers Service, 2026). </a:t>
            </a:r>
          </a:p>
          <a:p>
            <a:pPr marL="0" indent="0">
              <a:lnSpc>
                <a:spcPct val="90000"/>
              </a:lnSpc>
              <a:buNone/>
            </a:pPr>
            <a:endParaRPr lang="en-GB" sz="1600" dirty="0"/>
          </a:p>
          <a:p>
            <a:pPr>
              <a:lnSpc>
                <a:spcPct val="90000"/>
              </a:lnSpc>
            </a:pPr>
            <a:endParaRPr lang="en-GB" sz="1600" dirty="0"/>
          </a:p>
        </p:txBody>
      </p:sp>
    </p:spTree>
    <p:extLst>
      <p:ext uri="{BB962C8B-B14F-4D97-AF65-F5344CB8AC3E}">
        <p14:creationId xmlns:p14="http://schemas.microsoft.com/office/powerpoint/2010/main" val="114423373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38A89-FABD-5D1D-1F8A-652711664FE8}"/>
              </a:ext>
            </a:extLst>
          </p:cNvPr>
          <p:cNvSpPr>
            <a:spLocks noGrp="1"/>
          </p:cNvSpPr>
          <p:nvPr>
            <p:ph type="title"/>
          </p:nvPr>
        </p:nvSpPr>
        <p:spPr>
          <a:xfrm>
            <a:off x="105064" y="452718"/>
            <a:ext cx="4706628" cy="1400530"/>
          </a:xfrm>
        </p:spPr>
        <p:txBody>
          <a:bodyPr>
            <a:normAutofit/>
          </a:bodyPr>
          <a:lstStyle/>
          <a:p>
            <a:pPr>
              <a:lnSpc>
                <a:spcPct val="90000"/>
              </a:lnSpc>
            </a:pPr>
            <a:r>
              <a:rPr lang="en-GB" sz="4000" b="1" dirty="0"/>
              <a:t>How My Strengths Can Help</a:t>
            </a:r>
          </a:p>
        </p:txBody>
      </p:sp>
      <p:sp>
        <p:nvSpPr>
          <p:cNvPr id="11" name="Freeform: Shape 10">
            <a:extLst>
              <a:ext uri="{FF2B5EF4-FFF2-40B4-BE49-F238E27FC236}">
                <a16:creationId xmlns:a16="http://schemas.microsoft.com/office/drawing/2014/main" id="{7D9681AB-65CF-47E9-9FA3-7B05D63499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7191 h 6985200"/>
              <a:gd name="connsiteX6" fmla="*/ 1 w 6858001"/>
              <a:gd name="connsiteY6" fmla="*/ 887191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7191"/>
                </a:lnTo>
                <a:lnTo>
                  <a:pt x="1" y="887191"/>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solidFill>
            <a:srgbClr val="FFFFFF"/>
          </a:solidFill>
          <a:ln>
            <a:noFill/>
          </a:ln>
        </p:spPr>
        <p:txBody>
          <a:bodyPr/>
          <a:lstStyle/>
          <a:p>
            <a:endParaRPr lang="en-GB"/>
          </a:p>
        </p:txBody>
      </p:sp>
      <p:sp>
        <p:nvSpPr>
          <p:cNvPr id="13" name="Freeform 23">
            <a:extLst>
              <a:ext uri="{FF2B5EF4-FFF2-40B4-BE49-F238E27FC236}">
                <a16:creationId xmlns:a16="http://schemas.microsoft.com/office/drawing/2014/main" id="{8FCA736E-BDE3-4D4D-8D87-E9AE7925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6" name="Picture 5">
            <a:extLst>
              <a:ext uri="{FF2B5EF4-FFF2-40B4-BE49-F238E27FC236}">
                <a16:creationId xmlns:a16="http://schemas.microsoft.com/office/drawing/2014/main" id="{0A4E5917-731F-3D1A-9BB7-00DFD8F9916F}"/>
              </a:ext>
            </a:extLst>
          </p:cNvPr>
          <p:cNvPicPr>
            <a:picLocks noChangeAspect="1"/>
          </p:cNvPicPr>
          <p:nvPr/>
        </p:nvPicPr>
        <p:blipFill>
          <a:blip r:embed="rId4">
            <a:extLst>
              <a:ext uri="{28A0092B-C50C-407E-A947-70E740481C1C}">
                <a14:useLocalDpi xmlns:a14="http://schemas.microsoft.com/office/drawing/2010/main" val="0"/>
              </a:ext>
            </a:extLst>
          </a:blip>
          <a:srcRect b="6624"/>
          <a:stretch>
            <a:fillRect/>
          </a:stretch>
        </p:blipFill>
        <p:spPr>
          <a:xfrm>
            <a:off x="7296219" y="647699"/>
            <a:ext cx="3045852" cy="20193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Rectangle 14">
            <a:extLst>
              <a:ext uri="{FF2B5EF4-FFF2-40B4-BE49-F238E27FC236}">
                <a16:creationId xmlns:a16="http://schemas.microsoft.com/office/drawing/2014/main" id="{129AA25D-1E7A-4074-BF68-D55A83B81B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DB523C30-1C03-E2B6-8583-5B33E53B450E}"/>
              </a:ext>
            </a:extLst>
          </p:cNvPr>
          <p:cNvSpPr>
            <a:spLocks noGrp="1"/>
          </p:cNvSpPr>
          <p:nvPr>
            <p:ph idx="1"/>
          </p:nvPr>
        </p:nvSpPr>
        <p:spPr>
          <a:xfrm>
            <a:off x="646113" y="2052918"/>
            <a:ext cx="4165146" cy="4195481"/>
          </a:xfrm>
        </p:spPr>
        <p:txBody>
          <a:bodyPr>
            <a:normAutofit/>
          </a:bodyPr>
          <a:lstStyle/>
          <a:p>
            <a:pPr marL="0" indent="0">
              <a:buNone/>
            </a:pPr>
            <a:r>
              <a:rPr lang="en-GB" b="1" dirty="0"/>
              <a:t>Using My Strengths To Overcome Challenges</a:t>
            </a:r>
          </a:p>
        </p:txBody>
      </p:sp>
      <p:graphicFrame>
        <p:nvGraphicFramePr>
          <p:cNvPr id="5" name="Table 4">
            <a:extLst>
              <a:ext uri="{FF2B5EF4-FFF2-40B4-BE49-F238E27FC236}">
                <a16:creationId xmlns:a16="http://schemas.microsoft.com/office/drawing/2014/main" id="{5D3C95B2-6E30-38C7-6D3B-23671F176219}"/>
              </a:ext>
            </a:extLst>
          </p:cNvPr>
          <p:cNvGraphicFramePr>
            <a:graphicFrameLocks noGrp="1"/>
          </p:cNvGraphicFramePr>
          <p:nvPr>
            <p:extLst>
              <p:ext uri="{D42A27DB-BD31-4B8C-83A1-F6EECF244321}">
                <p14:modId xmlns:p14="http://schemas.microsoft.com/office/powerpoint/2010/main" val="4022520426"/>
              </p:ext>
            </p:extLst>
          </p:nvPr>
        </p:nvGraphicFramePr>
        <p:xfrm>
          <a:off x="6094410" y="3063886"/>
          <a:ext cx="5449472" cy="3282088"/>
        </p:xfrm>
        <a:graphic>
          <a:graphicData uri="http://schemas.openxmlformats.org/drawingml/2006/table">
            <a:tbl>
              <a:tblPr firstRow="1" bandRow="1">
                <a:solidFill>
                  <a:srgbClr val="F2F2F2">
                    <a:alpha val="30196"/>
                  </a:srgbClr>
                </a:solidFill>
                <a:tableStyleId>{073A0DAA-6AF3-43AB-8588-CEC1D06C72B9}</a:tableStyleId>
              </a:tblPr>
              <a:tblGrid>
                <a:gridCol w="2254078">
                  <a:extLst>
                    <a:ext uri="{9D8B030D-6E8A-4147-A177-3AD203B41FA5}">
                      <a16:colId xmlns:a16="http://schemas.microsoft.com/office/drawing/2014/main" val="1084699229"/>
                    </a:ext>
                  </a:extLst>
                </a:gridCol>
                <a:gridCol w="3195394">
                  <a:extLst>
                    <a:ext uri="{9D8B030D-6E8A-4147-A177-3AD203B41FA5}">
                      <a16:colId xmlns:a16="http://schemas.microsoft.com/office/drawing/2014/main" val="3570153378"/>
                    </a:ext>
                  </a:extLst>
                </a:gridCol>
              </a:tblGrid>
              <a:tr h="417302">
                <a:tc>
                  <a:txBody>
                    <a:bodyPr/>
                    <a:lstStyle/>
                    <a:p>
                      <a:pPr algn="ctr"/>
                      <a:r>
                        <a:rPr lang="en-GB" sz="1300" b="0" cap="none" spc="0">
                          <a:solidFill>
                            <a:schemeClr val="bg1"/>
                          </a:solidFill>
                        </a:rPr>
                        <a:t>My Strength</a:t>
                      </a:r>
                    </a:p>
                  </a:txBody>
                  <a:tcPr marL="114611" marR="88162" marT="88162" marB="88162" anchor="ctr">
                    <a:lnL w="19050" cap="flat" cmpd="sng" algn="ctr">
                      <a:noFill/>
                      <a:prstDash val="solid"/>
                    </a:lnL>
                    <a:lnR w="12700" cmpd="sng">
                      <a:noFill/>
                    </a:lnR>
                    <a:lnT w="19050" cap="flat" cmpd="sng" algn="ctr">
                      <a:noFill/>
                      <a:prstDash val="solid"/>
                    </a:lnT>
                    <a:lnB w="38100" cmpd="sng">
                      <a:noFill/>
                    </a:lnB>
                    <a:solidFill>
                      <a:schemeClr val="accent1"/>
                    </a:solidFill>
                  </a:tcPr>
                </a:tc>
                <a:tc>
                  <a:txBody>
                    <a:bodyPr/>
                    <a:lstStyle/>
                    <a:p>
                      <a:pPr algn="ctr"/>
                      <a:r>
                        <a:rPr lang="en-GB" sz="1300" b="0" cap="none" spc="0">
                          <a:solidFill>
                            <a:schemeClr val="bg1"/>
                          </a:solidFill>
                        </a:rPr>
                        <a:t>How It Can Help</a:t>
                      </a:r>
                    </a:p>
                  </a:txBody>
                  <a:tcPr marL="114611" marR="88162" marT="88162" marB="88162"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2120295085"/>
                  </a:ext>
                </a:extLst>
              </a:tr>
              <a:tr h="417302">
                <a:tc>
                  <a:txBody>
                    <a:bodyPr/>
                    <a:lstStyle/>
                    <a:p>
                      <a:pPr algn="ctr"/>
                      <a:r>
                        <a:rPr lang="en-GB" sz="1300" cap="none" spc="0">
                          <a:solidFill>
                            <a:schemeClr val="tx1"/>
                          </a:solidFill>
                        </a:rPr>
                        <a:t>Communication</a:t>
                      </a:r>
                    </a:p>
                  </a:txBody>
                  <a:tcPr marL="114611" marR="88162" marT="88162" marB="88162">
                    <a:lnL w="38100" cap="flat" cmpd="sng" algn="ctr">
                      <a:noFill/>
                      <a:prstDash val="solid"/>
                    </a:lnL>
                    <a:lnR w="6350" cap="flat" cmpd="sng" algn="ctr">
                      <a:solidFill>
                        <a:schemeClr val="tx1">
                          <a:lumMod val="75000"/>
                          <a:lumOff val="25000"/>
                        </a:schemeClr>
                      </a:solidFill>
                      <a:prstDash val="solid"/>
                    </a:lnR>
                    <a:lnT w="38100" cmpd="sng">
                      <a:noFill/>
                    </a:lnT>
                    <a:lnB w="6350" cap="flat" cmpd="sng" algn="ctr">
                      <a:noFill/>
                      <a:prstDash val="solid"/>
                    </a:lnB>
                    <a:solidFill>
                      <a:srgbClr val="F2F2F2">
                        <a:alpha val="30196"/>
                      </a:srgbClr>
                    </a:solidFill>
                  </a:tcPr>
                </a:tc>
                <a:tc>
                  <a:txBody>
                    <a:bodyPr/>
                    <a:lstStyle/>
                    <a:p>
                      <a:pPr algn="ctr"/>
                      <a:r>
                        <a:rPr lang="en-GB" sz="1300" cap="none" spc="0">
                          <a:solidFill>
                            <a:schemeClr val="tx1"/>
                          </a:solidFill>
                        </a:rPr>
                        <a:t>Build trust with young people</a:t>
                      </a:r>
                    </a:p>
                  </a:txBody>
                  <a:tcPr marL="114611" marR="88162" marT="88162" marB="88162">
                    <a:lnL w="6350" cap="flat" cmpd="sng" algn="ctr">
                      <a:solidFill>
                        <a:schemeClr val="tx1">
                          <a:lumMod val="75000"/>
                          <a:lumOff val="25000"/>
                        </a:schemeClr>
                      </a:solidFill>
                      <a:prstDash val="solid"/>
                    </a:lnL>
                    <a:lnR w="38100" cap="flat" cmpd="sng" algn="ctr">
                      <a:noFill/>
                      <a:prstDash val="solid"/>
                    </a:lnR>
                    <a:lnT w="38100" cmpd="sng">
                      <a:noFill/>
                    </a:lnT>
                    <a:lnB w="6350" cap="flat" cmpd="sng" algn="ctr">
                      <a:noFill/>
                      <a:prstDash val="solid"/>
                    </a:lnB>
                    <a:solidFill>
                      <a:srgbClr val="F2F2F2">
                        <a:alpha val="30196"/>
                      </a:srgbClr>
                    </a:solidFill>
                  </a:tcPr>
                </a:tc>
                <a:extLst>
                  <a:ext uri="{0D108BD9-81ED-4DB2-BD59-A6C34878D82A}">
                    <a16:rowId xmlns:a16="http://schemas.microsoft.com/office/drawing/2014/main" val="1150519681"/>
                  </a:ext>
                </a:extLst>
              </a:tr>
              <a:tr h="417302">
                <a:tc>
                  <a:txBody>
                    <a:bodyPr/>
                    <a:lstStyle/>
                    <a:p>
                      <a:pPr algn="ctr"/>
                      <a:r>
                        <a:rPr lang="en-GB" sz="1300" cap="none" spc="0">
                          <a:solidFill>
                            <a:schemeClr val="tx1"/>
                          </a:solidFill>
                        </a:rPr>
                        <a:t>Patience </a:t>
                      </a:r>
                    </a:p>
                  </a:txBody>
                  <a:tcPr marL="114611" marR="88162" marT="88162" marB="88162">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pPr algn="ctr"/>
                      <a:r>
                        <a:rPr lang="en-GB" sz="1300" cap="none" spc="0">
                          <a:solidFill>
                            <a:schemeClr val="tx1"/>
                          </a:solidFill>
                        </a:rPr>
                        <a:t>Manage challenging situations calmly </a:t>
                      </a:r>
                    </a:p>
                  </a:txBody>
                  <a:tcPr marL="114611" marR="88162" marT="88162" marB="88162">
                    <a:lnL w="6350" cap="flat" cmpd="sng" algn="ctr">
                      <a:noFill/>
                      <a:prstDash val="solid"/>
                    </a:lnL>
                    <a:lnR w="12700" cmpd="sng">
                      <a:noFill/>
                      <a:prstDash val="solid"/>
                    </a:lnR>
                    <a:lnT w="635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559561797"/>
                  </a:ext>
                </a:extLst>
              </a:tr>
              <a:tr h="417302">
                <a:tc>
                  <a:txBody>
                    <a:bodyPr/>
                    <a:lstStyle/>
                    <a:p>
                      <a:pPr algn="ctr"/>
                      <a:r>
                        <a:rPr lang="en-GB" sz="1300" cap="none" spc="0">
                          <a:solidFill>
                            <a:schemeClr val="tx1"/>
                          </a:solidFill>
                        </a:rPr>
                        <a:t>Empathy</a:t>
                      </a:r>
                    </a:p>
                  </a:txBody>
                  <a:tcPr marL="114611" marR="88162" marT="88162" marB="88162">
                    <a:lnL w="38100" cap="flat" cmpd="sng" algn="ctr">
                      <a:noFill/>
                      <a:prstDash val="solid"/>
                    </a:lnL>
                    <a:lnR w="6350" cap="flat" cmpd="sng" algn="ctr">
                      <a:solidFill>
                        <a:schemeClr val="tx1">
                          <a:lumMod val="75000"/>
                          <a:lumOff val="25000"/>
                        </a:schemeClr>
                      </a:solidFill>
                      <a:prstDash val="solid"/>
                    </a:lnR>
                    <a:lnT w="12700" cmpd="sng">
                      <a:noFill/>
                      <a:prstDash val="solid"/>
                    </a:lnT>
                    <a:lnB w="6350" cap="flat" cmpd="sng" algn="ctr">
                      <a:noFill/>
                      <a:prstDash val="solid"/>
                    </a:lnB>
                    <a:solidFill>
                      <a:srgbClr val="F2F2F2">
                        <a:alpha val="30196"/>
                      </a:srgbClr>
                    </a:solidFill>
                  </a:tcPr>
                </a:tc>
                <a:tc>
                  <a:txBody>
                    <a:bodyPr/>
                    <a:lstStyle/>
                    <a:p>
                      <a:pPr algn="ctr"/>
                      <a:r>
                        <a:rPr lang="en-GB" sz="1300" cap="none" spc="0">
                          <a:solidFill>
                            <a:schemeClr val="tx1"/>
                          </a:solidFill>
                        </a:rPr>
                        <a:t>Understand individual needs </a:t>
                      </a:r>
                    </a:p>
                  </a:txBody>
                  <a:tcPr marL="114611" marR="88162" marT="88162" marB="88162">
                    <a:lnL w="6350" cap="flat" cmpd="sng" algn="ctr">
                      <a:solidFill>
                        <a:schemeClr val="tx1">
                          <a:lumMod val="75000"/>
                          <a:lumOff val="25000"/>
                        </a:schemeClr>
                      </a:solidFill>
                      <a:prstDash val="solid"/>
                    </a:lnL>
                    <a:lnR w="38100" cap="flat" cmpd="sng" algn="ctr">
                      <a:noFill/>
                      <a:prstDash val="solid"/>
                    </a:lnR>
                    <a:lnT w="12700" cmpd="sng">
                      <a:noFill/>
                      <a:prstDash val="solid"/>
                    </a:lnT>
                    <a:lnB w="6350" cap="flat" cmpd="sng" algn="ctr">
                      <a:noFill/>
                      <a:prstDash val="solid"/>
                    </a:lnB>
                    <a:solidFill>
                      <a:srgbClr val="F2F2F2">
                        <a:alpha val="30196"/>
                      </a:srgbClr>
                    </a:solidFill>
                  </a:tcPr>
                </a:tc>
                <a:extLst>
                  <a:ext uri="{0D108BD9-81ED-4DB2-BD59-A6C34878D82A}">
                    <a16:rowId xmlns:a16="http://schemas.microsoft.com/office/drawing/2014/main" val="266346172"/>
                  </a:ext>
                </a:extLst>
              </a:tr>
              <a:tr h="417302">
                <a:tc>
                  <a:txBody>
                    <a:bodyPr/>
                    <a:lstStyle/>
                    <a:p>
                      <a:pPr algn="ctr"/>
                      <a:r>
                        <a:rPr lang="en-GB" sz="1300" cap="none" spc="0">
                          <a:solidFill>
                            <a:schemeClr val="tx1"/>
                          </a:solidFill>
                        </a:rPr>
                        <a:t>Safeguarding awareness </a:t>
                      </a:r>
                    </a:p>
                  </a:txBody>
                  <a:tcPr marL="114611" marR="88162" marT="88162" marB="88162">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pPr algn="ctr"/>
                      <a:r>
                        <a:rPr lang="en-GB" sz="1300" cap="none" spc="0">
                          <a:solidFill>
                            <a:schemeClr val="tx1"/>
                          </a:solidFill>
                        </a:rPr>
                        <a:t>Help protect vulnerable children </a:t>
                      </a:r>
                    </a:p>
                  </a:txBody>
                  <a:tcPr marL="114611" marR="88162" marT="88162" marB="88162">
                    <a:lnL w="6350" cap="flat" cmpd="sng" algn="ctr">
                      <a:noFill/>
                      <a:prstDash val="solid"/>
                    </a:lnL>
                    <a:lnR w="12700" cmpd="sng">
                      <a:noFill/>
                      <a:prstDash val="solid"/>
                    </a:lnR>
                    <a:lnT w="635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74687508"/>
                  </a:ext>
                </a:extLst>
              </a:tr>
              <a:tr h="417302">
                <a:tc>
                  <a:txBody>
                    <a:bodyPr/>
                    <a:lstStyle/>
                    <a:p>
                      <a:pPr algn="ctr"/>
                      <a:r>
                        <a:rPr lang="en-GB" sz="1300" cap="none" spc="0">
                          <a:solidFill>
                            <a:schemeClr val="tx1"/>
                          </a:solidFill>
                        </a:rPr>
                        <a:t>Teamwork</a:t>
                      </a:r>
                    </a:p>
                  </a:txBody>
                  <a:tcPr marL="114611" marR="88162" marT="88162" marB="88162">
                    <a:lnL w="38100" cap="flat" cmpd="sng" algn="ctr">
                      <a:noFill/>
                      <a:prstDash val="solid"/>
                    </a:lnL>
                    <a:lnR w="6350" cap="flat" cmpd="sng" algn="ctr">
                      <a:solidFill>
                        <a:schemeClr val="tx1">
                          <a:lumMod val="75000"/>
                          <a:lumOff val="25000"/>
                        </a:schemeClr>
                      </a:solidFill>
                      <a:prstDash val="solid"/>
                    </a:lnR>
                    <a:lnT w="12700" cmpd="sng">
                      <a:noFill/>
                      <a:prstDash val="solid"/>
                    </a:lnT>
                    <a:lnB w="6350" cap="flat" cmpd="sng" algn="ctr">
                      <a:noFill/>
                      <a:prstDash val="solid"/>
                    </a:lnB>
                    <a:solidFill>
                      <a:srgbClr val="F2F2F2">
                        <a:alpha val="30196"/>
                      </a:srgbClr>
                    </a:solidFill>
                  </a:tcPr>
                </a:tc>
                <a:tc>
                  <a:txBody>
                    <a:bodyPr/>
                    <a:lstStyle/>
                    <a:p>
                      <a:pPr algn="ctr"/>
                      <a:r>
                        <a:rPr lang="en-GB" sz="1300" cap="none" spc="0">
                          <a:solidFill>
                            <a:schemeClr val="tx1"/>
                          </a:solidFill>
                        </a:rPr>
                        <a:t>Work effectively with professionals</a:t>
                      </a:r>
                    </a:p>
                  </a:txBody>
                  <a:tcPr marL="114611" marR="88162" marT="88162" marB="88162">
                    <a:lnL w="6350" cap="flat" cmpd="sng" algn="ctr">
                      <a:solidFill>
                        <a:schemeClr val="tx1">
                          <a:lumMod val="75000"/>
                          <a:lumOff val="25000"/>
                        </a:schemeClr>
                      </a:solidFill>
                      <a:prstDash val="solid"/>
                    </a:lnL>
                    <a:lnR w="38100" cap="flat" cmpd="sng" algn="ctr">
                      <a:noFill/>
                      <a:prstDash val="solid"/>
                    </a:lnR>
                    <a:lnT w="12700" cmpd="sng">
                      <a:noFill/>
                      <a:prstDash val="solid"/>
                    </a:lnT>
                    <a:lnB w="6350" cap="flat" cmpd="sng" algn="ctr">
                      <a:noFill/>
                      <a:prstDash val="solid"/>
                    </a:lnB>
                    <a:solidFill>
                      <a:srgbClr val="F2F2F2">
                        <a:alpha val="30196"/>
                      </a:srgbClr>
                    </a:solidFill>
                  </a:tcPr>
                </a:tc>
                <a:extLst>
                  <a:ext uri="{0D108BD9-81ED-4DB2-BD59-A6C34878D82A}">
                    <a16:rowId xmlns:a16="http://schemas.microsoft.com/office/drawing/2014/main" val="2420749998"/>
                  </a:ext>
                </a:extLst>
              </a:tr>
              <a:tr h="623014">
                <a:tc>
                  <a:txBody>
                    <a:bodyPr/>
                    <a:lstStyle/>
                    <a:p>
                      <a:pPr algn="ctr"/>
                      <a:r>
                        <a:rPr lang="en-GB" sz="1300" cap="none" spc="0">
                          <a:solidFill>
                            <a:schemeClr val="tx1"/>
                          </a:solidFill>
                        </a:rPr>
                        <a:t>Resilience </a:t>
                      </a:r>
                    </a:p>
                  </a:txBody>
                  <a:tcPr marL="114611" marR="88162" marT="88162" marB="88162">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pPr algn="ctr"/>
                      <a:r>
                        <a:rPr lang="en-GB" sz="1300" cap="none" spc="0">
                          <a:solidFill>
                            <a:schemeClr val="tx1"/>
                          </a:solidFill>
                        </a:rPr>
                        <a:t>Cope with emotionally difficult situations</a:t>
                      </a:r>
                    </a:p>
                  </a:txBody>
                  <a:tcPr marL="114611" marR="88162" marT="88162" marB="88162">
                    <a:lnL w="6350" cap="flat" cmpd="sng" algn="ctr">
                      <a:noFill/>
                      <a:prstDash val="solid"/>
                    </a:lnL>
                    <a:lnR w="12700" cmpd="sng">
                      <a:noFill/>
                      <a:prstDash val="solid"/>
                    </a:lnR>
                    <a:lnT w="635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580977467"/>
                  </a:ext>
                </a:extLst>
              </a:tr>
            </a:tbl>
          </a:graphicData>
        </a:graphic>
      </p:graphicFrame>
    </p:spTree>
    <p:extLst>
      <p:ext uri="{BB962C8B-B14F-4D97-AF65-F5344CB8AC3E}">
        <p14:creationId xmlns:p14="http://schemas.microsoft.com/office/powerpoint/2010/main" val="75328506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9ACC6E-FA17-6A87-6223-7BA0BC33FE39}"/>
              </a:ext>
            </a:extLst>
          </p:cNvPr>
          <p:cNvPicPr>
            <a:picLocks noChangeAspect="1"/>
          </p:cNvPicPr>
          <p:nvPr/>
        </p:nvPicPr>
        <p:blipFill>
          <a:blip r:embed="rId4">
            <a:alphaModFix/>
            <a:extLst>
              <a:ext uri="{28A0092B-C50C-407E-A947-70E740481C1C}">
                <a14:useLocalDpi xmlns:a14="http://schemas.microsoft.com/office/drawing/2010/main" val="0"/>
              </a:ext>
            </a:extLst>
          </a:blip>
          <a:srcRect t="8021" b="7393"/>
          <a:stretch>
            <a:fillRect/>
          </a:stretch>
        </p:blipFill>
        <p:spPr>
          <a:xfrm>
            <a:off x="20" y="10"/>
            <a:ext cx="12191980" cy="6857990"/>
          </a:xfrm>
          <a:prstGeom prst="rect">
            <a:avLst/>
          </a:prstGeom>
        </p:spPr>
      </p:pic>
      <p:sp>
        <p:nvSpPr>
          <p:cNvPr id="16" name="Rectangle 15">
            <a:extLst>
              <a:ext uri="{FF2B5EF4-FFF2-40B4-BE49-F238E27FC236}">
                <a16:creationId xmlns:a16="http://schemas.microsoft.com/office/drawing/2014/main" id="{4F571EA7-BDC6-4E6F-A47A-B5D39E5E7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353316" y="0"/>
            <a:ext cx="7770296"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061132F-0AD2-E3F7-7929-C598DACB0595}"/>
              </a:ext>
            </a:extLst>
          </p:cNvPr>
          <p:cNvSpPr>
            <a:spLocks noGrp="1"/>
          </p:cNvSpPr>
          <p:nvPr>
            <p:ph type="title"/>
          </p:nvPr>
        </p:nvSpPr>
        <p:spPr>
          <a:xfrm>
            <a:off x="3491931" y="295728"/>
            <a:ext cx="6557921" cy="767688"/>
          </a:xfrm>
        </p:spPr>
        <p:txBody>
          <a:bodyPr anchor="b">
            <a:normAutofit/>
          </a:bodyPr>
          <a:lstStyle/>
          <a:p>
            <a:r>
              <a:rPr lang="en-GB" sz="4000" b="1" dirty="0"/>
              <a:t>Conclusion</a:t>
            </a:r>
          </a:p>
        </p:txBody>
      </p:sp>
      <p:sp>
        <p:nvSpPr>
          <p:cNvPr id="17" name="Rectangle 16">
            <a:extLst>
              <a:ext uri="{FF2B5EF4-FFF2-40B4-BE49-F238E27FC236}">
                <a16:creationId xmlns:a16="http://schemas.microsoft.com/office/drawing/2014/main" id="{526152D8-615F-4A5A-886D-E14B136CD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352800" y="1295400"/>
            <a:ext cx="7772400" cy="5562600"/>
          </a:xfrm>
          <a:prstGeom prst="rect">
            <a:avLst/>
          </a:pr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ADADA62-83DA-63AD-8165-7663A2DB0D03}"/>
              </a:ext>
            </a:extLst>
          </p:cNvPr>
          <p:cNvSpPr>
            <a:spLocks noGrp="1"/>
          </p:cNvSpPr>
          <p:nvPr>
            <p:ph idx="1"/>
          </p:nvPr>
        </p:nvSpPr>
        <p:spPr>
          <a:xfrm>
            <a:off x="3491932" y="1447800"/>
            <a:ext cx="6557921" cy="4800599"/>
          </a:xfrm>
        </p:spPr>
        <p:txBody>
          <a:bodyPr>
            <a:normAutofit/>
          </a:bodyPr>
          <a:lstStyle/>
          <a:p>
            <a:pPr marL="0" indent="0">
              <a:buNone/>
            </a:pPr>
            <a:r>
              <a:rPr lang="en-GB" sz="1800" b="1" dirty="0"/>
              <a:t>My Career Plan</a:t>
            </a:r>
          </a:p>
          <a:p>
            <a:pPr marL="0" indent="0">
              <a:buNone/>
            </a:pPr>
            <a:endParaRPr lang="en-GB" sz="1800" b="1" u="sng" dirty="0"/>
          </a:p>
          <a:p>
            <a:pPr marL="0" indent="0">
              <a:buNone/>
            </a:pPr>
            <a:r>
              <a:rPr lang="en-GB" sz="1800" dirty="0"/>
              <a:t>Foster Carer Experience</a:t>
            </a:r>
          </a:p>
          <a:p>
            <a:pPr marL="0" indent="0">
              <a:buNone/>
            </a:pPr>
            <a:r>
              <a:rPr lang="en-GB" sz="1800" dirty="0"/>
              <a:t>⬇️</a:t>
            </a:r>
          </a:p>
          <a:p>
            <a:pPr marL="0" indent="0">
              <a:buNone/>
            </a:pPr>
            <a:r>
              <a:rPr lang="en-GB" sz="1800" dirty="0"/>
              <a:t>Health &amp; Social Care Education</a:t>
            </a:r>
          </a:p>
          <a:p>
            <a:pPr marL="0" indent="0">
              <a:buNone/>
            </a:pPr>
            <a:r>
              <a:rPr lang="en-GB" sz="1800" dirty="0"/>
              <a:t>⬇️</a:t>
            </a:r>
          </a:p>
          <a:p>
            <a:pPr marL="0" indent="0">
              <a:buNone/>
            </a:pPr>
            <a:r>
              <a:rPr lang="en-GB" sz="1800" dirty="0"/>
              <a:t>Relevant Training &amp; Experience</a:t>
            </a:r>
          </a:p>
          <a:p>
            <a:pPr marL="0" indent="0">
              <a:buNone/>
            </a:pPr>
            <a:r>
              <a:rPr lang="en-GB" sz="1800" dirty="0"/>
              <a:t>⬇️</a:t>
            </a:r>
          </a:p>
          <a:p>
            <a:pPr marL="0" indent="0">
              <a:buNone/>
            </a:pPr>
            <a:r>
              <a:rPr lang="en-GB" sz="1800" dirty="0"/>
              <a:t>Residential Support Worker</a:t>
            </a:r>
          </a:p>
          <a:p>
            <a:pPr marL="0" indent="0">
              <a:buNone/>
            </a:pPr>
            <a:r>
              <a:rPr lang="en-GB" sz="1800" dirty="0"/>
              <a:t>⬇️</a:t>
            </a:r>
          </a:p>
          <a:p>
            <a:pPr marL="0" indent="0">
              <a:buNone/>
            </a:pPr>
            <a:r>
              <a:rPr lang="en-GB" sz="1800" dirty="0"/>
              <a:t>Future Career Progression</a:t>
            </a:r>
          </a:p>
          <a:p>
            <a:pPr marL="0" indent="0">
              <a:buNone/>
            </a:pPr>
            <a:endParaRPr lang="en-GB" sz="1800" dirty="0"/>
          </a:p>
        </p:txBody>
      </p:sp>
    </p:spTree>
    <p:extLst>
      <p:ext uri="{BB962C8B-B14F-4D97-AF65-F5344CB8AC3E}">
        <p14:creationId xmlns:p14="http://schemas.microsoft.com/office/powerpoint/2010/main" val="1173543712"/>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9FA22-A509-8191-7177-FFAC5B54ACE5}"/>
              </a:ext>
            </a:extLst>
          </p:cNvPr>
          <p:cNvSpPr>
            <a:spLocks noGrp="1"/>
          </p:cNvSpPr>
          <p:nvPr>
            <p:ph type="title"/>
          </p:nvPr>
        </p:nvSpPr>
        <p:spPr/>
        <p:txBody>
          <a:bodyPr/>
          <a:lstStyle/>
          <a:p>
            <a:r>
              <a:rPr lang="en-GB" sz="4000" b="1" dirty="0"/>
              <a:t>References</a:t>
            </a:r>
          </a:p>
        </p:txBody>
      </p:sp>
      <p:sp>
        <p:nvSpPr>
          <p:cNvPr id="3" name="Content Placeholder 2">
            <a:extLst>
              <a:ext uri="{FF2B5EF4-FFF2-40B4-BE49-F238E27FC236}">
                <a16:creationId xmlns:a16="http://schemas.microsoft.com/office/drawing/2014/main" id="{FEA2651F-FC72-AC72-9D65-69ED323A01CC}"/>
              </a:ext>
            </a:extLst>
          </p:cNvPr>
          <p:cNvSpPr>
            <a:spLocks noGrp="1"/>
          </p:cNvSpPr>
          <p:nvPr>
            <p:ph idx="1"/>
          </p:nvPr>
        </p:nvSpPr>
        <p:spPr/>
        <p:txBody>
          <a:bodyPr>
            <a:normAutofit lnSpcReduction="10000"/>
          </a:bodyPr>
          <a:lstStyle/>
          <a:p>
            <a:r>
              <a:rPr lang="en-GB" b="1" dirty="0"/>
              <a:t>GOV.UK (2026a)</a:t>
            </a:r>
            <a:r>
              <a:rPr lang="en-GB" dirty="0"/>
              <a:t> </a:t>
            </a:r>
            <a:r>
              <a:rPr lang="en-GB" i="1" dirty="0"/>
              <a:t>Becoming a foster carer in England</a:t>
            </a:r>
            <a:r>
              <a:rPr lang="en-GB" dirty="0"/>
              <a:t>. Available at: https://www.gov.uk/becoming-foster-carer⁠ (Accessed: 1 October 2026). </a:t>
            </a:r>
          </a:p>
          <a:p>
            <a:r>
              <a:rPr lang="en-GB" b="1" dirty="0"/>
              <a:t>GOV.UK (2026b)</a:t>
            </a:r>
            <a:r>
              <a:rPr lang="en-GB" dirty="0"/>
              <a:t> </a:t>
            </a:r>
            <a:r>
              <a:rPr lang="en-GB" i="1" dirty="0"/>
              <a:t>Help and support for foster carers in England: Training and development</a:t>
            </a:r>
            <a:r>
              <a:rPr lang="en-GB" dirty="0"/>
              <a:t>. Available at: https://www.gov.uk/support-for-foster-carers⁠ (Accessed: 1 October 2026). </a:t>
            </a:r>
          </a:p>
          <a:p>
            <a:r>
              <a:rPr lang="en-GB" b="1" dirty="0"/>
              <a:t>Keys Group (2026)</a:t>
            </a:r>
            <a:r>
              <a:rPr lang="en-GB" dirty="0"/>
              <a:t> </a:t>
            </a:r>
            <a:r>
              <a:rPr lang="en-GB" i="1" dirty="0"/>
              <a:t>Children’s Support Worker – Liverpool</a:t>
            </a:r>
            <a:r>
              <a:rPr lang="en-GB" dirty="0"/>
              <a:t>. Available at: https://jobs.keys-group.co.uk/jobs/job/</a:t>
            </a:r>
            <a:r>
              <a:rPr lang="en-GB" dirty="0" err="1"/>
              <a:t>Childrens</a:t>
            </a:r>
            <a:r>
              <a:rPr lang="en-GB" dirty="0"/>
              <a:t>-Support-Worker-Liverpool/9291⁠ (Accessed: 1 October 2026). </a:t>
            </a:r>
          </a:p>
          <a:p>
            <a:r>
              <a:rPr lang="en-GB" b="1" dirty="0"/>
              <a:t>National Careers Service (2026)</a:t>
            </a:r>
            <a:r>
              <a:rPr lang="en-GB" dirty="0"/>
              <a:t> </a:t>
            </a:r>
            <a:r>
              <a:rPr lang="en-GB" i="1" dirty="0"/>
              <a:t>Residential support worker</a:t>
            </a:r>
            <a:r>
              <a:rPr lang="en-GB" dirty="0"/>
              <a:t>. Available at: https://nationalcareers.service.gov.uk/job-profiles/residential-support-worker⁠ (Accessed: 1 October 2026). </a:t>
            </a:r>
          </a:p>
          <a:p>
            <a:endParaRPr lang="en-GB" dirty="0"/>
          </a:p>
        </p:txBody>
      </p:sp>
    </p:spTree>
    <p:extLst>
      <p:ext uri="{BB962C8B-B14F-4D97-AF65-F5344CB8AC3E}">
        <p14:creationId xmlns:p14="http://schemas.microsoft.com/office/powerpoint/2010/main" val="21207666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34D0AA6-1AD0-8DDD-CD15-B4ED06A3E1A3}"/>
              </a:ext>
            </a:extLst>
          </p:cNvPr>
          <p:cNvPicPr>
            <a:picLocks noChangeAspect="1"/>
          </p:cNvPicPr>
          <p:nvPr/>
        </p:nvPicPr>
        <p:blipFill>
          <a:blip r:embed="rId2">
            <a:alphaModFix amt="40000"/>
            <a:extLst>
              <a:ext uri="{28A0092B-C50C-407E-A947-70E740481C1C}">
                <a14:useLocalDpi xmlns:a14="http://schemas.microsoft.com/office/drawing/2010/main" val="0"/>
              </a:ext>
            </a:extLst>
          </a:blip>
          <a:srcRect/>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BE498C5C-B2B3-D126-6233-3E3FA2217831}"/>
              </a:ext>
            </a:extLst>
          </p:cNvPr>
          <p:cNvSpPr>
            <a:spLocks noGrp="1"/>
          </p:cNvSpPr>
          <p:nvPr>
            <p:ph type="ctrTitle"/>
          </p:nvPr>
        </p:nvSpPr>
        <p:spPr>
          <a:xfrm>
            <a:off x="1249548" y="2154621"/>
            <a:ext cx="8825658" cy="3127257"/>
          </a:xfrm>
        </p:spPr>
        <p:txBody>
          <a:bodyPr>
            <a:normAutofit/>
          </a:bodyPr>
          <a:lstStyle/>
          <a:p>
            <a:r>
              <a:rPr lang="en-GB" sz="4400" dirty="0">
                <a:solidFill>
                  <a:schemeClr val="tx1"/>
                </a:solidFill>
              </a:rPr>
              <a:t>For Listening</a:t>
            </a:r>
          </a:p>
        </p:txBody>
      </p:sp>
      <p:sp>
        <p:nvSpPr>
          <p:cNvPr id="3" name="Subtitle 2">
            <a:extLst>
              <a:ext uri="{FF2B5EF4-FFF2-40B4-BE49-F238E27FC236}">
                <a16:creationId xmlns:a16="http://schemas.microsoft.com/office/drawing/2014/main" id="{1894163B-8E88-14A1-7857-5AC0CF6DC4ED}"/>
              </a:ext>
            </a:extLst>
          </p:cNvPr>
          <p:cNvSpPr>
            <a:spLocks noGrp="1"/>
          </p:cNvSpPr>
          <p:nvPr>
            <p:ph type="subTitle" idx="1"/>
          </p:nvPr>
        </p:nvSpPr>
        <p:spPr>
          <a:xfrm>
            <a:off x="1154955" y="5794461"/>
            <a:ext cx="8825658" cy="861420"/>
          </a:xfrm>
        </p:spPr>
        <p:txBody>
          <a:bodyPr>
            <a:normAutofit/>
          </a:bodyPr>
          <a:lstStyle/>
          <a:p>
            <a:r>
              <a:rPr lang="en-GB" dirty="0">
                <a:solidFill>
                  <a:schemeClr val="tx1"/>
                </a:solidFill>
              </a:rPr>
              <a:t>I hope you enjoyed my presentation</a:t>
            </a:r>
          </a:p>
        </p:txBody>
      </p:sp>
    </p:spTree>
    <p:extLst>
      <p:ext uri="{BB962C8B-B14F-4D97-AF65-F5344CB8AC3E}">
        <p14:creationId xmlns:p14="http://schemas.microsoft.com/office/powerpoint/2010/main" val="26722974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223</TotalTime>
  <Words>801</Words>
  <Application>Microsoft Office PowerPoint</Application>
  <PresentationFormat>Widescreen</PresentationFormat>
  <Paragraphs>137</Paragraphs>
  <Slides>12</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Century Gothic</vt:lpstr>
      <vt:lpstr>Wingdings</vt:lpstr>
      <vt:lpstr>Wingdings 3</vt:lpstr>
      <vt:lpstr>Ion</vt:lpstr>
      <vt:lpstr>Shazea Perween Student Number: 2325347 Module: LCHS4009 - Professional Development within Health and Social Care Lecturer: Hajra Mustasim Assignment Title: Self-Awareness Presentation </vt:lpstr>
      <vt:lpstr>Introduction</vt:lpstr>
      <vt:lpstr>My Chosen Career</vt:lpstr>
      <vt:lpstr>Current Job Advert</vt:lpstr>
      <vt:lpstr>My Strengths</vt:lpstr>
      <vt:lpstr>My Weaknesses</vt:lpstr>
      <vt:lpstr>Opportunities </vt:lpstr>
      <vt:lpstr>Threats </vt:lpstr>
      <vt:lpstr>How My Strengths Can Help</vt:lpstr>
      <vt:lpstr>Conclusion</vt:lpstr>
      <vt:lpstr>References</vt:lpstr>
      <vt:lpstr>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Shazea Parveen</dc:creator>
  <cp:lastModifiedBy>Shazea Parveen</cp:lastModifiedBy>
  <cp:revision>51</cp:revision>
  <dcterms:created xsi:type="dcterms:W3CDTF">2026-10-01T13:26:49Z</dcterms:created>
  <dcterms:modified xsi:type="dcterms:W3CDTF">2026-10-18T17:38:36Z</dcterms:modified>
</cp:coreProperties>
</file>