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9" r:id="rId3"/>
    <p:sldId id="270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6" r:id="rId13"/>
    <p:sldId id="264" r:id="rId14"/>
    <p:sldId id="265" r:id="rId15"/>
    <p:sldId id="268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439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490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1879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646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053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91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670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125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037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645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1516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34E386-860E-4919-92D4-2B1B96DE2CFB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779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Introduction to Health and Exercise Psychology: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2700" dirty="0" smtClean="0"/>
              <a:t>‘</a:t>
            </a:r>
            <a:r>
              <a:rPr lang="en-US" sz="2700" dirty="0" smtClean="0"/>
              <a:t>The role of health enhancing and health </a:t>
            </a:r>
            <a:br>
              <a:rPr lang="en-US" sz="2700" dirty="0" smtClean="0"/>
            </a:br>
            <a:r>
              <a:rPr lang="en-US" sz="2700" dirty="0" smtClean="0"/>
              <a:t>compromising </a:t>
            </a:r>
            <a:r>
              <a:rPr lang="en-US" sz="2700" dirty="0" err="1" smtClean="0"/>
              <a:t>behaviours’</a:t>
            </a:r>
            <a:r>
              <a:rPr lang="en-US" sz="2700" dirty="0" smtClean="0"/>
              <a:t> </a:t>
            </a:r>
            <a:endParaRPr lang="en-US" sz="2700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‘</a:t>
            </a:r>
            <a:endParaRPr lang="en-GB" dirty="0"/>
          </a:p>
          <a:p>
            <a:r>
              <a:rPr lang="en-GB" dirty="0" smtClean="0"/>
              <a:t>Week </a:t>
            </a:r>
            <a:r>
              <a:rPr lang="en-GB" dirty="0" smtClean="0"/>
              <a:t>6 </a:t>
            </a:r>
            <a:r>
              <a:rPr lang="en-GB" dirty="0" smtClean="0"/>
              <a:t>– </a:t>
            </a:r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March</a:t>
            </a:r>
            <a:r>
              <a:rPr lang="en-GB" dirty="0" smtClean="0"/>
              <a:t>, 2019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378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 smtClean="0"/>
              <a:t>Task: In groups of 4, create a </a:t>
            </a:r>
            <a:r>
              <a:rPr lang="en-GB" sz="2800" dirty="0"/>
              <a:t>5 minute </a:t>
            </a:r>
            <a:r>
              <a:rPr lang="en-GB" sz="2800" dirty="0" err="1" smtClean="0"/>
              <a:t>Powerpoint</a:t>
            </a:r>
            <a:r>
              <a:rPr lang="en-GB" sz="2800" dirty="0" smtClean="0"/>
              <a:t> </a:t>
            </a:r>
            <a:r>
              <a:rPr lang="en-GB" sz="2800" dirty="0"/>
              <a:t>presentation </a:t>
            </a:r>
            <a:r>
              <a:rPr lang="en-GB" sz="2800" dirty="0" smtClean="0"/>
              <a:t>to address ONE of the following topics.</a:t>
            </a:r>
            <a:br>
              <a:rPr lang="en-GB" sz="2800" dirty="0" smtClean="0"/>
            </a:br>
            <a:r>
              <a:rPr lang="en-GB" sz="2800" dirty="0" smtClean="0"/>
              <a:t>Use </a:t>
            </a:r>
            <a:r>
              <a:rPr lang="en-GB" sz="2800" dirty="0"/>
              <a:t>either your own template or </a:t>
            </a:r>
            <a:r>
              <a:rPr lang="en-GB" sz="2800" dirty="0" smtClean="0"/>
              <a:t>this </a:t>
            </a:r>
            <a:r>
              <a:rPr lang="en-GB" sz="2800" dirty="0"/>
              <a:t>one provided.  </a:t>
            </a:r>
            <a:r>
              <a:rPr lang="en-US" sz="2800" dirty="0"/>
              <a:t/>
            </a:r>
            <a:br>
              <a:rPr lang="en-US" sz="2800" dirty="0"/>
            </a:b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76400"/>
            <a:ext cx="8229600" cy="44497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b="1" i="1" dirty="0" smtClean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 algn="ctr">
              <a:buNone/>
            </a:pPr>
            <a:r>
              <a:rPr lang="en-GB" b="1" i="1" dirty="0" smtClean="0">
                <a:latin typeface="Aharoni" panose="02010803020104030203" pitchFamily="2" charset="-79"/>
                <a:cs typeface="Aharoni" panose="02010803020104030203" pitchFamily="2" charset="-79"/>
              </a:rPr>
              <a:t>Chosen Topic…</a:t>
            </a:r>
            <a:br>
              <a:rPr lang="en-GB" b="1" i="1" dirty="0" smtClean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dirty="0" smtClean="0">
                <a:solidFill>
                  <a:srgbClr val="FF0000"/>
                </a:solidFill>
                <a:cs typeface="Aharoni" panose="02010803020104030203" pitchFamily="2" charset="-79"/>
              </a:rPr>
              <a:t>1. </a:t>
            </a:r>
            <a:r>
              <a:rPr lang="en-GB" dirty="0" smtClean="0">
                <a:solidFill>
                  <a:srgbClr val="FF0000"/>
                </a:solidFill>
              </a:rPr>
              <a:t>Exercising regularly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2. </a:t>
            </a:r>
            <a:r>
              <a:rPr lang="en-GB" dirty="0" smtClean="0">
                <a:solidFill>
                  <a:srgbClr val="FF0000"/>
                </a:solidFill>
              </a:rPr>
              <a:t>Maintenance of a healthy diet 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3. </a:t>
            </a:r>
            <a:r>
              <a:rPr lang="en-GB" dirty="0" smtClean="0">
                <a:solidFill>
                  <a:srgbClr val="FF0000"/>
                </a:solidFill>
              </a:rPr>
              <a:t>Smoking 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4. </a:t>
            </a:r>
            <a:r>
              <a:rPr lang="en-GB" dirty="0" smtClean="0">
                <a:solidFill>
                  <a:srgbClr val="FF0000"/>
                </a:solidFill>
              </a:rPr>
              <a:t>Drinking alcohol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5. O</a:t>
            </a:r>
            <a:r>
              <a:rPr lang="en-GB" dirty="0" err="1" smtClean="0">
                <a:solidFill>
                  <a:srgbClr val="FF0000"/>
                </a:solidFill>
              </a:rPr>
              <a:t>ccupational</a:t>
            </a:r>
            <a:r>
              <a:rPr lang="en-GB" dirty="0" smtClean="0">
                <a:solidFill>
                  <a:srgbClr val="FF0000"/>
                </a:solidFill>
              </a:rPr>
              <a:t> stress</a:t>
            </a:r>
          </a:p>
          <a:p>
            <a:pPr marL="0" indent="0" algn="ctr">
              <a:buNone/>
            </a:pPr>
            <a:endParaRPr lang="en-GB" dirty="0" smtClean="0"/>
          </a:p>
          <a:p>
            <a:pPr algn="ctr"/>
            <a:r>
              <a:rPr lang="en-GB" dirty="0" smtClean="0"/>
              <a:t>Group Members: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Name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Name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Name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Name </a:t>
            </a:r>
          </a:p>
        </p:txBody>
      </p:sp>
    </p:spTree>
    <p:extLst>
      <p:ext uri="{BB962C8B-B14F-4D97-AF65-F5344CB8AC3E}">
        <p14:creationId xmlns:p14="http://schemas.microsoft.com/office/powerpoint/2010/main" val="24617836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Readings </a:t>
            </a:r>
            <a:r>
              <a:rPr lang="en-GB" dirty="0"/>
              <a:t>P</a:t>
            </a:r>
            <a:r>
              <a:rPr lang="en-GB" dirty="0" smtClean="0"/>
              <a:t>rovided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A starting point! </a:t>
            </a:r>
          </a:p>
          <a:p>
            <a:pPr marL="0" indent="0">
              <a:buNone/>
            </a:pPr>
            <a:r>
              <a:rPr lang="en-GB" dirty="0" smtClean="0"/>
              <a:t>Suggestions</a:t>
            </a:r>
            <a:r>
              <a:rPr lang="en-US" dirty="0" smtClean="0"/>
              <a:t>…</a:t>
            </a:r>
            <a:endParaRPr lang="en-GB" dirty="0" smtClean="0"/>
          </a:p>
          <a:p>
            <a:r>
              <a:rPr lang="en-GB" dirty="0" smtClean="0"/>
              <a:t>Welsh Health Survey </a:t>
            </a:r>
            <a:r>
              <a:rPr lang="en-US" dirty="0" smtClean="0"/>
              <a:t>–</a:t>
            </a:r>
            <a:r>
              <a:rPr lang="en-GB" dirty="0" smtClean="0"/>
              <a:t> state of the nation</a:t>
            </a:r>
            <a:r>
              <a:rPr lang="en-US" dirty="0" smtClean="0"/>
              <a:t>…</a:t>
            </a:r>
          </a:p>
          <a:p>
            <a:r>
              <a:rPr lang="en-US" dirty="0" smtClean="0"/>
              <a:t>Psych articles / </a:t>
            </a:r>
            <a:r>
              <a:rPr lang="en-US" dirty="0" err="1" smtClean="0"/>
              <a:t>Sportsdiscus</a:t>
            </a:r>
            <a:endParaRPr lang="en-US" dirty="0" smtClean="0"/>
          </a:p>
          <a:p>
            <a:r>
              <a:rPr lang="en-US" dirty="0" smtClean="0"/>
              <a:t>Google Scholar</a:t>
            </a:r>
          </a:p>
          <a:p>
            <a:r>
              <a:rPr lang="en-GB" dirty="0" smtClean="0"/>
              <a:t>Texts (Health / Exercise Psychology)</a:t>
            </a:r>
          </a:p>
          <a:p>
            <a:r>
              <a:rPr lang="en-GB" dirty="0" smtClean="0"/>
              <a:t>Online public health campaigns (e.g. Change for Life, Be Food Smart, </a:t>
            </a:r>
            <a:r>
              <a:rPr lang="en-GB" dirty="0" err="1" smtClean="0"/>
              <a:t>Stoptober</a:t>
            </a:r>
            <a:r>
              <a:rPr lang="en-GB" dirty="0" smtClean="0"/>
              <a:t>,  Smoke Harms, </a:t>
            </a:r>
            <a:r>
              <a:rPr lang="en-GB" dirty="0" err="1" smtClean="0"/>
              <a:t>Drinkaware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r>
              <a:rPr lang="en-GB" dirty="0" smtClean="0"/>
              <a:t>All topics will be covered in subsequent lectures</a:t>
            </a:r>
            <a:r>
              <a:rPr lang="en-US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5373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676400"/>
            <a:ext cx="7772400" cy="1470025"/>
          </a:xfrm>
        </p:spPr>
        <p:txBody>
          <a:bodyPr>
            <a:noAutofit/>
          </a:bodyPr>
          <a:lstStyle/>
          <a:p>
            <a:pPr lvl="0"/>
            <a:r>
              <a:rPr lang="en-GB" sz="4000" b="1" dirty="0" smtClean="0">
                <a:cs typeface="Aharoni" panose="02010803020104030203" pitchFamily="2" charset="-79"/>
              </a:rPr>
              <a:t>Group Presentation:</a:t>
            </a:r>
            <a:br>
              <a:rPr lang="en-GB" sz="4000" b="1" dirty="0" smtClean="0">
                <a:cs typeface="Aharoni" panose="02010803020104030203" pitchFamily="2" charset="-79"/>
              </a:rPr>
            </a:br>
            <a:r>
              <a:rPr lang="en-GB" sz="2400" dirty="0" smtClean="0">
                <a:solidFill>
                  <a:srgbClr val="FF0000"/>
                </a:solidFill>
                <a:latin typeface="+mn-lt"/>
                <a:cs typeface="Aharoni" panose="02010803020104030203" pitchFamily="2" charset="-79"/>
              </a:rPr>
              <a:t>1.</a:t>
            </a:r>
            <a:r>
              <a:rPr lang="en-GB" sz="2400" dirty="0" smtClean="0">
                <a:solidFill>
                  <a:srgbClr val="FF0000"/>
                </a:solidFill>
                <a:cs typeface="Aharoni" panose="02010803020104030203" pitchFamily="2" charset="-79"/>
              </a:rPr>
              <a:t> </a:t>
            </a:r>
            <a:r>
              <a:rPr lang="en-GB" sz="2400" dirty="0" smtClean="0">
                <a:solidFill>
                  <a:srgbClr val="FF0000"/>
                </a:solidFill>
              </a:rPr>
              <a:t>Exercising regularly</a:t>
            </a:r>
            <a:r>
              <a:rPr lang="en-US" sz="2400" dirty="0" smtClean="0">
                <a:solidFill>
                  <a:srgbClr val="FF0000"/>
                </a:solidFill>
              </a:rPr>
              <a:t/>
            </a:r>
            <a:br>
              <a:rPr lang="en-US" sz="2400" dirty="0" smtClean="0">
                <a:solidFill>
                  <a:srgbClr val="FF0000"/>
                </a:solidFill>
              </a:rPr>
            </a:br>
            <a:r>
              <a:rPr lang="en-US" sz="2400" dirty="0" smtClean="0">
                <a:solidFill>
                  <a:srgbClr val="FF0000"/>
                </a:solidFill>
              </a:rPr>
              <a:t>2. </a:t>
            </a:r>
            <a:r>
              <a:rPr lang="en-GB" sz="2400" dirty="0" smtClean="0">
                <a:solidFill>
                  <a:srgbClr val="FF0000"/>
                </a:solidFill>
              </a:rPr>
              <a:t>Maintenance of a healthy diet </a:t>
            </a:r>
            <a:r>
              <a:rPr lang="en-US" sz="2400" dirty="0" smtClean="0">
                <a:solidFill>
                  <a:srgbClr val="FF0000"/>
                </a:solidFill>
              </a:rPr>
              <a:t/>
            </a:r>
            <a:br>
              <a:rPr lang="en-US" sz="2400" dirty="0" smtClean="0">
                <a:solidFill>
                  <a:srgbClr val="FF0000"/>
                </a:solidFill>
              </a:rPr>
            </a:br>
            <a:r>
              <a:rPr lang="en-US" sz="2400" dirty="0" smtClean="0">
                <a:solidFill>
                  <a:srgbClr val="FF0000"/>
                </a:solidFill>
              </a:rPr>
              <a:t>3. </a:t>
            </a:r>
            <a:r>
              <a:rPr lang="en-GB" sz="2400" dirty="0" smtClean="0">
                <a:solidFill>
                  <a:srgbClr val="FF0000"/>
                </a:solidFill>
              </a:rPr>
              <a:t>Smoking </a:t>
            </a:r>
            <a:r>
              <a:rPr lang="en-US" sz="2400" dirty="0" smtClean="0">
                <a:solidFill>
                  <a:srgbClr val="FF0000"/>
                </a:solidFill>
              </a:rPr>
              <a:t/>
            </a:r>
            <a:br>
              <a:rPr lang="en-US" sz="2400" dirty="0" smtClean="0">
                <a:solidFill>
                  <a:srgbClr val="FF0000"/>
                </a:solidFill>
              </a:rPr>
            </a:br>
            <a:r>
              <a:rPr lang="en-US" sz="2400" dirty="0" smtClean="0">
                <a:solidFill>
                  <a:srgbClr val="FF0000"/>
                </a:solidFill>
              </a:rPr>
              <a:t>4. </a:t>
            </a:r>
            <a:r>
              <a:rPr lang="en-GB" sz="2400" dirty="0" smtClean="0">
                <a:solidFill>
                  <a:srgbClr val="FF0000"/>
                </a:solidFill>
              </a:rPr>
              <a:t>Drinking alcohol</a:t>
            </a:r>
            <a:r>
              <a:rPr lang="en-US" sz="2400" dirty="0" smtClean="0">
                <a:solidFill>
                  <a:srgbClr val="FF0000"/>
                </a:solidFill>
              </a:rPr>
              <a:t/>
            </a:r>
            <a:br>
              <a:rPr lang="en-US" sz="2400" dirty="0" smtClean="0">
                <a:solidFill>
                  <a:srgbClr val="FF0000"/>
                </a:solidFill>
              </a:rPr>
            </a:br>
            <a:r>
              <a:rPr lang="en-US" sz="2400" dirty="0" smtClean="0">
                <a:solidFill>
                  <a:srgbClr val="FF0000"/>
                </a:solidFill>
              </a:rPr>
              <a:t>5. O</a:t>
            </a:r>
            <a:r>
              <a:rPr lang="en-GB" sz="2400" dirty="0" err="1" smtClean="0">
                <a:solidFill>
                  <a:srgbClr val="FF0000"/>
                </a:solidFill>
              </a:rPr>
              <a:t>ccupational</a:t>
            </a:r>
            <a:r>
              <a:rPr lang="en-GB" sz="2400" dirty="0" smtClean="0">
                <a:solidFill>
                  <a:srgbClr val="FF0000"/>
                </a:solidFill>
              </a:rPr>
              <a:t> stress</a:t>
            </a:r>
            <a:endParaRPr lang="en-US" sz="2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Group Members: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Name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Name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Name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Name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12259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 smtClean="0"/>
              <a:t>In groups…Identify current (good quality) information relating to </a:t>
            </a:r>
            <a:r>
              <a:rPr lang="en-GB" sz="2800" b="1" u="sng" dirty="0" smtClean="0"/>
              <a:t>ONE</a:t>
            </a:r>
            <a:r>
              <a:rPr lang="en-GB" sz="2800" dirty="0" smtClean="0"/>
              <a:t> of the following topics. </a:t>
            </a:r>
            <a:br>
              <a:rPr lang="en-GB" sz="2800" dirty="0" smtClean="0"/>
            </a:b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i="1" dirty="0" smtClean="0">
                <a:solidFill>
                  <a:srgbClr val="FF0000"/>
                </a:solidFill>
              </a:rPr>
              <a:t>Delete those which you are not going to use.</a:t>
            </a:r>
            <a:r>
              <a:rPr lang="en-US" sz="2800" dirty="0" smtClean="0">
                <a:solidFill>
                  <a:srgbClr val="FF0000"/>
                </a:solidFill>
              </a:rPr>
              <a:t/>
            </a:r>
            <a:br>
              <a:rPr lang="en-US" sz="2800" dirty="0" smtClean="0">
                <a:solidFill>
                  <a:srgbClr val="FF0000"/>
                </a:solidFill>
              </a:rPr>
            </a:b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>
              <a:solidFill>
                <a:srgbClr val="FF0000"/>
              </a:solidFill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  <a:cs typeface="Aharoni" panose="02010803020104030203" pitchFamily="2" charset="-79"/>
              </a:rPr>
              <a:t>1. </a:t>
            </a:r>
            <a:r>
              <a:rPr lang="en-GB" dirty="0" smtClean="0">
                <a:solidFill>
                  <a:srgbClr val="FF0000"/>
                </a:solidFill>
              </a:rPr>
              <a:t>Exercising regularly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2. </a:t>
            </a:r>
            <a:r>
              <a:rPr lang="en-GB" dirty="0" smtClean="0">
                <a:solidFill>
                  <a:srgbClr val="FF0000"/>
                </a:solidFill>
              </a:rPr>
              <a:t>Maintenance of a healthy diet 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3. </a:t>
            </a:r>
            <a:r>
              <a:rPr lang="en-GB" dirty="0" smtClean="0">
                <a:solidFill>
                  <a:srgbClr val="FF0000"/>
                </a:solidFill>
              </a:rPr>
              <a:t>Smoking 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4. </a:t>
            </a:r>
            <a:r>
              <a:rPr lang="en-GB" dirty="0" smtClean="0">
                <a:solidFill>
                  <a:srgbClr val="FF0000"/>
                </a:solidFill>
              </a:rPr>
              <a:t>Drinking alcohol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5. O</a:t>
            </a:r>
            <a:r>
              <a:rPr lang="en-GB" dirty="0" err="1" smtClean="0">
                <a:solidFill>
                  <a:srgbClr val="FF0000"/>
                </a:solidFill>
              </a:rPr>
              <a:t>ccupational</a:t>
            </a:r>
            <a:r>
              <a:rPr lang="en-GB" dirty="0" smtClean="0">
                <a:solidFill>
                  <a:srgbClr val="FF0000"/>
                </a:solidFill>
              </a:rPr>
              <a:t> stress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92117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dirty="0"/>
              <a:t>What is the current ‘state of the nation’ in relation 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 smtClean="0"/>
              <a:t>to your </a:t>
            </a:r>
            <a:r>
              <a:rPr lang="en-GB" sz="2400" dirty="0"/>
              <a:t>chosen topic?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Media</a:t>
            </a:r>
          </a:p>
          <a:p>
            <a:r>
              <a:rPr lang="en-GB" dirty="0" smtClean="0"/>
              <a:t>Online resources – specific organisations</a:t>
            </a:r>
          </a:p>
          <a:p>
            <a:r>
              <a:rPr lang="en-GB" dirty="0" smtClean="0"/>
              <a:t>Scientific articles / research evidence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20063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/>
            <a:r>
              <a:rPr lang="en-GB" sz="3200" dirty="0"/>
              <a:t>What are the current </a:t>
            </a:r>
            <a:r>
              <a:rPr lang="en-GB" sz="3200" dirty="0" smtClean="0"/>
              <a:t>guidelines / recommendations </a:t>
            </a:r>
            <a:r>
              <a:rPr lang="en-GB" sz="3200" dirty="0"/>
              <a:t>in relation to your chosen topic?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will vary in detail according to topic!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4487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/>
              <a:t>What are the specific problem </a:t>
            </a:r>
            <a:r>
              <a:rPr lang="en-GB" dirty="0" smtClean="0"/>
              <a:t>areas in relation to this behaviour / issue?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Physical issues</a:t>
            </a:r>
          </a:p>
          <a:p>
            <a:r>
              <a:rPr lang="en-GB" dirty="0" smtClean="0"/>
              <a:t>Psychological issues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34774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/>
              <a:t>What has been done about this issue by the government </a:t>
            </a:r>
            <a:r>
              <a:rPr lang="en-GB" dirty="0" smtClean="0"/>
              <a:t>(national level)?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Schemes / initiatives / campaigns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5005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 smtClean="0"/>
              <a:t>At </a:t>
            </a:r>
            <a:r>
              <a:rPr lang="en-GB" dirty="0"/>
              <a:t>a local </a:t>
            </a:r>
            <a:r>
              <a:rPr lang="en-GB" dirty="0" smtClean="0"/>
              <a:t>level…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Schemes / initiatives / campaigns</a:t>
            </a:r>
            <a:endParaRPr lang="en-US" dirty="0" smtClean="0"/>
          </a:p>
          <a:p>
            <a:r>
              <a:rPr lang="en-GB" dirty="0" smtClean="0"/>
              <a:t>What?</a:t>
            </a:r>
          </a:p>
          <a:p>
            <a:r>
              <a:rPr lang="en-GB" dirty="0" smtClean="0"/>
              <a:t>By whom?</a:t>
            </a:r>
          </a:p>
          <a:p>
            <a:r>
              <a:rPr lang="en-GB" dirty="0" smtClean="0"/>
              <a:t>Target audience?</a:t>
            </a:r>
          </a:p>
          <a:p>
            <a:r>
              <a:rPr lang="en-GB" dirty="0" smtClean="0"/>
              <a:t>Methods of disseminating information?</a:t>
            </a:r>
          </a:p>
          <a:p>
            <a:r>
              <a:rPr lang="en-GB" dirty="0" smtClean="0"/>
              <a:t>Effectiveness? </a:t>
            </a:r>
          </a:p>
        </p:txBody>
      </p:sp>
    </p:spTree>
    <p:extLst>
      <p:ext uri="{BB962C8B-B14F-4D97-AF65-F5344CB8AC3E}">
        <p14:creationId xmlns:p14="http://schemas.microsoft.com/office/powerpoint/2010/main" val="42875840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2860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Outline 3 </a:t>
            </a:r>
            <a:r>
              <a:rPr lang="en-GB" dirty="0"/>
              <a:t>strategies that could be </a:t>
            </a:r>
            <a:r>
              <a:rPr lang="en-GB" dirty="0" smtClean="0"/>
              <a:t>used / have been used </a:t>
            </a:r>
            <a:r>
              <a:rPr lang="en-GB" dirty="0"/>
              <a:t>to improve the current situation for a </a:t>
            </a:r>
            <a:r>
              <a:rPr lang="en-GB" dirty="0" smtClean="0"/>
              <a:t>population </a:t>
            </a:r>
            <a:r>
              <a:rPr lang="en-GB" dirty="0"/>
              <a:t>of your </a:t>
            </a:r>
            <a:r>
              <a:rPr lang="en-GB" dirty="0" smtClean="0"/>
              <a:t>choice…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657600"/>
            <a:ext cx="8229600" cy="2468563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9689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 1.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60785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 2.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27609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 3.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0711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most important information you have come across…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7124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</TotalTime>
  <Words>282</Words>
  <Application>Microsoft Office PowerPoint</Application>
  <PresentationFormat>On-screen Show (4:3)</PresentationFormat>
  <Paragraphs>55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Aharoni</vt:lpstr>
      <vt:lpstr>Arial</vt:lpstr>
      <vt:lpstr>Calibri</vt:lpstr>
      <vt:lpstr>Office Theme</vt:lpstr>
      <vt:lpstr>Introduction to Health and Exercise Psychology:  ‘The role of health enhancing and health  compromising behaviours’ </vt:lpstr>
      <vt:lpstr>Task: In groups of 4, create a 5 minute Powerpoint presentation to address ONE of the following topics. Use either your own template or this one provided.   </vt:lpstr>
      <vt:lpstr>Some Readings Provided…</vt:lpstr>
      <vt:lpstr>Group Presentation: 1. Exercising regularly 2. Maintenance of a healthy diet  3. Smoking  4. Drinking alcohol 5. Occupational stress</vt:lpstr>
      <vt:lpstr>In groups…Identify current (good quality) information relating to ONE of the following topics.   Delete those which you are not going to use. </vt:lpstr>
      <vt:lpstr>What is the current ‘state of the nation’ in relation  to your chosen topic?</vt:lpstr>
      <vt:lpstr>What are the current guidelines / recommendations in relation to your chosen topic?</vt:lpstr>
      <vt:lpstr>What are the specific problem areas in relation to this behaviour / issue? </vt:lpstr>
      <vt:lpstr>What has been done about this issue by the government (national level)?</vt:lpstr>
      <vt:lpstr>At a local level…</vt:lpstr>
      <vt:lpstr>Outline 3 strategies that could be used / have been used to improve the current situation for a population of your choice… </vt:lpstr>
      <vt:lpstr>Strategy 1.</vt:lpstr>
      <vt:lpstr>Strategy 2.</vt:lpstr>
      <vt:lpstr>Strategy 3.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Topic of choice… Exercising according to recommended guidelines  Maintenance of a healthy diet  Smoking  Drinking alcohol above the recommended guidelines  Stress – including occupational stress</dc:title>
  <dc:creator>Administrator</dc:creator>
  <cp:lastModifiedBy>Connaughton, Declan</cp:lastModifiedBy>
  <cp:revision>14</cp:revision>
  <dcterms:created xsi:type="dcterms:W3CDTF">2016-03-07T13:07:43Z</dcterms:created>
  <dcterms:modified xsi:type="dcterms:W3CDTF">2019-03-03T18:29:42Z</dcterms:modified>
</cp:coreProperties>
</file>