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30"/>
  </p:notesMasterIdLst>
  <p:handoutMasterIdLst>
    <p:handoutMasterId r:id="rId31"/>
  </p:handoutMasterIdLst>
  <p:sldIdLst>
    <p:sldId id="380" r:id="rId6"/>
    <p:sldId id="447" r:id="rId7"/>
    <p:sldId id="453" r:id="rId8"/>
    <p:sldId id="258" r:id="rId9"/>
    <p:sldId id="308" r:id="rId10"/>
    <p:sldId id="464" r:id="rId11"/>
    <p:sldId id="455" r:id="rId12"/>
    <p:sldId id="465" r:id="rId13"/>
    <p:sldId id="449" r:id="rId14"/>
    <p:sldId id="416" r:id="rId15"/>
    <p:sldId id="476" r:id="rId16"/>
    <p:sldId id="477" r:id="rId17"/>
    <p:sldId id="481" r:id="rId18"/>
    <p:sldId id="480" r:id="rId19"/>
    <p:sldId id="484" r:id="rId20"/>
    <p:sldId id="482" r:id="rId21"/>
    <p:sldId id="479" r:id="rId22"/>
    <p:sldId id="413" r:id="rId23"/>
    <p:sldId id="467" r:id="rId24"/>
    <p:sldId id="474" r:id="rId25"/>
    <p:sldId id="388" r:id="rId26"/>
    <p:sldId id="275" r:id="rId27"/>
    <p:sldId id="475" r:id="rId28"/>
    <p:sldId id="291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F13E33-7A09-434F-B8EC-2B3EB4BBAAE7}" v="151" dt="2024-06-17T09:09:26.860"/>
  </p1510:revLst>
</p1510:revInfo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50" autoAdjust="0"/>
    <p:restoredTop sz="72078" autoAdjust="0"/>
  </p:normalViewPr>
  <p:slideViewPr>
    <p:cSldViewPr>
      <p:cViewPr varScale="1">
        <p:scale>
          <a:sx n="81" d="100"/>
          <a:sy n="81" d="100"/>
        </p:scale>
        <p:origin x="238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0738"/>
    </p:cViewPr>
  </p:outlineViewPr>
  <p:notesTextViewPr>
    <p:cViewPr>
      <p:scale>
        <a:sx n="50" d="100"/>
        <a:sy n="50" d="100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3192" y="8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Taylor" userId="834dc7b14582ed51" providerId="LiveId" clId="{4CF13E33-7A09-434F-B8EC-2B3EB4BBAAE7}"/>
    <pc:docChg chg="undo custSel addSld delSld modSld sldOrd">
      <pc:chgData name="Emily Taylor" userId="834dc7b14582ed51" providerId="LiveId" clId="{4CF13E33-7A09-434F-B8EC-2B3EB4BBAAE7}" dt="2024-06-17T09:17:21.632" v="3724" actId="20577"/>
      <pc:docMkLst>
        <pc:docMk/>
      </pc:docMkLst>
      <pc:sldChg chg="modSp mod modAnim">
        <pc:chgData name="Emily Taylor" userId="834dc7b14582ed51" providerId="LiveId" clId="{4CF13E33-7A09-434F-B8EC-2B3EB4BBAAE7}" dt="2024-06-17T09:08:01.483" v="3380"/>
        <pc:sldMkLst>
          <pc:docMk/>
          <pc:sldMk cId="0" sldId="258"/>
        </pc:sldMkLst>
        <pc:spChg chg="mod">
          <ac:chgData name="Emily Taylor" userId="834dc7b14582ed51" providerId="LiveId" clId="{4CF13E33-7A09-434F-B8EC-2B3EB4BBAAE7}" dt="2024-06-17T08:21:34.375" v="2598" actId="20577"/>
          <ac:spMkLst>
            <pc:docMk/>
            <pc:sldMk cId="0" sldId="258"/>
            <ac:spMk id="18435" creationId="{F4639A8F-AEB2-4A26-A11C-F928D1C64C7B}"/>
          </ac:spMkLst>
        </pc:spChg>
      </pc:sldChg>
      <pc:sldChg chg="del">
        <pc:chgData name="Emily Taylor" userId="834dc7b14582ed51" providerId="LiveId" clId="{4CF13E33-7A09-434F-B8EC-2B3EB4BBAAE7}" dt="2024-06-15T15:52:53.856" v="10" actId="47"/>
        <pc:sldMkLst>
          <pc:docMk/>
          <pc:sldMk cId="0" sldId="259"/>
        </pc:sldMkLst>
      </pc:sldChg>
      <pc:sldChg chg="modSp mod">
        <pc:chgData name="Emily Taylor" userId="834dc7b14582ed51" providerId="LiveId" clId="{4CF13E33-7A09-434F-B8EC-2B3EB4BBAAE7}" dt="2024-06-17T09:11:33.174" v="3640" actId="20577"/>
        <pc:sldMkLst>
          <pc:docMk/>
          <pc:sldMk cId="2011787625" sldId="275"/>
        </pc:sldMkLst>
        <pc:spChg chg="mod">
          <ac:chgData name="Emily Taylor" userId="834dc7b14582ed51" providerId="LiveId" clId="{4CF13E33-7A09-434F-B8EC-2B3EB4BBAAE7}" dt="2024-06-17T09:11:33.174" v="3640" actId="20577"/>
          <ac:spMkLst>
            <pc:docMk/>
            <pc:sldMk cId="2011787625" sldId="275"/>
            <ac:spMk id="3" creationId="{00000000-0000-0000-0000-000000000000}"/>
          </ac:spMkLst>
        </pc:spChg>
      </pc:sldChg>
      <pc:sldChg chg="del">
        <pc:chgData name="Emily Taylor" userId="834dc7b14582ed51" providerId="LiveId" clId="{4CF13E33-7A09-434F-B8EC-2B3EB4BBAAE7}" dt="2024-06-15T15:53:02.090" v="20" actId="47"/>
        <pc:sldMkLst>
          <pc:docMk/>
          <pc:sldMk cId="1091706247" sldId="277"/>
        </pc:sldMkLst>
      </pc:sldChg>
      <pc:sldChg chg="del">
        <pc:chgData name="Emily Taylor" userId="834dc7b14582ed51" providerId="LiveId" clId="{4CF13E33-7A09-434F-B8EC-2B3EB4BBAAE7}" dt="2024-06-15T15:52:55.715" v="12" actId="47"/>
        <pc:sldMkLst>
          <pc:docMk/>
          <pc:sldMk cId="1605493573" sldId="347"/>
        </pc:sldMkLst>
      </pc:sldChg>
      <pc:sldChg chg="del">
        <pc:chgData name="Emily Taylor" userId="834dc7b14582ed51" providerId="LiveId" clId="{4CF13E33-7A09-434F-B8EC-2B3EB4BBAAE7}" dt="2024-06-15T15:52:57.434" v="14" actId="47"/>
        <pc:sldMkLst>
          <pc:docMk/>
          <pc:sldMk cId="735308612" sldId="350"/>
        </pc:sldMkLst>
      </pc:sldChg>
      <pc:sldChg chg="del">
        <pc:chgData name="Emily Taylor" userId="834dc7b14582ed51" providerId="LiveId" clId="{4CF13E33-7A09-434F-B8EC-2B3EB4BBAAE7}" dt="2024-06-15T15:52:58.249" v="15" actId="47"/>
        <pc:sldMkLst>
          <pc:docMk/>
          <pc:sldMk cId="3320066901" sldId="351"/>
        </pc:sldMkLst>
      </pc:sldChg>
      <pc:sldChg chg="del">
        <pc:chgData name="Emily Taylor" userId="834dc7b14582ed51" providerId="LiveId" clId="{4CF13E33-7A09-434F-B8EC-2B3EB4BBAAE7}" dt="2024-06-15T15:52:58.922" v="16" actId="47"/>
        <pc:sldMkLst>
          <pc:docMk/>
          <pc:sldMk cId="3619639771" sldId="352"/>
        </pc:sldMkLst>
      </pc:sldChg>
      <pc:sldChg chg="del">
        <pc:chgData name="Emily Taylor" userId="834dc7b14582ed51" providerId="LiveId" clId="{4CF13E33-7A09-434F-B8EC-2B3EB4BBAAE7}" dt="2024-06-15T15:52:59.780" v="17" actId="47"/>
        <pc:sldMkLst>
          <pc:docMk/>
          <pc:sldMk cId="3425839861" sldId="353"/>
        </pc:sldMkLst>
      </pc:sldChg>
      <pc:sldChg chg="del">
        <pc:chgData name="Emily Taylor" userId="834dc7b14582ed51" providerId="LiveId" clId="{4CF13E33-7A09-434F-B8EC-2B3EB4BBAAE7}" dt="2024-06-17T07:24:29.583" v="1301" actId="47"/>
        <pc:sldMkLst>
          <pc:docMk/>
          <pc:sldMk cId="3511873335" sldId="359"/>
        </pc:sldMkLst>
      </pc:sldChg>
      <pc:sldChg chg="del">
        <pc:chgData name="Emily Taylor" userId="834dc7b14582ed51" providerId="LiveId" clId="{4CF13E33-7A09-434F-B8EC-2B3EB4BBAAE7}" dt="2024-06-15T15:53:04.297" v="21" actId="47"/>
        <pc:sldMkLst>
          <pc:docMk/>
          <pc:sldMk cId="1744754179" sldId="360"/>
        </pc:sldMkLst>
      </pc:sldChg>
      <pc:sldChg chg="del">
        <pc:chgData name="Emily Taylor" userId="834dc7b14582ed51" providerId="LiveId" clId="{4CF13E33-7A09-434F-B8EC-2B3EB4BBAAE7}" dt="2024-06-15T15:53:05.067" v="22" actId="47"/>
        <pc:sldMkLst>
          <pc:docMk/>
          <pc:sldMk cId="2819556868" sldId="361"/>
        </pc:sldMkLst>
      </pc:sldChg>
      <pc:sldChg chg="del">
        <pc:chgData name="Emily Taylor" userId="834dc7b14582ed51" providerId="LiveId" clId="{4CF13E33-7A09-434F-B8EC-2B3EB4BBAAE7}" dt="2024-06-15T15:53:05.800" v="23" actId="47"/>
        <pc:sldMkLst>
          <pc:docMk/>
          <pc:sldMk cId="2748140167" sldId="362"/>
        </pc:sldMkLst>
      </pc:sldChg>
      <pc:sldChg chg="del">
        <pc:chgData name="Emily Taylor" userId="834dc7b14582ed51" providerId="LiveId" clId="{4CF13E33-7A09-434F-B8EC-2B3EB4BBAAE7}" dt="2024-06-15T15:53:06.654" v="24" actId="47"/>
        <pc:sldMkLst>
          <pc:docMk/>
          <pc:sldMk cId="3939716035" sldId="363"/>
        </pc:sldMkLst>
      </pc:sldChg>
      <pc:sldChg chg="del">
        <pc:chgData name="Emily Taylor" userId="834dc7b14582ed51" providerId="LiveId" clId="{4CF13E33-7A09-434F-B8EC-2B3EB4BBAAE7}" dt="2024-06-15T15:53:07.401" v="25" actId="47"/>
        <pc:sldMkLst>
          <pc:docMk/>
          <pc:sldMk cId="3911443749" sldId="364"/>
        </pc:sldMkLst>
      </pc:sldChg>
      <pc:sldChg chg="del">
        <pc:chgData name="Emily Taylor" userId="834dc7b14582ed51" providerId="LiveId" clId="{4CF13E33-7A09-434F-B8EC-2B3EB4BBAAE7}" dt="2024-06-15T15:52:49.766" v="6" actId="47"/>
        <pc:sldMkLst>
          <pc:docMk/>
          <pc:sldMk cId="3646528326" sldId="371"/>
        </pc:sldMkLst>
      </pc:sldChg>
      <pc:sldChg chg="del">
        <pc:chgData name="Emily Taylor" userId="834dc7b14582ed51" providerId="LiveId" clId="{4CF13E33-7A09-434F-B8EC-2B3EB4BBAAE7}" dt="2024-06-15T15:52:51.597" v="8" actId="47"/>
        <pc:sldMkLst>
          <pc:docMk/>
          <pc:sldMk cId="3852682355" sldId="373"/>
        </pc:sldMkLst>
      </pc:sldChg>
      <pc:sldChg chg="del">
        <pc:chgData name="Emily Taylor" userId="834dc7b14582ed51" providerId="LiveId" clId="{4CF13E33-7A09-434F-B8EC-2B3EB4BBAAE7}" dt="2024-06-17T07:24:34.421" v="1302" actId="47"/>
        <pc:sldMkLst>
          <pc:docMk/>
          <pc:sldMk cId="997347770" sldId="378"/>
        </pc:sldMkLst>
      </pc:sldChg>
      <pc:sldChg chg="modSp mod">
        <pc:chgData name="Emily Taylor" userId="834dc7b14582ed51" providerId="LiveId" clId="{4CF13E33-7A09-434F-B8EC-2B3EB4BBAAE7}" dt="2024-06-17T08:21:20.446" v="2591" actId="20577"/>
        <pc:sldMkLst>
          <pc:docMk/>
          <pc:sldMk cId="3408955283" sldId="380"/>
        </pc:sldMkLst>
        <pc:spChg chg="mod">
          <ac:chgData name="Emily Taylor" userId="834dc7b14582ed51" providerId="LiveId" clId="{4CF13E33-7A09-434F-B8EC-2B3EB4BBAAE7}" dt="2024-06-17T08:21:20.446" v="2591" actId="20577"/>
          <ac:spMkLst>
            <pc:docMk/>
            <pc:sldMk cId="3408955283" sldId="380"/>
            <ac:spMk id="2" creationId="{00000000-0000-0000-0000-000000000000}"/>
          </ac:spMkLst>
        </pc:spChg>
      </pc:sldChg>
      <pc:sldChg chg="del">
        <pc:chgData name="Emily Taylor" userId="834dc7b14582ed51" providerId="LiveId" clId="{4CF13E33-7A09-434F-B8EC-2B3EB4BBAAE7}" dt="2024-06-15T15:53:01.388" v="19" actId="47"/>
        <pc:sldMkLst>
          <pc:docMk/>
          <pc:sldMk cId="1401631963" sldId="384"/>
        </pc:sldMkLst>
      </pc:sldChg>
      <pc:sldChg chg="del">
        <pc:chgData name="Emily Taylor" userId="834dc7b14582ed51" providerId="LiveId" clId="{4CF13E33-7A09-434F-B8EC-2B3EB4BBAAE7}" dt="2024-06-15T15:52:52.956" v="9" actId="47"/>
        <pc:sldMkLst>
          <pc:docMk/>
          <pc:sldMk cId="2764415164" sldId="386"/>
        </pc:sldMkLst>
      </pc:sldChg>
      <pc:sldChg chg="modSp mod">
        <pc:chgData name="Emily Taylor" userId="834dc7b14582ed51" providerId="LiveId" clId="{4CF13E33-7A09-434F-B8EC-2B3EB4BBAAE7}" dt="2024-06-17T09:10:20.283" v="3535" actId="20577"/>
        <pc:sldMkLst>
          <pc:docMk/>
          <pc:sldMk cId="1824590103" sldId="388"/>
        </pc:sldMkLst>
        <pc:spChg chg="mod">
          <ac:chgData name="Emily Taylor" userId="834dc7b14582ed51" providerId="LiveId" clId="{4CF13E33-7A09-434F-B8EC-2B3EB4BBAAE7}" dt="2024-06-17T09:10:20.283" v="3535" actId="20577"/>
          <ac:spMkLst>
            <pc:docMk/>
            <pc:sldMk cId="1824590103" sldId="388"/>
            <ac:spMk id="3" creationId="{A65FA210-1E1E-1FCF-0F63-53FC9681B622}"/>
          </ac:spMkLst>
        </pc:spChg>
      </pc:sldChg>
      <pc:sldChg chg="del">
        <pc:chgData name="Emily Taylor" userId="834dc7b14582ed51" providerId="LiveId" clId="{4CF13E33-7A09-434F-B8EC-2B3EB4BBAAE7}" dt="2024-06-15T15:53:00.508" v="18" actId="47"/>
        <pc:sldMkLst>
          <pc:docMk/>
          <pc:sldMk cId="1892772338" sldId="389"/>
        </pc:sldMkLst>
      </pc:sldChg>
      <pc:sldChg chg="del">
        <pc:chgData name="Emily Taylor" userId="834dc7b14582ed51" providerId="LiveId" clId="{4CF13E33-7A09-434F-B8EC-2B3EB4BBAAE7}" dt="2024-06-17T07:26:25.026" v="1363" actId="47"/>
        <pc:sldMkLst>
          <pc:docMk/>
          <pc:sldMk cId="165723434" sldId="395"/>
        </pc:sldMkLst>
      </pc:sldChg>
      <pc:sldChg chg="ord">
        <pc:chgData name="Emily Taylor" userId="834dc7b14582ed51" providerId="LiveId" clId="{4CF13E33-7A09-434F-B8EC-2B3EB4BBAAE7}" dt="2024-06-17T07:37:58.959" v="2256"/>
        <pc:sldMkLst>
          <pc:docMk/>
          <pc:sldMk cId="2816167714" sldId="416"/>
        </pc:sldMkLst>
      </pc:sldChg>
      <pc:sldChg chg="del">
        <pc:chgData name="Emily Taylor" userId="834dc7b14582ed51" providerId="LiveId" clId="{4CF13E33-7A09-434F-B8EC-2B3EB4BBAAE7}" dt="2024-06-15T15:52:56.673" v="13" actId="47"/>
        <pc:sldMkLst>
          <pc:docMk/>
          <pc:sldMk cId="3059470527" sldId="437"/>
        </pc:sldMkLst>
      </pc:sldChg>
      <pc:sldChg chg="del">
        <pc:chgData name="Emily Taylor" userId="834dc7b14582ed51" providerId="LiveId" clId="{4CF13E33-7A09-434F-B8EC-2B3EB4BBAAE7}" dt="2024-06-15T15:52:50.751" v="7" actId="47"/>
        <pc:sldMkLst>
          <pc:docMk/>
          <pc:sldMk cId="191889251" sldId="441"/>
        </pc:sldMkLst>
      </pc:sldChg>
      <pc:sldChg chg="del">
        <pc:chgData name="Emily Taylor" userId="834dc7b14582ed51" providerId="LiveId" clId="{4CF13E33-7A09-434F-B8EC-2B3EB4BBAAE7}" dt="2024-06-15T15:52:54.712" v="11" actId="47"/>
        <pc:sldMkLst>
          <pc:docMk/>
          <pc:sldMk cId="1726181962" sldId="445"/>
        </pc:sldMkLst>
      </pc:sldChg>
      <pc:sldChg chg="del">
        <pc:chgData name="Emily Taylor" userId="834dc7b14582ed51" providerId="LiveId" clId="{4CF13E33-7A09-434F-B8EC-2B3EB4BBAAE7}" dt="2024-06-15T15:53:08.509" v="26" actId="47"/>
        <pc:sldMkLst>
          <pc:docMk/>
          <pc:sldMk cId="2684173443" sldId="463"/>
        </pc:sldMkLst>
      </pc:sldChg>
      <pc:sldChg chg="del">
        <pc:chgData name="Emily Taylor" userId="834dc7b14582ed51" providerId="LiveId" clId="{4CF13E33-7A09-434F-B8EC-2B3EB4BBAAE7}" dt="2024-06-15T15:52:48.510" v="5" actId="47"/>
        <pc:sldMkLst>
          <pc:docMk/>
          <pc:sldMk cId="61120927" sldId="466"/>
        </pc:sldMkLst>
      </pc:sldChg>
      <pc:sldChg chg="del">
        <pc:chgData name="Emily Taylor" userId="834dc7b14582ed51" providerId="LiveId" clId="{4CF13E33-7A09-434F-B8EC-2B3EB4BBAAE7}" dt="2024-06-15T16:21:59.289" v="901" actId="47"/>
        <pc:sldMkLst>
          <pc:docMk/>
          <pc:sldMk cId="3147940619" sldId="468"/>
        </pc:sldMkLst>
      </pc:sldChg>
      <pc:sldChg chg="del">
        <pc:chgData name="Emily Taylor" userId="834dc7b14582ed51" providerId="LiveId" clId="{4CF13E33-7A09-434F-B8EC-2B3EB4BBAAE7}" dt="2024-06-15T16:21:56.581" v="900" actId="47"/>
        <pc:sldMkLst>
          <pc:docMk/>
          <pc:sldMk cId="1038611291" sldId="469"/>
        </pc:sldMkLst>
      </pc:sldChg>
      <pc:sldChg chg="del">
        <pc:chgData name="Emily Taylor" userId="834dc7b14582ed51" providerId="LiveId" clId="{4CF13E33-7A09-434F-B8EC-2B3EB4BBAAE7}" dt="2024-06-15T16:22:00.274" v="902" actId="47"/>
        <pc:sldMkLst>
          <pc:docMk/>
          <pc:sldMk cId="1022086209" sldId="470"/>
        </pc:sldMkLst>
      </pc:sldChg>
      <pc:sldChg chg="del">
        <pc:chgData name="Emily Taylor" userId="834dc7b14582ed51" providerId="LiveId" clId="{4CF13E33-7A09-434F-B8EC-2B3EB4BBAAE7}" dt="2024-06-15T16:22:01.277" v="903" actId="47"/>
        <pc:sldMkLst>
          <pc:docMk/>
          <pc:sldMk cId="184612835" sldId="471"/>
        </pc:sldMkLst>
      </pc:sldChg>
      <pc:sldChg chg="del">
        <pc:chgData name="Emily Taylor" userId="834dc7b14582ed51" providerId="LiveId" clId="{4CF13E33-7A09-434F-B8EC-2B3EB4BBAAE7}" dt="2024-06-15T16:22:02.333" v="904" actId="47"/>
        <pc:sldMkLst>
          <pc:docMk/>
          <pc:sldMk cId="1591395510" sldId="472"/>
        </pc:sldMkLst>
      </pc:sldChg>
      <pc:sldChg chg="del">
        <pc:chgData name="Emily Taylor" userId="834dc7b14582ed51" providerId="LiveId" clId="{4CF13E33-7A09-434F-B8EC-2B3EB4BBAAE7}" dt="2024-06-15T16:22:03.471" v="905" actId="47"/>
        <pc:sldMkLst>
          <pc:docMk/>
          <pc:sldMk cId="1992172990" sldId="473"/>
        </pc:sldMkLst>
      </pc:sldChg>
      <pc:sldChg chg="modSp mod">
        <pc:chgData name="Emily Taylor" userId="834dc7b14582ed51" providerId="LiveId" clId="{4CF13E33-7A09-434F-B8EC-2B3EB4BBAAE7}" dt="2024-06-17T07:14:48.445" v="923" actId="20577"/>
        <pc:sldMkLst>
          <pc:docMk/>
          <pc:sldMk cId="1833865984" sldId="476"/>
        </pc:sldMkLst>
        <pc:spChg chg="mod">
          <ac:chgData name="Emily Taylor" userId="834dc7b14582ed51" providerId="LiveId" clId="{4CF13E33-7A09-434F-B8EC-2B3EB4BBAAE7}" dt="2024-06-17T07:14:48.445" v="923" actId="20577"/>
          <ac:spMkLst>
            <pc:docMk/>
            <pc:sldMk cId="1833865984" sldId="476"/>
            <ac:spMk id="3" creationId="{92550952-BE6B-46D5-B01D-0D952675AE8F}"/>
          </ac:spMkLst>
        </pc:spChg>
      </pc:sldChg>
      <pc:sldChg chg="modSp del mod">
        <pc:chgData name="Emily Taylor" userId="834dc7b14582ed51" providerId="LiveId" clId="{4CF13E33-7A09-434F-B8EC-2B3EB4BBAAE7}" dt="2024-06-15T16:01:16.056" v="898" actId="2696"/>
        <pc:sldMkLst>
          <pc:docMk/>
          <pc:sldMk cId="3855238135" sldId="476"/>
        </pc:sldMkLst>
        <pc:spChg chg="mod">
          <ac:chgData name="Emily Taylor" userId="834dc7b14582ed51" providerId="LiveId" clId="{4CF13E33-7A09-434F-B8EC-2B3EB4BBAAE7}" dt="2024-06-15T15:53:38.729" v="56" actId="20577"/>
          <ac:spMkLst>
            <pc:docMk/>
            <pc:sldMk cId="3855238135" sldId="476"/>
            <ac:spMk id="3" creationId="{92550952-BE6B-46D5-B01D-0D952675AE8F}"/>
          </ac:spMkLst>
        </pc:spChg>
      </pc:sldChg>
      <pc:sldChg chg="modSp new mod modAnim">
        <pc:chgData name="Emily Taylor" userId="834dc7b14582ed51" providerId="LiveId" clId="{4CF13E33-7A09-434F-B8EC-2B3EB4BBAAE7}" dt="2024-06-17T09:08:23.051" v="3383"/>
        <pc:sldMkLst>
          <pc:docMk/>
          <pc:sldMk cId="136151738" sldId="477"/>
        </pc:sldMkLst>
        <pc:spChg chg="mod">
          <ac:chgData name="Emily Taylor" userId="834dc7b14582ed51" providerId="LiveId" clId="{4CF13E33-7A09-434F-B8EC-2B3EB4BBAAE7}" dt="2024-06-17T07:16:44.620" v="953" actId="113"/>
          <ac:spMkLst>
            <pc:docMk/>
            <pc:sldMk cId="136151738" sldId="477"/>
            <ac:spMk id="2" creationId="{CB5C7B7E-18BC-9676-838F-89FBC553882B}"/>
          </ac:spMkLst>
        </pc:spChg>
        <pc:spChg chg="mod">
          <ac:chgData name="Emily Taylor" userId="834dc7b14582ed51" providerId="LiveId" clId="{4CF13E33-7A09-434F-B8EC-2B3EB4BBAAE7}" dt="2024-06-17T08:20:00.197" v="2575" actId="20577"/>
          <ac:spMkLst>
            <pc:docMk/>
            <pc:sldMk cId="136151738" sldId="477"/>
            <ac:spMk id="3" creationId="{8A6998F6-4F5A-A58B-6DC5-130C11156CF3}"/>
          </ac:spMkLst>
        </pc:spChg>
      </pc:sldChg>
      <pc:sldChg chg="modSp new del mod">
        <pc:chgData name="Emily Taylor" userId="834dc7b14582ed51" providerId="LiveId" clId="{4CF13E33-7A09-434F-B8EC-2B3EB4BBAAE7}" dt="2024-06-15T16:01:51.973" v="899" actId="2696"/>
        <pc:sldMkLst>
          <pc:docMk/>
          <pc:sldMk cId="621133015" sldId="477"/>
        </pc:sldMkLst>
        <pc:spChg chg="mod">
          <ac:chgData name="Emily Taylor" userId="834dc7b14582ed51" providerId="LiveId" clId="{4CF13E33-7A09-434F-B8EC-2B3EB4BBAAE7}" dt="2024-06-15T16:00:18.473" v="790" actId="20577"/>
          <ac:spMkLst>
            <pc:docMk/>
            <pc:sldMk cId="621133015" sldId="477"/>
            <ac:spMk id="2" creationId="{5D8811DB-8CC5-33CB-C142-CB9D7BC9C98B}"/>
          </ac:spMkLst>
        </pc:spChg>
        <pc:spChg chg="mod">
          <ac:chgData name="Emily Taylor" userId="834dc7b14582ed51" providerId="LiveId" clId="{4CF13E33-7A09-434F-B8EC-2B3EB4BBAAE7}" dt="2024-06-15T16:00:38.776" v="897" actId="14"/>
          <ac:spMkLst>
            <pc:docMk/>
            <pc:sldMk cId="621133015" sldId="477"/>
            <ac:spMk id="3" creationId="{BDF3F833-CC0E-21A6-B1CF-DB19AD17B5DE}"/>
          </ac:spMkLst>
        </pc:spChg>
      </pc:sldChg>
      <pc:sldChg chg="modSp new del mod">
        <pc:chgData name="Emily Taylor" userId="834dc7b14582ed51" providerId="LiveId" clId="{4CF13E33-7A09-434F-B8EC-2B3EB4BBAAE7}" dt="2024-06-17T08:38:51.667" v="2938" actId="47"/>
        <pc:sldMkLst>
          <pc:docMk/>
          <pc:sldMk cId="797947810" sldId="478"/>
        </pc:sldMkLst>
        <pc:spChg chg="mod">
          <ac:chgData name="Emily Taylor" userId="834dc7b14582ed51" providerId="LiveId" clId="{4CF13E33-7A09-434F-B8EC-2B3EB4BBAAE7}" dt="2024-06-17T08:32:20.901" v="2608" actId="20577"/>
          <ac:spMkLst>
            <pc:docMk/>
            <pc:sldMk cId="797947810" sldId="478"/>
            <ac:spMk id="2" creationId="{B2EAA379-0251-AAC8-832B-9E6A4D9398E3}"/>
          </ac:spMkLst>
        </pc:spChg>
        <pc:spChg chg="mod">
          <ac:chgData name="Emily Taylor" userId="834dc7b14582ed51" providerId="LiveId" clId="{4CF13E33-7A09-434F-B8EC-2B3EB4BBAAE7}" dt="2024-06-17T08:33:23.653" v="2852" actId="20577"/>
          <ac:spMkLst>
            <pc:docMk/>
            <pc:sldMk cId="797947810" sldId="478"/>
            <ac:spMk id="3" creationId="{7A11830A-56DE-31C2-7EB1-FA07926DFB2E}"/>
          </ac:spMkLst>
        </pc:spChg>
      </pc:sldChg>
      <pc:sldChg chg="modSp new mod">
        <pc:chgData name="Emily Taylor" userId="834dc7b14582ed51" providerId="LiveId" clId="{4CF13E33-7A09-434F-B8EC-2B3EB4BBAAE7}" dt="2024-06-17T09:17:21.632" v="3724" actId="20577"/>
        <pc:sldMkLst>
          <pc:docMk/>
          <pc:sldMk cId="1650062226" sldId="479"/>
        </pc:sldMkLst>
        <pc:spChg chg="mod">
          <ac:chgData name="Emily Taylor" userId="834dc7b14582ed51" providerId="LiveId" clId="{4CF13E33-7A09-434F-B8EC-2B3EB4BBAAE7}" dt="2024-06-17T07:17:27.117" v="1004" actId="113"/>
          <ac:spMkLst>
            <pc:docMk/>
            <pc:sldMk cId="1650062226" sldId="479"/>
            <ac:spMk id="2" creationId="{485CDB5A-4F0E-989C-03BA-7983FA0FA829}"/>
          </ac:spMkLst>
        </pc:spChg>
        <pc:spChg chg="mod">
          <ac:chgData name="Emily Taylor" userId="834dc7b14582ed51" providerId="LiveId" clId="{4CF13E33-7A09-434F-B8EC-2B3EB4BBAAE7}" dt="2024-06-17T09:17:21.632" v="3724" actId="20577"/>
          <ac:spMkLst>
            <pc:docMk/>
            <pc:sldMk cId="1650062226" sldId="479"/>
            <ac:spMk id="3" creationId="{A7F85063-268F-282B-7811-A9DD2A3F1308}"/>
          </ac:spMkLst>
        </pc:spChg>
      </pc:sldChg>
      <pc:sldChg chg="modSp new mod modAnim">
        <pc:chgData name="Emily Taylor" userId="834dc7b14582ed51" providerId="LiveId" clId="{4CF13E33-7A09-434F-B8EC-2B3EB4BBAAE7}" dt="2024-06-17T09:08:52.350" v="3388"/>
        <pc:sldMkLst>
          <pc:docMk/>
          <pc:sldMk cId="3105758803" sldId="480"/>
        </pc:sldMkLst>
        <pc:spChg chg="mod">
          <ac:chgData name="Emily Taylor" userId="834dc7b14582ed51" providerId="LiveId" clId="{4CF13E33-7A09-434F-B8EC-2B3EB4BBAAE7}" dt="2024-06-17T08:20:55.871" v="2576" actId="255"/>
          <ac:spMkLst>
            <pc:docMk/>
            <pc:sldMk cId="3105758803" sldId="480"/>
            <ac:spMk id="2" creationId="{82B90C69-9699-003F-FF17-2C7AAD46464B}"/>
          </ac:spMkLst>
        </pc:spChg>
        <pc:spChg chg="mod">
          <ac:chgData name="Emily Taylor" userId="834dc7b14582ed51" providerId="LiveId" clId="{4CF13E33-7A09-434F-B8EC-2B3EB4BBAAE7}" dt="2024-06-17T07:40:39.889" v="2465" actId="255"/>
          <ac:spMkLst>
            <pc:docMk/>
            <pc:sldMk cId="3105758803" sldId="480"/>
            <ac:spMk id="3" creationId="{E07DC760-5245-F519-5C4C-B3A07B938903}"/>
          </ac:spMkLst>
        </pc:spChg>
      </pc:sldChg>
      <pc:sldChg chg="modSp new mod modAnim">
        <pc:chgData name="Emily Taylor" userId="834dc7b14582ed51" providerId="LiveId" clId="{4CF13E33-7A09-434F-B8EC-2B3EB4BBAAE7}" dt="2024-06-17T09:08:38.752" v="3386"/>
        <pc:sldMkLst>
          <pc:docMk/>
          <pc:sldMk cId="3045635218" sldId="481"/>
        </pc:sldMkLst>
        <pc:spChg chg="mod">
          <ac:chgData name="Emily Taylor" userId="834dc7b14582ed51" providerId="LiveId" clId="{4CF13E33-7A09-434F-B8EC-2B3EB4BBAAE7}" dt="2024-06-17T07:39:42.497" v="2412" actId="113"/>
          <ac:spMkLst>
            <pc:docMk/>
            <pc:sldMk cId="3045635218" sldId="481"/>
            <ac:spMk id="2" creationId="{4CD67E84-19EB-ABE8-CC1A-AF0498E037F0}"/>
          </ac:spMkLst>
        </pc:spChg>
        <pc:spChg chg="mod">
          <ac:chgData name="Emily Taylor" userId="834dc7b14582ed51" providerId="LiveId" clId="{4CF13E33-7A09-434F-B8EC-2B3EB4BBAAE7}" dt="2024-06-17T07:26:07.885" v="1362"/>
          <ac:spMkLst>
            <pc:docMk/>
            <pc:sldMk cId="3045635218" sldId="481"/>
            <ac:spMk id="3" creationId="{0178AF72-E5CB-9B91-9236-6F3C738B3945}"/>
          </ac:spMkLst>
        </pc:spChg>
      </pc:sldChg>
      <pc:sldChg chg="addSp delSp modSp mod">
        <pc:chgData name="Emily Taylor" userId="834dc7b14582ed51" providerId="LiveId" clId="{4CF13E33-7A09-434F-B8EC-2B3EB4BBAAE7}" dt="2024-06-17T08:17:59.150" v="2543" actId="1076"/>
        <pc:sldMkLst>
          <pc:docMk/>
          <pc:sldMk cId="3128486812" sldId="482"/>
        </pc:sldMkLst>
        <pc:spChg chg="mod">
          <ac:chgData name="Emily Taylor" userId="834dc7b14582ed51" providerId="LiveId" clId="{4CF13E33-7A09-434F-B8EC-2B3EB4BBAAE7}" dt="2024-06-17T08:17:46.008" v="2539" actId="20577"/>
          <ac:spMkLst>
            <pc:docMk/>
            <pc:sldMk cId="3128486812" sldId="482"/>
            <ac:spMk id="2" creationId="{485CDB5A-4F0E-989C-03BA-7983FA0FA829}"/>
          </ac:spMkLst>
        </pc:spChg>
        <pc:spChg chg="del mod">
          <ac:chgData name="Emily Taylor" userId="834dc7b14582ed51" providerId="LiveId" clId="{4CF13E33-7A09-434F-B8EC-2B3EB4BBAAE7}" dt="2024-06-17T07:45:05.495" v="2502"/>
          <ac:spMkLst>
            <pc:docMk/>
            <pc:sldMk cId="3128486812" sldId="482"/>
            <ac:spMk id="3" creationId="{A7F85063-268F-282B-7811-A9DD2A3F1308}"/>
          </ac:spMkLst>
        </pc:spChg>
        <pc:picChg chg="add">
          <ac:chgData name="Emily Taylor" userId="834dc7b14582ed51" providerId="LiveId" clId="{4CF13E33-7A09-434F-B8EC-2B3EB4BBAAE7}" dt="2024-06-17T07:44:52.414" v="2497"/>
          <ac:picMkLst>
            <pc:docMk/>
            <pc:sldMk cId="3128486812" sldId="482"/>
            <ac:picMk id="4" creationId="{2AB0875A-1259-56DF-849B-87D9855A480E}"/>
          </ac:picMkLst>
        </pc:picChg>
        <pc:picChg chg="add mod">
          <ac:chgData name="Emily Taylor" userId="834dc7b14582ed51" providerId="LiveId" clId="{4CF13E33-7A09-434F-B8EC-2B3EB4BBAAE7}" dt="2024-06-17T07:44:59.054" v="2499"/>
          <ac:picMkLst>
            <pc:docMk/>
            <pc:sldMk cId="3128486812" sldId="482"/>
            <ac:picMk id="5" creationId="{4A9532E1-9BB1-787C-C965-D07DD54B1665}"/>
          </ac:picMkLst>
        </pc:picChg>
        <pc:picChg chg="add mod">
          <ac:chgData name="Emily Taylor" userId="834dc7b14582ed51" providerId="LiveId" clId="{4CF13E33-7A09-434F-B8EC-2B3EB4BBAAE7}" dt="2024-06-17T08:17:59.150" v="2543" actId="1076"/>
          <ac:picMkLst>
            <pc:docMk/>
            <pc:sldMk cId="3128486812" sldId="482"/>
            <ac:picMk id="6" creationId="{D18420D1-BC75-F695-32CD-FF95EACF5A5E}"/>
          </ac:picMkLst>
        </pc:picChg>
      </pc:sldChg>
      <pc:sldChg chg="new add del">
        <pc:chgData name="Emily Taylor" userId="834dc7b14582ed51" providerId="LiveId" clId="{4CF13E33-7A09-434F-B8EC-2B3EB4BBAAE7}" dt="2024-06-17T08:43:15.845" v="3093" actId="47"/>
        <pc:sldMkLst>
          <pc:docMk/>
          <pc:sldMk cId="894428932" sldId="483"/>
        </pc:sldMkLst>
      </pc:sldChg>
      <pc:sldChg chg="addSp delSp modSp new mod modClrScheme modAnim chgLayout">
        <pc:chgData name="Emily Taylor" userId="834dc7b14582ed51" providerId="LiveId" clId="{4CF13E33-7A09-434F-B8EC-2B3EB4BBAAE7}" dt="2024-06-17T09:09:26.860" v="3395"/>
        <pc:sldMkLst>
          <pc:docMk/>
          <pc:sldMk cId="2270118110" sldId="484"/>
        </pc:sldMkLst>
        <pc:spChg chg="mod ord">
          <ac:chgData name="Emily Taylor" userId="834dc7b14582ed51" providerId="LiveId" clId="{4CF13E33-7A09-434F-B8EC-2B3EB4BBAAE7}" dt="2024-06-17T09:00:09.850" v="3229" actId="700"/>
          <ac:spMkLst>
            <pc:docMk/>
            <pc:sldMk cId="2270118110" sldId="484"/>
            <ac:spMk id="2" creationId="{FDA5639F-25D6-7B87-85C1-C27B313DF2A2}"/>
          </ac:spMkLst>
        </pc:spChg>
        <pc:spChg chg="del mod ord">
          <ac:chgData name="Emily Taylor" userId="834dc7b14582ed51" providerId="LiveId" clId="{4CF13E33-7A09-434F-B8EC-2B3EB4BBAAE7}" dt="2024-06-17T09:00:35.543" v="3236" actId="478"/>
          <ac:spMkLst>
            <pc:docMk/>
            <pc:sldMk cId="2270118110" sldId="484"/>
            <ac:spMk id="3" creationId="{21229671-C586-FDB5-F1C0-ABB65B37DA3E}"/>
          </ac:spMkLst>
        </pc:spChg>
        <pc:spChg chg="mod ord">
          <ac:chgData name="Emily Taylor" userId="834dc7b14582ed51" providerId="LiveId" clId="{4CF13E33-7A09-434F-B8EC-2B3EB4BBAAE7}" dt="2024-06-17T09:06:16.011" v="3356" actId="5793"/>
          <ac:spMkLst>
            <pc:docMk/>
            <pc:sldMk cId="2270118110" sldId="484"/>
            <ac:spMk id="4" creationId="{41A00BE6-94D0-AD2E-AEBD-2D7C57D1BAFE}"/>
          </ac:spMkLst>
        </pc:spChg>
        <pc:spChg chg="del mod ord">
          <ac:chgData name="Emily Taylor" userId="834dc7b14582ed51" providerId="LiveId" clId="{4CF13E33-7A09-434F-B8EC-2B3EB4BBAAE7}" dt="2024-06-17T09:00:37.242" v="3237" actId="478"/>
          <ac:spMkLst>
            <pc:docMk/>
            <pc:sldMk cId="2270118110" sldId="484"/>
            <ac:spMk id="5" creationId="{A1D8508D-9D3D-3368-EA31-E961F5312C7A}"/>
          </ac:spMkLst>
        </pc:spChg>
        <pc:spChg chg="add del mod ord">
          <ac:chgData name="Emily Taylor" userId="834dc7b14582ed51" providerId="LiveId" clId="{4CF13E33-7A09-434F-B8EC-2B3EB4BBAAE7}" dt="2024-06-17T09:01:11.558" v="3245" actId="478"/>
          <ac:spMkLst>
            <pc:docMk/>
            <pc:sldMk cId="2270118110" sldId="484"/>
            <ac:spMk id="6" creationId="{07CD6BE1-A9E8-2ECA-27CC-ED9C43EAD49F}"/>
          </ac:spMkLst>
        </pc:spChg>
        <pc:spChg chg="add mod">
          <ac:chgData name="Emily Taylor" userId="834dc7b14582ed51" providerId="LiveId" clId="{4CF13E33-7A09-434F-B8EC-2B3EB4BBAAE7}" dt="2024-06-17T08:40:42.297" v="2942" actId="767"/>
          <ac:spMkLst>
            <pc:docMk/>
            <pc:sldMk cId="2270118110" sldId="484"/>
            <ac:spMk id="9" creationId="{21E7778F-846B-5090-E26D-18A3ACBA2470}"/>
          </ac:spMkLst>
        </pc:spChg>
        <pc:spChg chg="add del mod">
          <ac:chgData name="Emily Taylor" userId="834dc7b14582ed51" providerId="LiveId" clId="{4CF13E33-7A09-434F-B8EC-2B3EB4BBAAE7}" dt="2024-06-17T08:41:03.571" v="2948"/>
          <ac:spMkLst>
            <pc:docMk/>
            <pc:sldMk cId="2270118110" sldId="484"/>
            <ac:spMk id="10" creationId="{EA283D7B-40EF-BDE4-1373-D0F7A603A2B6}"/>
          </ac:spMkLst>
        </pc:spChg>
        <pc:spChg chg="add mod">
          <ac:chgData name="Emily Taylor" userId="834dc7b14582ed51" providerId="LiveId" clId="{4CF13E33-7A09-434F-B8EC-2B3EB4BBAAE7}" dt="2024-06-17T08:42:02.885" v="3061" actId="114"/>
          <ac:spMkLst>
            <pc:docMk/>
            <pc:sldMk cId="2270118110" sldId="484"/>
            <ac:spMk id="11" creationId="{B7D7CE09-2C9C-022F-3BED-B2768EDCAFB6}"/>
          </ac:spMkLst>
        </pc:spChg>
        <pc:picChg chg="add mod">
          <ac:chgData name="Emily Taylor" userId="834dc7b14582ed51" providerId="LiveId" clId="{4CF13E33-7A09-434F-B8EC-2B3EB4BBAAE7}" dt="2024-06-17T08:34:31.742" v="2891"/>
          <ac:picMkLst>
            <pc:docMk/>
            <pc:sldMk cId="2270118110" sldId="484"/>
            <ac:picMk id="7" creationId="{4F54E833-A286-C03D-1A74-4A5E72892201}"/>
          </ac:picMkLst>
        </pc:picChg>
        <pc:picChg chg="add mod">
          <ac:chgData name="Emily Taylor" userId="834dc7b14582ed51" providerId="LiveId" clId="{4CF13E33-7A09-434F-B8EC-2B3EB4BBAAE7}" dt="2024-06-17T08:34:43.737" v="2893"/>
          <ac:picMkLst>
            <pc:docMk/>
            <pc:sldMk cId="2270118110" sldId="484"/>
            <ac:picMk id="8" creationId="{2233E441-DEAB-EE60-0ABD-7000E49F404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pPr/>
              <a:t>6/17/2024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676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931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FAB9FD5E-4D32-4027-8F7F-BD108CFAFF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C5D6488-46A6-408C-B288-6B59DEC7098C}" type="slidenum">
              <a:rPr lang="en-GB" altLang="en-US" smtClean="0"/>
              <a:pPr/>
              <a:t>4</a:t>
            </a:fld>
            <a:endParaRPr lang="en-GB" altLang="en-US"/>
          </a:p>
        </p:txBody>
      </p:sp>
      <p:sp>
        <p:nvSpPr>
          <p:cNvPr id="19459" name="Slide Image Placeholder 1">
            <a:extLst>
              <a:ext uri="{FF2B5EF4-FFF2-40B4-BE49-F238E27FC236}">
                <a16:creationId xmlns:a16="http://schemas.microsoft.com/office/drawing/2014/main" id="{B8392764-096C-4F3E-9DF3-3C6F323C7D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Notes Placeholder 2">
            <a:extLst>
              <a:ext uri="{FF2B5EF4-FFF2-40B4-BE49-F238E27FC236}">
                <a16:creationId xmlns:a16="http://schemas.microsoft.com/office/drawing/2014/main" id="{2D7073F9-D5ED-4E19-9D4F-CE5ED25A46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 lIns="91428" tIns="45714" rIns="91428" bIns="45714"/>
          <a:lstStyle/>
          <a:p>
            <a:pPr eaLnBrk="1" hangingPunct="1"/>
            <a:endParaRPr lang="en-GB" altLang="en-US" sz="3200" dirty="0"/>
          </a:p>
        </p:txBody>
      </p:sp>
      <p:sp>
        <p:nvSpPr>
          <p:cNvPr id="19461" name="Slide Number Placeholder 3">
            <a:extLst>
              <a:ext uri="{FF2B5EF4-FFF2-40B4-BE49-F238E27FC236}">
                <a16:creationId xmlns:a16="http://schemas.microsoft.com/office/drawing/2014/main" id="{154E03D6-FC1B-4732-AC3F-6DDEF53D7BFE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4" rIns="91428" bIns="45714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01675" indent="-2698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79500" indent="-215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11300" indent="-215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43100" indent="-215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00300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57500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14700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71900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BE5D0C7F-5ACD-4DAB-BEB3-7D930098D0E1}" type="slidenum">
              <a:rPr lang="en-GB" altLang="en-US" sz="1200">
                <a:latin typeface="Times New Roman" panose="02020603050405020304" pitchFamily="18" charset="0"/>
              </a:rPr>
              <a:pPr algn="r" eaLnBrk="1" hangingPunct="1"/>
              <a:t>4</a:t>
            </a:fld>
            <a:endParaRPr lang="en-GB" altLang="en-US" sz="1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7048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3600" dirty="0"/>
              <a:t>https://www.youtube.com/watch?v=woX753eSImU     </a:t>
            </a:r>
          </a:p>
          <a:p>
            <a:r>
              <a:rPr lang="en-GB" sz="3600" dirty="0"/>
              <a:t>Lecturers – please break it up into chunks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2870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 dirty="0"/>
              <a:t>Lecturers: please circulate the acceptable version to your group when appropriate (it won’t be unhidden on Moodle until the end of Week 6 otherwise later classes will have problems)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8223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53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1843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73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966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986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1836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546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968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321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72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7706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7468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5493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7923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574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17/06/2024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788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17/06/2024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17/06/2024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4680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ur01.safelinks.protection.outlook.com/?url=https%3A%2F%2Foutlook.office365.com%2Fowa%2Fcalendar%2FAcademicServices121%40uowtsd.onmicrosoft.com%2Fbookings%2F&amp;data=05%7C02%7Ce.taylor%40uwtsd.ac.uk%7Ccad4922e842947a88d9c08dc24105230%7C4e0f11f9046e45059cb8db2152311e21%7C0%7C0%7C638424899752519458%7CUnknown%7CTWFpbGZsb3d8eyJWIjoiMC4wLjAwMDAiLCJQIjoiV2luMzIiLCJBTiI6Ik1haWwiLCJXVCI6Mn0%3D%7C0%7C%7C%7C&amp;sdata=tCOuAivaqoyEJIkECAIlOP1%2FmTodzzsFcryvTSJjZBM%3D&amp;reserved=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ur01.safelinks.protection.outlook.com/?url=https%3A%2F%2Foutlook.office365.com%2Fowa%2Fcalendar%2Fdigitalskillsuwtsdacuk%40uowtsd.onmicrosoft.com%2Fbookings%2F&amp;data=05%7C02%7Ce.taylor%40uwtsd.ac.uk%7Ccad4922e842947a88d9c08dc24105230%7C4e0f11f9046e45059cb8db2152311e21%7C0%7C0%7C638424899752530157%7CUnknown%7CTWFpbGZsb3d8eyJWIjoiMC4wLjAwMDAiLCJQIjoiV2luMzIiLCJBTiI6Ik1haWwiLCJXVCI6Mn0%3D%7C0%7C%7C%7C&amp;sdata=5mWcSKqKEVA%2FwlP9wyMfC%2FUmn4yNCUuz%2BgzBVHSGSj0%3D&amp;reserved=0" TargetMode="External"/><Relationship Id="rId4" Type="http://schemas.openxmlformats.org/officeDocument/2006/relationships/hyperlink" Target="mailto:birminghamlibrary@uwtsd.ac.u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woX753eSImU?feature=oembed" TargetMode="Externa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908720"/>
            <a:ext cx="8352928" cy="4824536"/>
          </a:xfrm>
        </p:spPr>
        <p:txBody>
          <a:bodyPr>
            <a:normAutofit fontScale="90000"/>
          </a:bodyPr>
          <a:lstStyle/>
          <a:p>
            <a:r>
              <a:rPr lang="en-GB" altLang="en-US" sz="2400" dirty="0"/>
              <a:t>Certificate of Higher Education – Skills for the Workplace</a:t>
            </a:r>
            <a:br>
              <a:rPr lang="en-GB" altLang="en-US" sz="2400" dirty="0"/>
            </a:br>
            <a:r>
              <a:rPr lang="en-GB" altLang="en-US" sz="2400" dirty="0"/>
              <a:t>Health and Social Care</a:t>
            </a:r>
            <a:br>
              <a:rPr lang="en-GB" altLang="en-US" dirty="0"/>
            </a:br>
            <a:r>
              <a:rPr lang="en-GB" dirty="0"/>
              <a:t> 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Academic and Employability Skills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(LCHS4001)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5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Session 7:</a:t>
            </a:r>
            <a:br>
              <a:rPr lang="en-GB" sz="7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5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Organising ideas </a:t>
            </a:r>
            <a:br>
              <a:rPr lang="en-GB" sz="5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5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(essay planning)</a:t>
            </a:r>
            <a:br>
              <a:rPr lang="en-GB" sz="5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5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Deeper reading</a:t>
            </a:r>
            <a:br>
              <a:rPr lang="en-GB" sz="5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endParaRPr lang="en-GB" altLang="en-US" sz="53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B89B9-57DE-D147-CE29-6F5B57EF0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b="1" dirty="0"/>
              <a:t>Notices: English Language Support (Quay Place - weekdays)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017C10F-90C8-B37D-CCBD-853CCF343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3818" y="1600200"/>
            <a:ext cx="3916363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75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4283F-25FD-7A23-8FDE-F383F255C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800" b="1" dirty="0"/>
              <a:t>Notices: Library/Digital Skills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ED1AD-5676-948C-DA37-F7E612F4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Academic Liaison Librarian Support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Book a one-to-one session with one of our Academic Liaison Librarians to develop your research, reading and referencing skills. </a:t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  <a:hlinkClick r:id="rId3"/>
              </a:rPr>
              <a:t>Click here to book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 or email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  <a:hlinkClick r:id="rId4"/>
              </a:rPr>
              <a:t>birminghamlibrary@uwtsd.ac.uk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apple-system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Digital Skills Support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Book a one-to-one session with one of our Digital Skills Advisors to develop your IT skills </a:t>
            </a:r>
            <a:r>
              <a:rPr lang="en-GB" sz="2400" dirty="0">
                <a:solidFill>
                  <a:prstClr val="black"/>
                </a:solidFill>
                <a:latin typeface="-apple-system"/>
                <a:hlinkClick r:id="rId5"/>
              </a:rPr>
              <a:t>Click here to book</a:t>
            </a:r>
            <a:r>
              <a:rPr lang="en-GB" sz="2400" dirty="0">
                <a:solidFill>
                  <a:prstClr val="black"/>
                </a:solidFill>
                <a:latin typeface="-apple-system"/>
              </a:rPr>
              <a:t>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(Or ask for Taran!)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163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35D95875-3B43-4584-AEF1-50037EC7CE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In this session we will…</a:t>
            </a:r>
            <a:endParaRPr lang="en-GB" altLang="en-US" b="1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4639A8F-AEB2-4A26-A11C-F928D1C64C7B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41784" y="1628800"/>
            <a:ext cx="8460432" cy="3298825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Learn how to organise ideas (essay planning using sources)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Review reading strategies and do some deeper reading for Task 2</a:t>
            </a:r>
          </a:p>
          <a:p>
            <a:pPr eaLnBrk="1" hangingPunct="1"/>
            <a:r>
              <a:rPr lang="en-GB" alt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Learn how to reference an edited book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6BF1D-FA55-4E1C-BFC1-590C9FB41A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924" y="4807425"/>
            <a:ext cx="1425352" cy="948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998731"/>
            <a:ext cx="6588732" cy="399644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r>
              <a:rPr lang="en-GB" sz="4050" b="1" dirty="0"/>
              <a:t>Organising ideas </a:t>
            </a:r>
            <a:br>
              <a:rPr lang="en-GB" sz="4050" b="1" dirty="0"/>
            </a:br>
            <a:r>
              <a:rPr lang="en-GB" sz="4050" b="1" dirty="0"/>
              <a:t>(essay planning </a:t>
            </a:r>
            <a:br>
              <a:rPr lang="en-GB" sz="4050" b="1" dirty="0"/>
            </a:br>
            <a:r>
              <a:rPr lang="en-GB" sz="4050" b="1" dirty="0"/>
              <a:t>using sources)</a:t>
            </a:r>
          </a:p>
        </p:txBody>
      </p:sp>
    </p:spTree>
    <p:extLst>
      <p:ext uri="{BB962C8B-B14F-4D97-AF65-F5344CB8AC3E}">
        <p14:creationId xmlns:p14="http://schemas.microsoft.com/office/powerpoint/2010/main" val="469417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75D95-4810-0DFA-F9A9-D0865A8A1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Essay planning</a:t>
            </a:r>
          </a:p>
        </p:txBody>
      </p:sp>
      <p:pic>
        <p:nvPicPr>
          <p:cNvPr id="4" name="Online Media 3" title="Structuring your essay">
            <a:hlinkClick r:id="" action="ppaction://media"/>
            <a:extLst>
              <a:ext uri="{FF2B5EF4-FFF2-40B4-BE49-F238E27FC236}">
                <a16:creationId xmlns:a16="http://schemas.microsoft.com/office/drawing/2014/main" id="{8F510653-9471-C9E2-5849-4AA7D9E2F7C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03313" y="1600200"/>
            <a:ext cx="6937375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352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DAE90-315F-5FD0-8C4C-BFA5B1160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Essay planning templates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D299E-3AD9-34EB-0D40-9580886AD9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Have a look at the two essay planning templates on Moodle. 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What is the main information that should be included when planning?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3916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46602-ABC6-B7C7-F9EC-710BE4AC4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b="1" dirty="0"/>
              <a:t>Critique the sample essay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A3DEE-1EE2-0FD5-7EA6-94F9747F9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Read the sample essay on Moodle (the version with problems)</a:t>
            </a:r>
          </a:p>
          <a:p>
            <a:endParaRPr lang="en-GB" sz="3600" dirty="0"/>
          </a:p>
          <a:p>
            <a:r>
              <a:rPr lang="en-GB" sz="3600" dirty="0"/>
              <a:t>Work in pairs - what problems can you see? </a:t>
            </a:r>
          </a:p>
        </p:txBody>
      </p:sp>
    </p:spTree>
    <p:extLst>
      <p:ext uri="{BB962C8B-B14F-4D97-AF65-F5344CB8AC3E}">
        <p14:creationId xmlns:p14="http://schemas.microsoft.com/office/powerpoint/2010/main" val="2452744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997FC-5387-EBDB-1A1F-91B7C5BD3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Review of sample essay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4FAD4-61CE-C983-B210-5EEAA34BA0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/>
              <a:t>As a group, collate key points of feedback about the sample essay.</a:t>
            </a:r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An acceptable version of the essay </a:t>
            </a:r>
            <a:br>
              <a:rPr lang="en-GB" sz="3600" dirty="0"/>
            </a:br>
            <a:r>
              <a:rPr lang="en-GB" sz="3600" dirty="0"/>
              <a:t>is available for you to look at</a:t>
            </a:r>
          </a:p>
        </p:txBody>
      </p:sp>
    </p:spTree>
    <p:extLst>
      <p:ext uri="{BB962C8B-B14F-4D97-AF65-F5344CB8AC3E}">
        <p14:creationId xmlns:p14="http://schemas.microsoft.com/office/powerpoint/2010/main" val="733871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998731"/>
            <a:ext cx="6588732" cy="399644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r>
              <a:rPr lang="en-GB" sz="4050" b="1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28161677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998731"/>
            <a:ext cx="6588732" cy="399644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r>
              <a:rPr lang="en-GB" sz="4050" b="1" dirty="0"/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1833865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C7B7E-18BC-9676-838F-89FBC5538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Reading strategies revision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998F6-4F5A-A58B-6DC5-130C11156C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200" dirty="0"/>
              <a:t>What questions can we ask ourselves </a:t>
            </a:r>
            <a:br>
              <a:rPr lang="en-GB" sz="3200" dirty="0"/>
            </a:br>
            <a:r>
              <a:rPr lang="en-GB" sz="3200" dirty="0"/>
              <a:t>before reading? 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/>
              <a:t>What three strategies </a:t>
            </a:r>
            <a:br>
              <a:rPr lang="en-GB" sz="3200" dirty="0"/>
            </a:br>
            <a:r>
              <a:rPr lang="en-GB" sz="3200" dirty="0"/>
              <a:t>beginning with ‘S’ </a:t>
            </a:r>
            <a:br>
              <a:rPr lang="en-GB" sz="3200" dirty="0"/>
            </a:br>
            <a:r>
              <a:rPr lang="en-GB" sz="3200" dirty="0"/>
              <a:t>can we remember from Session 1? </a:t>
            </a:r>
          </a:p>
        </p:txBody>
      </p:sp>
    </p:spTree>
    <p:extLst>
      <p:ext uri="{BB962C8B-B14F-4D97-AF65-F5344CB8AC3E}">
        <p14:creationId xmlns:p14="http://schemas.microsoft.com/office/powerpoint/2010/main" val="13615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67E84-19EB-ABE8-CC1A-AF0498E03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Questions before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8AF72-E5CB-9B91-9236-6F3C738B3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am I reading this!?  Is this article relevant to me/my studies?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What do I already know?</a:t>
            </a:r>
          </a:p>
          <a:p>
            <a:r>
              <a:rPr lang="en-GB" dirty="0"/>
              <a:t>How is this article related to what I already know about the topic/concept? </a:t>
            </a:r>
          </a:p>
          <a:p>
            <a:endParaRPr lang="en-GB" dirty="0"/>
          </a:p>
          <a:p>
            <a:r>
              <a:rPr lang="en-GB" dirty="0"/>
              <a:t>What do I need to find out?</a:t>
            </a:r>
          </a:p>
          <a:p>
            <a:r>
              <a:rPr lang="en-GB" dirty="0"/>
              <a:t>How will I know when I have read enough?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563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90C69-9699-003F-FF17-2C7AAD464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Strategies beginning with ‘S’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DC760-5245-F519-5C4C-B3A07B9389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Surveying</a:t>
            </a:r>
            <a:br>
              <a:rPr lang="en-GB" dirty="0"/>
            </a:br>
            <a:r>
              <a:rPr lang="en-GB" dirty="0"/>
              <a:t>Use the contents page/abstract, headings and subheadings, introduction, conclusion and index</a:t>
            </a:r>
          </a:p>
          <a:p>
            <a:endParaRPr lang="en-GB" dirty="0"/>
          </a:p>
          <a:p>
            <a:r>
              <a:rPr lang="en-GB" dirty="0"/>
              <a:t>Skimming – for the main messages</a:t>
            </a:r>
          </a:p>
          <a:p>
            <a:pPr marL="300038" lvl="1" indent="0">
              <a:buNone/>
            </a:pPr>
            <a:r>
              <a:rPr lang="en-GB" sz="2400" dirty="0"/>
              <a:t>Try reading the first and last sentences of each paragraph</a:t>
            </a:r>
          </a:p>
          <a:p>
            <a:endParaRPr lang="en-GB" dirty="0"/>
          </a:p>
          <a:p>
            <a:r>
              <a:rPr lang="en-GB" dirty="0"/>
              <a:t>Scanning</a:t>
            </a:r>
          </a:p>
          <a:p>
            <a:pPr marL="300038" lvl="1" indent="0">
              <a:buNone/>
            </a:pPr>
            <a:r>
              <a:rPr lang="en-GB" sz="2400" dirty="0"/>
              <a:t>Look for key words or phrases</a:t>
            </a:r>
          </a:p>
        </p:txBody>
      </p:sp>
    </p:spTree>
    <p:extLst>
      <p:ext uri="{BB962C8B-B14F-4D97-AF65-F5344CB8AC3E}">
        <p14:creationId xmlns:p14="http://schemas.microsoft.com/office/powerpoint/2010/main" val="310575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5639F-25D6-7B87-85C1-C27B313DF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Deeper reading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A00BE6-94D0-AD2E-AEBD-2D7C57D1B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important points </a:t>
            </a:r>
            <a:r>
              <a:rPr lang="en-GB" b="1" i="1" dirty="0"/>
              <a:t>in relation to my essay</a:t>
            </a:r>
            <a:r>
              <a:rPr lang="en-GB" dirty="0"/>
              <a:t>?</a:t>
            </a:r>
          </a:p>
          <a:p>
            <a:r>
              <a:rPr lang="en-GB" dirty="0"/>
              <a:t>What evidence has the author used?</a:t>
            </a:r>
          </a:p>
          <a:p>
            <a:r>
              <a:rPr lang="en-GB" dirty="0"/>
              <a:t>What questions do I have?</a:t>
            </a:r>
          </a:p>
          <a:p>
            <a:r>
              <a:rPr lang="en-GB" dirty="0"/>
              <a:t>What do I not understand – can I reread a section to make more sense of it?</a:t>
            </a:r>
          </a:p>
          <a:p>
            <a:r>
              <a:rPr lang="en-GB" dirty="0"/>
              <a:t>What do I need to look up?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D7CE09-2C9C-022F-3BED-B2768EDCAFB6}"/>
              </a:ext>
            </a:extLst>
          </p:cNvPr>
          <p:cNvSpPr txBox="1"/>
          <p:nvPr/>
        </p:nvSpPr>
        <p:spPr>
          <a:xfrm>
            <a:off x="683568" y="5085184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We will also learn more about critical thinking in Session 9.</a:t>
            </a:r>
          </a:p>
        </p:txBody>
      </p:sp>
    </p:spTree>
    <p:extLst>
      <p:ext uri="{BB962C8B-B14F-4D97-AF65-F5344CB8AC3E}">
        <p14:creationId xmlns:p14="http://schemas.microsoft.com/office/powerpoint/2010/main" val="227011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CDB5A-4F0E-989C-03BA-7983FA0FA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b="1" dirty="0"/>
              <a:t>Reading for Task 2 </a:t>
            </a:r>
            <a:br>
              <a:rPr lang="en-GB" sz="3600" b="1" dirty="0"/>
            </a:br>
            <a:r>
              <a:rPr lang="en-GB" sz="3600" b="1" dirty="0"/>
              <a:t>reminder of main question</a:t>
            </a:r>
          </a:p>
        </p:txBody>
      </p:sp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D18420D1-BC75-F695-32CD-FF95EACF5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93466" y="1772816"/>
            <a:ext cx="7957068" cy="3653526"/>
          </a:xfrm>
        </p:spPr>
      </p:pic>
    </p:spTree>
    <p:extLst>
      <p:ext uri="{BB962C8B-B14F-4D97-AF65-F5344CB8AC3E}">
        <p14:creationId xmlns:p14="http://schemas.microsoft.com/office/powerpoint/2010/main" val="3128486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CDB5A-4F0E-989C-03BA-7983FA0FA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Reading for 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85063-268F-282B-7811-A9DD2A3F13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Choose a source that you would like to read for Task 2  </a:t>
            </a:r>
            <a:br>
              <a:rPr lang="en-GB" dirty="0"/>
            </a:br>
            <a:r>
              <a:rPr lang="en-GB" dirty="0"/>
              <a:t>(if you don’t have one, do a search or choose a book from the module reading list e.g. </a:t>
            </a:r>
            <a:r>
              <a:rPr lang="en-GB" i="1" dirty="0"/>
              <a:t>Skills for success: personal development and employability </a:t>
            </a:r>
            <a:r>
              <a:rPr lang="en-GB" dirty="0"/>
              <a:t>(Cottrell, 2021)) </a:t>
            </a:r>
          </a:p>
          <a:p>
            <a:endParaRPr lang="en-GB" dirty="0"/>
          </a:p>
          <a:p>
            <a:r>
              <a:rPr lang="en-GB" dirty="0"/>
              <a:t>Survey and skim the source - check whether you still think it would be useful to read part of it in depth</a:t>
            </a:r>
          </a:p>
          <a:p>
            <a:endParaRPr lang="en-GB" dirty="0"/>
          </a:p>
          <a:p>
            <a:r>
              <a:rPr lang="en-GB" dirty="0"/>
              <a:t>Choose a section to read in depth, using the prompts on the “deeper reading” slide. Use an active notetaking method to help you (e.g. </a:t>
            </a:r>
            <a:r>
              <a:rPr lang="en-GB"/>
              <a:t>Cornell notes or a mind map).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0062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998731"/>
            <a:ext cx="6588732" cy="399644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r>
              <a:rPr lang="en-GB" sz="4050" b="1" dirty="0"/>
              <a:t>Referencing an </a:t>
            </a:r>
            <a:br>
              <a:rPr lang="en-GB" sz="4050" b="1" dirty="0"/>
            </a:br>
            <a:r>
              <a:rPr lang="en-GB" sz="4050" b="1" dirty="0"/>
              <a:t>edited book</a:t>
            </a:r>
          </a:p>
        </p:txBody>
      </p:sp>
    </p:spTree>
    <p:extLst>
      <p:ext uri="{BB962C8B-B14F-4D97-AF65-F5344CB8AC3E}">
        <p14:creationId xmlns:p14="http://schemas.microsoft.com/office/powerpoint/2010/main" val="1651789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F160C-7806-A700-8A3E-AF4C11D3F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Edited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FB10F-F294-0393-AD22-28AA45301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/>
              <a:t>See the activity on Moodle </a:t>
            </a:r>
          </a:p>
          <a:p>
            <a:pPr marL="0" indent="0" algn="ctr">
              <a:buNone/>
            </a:pPr>
            <a:r>
              <a:rPr lang="en-GB" sz="3600" dirty="0"/>
              <a:t>(which contains information </a:t>
            </a:r>
            <a:br>
              <a:rPr lang="en-GB" sz="3600" dirty="0"/>
            </a:br>
            <a:r>
              <a:rPr lang="en-GB" sz="3600" dirty="0"/>
              <a:t>and examples)</a:t>
            </a:r>
          </a:p>
        </p:txBody>
      </p:sp>
    </p:spTree>
    <p:extLst>
      <p:ext uri="{BB962C8B-B14F-4D97-AF65-F5344CB8AC3E}">
        <p14:creationId xmlns:p14="http://schemas.microsoft.com/office/powerpoint/2010/main" val="502834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998731"/>
            <a:ext cx="6588732" cy="399644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r>
              <a:rPr lang="en-GB" sz="4050" b="1" dirty="0"/>
              <a:t>Reflective Journal Entry</a:t>
            </a:r>
          </a:p>
        </p:txBody>
      </p:sp>
    </p:spTree>
    <p:extLst>
      <p:ext uri="{BB962C8B-B14F-4D97-AF65-F5344CB8AC3E}">
        <p14:creationId xmlns:p14="http://schemas.microsoft.com/office/powerpoint/2010/main" val="9306730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6A13E-1E05-0203-C5A6-55975B9C5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Reflective journal entry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FA210-1E1E-1FCF-0F63-53FC9681B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Write this week’s entry in your reflective journal. You could consider:</a:t>
            </a:r>
          </a:p>
          <a:p>
            <a:endParaRPr lang="en-GB" dirty="0"/>
          </a:p>
          <a:p>
            <a:r>
              <a:rPr lang="en-GB" dirty="0"/>
              <a:t>What did I learn from looking at the sample essay, which I could apply to my own writing? </a:t>
            </a:r>
          </a:p>
          <a:p>
            <a:r>
              <a:rPr lang="en-GB" dirty="0"/>
              <a:t>What can I do to deepen my own reading?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4590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should flow through an essay? </a:t>
            </a:r>
          </a:p>
          <a:p>
            <a:r>
              <a:rPr lang="en-GB" dirty="0"/>
              <a:t>What should an essay plan include for each paragraph?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57A2770E-33FC-4834-AD2A-DCC61B82EAF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888105"/>
            <a:ext cx="2945728" cy="1622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1787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89DE9-CCDE-6231-557C-639F750B8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49D73-5D1A-7636-7042-E58A963F8C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University of Reading (no date) </a:t>
            </a:r>
            <a:r>
              <a:rPr lang="en-GB" sz="2400" i="1" dirty="0"/>
              <a:t>Essay Writing.</a:t>
            </a:r>
            <a:r>
              <a:rPr lang="en-GB" sz="2400" dirty="0"/>
              <a:t> Available at: https://www.youtube.com/watch?v=woX753eSImU (Accessed: 14 February 2024). </a:t>
            </a:r>
          </a:p>
        </p:txBody>
      </p:sp>
    </p:spTree>
    <p:extLst>
      <p:ext uri="{BB962C8B-B14F-4D97-AF65-F5344CB8AC3E}">
        <p14:creationId xmlns:p14="http://schemas.microsoft.com/office/powerpoint/2010/main" val="42047191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1164444" y="871830"/>
            <a:ext cx="6836556" cy="427435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4E0CAD-031F-41F6-9066-4BE773804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Next session…..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85099-8DAC-4D3D-B6B9-5D4907927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9652" y="1970838"/>
            <a:ext cx="6243342" cy="2912678"/>
          </a:xfrm>
          <a:noFill/>
          <a:effectLst>
            <a:softEdge rad="127000"/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We will look at:</a:t>
            </a:r>
            <a:endParaRPr lang="en-GB" sz="39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5252CD-B80A-1E41-C6D6-5487E306217A}"/>
              </a:ext>
            </a:extLst>
          </p:cNvPr>
          <p:cNvSpPr txBox="1"/>
          <p:nvPr/>
        </p:nvSpPr>
        <p:spPr>
          <a:xfrm>
            <a:off x="2051720" y="2708920"/>
            <a:ext cx="52565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Introductions and conclusions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1" dirty="0"/>
          </a:p>
          <a:p>
            <a:r>
              <a:rPr lang="en-GB" sz="2400" b="1" dirty="0"/>
              <a:t>AND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Paraphrasing tips</a:t>
            </a:r>
          </a:p>
        </p:txBody>
      </p:sp>
    </p:spTree>
    <p:extLst>
      <p:ext uri="{BB962C8B-B14F-4D97-AF65-F5344CB8AC3E}">
        <p14:creationId xmlns:p14="http://schemas.microsoft.com/office/powerpoint/2010/main" val="315588285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1913553D3EB4479A5F0D40DB0A3B87" ma:contentTypeVersion="7" ma:contentTypeDescription="Create a new document." ma:contentTypeScope="" ma:versionID="5c99d3f7400ecb08608f19776d26427f">
  <xsd:schema xmlns:xsd="http://www.w3.org/2001/XMLSchema" xmlns:xs="http://www.w3.org/2001/XMLSchema" xmlns:p="http://schemas.microsoft.com/office/2006/metadata/properties" xmlns:ns3="e2529e2e-246e-4beb-bcc0-0746cc8768ab" targetNamespace="http://schemas.microsoft.com/office/2006/metadata/properties" ma:root="true" ma:fieldsID="c65664f06f67c141f4e5f44021e00214" ns3:_="">
    <xsd:import namespace="e2529e2e-246e-4beb-bcc0-0746cc8768a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29e2e-246e-4beb-bcc0-0746cc8768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AE99662-478F-44BE-BBDA-472DED1080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529e2e-246e-4beb-bcc0-0746cc8768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4221</TotalTime>
  <Words>782</Words>
  <Application>Microsoft Office PowerPoint</Application>
  <PresentationFormat>On-screen Show (4:3)</PresentationFormat>
  <Paragraphs>113</Paragraphs>
  <Slides>24</Slides>
  <Notes>10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-apple-system</vt:lpstr>
      <vt:lpstr>Myriad Pro</vt:lpstr>
      <vt:lpstr>Arial</vt:lpstr>
      <vt:lpstr>Calibri</vt:lpstr>
      <vt:lpstr>Times New Roman</vt:lpstr>
      <vt:lpstr>20140311PresentationUWTSDTemplate</vt:lpstr>
      <vt:lpstr>1_20140311PresentationUWTSDTemplate</vt:lpstr>
      <vt:lpstr>Certificate of Higher Education – Skills for the Workplace Health and Social Care  Academic and Employability Skills (LCHS4001) Session 7: Organising ideas  (essay planning) Deeper reading </vt:lpstr>
      <vt:lpstr>Notices: English Language Support (Quay Place - weekdays)</vt:lpstr>
      <vt:lpstr>Notices: Library/Digital Skills Support</vt:lpstr>
      <vt:lpstr>In this session we will…</vt:lpstr>
      <vt:lpstr>PowerPoint Presentation</vt:lpstr>
      <vt:lpstr>Essay planning</vt:lpstr>
      <vt:lpstr>Essay planning templates</vt:lpstr>
      <vt:lpstr>Critique the sample essay</vt:lpstr>
      <vt:lpstr>Review of sample essay</vt:lpstr>
      <vt:lpstr>PowerPoint Presentation</vt:lpstr>
      <vt:lpstr>PowerPoint Presentation</vt:lpstr>
      <vt:lpstr>Reading strategies revision</vt:lpstr>
      <vt:lpstr>Questions before reading</vt:lpstr>
      <vt:lpstr>Strategies beginning with ‘S’</vt:lpstr>
      <vt:lpstr>Deeper reading</vt:lpstr>
      <vt:lpstr>Reading for Task 2  reminder of main question</vt:lpstr>
      <vt:lpstr>Reading for Task 2</vt:lpstr>
      <vt:lpstr>PowerPoint Presentation</vt:lpstr>
      <vt:lpstr>Edited books</vt:lpstr>
      <vt:lpstr>PowerPoint Presentation</vt:lpstr>
      <vt:lpstr>Reflective journal entry </vt:lpstr>
      <vt:lpstr>Summary</vt:lpstr>
      <vt:lpstr>References</vt:lpstr>
      <vt:lpstr>Next session…..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Emily Taylor</cp:lastModifiedBy>
  <cp:revision>192</cp:revision>
  <dcterms:created xsi:type="dcterms:W3CDTF">2015-04-14T15:21:28Z</dcterms:created>
  <dcterms:modified xsi:type="dcterms:W3CDTF">2024-06-17T09:17:28Z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0x010100321913553D3EB4479A5F0D40DB0A3B87</vt:lpwstr>
  </property>
</Properties>
</file>