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7C7DE3-8AF4-D5F9-2676-F46990485B12}" v="61" dt="2025-12-16T09:03:37.2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ii Lysenko (2417161)" userId="S::2417161@student.uwtsd.ac.uk::8c5101da-b246-4bd8-a12e-cf399cbdbe1d" providerId="AD" clId="Web-{6F7C7DE3-8AF4-D5F9-2676-F46990485B12}"/>
    <pc:docChg chg="mod addSld modSld addMainMaster delMainMaster">
      <pc:chgData name="Andrii Lysenko (2417161)" userId="S::2417161@student.uwtsd.ac.uk::8c5101da-b246-4bd8-a12e-cf399cbdbe1d" providerId="AD" clId="Web-{6F7C7DE3-8AF4-D5F9-2676-F46990485B12}" dt="2025-12-16T09:03:37.200" v="122" actId="14100"/>
      <pc:docMkLst>
        <pc:docMk/>
      </pc:docMkLst>
      <pc:sldChg chg="addSp delSp modSp mod setBg modClrScheme setClrOvrMap delDesignElem chgLayout">
        <pc:chgData name="Andrii Lysenko (2417161)" userId="S::2417161@student.uwtsd.ac.uk::8c5101da-b246-4bd8-a12e-cf399cbdbe1d" providerId="AD" clId="Web-{6F7C7DE3-8AF4-D5F9-2676-F46990485B12}" dt="2025-12-16T09:03:02.294" v="120" actId="20577"/>
        <pc:sldMkLst>
          <pc:docMk/>
          <pc:sldMk cId="1351651579" sldId="256"/>
        </pc:sldMkLst>
        <pc:spChg chg="mod ord">
          <ac:chgData name="Andrii Lysenko (2417161)" userId="S::2417161@student.uwtsd.ac.uk::8c5101da-b246-4bd8-a12e-cf399cbdbe1d" providerId="AD" clId="Web-{6F7C7DE3-8AF4-D5F9-2676-F46990485B12}" dt="2025-12-16T09:02:39.965" v="119"/>
          <ac:spMkLst>
            <pc:docMk/>
            <pc:sldMk cId="1351651579" sldId="256"/>
            <ac:spMk id="2" creationId="{00000000-0000-0000-0000-000000000000}"/>
          </ac:spMkLst>
        </pc:spChg>
        <pc:spChg chg="del mod ord">
          <ac:chgData name="Andrii Lysenko (2417161)" userId="S::2417161@student.uwtsd.ac.uk::8c5101da-b246-4bd8-a12e-cf399cbdbe1d" providerId="AD" clId="Web-{6F7C7DE3-8AF4-D5F9-2676-F46990485B12}" dt="2025-12-16T09:02:24.387" v="112"/>
          <ac:spMkLst>
            <pc:docMk/>
            <pc:sldMk cId="1351651579" sldId="256"/>
            <ac:spMk id="3" creationId="{00000000-0000-0000-0000-000000000000}"/>
          </ac:spMkLst>
        </pc:spChg>
        <pc:spChg chg="add del">
          <ac:chgData name="Andrii Lysenko (2417161)" userId="S::2417161@student.uwtsd.ac.uk::8c5101da-b246-4bd8-a12e-cf399cbdbe1d" providerId="AD" clId="Web-{6F7C7DE3-8AF4-D5F9-2676-F46990485B12}" dt="2025-12-16T08:49:57.265" v="3"/>
          <ac:spMkLst>
            <pc:docMk/>
            <pc:sldMk cId="1351651579" sldId="256"/>
            <ac:spMk id="9" creationId="{5E5473D2-DD46-DFAF-84EC-264D6CE58B94}"/>
          </ac:spMkLst>
        </pc:spChg>
        <pc:spChg chg="add del">
          <ac:chgData name="Andrii Lysenko (2417161)" userId="S::2417161@student.uwtsd.ac.uk::8c5101da-b246-4bd8-a12e-cf399cbdbe1d" providerId="AD" clId="Web-{6F7C7DE3-8AF4-D5F9-2676-F46990485B12}" dt="2025-12-16T08:50:13.437" v="5"/>
          <ac:spMkLst>
            <pc:docMk/>
            <pc:sldMk cId="1351651579" sldId="256"/>
            <ac:spMk id="11" creationId="{640449D5-DE6C-45AB-811E-29321C591CD6}"/>
          </ac:spMkLst>
        </pc:spChg>
        <pc:spChg chg="add del">
          <ac:chgData name="Andrii Lysenko (2417161)" userId="S::2417161@student.uwtsd.ac.uk::8c5101da-b246-4bd8-a12e-cf399cbdbe1d" providerId="AD" clId="Web-{6F7C7DE3-8AF4-D5F9-2676-F46990485B12}" dt="2025-12-16T08:50:13.437" v="5"/>
          <ac:spMkLst>
            <pc:docMk/>
            <pc:sldMk cId="1351651579" sldId="256"/>
            <ac:spMk id="12" creationId="{8EF32ACB-37F7-4E27-BDBC-67A94864F506}"/>
          </ac:spMkLst>
        </pc:spChg>
        <pc:spChg chg="add del">
          <ac:chgData name="Andrii Lysenko (2417161)" userId="S::2417161@student.uwtsd.ac.uk::8c5101da-b246-4bd8-a12e-cf399cbdbe1d" providerId="AD" clId="Web-{6F7C7DE3-8AF4-D5F9-2676-F46990485B12}" dt="2025-12-16T08:50:13.437" v="5"/>
          <ac:spMkLst>
            <pc:docMk/>
            <pc:sldMk cId="1351651579" sldId="256"/>
            <ac:spMk id="13" creationId="{212462C2-E3DB-4837-B94D-BC580B18384B}"/>
          </ac:spMkLst>
        </pc:spChg>
        <pc:spChg chg="add del">
          <ac:chgData name="Andrii Lysenko (2417161)" userId="S::2417161@student.uwtsd.ac.uk::8c5101da-b246-4bd8-a12e-cf399cbdbe1d" providerId="AD" clId="Web-{6F7C7DE3-8AF4-D5F9-2676-F46990485B12}" dt="2025-12-16T08:53:04.437" v="41"/>
          <ac:spMkLst>
            <pc:docMk/>
            <pc:sldMk cId="1351651579" sldId="256"/>
            <ac:spMk id="16" creationId="{D1BA7680-B1FB-4B6B-2155-45DD5D6C4CF8}"/>
          </ac:spMkLst>
        </pc:spChg>
        <pc:spChg chg="add del">
          <ac:chgData name="Andrii Lysenko (2417161)" userId="S::2417161@student.uwtsd.ac.uk::8c5101da-b246-4bd8-a12e-cf399cbdbe1d" providerId="AD" clId="Web-{6F7C7DE3-8AF4-D5F9-2676-F46990485B12}" dt="2025-12-16T08:53:04.437" v="41"/>
          <ac:spMkLst>
            <pc:docMk/>
            <pc:sldMk cId="1351651579" sldId="256"/>
            <ac:spMk id="18" creationId="{A9CCD9CD-49AE-3D3E-923B-81ECD3FBF75F}"/>
          </ac:spMkLst>
        </pc:spChg>
        <pc:spChg chg="add del mod">
          <ac:chgData name="Andrii Lysenko (2417161)" userId="S::2417161@student.uwtsd.ac.uk::8c5101da-b246-4bd8-a12e-cf399cbdbe1d" providerId="AD" clId="Web-{6F7C7DE3-8AF4-D5F9-2676-F46990485B12}" dt="2025-12-16T09:02:39.965" v="119"/>
          <ac:spMkLst>
            <pc:docMk/>
            <pc:sldMk cId="1351651579" sldId="256"/>
            <ac:spMk id="22" creationId="{2300A0AF-CC0F-53EE-4E13-00EE7C34F08F}"/>
          </ac:spMkLst>
        </pc:spChg>
        <pc:spChg chg="add mod">
          <ac:chgData name="Andrii Lysenko (2417161)" userId="S::2417161@student.uwtsd.ac.uk::8c5101da-b246-4bd8-a12e-cf399cbdbe1d" providerId="AD" clId="Web-{6F7C7DE3-8AF4-D5F9-2676-F46990485B12}" dt="2025-12-16T09:02:39.965" v="119"/>
          <ac:spMkLst>
            <pc:docMk/>
            <pc:sldMk cId="1351651579" sldId="256"/>
            <ac:spMk id="24" creationId="{000FD3DF-26A3-BD0F-DA03-EA20F26DDC3B}"/>
          </ac:spMkLst>
        </pc:spChg>
        <pc:spChg chg="add mod">
          <ac:chgData name="Andrii Lysenko (2417161)" userId="S::2417161@student.uwtsd.ac.uk::8c5101da-b246-4bd8-a12e-cf399cbdbe1d" providerId="AD" clId="Web-{6F7C7DE3-8AF4-D5F9-2676-F46990485B12}" dt="2025-12-16T09:02:39.965" v="119"/>
          <ac:spMkLst>
            <pc:docMk/>
            <pc:sldMk cId="1351651579" sldId="256"/>
            <ac:spMk id="26" creationId="{9F07E0C5-338B-5528-8006-778395D4993D}"/>
          </ac:spMkLst>
        </pc:spChg>
        <pc:spChg chg="add mod">
          <ac:chgData name="Andrii Lysenko (2417161)" userId="S::2417161@student.uwtsd.ac.uk::8c5101da-b246-4bd8-a12e-cf399cbdbe1d" providerId="AD" clId="Web-{6F7C7DE3-8AF4-D5F9-2676-F46990485B12}" dt="2025-12-16T09:02:39.965" v="119"/>
          <ac:spMkLst>
            <pc:docMk/>
            <pc:sldMk cId="1351651579" sldId="256"/>
            <ac:spMk id="28" creationId="{9665CDA9-30CF-9512-7AF5-5EA1FD3D10DD}"/>
          </ac:spMkLst>
        </pc:spChg>
        <pc:spChg chg="add del mod">
          <ac:chgData name="Andrii Lysenko (2417161)" userId="S::2417161@student.uwtsd.ac.uk::8c5101da-b246-4bd8-a12e-cf399cbdbe1d" providerId="AD" clId="Web-{6F7C7DE3-8AF4-D5F9-2676-F46990485B12}" dt="2025-12-16T09:02:36.121" v="116"/>
          <ac:spMkLst>
            <pc:docMk/>
            <pc:sldMk cId="1351651579" sldId="256"/>
            <ac:spMk id="33" creationId="{6386C110-A5A7-EB57-DF76-5719E926963A}"/>
          </ac:spMkLst>
        </pc:spChg>
        <pc:spChg chg="add del mod">
          <ac:chgData name="Andrii Lysenko (2417161)" userId="S::2417161@student.uwtsd.ac.uk::8c5101da-b246-4bd8-a12e-cf399cbdbe1d" providerId="AD" clId="Web-{6F7C7DE3-8AF4-D5F9-2676-F46990485B12}" dt="2025-12-16T09:02:36.121" v="116"/>
          <ac:spMkLst>
            <pc:docMk/>
            <pc:sldMk cId="1351651579" sldId="256"/>
            <ac:spMk id="35" creationId="{9B8519AA-E069-C5AC-10D0-5E8FD1A3C7CF}"/>
          </ac:spMkLst>
        </pc:spChg>
        <pc:spChg chg="add del mod">
          <ac:chgData name="Andrii Lysenko (2417161)" userId="S::2417161@student.uwtsd.ac.uk::8c5101da-b246-4bd8-a12e-cf399cbdbe1d" providerId="AD" clId="Web-{6F7C7DE3-8AF4-D5F9-2676-F46990485B12}" dt="2025-12-16T09:02:39.965" v="118"/>
          <ac:spMkLst>
            <pc:docMk/>
            <pc:sldMk cId="1351651579" sldId="256"/>
            <ac:spMk id="37" creationId="{2E270548-9E16-9D9B-6567-8ED9942AA49A}"/>
          </ac:spMkLst>
        </pc:spChg>
        <pc:spChg chg="add mod">
          <ac:chgData name="Andrii Lysenko (2417161)" userId="S::2417161@student.uwtsd.ac.uk::8c5101da-b246-4bd8-a12e-cf399cbdbe1d" providerId="AD" clId="Web-{6F7C7DE3-8AF4-D5F9-2676-F46990485B12}" dt="2025-12-16T09:03:02.294" v="120" actId="20577"/>
          <ac:spMkLst>
            <pc:docMk/>
            <pc:sldMk cId="1351651579" sldId="256"/>
            <ac:spMk id="39" creationId="{4120D51E-A9C9-A8B4-DD5B-26058543F831}"/>
          </ac:spMkLst>
        </pc:spChg>
        <pc:picChg chg="add del">
          <ac:chgData name="Andrii Lysenko (2417161)" userId="S::2417161@student.uwtsd.ac.uk::8c5101da-b246-4bd8-a12e-cf399cbdbe1d" providerId="AD" clId="Web-{6F7C7DE3-8AF4-D5F9-2676-F46990485B12}" dt="2025-12-16T08:49:57.265" v="3"/>
          <ac:picMkLst>
            <pc:docMk/>
            <pc:sldMk cId="1351651579" sldId="256"/>
            <ac:picMk id="4" creationId="{CC435950-CF67-0D44-C71E-FBE5AAD523CD}"/>
          </ac:picMkLst>
        </pc:picChg>
        <pc:picChg chg="add del">
          <ac:chgData name="Andrii Lysenko (2417161)" userId="S::2417161@student.uwtsd.ac.uk::8c5101da-b246-4bd8-a12e-cf399cbdbe1d" providerId="AD" clId="Web-{6F7C7DE3-8AF4-D5F9-2676-F46990485B12}" dt="2025-12-16T08:50:13.437" v="5"/>
          <ac:picMkLst>
            <pc:docMk/>
            <pc:sldMk cId="1351651579" sldId="256"/>
            <ac:picMk id="14" creationId="{5B31B669-5BB4-11E1-7096-1F6D5E86E22F}"/>
          </ac:picMkLst>
        </pc:picChg>
        <pc:picChg chg="add del mod ord">
          <ac:chgData name="Andrii Lysenko (2417161)" userId="S::2417161@student.uwtsd.ac.uk::8c5101da-b246-4bd8-a12e-cf399cbdbe1d" providerId="AD" clId="Web-{6F7C7DE3-8AF4-D5F9-2676-F46990485B12}" dt="2025-12-16T09:02:30.809" v="114"/>
          <ac:picMkLst>
            <pc:docMk/>
            <pc:sldMk cId="1351651579" sldId="256"/>
            <ac:picMk id="17" creationId="{45FD2116-42A0-47CB-7D60-3B609E7EA099}"/>
          </ac:picMkLst>
        </pc:picChg>
      </pc:sldChg>
      <pc:sldChg chg="addSp delSp modSp new mod setBg modClrScheme setClrOvrMap delDesignElem chgLayout">
        <pc:chgData name="Andrii Lysenko (2417161)" userId="S::2417161@student.uwtsd.ac.uk::8c5101da-b246-4bd8-a12e-cf399cbdbe1d" providerId="AD" clId="Web-{6F7C7DE3-8AF4-D5F9-2676-F46990485B12}" dt="2025-12-16T09:03:37.200" v="122" actId="14100"/>
        <pc:sldMkLst>
          <pc:docMk/>
          <pc:sldMk cId="541410877" sldId="257"/>
        </pc:sldMkLst>
        <pc:spChg chg="mod ord">
          <ac:chgData name="Andrii Lysenko (2417161)" userId="S::2417161@student.uwtsd.ac.uk::8c5101da-b246-4bd8-a12e-cf399cbdbe1d" providerId="AD" clId="Web-{6F7C7DE3-8AF4-D5F9-2676-F46990485B12}" dt="2025-12-16T09:03:37.200" v="122" actId="14100"/>
          <ac:spMkLst>
            <pc:docMk/>
            <pc:sldMk cId="541410877" sldId="257"/>
            <ac:spMk id="2" creationId="{26098BC4-E830-05E6-1235-0B81D26A604E}"/>
          </ac:spMkLst>
        </pc:spChg>
        <pc:spChg chg="del mod">
          <ac:chgData name="Andrii Lysenko (2417161)" userId="S::2417161@student.uwtsd.ac.uk::8c5101da-b246-4bd8-a12e-cf399cbdbe1d" providerId="AD" clId="Web-{6F7C7DE3-8AF4-D5F9-2676-F46990485B12}" dt="2025-12-16T08:51:12.827" v="14"/>
          <ac:spMkLst>
            <pc:docMk/>
            <pc:sldMk cId="541410877" sldId="257"/>
            <ac:spMk id="3" creationId="{BC9DA327-6591-5E18-3819-B6F022059C77}"/>
          </ac:spMkLst>
        </pc:spChg>
        <pc:spChg chg="add del">
          <ac:chgData name="Andrii Lysenko (2417161)" userId="S::2417161@student.uwtsd.ac.uk::8c5101da-b246-4bd8-a12e-cf399cbdbe1d" providerId="AD" clId="Web-{6F7C7DE3-8AF4-D5F9-2676-F46990485B12}" dt="2025-12-16T08:51:24.531" v="16"/>
          <ac:spMkLst>
            <pc:docMk/>
            <pc:sldMk cId="541410877" sldId="257"/>
            <ac:spMk id="9" creationId="{6E448DB1-4196-18A6-15DA-C72635C1B11E}"/>
          </ac:spMkLst>
        </pc:spChg>
        <pc:spChg chg="add del">
          <ac:chgData name="Andrii Lysenko (2417161)" userId="S::2417161@student.uwtsd.ac.uk::8c5101da-b246-4bd8-a12e-cf399cbdbe1d" providerId="AD" clId="Web-{6F7C7DE3-8AF4-D5F9-2676-F46990485B12}" dt="2025-12-16T08:51:24.531" v="16"/>
          <ac:spMkLst>
            <pc:docMk/>
            <pc:sldMk cId="541410877" sldId="257"/>
            <ac:spMk id="11" creationId="{B7D064F0-6D2A-219C-C000-14ABD99ECEE9}"/>
          </ac:spMkLst>
        </pc:spChg>
        <pc:spChg chg="add del">
          <ac:chgData name="Andrii Lysenko (2417161)" userId="S::2417161@student.uwtsd.ac.uk::8c5101da-b246-4bd8-a12e-cf399cbdbe1d" providerId="AD" clId="Web-{6F7C7DE3-8AF4-D5F9-2676-F46990485B12}" dt="2025-12-16T08:53:04.437" v="41"/>
          <ac:spMkLst>
            <pc:docMk/>
            <pc:sldMk cId="541410877" sldId="257"/>
            <ac:spMk id="16" creationId="{7A875D55-4A80-43E9-38F6-27E3664939B0}"/>
          </ac:spMkLst>
        </pc:spChg>
        <pc:picChg chg="add del mod">
          <ac:chgData name="Andrii Lysenko (2417161)" userId="S::2417161@student.uwtsd.ac.uk::8c5101da-b246-4bd8-a12e-cf399cbdbe1d" providerId="AD" clId="Web-{6F7C7DE3-8AF4-D5F9-2676-F46990485B12}" dt="2025-12-16T09:03:20.669" v="121"/>
          <ac:picMkLst>
            <pc:docMk/>
            <pc:sldMk cId="541410877" sldId="257"/>
            <ac:picMk id="5" creationId="{A531659F-DD07-2102-CA01-E8CF0CE8559D}"/>
          </ac:picMkLst>
        </pc:picChg>
      </pc:sldChg>
      <pc:sldChg chg="addSp delSp modSp new mod setBg modClrScheme chgLayout">
        <pc:chgData name="Andrii Lysenko (2417161)" userId="S::2417161@student.uwtsd.ac.uk::8c5101da-b246-4bd8-a12e-cf399cbdbe1d" providerId="AD" clId="Web-{6F7C7DE3-8AF4-D5F9-2676-F46990485B12}" dt="2025-12-16T08:55:06.437" v="52"/>
        <pc:sldMkLst>
          <pc:docMk/>
          <pc:sldMk cId="4002670103" sldId="258"/>
        </pc:sldMkLst>
        <pc:spChg chg="del mod">
          <ac:chgData name="Andrii Lysenko (2417161)" userId="S::2417161@student.uwtsd.ac.uk::8c5101da-b246-4bd8-a12e-cf399cbdbe1d" providerId="AD" clId="Web-{6F7C7DE3-8AF4-D5F9-2676-F46990485B12}" dt="2025-12-16T08:52:39.374" v="25"/>
          <ac:spMkLst>
            <pc:docMk/>
            <pc:sldMk cId="4002670103" sldId="258"/>
            <ac:spMk id="2" creationId="{17A9A0C3-FBD6-D3A3-3891-853A58782FE8}"/>
          </ac:spMkLst>
        </pc:spChg>
        <pc:spChg chg="del mod">
          <ac:chgData name="Andrii Lysenko (2417161)" userId="S::2417161@student.uwtsd.ac.uk::8c5101da-b246-4bd8-a12e-cf399cbdbe1d" providerId="AD" clId="Web-{6F7C7DE3-8AF4-D5F9-2676-F46990485B12}" dt="2025-12-16T08:52:35.203" v="24"/>
          <ac:spMkLst>
            <pc:docMk/>
            <pc:sldMk cId="4002670103" sldId="258"/>
            <ac:spMk id="3" creationId="{B89AD71D-0A1C-F1BC-9092-A4DB82624190}"/>
          </ac:spMkLst>
        </pc:spChg>
        <pc:spChg chg="add mod ord">
          <ac:chgData name="Andrii Lysenko (2417161)" userId="S::2417161@student.uwtsd.ac.uk::8c5101da-b246-4bd8-a12e-cf399cbdbe1d" providerId="AD" clId="Web-{6F7C7DE3-8AF4-D5F9-2676-F46990485B12}" dt="2025-12-16T08:55:06.437" v="52"/>
          <ac:spMkLst>
            <pc:docMk/>
            <pc:sldMk cId="4002670103" sldId="258"/>
            <ac:spMk id="5" creationId="{755CB00D-5BEE-6CE6-F85F-A9803412EEC1}"/>
          </ac:spMkLst>
        </pc:spChg>
        <pc:spChg chg="add del">
          <ac:chgData name="Andrii Lysenko (2417161)" userId="S::2417161@student.uwtsd.ac.uk::8c5101da-b246-4bd8-a12e-cf399cbdbe1d" providerId="AD" clId="Web-{6F7C7DE3-8AF4-D5F9-2676-F46990485B12}" dt="2025-12-16T08:52:39.374" v="26"/>
          <ac:spMkLst>
            <pc:docMk/>
            <pc:sldMk cId="4002670103" sldId="258"/>
            <ac:spMk id="8" creationId="{129D6B82-F4A9-29E9-C62A-116635371721}"/>
          </ac:spMkLst>
        </pc:spChg>
        <pc:spChg chg="add del mod ord">
          <ac:chgData name="Andrii Lysenko (2417161)" userId="S::2417161@student.uwtsd.ac.uk::8c5101da-b246-4bd8-a12e-cf399cbdbe1d" providerId="AD" clId="Web-{6F7C7DE3-8AF4-D5F9-2676-F46990485B12}" dt="2025-12-16T08:54:23.390" v="49"/>
          <ac:spMkLst>
            <pc:docMk/>
            <pc:sldMk cId="4002670103" sldId="258"/>
            <ac:spMk id="10" creationId="{7FEBA3A3-879D-0C8D-5F38-9CD9861DD6F6}"/>
          </ac:spMkLst>
        </pc:spChg>
        <pc:spChg chg="add mod ord">
          <ac:chgData name="Andrii Lysenko (2417161)" userId="S::2417161@student.uwtsd.ac.uk::8c5101da-b246-4bd8-a12e-cf399cbdbe1d" providerId="AD" clId="Web-{6F7C7DE3-8AF4-D5F9-2676-F46990485B12}" dt="2025-12-16T08:55:06.437" v="52"/>
          <ac:spMkLst>
            <pc:docMk/>
            <pc:sldMk cId="4002670103" sldId="258"/>
            <ac:spMk id="12" creationId="{3DBE5492-9021-7335-059C-2C10579AC035}"/>
          </ac:spMkLst>
        </pc:spChg>
        <pc:spChg chg="add del mod ord">
          <ac:chgData name="Andrii Lysenko (2417161)" userId="S::2417161@student.uwtsd.ac.uk::8c5101da-b246-4bd8-a12e-cf399cbdbe1d" providerId="AD" clId="Web-{6F7C7DE3-8AF4-D5F9-2676-F46990485B12}" dt="2025-12-16T08:54:23.390" v="49"/>
          <ac:spMkLst>
            <pc:docMk/>
            <pc:sldMk cId="4002670103" sldId="258"/>
            <ac:spMk id="14" creationId="{6456DD6E-C860-D2C6-736E-1C7F098B706C}"/>
          </ac:spMkLst>
        </pc:spChg>
        <pc:spChg chg="add mod ord">
          <ac:chgData name="Andrii Lysenko (2417161)" userId="S::2417161@student.uwtsd.ac.uk::8c5101da-b246-4bd8-a12e-cf399cbdbe1d" providerId="AD" clId="Web-{6F7C7DE3-8AF4-D5F9-2676-F46990485B12}" dt="2025-12-16T08:55:06.437" v="52"/>
          <ac:spMkLst>
            <pc:docMk/>
            <pc:sldMk cId="4002670103" sldId="258"/>
            <ac:spMk id="16" creationId="{DE1F8BB8-C6D8-80DE-B8A6-EF568AF4B2C2}"/>
          </ac:spMkLst>
        </pc:spChg>
        <pc:spChg chg="add mod">
          <ac:chgData name="Andrii Lysenko (2417161)" userId="S::2417161@student.uwtsd.ac.uk::8c5101da-b246-4bd8-a12e-cf399cbdbe1d" providerId="AD" clId="Web-{6F7C7DE3-8AF4-D5F9-2676-F46990485B12}" dt="2025-12-16T08:55:06.437" v="52"/>
          <ac:spMkLst>
            <pc:docMk/>
            <pc:sldMk cId="4002670103" sldId="258"/>
            <ac:spMk id="22" creationId="{78BC62AA-C39F-EDD3-C02B-FBD486416603}"/>
          </ac:spMkLst>
        </pc:spChg>
        <pc:spChg chg="add mod">
          <ac:chgData name="Andrii Lysenko (2417161)" userId="S::2417161@student.uwtsd.ac.uk::8c5101da-b246-4bd8-a12e-cf399cbdbe1d" providerId="AD" clId="Web-{6F7C7DE3-8AF4-D5F9-2676-F46990485B12}" dt="2025-12-16T08:55:06.437" v="52"/>
          <ac:spMkLst>
            <pc:docMk/>
            <pc:sldMk cId="4002670103" sldId="258"/>
            <ac:spMk id="24" creationId="{3E68571E-AA2D-32D9-9BF3-AFC2864EB1EC}"/>
          </ac:spMkLst>
        </pc:spChg>
        <pc:picChg chg="add mod ord">
          <ac:chgData name="Andrii Lysenko (2417161)" userId="S::2417161@student.uwtsd.ac.uk::8c5101da-b246-4bd8-a12e-cf399cbdbe1d" providerId="AD" clId="Web-{6F7C7DE3-8AF4-D5F9-2676-F46990485B12}" dt="2025-12-16T08:55:06.437" v="52"/>
          <ac:picMkLst>
            <pc:docMk/>
            <pc:sldMk cId="4002670103" sldId="258"/>
            <ac:picMk id="18" creationId="{85193A93-F756-D403-4AC8-81378DCAF82C}"/>
          </ac:picMkLst>
        </pc:picChg>
      </pc:sldChg>
      <pc:sldChg chg="addSp delSp modSp new mod modClrScheme chgLayout">
        <pc:chgData name="Andrii Lysenko (2417161)" userId="S::2417161@student.uwtsd.ac.uk::8c5101da-b246-4bd8-a12e-cf399cbdbe1d" providerId="AD" clId="Web-{6F7C7DE3-8AF4-D5F9-2676-F46990485B12}" dt="2025-12-16T08:56:40.585" v="62"/>
        <pc:sldMkLst>
          <pc:docMk/>
          <pc:sldMk cId="97843791" sldId="259"/>
        </pc:sldMkLst>
        <pc:spChg chg="mod">
          <ac:chgData name="Andrii Lysenko (2417161)" userId="S::2417161@student.uwtsd.ac.uk::8c5101da-b246-4bd8-a12e-cf399cbdbe1d" providerId="AD" clId="Web-{6F7C7DE3-8AF4-D5F9-2676-F46990485B12}" dt="2025-12-16T08:56:40.585" v="62"/>
          <ac:spMkLst>
            <pc:docMk/>
            <pc:sldMk cId="97843791" sldId="259"/>
            <ac:spMk id="2" creationId="{23262368-FFC6-2C1C-5A47-CDDDE4BEF0B1}"/>
          </ac:spMkLst>
        </pc:spChg>
        <pc:spChg chg="del">
          <ac:chgData name="Andrii Lysenko (2417161)" userId="S::2417161@student.uwtsd.ac.uk::8c5101da-b246-4bd8-a12e-cf399cbdbe1d" providerId="AD" clId="Web-{6F7C7DE3-8AF4-D5F9-2676-F46990485B12}" dt="2025-12-16T08:56:24.082" v="58"/>
          <ac:spMkLst>
            <pc:docMk/>
            <pc:sldMk cId="97843791" sldId="259"/>
            <ac:spMk id="3" creationId="{FFC7506B-C502-FC73-2755-BE7FA7818EA1}"/>
          </ac:spMkLst>
        </pc:spChg>
        <pc:spChg chg="del">
          <ac:chgData name="Andrii Lysenko (2417161)" userId="S::2417161@student.uwtsd.ac.uk::8c5101da-b246-4bd8-a12e-cf399cbdbe1d" providerId="AD" clId="Web-{6F7C7DE3-8AF4-D5F9-2676-F46990485B12}" dt="2025-12-16T08:56:24.082" v="58"/>
          <ac:spMkLst>
            <pc:docMk/>
            <pc:sldMk cId="97843791" sldId="259"/>
            <ac:spMk id="4" creationId="{A976350B-9590-690D-C078-5E3A33E6C1CD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6:40.585" v="62"/>
          <ac:spMkLst>
            <pc:docMk/>
            <pc:sldMk cId="97843791" sldId="259"/>
            <ac:spMk id="5" creationId="{1632134A-F7E1-AC2F-4C6A-4227B4E609C4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6:40.585" v="62"/>
          <ac:spMkLst>
            <pc:docMk/>
            <pc:sldMk cId="97843791" sldId="259"/>
            <ac:spMk id="6" creationId="{2B9804EE-3945-DC1A-3594-C999E257A065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6:40.585" v="62"/>
          <ac:spMkLst>
            <pc:docMk/>
            <pc:sldMk cId="97843791" sldId="259"/>
            <ac:spMk id="7" creationId="{9EC6462B-849C-DB03-D703-0D161861D32C}"/>
          </ac:spMkLst>
        </pc:spChg>
        <pc:spChg chg="add mod">
          <ac:chgData name="Andrii Lysenko (2417161)" userId="S::2417161@student.uwtsd.ac.uk::8c5101da-b246-4bd8-a12e-cf399cbdbe1d" providerId="AD" clId="Web-{6F7C7DE3-8AF4-D5F9-2676-F46990485B12}" dt="2025-12-16T08:56:40.585" v="62"/>
          <ac:spMkLst>
            <pc:docMk/>
            <pc:sldMk cId="97843791" sldId="259"/>
            <ac:spMk id="13" creationId="{474E1C9B-1F3D-C33F-9DBA-FB69F4139E5D}"/>
          </ac:spMkLst>
        </pc:spChg>
        <pc:picChg chg="add mod">
          <ac:chgData name="Andrii Lysenko (2417161)" userId="S::2417161@student.uwtsd.ac.uk::8c5101da-b246-4bd8-a12e-cf399cbdbe1d" providerId="AD" clId="Web-{6F7C7DE3-8AF4-D5F9-2676-F46990485B12}" dt="2025-12-16T08:56:40.585" v="62"/>
          <ac:picMkLst>
            <pc:docMk/>
            <pc:sldMk cId="97843791" sldId="259"/>
            <ac:picMk id="9" creationId="{1F4380A5-B0A0-C134-4F30-74417CDE4FEB}"/>
          </ac:picMkLst>
        </pc:picChg>
      </pc:sldChg>
      <pc:sldChg chg="addSp delSp modSp new mod modClrScheme chgLayout">
        <pc:chgData name="Andrii Lysenko (2417161)" userId="S::2417161@student.uwtsd.ac.uk::8c5101da-b246-4bd8-a12e-cf399cbdbe1d" providerId="AD" clId="Web-{6F7C7DE3-8AF4-D5F9-2676-F46990485B12}" dt="2025-12-16T08:57:27.810" v="68"/>
        <pc:sldMkLst>
          <pc:docMk/>
          <pc:sldMk cId="614494923" sldId="260"/>
        </pc:sldMkLst>
        <pc:spChg chg="mod">
          <ac:chgData name="Andrii Lysenko (2417161)" userId="S::2417161@student.uwtsd.ac.uk::8c5101da-b246-4bd8-a12e-cf399cbdbe1d" providerId="AD" clId="Web-{6F7C7DE3-8AF4-D5F9-2676-F46990485B12}" dt="2025-12-16T08:57:27.810" v="68"/>
          <ac:spMkLst>
            <pc:docMk/>
            <pc:sldMk cId="614494923" sldId="260"/>
            <ac:spMk id="2" creationId="{F856AB4C-7F5D-9287-CA21-6A7F84152FFB}"/>
          </ac:spMkLst>
        </pc:spChg>
        <pc:spChg chg="del">
          <ac:chgData name="Andrii Lysenko (2417161)" userId="S::2417161@student.uwtsd.ac.uk::8c5101da-b246-4bd8-a12e-cf399cbdbe1d" providerId="AD" clId="Web-{6F7C7DE3-8AF4-D5F9-2676-F46990485B12}" dt="2025-12-16T08:57:14.512" v="65"/>
          <ac:spMkLst>
            <pc:docMk/>
            <pc:sldMk cId="614494923" sldId="260"/>
            <ac:spMk id="3" creationId="{E82F42C5-71BA-E6C2-84AC-1AAB6C76DD76}"/>
          </ac:spMkLst>
        </pc:spChg>
        <pc:spChg chg="del">
          <ac:chgData name="Andrii Lysenko (2417161)" userId="S::2417161@student.uwtsd.ac.uk::8c5101da-b246-4bd8-a12e-cf399cbdbe1d" providerId="AD" clId="Web-{6F7C7DE3-8AF4-D5F9-2676-F46990485B12}" dt="2025-12-16T08:57:14.512" v="65"/>
          <ac:spMkLst>
            <pc:docMk/>
            <pc:sldMk cId="614494923" sldId="260"/>
            <ac:spMk id="4" creationId="{183CBA08-42E4-F53F-0370-FD5CE200632B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7:27.810" v="68"/>
          <ac:spMkLst>
            <pc:docMk/>
            <pc:sldMk cId="614494923" sldId="260"/>
            <ac:spMk id="5" creationId="{8C133F54-74E9-538B-9B44-13937A7E4948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7:27.810" v="68"/>
          <ac:spMkLst>
            <pc:docMk/>
            <pc:sldMk cId="614494923" sldId="260"/>
            <ac:spMk id="6" creationId="{583042CE-2AF6-D7EC-0CDD-B42C121ECF0C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7:27.810" v="68"/>
          <ac:spMkLst>
            <pc:docMk/>
            <pc:sldMk cId="614494923" sldId="260"/>
            <ac:spMk id="7" creationId="{39736870-2EB7-C8D8-C619-5685F99AC40C}"/>
          </ac:spMkLst>
        </pc:spChg>
        <pc:spChg chg="add mod">
          <ac:chgData name="Andrii Lysenko (2417161)" userId="S::2417161@student.uwtsd.ac.uk::8c5101da-b246-4bd8-a12e-cf399cbdbe1d" providerId="AD" clId="Web-{6F7C7DE3-8AF4-D5F9-2676-F46990485B12}" dt="2025-12-16T08:57:27.810" v="68"/>
          <ac:spMkLst>
            <pc:docMk/>
            <pc:sldMk cId="614494923" sldId="260"/>
            <ac:spMk id="13" creationId="{3AD14AF7-2749-3B86-E94E-49294C77CE75}"/>
          </ac:spMkLst>
        </pc:spChg>
        <pc:picChg chg="add mod ord">
          <ac:chgData name="Andrii Lysenko (2417161)" userId="S::2417161@student.uwtsd.ac.uk::8c5101da-b246-4bd8-a12e-cf399cbdbe1d" providerId="AD" clId="Web-{6F7C7DE3-8AF4-D5F9-2676-F46990485B12}" dt="2025-12-16T08:57:27.810" v="68"/>
          <ac:picMkLst>
            <pc:docMk/>
            <pc:sldMk cId="614494923" sldId="260"/>
            <ac:picMk id="9" creationId="{B6FA5D41-A650-A8D3-5D3E-C7CDB4A0258F}"/>
          </ac:picMkLst>
        </pc:picChg>
      </pc:sldChg>
      <pc:sldChg chg="addSp delSp modSp new mod modClrScheme chgLayout">
        <pc:chgData name="Andrii Lysenko (2417161)" userId="S::2417161@student.uwtsd.ac.uk::8c5101da-b246-4bd8-a12e-cf399cbdbe1d" providerId="AD" clId="Web-{6F7C7DE3-8AF4-D5F9-2676-F46990485B12}" dt="2025-12-16T08:58:21.222" v="75"/>
        <pc:sldMkLst>
          <pc:docMk/>
          <pc:sldMk cId="1011618066" sldId="261"/>
        </pc:sldMkLst>
        <pc:spChg chg="mod">
          <ac:chgData name="Andrii Lysenko (2417161)" userId="S::2417161@student.uwtsd.ac.uk::8c5101da-b246-4bd8-a12e-cf399cbdbe1d" providerId="AD" clId="Web-{6F7C7DE3-8AF4-D5F9-2676-F46990485B12}" dt="2025-12-16T08:58:21.222" v="75"/>
          <ac:spMkLst>
            <pc:docMk/>
            <pc:sldMk cId="1011618066" sldId="261"/>
            <ac:spMk id="2" creationId="{D40037CD-436E-36A7-9536-7DBB0E1A6A5E}"/>
          </ac:spMkLst>
        </pc:spChg>
        <pc:spChg chg="del">
          <ac:chgData name="Andrii Lysenko (2417161)" userId="S::2417161@student.uwtsd.ac.uk::8c5101da-b246-4bd8-a12e-cf399cbdbe1d" providerId="AD" clId="Web-{6F7C7DE3-8AF4-D5F9-2676-F46990485B12}" dt="2025-12-16T08:57:55.954" v="71"/>
          <ac:spMkLst>
            <pc:docMk/>
            <pc:sldMk cId="1011618066" sldId="261"/>
            <ac:spMk id="3" creationId="{4F5AB6FA-9357-876E-25CF-B60FF8B90C9F}"/>
          </ac:spMkLst>
        </pc:spChg>
        <pc:spChg chg="del">
          <ac:chgData name="Andrii Lysenko (2417161)" userId="S::2417161@student.uwtsd.ac.uk::8c5101da-b246-4bd8-a12e-cf399cbdbe1d" providerId="AD" clId="Web-{6F7C7DE3-8AF4-D5F9-2676-F46990485B12}" dt="2025-12-16T08:57:55.954" v="71"/>
          <ac:spMkLst>
            <pc:docMk/>
            <pc:sldMk cId="1011618066" sldId="261"/>
            <ac:spMk id="4" creationId="{E8B1EA2A-0BA5-7FEE-A827-285ADE08E161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8:21.222" v="75"/>
          <ac:spMkLst>
            <pc:docMk/>
            <pc:sldMk cId="1011618066" sldId="261"/>
            <ac:spMk id="5" creationId="{5E092323-8A75-389D-8976-A75A51EFF6FD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8:21.222" v="75"/>
          <ac:spMkLst>
            <pc:docMk/>
            <pc:sldMk cId="1011618066" sldId="261"/>
            <ac:spMk id="6" creationId="{161AA02F-EC8D-6166-EAE2-E51389036189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8:21.222" v="75"/>
          <ac:spMkLst>
            <pc:docMk/>
            <pc:sldMk cId="1011618066" sldId="261"/>
            <ac:spMk id="7" creationId="{3D7B6B24-87DF-6ED5-2B6C-27ABA098AB9E}"/>
          </ac:spMkLst>
        </pc:spChg>
        <pc:spChg chg="add mod">
          <ac:chgData name="Andrii Lysenko (2417161)" userId="S::2417161@student.uwtsd.ac.uk::8c5101da-b246-4bd8-a12e-cf399cbdbe1d" providerId="AD" clId="Web-{6F7C7DE3-8AF4-D5F9-2676-F46990485B12}" dt="2025-12-16T08:58:21.222" v="75"/>
          <ac:spMkLst>
            <pc:docMk/>
            <pc:sldMk cId="1011618066" sldId="261"/>
            <ac:spMk id="13" creationId="{F9FA4F59-AF67-7417-B962-37C3419BADF0}"/>
          </ac:spMkLst>
        </pc:spChg>
        <pc:picChg chg="add mod ord">
          <ac:chgData name="Andrii Lysenko (2417161)" userId="S::2417161@student.uwtsd.ac.uk::8c5101da-b246-4bd8-a12e-cf399cbdbe1d" providerId="AD" clId="Web-{6F7C7DE3-8AF4-D5F9-2676-F46990485B12}" dt="2025-12-16T08:58:21.222" v="75"/>
          <ac:picMkLst>
            <pc:docMk/>
            <pc:sldMk cId="1011618066" sldId="261"/>
            <ac:picMk id="9" creationId="{B4BF0672-ADCF-4532-9A7B-8608CE900300}"/>
          </ac:picMkLst>
        </pc:picChg>
      </pc:sldChg>
      <pc:sldChg chg="addSp delSp modSp new mod modClrScheme chgLayout">
        <pc:chgData name="Andrii Lysenko (2417161)" userId="S::2417161@student.uwtsd.ac.uk::8c5101da-b246-4bd8-a12e-cf399cbdbe1d" providerId="AD" clId="Web-{6F7C7DE3-8AF4-D5F9-2676-F46990485B12}" dt="2025-12-16T08:58:55.818" v="84"/>
        <pc:sldMkLst>
          <pc:docMk/>
          <pc:sldMk cId="1350819510" sldId="262"/>
        </pc:sldMkLst>
        <pc:spChg chg="mod">
          <ac:chgData name="Andrii Lysenko (2417161)" userId="S::2417161@student.uwtsd.ac.uk::8c5101da-b246-4bd8-a12e-cf399cbdbe1d" providerId="AD" clId="Web-{6F7C7DE3-8AF4-D5F9-2676-F46990485B12}" dt="2025-12-16T08:58:55.818" v="84"/>
          <ac:spMkLst>
            <pc:docMk/>
            <pc:sldMk cId="1350819510" sldId="262"/>
            <ac:spMk id="2" creationId="{021F6EB6-EA51-A2AA-AA37-49361517A6DA}"/>
          </ac:spMkLst>
        </pc:spChg>
        <pc:spChg chg="del">
          <ac:chgData name="Andrii Lysenko (2417161)" userId="S::2417161@student.uwtsd.ac.uk::8c5101da-b246-4bd8-a12e-cf399cbdbe1d" providerId="AD" clId="Web-{6F7C7DE3-8AF4-D5F9-2676-F46990485B12}" dt="2025-12-16T08:58:37.629" v="78"/>
          <ac:spMkLst>
            <pc:docMk/>
            <pc:sldMk cId="1350819510" sldId="262"/>
            <ac:spMk id="3" creationId="{662CE53A-2B46-D2DC-F1B0-FA3590964F0A}"/>
          </ac:spMkLst>
        </pc:spChg>
        <pc:spChg chg="del">
          <ac:chgData name="Andrii Lysenko (2417161)" userId="S::2417161@student.uwtsd.ac.uk::8c5101da-b246-4bd8-a12e-cf399cbdbe1d" providerId="AD" clId="Web-{6F7C7DE3-8AF4-D5F9-2676-F46990485B12}" dt="2025-12-16T08:58:37.629" v="78"/>
          <ac:spMkLst>
            <pc:docMk/>
            <pc:sldMk cId="1350819510" sldId="262"/>
            <ac:spMk id="4" creationId="{284EB7A4-D6FC-0339-517D-4553E21F4EF2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8:55.818" v="84"/>
          <ac:spMkLst>
            <pc:docMk/>
            <pc:sldMk cId="1350819510" sldId="262"/>
            <ac:spMk id="5" creationId="{F0691639-6469-2C8C-D1DB-6A271BFBED40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8:55.818" v="84"/>
          <ac:spMkLst>
            <pc:docMk/>
            <pc:sldMk cId="1350819510" sldId="262"/>
            <ac:spMk id="6" creationId="{1C81CB01-B40A-674E-A0CE-CB5B7734C0C0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8:55.818" v="84"/>
          <ac:spMkLst>
            <pc:docMk/>
            <pc:sldMk cId="1350819510" sldId="262"/>
            <ac:spMk id="7" creationId="{050D2376-D633-3AEB-92AE-FBD4B7746B3D}"/>
          </ac:spMkLst>
        </pc:spChg>
        <pc:spChg chg="add mod">
          <ac:chgData name="Andrii Lysenko (2417161)" userId="S::2417161@student.uwtsd.ac.uk::8c5101da-b246-4bd8-a12e-cf399cbdbe1d" providerId="AD" clId="Web-{6F7C7DE3-8AF4-D5F9-2676-F46990485B12}" dt="2025-12-16T08:58:55.818" v="84"/>
          <ac:spMkLst>
            <pc:docMk/>
            <pc:sldMk cId="1350819510" sldId="262"/>
            <ac:spMk id="13" creationId="{53008A53-2D85-A020-B0B6-A78E1B8FA727}"/>
          </ac:spMkLst>
        </pc:spChg>
        <pc:picChg chg="add mod ord">
          <ac:chgData name="Andrii Lysenko (2417161)" userId="S::2417161@student.uwtsd.ac.uk::8c5101da-b246-4bd8-a12e-cf399cbdbe1d" providerId="AD" clId="Web-{6F7C7DE3-8AF4-D5F9-2676-F46990485B12}" dt="2025-12-16T08:58:55.818" v="84"/>
          <ac:picMkLst>
            <pc:docMk/>
            <pc:sldMk cId="1350819510" sldId="262"/>
            <ac:picMk id="9" creationId="{9146E1D2-9C23-453F-9FC0-620536FFB529}"/>
          </ac:picMkLst>
        </pc:picChg>
      </pc:sldChg>
      <pc:sldChg chg="addSp delSp modSp new mod modClrScheme chgLayout">
        <pc:chgData name="Andrii Lysenko (2417161)" userId="S::2417161@student.uwtsd.ac.uk::8c5101da-b246-4bd8-a12e-cf399cbdbe1d" providerId="AD" clId="Web-{6F7C7DE3-8AF4-D5F9-2676-F46990485B12}" dt="2025-12-16T08:59:49.696" v="90"/>
        <pc:sldMkLst>
          <pc:docMk/>
          <pc:sldMk cId="3803934988" sldId="263"/>
        </pc:sldMkLst>
        <pc:spChg chg="mod">
          <ac:chgData name="Andrii Lysenko (2417161)" userId="S::2417161@student.uwtsd.ac.uk::8c5101da-b246-4bd8-a12e-cf399cbdbe1d" providerId="AD" clId="Web-{6F7C7DE3-8AF4-D5F9-2676-F46990485B12}" dt="2025-12-16T08:59:49.696" v="90"/>
          <ac:spMkLst>
            <pc:docMk/>
            <pc:sldMk cId="3803934988" sldId="263"/>
            <ac:spMk id="2" creationId="{4471DFD7-47CE-7C3E-682A-F87E0D309AAA}"/>
          </ac:spMkLst>
        </pc:spChg>
        <pc:spChg chg="del">
          <ac:chgData name="Andrii Lysenko (2417161)" userId="S::2417161@student.uwtsd.ac.uk::8c5101da-b246-4bd8-a12e-cf399cbdbe1d" providerId="AD" clId="Web-{6F7C7DE3-8AF4-D5F9-2676-F46990485B12}" dt="2025-12-16T08:59:33.758" v="87"/>
          <ac:spMkLst>
            <pc:docMk/>
            <pc:sldMk cId="3803934988" sldId="263"/>
            <ac:spMk id="3" creationId="{88C1CFCD-0514-E626-A9C9-1842648FE039}"/>
          </ac:spMkLst>
        </pc:spChg>
        <pc:spChg chg="del">
          <ac:chgData name="Andrii Lysenko (2417161)" userId="S::2417161@student.uwtsd.ac.uk::8c5101da-b246-4bd8-a12e-cf399cbdbe1d" providerId="AD" clId="Web-{6F7C7DE3-8AF4-D5F9-2676-F46990485B12}" dt="2025-12-16T08:59:33.758" v="87"/>
          <ac:spMkLst>
            <pc:docMk/>
            <pc:sldMk cId="3803934988" sldId="263"/>
            <ac:spMk id="4" creationId="{3547085D-A991-5638-1358-749E5A59EAD3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9:49.696" v="90"/>
          <ac:spMkLst>
            <pc:docMk/>
            <pc:sldMk cId="3803934988" sldId="263"/>
            <ac:spMk id="5" creationId="{B65BC519-E6BF-302B-E004-0E1988E4F2B8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9:49.696" v="90"/>
          <ac:spMkLst>
            <pc:docMk/>
            <pc:sldMk cId="3803934988" sldId="263"/>
            <ac:spMk id="6" creationId="{66391A9A-3C38-3E8A-7AEB-756F247BB082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8:59:49.696" v="90"/>
          <ac:spMkLst>
            <pc:docMk/>
            <pc:sldMk cId="3803934988" sldId="263"/>
            <ac:spMk id="7" creationId="{51D59178-CDE9-8A12-B683-795E420D4F32}"/>
          </ac:spMkLst>
        </pc:spChg>
        <pc:spChg chg="add mod">
          <ac:chgData name="Andrii Lysenko (2417161)" userId="S::2417161@student.uwtsd.ac.uk::8c5101da-b246-4bd8-a12e-cf399cbdbe1d" providerId="AD" clId="Web-{6F7C7DE3-8AF4-D5F9-2676-F46990485B12}" dt="2025-12-16T08:59:49.696" v="90"/>
          <ac:spMkLst>
            <pc:docMk/>
            <pc:sldMk cId="3803934988" sldId="263"/>
            <ac:spMk id="13" creationId="{B153E577-36CB-AB49-66E8-D96453DF773D}"/>
          </ac:spMkLst>
        </pc:spChg>
        <pc:picChg chg="add mod ord">
          <ac:chgData name="Andrii Lysenko (2417161)" userId="S::2417161@student.uwtsd.ac.uk::8c5101da-b246-4bd8-a12e-cf399cbdbe1d" providerId="AD" clId="Web-{6F7C7DE3-8AF4-D5F9-2676-F46990485B12}" dt="2025-12-16T08:59:49.696" v="90"/>
          <ac:picMkLst>
            <pc:docMk/>
            <pc:sldMk cId="3803934988" sldId="263"/>
            <ac:picMk id="9" creationId="{8992D9FE-F98A-8514-EAF9-9561BF8D0AF9}"/>
          </ac:picMkLst>
        </pc:picChg>
      </pc:sldChg>
      <pc:sldChg chg="addSp delSp modSp new mod modClrScheme chgLayout">
        <pc:chgData name="Andrii Lysenko (2417161)" userId="S::2417161@student.uwtsd.ac.uk::8c5101da-b246-4bd8-a12e-cf399cbdbe1d" providerId="AD" clId="Web-{6F7C7DE3-8AF4-D5F9-2676-F46990485B12}" dt="2025-12-16T09:00:37.901" v="97"/>
        <pc:sldMkLst>
          <pc:docMk/>
          <pc:sldMk cId="1614477746" sldId="264"/>
        </pc:sldMkLst>
        <pc:spChg chg="mod">
          <ac:chgData name="Andrii Lysenko (2417161)" userId="S::2417161@student.uwtsd.ac.uk::8c5101da-b246-4bd8-a12e-cf399cbdbe1d" providerId="AD" clId="Web-{6F7C7DE3-8AF4-D5F9-2676-F46990485B12}" dt="2025-12-16T09:00:37.901" v="97"/>
          <ac:spMkLst>
            <pc:docMk/>
            <pc:sldMk cId="1614477746" sldId="264"/>
            <ac:spMk id="2" creationId="{0EA6CE83-DE44-6391-7340-0C0500DB106E}"/>
          </ac:spMkLst>
        </pc:spChg>
        <pc:spChg chg="del">
          <ac:chgData name="Andrii Lysenko (2417161)" userId="S::2417161@student.uwtsd.ac.uk::8c5101da-b246-4bd8-a12e-cf399cbdbe1d" providerId="AD" clId="Web-{6F7C7DE3-8AF4-D5F9-2676-F46990485B12}" dt="2025-12-16T09:00:21.713" v="93"/>
          <ac:spMkLst>
            <pc:docMk/>
            <pc:sldMk cId="1614477746" sldId="264"/>
            <ac:spMk id="3" creationId="{4CD3A990-7478-AA37-A4EE-CE1506512DC4}"/>
          </ac:spMkLst>
        </pc:spChg>
        <pc:spChg chg="del">
          <ac:chgData name="Andrii Lysenko (2417161)" userId="S::2417161@student.uwtsd.ac.uk::8c5101da-b246-4bd8-a12e-cf399cbdbe1d" providerId="AD" clId="Web-{6F7C7DE3-8AF4-D5F9-2676-F46990485B12}" dt="2025-12-16T09:00:21.713" v="93"/>
          <ac:spMkLst>
            <pc:docMk/>
            <pc:sldMk cId="1614477746" sldId="264"/>
            <ac:spMk id="4" creationId="{5370BAEC-AE42-0E0F-F9B8-8FCFBF52E604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9:00:37.901" v="97"/>
          <ac:spMkLst>
            <pc:docMk/>
            <pc:sldMk cId="1614477746" sldId="264"/>
            <ac:spMk id="5" creationId="{76CDABB0-3570-CEF6-E0AF-F8B9771F4B98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9:00:37.901" v="97"/>
          <ac:spMkLst>
            <pc:docMk/>
            <pc:sldMk cId="1614477746" sldId="264"/>
            <ac:spMk id="6" creationId="{8C3950D4-258B-4F28-DCF5-E1013407B510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9:00:37.901" v="97"/>
          <ac:spMkLst>
            <pc:docMk/>
            <pc:sldMk cId="1614477746" sldId="264"/>
            <ac:spMk id="7" creationId="{CFA22640-0C03-EDC2-10A1-5B1DA14B9FA5}"/>
          </ac:spMkLst>
        </pc:spChg>
        <pc:spChg chg="add mod">
          <ac:chgData name="Andrii Lysenko (2417161)" userId="S::2417161@student.uwtsd.ac.uk::8c5101da-b246-4bd8-a12e-cf399cbdbe1d" providerId="AD" clId="Web-{6F7C7DE3-8AF4-D5F9-2676-F46990485B12}" dt="2025-12-16T09:00:37.901" v="97"/>
          <ac:spMkLst>
            <pc:docMk/>
            <pc:sldMk cId="1614477746" sldId="264"/>
            <ac:spMk id="13" creationId="{E6A1973C-2B16-92D0-1B0C-EEE9DA9D2B8C}"/>
          </ac:spMkLst>
        </pc:spChg>
        <pc:picChg chg="add mod ord">
          <ac:chgData name="Andrii Lysenko (2417161)" userId="S::2417161@student.uwtsd.ac.uk::8c5101da-b246-4bd8-a12e-cf399cbdbe1d" providerId="AD" clId="Web-{6F7C7DE3-8AF4-D5F9-2676-F46990485B12}" dt="2025-12-16T09:00:37.901" v="97"/>
          <ac:picMkLst>
            <pc:docMk/>
            <pc:sldMk cId="1614477746" sldId="264"/>
            <ac:picMk id="9" creationId="{BC597D31-4323-DC49-C95B-4DE0C9198593}"/>
          </ac:picMkLst>
        </pc:picChg>
      </pc:sldChg>
      <pc:sldChg chg="addSp delSp modSp new mod modClrScheme chgLayout">
        <pc:chgData name="Andrii Lysenko (2417161)" userId="S::2417161@student.uwtsd.ac.uk::8c5101da-b246-4bd8-a12e-cf399cbdbe1d" providerId="AD" clId="Web-{6F7C7DE3-8AF4-D5F9-2676-F46990485B12}" dt="2025-12-16T09:01:59.918" v="111" actId="14100"/>
        <pc:sldMkLst>
          <pc:docMk/>
          <pc:sldMk cId="3496939531" sldId="265"/>
        </pc:sldMkLst>
        <pc:spChg chg="mod">
          <ac:chgData name="Andrii Lysenko (2417161)" userId="S::2417161@student.uwtsd.ac.uk::8c5101da-b246-4bd8-a12e-cf399cbdbe1d" providerId="AD" clId="Web-{6F7C7DE3-8AF4-D5F9-2676-F46990485B12}" dt="2025-12-16T09:01:53.980" v="110"/>
          <ac:spMkLst>
            <pc:docMk/>
            <pc:sldMk cId="3496939531" sldId="265"/>
            <ac:spMk id="2" creationId="{97FBA10F-D443-6C16-A091-701AB56B8D39}"/>
          </ac:spMkLst>
        </pc:spChg>
        <pc:spChg chg="add del">
          <ac:chgData name="Andrii Lysenko (2417161)" userId="S::2417161@student.uwtsd.ac.uk::8c5101da-b246-4bd8-a12e-cf399cbdbe1d" providerId="AD" clId="Web-{6F7C7DE3-8AF4-D5F9-2676-F46990485B12}" dt="2025-12-16T09:01:01.761" v="104"/>
          <ac:spMkLst>
            <pc:docMk/>
            <pc:sldMk cId="3496939531" sldId="265"/>
            <ac:spMk id="3" creationId="{A568011B-4E4B-D37E-CAAE-A2FF8E44EEDF}"/>
          </ac:spMkLst>
        </pc:spChg>
        <pc:spChg chg="add del">
          <ac:chgData name="Andrii Lysenko (2417161)" userId="S::2417161@student.uwtsd.ac.uk::8c5101da-b246-4bd8-a12e-cf399cbdbe1d" providerId="AD" clId="Web-{6F7C7DE3-8AF4-D5F9-2676-F46990485B12}" dt="2025-12-16T09:01:01.761" v="104"/>
          <ac:spMkLst>
            <pc:docMk/>
            <pc:sldMk cId="3496939531" sldId="265"/>
            <ac:spMk id="4" creationId="{E4421F4D-D3A3-3F77-C2F5-0738F0FB9455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9:01:53.980" v="110"/>
          <ac:spMkLst>
            <pc:docMk/>
            <pc:sldMk cId="3496939531" sldId="265"/>
            <ac:spMk id="5" creationId="{AAC93E18-E56C-5721-A5A1-EBD87C4571C7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9:01:53.980" v="110"/>
          <ac:spMkLst>
            <pc:docMk/>
            <pc:sldMk cId="3496939531" sldId="265"/>
            <ac:spMk id="6" creationId="{21A3F565-B9BB-3E8B-0676-E12020BDD712}"/>
          </ac:spMkLst>
        </pc:spChg>
        <pc:spChg chg="mod">
          <ac:chgData name="Andrii Lysenko (2417161)" userId="S::2417161@student.uwtsd.ac.uk::8c5101da-b246-4bd8-a12e-cf399cbdbe1d" providerId="AD" clId="Web-{6F7C7DE3-8AF4-D5F9-2676-F46990485B12}" dt="2025-12-16T09:01:53.980" v="110"/>
          <ac:spMkLst>
            <pc:docMk/>
            <pc:sldMk cId="3496939531" sldId="265"/>
            <ac:spMk id="7" creationId="{43E456B3-4995-1809-48DD-38E08E2FA91F}"/>
          </ac:spMkLst>
        </pc:spChg>
        <pc:spChg chg="add mod">
          <ac:chgData name="Andrii Lysenko (2417161)" userId="S::2417161@student.uwtsd.ac.uk::8c5101da-b246-4bd8-a12e-cf399cbdbe1d" providerId="AD" clId="Web-{6F7C7DE3-8AF4-D5F9-2676-F46990485B12}" dt="2025-12-16T09:01:59.918" v="111" actId="14100"/>
          <ac:spMkLst>
            <pc:docMk/>
            <pc:sldMk cId="3496939531" sldId="265"/>
            <ac:spMk id="12" creationId="{6FA3BE19-53B9-B7A3-3158-1D80D5C952A6}"/>
          </ac:spMkLst>
        </pc:spChg>
        <pc:spChg chg="add del mod">
          <ac:chgData name="Andrii Lysenko (2417161)" userId="S::2417161@student.uwtsd.ac.uk::8c5101da-b246-4bd8-a12e-cf399cbdbe1d" providerId="AD" clId="Web-{6F7C7DE3-8AF4-D5F9-2676-F46990485B12}" dt="2025-12-16T09:00:54.714" v="101"/>
          <ac:spMkLst>
            <pc:docMk/>
            <pc:sldMk cId="3496939531" sldId="265"/>
            <ac:spMk id="13" creationId="{900B4C2E-649F-41AD-383A-59F0E1ABA68E}"/>
          </ac:spMkLst>
        </pc:spChg>
        <pc:spChg chg="add del mod">
          <ac:chgData name="Andrii Lysenko (2417161)" userId="S::2417161@student.uwtsd.ac.uk::8c5101da-b246-4bd8-a12e-cf399cbdbe1d" providerId="AD" clId="Web-{6F7C7DE3-8AF4-D5F9-2676-F46990485B12}" dt="2025-12-16T09:01:01.745" v="103"/>
          <ac:spMkLst>
            <pc:docMk/>
            <pc:sldMk cId="3496939531" sldId="265"/>
            <ac:spMk id="16" creationId="{DD674558-7DB1-1EEC-519A-7FC8900C9682}"/>
          </ac:spMkLst>
        </pc:spChg>
        <pc:spChg chg="add del mod">
          <ac:chgData name="Andrii Lysenko (2417161)" userId="S::2417161@student.uwtsd.ac.uk::8c5101da-b246-4bd8-a12e-cf399cbdbe1d" providerId="AD" clId="Web-{6F7C7DE3-8AF4-D5F9-2676-F46990485B12}" dt="2025-12-16T09:01:25.792" v="107"/>
          <ac:spMkLst>
            <pc:docMk/>
            <pc:sldMk cId="3496939531" sldId="265"/>
            <ac:spMk id="17" creationId="{A360E5CF-9B60-63DE-FFCA-5746E2A5B8D4}"/>
          </ac:spMkLst>
        </pc:spChg>
        <pc:spChg chg="add del mod">
          <ac:chgData name="Andrii Lysenko (2417161)" userId="S::2417161@student.uwtsd.ac.uk::8c5101da-b246-4bd8-a12e-cf399cbdbe1d" providerId="AD" clId="Web-{6F7C7DE3-8AF4-D5F9-2676-F46990485B12}" dt="2025-12-16T09:01:25.792" v="107"/>
          <ac:spMkLst>
            <pc:docMk/>
            <pc:sldMk cId="3496939531" sldId="265"/>
            <ac:spMk id="19" creationId="{C750B596-D8E6-FC49-1C67-6A9D204F86F9}"/>
          </ac:spMkLst>
        </pc:spChg>
        <pc:spChg chg="add del mod">
          <ac:chgData name="Andrii Lysenko (2417161)" userId="S::2417161@student.uwtsd.ac.uk::8c5101da-b246-4bd8-a12e-cf399cbdbe1d" providerId="AD" clId="Web-{6F7C7DE3-8AF4-D5F9-2676-F46990485B12}" dt="2025-12-16T09:01:25.792" v="107"/>
          <ac:spMkLst>
            <pc:docMk/>
            <pc:sldMk cId="3496939531" sldId="265"/>
            <ac:spMk id="21" creationId="{4F5C8607-E94B-3401-B9CE-B7CF2813091E}"/>
          </ac:spMkLst>
        </pc:spChg>
        <pc:spChg chg="add del mod">
          <ac:chgData name="Andrii Lysenko (2417161)" userId="S::2417161@student.uwtsd.ac.uk::8c5101da-b246-4bd8-a12e-cf399cbdbe1d" providerId="AD" clId="Web-{6F7C7DE3-8AF4-D5F9-2676-F46990485B12}" dt="2025-12-16T09:01:53.980" v="109"/>
          <ac:spMkLst>
            <pc:docMk/>
            <pc:sldMk cId="3496939531" sldId="265"/>
            <ac:spMk id="23" creationId="{2F1879A3-B562-E2CE-5586-ED2854E88CCB}"/>
          </ac:spMkLst>
        </pc:spChg>
        <pc:picChg chg="add del">
          <ac:chgData name="Andrii Lysenko (2417161)" userId="S::2417161@student.uwtsd.ac.uk::8c5101da-b246-4bd8-a12e-cf399cbdbe1d" providerId="AD" clId="Web-{6F7C7DE3-8AF4-D5F9-2676-F46990485B12}" dt="2025-12-16T09:00:54.714" v="101"/>
          <ac:picMkLst>
            <pc:docMk/>
            <pc:sldMk cId="3496939531" sldId="265"/>
            <ac:picMk id="9" creationId="{47EDDA35-FDE7-A27C-7634-05E96AA41802}"/>
          </ac:picMkLst>
        </pc:picChg>
        <pc:picChg chg="add del">
          <ac:chgData name="Andrii Lysenko (2417161)" userId="S::2417161@student.uwtsd.ac.uk::8c5101da-b246-4bd8-a12e-cf399cbdbe1d" providerId="AD" clId="Web-{6F7C7DE3-8AF4-D5F9-2676-F46990485B12}" dt="2025-12-16T09:01:01.745" v="103"/>
          <ac:picMkLst>
            <pc:docMk/>
            <pc:sldMk cId="3496939531" sldId="265"/>
            <ac:picMk id="15" creationId="{F38D8F80-22B2-DB5E-56A0-024F337BAFE7}"/>
          </ac:picMkLst>
        </pc:picChg>
      </pc:sldChg>
      <pc:sldMasterChg chg="add del addSldLayout delSldLayout">
        <pc:chgData name="Andrii Lysenko (2417161)" userId="S::2417161@student.uwtsd.ac.uk::8c5101da-b246-4bd8-a12e-cf399cbdbe1d" providerId="AD" clId="Web-{6F7C7DE3-8AF4-D5F9-2676-F46990485B12}" dt="2025-12-16T08:50:13.515" v="6"/>
        <pc:sldMasterMkLst>
          <pc:docMk/>
          <pc:sldMasterMk cId="3154979492" sldId="2147483648"/>
        </pc:sldMasterMkLst>
        <pc:sldLayoutChg chg="add del">
          <pc:chgData name="Andrii Lysenko (2417161)" userId="S::2417161@student.uwtsd.ac.uk::8c5101da-b246-4bd8-a12e-cf399cbdbe1d" providerId="AD" clId="Web-{6F7C7DE3-8AF4-D5F9-2676-F46990485B12}" dt="2025-12-16T08:50:13.515" v="6"/>
          <pc:sldLayoutMkLst>
            <pc:docMk/>
            <pc:sldMasterMk cId="3154979492" sldId="2147483648"/>
            <pc:sldLayoutMk cId="161079921" sldId="2147483649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515" v="6"/>
          <pc:sldLayoutMkLst>
            <pc:docMk/>
            <pc:sldMasterMk cId="3154979492" sldId="2147483648"/>
            <pc:sldLayoutMk cId="2703711724" sldId="2147483650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515" v="6"/>
          <pc:sldLayoutMkLst>
            <pc:docMk/>
            <pc:sldMasterMk cId="3154979492" sldId="2147483648"/>
            <pc:sldLayoutMk cId="4076369896" sldId="2147483651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515" v="6"/>
          <pc:sldLayoutMkLst>
            <pc:docMk/>
            <pc:sldMasterMk cId="3154979492" sldId="2147483648"/>
            <pc:sldLayoutMk cId="2625762208" sldId="2147483652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515" v="6"/>
          <pc:sldLayoutMkLst>
            <pc:docMk/>
            <pc:sldMasterMk cId="3154979492" sldId="2147483648"/>
            <pc:sldLayoutMk cId="188002762" sldId="2147483653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515" v="6"/>
          <pc:sldLayoutMkLst>
            <pc:docMk/>
            <pc:sldMasterMk cId="3154979492" sldId="2147483648"/>
            <pc:sldLayoutMk cId="2295335545" sldId="2147483654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515" v="6"/>
          <pc:sldLayoutMkLst>
            <pc:docMk/>
            <pc:sldMasterMk cId="3154979492" sldId="2147483648"/>
            <pc:sldLayoutMk cId="1988754143" sldId="2147483655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515" v="6"/>
          <pc:sldLayoutMkLst>
            <pc:docMk/>
            <pc:sldMasterMk cId="3154979492" sldId="2147483648"/>
            <pc:sldLayoutMk cId="3665695281" sldId="2147483656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515" v="6"/>
          <pc:sldLayoutMkLst>
            <pc:docMk/>
            <pc:sldMasterMk cId="3154979492" sldId="2147483648"/>
            <pc:sldLayoutMk cId="2134169247" sldId="2147483657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515" v="6"/>
          <pc:sldLayoutMkLst>
            <pc:docMk/>
            <pc:sldMasterMk cId="3154979492" sldId="2147483648"/>
            <pc:sldLayoutMk cId="2065727480" sldId="2147483658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515" v="6"/>
          <pc:sldLayoutMkLst>
            <pc:docMk/>
            <pc:sldMasterMk cId="3154979492" sldId="2147483648"/>
            <pc:sldLayoutMk cId="812261758" sldId="2147483659"/>
          </pc:sldLayoutMkLst>
        </pc:sldLayoutChg>
      </pc:sldMasterChg>
      <pc:sldMasterChg chg="add del addSldLayout delSldLayout">
        <pc:chgData name="Andrii Lysenko (2417161)" userId="S::2417161@student.uwtsd.ac.uk::8c5101da-b246-4bd8-a12e-cf399cbdbe1d" providerId="AD" clId="Web-{6F7C7DE3-8AF4-D5F9-2676-F46990485B12}" dt="2025-12-16T08:53:04.437" v="41"/>
        <pc:sldMasterMkLst>
          <pc:docMk/>
          <pc:sldMasterMk cId="348811189" sldId="2147483660"/>
        </pc:sldMasterMkLst>
        <pc:sldLayoutChg chg="add del">
          <pc:chgData name="Andrii Lysenko (2417161)" userId="S::2417161@student.uwtsd.ac.uk::8c5101da-b246-4bd8-a12e-cf399cbdbe1d" providerId="AD" clId="Web-{6F7C7DE3-8AF4-D5F9-2676-F46990485B12}" dt="2025-12-16T08:53:04.437" v="41"/>
          <pc:sldLayoutMkLst>
            <pc:docMk/>
            <pc:sldMasterMk cId="348811189" sldId="2147483660"/>
            <pc:sldLayoutMk cId="1106560214" sldId="2147483661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3:04.437" v="41"/>
          <pc:sldLayoutMkLst>
            <pc:docMk/>
            <pc:sldMasterMk cId="348811189" sldId="2147483660"/>
            <pc:sldLayoutMk cId="2961197209" sldId="2147483662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3:04.437" v="41"/>
          <pc:sldLayoutMkLst>
            <pc:docMk/>
            <pc:sldMasterMk cId="348811189" sldId="2147483660"/>
            <pc:sldLayoutMk cId="3363615988" sldId="2147483663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3:04.437" v="41"/>
          <pc:sldLayoutMkLst>
            <pc:docMk/>
            <pc:sldMasterMk cId="348811189" sldId="2147483660"/>
            <pc:sldLayoutMk cId="551498966" sldId="2147483664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3:04.437" v="41"/>
          <pc:sldLayoutMkLst>
            <pc:docMk/>
            <pc:sldMasterMk cId="348811189" sldId="2147483660"/>
            <pc:sldLayoutMk cId="1193941009" sldId="2147483665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3:04.437" v="41"/>
          <pc:sldLayoutMkLst>
            <pc:docMk/>
            <pc:sldMasterMk cId="348811189" sldId="2147483660"/>
            <pc:sldLayoutMk cId="3436495185" sldId="2147483666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3:04.437" v="41"/>
          <pc:sldLayoutMkLst>
            <pc:docMk/>
            <pc:sldMasterMk cId="348811189" sldId="2147483660"/>
            <pc:sldLayoutMk cId="1951114874" sldId="2147483667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3:04.437" v="41"/>
          <pc:sldLayoutMkLst>
            <pc:docMk/>
            <pc:sldMasterMk cId="348811189" sldId="2147483660"/>
            <pc:sldLayoutMk cId="698768356" sldId="2147483668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3:04.437" v="41"/>
          <pc:sldLayoutMkLst>
            <pc:docMk/>
            <pc:sldMasterMk cId="348811189" sldId="2147483660"/>
            <pc:sldLayoutMk cId="3466130107" sldId="2147483669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3:04.437" v="41"/>
          <pc:sldLayoutMkLst>
            <pc:docMk/>
            <pc:sldMasterMk cId="348811189" sldId="2147483660"/>
            <pc:sldLayoutMk cId="169789876" sldId="2147483670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3:04.437" v="41"/>
          <pc:sldLayoutMkLst>
            <pc:docMk/>
            <pc:sldMasterMk cId="348811189" sldId="2147483660"/>
            <pc:sldLayoutMk cId="2401690250" sldId="2147483671"/>
          </pc:sldLayoutMkLst>
        </pc:sldLayoutChg>
      </pc:sldMasterChg>
      <pc:sldMasterChg chg="add del addSldLayout delSldLayout modSldLayout">
        <pc:chgData name="Andrii Lysenko (2417161)" userId="S::2417161@student.uwtsd.ac.uk::8c5101da-b246-4bd8-a12e-cf399cbdbe1d" providerId="AD" clId="Web-{6F7C7DE3-8AF4-D5F9-2676-F46990485B12}" dt="2025-12-16T08:53:58.828" v="46"/>
        <pc:sldMasterMkLst>
          <pc:docMk/>
          <pc:sldMasterMk cId="4211859353" sldId="2147483672"/>
        </pc:sldMasterMkLst>
        <pc:sldLayoutChg chg="add del mod replId">
          <pc:chgData name="Andrii Lysenko (2417161)" userId="S::2417161@student.uwtsd.ac.uk::8c5101da-b246-4bd8-a12e-cf399cbdbe1d" providerId="AD" clId="Web-{6F7C7DE3-8AF4-D5F9-2676-F46990485B12}" dt="2025-12-16T08:53:58.828" v="46"/>
          <pc:sldLayoutMkLst>
            <pc:docMk/>
            <pc:sldMasterMk cId="4211859353" sldId="2147483672"/>
            <pc:sldLayoutMk cId="2367945793" sldId="2147483673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3:58.828" v="46"/>
          <pc:sldLayoutMkLst>
            <pc:docMk/>
            <pc:sldMasterMk cId="4211859353" sldId="2147483672"/>
            <pc:sldLayoutMk cId="3178836147" sldId="2147483674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3:58.828" v="46"/>
          <pc:sldLayoutMkLst>
            <pc:docMk/>
            <pc:sldMasterMk cId="4211859353" sldId="2147483672"/>
            <pc:sldLayoutMk cId="2199278943" sldId="2147483675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3:58.828" v="46"/>
          <pc:sldLayoutMkLst>
            <pc:docMk/>
            <pc:sldMasterMk cId="4211859353" sldId="2147483672"/>
            <pc:sldLayoutMk cId="3130693090" sldId="2147483676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3:58.828" v="46"/>
          <pc:sldLayoutMkLst>
            <pc:docMk/>
            <pc:sldMasterMk cId="4211859353" sldId="2147483672"/>
            <pc:sldLayoutMk cId="3857104078" sldId="2147483677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3:58.828" v="46"/>
          <pc:sldLayoutMkLst>
            <pc:docMk/>
            <pc:sldMasterMk cId="4211859353" sldId="2147483672"/>
            <pc:sldLayoutMk cId="1424623715" sldId="2147483678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3:58.828" v="46"/>
          <pc:sldLayoutMkLst>
            <pc:docMk/>
            <pc:sldMasterMk cId="4211859353" sldId="2147483672"/>
            <pc:sldLayoutMk cId="1883319389" sldId="2147483679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3:58.828" v="46"/>
          <pc:sldLayoutMkLst>
            <pc:docMk/>
            <pc:sldMasterMk cId="4211859353" sldId="2147483672"/>
            <pc:sldLayoutMk cId="3762348218" sldId="2147483680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3:58.828" v="46"/>
          <pc:sldLayoutMkLst>
            <pc:docMk/>
            <pc:sldMasterMk cId="4211859353" sldId="2147483672"/>
            <pc:sldLayoutMk cId="3591819037" sldId="2147483681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3:58.828" v="46"/>
          <pc:sldLayoutMkLst>
            <pc:docMk/>
            <pc:sldMasterMk cId="4211859353" sldId="2147483672"/>
            <pc:sldLayoutMk cId="2284478308" sldId="2147483682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3:58.828" v="46"/>
          <pc:sldLayoutMkLst>
            <pc:docMk/>
            <pc:sldMasterMk cId="4211859353" sldId="2147483672"/>
            <pc:sldLayoutMk cId="3471939753" sldId="2147483683"/>
          </pc:sldLayoutMkLst>
        </pc:sldLayoutChg>
      </pc:sldMasterChg>
      <pc:sldMasterChg chg="add del addSldLayout delSldLayout modSldLayout">
        <pc:chgData name="Andrii Lysenko (2417161)" userId="S::2417161@student.uwtsd.ac.uk::8c5101da-b246-4bd8-a12e-cf399cbdbe1d" providerId="AD" clId="Web-{6F7C7DE3-8AF4-D5F9-2676-F46990485B12}" dt="2025-12-16T08:54:19.500" v="48"/>
        <pc:sldMasterMkLst>
          <pc:docMk/>
          <pc:sldMasterMk cId="4112707603" sldId="2147483684"/>
        </pc:sldMasterMkLst>
        <pc:sldLayoutChg chg="add del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4112707603" sldId="2147483684"/>
            <pc:sldLayoutMk cId="1491663905" sldId="2147483685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4112707603" sldId="2147483684"/>
            <pc:sldLayoutMk cId="859374448" sldId="2147483686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4112707603" sldId="2147483684"/>
            <pc:sldLayoutMk cId="539088656" sldId="2147483687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4112707603" sldId="2147483684"/>
            <pc:sldLayoutMk cId="1364161554" sldId="2147483688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4112707603" sldId="2147483684"/>
            <pc:sldLayoutMk cId="47797794" sldId="2147483689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4112707603" sldId="2147483684"/>
            <pc:sldLayoutMk cId="2685978320" sldId="2147483690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4112707603" sldId="2147483684"/>
            <pc:sldLayoutMk cId="3982988732" sldId="2147483691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4112707603" sldId="2147483684"/>
            <pc:sldLayoutMk cId="608918357" sldId="2147483692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4112707603" sldId="2147483684"/>
            <pc:sldLayoutMk cId="521575699" sldId="2147483693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4112707603" sldId="2147483684"/>
            <pc:sldLayoutMk cId="2082500255" sldId="2147483694"/>
          </pc:sldLayoutMkLst>
        </pc:sldLayoutChg>
        <pc:sldLayoutChg chg="add del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4112707603" sldId="2147483684"/>
            <pc:sldLayoutMk cId="1152091612" sldId="2147483695"/>
          </pc:sldLayoutMkLst>
        </pc:sldLayoutChg>
      </pc:sldMasterChg>
      <pc:sldMasterChg chg="add del addSldLayout delSldLayout">
        <pc:chgData name="Andrii Lysenko (2417161)" userId="S::2417161@student.uwtsd.ac.uk::8c5101da-b246-4bd8-a12e-cf399cbdbe1d" providerId="AD" clId="Web-{6F7C7DE3-8AF4-D5F9-2676-F46990485B12}" dt="2025-12-16T08:49:57.265" v="3"/>
        <pc:sldMasterMkLst>
          <pc:docMk/>
          <pc:sldMasterMk cId="798276811" sldId="2147483696"/>
        </pc:sldMasterMkLst>
        <pc:sldLayoutChg chg="add del">
          <pc:chgData name="Andrii Lysenko (2417161)" userId="S::2417161@student.uwtsd.ac.uk::8c5101da-b246-4bd8-a12e-cf399cbdbe1d" providerId="AD" clId="Web-{6F7C7DE3-8AF4-D5F9-2676-F46990485B12}" dt="2025-12-16T08:49:57.265" v="3"/>
          <pc:sldLayoutMkLst>
            <pc:docMk/>
            <pc:sldMasterMk cId="798276811" sldId="2147483696"/>
            <pc:sldLayoutMk cId="507312222" sldId="2147483685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49:57.265" v="3"/>
          <pc:sldLayoutMkLst>
            <pc:docMk/>
            <pc:sldMasterMk cId="798276811" sldId="2147483696"/>
            <pc:sldLayoutMk cId="3126894295" sldId="2147483686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49:57.265" v="3"/>
          <pc:sldLayoutMkLst>
            <pc:docMk/>
            <pc:sldMasterMk cId="798276811" sldId="2147483696"/>
            <pc:sldLayoutMk cId="3351506438" sldId="2147483687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49:57.265" v="3"/>
          <pc:sldLayoutMkLst>
            <pc:docMk/>
            <pc:sldMasterMk cId="798276811" sldId="2147483696"/>
            <pc:sldLayoutMk cId="322345455" sldId="2147483688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49:57.265" v="3"/>
          <pc:sldLayoutMkLst>
            <pc:docMk/>
            <pc:sldMasterMk cId="798276811" sldId="2147483696"/>
            <pc:sldLayoutMk cId="2847054176" sldId="2147483689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49:57.265" v="3"/>
          <pc:sldLayoutMkLst>
            <pc:docMk/>
            <pc:sldMasterMk cId="798276811" sldId="2147483696"/>
            <pc:sldLayoutMk cId="2981390577" sldId="2147483690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49:57.265" v="3"/>
          <pc:sldLayoutMkLst>
            <pc:docMk/>
            <pc:sldMasterMk cId="798276811" sldId="2147483696"/>
            <pc:sldLayoutMk cId="874561828" sldId="2147483691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49:57.265" v="3"/>
          <pc:sldLayoutMkLst>
            <pc:docMk/>
            <pc:sldMasterMk cId="798276811" sldId="2147483696"/>
            <pc:sldLayoutMk cId="3056956691" sldId="2147483692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49:57.265" v="3"/>
          <pc:sldLayoutMkLst>
            <pc:docMk/>
            <pc:sldMasterMk cId="798276811" sldId="2147483696"/>
            <pc:sldLayoutMk cId="69699121" sldId="2147483693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49:57.265" v="3"/>
          <pc:sldLayoutMkLst>
            <pc:docMk/>
            <pc:sldMasterMk cId="798276811" sldId="2147483696"/>
            <pc:sldLayoutMk cId="938165027" sldId="2147483694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49:57.265" v="3"/>
          <pc:sldLayoutMkLst>
            <pc:docMk/>
            <pc:sldMasterMk cId="798276811" sldId="2147483696"/>
            <pc:sldLayoutMk cId="1527400680" sldId="2147483695"/>
          </pc:sldLayoutMkLst>
        </pc:sldLayoutChg>
      </pc:sldMasterChg>
      <pc:sldMasterChg chg="add addSldLayout modSldLayout">
        <pc:chgData name="Andrii Lysenko (2417161)" userId="S::2417161@student.uwtsd.ac.uk::8c5101da-b246-4bd8-a12e-cf399cbdbe1d" providerId="AD" clId="Web-{6F7C7DE3-8AF4-D5F9-2676-F46990485B12}" dt="2025-12-16T08:54:19.500" v="48"/>
        <pc:sldMasterMkLst>
          <pc:docMk/>
          <pc:sldMasterMk cId="3721471339" sldId="2147483696"/>
        </pc:sldMasterMkLst>
        <pc:sldLayoutChg chg="add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3721471339" sldId="2147483696"/>
            <pc:sldLayoutMk cId="1728028138" sldId="2147483697"/>
          </pc:sldLayoutMkLst>
        </pc:sldLayoutChg>
        <pc:sldLayoutChg chg="add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3721471339" sldId="2147483696"/>
            <pc:sldLayoutMk cId="1752538608" sldId="2147483698"/>
          </pc:sldLayoutMkLst>
        </pc:sldLayoutChg>
        <pc:sldLayoutChg chg="add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3721471339" sldId="2147483696"/>
            <pc:sldLayoutMk cId="544285532" sldId="2147483699"/>
          </pc:sldLayoutMkLst>
        </pc:sldLayoutChg>
        <pc:sldLayoutChg chg="add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3721471339" sldId="2147483696"/>
            <pc:sldLayoutMk cId="1666874822" sldId="2147483700"/>
          </pc:sldLayoutMkLst>
        </pc:sldLayoutChg>
        <pc:sldLayoutChg chg="add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3721471339" sldId="2147483696"/>
            <pc:sldLayoutMk cId="3048662602" sldId="2147483701"/>
          </pc:sldLayoutMkLst>
        </pc:sldLayoutChg>
        <pc:sldLayoutChg chg="add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3721471339" sldId="2147483696"/>
            <pc:sldLayoutMk cId="604982437" sldId="2147483702"/>
          </pc:sldLayoutMkLst>
        </pc:sldLayoutChg>
        <pc:sldLayoutChg chg="add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3721471339" sldId="2147483696"/>
            <pc:sldLayoutMk cId="2213453728" sldId="2147483703"/>
          </pc:sldLayoutMkLst>
        </pc:sldLayoutChg>
        <pc:sldLayoutChg chg="add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3721471339" sldId="2147483696"/>
            <pc:sldLayoutMk cId="781002903" sldId="2147483704"/>
          </pc:sldLayoutMkLst>
        </pc:sldLayoutChg>
        <pc:sldLayoutChg chg="add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3721471339" sldId="2147483696"/>
            <pc:sldLayoutMk cId="2888134779" sldId="2147483705"/>
          </pc:sldLayoutMkLst>
        </pc:sldLayoutChg>
        <pc:sldLayoutChg chg="add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3721471339" sldId="2147483696"/>
            <pc:sldLayoutMk cId="49634403" sldId="2147483706"/>
          </pc:sldLayoutMkLst>
        </pc:sldLayoutChg>
        <pc:sldLayoutChg chg="add mod replId">
          <pc:chgData name="Andrii Lysenko (2417161)" userId="S::2417161@student.uwtsd.ac.uk::8c5101da-b246-4bd8-a12e-cf399cbdbe1d" providerId="AD" clId="Web-{6F7C7DE3-8AF4-D5F9-2676-F46990485B12}" dt="2025-12-16T08:54:19.500" v="48"/>
          <pc:sldLayoutMkLst>
            <pc:docMk/>
            <pc:sldMasterMk cId="3721471339" sldId="2147483696"/>
            <pc:sldLayoutMk cId="3619079018" sldId="2147483707"/>
          </pc:sldLayoutMkLst>
        </pc:sldLayoutChg>
      </pc:sldMasterChg>
      <pc:sldMasterChg chg="add del addSldLayout delSldLayout">
        <pc:chgData name="Andrii Lysenko (2417161)" userId="S::2417161@student.uwtsd.ac.uk::8c5101da-b246-4bd8-a12e-cf399cbdbe1d" providerId="AD" clId="Web-{6F7C7DE3-8AF4-D5F9-2676-F46990485B12}" dt="2025-12-16T08:50:13.437" v="5"/>
        <pc:sldMasterMkLst>
          <pc:docMk/>
          <pc:sldMasterMk cId="2666390591" sldId="2147483722"/>
        </pc:sldMasterMkLst>
        <pc:sldLayoutChg chg="add del">
          <pc:chgData name="Andrii Lysenko (2417161)" userId="S::2417161@student.uwtsd.ac.uk::8c5101da-b246-4bd8-a12e-cf399cbdbe1d" providerId="AD" clId="Web-{6F7C7DE3-8AF4-D5F9-2676-F46990485B12}" dt="2025-12-16T08:50:13.437" v="5"/>
          <pc:sldLayoutMkLst>
            <pc:docMk/>
            <pc:sldMasterMk cId="2666390591" sldId="2147483722"/>
            <pc:sldLayoutMk cId="2724363475" sldId="2147483711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437" v="5"/>
          <pc:sldLayoutMkLst>
            <pc:docMk/>
            <pc:sldMasterMk cId="2666390591" sldId="2147483722"/>
            <pc:sldLayoutMk cId="679151345" sldId="2147483712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437" v="5"/>
          <pc:sldLayoutMkLst>
            <pc:docMk/>
            <pc:sldMasterMk cId="2666390591" sldId="2147483722"/>
            <pc:sldLayoutMk cId="229490694" sldId="2147483713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437" v="5"/>
          <pc:sldLayoutMkLst>
            <pc:docMk/>
            <pc:sldMasterMk cId="2666390591" sldId="2147483722"/>
            <pc:sldLayoutMk cId="2875205242" sldId="2147483714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437" v="5"/>
          <pc:sldLayoutMkLst>
            <pc:docMk/>
            <pc:sldMasterMk cId="2666390591" sldId="2147483722"/>
            <pc:sldLayoutMk cId="1631665969" sldId="2147483715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437" v="5"/>
          <pc:sldLayoutMkLst>
            <pc:docMk/>
            <pc:sldMasterMk cId="2666390591" sldId="2147483722"/>
            <pc:sldLayoutMk cId="3690385847" sldId="2147483716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437" v="5"/>
          <pc:sldLayoutMkLst>
            <pc:docMk/>
            <pc:sldMasterMk cId="2666390591" sldId="2147483722"/>
            <pc:sldLayoutMk cId="1405914856" sldId="2147483717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437" v="5"/>
          <pc:sldLayoutMkLst>
            <pc:docMk/>
            <pc:sldMasterMk cId="2666390591" sldId="2147483722"/>
            <pc:sldLayoutMk cId="3725011109" sldId="2147483718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437" v="5"/>
          <pc:sldLayoutMkLst>
            <pc:docMk/>
            <pc:sldMasterMk cId="2666390591" sldId="2147483722"/>
            <pc:sldLayoutMk cId="2817617562" sldId="2147483719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437" v="5"/>
          <pc:sldLayoutMkLst>
            <pc:docMk/>
            <pc:sldMasterMk cId="2666390591" sldId="2147483722"/>
            <pc:sldLayoutMk cId="4260623219" sldId="2147483720"/>
          </pc:sldLayoutMkLst>
        </pc:sldLayoutChg>
        <pc:sldLayoutChg chg="add del">
          <pc:chgData name="Andrii Lysenko (2417161)" userId="S::2417161@student.uwtsd.ac.uk::8c5101da-b246-4bd8-a12e-cf399cbdbe1d" providerId="AD" clId="Web-{6F7C7DE3-8AF4-D5F9-2676-F46990485B12}" dt="2025-12-16T08:50:13.437" v="5"/>
          <pc:sldLayoutMkLst>
            <pc:docMk/>
            <pc:sldMasterMk cId="2666390591" sldId="2147483722"/>
            <pc:sldLayoutMk cId="1007174714" sldId="214748372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0F8CF-692C-4963-8B5E-D1C0928CF1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9612" y="1013984"/>
            <a:ext cx="7714388" cy="3260635"/>
          </a:xfrm>
        </p:spPr>
        <p:txBody>
          <a:bodyPr anchor="b"/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419655-1613-4CC0-BBE9-BD2CB2C3C7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9612" y="4848464"/>
            <a:ext cx="7714388" cy="1085849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67FFF-6BC4-4DF0-BC55-B2C3BFD8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70120-CDFC-48DE-A6EA-6DEEDD0E436A}" type="datetimeFigureOut">
              <a:rPr lang="en-US" dirty="0"/>
              <a:t>12/16/2025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89830-A1B7-484B-832C-F64A558B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8F727-72C8-47A9-8E54-AD845902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ED5540-64E5-4258-ABA4-753F07B71B38}"/>
              </a:ext>
            </a:extLst>
          </p:cNvPr>
          <p:cNvCxnSpPr>
            <a:cxnSpLocks/>
          </p:cNvCxnSpPr>
          <p:nvPr/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8028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EF94C-BCB1-4F4C-AF70-DD2A5C4E3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09B75-A057-44B5-872F-DF01BDC8E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2286000"/>
            <a:ext cx="9238434" cy="381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6260C-3219-4812-88F2-3162D37F2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9FAAF-C467-4C93-8ECD-39AF5A14D498}" type="datetimeFigureOut">
              <a:rPr lang="en-US" dirty="0"/>
              <a:t>12/16/2025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62B73-9C01-4BE3-A199-782BE6EBA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61492-EB56-4454-9D2A-8BB94AAC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538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80A128-A52A-402C-865B-1BF08D7F045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900447-3778-4AB7-ACB3-7C2313FE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745" y="1287554"/>
            <a:ext cx="8284963" cy="3113064"/>
          </a:xfrm>
        </p:spPr>
        <p:txBody>
          <a:bodyPr anchor="t"/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910C9-BA3C-4D31-9C62-2C2408591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1744" y="4619707"/>
            <a:ext cx="7722256" cy="1476293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2E8A-6B69-406B-A3DF-0A1B76832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E480-B2BA-4553-A144-61E7F75833ED}" type="datetimeFigureOut">
              <a:rPr lang="en-US" dirty="0"/>
              <a:t>12/16/2025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665CF-4461-4BB8-8F3A-ED1CB1084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98B27-5EF3-49F4-B3CE-F3CF419AE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285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3F3BA-5AD5-4F15-97B2-E4652D1D4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997B8-1FD3-40E6-A486-256EB41DB7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83F4D8-AA9A-4AF7-86EA-E4D797B98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8823E-BC08-4810-9BFF-35D2EA2AE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682A-6B53-4B08-AE4D-4C5E659103CC}" type="datetimeFigureOut">
              <a:rPr lang="en-US" dirty="0"/>
              <a:t>12/16/2025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D2BFB-BB2C-4C4A-A6E1-DD223C2BE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369B2-12F8-4583-8A7F-523C9A3EF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874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C717F-84B9-44BA-8DD6-680394AB1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79150"/>
            <a:ext cx="9238434" cy="8239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1217D6-7448-4625-964F-5D82F65F1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7" y="2013217"/>
            <a:ext cx="4495799" cy="704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A534C-0B54-4327-99C0-4F0019FD2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29567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9D4A63-0795-4B74-8C11-5FE794411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13215"/>
            <a:ext cx="4495800" cy="70423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3D16F3-F747-441B-9854-27225954D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8168E2-6B97-486E-B0E4-4E7F5CDBB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9F0F6-BEBB-4894-ABB2-75C5CBE0DDB9}" type="datetimeFigureOut">
              <a:rPr lang="en-US" dirty="0"/>
              <a:t>12/16/2025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5D3E2B-2F4E-4347-A8E9-27EB7D035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1FC4F5-6876-414E-9E30-84706A3F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0D2F04-5474-46B9-B838-858CDF4AB2D2}"/>
              </a:ext>
            </a:extLst>
          </p:cNvPr>
          <p:cNvCxnSpPr>
            <a:cxnSpLocks/>
          </p:cNvCxnSpPr>
          <p:nvPr/>
        </p:nvCxnSpPr>
        <p:spPr>
          <a:xfrm>
            <a:off x="6270727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ADEE893-BE45-47F3-BCF0-02424B3503CC}"/>
              </a:ext>
            </a:extLst>
          </p:cNvPr>
          <p:cNvSpPr/>
          <p:nvPr/>
        </p:nvSpPr>
        <p:spPr>
          <a:xfrm>
            <a:off x="-1171838" y="4592406"/>
            <a:ext cx="808262" cy="3897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FB5178A-4501-4B56-8BF1-D083D7B021CE}"/>
              </a:ext>
            </a:extLst>
          </p:cNvPr>
          <p:cNvCxnSpPr>
            <a:cxnSpLocks/>
          </p:cNvCxnSpPr>
          <p:nvPr/>
        </p:nvCxnSpPr>
        <p:spPr>
          <a:xfrm>
            <a:off x="1524000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662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52109C6-041C-42BA-B507-8EA298046E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BF877-20DD-40F4-AEA8-E1B6D5350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DC874-15B5-4338-B7D1-8E393AB4C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9E5F-17D9-4A30-9DA3-64E46A6DF111}" type="datetimeFigureOut">
              <a:rPr lang="en-US" dirty="0"/>
              <a:t>12/16/2025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6BAE3-24C5-483F-9141-D860A265E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9AEEB4-66F8-4008-B616-804FB9D9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98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46C975-8FFB-4A4B-9213-774EE390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C5F0-3BC3-4718-BCCA-24B5655EC864}" type="datetimeFigureOut">
              <a:rPr lang="en-US" dirty="0"/>
              <a:t>12/16/2025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BA744F-475D-4105-8E4A-025815549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3FA64C-7966-4D6F-88D7-4B89F2A1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453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4ED5F-AB94-4DCF-8971-B8B2B55AF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740" y="1558944"/>
            <a:ext cx="3279689" cy="1864196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EE4CB-68CF-4BF3-A891-8277AFD13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0"/>
            <a:ext cx="5333999" cy="5334000"/>
          </a:xfrm>
        </p:spPr>
        <p:txBody>
          <a:bodyPr anchor="ctr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92E72-B66D-40EE-B182-5585382A6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3741" y="3649682"/>
            <a:ext cx="3233096" cy="1933605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3B694-B050-45F3-AE6F-A86A129F1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8BD81-465B-40F2-9A54-9DF3B12AF598}" type="datetimeFigureOut">
              <a:rPr lang="en-US" dirty="0"/>
              <a:t>12/16/2025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AE423-9CA5-46B3-96B1-7586AD020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B973D-F1F7-47BC-996D-6100B7C89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002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E9949-4A1F-4DA9-9B75-A6180F954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543" y="1383126"/>
            <a:ext cx="3289886" cy="2045874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A8D794-C670-4569-93D9-0FF8B35AA7A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334001" y="762000"/>
            <a:ext cx="5333999" cy="5334000"/>
          </a:xfrm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486F6-AE67-4B34-B8E2-0B7576DC2E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33544" y="3649682"/>
            <a:ext cx="3243292" cy="1684317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98B11C-BB63-49A6-B488-29D4FBF8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B3CEF-64EF-4C43-9530-8E9CBFD2CAD1}" type="datetimeFigureOut">
              <a:rPr lang="en-US" dirty="0"/>
              <a:t>12/16/2025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B9166-6D36-4F0A-9ADD-33D49A0C3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22B8F-7760-41B3-9053-DD90255B9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134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8A5DE-E5C6-4DB9-AD28-8F1EAC6F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63E08E-9B2D-4740-9AC6-D5E1CFB95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29566" y="2229957"/>
            <a:ext cx="9238434" cy="386604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E3736-E8AA-4F58-9D3A-27050B287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5BA7-0A17-4D30-9B66-E29324151C73}" type="datetimeFigureOut">
              <a:rPr lang="en-US" dirty="0"/>
              <a:t>12/16/2025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95E84-15BC-478B-9DAB-15025867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9D98F-E0A8-4254-A957-7F17811D0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34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DE70F5-2276-4F91-9FC2-8DA4B5288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4000" y="1467699"/>
            <a:ext cx="1758461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1856C5-C2FD-45E4-A631-AC06B5495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82312" y="1467699"/>
            <a:ext cx="7839379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336EA-B6DD-4115-9C67-79A24C866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BB1B-D40A-4DB9-B3DE-BAAE675B83CD}" type="datetimeFigureOut">
              <a:rPr lang="en-US" dirty="0"/>
              <a:t>12/16/2025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A668B-1DAB-449C-9BA4-7B1572A22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6567E-119D-4C98-93FF-73A332803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9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84152A-7FE0-4708-B7C1-DBEC8F13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1621"/>
            <a:ext cx="9238434" cy="86138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1AB53-BAF9-439D-9451-47193CF2F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6" y="2285999"/>
            <a:ext cx="9238434" cy="3810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96D9F-562A-496F-A530-A561994DC5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71087" y="4891318"/>
            <a:ext cx="26732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fld id="{B70A3DFD-A535-46B2-84C1-61DC8B16A904}" type="datetimeFigureOut">
              <a:rPr lang="en-US" dirty="0"/>
              <a:t>12/16/2025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060FE-AAC3-4FAE-9EB4-BCAE72D95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73021" y="1609893"/>
            <a:ext cx="26694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7EDB2-8F31-42FA-B253-62D2414663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2908" y="3219853"/>
            <a:ext cx="629653" cy="429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4713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130000"/>
        </a:lnSpc>
        <a:spcBef>
          <a:spcPts val="10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466344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64008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80">
          <p15:clr>
            <a:srgbClr val="F26B43"/>
          </p15:clr>
        </p15:guide>
        <p15:guide id="2" pos="3840">
          <p15:clr>
            <a:srgbClr val="F26B43"/>
          </p15:clr>
        </p15:guide>
        <p15:guide id="3" pos="7200">
          <p15:clr>
            <a:srgbClr val="F26B43"/>
          </p15:clr>
        </p15:guide>
        <p15:guide id="4" pos="6720">
          <p15:clr>
            <a:srgbClr val="F26B43"/>
          </p15:clr>
        </p15:guide>
        <p15:guide id="16" pos="480">
          <p15:clr>
            <a:srgbClr val="F26B43"/>
          </p15:clr>
        </p15:guide>
        <p15:guide id="23" orient="horz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9612" y="1013984"/>
            <a:ext cx="7714388" cy="3260635"/>
          </a:xfrm>
        </p:spPr>
        <p:txBody>
          <a:bodyPr anchor="b">
            <a:normAutofit/>
          </a:bodyPr>
          <a:lstStyle/>
          <a:p>
            <a:r>
              <a:rPr lang="ru-RU" b="1"/>
              <a:t>Assessment Business Plan Presentation</a:t>
            </a:r>
            <a:endParaRPr lang="ru-RU"/>
          </a:p>
          <a:p>
            <a:r>
              <a:rPr lang="ru-RU" b="1"/>
              <a:t>Andrii Lysenko</a:t>
            </a:r>
            <a:br>
              <a:rPr lang="ru-RU" b="1"/>
            </a:br>
            <a:r>
              <a:rPr lang="ru-RU" b="1"/>
              <a:t> Student Number: 2417161</a:t>
            </a:r>
            <a:endParaRPr lang="ru-RU"/>
          </a:p>
          <a:p>
            <a:endParaRPr lang="ru-RU"/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id="{4120D51E-A9C9-A8B4-DD5B-26058543F8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9612" y="4848464"/>
            <a:ext cx="7714388" cy="108584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LCLM4006</a:t>
            </a:r>
            <a:endParaRPr lang="ru-RU"/>
          </a:p>
          <a:p>
            <a:endParaRPr lang="en-US" dirty="0"/>
          </a:p>
        </p:txBody>
      </p:sp>
      <p:sp>
        <p:nvSpPr>
          <p:cNvPr id="24" name="Date Placeholder 4">
            <a:extLst>
              <a:ext uri="{FF2B5EF4-FFF2-40B4-BE49-F238E27FC236}">
                <a16:creationId xmlns:a16="http://schemas.microsoft.com/office/drawing/2014/main" id="{000FD3DF-26A3-BD0F-DA03-EA20F26DDC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3D664B3-B4EB-439A-A6E6-1C96B77B436F}" type="datetime1">
              <a:rPr lang="en-US"/>
              <a:pPr>
                <a:spcAft>
                  <a:spcPts val="600"/>
                </a:spcAft>
              </a:pPr>
              <a:t>12/16/2025</a:t>
            </a:fld>
            <a:endParaRPr lang="en-US"/>
          </a:p>
        </p:txBody>
      </p:sp>
      <p:sp>
        <p:nvSpPr>
          <p:cNvPr id="26" name="Footer Placeholder 5">
            <a:extLst>
              <a:ext uri="{FF2B5EF4-FFF2-40B4-BE49-F238E27FC236}">
                <a16:creationId xmlns:a16="http://schemas.microsoft.com/office/drawing/2014/main" id="{9F07E0C5-338B-5528-8006-778395D49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28" name="Slide Number Placeholder 6">
            <a:extLst>
              <a:ext uri="{FF2B5EF4-FFF2-40B4-BE49-F238E27FC236}">
                <a16:creationId xmlns:a16="http://schemas.microsoft.com/office/drawing/2014/main" id="{9665CDA9-30CF-9512-7AF5-5EA1FD3D1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dirty="0"/>
              <a:pPr>
                <a:spcAft>
                  <a:spcPts val="600"/>
                </a:spcAft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098BC4-E830-05E6-1235-0B81D26A6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1923" y="1482602"/>
            <a:ext cx="7588155" cy="39617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1800">
                <a:solidFill>
                  <a:srgbClr val="FFFFFF"/>
                </a:solidFill>
              </a:rPr>
              <a:t>Introduction</a:t>
            </a:r>
          </a:p>
          <a:p>
            <a:pPr algn="ctr"/>
            <a:r>
              <a:rPr lang="en-US" sz="1800">
                <a:solidFill>
                  <a:srgbClr val="FFFFFF"/>
                </a:solidFill>
              </a:rPr>
              <a:t>Good afternoon. Today I would like to present my Business Plan, which is focused on creating a unique Ukrainian restaurant in Central London.</a:t>
            </a:r>
            <a:br>
              <a:rPr lang="en-US" sz="1800">
                <a:solidFill>
                  <a:srgbClr val="FFFFFF"/>
                </a:solidFill>
              </a:rPr>
            </a:br>
            <a:r>
              <a:rPr lang="en-US" sz="1800">
                <a:solidFill>
                  <a:srgbClr val="FFFFFF"/>
                </a:solidFill>
              </a:rPr>
              <a:t> The main goal of this project is not only to open a restaurant, but to create a cultural space where guests can experience Ukrainian cuisine, music, and traditions.</a:t>
            </a:r>
          </a:p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4108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755CB00D-5BEE-6CE6-F85F-A9803412E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 anchor="b">
            <a:normAutofit/>
          </a:bodyPr>
          <a:lstStyle/>
          <a:p>
            <a:pPr>
              <a:lnSpc>
                <a:spcPct val="110000"/>
              </a:lnSpc>
            </a:pPr>
            <a:r>
              <a:rPr lang="ru-RU" sz="1100" b="1"/>
              <a:t>1. Business Concept</a:t>
            </a:r>
            <a:endParaRPr lang="ru-RU" sz="1100"/>
          </a:p>
          <a:p>
            <a:pPr>
              <a:lnSpc>
                <a:spcPct val="110000"/>
              </a:lnSpc>
            </a:pPr>
            <a:r>
              <a:rPr lang="ru-RU" sz="1100"/>
              <a:t>The core idea of my business is to establish a </a:t>
            </a:r>
            <a:r>
              <a:rPr lang="ru-RU" sz="1100" b="1"/>
              <a:t>cozy Ukrainian restaurant</a:t>
            </a:r>
            <a:r>
              <a:rPr lang="ru-RU" sz="1100"/>
              <a:t> that highlights the strengths of Ukrainian culture.</a:t>
            </a:r>
          </a:p>
          <a:p>
            <a:pPr>
              <a:lnSpc>
                <a:spcPct val="110000"/>
              </a:lnSpc>
            </a:pPr>
            <a:endParaRPr lang="ru-RU" sz="1100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78BC62AA-C39F-EDD3-C02B-FBD4864166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20000"/>
              </a:lnSpc>
            </a:pPr>
            <a:r>
              <a:rPr lang="en-US"/>
              <a:t>The concept focuses on:</a:t>
            </a:r>
            <a:endParaRPr lang="ru-RU"/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b="1"/>
              <a:t>Authentic Ukrainian cuisine</a:t>
            </a:r>
            <a:endParaRPr lang="en-US"/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b="1"/>
              <a:t>Live Ukrainian music</a:t>
            </a:r>
            <a:endParaRPr lang="en-US"/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/>
              <a:t>Respect for traditional attire and cultural customs of the guests</a:t>
            </a:r>
          </a:p>
          <a:p>
            <a:pPr>
              <a:lnSpc>
                <a:spcPct val="120000"/>
              </a:lnSpc>
            </a:pPr>
            <a:r>
              <a:rPr lang="en-US"/>
              <a:t>The main advantage of this concept is that the restaurant offers </a:t>
            </a:r>
            <a:r>
              <a:rPr lang="en-US" b="1"/>
              <a:t>more than just food</a:t>
            </a:r>
            <a:r>
              <a:rPr lang="en-US"/>
              <a:t> — it provides a </a:t>
            </a:r>
            <a:r>
              <a:rPr lang="en-US" b="1"/>
              <a:t>complete cultural and dining experience</a:t>
            </a:r>
            <a:r>
              <a:rPr lang="en-US"/>
              <a:t>, which is highly valued in today’s hospitality industry.</a:t>
            </a:r>
          </a:p>
          <a:p>
            <a:pPr>
              <a:lnSpc>
                <a:spcPct val="120000"/>
              </a:lnSpc>
            </a:pPr>
            <a:endParaRPr lang="en-US"/>
          </a:p>
        </p:txBody>
      </p:sp>
      <p:pic>
        <p:nvPicPr>
          <p:cNvPr id="18" name="Picture 17" descr="Лампочка для людей обсуждения">
            <a:extLst>
              <a:ext uri="{FF2B5EF4-FFF2-40B4-BE49-F238E27FC236}">
                <a16:creationId xmlns:a16="http://schemas.microsoft.com/office/drawing/2014/main" id="{85193A93-F756-D403-4AC8-81378DCAF82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232" r="11123" b="8"/>
          <a:stretch>
            <a:fillRect/>
          </a:stretch>
        </p:blipFill>
        <p:spPr>
          <a:xfrm>
            <a:off x="6442839" y="2135565"/>
            <a:ext cx="3954521" cy="3960435"/>
          </a:xfrm>
          <a:prstGeom prst="rect">
            <a:avLst/>
          </a:prstGeom>
          <a:noFill/>
        </p:spPr>
      </p:pic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3DBE5492-9021-7335-059C-2C10579AC0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70372203-C81C-4F8A-806B-473330059D0F}" type="datetime1">
              <a:rPr lang="en-US"/>
              <a:pPr>
                <a:spcAft>
                  <a:spcPts val="600"/>
                </a:spcAft>
              </a:pPr>
              <a:t>12/16/2025</a:t>
            </a:fld>
            <a:endParaRPr lang="en-US"/>
          </a:p>
        </p:txBody>
      </p:sp>
      <p:sp>
        <p:nvSpPr>
          <p:cNvPr id="24" name="Footer Placeholder 5">
            <a:extLst>
              <a:ext uri="{FF2B5EF4-FFF2-40B4-BE49-F238E27FC236}">
                <a16:creationId xmlns:a16="http://schemas.microsoft.com/office/drawing/2014/main" id="{3E68571E-AA2D-32D9-9BF3-AFC2864EB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E1F8BB8-C6D8-80DE-B8A6-EF568AF4B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670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262368-FFC6-2C1C-5A47-CDDDE4BEF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 anchor="b">
            <a:normAutofit/>
          </a:bodyPr>
          <a:lstStyle/>
          <a:p>
            <a:r>
              <a:rPr lang="ru-RU" b="0"/>
              <a:t>2. Market Analysis &amp; Target Audience</a:t>
            </a:r>
            <a:endParaRPr lang="ru-RU"/>
          </a:p>
        </p:txBody>
      </p:sp>
      <p:pic>
        <p:nvPicPr>
          <p:cNvPr id="9" name="Picture 8" descr="Диаграмма">
            <a:extLst>
              <a:ext uri="{FF2B5EF4-FFF2-40B4-BE49-F238E27FC236}">
                <a16:creationId xmlns:a16="http://schemas.microsoft.com/office/drawing/2014/main" id="{1F4380A5-B0A0-C134-4F30-74417CDE4F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496" r="20001" b="-4"/>
          <a:stretch>
            <a:fillRect/>
          </a:stretch>
        </p:blipFill>
        <p:spPr>
          <a:xfrm>
            <a:off x="1697233" y="2135565"/>
            <a:ext cx="3960466" cy="3960435"/>
          </a:xfrm>
          <a:prstGeom prst="rect">
            <a:avLst/>
          </a:prstGeom>
          <a:noFill/>
        </p:spPr>
      </p:pic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74E1C9B-1F3D-C33F-9DBA-FB69F4139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35565"/>
            <a:ext cx="4495800" cy="396043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1500"/>
              <a:t>The restaurant is aimed at several key target groups:</a:t>
            </a:r>
            <a:endParaRPr lang="ru-RU" sz="1500"/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500" b="1"/>
              <a:t>Tourists</a:t>
            </a:r>
            <a:r>
              <a:rPr lang="en-US" sz="1500"/>
              <a:t> seeking unique and memorable dining experiences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500" b="1"/>
              <a:t>Ukrainian diaspora and Eastern European communities</a:t>
            </a:r>
            <a:r>
              <a:rPr lang="en-US" sz="1500"/>
              <a:t> looking for a connection to their culture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500" b="1"/>
              <a:t>Food enthusiasts and gourmets</a:t>
            </a:r>
            <a:r>
              <a:rPr lang="en-US" sz="1500"/>
              <a:t> who enjoy trying new and authentic cuisines</a:t>
            </a:r>
          </a:p>
          <a:p>
            <a:pPr>
              <a:lnSpc>
                <a:spcPct val="120000"/>
              </a:lnSpc>
            </a:pPr>
            <a:r>
              <a:rPr lang="en-US" sz="1500"/>
              <a:t>A key strength of this market approach is that the target audience is </a:t>
            </a:r>
            <a:r>
              <a:rPr lang="en-US" sz="1500" b="1"/>
              <a:t>broad yet clearly defined</a:t>
            </a:r>
            <a:r>
              <a:rPr lang="en-US" sz="1500"/>
              <a:t>, reducing marketing risk.</a:t>
            </a:r>
          </a:p>
          <a:p>
            <a:pPr>
              <a:lnSpc>
                <a:spcPct val="120000"/>
              </a:lnSpc>
            </a:pPr>
            <a:endParaRPr lang="en-US" sz="1500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632134A-F7E1-AC2F-4C6A-4227B4E609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B31B2123-AF5C-472A-8EEA-3ABA6F51DBD9}" type="datetime1">
              <a:pPr>
                <a:spcAft>
                  <a:spcPts val="600"/>
                </a:spcAft>
              </a:pPr>
              <a:t>12/16/2025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B9804EE-3945-DC1A-3594-C999E257A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/>
              <a:t>
              </a:t>
            </a:r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EC6462B-849C-DB03-D703-0D161861D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dirty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43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56AB4C-7F5D-9287-CA21-6A7F84152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 anchor="b">
            <a:normAutofit/>
          </a:bodyPr>
          <a:lstStyle/>
          <a:p>
            <a:r>
              <a:rPr lang="ru-RU" b="0"/>
              <a:t>3. Market Trends</a:t>
            </a:r>
            <a:endParaRPr lang="ru-RU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AD14AF7-2749-3B86-E94E-49294C77CE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1700"/>
              <a:t>Current market trends strongly support this business idea:</a:t>
            </a:r>
            <a:endParaRPr lang="ru-RU" sz="1700"/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700"/>
              <a:t>Growing consumer preference for </a:t>
            </a:r>
            <a:r>
              <a:rPr lang="en-US" sz="1700" b="1"/>
              <a:t>authentic, story-driven dining experiences</a:t>
            </a:r>
            <a:endParaRPr lang="en-US" sz="1700"/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700"/>
              <a:t>Increasing popularity of European cuisine due to travel, media, and cultural exchange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700"/>
              <a:t>Heightened international interest in Ukraine due to current geopolitical attention</a:t>
            </a:r>
          </a:p>
          <a:p>
            <a:pPr>
              <a:lnSpc>
                <a:spcPct val="120000"/>
              </a:lnSpc>
            </a:pPr>
            <a:r>
              <a:rPr lang="en-US" sz="1700"/>
              <a:t>These trends create a </a:t>
            </a:r>
            <a:r>
              <a:rPr lang="en-US" sz="1700" b="1"/>
              <a:t>favorable market environment</a:t>
            </a:r>
            <a:r>
              <a:rPr lang="en-US" sz="1700"/>
              <a:t> for a Ukrainian restaurant.</a:t>
            </a:r>
          </a:p>
          <a:p>
            <a:pPr>
              <a:lnSpc>
                <a:spcPct val="120000"/>
              </a:lnSpc>
            </a:pPr>
            <a:endParaRPr lang="en-US" sz="1700"/>
          </a:p>
        </p:txBody>
      </p:sp>
      <p:pic>
        <p:nvPicPr>
          <p:cNvPr id="9" name="Picture 8" descr="Коды в документы">
            <a:extLst>
              <a:ext uri="{FF2B5EF4-FFF2-40B4-BE49-F238E27FC236}">
                <a16:creationId xmlns:a16="http://schemas.microsoft.com/office/drawing/2014/main" id="{B6FA5D41-A650-A8D3-5D3E-C7CDB4A025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762" r="22592" b="8"/>
          <a:stretch>
            <a:fillRect/>
          </a:stretch>
        </p:blipFill>
        <p:spPr>
          <a:xfrm>
            <a:off x="6442810" y="2135565"/>
            <a:ext cx="3954580" cy="3960435"/>
          </a:xfrm>
          <a:prstGeom prst="rect">
            <a:avLst/>
          </a:prstGeom>
          <a:noFill/>
        </p:spPr>
      </p:pic>
      <p:sp>
        <p:nvSpPr>
          <p:cNvPr id="5" name="Дата 4">
            <a:extLst>
              <a:ext uri="{FF2B5EF4-FFF2-40B4-BE49-F238E27FC236}">
                <a16:creationId xmlns:a16="http://schemas.microsoft.com/office/drawing/2014/main" id="{8C133F54-74E9-538B-9B44-13937A7E49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5C2F42E-34A2-4046-ADF9-D45023F38472}" type="datetime1">
              <a:pPr>
                <a:spcAft>
                  <a:spcPts val="600"/>
                </a:spcAft>
              </a:pPr>
              <a:t>12/16/2025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83042CE-2AF6-D7EC-0CDD-B42C121EC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/>
              <a:t>
              </a:t>
            </a:r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9736870-2EB7-C8D8-C619-5685F99AC4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dirty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94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0037CD-436E-36A7-9536-7DBB0E1A6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 anchor="b">
            <a:normAutofit/>
          </a:bodyPr>
          <a:lstStyle/>
          <a:p>
            <a:r>
              <a:rPr lang="ru-RU" b="0"/>
              <a:t>4. Competition Analysis</a:t>
            </a:r>
            <a:endParaRPr lang="ru-RU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F9FA4F59-AF67-7417-B962-37C3419BAD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20000"/>
              </a:lnSpc>
            </a:pPr>
            <a:r>
              <a:rPr lang="en-US"/>
              <a:t>One of the strongest advantages of this project is the </a:t>
            </a:r>
            <a:r>
              <a:rPr lang="en-US" b="1"/>
              <a:t>low level of direct competition</a:t>
            </a:r>
            <a:r>
              <a:rPr lang="en-US"/>
              <a:t>.</a:t>
            </a:r>
            <a:endParaRPr lang="ru-RU"/>
          </a:p>
          <a:p>
            <a:pPr>
              <a:lnSpc>
                <a:spcPct val="120000"/>
              </a:lnSpc>
            </a:pPr>
            <a:r>
              <a:rPr lang="en-US"/>
              <a:t>At present, there are </a:t>
            </a:r>
            <a:r>
              <a:rPr lang="en-US" b="1"/>
              <a:t>no restaurants in London</a:t>
            </a:r>
            <a:r>
              <a:rPr lang="en-US"/>
              <a:t> that combine: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/>
              <a:t>Traditional Ukrainian cuisine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/>
              <a:t>Live Ukrainian music</a:t>
            </a:r>
          </a:p>
          <a:p>
            <a:pPr>
              <a:lnSpc>
                <a:spcPct val="120000"/>
              </a:lnSpc>
            </a:pPr>
            <a:r>
              <a:rPr lang="en-US"/>
              <a:t>This creates an opportunity to occupy a </a:t>
            </a:r>
            <a:r>
              <a:rPr lang="en-US" b="1"/>
              <a:t>unique market niche</a:t>
            </a:r>
            <a:r>
              <a:rPr lang="en-US"/>
              <a:t> and quickly build a loyal customer base.</a:t>
            </a:r>
          </a:p>
          <a:p>
            <a:pPr>
              <a:lnSpc>
                <a:spcPct val="120000"/>
              </a:lnSpc>
            </a:pPr>
            <a:endParaRPr lang="en-US"/>
          </a:p>
        </p:txBody>
      </p:sp>
      <p:pic>
        <p:nvPicPr>
          <p:cNvPr id="9" name="Picture 8" descr="Легкоатлетическая дорожка в темноте крупным планом">
            <a:extLst>
              <a:ext uri="{FF2B5EF4-FFF2-40B4-BE49-F238E27FC236}">
                <a16:creationId xmlns:a16="http://schemas.microsoft.com/office/drawing/2014/main" id="{B4BF0672-ADCF-4532-9A7B-8608CE9003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393" r="12962" b="8"/>
          <a:stretch>
            <a:fillRect/>
          </a:stretch>
        </p:blipFill>
        <p:spPr>
          <a:xfrm>
            <a:off x="6442839" y="2135565"/>
            <a:ext cx="3954521" cy="3960435"/>
          </a:xfrm>
          <a:prstGeom prst="rect">
            <a:avLst/>
          </a:prstGeom>
          <a:noFill/>
        </p:spPr>
      </p:pic>
      <p:sp>
        <p:nvSpPr>
          <p:cNvPr id="5" name="Дата 4">
            <a:extLst>
              <a:ext uri="{FF2B5EF4-FFF2-40B4-BE49-F238E27FC236}">
                <a16:creationId xmlns:a16="http://schemas.microsoft.com/office/drawing/2014/main" id="{5E092323-8A75-389D-8976-A75A51EFF6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80225C88-8B3D-49EF-A89B-24D741BEEDDB}" type="datetime1">
              <a:pPr>
                <a:spcAft>
                  <a:spcPts val="600"/>
                </a:spcAft>
              </a:pPr>
              <a:t>12/16/2025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61AA02F-EC8D-6166-EAE2-E5138903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/>
              <a:t>
              </a:t>
            </a:r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D7B6B24-87DF-6ED5-2B6C-27ABA098A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dirty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618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1F6EB6-EA51-A2AA-AA37-49361517A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 anchor="b">
            <a:normAutofit/>
          </a:bodyPr>
          <a:lstStyle/>
          <a:p>
            <a:r>
              <a:rPr lang="ru-RU" b="0"/>
              <a:t>5. Location Strategy</a:t>
            </a:r>
            <a:endParaRPr lang="ru-RU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53008A53-2D85-A020-B0B6-A78E1B8FA7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The restaurant is planned to be located in </a:t>
            </a:r>
            <a:r>
              <a:rPr lang="en-US" b="1"/>
              <a:t>Central London</a:t>
            </a:r>
            <a:r>
              <a:rPr lang="en-US"/>
              <a:t>, in areas such as:</a:t>
            </a:r>
            <a:endParaRPr lang="ru-RU" dirty="0"/>
          </a:p>
          <a:p>
            <a:pPr marL="285750" indent="-285750">
              <a:buFont typeface="Arial"/>
              <a:buChar char="•"/>
            </a:pPr>
            <a:r>
              <a:rPr lang="en-US"/>
              <a:t>Soho</a:t>
            </a:r>
          </a:p>
          <a:p>
            <a:pPr marL="285750" indent="-285750">
              <a:buFont typeface="Arial"/>
              <a:buChar char="•"/>
            </a:pPr>
            <a:r>
              <a:rPr lang="en-US"/>
              <a:t>Covent Garden</a:t>
            </a:r>
          </a:p>
          <a:p>
            <a:pPr marL="285750" indent="-285750">
              <a:buFont typeface="Arial"/>
              <a:buChar char="•"/>
            </a:pPr>
            <a:r>
              <a:rPr lang="en-US"/>
              <a:t>Holborn</a:t>
            </a:r>
          </a:p>
          <a:p>
            <a:pPr marL="285750" indent="-285750">
              <a:buFont typeface="Arial"/>
              <a:buChar char="•"/>
            </a:pPr>
            <a:r>
              <a:rPr lang="en-US"/>
              <a:t>Shoreditch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146E1D2-9C23-453F-9FC0-620536FFB5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347" r="8880" b="-1"/>
          <a:stretch>
            <a:fillRect/>
          </a:stretch>
        </p:blipFill>
        <p:spPr>
          <a:xfrm>
            <a:off x="6172200" y="2135565"/>
            <a:ext cx="4495800" cy="3960435"/>
          </a:xfrm>
          <a:prstGeom prst="rect">
            <a:avLst/>
          </a:prstGeom>
          <a:noFill/>
        </p:spPr>
      </p:pic>
      <p:sp>
        <p:nvSpPr>
          <p:cNvPr id="5" name="Дата 4">
            <a:extLst>
              <a:ext uri="{FF2B5EF4-FFF2-40B4-BE49-F238E27FC236}">
                <a16:creationId xmlns:a16="http://schemas.microsoft.com/office/drawing/2014/main" id="{F0691639-6469-2C8C-D1DB-6A271BFBED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195033C-7CC5-4139-B0BC-91A8DC0856A1}" type="datetime1">
              <a:pPr>
                <a:spcAft>
                  <a:spcPts val="600"/>
                </a:spcAft>
              </a:pPr>
              <a:t>12/16/2025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C81CB01-B40A-674E-A0CE-CB5B7734C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/>
              <a:t>
              </a:t>
            </a:r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50D2376-D633-3AEB-92AE-FBD4B774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dirty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8195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71DFD7-47CE-7C3E-682A-F87E0D309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 anchor="b">
            <a:normAutofit/>
          </a:bodyPr>
          <a:lstStyle/>
          <a:p>
            <a:r>
              <a:rPr lang="ru-RU" b="0"/>
              <a:t>6. Operations Plan</a:t>
            </a:r>
            <a:endParaRPr lang="ru-RU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B153E577-36CB-AB49-66E8-D96453DF77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1100"/>
              <a:t>The operational structure is well organized:</a:t>
            </a:r>
            <a:endParaRPr lang="ru-RU" sz="1100"/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100"/>
              <a:t>Capacity: </a:t>
            </a:r>
            <a:r>
              <a:rPr lang="en-US" sz="1100" b="1"/>
              <a:t>60–80 seats</a:t>
            </a:r>
            <a:endParaRPr lang="en-US" sz="1100"/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100"/>
              <a:t>Opening hours: </a:t>
            </a:r>
            <a:r>
              <a:rPr lang="en-US" sz="1100" b="1"/>
              <a:t>10:00 AM – 10:00 PM daily</a:t>
            </a:r>
            <a:endParaRPr lang="en-US" sz="1100"/>
          </a:p>
          <a:p>
            <a:pPr>
              <a:lnSpc>
                <a:spcPct val="120000"/>
              </a:lnSpc>
            </a:pPr>
            <a:r>
              <a:rPr lang="en-US" sz="1100"/>
              <a:t>Staffing: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100"/>
              <a:t>1 Head Chef (Ukrainian cuisine specialist)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100"/>
              <a:t>2 Sous Chefs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100"/>
              <a:t>4–6 Kitchen Staff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100"/>
              <a:t>6–8 Waiting Staff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100"/>
              <a:t>1 Restaurant Manager</a:t>
            </a:r>
          </a:p>
          <a:p>
            <a:pPr>
              <a:lnSpc>
                <a:spcPct val="120000"/>
              </a:lnSpc>
            </a:pPr>
            <a:r>
              <a:rPr lang="en-US" sz="1100"/>
              <a:t>Food suppliers will include a combination of </a:t>
            </a:r>
            <a:r>
              <a:rPr lang="en-US" sz="1100" b="1"/>
              <a:t>local UK farmers</a:t>
            </a:r>
            <a:r>
              <a:rPr lang="en-US" sz="1100"/>
              <a:t> and </a:t>
            </a:r>
            <a:r>
              <a:rPr lang="en-US" sz="1100" b="1"/>
              <a:t>imported Ukrainian specialty products</a:t>
            </a:r>
            <a:r>
              <a:rPr lang="en-US" sz="1100"/>
              <a:t>, ensuring both quality and authenticity.</a:t>
            </a:r>
          </a:p>
          <a:p>
            <a:pPr>
              <a:lnSpc>
                <a:spcPct val="120000"/>
              </a:lnSpc>
            </a:pPr>
            <a:endParaRPr lang="en-US" sz="1100"/>
          </a:p>
        </p:txBody>
      </p:sp>
      <p:pic>
        <p:nvPicPr>
          <p:cNvPr id="9" name="Picture 8" descr="Классики на тротуаре: крупный план">
            <a:extLst>
              <a:ext uri="{FF2B5EF4-FFF2-40B4-BE49-F238E27FC236}">
                <a16:creationId xmlns:a16="http://schemas.microsoft.com/office/drawing/2014/main" id="{8992D9FE-F98A-8514-EAF9-9561BF8D0A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629" r="13675" b="4"/>
          <a:stretch>
            <a:fillRect/>
          </a:stretch>
        </p:blipFill>
        <p:spPr>
          <a:xfrm>
            <a:off x="6441405" y="2135565"/>
            <a:ext cx="3957390" cy="3960435"/>
          </a:xfrm>
          <a:prstGeom prst="rect">
            <a:avLst/>
          </a:prstGeom>
          <a:noFill/>
        </p:spPr>
      </p:pic>
      <p:sp>
        <p:nvSpPr>
          <p:cNvPr id="5" name="Дата 4">
            <a:extLst>
              <a:ext uri="{FF2B5EF4-FFF2-40B4-BE49-F238E27FC236}">
                <a16:creationId xmlns:a16="http://schemas.microsoft.com/office/drawing/2014/main" id="{B65BC519-E6BF-302B-E004-0E1988E4F2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AE43F4C-5A3C-4AD7-B776-4E9F270CB8F2}" type="datetime1">
              <a:pPr>
                <a:spcAft>
                  <a:spcPts val="600"/>
                </a:spcAft>
              </a:pPr>
              <a:t>12/16/2025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6391A9A-3C38-3E8A-7AEB-756F247BB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/>
              <a:t>
              </a:t>
            </a:r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1D59178-CDE9-8A12-B683-795E420D4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dirty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9349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A6CE83-DE44-6391-7340-0C0500DB1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 anchor="b">
            <a:normAutofit/>
          </a:bodyPr>
          <a:lstStyle/>
          <a:p>
            <a:r>
              <a:rPr lang="ru-RU" b="0"/>
              <a:t>8. Financial Plan</a:t>
            </a:r>
            <a:endParaRPr lang="ru-RU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E6A1973C-2B16-92D0-1B0C-EEE9DA9D2B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1300"/>
              <a:t>The estimated </a:t>
            </a:r>
            <a:r>
              <a:rPr lang="en-US" sz="1300" b="1"/>
              <a:t>startup investment</a:t>
            </a:r>
            <a:r>
              <a:rPr lang="en-US" sz="1300"/>
              <a:t> ranges from </a:t>
            </a:r>
            <a:r>
              <a:rPr lang="en-US" sz="1300" b="1"/>
              <a:t>£235,000 to £305,000</a:t>
            </a:r>
            <a:r>
              <a:rPr lang="en-US" sz="1300"/>
              <a:t>, covering leasing, equipment, staffing, and marketing.</a:t>
            </a:r>
            <a:endParaRPr lang="ru-RU" sz="1300"/>
          </a:p>
          <a:p>
            <a:pPr>
              <a:lnSpc>
                <a:spcPct val="120000"/>
              </a:lnSpc>
            </a:pPr>
            <a:r>
              <a:rPr lang="en-US" sz="1300" b="1"/>
              <a:t>Pricing strategy</a:t>
            </a:r>
            <a:r>
              <a:rPr lang="en-US" sz="1300"/>
              <a:t>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300"/>
              <a:t>Average spend per customer: </a:t>
            </a:r>
            <a:r>
              <a:rPr lang="en-US" sz="1300" b="1"/>
              <a:t>£30–£40</a:t>
            </a:r>
            <a:endParaRPr lang="en-US" sz="1300"/>
          </a:p>
          <a:p>
            <a:pPr>
              <a:lnSpc>
                <a:spcPct val="120000"/>
              </a:lnSpc>
            </a:pPr>
            <a:r>
              <a:rPr lang="en-US" sz="1300" b="1"/>
              <a:t>Year 1 revenue projections</a:t>
            </a:r>
            <a:r>
              <a:rPr lang="en-US" sz="1300"/>
              <a:t>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300"/>
              <a:t>Expected daily customers: </a:t>
            </a:r>
            <a:r>
              <a:rPr lang="en-US" sz="1300" b="1"/>
              <a:t>120–160</a:t>
            </a:r>
            <a:endParaRPr lang="en-US" sz="1300"/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300"/>
              <a:t>Monthly revenue: </a:t>
            </a:r>
            <a:r>
              <a:rPr lang="en-US" sz="1300" b="1"/>
              <a:t>£90,000 – £150,000</a:t>
            </a:r>
            <a:endParaRPr lang="en-US" sz="1300"/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300"/>
              <a:t>Annual revenue: </a:t>
            </a:r>
            <a:r>
              <a:rPr lang="en-US" sz="1300" b="1"/>
              <a:t>£1,080,000 – £1,800,000</a:t>
            </a:r>
            <a:endParaRPr lang="en-US" sz="1300"/>
          </a:p>
          <a:p>
            <a:pPr>
              <a:lnSpc>
                <a:spcPct val="120000"/>
              </a:lnSpc>
            </a:pPr>
            <a:r>
              <a:rPr lang="en-US" sz="1300"/>
              <a:t>The break-even point is expected within </a:t>
            </a:r>
            <a:r>
              <a:rPr lang="en-US" sz="1300" b="1"/>
              <a:t>12–16 months</a:t>
            </a:r>
            <a:r>
              <a:rPr lang="en-US" sz="1300"/>
              <a:t>, which represents a strong financial outlook for a new restaurant.</a:t>
            </a:r>
          </a:p>
          <a:p>
            <a:pPr>
              <a:lnSpc>
                <a:spcPct val="120000"/>
              </a:lnSpc>
            </a:pPr>
            <a:endParaRPr lang="en-US" sz="1300"/>
          </a:p>
        </p:txBody>
      </p:sp>
      <p:pic>
        <p:nvPicPr>
          <p:cNvPr id="9" name="Picture 8" descr="Калькулятор, перо, компас, деньги и бумага с помощью графиков, напечатанных на ней">
            <a:extLst>
              <a:ext uri="{FF2B5EF4-FFF2-40B4-BE49-F238E27FC236}">
                <a16:creationId xmlns:a16="http://schemas.microsoft.com/office/drawing/2014/main" id="{BC597D31-4323-DC49-C95B-4DE0C919859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516" r="14088" b="-2"/>
          <a:stretch>
            <a:fillRect/>
          </a:stretch>
        </p:blipFill>
        <p:spPr>
          <a:xfrm>
            <a:off x="6172200" y="2135565"/>
            <a:ext cx="4495800" cy="3960435"/>
          </a:xfrm>
          <a:prstGeom prst="rect">
            <a:avLst/>
          </a:prstGeom>
          <a:noFill/>
        </p:spPr>
      </p:pic>
      <p:sp>
        <p:nvSpPr>
          <p:cNvPr id="5" name="Дата 4">
            <a:extLst>
              <a:ext uri="{FF2B5EF4-FFF2-40B4-BE49-F238E27FC236}">
                <a16:creationId xmlns:a16="http://schemas.microsoft.com/office/drawing/2014/main" id="{76CDABB0-3570-CEF6-E0AF-F8B9771F4B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A3BA132-1A9D-41B0-8B88-75A5AF033EA7}" type="datetime1">
              <a:pPr>
                <a:spcAft>
                  <a:spcPts val="600"/>
                </a:spcAft>
              </a:pPr>
              <a:t>12/16/2025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C3950D4-258B-4F28-DCF5-E1013407B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/>
              <a:t>
              </a:t>
            </a:r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A22640-0C03-EDC2-10A1-5B1DA14B9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dirty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477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FBA10F-D443-6C16-A091-701AB56B8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745" y="1287554"/>
            <a:ext cx="8284963" cy="3113064"/>
          </a:xfrm>
        </p:spPr>
        <p:txBody>
          <a:bodyPr anchor="t">
            <a:normAutofit/>
          </a:bodyPr>
          <a:lstStyle/>
          <a:p>
            <a:r>
              <a:rPr lang="ru-RU" b="0"/>
              <a:t>9. Conclusion</a:t>
            </a:r>
            <a:endParaRPr lang="ru-RU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6FA3BE19-53B9-B7A3-3158-1D80D5C95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1744" y="2832949"/>
            <a:ext cx="7722256" cy="3263051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1700"/>
              <a:t>In conclusion, with a </a:t>
            </a:r>
            <a:r>
              <a:rPr lang="en-US" sz="1700" b="1"/>
              <a:t>strategic central location</a:t>
            </a:r>
            <a:r>
              <a:rPr lang="en-US" sz="1700"/>
              <a:t>, a </a:t>
            </a:r>
            <a:r>
              <a:rPr lang="en-US" sz="1700" b="1"/>
              <a:t>unique cultural concept</a:t>
            </a:r>
            <a:r>
              <a:rPr lang="en-US" sz="1700"/>
              <a:t>, and </a:t>
            </a:r>
            <a:r>
              <a:rPr lang="en-US" sz="1700" b="1"/>
              <a:t>strong market demand</a:t>
            </a:r>
            <a:r>
              <a:rPr lang="en-US" sz="1700"/>
              <a:t>, this business has significant potential to become a </a:t>
            </a:r>
            <a:r>
              <a:rPr lang="en-US" sz="1700" b="1"/>
              <a:t>popular and profitable dining destination in Central London</a:t>
            </a:r>
            <a:r>
              <a:rPr lang="en-US" sz="1700"/>
              <a:t>.</a:t>
            </a:r>
          </a:p>
          <a:p>
            <a:pPr>
              <a:lnSpc>
                <a:spcPct val="120000"/>
              </a:lnSpc>
            </a:pPr>
            <a:r>
              <a:rPr lang="en-US" sz="1700"/>
              <a:t>Thank you for your attention.</a:t>
            </a:r>
          </a:p>
          <a:p>
            <a:pPr>
              <a:lnSpc>
                <a:spcPct val="120000"/>
              </a:lnSpc>
            </a:pPr>
            <a:endParaRPr lang="en-US" sz="1700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AC93E18-E56C-5721-A5A1-EBD87C4571C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0AC441B-001E-4557-AA5D-CB2F41D0748A}" type="datetime1">
              <a:rPr lang="ru-RU"/>
              <a:pPr>
                <a:spcAft>
                  <a:spcPts val="600"/>
                </a:spcAft>
              </a:pPr>
              <a:t>12/16/2025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1A3F565-B9BB-3E8B-0676-E12020BDD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/>
              <a:t>
              </a:t>
            </a:r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3E456B3-4995-1809-48DD-38E08E2FA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dirty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939531"/>
      </p:ext>
    </p:extLst>
  </p:cSld>
  <p:clrMapOvr>
    <a:masterClrMapping/>
  </p:clrMapOvr>
</p:sld>
</file>

<file path=ppt/theme/theme1.xml><?xml version="1.0" encoding="utf-8"?>
<a:theme xmlns:a="http://schemas.openxmlformats.org/drawingml/2006/main" name="PortalVTI">
  <a:themeElements>
    <a:clrScheme name="PortalVTI">
      <a:dk1>
        <a:sysClr val="windowText" lastClr="000000"/>
      </a:dk1>
      <a:lt1>
        <a:sysClr val="window" lastClr="FFFFFF"/>
      </a:lt1>
      <a:dk2>
        <a:srgbClr val="051618"/>
      </a:dk2>
      <a:lt2>
        <a:srgbClr val="E8E8DF"/>
      </a:lt2>
      <a:accent1>
        <a:srgbClr val="2D714C"/>
      </a:accent1>
      <a:accent2>
        <a:srgbClr val="1F7985"/>
      </a:accent2>
      <a:accent3>
        <a:srgbClr val="0D6756"/>
      </a:accent3>
      <a:accent4>
        <a:srgbClr val="40945E"/>
      </a:accent4>
      <a:accent5>
        <a:srgbClr val="389896"/>
      </a:accent5>
      <a:accent6>
        <a:srgbClr val="64924A"/>
      </a:accent6>
      <a:hlink>
        <a:srgbClr val="1F855C"/>
      </a:hlink>
      <a:folHlink>
        <a:srgbClr val="227390"/>
      </a:folHlink>
    </a:clrScheme>
    <a:fontScheme name="PortalVTI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Portal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rtalVTI" id="{E3A4BB4D-5227-4A6D-99D3-DBAB0FE4C68F}" vid="{BE515EFD-5A7A-4BFE-BE06-A21DB8499C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PortalVTI</vt:lpstr>
      <vt:lpstr>Assessment Business Plan Presentation Andrii Lysenko  Student Number: 2417161 </vt:lpstr>
      <vt:lpstr>Introduction Good afternoon. Today I would like to present my Business Plan, which is focused on creating a unique Ukrainian restaurant in Central London.  The main goal of this project is not only to open a restaurant, but to create a cultural space where guests can experience Ukrainian cuisine, music, and traditions. </vt:lpstr>
      <vt:lpstr>1. Business Concept The core idea of my business is to establish a cozy Ukrainian restaurant that highlights the strengths of Ukrainian culture. </vt:lpstr>
      <vt:lpstr>2. Market Analysis &amp; Target Audience</vt:lpstr>
      <vt:lpstr>3. Market Trends</vt:lpstr>
      <vt:lpstr>4. Competition Analysis</vt:lpstr>
      <vt:lpstr>5. Location Strategy</vt:lpstr>
      <vt:lpstr>6. Operations Plan</vt:lpstr>
      <vt:lpstr>8. Financial Plan</vt:lpstr>
      <vt:lpstr>9. 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74</cp:revision>
  <dcterms:created xsi:type="dcterms:W3CDTF">2025-12-16T08:46:54Z</dcterms:created>
  <dcterms:modified xsi:type="dcterms:W3CDTF">2025-12-16T09:03:37Z</dcterms:modified>
</cp:coreProperties>
</file>