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handoutMasterIdLst>
    <p:handoutMasterId r:id="rId62"/>
  </p:handoutMasterIdLst>
  <p:sldIdLst>
    <p:sldId id="318" r:id="rId2"/>
    <p:sldId id="319" r:id="rId3"/>
    <p:sldId id="322" r:id="rId4"/>
    <p:sldId id="323" r:id="rId5"/>
    <p:sldId id="320" r:id="rId6"/>
    <p:sldId id="307" r:id="rId7"/>
    <p:sldId id="310" r:id="rId8"/>
    <p:sldId id="257" r:id="rId9"/>
    <p:sldId id="287" r:id="rId10"/>
    <p:sldId id="258" r:id="rId11"/>
    <p:sldId id="289" r:id="rId12"/>
    <p:sldId id="308" r:id="rId13"/>
    <p:sldId id="288" r:id="rId14"/>
    <p:sldId id="259" r:id="rId15"/>
    <p:sldId id="261" r:id="rId16"/>
    <p:sldId id="256" r:id="rId17"/>
    <p:sldId id="297" r:id="rId18"/>
    <p:sldId id="298" r:id="rId19"/>
    <p:sldId id="262" r:id="rId20"/>
    <p:sldId id="299" r:id="rId21"/>
    <p:sldId id="312" r:id="rId22"/>
    <p:sldId id="300" r:id="rId23"/>
    <p:sldId id="263" r:id="rId24"/>
    <p:sldId id="264" r:id="rId25"/>
    <p:sldId id="265" r:id="rId26"/>
    <p:sldId id="267" r:id="rId27"/>
    <p:sldId id="268" r:id="rId28"/>
    <p:sldId id="269" r:id="rId29"/>
    <p:sldId id="270" r:id="rId30"/>
    <p:sldId id="271" r:id="rId31"/>
    <p:sldId id="272" r:id="rId32"/>
    <p:sldId id="296" r:id="rId33"/>
    <p:sldId id="273" r:id="rId34"/>
    <p:sldId id="275" r:id="rId35"/>
    <p:sldId id="295" r:id="rId36"/>
    <p:sldId id="292" r:id="rId37"/>
    <p:sldId id="293" r:id="rId38"/>
    <p:sldId id="294" r:id="rId39"/>
    <p:sldId id="324" r:id="rId40"/>
    <p:sldId id="276" r:id="rId41"/>
    <p:sldId id="277" r:id="rId42"/>
    <p:sldId id="260" r:id="rId43"/>
    <p:sldId id="311" r:id="rId44"/>
    <p:sldId id="278" r:id="rId45"/>
    <p:sldId id="279" r:id="rId46"/>
    <p:sldId id="280" r:id="rId47"/>
    <p:sldId id="281" r:id="rId48"/>
    <p:sldId id="282" r:id="rId49"/>
    <p:sldId id="283" r:id="rId50"/>
    <p:sldId id="284" r:id="rId51"/>
    <p:sldId id="285" r:id="rId52"/>
    <p:sldId id="286" r:id="rId53"/>
    <p:sldId id="301" r:id="rId54"/>
    <p:sldId id="302" r:id="rId55"/>
    <p:sldId id="305" r:id="rId56"/>
    <p:sldId id="314" r:id="rId57"/>
    <p:sldId id="313" r:id="rId58"/>
    <p:sldId id="315" r:id="rId59"/>
    <p:sldId id="316" r:id="rId60"/>
    <p:sldId id="321" r:id="rId6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55C647-ECF9-F2E1-7256-87F17AED21A8}" v="98" dt="2024-04-15T08:40:09.9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48" y="23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D455C647-ECF9-F2E1-7256-87F17AED21A8}"/>
    <pc:docChg chg="addSld modSld">
      <pc:chgData name="Sadie France" userId="S::s.france@uwtsd.ac.uk::b7d6a976-0449-421d-8e4f-ccb524b7ca6e" providerId="AD" clId="Web-{D455C647-ECF9-F2E1-7256-87F17AED21A8}" dt="2024-04-15T08:40:09.950" v="86" actId="20577"/>
      <pc:docMkLst>
        <pc:docMk/>
      </pc:docMkLst>
      <pc:sldChg chg="modSp">
        <pc:chgData name="Sadie France" userId="S::s.france@uwtsd.ac.uk::b7d6a976-0449-421d-8e4f-ccb524b7ca6e" providerId="AD" clId="Web-{D455C647-ECF9-F2E1-7256-87F17AED21A8}" dt="2024-04-15T08:20:10.172" v="2" actId="20577"/>
        <pc:sldMkLst>
          <pc:docMk/>
          <pc:sldMk cId="3934627468" sldId="258"/>
        </pc:sldMkLst>
        <pc:spChg chg="mod">
          <ac:chgData name="Sadie France" userId="S::s.france@uwtsd.ac.uk::b7d6a976-0449-421d-8e4f-ccb524b7ca6e" providerId="AD" clId="Web-{D455C647-ECF9-F2E1-7256-87F17AED21A8}" dt="2024-04-15T08:20:10.172" v="2" actId="20577"/>
          <ac:spMkLst>
            <pc:docMk/>
            <pc:sldMk cId="3934627468" sldId="258"/>
            <ac:spMk id="3" creationId="{00000000-0000-0000-0000-000000000000}"/>
          </ac:spMkLst>
        </pc:spChg>
      </pc:sldChg>
      <pc:sldChg chg="modSp">
        <pc:chgData name="Sadie France" userId="S::s.france@uwtsd.ac.uk::b7d6a976-0449-421d-8e4f-ccb524b7ca6e" providerId="AD" clId="Web-{D455C647-ECF9-F2E1-7256-87F17AED21A8}" dt="2024-04-15T08:35:01.443" v="75" actId="20577"/>
        <pc:sldMkLst>
          <pc:docMk/>
          <pc:sldMk cId="3801343984" sldId="260"/>
        </pc:sldMkLst>
        <pc:spChg chg="mod">
          <ac:chgData name="Sadie France" userId="S::s.france@uwtsd.ac.uk::b7d6a976-0449-421d-8e4f-ccb524b7ca6e" providerId="AD" clId="Web-{D455C647-ECF9-F2E1-7256-87F17AED21A8}" dt="2024-04-15T08:35:01.443" v="75" actId="20577"/>
          <ac:spMkLst>
            <pc:docMk/>
            <pc:sldMk cId="3801343984" sldId="260"/>
            <ac:spMk id="3" creationId="{00000000-0000-0000-0000-000000000000}"/>
          </ac:spMkLst>
        </pc:spChg>
      </pc:sldChg>
      <pc:sldChg chg="modSp">
        <pc:chgData name="Sadie France" userId="S::s.france@uwtsd.ac.uk::b7d6a976-0449-421d-8e4f-ccb524b7ca6e" providerId="AD" clId="Web-{D455C647-ECF9-F2E1-7256-87F17AED21A8}" dt="2024-04-15T08:20:28.532" v="3" actId="20577"/>
        <pc:sldMkLst>
          <pc:docMk/>
          <pc:sldMk cId="968758036" sldId="261"/>
        </pc:sldMkLst>
        <pc:spChg chg="mod">
          <ac:chgData name="Sadie France" userId="S::s.france@uwtsd.ac.uk::b7d6a976-0449-421d-8e4f-ccb524b7ca6e" providerId="AD" clId="Web-{D455C647-ECF9-F2E1-7256-87F17AED21A8}" dt="2024-04-15T08:20:28.532" v="3" actId="20577"/>
          <ac:spMkLst>
            <pc:docMk/>
            <pc:sldMk cId="968758036" sldId="261"/>
            <ac:spMk id="3" creationId="{00000000-0000-0000-0000-000000000000}"/>
          </ac:spMkLst>
        </pc:spChg>
      </pc:sldChg>
      <pc:sldChg chg="modSp">
        <pc:chgData name="Sadie France" userId="S::s.france@uwtsd.ac.uk::b7d6a976-0449-421d-8e4f-ccb524b7ca6e" providerId="AD" clId="Web-{D455C647-ECF9-F2E1-7256-87F17AED21A8}" dt="2024-04-15T08:21:25.643" v="14" actId="20577"/>
        <pc:sldMkLst>
          <pc:docMk/>
          <pc:sldMk cId="2923865170" sldId="262"/>
        </pc:sldMkLst>
        <pc:spChg chg="mod">
          <ac:chgData name="Sadie France" userId="S::s.france@uwtsd.ac.uk::b7d6a976-0449-421d-8e4f-ccb524b7ca6e" providerId="AD" clId="Web-{D455C647-ECF9-F2E1-7256-87F17AED21A8}" dt="2024-04-15T08:21:25.643" v="14" actId="20577"/>
          <ac:spMkLst>
            <pc:docMk/>
            <pc:sldMk cId="2923865170" sldId="262"/>
            <ac:spMk id="3" creationId="{00000000-0000-0000-0000-000000000000}"/>
          </ac:spMkLst>
        </pc:spChg>
      </pc:sldChg>
      <pc:sldChg chg="modSp">
        <pc:chgData name="Sadie France" userId="S::s.france@uwtsd.ac.uk::b7d6a976-0449-421d-8e4f-ccb524b7ca6e" providerId="AD" clId="Web-{D455C647-ECF9-F2E1-7256-87F17AED21A8}" dt="2024-04-15T08:25:55.524" v="15" actId="14100"/>
        <pc:sldMkLst>
          <pc:docMk/>
          <pc:sldMk cId="2023341139" sldId="273"/>
        </pc:sldMkLst>
        <pc:spChg chg="mod">
          <ac:chgData name="Sadie France" userId="S::s.france@uwtsd.ac.uk::b7d6a976-0449-421d-8e4f-ccb524b7ca6e" providerId="AD" clId="Web-{D455C647-ECF9-F2E1-7256-87F17AED21A8}" dt="2024-04-15T08:25:55.524" v="15" actId="14100"/>
          <ac:spMkLst>
            <pc:docMk/>
            <pc:sldMk cId="2023341139" sldId="273"/>
            <ac:spMk id="2" creationId="{00000000-0000-0000-0000-000000000000}"/>
          </ac:spMkLst>
        </pc:spChg>
      </pc:sldChg>
      <pc:sldChg chg="modSp">
        <pc:chgData name="Sadie France" userId="S::s.france@uwtsd.ac.uk::b7d6a976-0449-421d-8e4f-ccb524b7ca6e" providerId="AD" clId="Web-{D455C647-ECF9-F2E1-7256-87F17AED21A8}" dt="2024-04-15T08:39:45.090" v="82" actId="20577"/>
        <pc:sldMkLst>
          <pc:docMk/>
          <pc:sldMk cId="642481870" sldId="283"/>
        </pc:sldMkLst>
        <pc:spChg chg="mod">
          <ac:chgData name="Sadie France" userId="S::s.france@uwtsd.ac.uk::b7d6a976-0449-421d-8e4f-ccb524b7ca6e" providerId="AD" clId="Web-{D455C647-ECF9-F2E1-7256-87F17AED21A8}" dt="2024-04-15T08:39:45.090" v="82" actId="20577"/>
          <ac:spMkLst>
            <pc:docMk/>
            <pc:sldMk cId="642481870" sldId="283"/>
            <ac:spMk id="3" creationId="{00000000-0000-0000-0000-000000000000}"/>
          </ac:spMkLst>
        </pc:spChg>
      </pc:sldChg>
      <pc:sldChg chg="modSp">
        <pc:chgData name="Sadie France" userId="S::s.france@uwtsd.ac.uk::b7d6a976-0449-421d-8e4f-ccb524b7ca6e" providerId="AD" clId="Web-{D455C647-ECF9-F2E1-7256-87F17AED21A8}" dt="2024-04-15T08:39:10.808" v="78" actId="20577"/>
        <pc:sldMkLst>
          <pc:docMk/>
          <pc:sldMk cId="62430481" sldId="284"/>
        </pc:sldMkLst>
        <pc:spChg chg="mod">
          <ac:chgData name="Sadie France" userId="S::s.france@uwtsd.ac.uk::b7d6a976-0449-421d-8e4f-ccb524b7ca6e" providerId="AD" clId="Web-{D455C647-ECF9-F2E1-7256-87F17AED21A8}" dt="2024-04-15T08:39:10.808" v="78" actId="20577"/>
          <ac:spMkLst>
            <pc:docMk/>
            <pc:sldMk cId="62430481" sldId="284"/>
            <ac:spMk id="3" creationId="{00000000-0000-0000-0000-000000000000}"/>
          </ac:spMkLst>
        </pc:spChg>
      </pc:sldChg>
      <pc:sldChg chg="modSp">
        <pc:chgData name="Sadie France" userId="S::s.france@uwtsd.ac.uk::b7d6a976-0449-421d-8e4f-ccb524b7ca6e" providerId="AD" clId="Web-{D455C647-ECF9-F2E1-7256-87F17AED21A8}" dt="2024-04-15T08:39:14.199" v="79" actId="20577"/>
        <pc:sldMkLst>
          <pc:docMk/>
          <pc:sldMk cId="2469519971" sldId="285"/>
        </pc:sldMkLst>
        <pc:spChg chg="mod">
          <ac:chgData name="Sadie France" userId="S::s.france@uwtsd.ac.uk::b7d6a976-0449-421d-8e4f-ccb524b7ca6e" providerId="AD" clId="Web-{D455C647-ECF9-F2E1-7256-87F17AED21A8}" dt="2024-04-15T08:39:14.199" v="79" actId="20577"/>
          <ac:spMkLst>
            <pc:docMk/>
            <pc:sldMk cId="2469519971" sldId="285"/>
            <ac:spMk id="3" creationId="{00000000-0000-0000-0000-000000000000}"/>
          </ac:spMkLst>
        </pc:spChg>
      </pc:sldChg>
      <pc:sldChg chg="modSp">
        <pc:chgData name="Sadie France" userId="S::s.france@uwtsd.ac.uk::b7d6a976-0449-421d-8e4f-ccb524b7ca6e" providerId="AD" clId="Web-{D455C647-ECF9-F2E1-7256-87F17AED21A8}" dt="2024-04-15T08:39:24.043" v="80" actId="20577"/>
        <pc:sldMkLst>
          <pc:docMk/>
          <pc:sldMk cId="2816690852" sldId="286"/>
        </pc:sldMkLst>
        <pc:spChg chg="mod">
          <ac:chgData name="Sadie France" userId="S::s.france@uwtsd.ac.uk::b7d6a976-0449-421d-8e4f-ccb524b7ca6e" providerId="AD" clId="Web-{D455C647-ECF9-F2E1-7256-87F17AED21A8}" dt="2024-04-15T08:39:24.043" v="80" actId="20577"/>
          <ac:spMkLst>
            <pc:docMk/>
            <pc:sldMk cId="2816690852" sldId="286"/>
            <ac:spMk id="3" creationId="{00000000-0000-0000-0000-000000000000}"/>
          </ac:spMkLst>
        </pc:spChg>
      </pc:sldChg>
      <pc:sldChg chg="modSp">
        <pc:chgData name="Sadie France" userId="S::s.france@uwtsd.ac.uk::b7d6a976-0449-421d-8e4f-ccb524b7ca6e" providerId="AD" clId="Web-{D455C647-ECF9-F2E1-7256-87F17AED21A8}" dt="2024-04-15T08:40:09.950" v="86" actId="20577"/>
        <pc:sldMkLst>
          <pc:docMk/>
          <pc:sldMk cId="2116571313" sldId="301"/>
        </pc:sldMkLst>
        <pc:spChg chg="mod">
          <ac:chgData name="Sadie France" userId="S::s.france@uwtsd.ac.uk::b7d6a976-0449-421d-8e4f-ccb524b7ca6e" providerId="AD" clId="Web-{D455C647-ECF9-F2E1-7256-87F17AED21A8}" dt="2024-04-15T08:40:09.950" v="86" actId="20577"/>
          <ac:spMkLst>
            <pc:docMk/>
            <pc:sldMk cId="2116571313" sldId="301"/>
            <ac:spMk id="3" creationId="{00000000-0000-0000-0000-000000000000}"/>
          </ac:spMkLst>
        </pc:spChg>
      </pc:sldChg>
      <pc:sldChg chg="modSp">
        <pc:chgData name="Sadie France" userId="S::s.france@uwtsd.ac.uk::b7d6a976-0449-421d-8e4f-ccb524b7ca6e" providerId="AD" clId="Web-{D455C647-ECF9-F2E1-7256-87F17AED21A8}" dt="2024-04-15T08:19:07.280" v="0" actId="20577"/>
        <pc:sldMkLst>
          <pc:docMk/>
          <pc:sldMk cId="614165238" sldId="319"/>
        </pc:sldMkLst>
        <pc:spChg chg="mod">
          <ac:chgData name="Sadie France" userId="S::s.france@uwtsd.ac.uk::b7d6a976-0449-421d-8e4f-ccb524b7ca6e" providerId="AD" clId="Web-{D455C647-ECF9-F2E1-7256-87F17AED21A8}" dt="2024-04-15T08:19:07.280" v="0" actId="20577"/>
          <ac:spMkLst>
            <pc:docMk/>
            <pc:sldMk cId="614165238" sldId="319"/>
            <ac:spMk id="3" creationId="{CE895D46-8AA5-559A-B0AD-4274F6621566}"/>
          </ac:spMkLst>
        </pc:spChg>
      </pc:sldChg>
      <pc:sldChg chg="addSp delSp modSp new mod setBg">
        <pc:chgData name="Sadie France" userId="S::s.france@uwtsd.ac.uk::b7d6a976-0449-421d-8e4f-ccb524b7ca6e" providerId="AD" clId="Web-{D455C647-ECF9-F2E1-7256-87F17AED21A8}" dt="2024-04-15T08:31:33.173" v="32" actId="20577"/>
        <pc:sldMkLst>
          <pc:docMk/>
          <pc:sldMk cId="3829087525" sldId="324"/>
        </pc:sldMkLst>
        <pc:spChg chg="del">
          <ac:chgData name="Sadie France" userId="S::s.france@uwtsd.ac.uk::b7d6a976-0449-421d-8e4f-ccb524b7ca6e" providerId="AD" clId="Web-{D455C647-ECF9-F2E1-7256-87F17AED21A8}" dt="2024-04-15T08:30:28.671" v="18"/>
          <ac:spMkLst>
            <pc:docMk/>
            <pc:sldMk cId="3829087525" sldId="324"/>
            <ac:spMk id="2" creationId="{FA8C6D5F-2406-ED37-F585-2135B8E9D036}"/>
          </ac:spMkLst>
        </pc:spChg>
        <pc:spChg chg="del">
          <ac:chgData name="Sadie France" userId="S::s.france@uwtsd.ac.uk::b7d6a976-0449-421d-8e4f-ccb524b7ca6e" providerId="AD" clId="Web-{D455C647-ECF9-F2E1-7256-87F17AED21A8}" dt="2024-04-15T08:30:23.436" v="17"/>
          <ac:spMkLst>
            <pc:docMk/>
            <pc:sldMk cId="3829087525" sldId="324"/>
            <ac:spMk id="3" creationId="{F4B5F7FE-6264-E03B-A09C-1865AE6AA3E0}"/>
          </ac:spMkLst>
        </pc:spChg>
        <pc:spChg chg="add mod">
          <ac:chgData name="Sadie France" userId="S::s.france@uwtsd.ac.uk::b7d6a976-0449-421d-8e4f-ccb524b7ca6e" providerId="AD" clId="Web-{D455C647-ECF9-F2E1-7256-87F17AED21A8}" dt="2024-04-15T08:31:33.173" v="32" actId="20577"/>
          <ac:spMkLst>
            <pc:docMk/>
            <pc:sldMk cId="3829087525" sldId="324"/>
            <ac:spMk id="5" creationId="{0254778F-BDA7-136A-D19B-4DABE5280DE7}"/>
          </ac:spMkLst>
        </pc:spChg>
        <pc:spChg chg="add del">
          <ac:chgData name="Sadie France" userId="S::s.france@uwtsd.ac.uk::b7d6a976-0449-421d-8e4f-ccb524b7ca6e" providerId="AD" clId="Web-{D455C647-ECF9-F2E1-7256-87F17AED21A8}" dt="2024-04-15T08:30:54.312" v="19"/>
          <ac:spMkLst>
            <pc:docMk/>
            <pc:sldMk cId="3829087525" sldId="324"/>
            <ac:spMk id="9" creationId="{42A4FC2C-047E-45A5-965D-8E1E3BF09BC6}"/>
          </ac:spMkLst>
        </pc:spChg>
        <pc:spChg chg="add">
          <ac:chgData name="Sadie France" userId="S::s.france@uwtsd.ac.uk::b7d6a976-0449-421d-8e4f-ccb524b7ca6e" providerId="AD" clId="Web-{D455C647-ECF9-F2E1-7256-87F17AED21A8}" dt="2024-04-15T08:30:54.312" v="19"/>
          <ac:spMkLst>
            <pc:docMk/>
            <pc:sldMk cId="3829087525" sldId="324"/>
            <ac:spMk id="14" creationId="{AB8C311F-7253-4AED-9701-7FC0708C41C7}"/>
          </ac:spMkLst>
        </pc:spChg>
        <pc:spChg chg="add">
          <ac:chgData name="Sadie France" userId="S::s.france@uwtsd.ac.uk::b7d6a976-0449-421d-8e4f-ccb524b7ca6e" providerId="AD" clId="Web-{D455C647-ECF9-F2E1-7256-87F17AED21A8}" dt="2024-04-15T08:30:54.312" v="19"/>
          <ac:spMkLst>
            <pc:docMk/>
            <pc:sldMk cId="3829087525" sldId="324"/>
            <ac:spMk id="16" creationId="{E2384209-CB15-4CDF-9D31-C44FD9A3F20D}"/>
          </ac:spMkLst>
        </pc:spChg>
        <pc:spChg chg="add">
          <ac:chgData name="Sadie France" userId="S::s.france@uwtsd.ac.uk::b7d6a976-0449-421d-8e4f-ccb524b7ca6e" providerId="AD" clId="Web-{D455C647-ECF9-F2E1-7256-87F17AED21A8}" dt="2024-04-15T08:30:54.312" v="19"/>
          <ac:spMkLst>
            <pc:docMk/>
            <pc:sldMk cId="3829087525" sldId="324"/>
            <ac:spMk id="18" creationId="{2633B3B5-CC90-43F0-8714-D31D1F3F0209}"/>
          </ac:spMkLst>
        </pc:spChg>
        <pc:spChg chg="add">
          <ac:chgData name="Sadie France" userId="S::s.france@uwtsd.ac.uk::b7d6a976-0449-421d-8e4f-ccb524b7ca6e" providerId="AD" clId="Web-{D455C647-ECF9-F2E1-7256-87F17AED21A8}" dt="2024-04-15T08:30:54.312" v="19"/>
          <ac:spMkLst>
            <pc:docMk/>
            <pc:sldMk cId="3829087525" sldId="324"/>
            <ac:spMk id="20" creationId="{A8D57A06-A426-446D-B02C-A2DC6B62E45E}"/>
          </ac:spMkLst>
        </pc:spChg>
        <pc:picChg chg="add mod ord">
          <ac:chgData name="Sadie France" userId="S::s.france@uwtsd.ac.uk::b7d6a976-0449-421d-8e4f-ccb524b7ca6e" providerId="AD" clId="Web-{D455C647-ECF9-F2E1-7256-87F17AED21A8}" dt="2024-04-15T08:30:54.312" v="19"/>
          <ac:picMkLst>
            <pc:docMk/>
            <pc:sldMk cId="3829087525" sldId="324"/>
            <ac:picMk id="4" creationId="{36BBFAF9-FB4F-6DF8-2669-F8B2D8DF34F5}"/>
          </ac:picMkLst>
        </pc:picChg>
      </pc:sldChg>
    </pc:docChg>
  </pc:docChgLst>
  <pc:docChgLst>
    <pc:chgData name="Sadie France" userId="S::s.france@uwtsd.ac.uk::b7d6a976-0449-421d-8e4f-ccb524b7ca6e" providerId="AD" clId="Web-{E64485D3-3B2E-2BE6-8E3F-5EED57A78BEA}"/>
    <pc:docChg chg="addSld delSld modSld sldOrd">
      <pc:chgData name="Sadie France" userId="S::s.france@uwtsd.ac.uk::b7d6a976-0449-421d-8e4f-ccb524b7ca6e" providerId="AD" clId="Web-{E64485D3-3B2E-2BE6-8E3F-5EED57A78BEA}" dt="2024-04-12T11:02:35.258" v="1256" actId="20577"/>
      <pc:docMkLst>
        <pc:docMk/>
      </pc:docMkLst>
      <pc:sldChg chg="modSp">
        <pc:chgData name="Sadie France" userId="S::s.france@uwtsd.ac.uk::b7d6a976-0449-421d-8e4f-ccb524b7ca6e" providerId="AD" clId="Web-{E64485D3-3B2E-2BE6-8E3F-5EED57A78BEA}" dt="2024-04-12T09:36:52.895" v="6" actId="20577"/>
        <pc:sldMkLst>
          <pc:docMk/>
          <pc:sldMk cId="118984939" sldId="256"/>
        </pc:sldMkLst>
        <pc:spChg chg="mod">
          <ac:chgData name="Sadie France" userId="S::s.france@uwtsd.ac.uk::b7d6a976-0449-421d-8e4f-ccb524b7ca6e" providerId="AD" clId="Web-{E64485D3-3B2E-2BE6-8E3F-5EED57A78BEA}" dt="2024-04-12T09:36:52.895" v="6" actId="20577"/>
          <ac:spMkLst>
            <pc:docMk/>
            <pc:sldMk cId="118984939" sldId="256"/>
            <ac:spMk id="3" creationId="{00000000-0000-0000-0000-000000000000}"/>
          </ac:spMkLst>
        </pc:spChg>
      </pc:sldChg>
      <pc:sldChg chg="addSp delSp modSp">
        <pc:chgData name="Sadie France" userId="S::s.france@uwtsd.ac.uk::b7d6a976-0449-421d-8e4f-ccb524b7ca6e" providerId="AD" clId="Web-{E64485D3-3B2E-2BE6-8E3F-5EED57A78BEA}" dt="2024-04-12T10:24:47.973" v="784"/>
        <pc:sldMkLst>
          <pc:docMk/>
          <pc:sldMk cId="3826300250" sldId="257"/>
        </pc:sldMkLst>
        <pc:spChg chg="mod">
          <ac:chgData name="Sadie France" userId="S::s.france@uwtsd.ac.uk::b7d6a976-0449-421d-8e4f-ccb524b7ca6e" providerId="AD" clId="Web-{E64485D3-3B2E-2BE6-8E3F-5EED57A78BEA}" dt="2024-04-12T10:24:47.973" v="784"/>
          <ac:spMkLst>
            <pc:docMk/>
            <pc:sldMk cId="3826300250" sldId="257"/>
            <ac:spMk id="2" creationId="{00000000-0000-0000-0000-000000000000}"/>
          </ac:spMkLst>
        </pc:spChg>
        <pc:spChg chg="del">
          <ac:chgData name="Sadie France" userId="S::s.france@uwtsd.ac.uk::b7d6a976-0449-421d-8e4f-ccb524b7ca6e" providerId="AD" clId="Web-{E64485D3-3B2E-2BE6-8E3F-5EED57A78BEA}" dt="2024-04-12T10:24:47.973" v="784"/>
          <ac:spMkLst>
            <pc:docMk/>
            <pc:sldMk cId="3826300250" sldId="257"/>
            <ac:spMk id="9" creationId="{BACC6370-2D7E-4714-9D71-7542949D7D5D}"/>
          </ac:spMkLst>
        </pc:spChg>
        <pc:spChg chg="del">
          <ac:chgData name="Sadie France" userId="S::s.france@uwtsd.ac.uk::b7d6a976-0449-421d-8e4f-ccb524b7ca6e" providerId="AD" clId="Web-{E64485D3-3B2E-2BE6-8E3F-5EED57A78BEA}" dt="2024-04-12T10:24:47.973" v="784"/>
          <ac:spMkLst>
            <pc:docMk/>
            <pc:sldMk cId="3826300250" sldId="257"/>
            <ac:spMk id="11" creationId="{256B2C21-A230-48C0-8DF1-C46611373C44}"/>
          </ac:spMkLst>
        </pc:spChg>
        <pc:spChg chg="del">
          <ac:chgData name="Sadie France" userId="S::s.france@uwtsd.ac.uk::b7d6a976-0449-421d-8e4f-ccb524b7ca6e" providerId="AD" clId="Web-{E64485D3-3B2E-2BE6-8E3F-5EED57A78BEA}" dt="2024-04-12T10:24:47.973" v="784"/>
          <ac:spMkLst>
            <pc:docMk/>
            <pc:sldMk cId="3826300250" sldId="257"/>
            <ac:spMk id="13" creationId="{3847E18C-932D-4C95-AABA-FEC7C9499AD7}"/>
          </ac:spMkLst>
        </pc:spChg>
        <pc:spChg chg="del">
          <ac:chgData name="Sadie France" userId="S::s.france@uwtsd.ac.uk::b7d6a976-0449-421d-8e4f-ccb524b7ca6e" providerId="AD" clId="Web-{E64485D3-3B2E-2BE6-8E3F-5EED57A78BEA}" dt="2024-04-12T10:24:47.973" v="784"/>
          <ac:spMkLst>
            <pc:docMk/>
            <pc:sldMk cId="3826300250" sldId="257"/>
            <ac:spMk id="15" creationId="{3150CB11-0C61-439E-910F-5787759E72A0}"/>
          </ac:spMkLst>
        </pc:spChg>
        <pc:spChg chg="del">
          <ac:chgData name="Sadie France" userId="S::s.france@uwtsd.ac.uk::b7d6a976-0449-421d-8e4f-ccb524b7ca6e" providerId="AD" clId="Web-{E64485D3-3B2E-2BE6-8E3F-5EED57A78BEA}" dt="2024-04-12T10:24:47.973" v="784"/>
          <ac:spMkLst>
            <pc:docMk/>
            <pc:sldMk cId="3826300250" sldId="257"/>
            <ac:spMk id="17" creationId="{43F8A58B-5155-44CE-A5FF-7647B47D0A7A}"/>
          </ac:spMkLst>
        </pc:spChg>
        <pc:spChg chg="del">
          <ac:chgData name="Sadie France" userId="S::s.france@uwtsd.ac.uk::b7d6a976-0449-421d-8e4f-ccb524b7ca6e" providerId="AD" clId="Web-{E64485D3-3B2E-2BE6-8E3F-5EED57A78BEA}" dt="2024-04-12T10:24:47.973" v="784"/>
          <ac:spMkLst>
            <pc:docMk/>
            <pc:sldMk cId="3826300250" sldId="257"/>
            <ac:spMk id="19" creationId="{443F2ACA-E6D6-4028-82DD-F03C262D5DE6}"/>
          </ac:spMkLst>
        </pc:spChg>
        <pc:spChg chg="add">
          <ac:chgData name="Sadie France" userId="S::s.france@uwtsd.ac.uk::b7d6a976-0449-421d-8e4f-ccb524b7ca6e" providerId="AD" clId="Web-{E64485D3-3B2E-2BE6-8E3F-5EED57A78BEA}" dt="2024-04-12T10:24:47.973" v="784"/>
          <ac:spMkLst>
            <pc:docMk/>
            <pc:sldMk cId="3826300250" sldId="257"/>
            <ac:spMk id="24" creationId="{2E442304-DDBD-4F7B-8017-36BCC863FB40}"/>
          </ac:spMkLst>
        </pc:spChg>
        <pc:spChg chg="add">
          <ac:chgData name="Sadie France" userId="S::s.france@uwtsd.ac.uk::b7d6a976-0449-421d-8e4f-ccb524b7ca6e" providerId="AD" clId="Web-{E64485D3-3B2E-2BE6-8E3F-5EED57A78BEA}" dt="2024-04-12T10:24:47.973" v="784"/>
          <ac:spMkLst>
            <pc:docMk/>
            <pc:sldMk cId="3826300250" sldId="257"/>
            <ac:spMk id="26" creationId="{5E107275-3853-46FD-A241-DE4355A42675}"/>
          </ac:spMkLst>
        </pc:spChg>
        <pc:graphicFrameChg chg="mod modGraphic">
          <ac:chgData name="Sadie France" userId="S::s.france@uwtsd.ac.uk::b7d6a976-0449-421d-8e4f-ccb524b7ca6e" providerId="AD" clId="Web-{E64485D3-3B2E-2BE6-8E3F-5EED57A78BEA}" dt="2024-04-12T10:24:47.973" v="784"/>
          <ac:graphicFrameMkLst>
            <pc:docMk/>
            <pc:sldMk cId="3826300250" sldId="257"/>
            <ac:graphicFrameMk id="5" creationId="{68C7646B-708A-FB4B-5178-CF79425F0605}"/>
          </ac:graphicFrameMkLst>
        </pc:graphicFrameChg>
      </pc:sldChg>
      <pc:sldChg chg="addSp delSp modSp">
        <pc:chgData name="Sadie France" userId="S::s.france@uwtsd.ac.uk::b7d6a976-0449-421d-8e4f-ccb524b7ca6e" providerId="AD" clId="Web-{E64485D3-3B2E-2BE6-8E3F-5EED57A78BEA}" dt="2024-04-12T10:23:40.581" v="777"/>
        <pc:sldMkLst>
          <pc:docMk/>
          <pc:sldMk cId="3784360947" sldId="259"/>
        </pc:sldMkLst>
        <pc:spChg chg="mod">
          <ac:chgData name="Sadie France" userId="S::s.france@uwtsd.ac.uk::b7d6a976-0449-421d-8e4f-ccb524b7ca6e" providerId="AD" clId="Web-{E64485D3-3B2E-2BE6-8E3F-5EED57A78BEA}" dt="2024-04-12T10:23:40.581" v="777"/>
          <ac:spMkLst>
            <pc:docMk/>
            <pc:sldMk cId="3784360947" sldId="259"/>
            <ac:spMk id="2" creationId="{00000000-0000-0000-0000-000000000000}"/>
          </ac:spMkLst>
        </pc:spChg>
        <pc:spChg chg="del">
          <ac:chgData name="Sadie France" userId="S::s.france@uwtsd.ac.uk::b7d6a976-0449-421d-8e4f-ccb524b7ca6e" providerId="AD" clId="Web-{E64485D3-3B2E-2BE6-8E3F-5EED57A78BEA}" dt="2024-04-12T10:23:40.581" v="777"/>
          <ac:spMkLst>
            <pc:docMk/>
            <pc:sldMk cId="3784360947" sldId="259"/>
            <ac:spMk id="9" creationId="{16AC3602-3348-4F31-9E43-076B03514ECB}"/>
          </ac:spMkLst>
        </pc:spChg>
        <pc:spChg chg="del">
          <ac:chgData name="Sadie France" userId="S::s.france@uwtsd.ac.uk::b7d6a976-0449-421d-8e4f-ccb524b7ca6e" providerId="AD" clId="Web-{E64485D3-3B2E-2BE6-8E3F-5EED57A78BEA}" dt="2024-04-12T10:23:40.581" v="777"/>
          <ac:spMkLst>
            <pc:docMk/>
            <pc:sldMk cId="3784360947" sldId="259"/>
            <ac:spMk id="11" creationId="{394094B0-A6C9-44BE-9042-66EF0612F625}"/>
          </ac:spMkLst>
        </pc:spChg>
        <pc:spChg chg="del">
          <ac:chgData name="Sadie France" userId="S::s.france@uwtsd.ac.uk::b7d6a976-0449-421d-8e4f-ccb524b7ca6e" providerId="AD" clId="Web-{E64485D3-3B2E-2BE6-8E3F-5EED57A78BEA}" dt="2024-04-12T10:23:40.581" v="777"/>
          <ac:spMkLst>
            <pc:docMk/>
            <pc:sldMk cId="3784360947" sldId="259"/>
            <ac:spMk id="13" creationId="{64C2CA96-0B16-4AA7-B340-33044D238597}"/>
          </ac:spMkLst>
        </pc:spChg>
        <pc:spChg chg="del">
          <ac:chgData name="Sadie France" userId="S::s.france@uwtsd.ac.uk::b7d6a976-0449-421d-8e4f-ccb524b7ca6e" providerId="AD" clId="Web-{E64485D3-3B2E-2BE6-8E3F-5EED57A78BEA}" dt="2024-04-12T10:23:40.581" v="777"/>
          <ac:spMkLst>
            <pc:docMk/>
            <pc:sldMk cId="3784360947" sldId="259"/>
            <ac:spMk id="15" creationId="{1D50D7A8-F1D5-4306-8A9B-DD7A73EB8BCE}"/>
          </ac:spMkLst>
        </pc:spChg>
        <pc:spChg chg="add">
          <ac:chgData name="Sadie France" userId="S::s.france@uwtsd.ac.uk::b7d6a976-0449-421d-8e4f-ccb524b7ca6e" providerId="AD" clId="Web-{E64485D3-3B2E-2BE6-8E3F-5EED57A78BEA}" dt="2024-04-12T10:23:40.581" v="777"/>
          <ac:spMkLst>
            <pc:docMk/>
            <pc:sldMk cId="3784360947" sldId="259"/>
            <ac:spMk id="20" creationId="{6C4028FD-8BAA-4A19-BFDE-594D991B7552}"/>
          </ac:spMkLst>
        </pc:spChg>
        <pc:graphicFrameChg chg="mod modGraphic">
          <ac:chgData name="Sadie France" userId="S::s.france@uwtsd.ac.uk::b7d6a976-0449-421d-8e4f-ccb524b7ca6e" providerId="AD" clId="Web-{E64485D3-3B2E-2BE6-8E3F-5EED57A78BEA}" dt="2024-04-12T10:23:40.581" v="777"/>
          <ac:graphicFrameMkLst>
            <pc:docMk/>
            <pc:sldMk cId="3784360947" sldId="259"/>
            <ac:graphicFrameMk id="5" creationId="{7080CD99-F798-47E2-651C-96AAA4DBD06D}"/>
          </ac:graphicFrameMkLst>
        </pc:graphicFrameChg>
      </pc:sldChg>
      <pc:sldChg chg="addSp delSp modSp">
        <pc:chgData name="Sadie France" userId="S::s.france@uwtsd.ac.uk::b7d6a976-0449-421d-8e4f-ccb524b7ca6e" providerId="AD" clId="Web-{E64485D3-3B2E-2BE6-8E3F-5EED57A78BEA}" dt="2024-04-12T10:12:16.347" v="700"/>
        <pc:sldMkLst>
          <pc:docMk/>
          <pc:sldMk cId="3801343984" sldId="260"/>
        </pc:sldMkLst>
        <pc:spChg chg="mod">
          <ac:chgData name="Sadie France" userId="S::s.france@uwtsd.ac.uk::b7d6a976-0449-421d-8e4f-ccb524b7ca6e" providerId="AD" clId="Web-{E64485D3-3B2E-2BE6-8E3F-5EED57A78BEA}" dt="2024-04-12T10:12:16.347" v="700"/>
          <ac:spMkLst>
            <pc:docMk/>
            <pc:sldMk cId="3801343984" sldId="260"/>
            <ac:spMk id="2" creationId="{00000000-0000-0000-0000-000000000000}"/>
          </ac:spMkLst>
        </pc:spChg>
        <pc:spChg chg="mod">
          <ac:chgData name="Sadie France" userId="S::s.france@uwtsd.ac.uk::b7d6a976-0449-421d-8e4f-ccb524b7ca6e" providerId="AD" clId="Web-{E64485D3-3B2E-2BE6-8E3F-5EED57A78BEA}" dt="2024-04-12T10:12:16.347" v="700"/>
          <ac:spMkLst>
            <pc:docMk/>
            <pc:sldMk cId="3801343984" sldId="260"/>
            <ac:spMk id="3" creationId="{00000000-0000-0000-0000-000000000000}"/>
          </ac:spMkLst>
        </pc:spChg>
        <pc:spChg chg="del">
          <ac:chgData name="Sadie France" userId="S::s.france@uwtsd.ac.uk::b7d6a976-0449-421d-8e4f-ccb524b7ca6e" providerId="AD" clId="Web-{E64485D3-3B2E-2BE6-8E3F-5EED57A78BEA}" dt="2024-04-12T10:12:16.347" v="700"/>
          <ac:spMkLst>
            <pc:docMk/>
            <pc:sldMk cId="3801343984" sldId="260"/>
            <ac:spMk id="9" creationId="{2E17E911-875F-4DE5-8699-99D9F1805A5D}"/>
          </ac:spMkLst>
        </pc:spChg>
        <pc:spChg chg="del">
          <ac:chgData name="Sadie France" userId="S::s.france@uwtsd.ac.uk::b7d6a976-0449-421d-8e4f-ccb524b7ca6e" providerId="AD" clId="Web-{E64485D3-3B2E-2BE6-8E3F-5EED57A78BEA}" dt="2024-04-12T10:12:16.347" v="700"/>
          <ac:spMkLst>
            <pc:docMk/>
            <pc:sldMk cId="3801343984" sldId="260"/>
            <ac:spMk id="11" creationId="{CD9FE4EF-C4D8-49A0-B2FF-81D8DB7D8A24}"/>
          </ac:spMkLst>
        </pc:spChg>
        <pc:spChg chg="del">
          <ac:chgData name="Sadie France" userId="S::s.france@uwtsd.ac.uk::b7d6a976-0449-421d-8e4f-ccb524b7ca6e" providerId="AD" clId="Web-{E64485D3-3B2E-2BE6-8E3F-5EED57A78BEA}" dt="2024-04-12T10:12:16.347" v="700"/>
          <ac:spMkLst>
            <pc:docMk/>
            <pc:sldMk cId="3801343984" sldId="260"/>
            <ac:spMk id="13" creationId="{4300840D-0A0B-4512-BACA-B439D5B9C57C}"/>
          </ac:spMkLst>
        </pc:spChg>
        <pc:spChg chg="del">
          <ac:chgData name="Sadie France" userId="S::s.france@uwtsd.ac.uk::b7d6a976-0449-421d-8e4f-ccb524b7ca6e" providerId="AD" clId="Web-{E64485D3-3B2E-2BE6-8E3F-5EED57A78BEA}" dt="2024-04-12T10:12:16.347" v="700"/>
          <ac:spMkLst>
            <pc:docMk/>
            <pc:sldMk cId="3801343984" sldId="260"/>
            <ac:spMk id="15" creationId="{D2B78728-A580-49A7-84F9-6EF6F583ADE0}"/>
          </ac:spMkLst>
        </pc:spChg>
        <pc:spChg chg="del">
          <ac:chgData name="Sadie France" userId="S::s.france@uwtsd.ac.uk::b7d6a976-0449-421d-8e4f-ccb524b7ca6e" providerId="AD" clId="Web-{E64485D3-3B2E-2BE6-8E3F-5EED57A78BEA}" dt="2024-04-12T10:12:16.347" v="700"/>
          <ac:spMkLst>
            <pc:docMk/>
            <pc:sldMk cId="3801343984" sldId="260"/>
            <ac:spMk id="17" creationId="{38FAA1A1-D861-433F-88FA-1E9D6FD31D11}"/>
          </ac:spMkLst>
        </pc:spChg>
        <pc:spChg chg="del">
          <ac:chgData name="Sadie France" userId="S::s.france@uwtsd.ac.uk::b7d6a976-0449-421d-8e4f-ccb524b7ca6e" providerId="AD" clId="Web-{E64485D3-3B2E-2BE6-8E3F-5EED57A78BEA}" dt="2024-04-12T10:12:16.347" v="700"/>
          <ac:spMkLst>
            <pc:docMk/>
            <pc:sldMk cId="3801343984" sldId="260"/>
            <ac:spMk id="19" creationId="{8D71EDA1-87BF-4D5D-AB79-F346FD19278A}"/>
          </ac:spMkLst>
        </pc:spChg>
        <pc:spChg chg="add">
          <ac:chgData name="Sadie France" userId="S::s.france@uwtsd.ac.uk::b7d6a976-0449-421d-8e4f-ccb524b7ca6e" providerId="AD" clId="Web-{E64485D3-3B2E-2BE6-8E3F-5EED57A78BEA}" dt="2024-04-12T10:12:16.347" v="700"/>
          <ac:spMkLst>
            <pc:docMk/>
            <pc:sldMk cId="3801343984" sldId="260"/>
            <ac:spMk id="24" creationId="{743AA782-23D1-4521-8CAD-47662984AA08}"/>
          </ac:spMkLst>
        </pc:spChg>
        <pc:spChg chg="add">
          <ac:chgData name="Sadie France" userId="S::s.france@uwtsd.ac.uk::b7d6a976-0449-421d-8e4f-ccb524b7ca6e" providerId="AD" clId="Web-{E64485D3-3B2E-2BE6-8E3F-5EED57A78BEA}" dt="2024-04-12T10:12:16.347" v="700"/>
          <ac:spMkLst>
            <pc:docMk/>
            <pc:sldMk cId="3801343984" sldId="260"/>
            <ac:spMk id="26" creationId="{71877DBC-BB60-40F0-AC93-2ACDBAAE60CE}"/>
          </ac:spMkLst>
        </pc:spChg>
        <pc:picChg chg="mod">
          <ac:chgData name="Sadie France" userId="S::s.france@uwtsd.ac.uk::b7d6a976-0449-421d-8e4f-ccb524b7ca6e" providerId="AD" clId="Web-{E64485D3-3B2E-2BE6-8E3F-5EED57A78BEA}" dt="2024-04-12T10:12:16.347" v="700"/>
          <ac:picMkLst>
            <pc:docMk/>
            <pc:sldMk cId="3801343984" sldId="260"/>
            <ac:picMk id="5" creationId="{37E7D344-15C5-5B8F-3E46-EAFA0B1E9C91}"/>
          </ac:picMkLst>
        </pc:picChg>
      </pc:sldChg>
      <pc:sldChg chg="addSp delSp modSp">
        <pc:chgData name="Sadie France" userId="S::s.france@uwtsd.ac.uk::b7d6a976-0449-421d-8e4f-ccb524b7ca6e" providerId="AD" clId="Web-{E64485D3-3B2E-2BE6-8E3F-5EED57A78BEA}" dt="2024-04-12T10:22:53.314" v="771" actId="20577"/>
        <pc:sldMkLst>
          <pc:docMk/>
          <pc:sldMk cId="2923865170" sldId="262"/>
        </pc:sldMkLst>
        <pc:spChg chg="mod">
          <ac:chgData name="Sadie France" userId="S::s.france@uwtsd.ac.uk::b7d6a976-0449-421d-8e4f-ccb524b7ca6e" providerId="AD" clId="Web-{E64485D3-3B2E-2BE6-8E3F-5EED57A78BEA}" dt="2024-04-12T10:22:48.861" v="770"/>
          <ac:spMkLst>
            <pc:docMk/>
            <pc:sldMk cId="2923865170" sldId="262"/>
            <ac:spMk id="2" creationId="{00000000-0000-0000-0000-000000000000}"/>
          </ac:spMkLst>
        </pc:spChg>
        <pc:spChg chg="mod">
          <ac:chgData name="Sadie France" userId="S::s.france@uwtsd.ac.uk::b7d6a976-0449-421d-8e4f-ccb524b7ca6e" providerId="AD" clId="Web-{E64485D3-3B2E-2BE6-8E3F-5EED57A78BEA}" dt="2024-04-12T10:22:53.314" v="771" actId="20577"/>
          <ac:spMkLst>
            <pc:docMk/>
            <pc:sldMk cId="2923865170" sldId="262"/>
            <ac:spMk id="3" creationId="{00000000-0000-0000-0000-000000000000}"/>
          </ac:spMkLst>
        </pc:spChg>
        <pc:spChg chg="del">
          <ac:chgData name="Sadie France" userId="S::s.france@uwtsd.ac.uk::b7d6a976-0449-421d-8e4f-ccb524b7ca6e" providerId="AD" clId="Web-{E64485D3-3B2E-2BE6-8E3F-5EED57A78BEA}" dt="2024-04-12T10:22:48.861" v="770"/>
          <ac:spMkLst>
            <pc:docMk/>
            <pc:sldMk cId="2923865170" sldId="262"/>
            <ac:spMk id="18" creationId="{3346177D-ADC4-4968-B747-5CFCD390B5B9}"/>
          </ac:spMkLst>
        </pc:spChg>
        <pc:spChg chg="del">
          <ac:chgData name="Sadie France" userId="S::s.france@uwtsd.ac.uk::b7d6a976-0449-421d-8e4f-ccb524b7ca6e" providerId="AD" clId="Web-{E64485D3-3B2E-2BE6-8E3F-5EED57A78BEA}" dt="2024-04-12T10:22:48.861" v="770"/>
          <ac:spMkLst>
            <pc:docMk/>
            <pc:sldMk cId="2923865170" sldId="262"/>
            <ac:spMk id="20" creationId="{0844A943-BF79-4FEA-ABB1-3BD54D236606}"/>
          </ac:spMkLst>
        </pc:spChg>
        <pc:spChg chg="del">
          <ac:chgData name="Sadie France" userId="S::s.france@uwtsd.ac.uk::b7d6a976-0449-421d-8e4f-ccb524b7ca6e" providerId="AD" clId="Web-{E64485D3-3B2E-2BE6-8E3F-5EED57A78BEA}" dt="2024-04-12T10:22:48.861" v="770"/>
          <ac:spMkLst>
            <pc:docMk/>
            <pc:sldMk cId="2923865170" sldId="262"/>
            <ac:spMk id="22" creationId="{6437CC72-F4A8-4DC3-AFAB-D22C482C8100}"/>
          </ac:spMkLst>
        </pc:spChg>
        <pc:spChg chg="add">
          <ac:chgData name="Sadie France" userId="S::s.france@uwtsd.ac.uk::b7d6a976-0449-421d-8e4f-ccb524b7ca6e" providerId="AD" clId="Web-{E64485D3-3B2E-2BE6-8E3F-5EED57A78BEA}" dt="2024-04-12T10:22:48.861" v="770"/>
          <ac:spMkLst>
            <pc:docMk/>
            <pc:sldMk cId="2923865170" sldId="262"/>
            <ac:spMk id="27" creationId="{45D37F4E-DDB4-456B-97E0-9937730A039F}"/>
          </ac:spMkLst>
        </pc:spChg>
        <pc:spChg chg="add">
          <ac:chgData name="Sadie France" userId="S::s.france@uwtsd.ac.uk::b7d6a976-0449-421d-8e4f-ccb524b7ca6e" providerId="AD" clId="Web-{E64485D3-3B2E-2BE6-8E3F-5EED57A78BEA}" dt="2024-04-12T10:22:48.861" v="770"/>
          <ac:spMkLst>
            <pc:docMk/>
            <pc:sldMk cId="2923865170" sldId="262"/>
            <ac:spMk id="29" creationId="{B2DD41CD-8F47-4F56-AD12-4E2FF7696987}"/>
          </ac:spMkLst>
        </pc:spChg>
        <pc:picChg chg="mod ord">
          <ac:chgData name="Sadie France" userId="S::s.france@uwtsd.ac.uk::b7d6a976-0449-421d-8e4f-ccb524b7ca6e" providerId="AD" clId="Web-{E64485D3-3B2E-2BE6-8E3F-5EED57A78BEA}" dt="2024-04-12T10:22:48.861" v="770"/>
          <ac:picMkLst>
            <pc:docMk/>
            <pc:sldMk cId="2923865170" sldId="262"/>
            <ac:picMk id="5" creationId="{C42E7B7A-62A1-E73E-DB66-04B7ED5215C9}"/>
          </ac:picMkLst>
        </pc:picChg>
      </pc:sldChg>
      <pc:sldChg chg="addSp delSp modSp">
        <pc:chgData name="Sadie France" userId="S::s.france@uwtsd.ac.uk::b7d6a976-0449-421d-8e4f-ccb524b7ca6e" providerId="AD" clId="Web-{E64485D3-3B2E-2BE6-8E3F-5EED57A78BEA}" dt="2024-04-12T10:21:26.406" v="763" actId="20577"/>
        <pc:sldMkLst>
          <pc:docMk/>
          <pc:sldMk cId="3346566823" sldId="263"/>
        </pc:sldMkLst>
        <pc:spChg chg="mod">
          <ac:chgData name="Sadie France" userId="S::s.france@uwtsd.ac.uk::b7d6a976-0449-421d-8e4f-ccb524b7ca6e" providerId="AD" clId="Web-{E64485D3-3B2E-2BE6-8E3F-5EED57A78BEA}" dt="2024-04-12T10:21:18.234" v="762"/>
          <ac:spMkLst>
            <pc:docMk/>
            <pc:sldMk cId="3346566823" sldId="263"/>
            <ac:spMk id="2" creationId="{00000000-0000-0000-0000-000000000000}"/>
          </ac:spMkLst>
        </pc:spChg>
        <pc:spChg chg="mod">
          <ac:chgData name="Sadie France" userId="S::s.france@uwtsd.ac.uk::b7d6a976-0449-421d-8e4f-ccb524b7ca6e" providerId="AD" clId="Web-{E64485D3-3B2E-2BE6-8E3F-5EED57A78BEA}" dt="2024-04-12T10:21:26.406" v="763" actId="20577"/>
          <ac:spMkLst>
            <pc:docMk/>
            <pc:sldMk cId="3346566823" sldId="263"/>
            <ac:spMk id="3" creationId="{00000000-0000-0000-0000-000000000000}"/>
          </ac:spMkLst>
        </pc:spChg>
        <pc:spChg chg="del">
          <ac:chgData name="Sadie France" userId="S::s.france@uwtsd.ac.uk::b7d6a976-0449-421d-8e4f-ccb524b7ca6e" providerId="AD" clId="Web-{E64485D3-3B2E-2BE6-8E3F-5EED57A78BEA}" dt="2024-04-12T10:21:18.234" v="762"/>
          <ac:spMkLst>
            <pc:docMk/>
            <pc:sldMk cId="3346566823" sldId="263"/>
            <ac:spMk id="8" creationId="{09588DA8-065E-4F6F-8EFD-43104AB2E0CF}"/>
          </ac:spMkLst>
        </pc:spChg>
        <pc:spChg chg="del">
          <ac:chgData name="Sadie France" userId="S::s.france@uwtsd.ac.uk::b7d6a976-0449-421d-8e4f-ccb524b7ca6e" providerId="AD" clId="Web-{E64485D3-3B2E-2BE6-8E3F-5EED57A78BEA}" dt="2024-04-12T10:21:18.234" v="762"/>
          <ac:spMkLst>
            <pc:docMk/>
            <pc:sldMk cId="3346566823" sldId="263"/>
            <ac:spMk id="10" creationId="{C4285719-470E-454C-AF62-8323075F1F5B}"/>
          </ac:spMkLst>
        </pc:spChg>
        <pc:spChg chg="del">
          <ac:chgData name="Sadie France" userId="S::s.france@uwtsd.ac.uk::b7d6a976-0449-421d-8e4f-ccb524b7ca6e" providerId="AD" clId="Web-{E64485D3-3B2E-2BE6-8E3F-5EED57A78BEA}" dt="2024-04-12T10:21:18.234" v="762"/>
          <ac:spMkLst>
            <pc:docMk/>
            <pc:sldMk cId="3346566823" sldId="263"/>
            <ac:spMk id="12" creationId="{CD9FE4EF-C4D8-49A0-B2FF-81D8DB7D8A24}"/>
          </ac:spMkLst>
        </pc:spChg>
        <pc:spChg chg="del">
          <ac:chgData name="Sadie France" userId="S::s.france@uwtsd.ac.uk::b7d6a976-0449-421d-8e4f-ccb524b7ca6e" providerId="AD" clId="Web-{E64485D3-3B2E-2BE6-8E3F-5EED57A78BEA}" dt="2024-04-12T10:21:18.234" v="762"/>
          <ac:spMkLst>
            <pc:docMk/>
            <pc:sldMk cId="3346566823" sldId="263"/>
            <ac:spMk id="14" creationId="{4300840D-0A0B-4512-BACA-B439D5B9C57C}"/>
          </ac:spMkLst>
        </pc:spChg>
        <pc:spChg chg="del">
          <ac:chgData name="Sadie France" userId="S::s.france@uwtsd.ac.uk::b7d6a976-0449-421d-8e4f-ccb524b7ca6e" providerId="AD" clId="Web-{E64485D3-3B2E-2BE6-8E3F-5EED57A78BEA}" dt="2024-04-12T10:21:18.234" v="762"/>
          <ac:spMkLst>
            <pc:docMk/>
            <pc:sldMk cId="3346566823" sldId="263"/>
            <ac:spMk id="16" creationId="{D2B78728-A580-49A7-84F9-6EF6F583ADE0}"/>
          </ac:spMkLst>
        </pc:spChg>
        <pc:spChg chg="del">
          <ac:chgData name="Sadie France" userId="S::s.france@uwtsd.ac.uk::b7d6a976-0449-421d-8e4f-ccb524b7ca6e" providerId="AD" clId="Web-{E64485D3-3B2E-2BE6-8E3F-5EED57A78BEA}" dt="2024-04-12T10:21:18.234" v="762"/>
          <ac:spMkLst>
            <pc:docMk/>
            <pc:sldMk cId="3346566823" sldId="263"/>
            <ac:spMk id="18" creationId="{38FAA1A1-D861-433F-88FA-1E9D6FD31D11}"/>
          </ac:spMkLst>
        </pc:spChg>
        <pc:spChg chg="del">
          <ac:chgData name="Sadie France" userId="S::s.france@uwtsd.ac.uk::b7d6a976-0449-421d-8e4f-ccb524b7ca6e" providerId="AD" clId="Web-{E64485D3-3B2E-2BE6-8E3F-5EED57A78BEA}" dt="2024-04-12T10:21:18.234" v="762"/>
          <ac:spMkLst>
            <pc:docMk/>
            <pc:sldMk cId="3346566823" sldId="263"/>
            <ac:spMk id="20" creationId="{8D71EDA1-87BF-4D5D-AB79-F346FD19278A}"/>
          </ac:spMkLst>
        </pc:spChg>
        <pc:spChg chg="add">
          <ac:chgData name="Sadie France" userId="S::s.france@uwtsd.ac.uk::b7d6a976-0449-421d-8e4f-ccb524b7ca6e" providerId="AD" clId="Web-{E64485D3-3B2E-2BE6-8E3F-5EED57A78BEA}" dt="2024-04-12T10:21:18.234" v="762"/>
          <ac:spMkLst>
            <pc:docMk/>
            <pc:sldMk cId="3346566823" sldId="263"/>
            <ac:spMk id="25" creationId="{777A147A-9ED8-46B4-8660-1B3C2AA880B5}"/>
          </ac:spMkLst>
        </pc:spChg>
        <pc:spChg chg="add">
          <ac:chgData name="Sadie France" userId="S::s.france@uwtsd.ac.uk::b7d6a976-0449-421d-8e4f-ccb524b7ca6e" providerId="AD" clId="Web-{E64485D3-3B2E-2BE6-8E3F-5EED57A78BEA}" dt="2024-04-12T10:21:18.234" v="762"/>
          <ac:spMkLst>
            <pc:docMk/>
            <pc:sldMk cId="3346566823" sldId="263"/>
            <ac:spMk id="27" creationId="{5D6C15A0-C087-4593-8414-2B4EC1CDC3DE}"/>
          </ac:spMkLst>
        </pc:spChg>
      </pc:sldChg>
      <pc:sldChg chg="addSp delSp modSp">
        <pc:chgData name="Sadie France" userId="S::s.france@uwtsd.ac.uk::b7d6a976-0449-421d-8e4f-ccb524b7ca6e" providerId="AD" clId="Web-{E64485D3-3B2E-2BE6-8E3F-5EED57A78BEA}" dt="2024-04-12T10:21:11.515" v="761" actId="20577"/>
        <pc:sldMkLst>
          <pc:docMk/>
          <pc:sldMk cId="2059016738" sldId="264"/>
        </pc:sldMkLst>
        <pc:spChg chg="mod">
          <ac:chgData name="Sadie France" userId="S::s.france@uwtsd.ac.uk::b7d6a976-0449-421d-8e4f-ccb524b7ca6e" providerId="AD" clId="Web-{E64485D3-3B2E-2BE6-8E3F-5EED57A78BEA}" dt="2024-04-12T10:21:02.968" v="760"/>
          <ac:spMkLst>
            <pc:docMk/>
            <pc:sldMk cId="2059016738" sldId="264"/>
            <ac:spMk id="2" creationId="{00000000-0000-0000-0000-000000000000}"/>
          </ac:spMkLst>
        </pc:spChg>
        <pc:spChg chg="mod">
          <ac:chgData name="Sadie France" userId="S::s.france@uwtsd.ac.uk::b7d6a976-0449-421d-8e4f-ccb524b7ca6e" providerId="AD" clId="Web-{E64485D3-3B2E-2BE6-8E3F-5EED57A78BEA}" dt="2024-04-12T10:21:11.515" v="761" actId="20577"/>
          <ac:spMkLst>
            <pc:docMk/>
            <pc:sldMk cId="2059016738" sldId="264"/>
            <ac:spMk id="3" creationId="{00000000-0000-0000-0000-000000000000}"/>
          </ac:spMkLst>
        </pc:spChg>
        <pc:spChg chg="del">
          <ac:chgData name="Sadie France" userId="S::s.france@uwtsd.ac.uk::b7d6a976-0449-421d-8e4f-ccb524b7ca6e" providerId="AD" clId="Web-{E64485D3-3B2E-2BE6-8E3F-5EED57A78BEA}" dt="2024-04-12T10:21:02.968" v="760"/>
          <ac:spMkLst>
            <pc:docMk/>
            <pc:sldMk cId="2059016738" sldId="264"/>
            <ac:spMk id="8" creationId="{09588DA8-065E-4F6F-8EFD-43104AB2E0CF}"/>
          </ac:spMkLst>
        </pc:spChg>
        <pc:spChg chg="del">
          <ac:chgData name="Sadie France" userId="S::s.france@uwtsd.ac.uk::b7d6a976-0449-421d-8e4f-ccb524b7ca6e" providerId="AD" clId="Web-{E64485D3-3B2E-2BE6-8E3F-5EED57A78BEA}" dt="2024-04-12T10:21:02.968" v="760"/>
          <ac:spMkLst>
            <pc:docMk/>
            <pc:sldMk cId="2059016738" sldId="264"/>
            <ac:spMk id="10" creationId="{C4285719-470E-454C-AF62-8323075F1F5B}"/>
          </ac:spMkLst>
        </pc:spChg>
        <pc:spChg chg="del">
          <ac:chgData name="Sadie France" userId="S::s.france@uwtsd.ac.uk::b7d6a976-0449-421d-8e4f-ccb524b7ca6e" providerId="AD" clId="Web-{E64485D3-3B2E-2BE6-8E3F-5EED57A78BEA}" dt="2024-04-12T10:21:02.968" v="760"/>
          <ac:spMkLst>
            <pc:docMk/>
            <pc:sldMk cId="2059016738" sldId="264"/>
            <ac:spMk id="12" creationId="{CD9FE4EF-C4D8-49A0-B2FF-81D8DB7D8A24}"/>
          </ac:spMkLst>
        </pc:spChg>
        <pc:spChg chg="del">
          <ac:chgData name="Sadie France" userId="S::s.france@uwtsd.ac.uk::b7d6a976-0449-421d-8e4f-ccb524b7ca6e" providerId="AD" clId="Web-{E64485D3-3B2E-2BE6-8E3F-5EED57A78BEA}" dt="2024-04-12T10:21:02.968" v="760"/>
          <ac:spMkLst>
            <pc:docMk/>
            <pc:sldMk cId="2059016738" sldId="264"/>
            <ac:spMk id="14" creationId="{4300840D-0A0B-4512-BACA-B439D5B9C57C}"/>
          </ac:spMkLst>
        </pc:spChg>
        <pc:spChg chg="del">
          <ac:chgData name="Sadie France" userId="S::s.france@uwtsd.ac.uk::b7d6a976-0449-421d-8e4f-ccb524b7ca6e" providerId="AD" clId="Web-{E64485D3-3B2E-2BE6-8E3F-5EED57A78BEA}" dt="2024-04-12T10:21:02.968" v="760"/>
          <ac:spMkLst>
            <pc:docMk/>
            <pc:sldMk cId="2059016738" sldId="264"/>
            <ac:spMk id="16" creationId="{D2B78728-A580-49A7-84F9-6EF6F583ADE0}"/>
          </ac:spMkLst>
        </pc:spChg>
        <pc:spChg chg="del">
          <ac:chgData name="Sadie France" userId="S::s.france@uwtsd.ac.uk::b7d6a976-0449-421d-8e4f-ccb524b7ca6e" providerId="AD" clId="Web-{E64485D3-3B2E-2BE6-8E3F-5EED57A78BEA}" dt="2024-04-12T10:21:02.968" v="760"/>
          <ac:spMkLst>
            <pc:docMk/>
            <pc:sldMk cId="2059016738" sldId="264"/>
            <ac:spMk id="18" creationId="{38FAA1A1-D861-433F-88FA-1E9D6FD31D11}"/>
          </ac:spMkLst>
        </pc:spChg>
        <pc:spChg chg="del">
          <ac:chgData name="Sadie France" userId="S::s.france@uwtsd.ac.uk::b7d6a976-0449-421d-8e4f-ccb524b7ca6e" providerId="AD" clId="Web-{E64485D3-3B2E-2BE6-8E3F-5EED57A78BEA}" dt="2024-04-12T10:21:02.968" v="760"/>
          <ac:spMkLst>
            <pc:docMk/>
            <pc:sldMk cId="2059016738" sldId="264"/>
            <ac:spMk id="20" creationId="{8D71EDA1-87BF-4D5D-AB79-F346FD19278A}"/>
          </ac:spMkLst>
        </pc:spChg>
        <pc:spChg chg="add">
          <ac:chgData name="Sadie France" userId="S::s.france@uwtsd.ac.uk::b7d6a976-0449-421d-8e4f-ccb524b7ca6e" providerId="AD" clId="Web-{E64485D3-3B2E-2BE6-8E3F-5EED57A78BEA}" dt="2024-04-12T10:21:02.968" v="760"/>
          <ac:spMkLst>
            <pc:docMk/>
            <pc:sldMk cId="2059016738" sldId="264"/>
            <ac:spMk id="25" creationId="{777A147A-9ED8-46B4-8660-1B3C2AA880B5}"/>
          </ac:spMkLst>
        </pc:spChg>
        <pc:spChg chg="add">
          <ac:chgData name="Sadie France" userId="S::s.france@uwtsd.ac.uk::b7d6a976-0449-421d-8e4f-ccb524b7ca6e" providerId="AD" clId="Web-{E64485D3-3B2E-2BE6-8E3F-5EED57A78BEA}" dt="2024-04-12T10:21:02.968" v="760"/>
          <ac:spMkLst>
            <pc:docMk/>
            <pc:sldMk cId="2059016738" sldId="264"/>
            <ac:spMk id="27" creationId="{5D6C15A0-C087-4593-8414-2B4EC1CDC3DE}"/>
          </ac:spMkLst>
        </pc:spChg>
      </pc:sldChg>
      <pc:sldChg chg="addSp delSp modSp">
        <pc:chgData name="Sadie France" userId="S::s.france@uwtsd.ac.uk::b7d6a976-0449-421d-8e4f-ccb524b7ca6e" providerId="AD" clId="Web-{E64485D3-3B2E-2BE6-8E3F-5EED57A78BEA}" dt="2024-04-12T10:20:58.890" v="759"/>
        <pc:sldMkLst>
          <pc:docMk/>
          <pc:sldMk cId="3967453724" sldId="265"/>
        </pc:sldMkLst>
        <pc:spChg chg="mod">
          <ac:chgData name="Sadie France" userId="S::s.france@uwtsd.ac.uk::b7d6a976-0449-421d-8e4f-ccb524b7ca6e" providerId="AD" clId="Web-{E64485D3-3B2E-2BE6-8E3F-5EED57A78BEA}" dt="2024-04-12T10:20:58.890" v="759"/>
          <ac:spMkLst>
            <pc:docMk/>
            <pc:sldMk cId="3967453724" sldId="265"/>
            <ac:spMk id="2" creationId="{00000000-0000-0000-0000-000000000000}"/>
          </ac:spMkLst>
        </pc:spChg>
        <pc:spChg chg="mod">
          <ac:chgData name="Sadie France" userId="S::s.france@uwtsd.ac.uk::b7d6a976-0449-421d-8e4f-ccb524b7ca6e" providerId="AD" clId="Web-{E64485D3-3B2E-2BE6-8E3F-5EED57A78BEA}" dt="2024-04-12T10:20:58.890" v="759"/>
          <ac:spMkLst>
            <pc:docMk/>
            <pc:sldMk cId="3967453724" sldId="265"/>
            <ac:spMk id="3" creationId="{00000000-0000-0000-0000-000000000000}"/>
          </ac:spMkLst>
        </pc:spChg>
        <pc:spChg chg="del">
          <ac:chgData name="Sadie France" userId="S::s.france@uwtsd.ac.uk::b7d6a976-0449-421d-8e4f-ccb524b7ca6e" providerId="AD" clId="Web-{E64485D3-3B2E-2BE6-8E3F-5EED57A78BEA}" dt="2024-04-12T10:20:58.890" v="759"/>
          <ac:spMkLst>
            <pc:docMk/>
            <pc:sldMk cId="3967453724" sldId="265"/>
            <ac:spMk id="8" creationId="{09588DA8-065E-4F6F-8EFD-43104AB2E0CF}"/>
          </ac:spMkLst>
        </pc:spChg>
        <pc:spChg chg="del">
          <ac:chgData name="Sadie France" userId="S::s.france@uwtsd.ac.uk::b7d6a976-0449-421d-8e4f-ccb524b7ca6e" providerId="AD" clId="Web-{E64485D3-3B2E-2BE6-8E3F-5EED57A78BEA}" dt="2024-04-12T10:20:58.890" v="759"/>
          <ac:spMkLst>
            <pc:docMk/>
            <pc:sldMk cId="3967453724" sldId="265"/>
            <ac:spMk id="10" creationId="{C4285719-470E-454C-AF62-8323075F1F5B}"/>
          </ac:spMkLst>
        </pc:spChg>
        <pc:spChg chg="del">
          <ac:chgData name="Sadie France" userId="S::s.france@uwtsd.ac.uk::b7d6a976-0449-421d-8e4f-ccb524b7ca6e" providerId="AD" clId="Web-{E64485D3-3B2E-2BE6-8E3F-5EED57A78BEA}" dt="2024-04-12T10:20:58.890" v="759"/>
          <ac:spMkLst>
            <pc:docMk/>
            <pc:sldMk cId="3967453724" sldId="265"/>
            <ac:spMk id="12" creationId="{CD9FE4EF-C4D8-49A0-B2FF-81D8DB7D8A24}"/>
          </ac:spMkLst>
        </pc:spChg>
        <pc:spChg chg="del">
          <ac:chgData name="Sadie France" userId="S::s.france@uwtsd.ac.uk::b7d6a976-0449-421d-8e4f-ccb524b7ca6e" providerId="AD" clId="Web-{E64485D3-3B2E-2BE6-8E3F-5EED57A78BEA}" dt="2024-04-12T10:20:58.890" v="759"/>
          <ac:spMkLst>
            <pc:docMk/>
            <pc:sldMk cId="3967453724" sldId="265"/>
            <ac:spMk id="14" creationId="{4300840D-0A0B-4512-BACA-B439D5B9C57C}"/>
          </ac:spMkLst>
        </pc:spChg>
        <pc:spChg chg="del">
          <ac:chgData name="Sadie France" userId="S::s.france@uwtsd.ac.uk::b7d6a976-0449-421d-8e4f-ccb524b7ca6e" providerId="AD" clId="Web-{E64485D3-3B2E-2BE6-8E3F-5EED57A78BEA}" dt="2024-04-12T10:20:58.890" v="759"/>
          <ac:spMkLst>
            <pc:docMk/>
            <pc:sldMk cId="3967453724" sldId="265"/>
            <ac:spMk id="16" creationId="{D2B78728-A580-49A7-84F9-6EF6F583ADE0}"/>
          </ac:spMkLst>
        </pc:spChg>
        <pc:spChg chg="del">
          <ac:chgData name="Sadie France" userId="S::s.france@uwtsd.ac.uk::b7d6a976-0449-421d-8e4f-ccb524b7ca6e" providerId="AD" clId="Web-{E64485D3-3B2E-2BE6-8E3F-5EED57A78BEA}" dt="2024-04-12T10:20:58.890" v="759"/>
          <ac:spMkLst>
            <pc:docMk/>
            <pc:sldMk cId="3967453724" sldId="265"/>
            <ac:spMk id="18" creationId="{38FAA1A1-D861-433F-88FA-1E9D6FD31D11}"/>
          </ac:spMkLst>
        </pc:spChg>
        <pc:spChg chg="del">
          <ac:chgData name="Sadie France" userId="S::s.france@uwtsd.ac.uk::b7d6a976-0449-421d-8e4f-ccb524b7ca6e" providerId="AD" clId="Web-{E64485D3-3B2E-2BE6-8E3F-5EED57A78BEA}" dt="2024-04-12T10:20:58.890" v="759"/>
          <ac:spMkLst>
            <pc:docMk/>
            <pc:sldMk cId="3967453724" sldId="265"/>
            <ac:spMk id="20" creationId="{8D71EDA1-87BF-4D5D-AB79-F346FD19278A}"/>
          </ac:spMkLst>
        </pc:spChg>
        <pc:spChg chg="add">
          <ac:chgData name="Sadie France" userId="S::s.france@uwtsd.ac.uk::b7d6a976-0449-421d-8e4f-ccb524b7ca6e" providerId="AD" clId="Web-{E64485D3-3B2E-2BE6-8E3F-5EED57A78BEA}" dt="2024-04-12T10:20:58.890" v="759"/>
          <ac:spMkLst>
            <pc:docMk/>
            <pc:sldMk cId="3967453724" sldId="265"/>
            <ac:spMk id="25" creationId="{777A147A-9ED8-46B4-8660-1B3C2AA880B5}"/>
          </ac:spMkLst>
        </pc:spChg>
        <pc:spChg chg="add">
          <ac:chgData name="Sadie France" userId="S::s.france@uwtsd.ac.uk::b7d6a976-0449-421d-8e4f-ccb524b7ca6e" providerId="AD" clId="Web-{E64485D3-3B2E-2BE6-8E3F-5EED57A78BEA}" dt="2024-04-12T10:20:58.890" v="759"/>
          <ac:spMkLst>
            <pc:docMk/>
            <pc:sldMk cId="3967453724" sldId="265"/>
            <ac:spMk id="27" creationId="{5D6C15A0-C087-4593-8414-2B4EC1CDC3DE}"/>
          </ac:spMkLst>
        </pc:spChg>
      </pc:sldChg>
      <pc:sldChg chg="addSp delSp modSp">
        <pc:chgData name="Sadie France" userId="S::s.france@uwtsd.ac.uk::b7d6a976-0449-421d-8e4f-ccb524b7ca6e" providerId="AD" clId="Web-{E64485D3-3B2E-2BE6-8E3F-5EED57A78BEA}" dt="2024-04-12T10:20:41.452" v="757" actId="20577"/>
        <pc:sldMkLst>
          <pc:docMk/>
          <pc:sldMk cId="253149417" sldId="267"/>
        </pc:sldMkLst>
        <pc:spChg chg="mod">
          <ac:chgData name="Sadie France" userId="S::s.france@uwtsd.ac.uk::b7d6a976-0449-421d-8e4f-ccb524b7ca6e" providerId="AD" clId="Web-{E64485D3-3B2E-2BE6-8E3F-5EED57A78BEA}" dt="2024-04-12T10:20:20.530" v="741"/>
          <ac:spMkLst>
            <pc:docMk/>
            <pc:sldMk cId="253149417" sldId="267"/>
            <ac:spMk id="2" creationId="{00000000-0000-0000-0000-000000000000}"/>
          </ac:spMkLst>
        </pc:spChg>
        <pc:spChg chg="mod">
          <ac:chgData name="Sadie France" userId="S::s.france@uwtsd.ac.uk::b7d6a976-0449-421d-8e4f-ccb524b7ca6e" providerId="AD" clId="Web-{E64485D3-3B2E-2BE6-8E3F-5EED57A78BEA}" dt="2024-04-12T10:20:41.452" v="757" actId="20577"/>
          <ac:spMkLst>
            <pc:docMk/>
            <pc:sldMk cId="253149417" sldId="267"/>
            <ac:spMk id="3" creationId="{00000000-0000-0000-0000-000000000000}"/>
          </ac:spMkLst>
        </pc:spChg>
        <pc:spChg chg="del">
          <ac:chgData name="Sadie France" userId="S::s.france@uwtsd.ac.uk::b7d6a976-0449-421d-8e4f-ccb524b7ca6e" providerId="AD" clId="Web-{E64485D3-3B2E-2BE6-8E3F-5EED57A78BEA}" dt="2024-04-12T10:20:20.530" v="741"/>
          <ac:spMkLst>
            <pc:docMk/>
            <pc:sldMk cId="253149417" sldId="267"/>
            <ac:spMk id="8" creationId="{09588DA8-065E-4F6F-8EFD-43104AB2E0CF}"/>
          </ac:spMkLst>
        </pc:spChg>
        <pc:spChg chg="del">
          <ac:chgData name="Sadie France" userId="S::s.france@uwtsd.ac.uk::b7d6a976-0449-421d-8e4f-ccb524b7ca6e" providerId="AD" clId="Web-{E64485D3-3B2E-2BE6-8E3F-5EED57A78BEA}" dt="2024-04-12T10:20:20.530" v="741"/>
          <ac:spMkLst>
            <pc:docMk/>
            <pc:sldMk cId="253149417" sldId="267"/>
            <ac:spMk id="10" creationId="{C4285719-470E-454C-AF62-8323075F1F5B}"/>
          </ac:spMkLst>
        </pc:spChg>
        <pc:spChg chg="del">
          <ac:chgData name="Sadie France" userId="S::s.france@uwtsd.ac.uk::b7d6a976-0449-421d-8e4f-ccb524b7ca6e" providerId="AD" clId="Web-{E64485D3-3B2E-2BE6-8E3F-5EED57A78BEA}" dt="2024-04-12T10:20:20.530" v="741"/>
          <ac:spMkLst>
            <pc:docMk/>
            <pc:sldMk cId="253149417" sldId="267"/>
            <ac:spMk id="12" creationId="{CD9FE4EF-C4D8-49A0-B2FF-81D8DB7D8A24}"/>
          </ac:spMkLst>
        </pc:spChg>
        <pc:spChg chg="del">
          <ac:chgData name="Sadie France" userId="S::s.france@uwtsd.ac.uk::b7d6a976-0449-421d-8e4f-ccb524b7ca6e" providerId="AD" clId="Web-{E64485D3-3B2E-2BE6-8E3F-5EED57A78BEA}" dt="2024-04-12T10:20:20.530" v="741"/>
          <ac:spMkLst>
            <pc:docMk/>
            <pc:sldMk cId="253149417" sldId="267"/>
            <ac:spMk id="14" creationId="{4300840D-0A0B-4512-BACA-B439D5B9C57C}"/>
          </ac:spMkLst>
        </pc:spChg>
        <pc:spChg chg="del">
          <ac:chgData name="Sadie France" userId="S::s.france@uwtsd.ac.uk::b7d6a976-0449-421d-8e4f-ccb524b7ca6e" providerId="AD" clId="Web-{E64485D3-3B2E-2BE6-8E3F-5EED57A78BEA}" dt="2024-04-12T10:20:20.530" v="741"/>
          <ac:spMkLst>
            <pc:docMk/>
            <pc:sldMk cId="253149417" sldId="267"/>
            <ac:spMk id="16" creationId="{D2B78728-A580-49A7-84F9-6EF6F583ADE0}"/>
          </ac:spMkLst>
        </pc:spChg>
        <pc:spChg chg="del">
          <ac:chgData name="Sadie France" userId="S::s.france@uwtsd.ac.uk::b7d6a976-0449-421d-8e4f-ccb524b7ca6e" providerId="AD" clId="Web-{E64485D3-3B2E-2BE6-8E3F-5EED57A78BEA}" dt="2024-04-12T10:20:20.530" v="741"/>
          <ac:spMkLst>
            <pc:docMk/>
            <pc:sldMk cId="253149417" sldId="267"/>
            <ac:spMk id="18" creationId="{38FAA1A1-D861-433F-88FA-1E9D6FD31D11}"/>
          </ac:spMkLst>
        </pc:spChg>
        <pc:spChg chg="del">
          <ac:chgData name="Sadie France" userId="S::s.france@uwtsd.ac.uk::b7d6a976-0449-421d-8e4f-ccb524b7ca6e" providerId="AD" clId="Web-{E64485D3-3B2E-2BE6-8E3F-5EED57A78BEA}" dt="2024-04-12T10:20:20.530" v="741"/>
          <ac:spMkLst>
            <pc:docMk/>
            <pc:sldMk cId="253149417" sldId="267"/>
            <ac:spMk id="20" creationId="{8D71EDA1-87BF-4D5D-AB79-F346FD19278A}"/>
          </ac:spMkLst>
        </pc:spChg>
        <pc:spChg chg="add">
          <ac:chgData name="Sadie France" userId="S::s.france@uwtsd.ac.uk::b7d6a976-0449-421d-8e4f-ccb524b7ca6e" providerId="AD" clId="Web-{E64485D3-3B2E-2BE6-8E3F-5EED57A78BEA}" dt="2024-04-12T10:20:20.530" v="741"/>
          <ac:spMkLst>
            <pc:docMk/>
            <pc:sldMk cId="253149417" sldId="267"/>
            <ac:spMk id="25" creationId="{777A147A-9ED8-46B4-8660-1B3C2AA880B5}"/>
          </ac:spMkLst>
        </pc:spChg>
        <pc:spChg chg="add">
          <ac:chgData name="Sadie France" userId="S::s.france@uwtsd.ac.uk::b7d6a976-0449-421d-8e4f-ccb524b7ca6e" providerId="AD" clId="Web-{E64485D3-3B2E-2BE6-8E3F-5EED57A78BEA}" dt="2024-04-12T10:20:20.530" v="741"/>
          <ac:spMkLst>
            <pc:docMk/>
            <pc:sldMk cId="253149417" sldId="267"/>
            <ac:spMk id="27" creationId="{5D6C15A0-C087-4593-8414-2B4EC1CDC3DE}"/>
          </ac:spMkLst>
        </pc:spChg>
      </pc:sldChg>
      <pc:sldChg chg="addSp delSp modSp">
        <pc:chgData name="Sadie France" userId="S::s.france@uwtsd.ac.uk::b7d6a976-0449-421d-8e4f-ccb524b7ca6e" providerId="AD" clId="Web-{E64485D3-3B2E-2BE6-8E3F-5EED57A78BEA}" dt="2024-04-12T10:20:13.389" v="740"/>
        <pc:sldMkLst>
          <pc:docMk/>
          <pc:sldMk cId="4204928448" sldId="268"/>
        </pc:sldMkLst>
        <pc:spChg chg="mod">
          <ac:chgData name="Sadie France" userId="S::s.france@uwtsd.ac.uk::b7d6a976-0449-421d-8e4f-ccb524b7ca6e" providerId="AD" clId="Web-{E64485D3-3B2E-2BE6-8E3F-5EED57A78BEA}" dt="2024-04-12T10:20:13.389" v="740"/>
          <ac:spMkLst>
            <pc:docMk/>
            <pc:sldMk cId="4204928448" sldId="268"/>
            <ac:spMk id="2" creationId="{00000000-0000-0000-0000-000000000000}"/>
          </ac:spMkLst>
        </pc:spChg>
        <pc:spChg chg="mod">
          <ac:chgData name="Sadie France" userId="S::s.france@uwtsd.ac.uk::b7d6a976-0449-421d-8e4f-ccb524b7ca6e" providerId="AD" clId="Web-{E64485D3-3B2E-2BE6-8E3F-5EED57A78BEA}" dt="2024-04-12T10:20:13.389" v="740"/>
          <ac:spMkLst>
            <pc:docMk/>
            <pc:sldMk cId="4204928448" sldId="268"/>
            <ac:spMk id="3" creationId="{00000000-0000-0000-0000-000000000000}"/>
          </ac:spMkLst>
        </pc:spChg>
        <pc:spChg chg="del">
          <ac:chgData name="Sadie France" userId="S::s.france@uwtsd.ac.uk::b7d6a976-0449-421d-8e4f-ccb524b7ca6e" providerId="AD" clId="Web-{E64485D3-3B2E-2BE6-8E3F-5EED57A78BEA}" dt="2024-04-12T10:20:13.389" v="740"/>
          <ac:spMkLst>
            <pc:docMk/>
            <pc:sldMk cId="4204928448" sldId="268"/>
            <ac:spMk id="8" creationId="{09588DA8-065E-4F6F-8EFD-43104AB2E0CF}"/>
          </ac:spMkLst>
        </pc:spChg>
        <pc:spChg chg="del">
          <ac:chgData name="Sadie France" userId="S::s.france@uwtsd.ac.uk::b7d6a976-0449-421d-8e4f-ccb524b7ca6e" providerId="AD" clId="Web-{E64485D3-3B2E-2BE6-8E3F-5EED57A78BEA}" dt="2024-04-12T10:20:13.389" v="740"/>
          <ac:spMkLst>
            <pc:docMk/>
            <pc:sldMk cId="4204928448" sldId="268"/>
            <ac:spMk id="10" creationId="{C4285719-470E-454C-AF62-8323075F1F5B}"/>
          </ac:spMkLst>
        </pc:spChg>
        <pc:spChg chg="del">
          <ac:chgData name="Sadie France" userId="S::s.france@uwtsd.ac.uk::b7d6a976-0449-421d-8e4f-ccb524b7ca6e" providerId="AD" clId="Web-{E64485D3-3B2E-2BE6-8E3F-5EED57A78BEA}" dt="2024-04-12T10:20:13.389" v="740"/>
          <ac:spMkLst>
            <pc:docMk/>
            <pc:sldMk cId="4204928448" sldId="268"/>
            <ac:spMk id="12" creationId="{CD9FE4EF-C4D8-49A0-B2FF-81D8DB7D8A24}"/>
          </ac:spMkLst>
        </pc:spChg>
        <pc:spChg chg="del">
          <ac:chgData name="Sadie France" userId="S::s.france@uwtsd.ac.uk::b7d6a976-0449-421d-8e4f-ccb524b7ca6e" providerId="AD" clId="Web-{E64485D3-3B2E-2BE6-8E3F-5EED57A78BEA}" dt="2024-04-12T10:20:13.389" v="740"/>
          <ac:spMkLst>
            <pc:docMk/>
            <pc:sldMk cId="4204928448" sldId="268"/>
            <ac:spMk id="14" creationId="{4300840D-0A0B-4512-BACA-B439D5B9C57C}"/>
          </ac:spMkLst>
        </pc:spChg>
        <pc:spChg chg="del">
          <ac:chgData name="Sadie France" userId="S::s.france@uwtsd.ac.uk::b7d6a976-0449-421d-8e4f-ccb524b7ca6e" providerId="AD" clId="Web-{E64485D3-3B2E-2BE6-8E3F-5EED57A78BEA}" dt="2024-04-12T10:20:13.389" v="740"/>
          <ac:spMkLst>
            <pc:docMk/>
            <pc:sldMk cId="4204928448" sldId="268"/>
            <ac:spMk id="16" creationId="{D2B78728-A580-49A7-84F9-6EF6F583ADE0}"/>
          </ac:spMkLst>
        </pc:spChg>
        <pc:spChg chg="del">
          <ac:chgData name="Sadie France" userId="S::s.france@uwtsd.ac.uk::b7d6a976-0449-421d-8e4f-ccb524b7ca6e" providerId="AD" clId="Web-{E64485D3-3B2E-2BE6-8E3F-5EED57A78BEA}" dt="2024-04-12T10:20:13.389" v="740"/>
          <ac:spMkLst>
            <pc:docMk/>
            <pc:sldMk cId="4204928448" sldId="268"/>
            <ac:spMk id="18" creationId="{38FAA1A1-D861-433F-88FA-1E9D6FD31D11}"/>
          </ac:spMkLst>
        </pc:spChg>
        <pc:spChg chg="del">
          <ac:chgData name="Sadie France" userId="S::s.france@uwtsd.ac.uk::b7d6a976-0449-421d-8e4f-ccb524b7ca6e" providerId="AD" clId="Web-{E64485D3-3B2E-2BE6-8E3F-5EED57A78BEA}" dt="2024-04-12T10:20:13.389" v="740"/>
          <ac:spMkLst>
            <pc:docMk/>
            <pc:sldMk cId="4204928448" sldId="268"/>
            <ac:spMk id="20" creationId="{8D71EDA1-87BF-4D5D-AB79-F346FD19278A}"/>
          </ac:spMkLst>
        </pc:spChg>
        <pc:spChg chg="add">
          <ac:chgData name="Sadie France" userId="S::s.france@uwtsd.ac.uk::b7d6a976-0449-421d-8e4f-ccb524b7ca6e" providerId="AD" clId="Web-{E64485D3-3B2E-2BE6-8E3F-5EED57A78BEA}" dt="2024-04-12T10:20:13.389" v="740"/>
          <ac:spMkLst>
            <pc:docMk/>
            <pc:sldMk cId="4204928448" sldId="268"/>
            <ac:spMk id="25" creationId="{777A147A-9ED8-46B4-8660-1B3C2AA880B5}"/>
          </ac:spMkLst>
        </pc:spChg>
        <pc:spChg chg="add">
          <ac:chgData name="Sadie France" userId="S::s.france@uwtsd.ac.uk::b7d6a976-0449-421d-8e4f-ccb524b7ca6e" providerId="AD" clId="Web-{E64485D3-3B2E-2BE6-8E3F-5EED57A78BEA}" dt="2024-04-12T10:20:13.389" v="740"/>
          <ac:spMkLst>
            <pc:docMk/>
            <pc:sldMk cId="4204928448" sldId="268"/>
            <ac:spMk id="27" creationId="{5D6C15A0-C087-4593-8414-2B4EC1CDC3DE}"/>
          </ac:spMkLst>
        </pc:spChg>
      </pc:sldChg>
      <pc:sldChg chg="addSp delSp modSp">
        <pc:chgData name="Sadie France" userId="S::s.france@uwtsd.ac.uk::b7d6a976-0449-421d-8e4f-ccb524b7ca6e" providerId="AD" clId="Web-{E64485D3-3B2E-2BE6-8E3F-5EED57A78BEA}" dt="2024-04-12T10:20:08.764" v="739" actId="20577"/>
        <pc:sldMkLst>
          <pc:docMk/>
          <pc:sldMk cId="3920713895" sldId="269"/>
        </pc:sldMkLst>
        <pc:spChg chg="mod">
          <ac:chgData name="Sadie France" userId="S::s.france@uwtsd.ac.uk::b7d6a976-0449-421d-8e4f-ccb524b7ca6e" providerId="AD" clId="Web-{E64485D3-3B2E-2BE6-8E3F-5EED57A78BEA}" dt="2024-04-12T10:19:59.936" v="738"/>
          <ac:spMkLst>
            <pc:docMk/>
            <pc:sldMk cId="3920713895" sldId="269"/>
            <ac:spMk id="2" creationId="{00000000-0000-0000-0000-000000000000}"/>
          </ac:spMkLst>
        </pc:spChg>
        <pc:spChg chg="mod">
          <ac:chgData name="Sadie France" userId="S::s.france@uwtsd.ac.uk::b7d6a976-0449-421d-8e4f-ccb524b7ca6e" providerId="AD" clId="Web-{E64485D3-3B2E-2BE6-8E3F-5EED57A78BEA}" dt="2024-04-12T10:20:08.764" v="739" actId="20577"/>
          <ac:spMkLst>
            <pc:docMk/>
            <pc:sldMk cId="3920713895" sldId="269"/>
            <ac:spMk id="3" creationId="{00000000-0000-0000-0000-000000000000}"/>
          </ac:spMkLst>
        </pc:spChg>
        <pc:spChg chg="del">
          <ac:chgData name="Sadie France" userId="S::s.france@uwtsd.ac.uk::b7d6a976-0449-421d-8e4f-ccb524b7ca6e" providerId="AD" clId="Web-{E64485D3-3B2E-2BE6-8E3F-5EED57A78BEA}" dt="2024-04-12T10:19:59.936" v="738"/>
          <ac:spMkLst>
            <pc:docMk/>
            <pc:sldMk cId="3920713895" sldId="269"/>
            <ac:spMk id="8" creationId="{09588DA8-065E-4F6F-8EFD-43104AB2E0CF}"/>
          </ac:spMkLst>
        </pc:spChg>
        <pc:spChg chg="del">
          <ac:chgData name="Sadie France" userId="S::s.france@uwtsd.ac.uk::b7d6a976-0449-421d-8e4f-ccb524b7ca6e" providerId="AD" clId="Web-{E64485D3-3B2E-2BE6-8E3F-5EED57A78BEA}" dt="2024-04-12T10:19:59.936" v="738"/>
          <ac:spMkLst>
            <pc:docMk/>
            <pc:sldMk cId="3920713895" sldId="269"/>
            <ac:spMk id="10" creationId="{C4285719-470E-454C-AF62-8323075F1F5B}"/>
          </ac:spMkLst>
        </pc:spChg>
        <pc:spChg chg="del">
          <ac:chgData name="Sadie France" userId="S::s.france@uwtsd.ac.uk::b7d6a976-0449-421d-8e4f-ccb524b7ca6e" providerId="AD" clId="Web-{E64485D3-3B2E-2BE6-8E3F-5EED57A78BEA}" dt="2024-04-12T10:19:59.936" v="738"/>
          <ac:spMkLst>
            <pc:docMk/>
            <pc:sldMk cId="3920713895" sldId="269"/>
            <ac:spMk id="12" creationId="{CD9FE4EF-C4D8-49A0-B2FF-81D8DB7D8A24}"/>
          </ac:spMkLst>
        </pc:spChg>
        <pc:spChg chg="del">
          <ac:chgData name="Sadie France" userId="S::s.france@uwtsd.ac.uk::b7d6a976-0449-421d-8e4f-ccb524b7ca6e" providerId="AD" clId="Web-{E64485D3-3B2E-2BE6-8E3F-5EED57A78BEA}" dt="2024-04-12T10:19:59.936" v="738"/>
          <ac:spMkLst>
            <pc:docMk/>
            <pc:sldMk cId="3920713895" sldId="269"/>
            <ac:spMk id="14" creationId="{4300840D-0A0B-4512-BACA-B439D5B9C57C}"/>
          </ac:spMkLst>
        </pc:spChg>
        <pc:spChg chg="del">
          <ac:chgData name="Sadie France" userId="S::s.france@uwtsd.ac.uk::b7d6a976-0449-421d-8e4f-ccb524b7ca6e" providerId="AD" clId="Web-{E64485D3-3B2E-2BE6-8E3F-5EED57A78BEA}" dt="2024-04-12T10:19:59.936" v="738"/>
          <ac:spMkLst>
            <pc:docMk/>
            <pc:sldMk cId="3920713895" sldId="269"/>
            <ac:spMk id="16" creationId="{D2B78728-A580-49A7-84F9-6EF6F583ADE0}"/>
          </ac:spMkLst>
        </pc:spChg>
        <pc:spChg chg="del">
          <ac:chgData name="Sadie France" userId="S::s.france@uwtsd.ac.uk::b7d6a976-0449-421d-8e4f-ccb524b7ca6e" providerId="AD" clId="Web-{E64485D3-3B2E-2BE6-8E3F-5EED57A78BEA}" dt="2024-04-12T10:19:59.936" v="738"/>
          <ac:spMkLst>
            <pc:docMk/>
            <pc:sldMk cId="3920713895" sldId="269"/>
            <ac:spMk id="18" creationId="{38FAA1A1-D861-433F-88FA-1E9D6FD31D11}"/>
          </ac:spMkLst>
        </pc:spChg>
        <pc:spChg chg="del">
          <ac:chgData name="Sadie France" userId="S::s.france@uwtsd.ac.uk::b7d6a976-0449-421d-8e4f-ccb524b7ca6e" providerId="AD" clId="Web-{E64485D3-3B2E-2BE6-8E3F-5EED57A78BEA}" dt="2024-04-12T10:19:59.936" v="738"/>
          <ac:spMkLst>
            <pc:docMk/>
            <pc:sldMk cId="3920713895" sldId="269"/>
            <ac:spMk id="20" creationId="{8D71EDA1-87BF-4D5D-AB79-F346FD19278A}"/>
          </ac:spMkLst>
        </pc:spChg>
        <pc:spChg chg="add">
          <ac:chgData name="Sadie France" userId="S::s.france@uwtsd.ac.uk::b7d6a976-0449-421d-8e4f-ccb524b7ca6e" providerId="AD" clId="Web-{E64485D3-3B2E-2BE6-8E3F-5EED57A78BEA}" dt="2024-04-12T10:19:59.936" v="738"/>
          <ac:spMkLst>
            <pc:docMk/>
            <pc:sldMk cId="3920713895" sldId="269"/>
            <ac:spMk id="25" creationId="{777A147A-9ED8-46B4-8660-1B3C2AA880B5}"/>
          </ac:spMkLst>
        </pc:spChg>
        <pc:spChg chg="add">
          <ac:chgData name="Sadie France" userId="S::s.france@uwtsd.ac.uk::b7d6a976-0449-421d-8e4f-ccb524b7ca6e" providerId="AD" clId="Web-{E64485D3-3B2E-2BE6-8E3F-5EED57A78BEA}" dt="2024-04-12T10:19:59.936" v="738"/>
          <ac:spMkLst>
            <pc:docMk/>
            <pc:sldMk cId="3920713895" sldId="269"/>
            <ac:spMk id="27" creationId="{5D6C15A0-C087-4593-8414-2B4EC1CDC3DE}"/>
          </ac:spMkLst>
        </pc:spChg>
      </pc:sldChg>
      <pc:sldChg chg="addSp delSp modSp">
        <pc:chgData name="Sadie France" userId="S::s.france@uwtsd.ac.uk::b7d6a976-0449-421d-8e4f-ccb524b7ca6e" providerId="AD" clId="Web-{E64485D3-3B2E-2BE6-8E3F-5EED57A78BEA}" dt="2024-04-12T10:19:47.998" v="737" actId="14100"/>
        <pc:sldMkLst>
          <pc:docMk/>
          <pc:sldMk cId="1443537909" sldId="270"/>
        </pc:sldMkLst>
        <pc:spChg chg="mod">
          <ac:chgData name="Sadie France" userId="S::s.france@uwtsd.ac.uk::b7d6a976-0449-421d-8e4f-ccb524b7ca6e" providerId="AD" clId="Web-{E64485D3-3B2E-2BE6-8E3F-5EED57A78BEA}" dt="2024-04-12T10:19:47.998" v="737" actId="14100"/>
          <ac:spMkLst>
            <pc:docMk/>
            <pc:sldMk cId="1443537909" sldId="270"/>
            <ac:spMk id="2" creationId="{00000000-0000-0000-0000-000000000000}"/>
          </ac:spMkLst>
        </pc:spChg>
        <pc:spChg chg="mod">
          <ac:chgData name="Sadie France" userId="S::s.france@uwtsd.ac.uk::b7d6a976-0449-421d-8e4f-ccb524b7ca6e" providerId="AD" clId="Web-{E64485D3-3B2E-2BE6-8E3F-5EED57A78BEA}" dt="2024-04-12T10:19:44.388" v="736" actId="20577"/>
          <ac:spMkLst>
            <pc:docMk/>
            <pc:sldMk cId="1443537909" sldId="270"/>
            <ac:spMk id="3" creationId="{00000000-0000-0000-0000-000000000000}"/>
          </ac:spMkLst>
        </pc:spChg>
        <pc:spChg chg="del">
          <ac:chgData name="Sadie France" userId="S::s.france@uwtsd.ac.uk::b7d6a976-0449-421d-8e4f-ccb524b7ca6e" providerId="AD" clId="Web-{E64485D3-3B2E-2BE6-8E3F-5EED57A78BEA}" dt="2024-04-12T10:19:38.435" v="735"/>
          <ac:spMkLst>
            <pc:docMk/>
            <pc:sldMk cId="1443537909" sldId="270"/>
            <ac:spMk id="8" creationId="{09588DA8-065E-4F6F-8EFD-43104AB2E0CF}"/>
          </ac:spMkLst>
        </pc:spChg>
        <pc:spChg chg="del">
          <ac:chgData name="Sadie France" userId="S::s.france@uwtsd.ac.uk::b7d6a976-0449-421d-8e4f-ccb524b7ca6e" providerId="AD" clId="Web-{E64485D3-3B2E-2BE6-8E3F-5EED57A78BEA}" dt="2024-04-12T10:19:38.435" v="735"/>
          <ac:spMkLst>
            <pc:docMk/>
            <pc:sldMk cId="1443537909" sldId="270"/>
            <ac:spMk id="10" creationId="{C4285719-470E-454C-AF62-8323075F1F5B}"/>
          </ac:spMkLst>
        </pc:spChg>
        <pc:spChg chg="del">
          <ac:chgData name="Sadie France" userId="S::s.france@uwtsd.ac.uk::b7d6a976-0449-421d-8e4f-ccb524b7ca6e" providerId="AD" clId="Web-{E64485D3-3B2E-2BE6-8E3F-5EED57A78BEA}" dt="2024-04-12T10:19:38.435" v="735"/>
          <ac:spMkLst>
            <pc:docMk/>
            <pc:sldMk cId="1443537909" sldId="270"/>
            <ac:spMk id="12" creationId="{CD9FE4EF-C4D8-49A0-B2FF-81D8DB7D8A24}"/>
          </ac:spMkLst>
        </pc:spChg>
        <pc:spChg chg="del">
          <ac:chgData name="Sadie France" userId="S::s.france@uwtsd.ac.uk::b7d6a976-0449-421d-8e4f-ccb524b7ca6e" providerId="AD" clId="Web-{E64485D3-3B2E-2BE6-8E3F-5EED57A78BEA}" dt="2024-04-12T10:19:38.435" v="735"/>
          <ac:spMkLst>
            <pc:docMk/>
            <pc:sldMk cId="1443537909" sldId="270"/>
            <ac:spMk id="14" creationId="{4300840D-0A0B-4512-BACA-B439D5B9C57C}"/>
          </ac:spMkLst>
        </pc:spChg>
        <pc:spChg chg="del">
          <ac:chgData name="Sadie France" userId="S::s.france@uwtsd.ac.uk::b7d6a976-0449-421d-8e4f-ccb524b7ca6e" providerId="AD" clId="Web-{E64485D3-3B2E-2BE6-8E3F-5EED57A78BEA}" dt="2024-04-12T10:19:38.435" v="735"/>
          <ac:spMkLst>
            <pc:docMk/>
            <pc:sldMk cId="1443537909" sldId="270"/>
            <ac:spMk id="16" creationId="{D2B78728-A580-49A7-84F9-6EF6F583ADE0}"/>
          </ac:spMkLst>
        </pc:spChg>
        <pc:spChg chg="del">
          <ac:chgData name="Sadie France" userId="S::s.france@uwtsd.ac.uk::b7d6a976-0449-421d-8e4f-ccb524b7ca6e" providerId="AD" clId="Web-{E64485D3-3B2E-2BE6-8E3F-5EED57A78BEA}" dt="2024-04-12T10:19:38.435" v="735"/>
          <ac:spMkLst>
            <pc:docMk/>
            <pc:sldMk cId="1443537909" sldId="270"/>
            <ac:spMk id="18" creationId="{38FAA1A1-D861-433F-88FA-1E9D6FD31D11}"/>
          </ac:spMkLst>
        </pc:spChg>
        <pc:spChg chg="del">
          <ac:chgData name="Sadie France" userId="S::s.france@uwtsd.ac.uk::b7d6a976-0449-421d-8e4f-ccb524b7ca6e" providerId="AD" clId="Web-{E64485D3-3B2E-2BE6-8E3F-5EED57A78BEA}" dt="2024-04-12T10:19:38.435" v="735"/>
          <ac:spMkLst>
            <pc:docMk/>
            <pc:sldMk cId="1443537909" sldId="270"/>
            <ac:spMk id="20" creationId="{8D71EDA1-87BF-4D5D-AB79-F346FD19278A}"/>
          </ac:spMkLst>
        </pc:spChg>
        <pc:spChg chg="add">
          <ac:chgData name="Sadie France" userId="S::s.france@uwtsd.ac.uk::b7d6a976-0449-421d-8e4f-ccb524b7ca6e" providerId="AD" clId="Web-{E64485D3-3B2E-2BE6-8E3F-5EED57A78BEA}" dt="2024-04-12T10:19:38.435" v="735"/>
          <ac:spMkLst>
            <pc:docMk/>
            <pc:sldMk cId="1443537909" sldId="270"/>
            <ac:spMk id="25" creationId="{777A147A-9ED8-46B4-8660-1B3C2AA880B5}"/>
          </ac:spMkLst>
        </pc:spChg>
        <pc:spChg chg="add">
          <ac:chgData name="Sadie France" userId="S::s.france@uwtsd.ac.uk::b7d6a976-0449-421d-8e4f-ccb524b7ca6e" providerId="AD" clId="Web-{E64485D3-3B2E-2BE6-8E3F-5EED57A78BEA}" dt="2024-04-12T10:19:38.435" v="735"/>
          <ac:spMkLst>
            <pc:docMk/>
            <pc:sldMk cId="1443537909" sldId="270"/>
            <ac:spMk id="27" creationId="{5D6C15A0-C087-4593-8414-2B4EC1CDC3DE}"/>
          </ac:spMkLst>
        </pc:spChg>
      </pc:sldChg>
      <pc:sldChg chg="addSp delSp modSp">
        <pc:chgData name="Sadie France" userId="S::s.france@uwtsd.ac.uk::b7d6a976-0449-421d-8e4f-ccb524b7ca6e" providerId="AD" clId="Web-{E64485D3-3B2E-2BE6-8E3F-5EED57A78BEA}" dt="2024-04-12T10:17:53.558" v="734" actId="20577"/>
        <pc:sldMkLst>
          <pc:docMk/>
          <pc:sldMk cId="1563541362" sldId="271"/>
        </pc:sldMkLst>
        <pc:spChg chg="mod">
          <ac:chgData name="Sadie France" userId="S::s.france@uwtsd.ac.uk::b7d6a976-0449-421d-8e4f-ccb524b7ca6e" providerId="AD" clId="Web-{E64485D3-3B2E-2BE6-8E3F-5EED57A78BEA}" dt="2024-04-12T10:17:48.480" v="733"/>
          <ac:spMkLst>
            <pc:docMk/>
            <pc:sldMk cId="1563541362" sldId="271"/>
            <ac:spMk id="2" creationId="{00000000-0000-0000-0000-000000000000}"/>
          </ac:spMkLst>
        </pc:spChg>
        <pc:spChg chg="mod">
          <ac:chgData name="Sadie France" userId="S::s.france@uwtsd.ac.uk::b7d6a976-0449-421d-8e4f-ccb524b7ca6e" providerId="AD" clId="Web-{E64485D3-3B2E-2BE6-8E3F-5EED57A78BEA}" dt="2024-04-12T10:17:53.558" v="734" actId="20577"/>
          <ac:spMkLst>
            <pc:docMk/>
            <pc:sldMk cId="1563541362" sldId="271"/>
            <ac:spMk id="3" creationId="{00000000-0000-0000-0000-000000000000}"/>
          </ac:spMkLst>
        </pc:spChg>
        <pc:spChg chg="del">
          <ac:chgData name="Sadie France" userId="S::s.france@uwtsd.ac.uk::b7d6a976-0449-421d-8e4f-ccb524b7ca6e" providerId="AD" clId="Web-{E64485D3-3B2E-2BE6-8E3F-5EED57A78BEA}" dt="2024-04-12T10:17:48.480" v="733"/>
          <ac:spMkLst>
            <pc:docMk/>
            <pc:sldMk cId="1563541362" sldId="271"/>
            <ac:spMk id="8" creationId="{09588DA8-065E-4F6F-8EFD-43104AB2E0CF}"/>
          </ac:spMkLst>
        </pc:spChg>
        <pc:spChg chg="del">
          <ac:chgData name="Sadie France" userId="S::s.france@uwtsd.ac.uk::b7d6a976-0449-421d-8e4f-ccb524b7ca6e" providerId="AD" clId="Web-{E64485D3-3B2E-2BE6-8E3F-5EED57A78BEA}" dt="2024-04-12T10:17:48.480" v="733"/>
          <ac:spMkLst>
            <pc:docMk/>
            <pc:sldMk cId="1563541362" sldId="271"/>
            <ac:spMk id="10" creationId="{C4285719-470E-454C-AF62-8323075F1F5B}"/>
          </ac:spMkLst>
        </pc:spChg>
        <pc:spChg chg="del">
          <ac:chgData name="Sadie France" userId="S::s.france@uwtsd.ac.uk::b7d6a976-0449-421d-8e4f-ccb524b7ca6e" providerId="AD" clId="Web-{E64485D3-3B2E-2BE6-8E3F-5EED57A78BEA}" dt="2024-04-12T10:17:48.480" v="733"/>
          <ac:spMkLst>
            <pc:docMk/>
            <pc:sldMk cId="1563541362" sldId="271"/>
            <ac:spMk id="12" creationId="{CD9FE4EF-C4D8-49A0-B2FF-81D8DB7D8A24}"/>
          </ac:spMkLst>
        </pc:spChg>
        <pc:spChg chg="del">
          <ac:chgData name="Sadie France" userId="S::s.france@uwtsd.ac.uk::b7d6a976-0449-421d-8e4f-ccb524b7ca6e" providerId="AD" clId="Web-{E64485D3-3B2E-2BE6-8E3F-5EED57A78BEA}" dt="2024-04-12T10:17:48.480" v="733"/>
          <ac:spMkLst>
            <pc:docMk/>
            <pc:sldMk cId="1563541362" sldId="271"/>
            <ac:spMk id="14" creationId="{4300840D-0A0B-4512-BACA-B439D5B9C57C}"/>
          </ac:spMkLst>
        </pc:spChg>
        <pc:spChg chg="del">
          <ac:chgData name="Sadie France" userId="S::s.france@uwtsd.ac.uk::b7d6a976-0449-421d-8e4f-ccb524b7ca6e" providerId="AD" clId="Web-{E64485D3-3B2E-2BE6-8E3F-5EED57A78BEA}" dt="2024-04-12T10:17:48.480" v="733"/>
          <ac:spMkLst>
            <pc:docMk/>
            <pc:sldMk cId="1563541362" sldId="271"/>
            <ac:spMk id="16" creationId="{D2B78728-A580-49A7-84F9-6EF6F583ADE0}"/>
          </ac:spMkLst>
        </pc:spChg>
        <pc:spChg chg="del">
          <ac:chgData name="Sadie France" userId="S::s.france@uwtsd.ac.uk::b7d6a976-0449-421d-8e4f-ccb524b7ca6e" providerId="AD" clId="Web-{E64485D3-3B2E-2BE6-8E3F-5EED57A78BEA}" dt="2024-04-12T10:17:48.480" v="733"/>
          <ac:spMkLst>
            <pc:docMk/>
            <pc:sldMk cId="1563541362" sldId="271"/>
            <ac:spMk id="18" creationId="{38FAA1A1-D861-433F-88FA-1E9D6FD31D11}"/>
          </ac:spMkLst>
        </pc:spChg>
        <pc:spChg chg="del">
          <ac:chgData name="Sadie France" userId="S::s.france@uwtsd.ac.uk::b7d6a976-0449-421d-8e4f-ccb524b7ca6e" providerId="AD" clId="Web-{E64485D3-3B2E-2BE6-8E3F-5EED57A78BEA}" dt="2024-04-12T10:17:48.480" v="733"/>
          <ac:spMkLst>
            <pc:docMk/>
            <pc:sldMk cId="1563541362" sldId="271"/>
            <ac:spMk id="20" creationId="{8D71EDA1-87BF-4D5D-AB79-F346FD19278A}"/>
          </ac:spMkLst>
        </pc:spChg>
        <pc:spChg chg="add">
          <ac:chgData name="Sadie France" userId="S::s.france@uwtsd.ac.uk::b7d6a976-0449-421d-8e4f-ccb524b7ca6e" providerId="AD" clId="Web-{E64485D3-3B2E-2BE6-8E3F-5EED57A78BEA}" dt="2024-04-12T10:17:48.480" v="733"/>
          <ac:spMkLst>
            <pc:docMk/>
            <pc:sldMk cId="1563541362" sldId="271"/>
            <ac:spMk id="25" creationId="{777A147A-9ED8-46B4-8660-1B3C2AA880B5}"/>
          </ac:spMkLst>
        </pc:spChg>
        <pc:spChg chg="add">
          <ac:chgData name="Sadie France" userId="S::s.france@uwtsd.ac.uk::b7d6a976-0449-421d-8e4f-ccb524b7ca6e" providerId="AD" clId="Web-{E64485D3-3B2E-2BE6-8E3F-5EED57A78BEA}" dt="2024-04-12T10:17:48.480" v="733"/>
          <ac:spMkLst>
            <pc:docMk/>
            <pc:sldMk cId="1563541362" sldId="271"/>
            <ac:spMk id="27" creationId="{5D6C15A0-C087-4593-8414-2B4EC1CDC3DE}"/>
          </ac:spMkLst>
        </pc:spChg>
      </pc:sldChg>
      <pc:sldChg chg="addSp delSp modSp">
        <pc:chgData name="Sadie France" userId="S::s.france@uwtsd.ac.uk::b7d6a976-0449-421d-8e4f-ccb524b7ca6e" providerId="AD" clId="Web-{E64485D3-3B2E-2BE6-8E3F-5EED57A78BEA}" dt="2024-04-12T10:17:43.573" v="732" actId="20577"/>
        <pc:sldMkLst>
          <pc:docMk/>
          <pc:sldMk cId="893157450" sldId="272"/>
        </pc:sldMkLst>
        <pc:spChg chg="mod">
          <ac:chgData name="Sadie France" userId="S::s.france@uwtsd.ac.uk::b7d6a976-0449-421d-8e4f-ccb524b7ca6e" providerId="AD" clId="Web-{E64485D3-3B2E-2BE6-8E3F-5EED57A78BEA}" dt="2024-04-12T10:17:38.776" v="731"/>
          <ac:spMkLst>
            <pc:docMk/>
            <pc:sldMk cId="893157450" sldId="272"/>
            <ac:spMk id="2" creationId="{00000000-0000-0000-0000-000000000000}"/>
          </ac:spMkLst>
        </pc:spChg>
        <pc:spChg chg="mod">
          <ac:chgData name="Sadie France" userId="S::s.france@uwtsd.ac.uk::b7d6a976-0449-421d-8e4f-ccb524b7ca6e" providerId="AD" clId="Web-{E64485D3-3B2E-2BE6-8E3F-5EED57A78BEA}" dt="2024-04-12T10:17:43.573" v="732" actId="20577"/>
          <ac:spMkLst>
            <pc:docMk/>
            <pc:sldMk cId="893157450" sldId="272"/>
            <ac:spMk id="3" creationId="{00000000-0000-0000-0000-000000000000}"/>
          </ac:spMkLst>
        </pc:spChg>
        <pc:spChg chg="del">
          <ac:chgData name="Sadie France" userId="S::s.france@uwtsd.ac.uk::b7d6a976-0449-421d-8e4f-ccb524b7ca6e" providerId="AD" clId="Web-{E64485D3-3B2E-2BE6-8E3F-5EED57A78BEA}" dt="2024-04-12T10:17:38.776" v="731"/>
          <ac:spMkLst>
            <pc:docMk/>
            <pc:sldMk cId="893157450" sldId="272"/>
            <ac:spMk id="8" creationId="{09588DA8-065E-4F6F-8EFD-43104AB2E0CF}"/>
          </ac:spMkLst>
        </pc:spChg>
        <pc:spChg chg="del">
          <ac:chgData name="Sadie France" userId="S::s.france@uwtsd.ac.uk::b7d6a976-0449-421d-8e4f-ccb524b7ca6e" providerId="AD" clId="Web-{E64485D3-3B2E-2BE6-8E3F-5EED57A78BEA}" dt="2024-04-12T10:17:38.776" v="731"/>
          <ac:spMkLst>
            <pc:docMk/>
            <pc:sldMk cId="893157450" sldId="272"/>
            <ac:spMk id="10" creationId="{C4285719-470E-454C-AF62-8323075F1F5B}"/>
          </ac:spMkLst>
        </pc:spChg>
        <pc:spChg chg="del">
          <ac:chgData name="Sadie France" userId="S::s.france@uwtsd.ac.uk::b7d6a976-0449-421d-8e4f-ccb524b7ca6e" providerId="AD" clId="Web-{E64485D3-3B2E-2BE6-8E3F-5EED57A78BEA}" dt="2024-04-12T10:17:38.776" v="731"/>
          <ac:spMkLst>
            <pc:docMk/>
            <pc:sldMk cId="893157450" sldId="272"/>
            <ac:spMk id="12" creationId="{CD9FE4EF-C4D8-49A0-B2FF-81D8DB7D8A24}"/>
          </ac:spMkLst>
        </pc:spChg>
        <pc:spChg chg="del">
          <ac:chgData name="Sadie France" userId="S::s.france@uwtsd.ac.uk::b7d6a976-0449-421d-8e4f-ccb524b7ca6e" providerId="AD" clId="Web-{E64485D3-3B2E-2BE6-8E3F-5EED57A78BEA}" dt="2024-04-12T10:17:38.776" v="731"/>
          <ac:spMkLst>
            <pc:docMk/>
            <pc:sldMk cId="893157450" sldId="272"/>
            <ac:spMk id="14" creationId="{4300840D-0A0B-4512-BACA-B439D5B9C57C}"/>
          </ac:spMkLst>
        </pc:spChg>
        <pc:spChg chg="del">
          <ac:chgData name="Sadie France" userId="S::s.france@uwtsd.ac.uk::b7d6a976-0449-421d-8e4f-ccb524b7ca6e" providerId="AD" clId="Web-{E64485D3-3B2E-2BE6-8E3F-5EED57A78BEA}" dt="2024-04-12T10:17:38.776" v="731"/>
          <ac:spMkLst>
            <pc:docMk/>
            <pc:sldMk cId="893157450" sldId="272"/>
            <ac:spMk id="16" creationId="{D2B78728-A580-49A7-84F9-6EF6F583ADE0}"/>
          </ac:spMkLst>
        </pc:spChg>
        <pc:spChg chg="del">
          <ac:chgData name="Sadie France" userId="S::s.france@uwtsd.ac.uk::b7d6a976-0449-421d-8e4f-ccb524b7ca6e" providerId="AD" clId="Web-{E64485D3-3B2E-2BE6-8E3F-5EED57A78BEA}" dt="2024-04-12T10:17:38.776" v="731"/>
          <ac:spMkLst>
            <pc:docMk/>
            <pc:sldMk cId="893157450" sldId="272"/>
            <ac:spMk id="18" creationId="{38FAA1A1-D861-433F-88FA-1E9D6FD31D11}"/>
          </ac:spMkLst>
        </pc:spChg>
        <pc:spChg chg="del">
          <ac:chgData name="Sadie France" userId="S::s.france@uwtsd.ac.uk::b7d6a976-0449-421d-8e4f-ccb524b7ca6e" providerId="AD" clId="Web-{E64485D3-3B2E-2BE6-8E3F-5EED57A78BEA}" dt="2024-04-12T10:17:38.776" v="731"/>
          <ac:spMkLst>
            <pc:docMk/>
            <pc:sldMk cId="893157450" sldId="272"/>
            <ac:spMk id="20" creationId="{8D71EDA1-87BF-4D5D-AB79-F346FD19278A}"/>
          </ac:spMkLst>
        </pc:spChg>
        <pc:spChg chg="add">
          <ac:chgData name="Sadie France" userId="S::s.france@uwtsd.ac.uk::b7d6a976-0449-421d-8e4f-ccb524b7ca6e" providerId="AD" clId="Web-{E64485D3-3B2E-2BE6-8E3F-5EED57A78BEA}" dt="2024-04-12T10:17:38.776" v="731"/>
          <ac:spMkLst>
            <pc:docMk/>
            <pc:sldMk cId="893157450" sldId="272"/>
            <ac:spMk id="25" creationId="{777A147A-9ED8-46B4-8660-1B3C2AA880B5}"/>
          </ac:spMkLst>
        </pc:spChg>
        <pc:spChg chg="add">
          <ac:chgData name="Sadie France" userId="S::s.france@uwtsd.ac.uk::b7d6a976-0449-421d-8e4f-ccb524b7ca6e" providerId="AD" clId="Web-{E64485D3-3B2E-2BE6-8E3F-5EED57A78BEA}" dt="2024-04-12T10:17:38.776" v="731"/>
          <ac:spMkLst>
            <pc:docMk/>
            <pc:sldMk cId="893157450" sldId="272"/>
            <ac:spMk id="27" creationId="{5D6C15A0-C087-4593-8414-2B4EC1CDC3DE}"/>
          </ac:spMkLst>
        </pc:spChg>
      </pc:sldChg>
      <pc:sldChg chg="addSp delSp modSp">
        <pc:chgData name="Sadie France" userId="S::s.france@uwtsd.ac.uk::b7d6a976-0449-421d-8e4f-ccb524b7ca6e" providerId="AD" clId="Web-{E64485D3-3B2E-2BE6-8E3F-5EED57A78BEA}" dt="2024-04-12T10:17:23.198" v="727"/>
        <pc:sldMkLst>
          <pc:docMk/>
          <pc:sldMk cId="2023341139" sldId="273"/>
        </pc:sldMkLst>
        <pc:spChg chg="mod">
          <ac:chgData name="Sadie France" userId="S::s.france@uwtsd.ac.uk::b7d6a976-0449-421d-8e4f-ccb524b7ca6e" providerId="AD" clId="Web-{E64485D3-3B2E-2BE6-8E3F-5EED57A78BEA}" dt="2024-04-12T10:17:23.198" v="727"/>
          <ac:spMkLst>
            <pc:docMk/>
            <pc:sldMk cId="2023341139" sldId="273"/>
            <ac:spMk id="2" creationId="{00000000-0000-0000-0000-000000000000}"/>
          </ac:spMkLst>
        </pc:spChg>
        <pc:spChg chg="mod">
          <ac:chgData name="Sadie France" userId="S::s.france@uwtsd.ac.uk::b7d6a976-0449-421d-8e4f-ccb524b7ca6e" providerId="AD" clId="Web-{E64485D3-3B2E-2BE6-8E3F-5EED57A78BEA}" dt="2024-04-12T10:17:23.198" v="727"/>
          <ac:spMkLst>
            <pc:docMk/>
            <pc:sldMk cId="2023341139" sldId="273"/>
            <ac:spMk id="3" creationId="{00000000-0000-0000-0000-000000000000}"/>
          </ac:spMkLst>
        </pc:spChg>
        <pc:spChg chg="del">
          <ac:chgData name="Sadie France" userId="S::s.france@uwtsd.ac.uk::b7d6a976-0449-421d-8e4f-ccb524b7ca6e" providerId="AD" clId="Web-{E64485D3-3B2E-2BE6-8E3F-5EED57A78BEA}" dt="2024-04-12T10:17:23.198" v="727"/>
          <ac:spMkLst>
            <pc:docMk/>
            <pc:sldMk cId="2023341139" sldId="273"/>
            <ac:spMk id="8" creationId="{09588DA8-065E-4F6F-8EFD-43104AB2E0CF}"/>
          </ac:spMkLst>
        </pc:spChg>
        <pc:spChg chg="del">
          <ac:chgData name="Sadie France" userId="S::s.france@uwtsd.ac.uk::b7d6a976-0449-421d-8e4f-ccb524b7ca6e" providerId="AD" clId="Web-{E64485D3-3B2E-2BE6-8E3F-5EED57A78BEA}" dt="2024-04-12T10:17:23.198" v="727"/>
          <ac:spMkLst>
            <pc:docMk/>
            <pc:sldMk cId="2023341139" sldId="273"/>
            <ac:spMk id="10" creationId="{C4285719-470E-454C-AF62-8323075F1F5B}"/>
          </ac:spMkLst>
        </pc:spChg>
        <pc:spChg chg="del">
          <ac:chgData name="Sadie France" userId="S::s.france@uwtsd.ac.uk::b7d6a976-0449-421d-8e4f-ccb524b7ca6e" providerId="AD" clId="Web-{E64485D3-3B2E-2BE6-8E3F-5EED57A78BEA}" dt="2024-04-12T10:17:23.198" v="727"/>
          <ac:spMkLst>
            <pc:docMk/>
            <pc:sldMk cId="2023341139" sldId="273"/>
            <ac:spMk id="12" creationId="{CD9FE4EF-C4D8-49A0-B2FF-81D8DB7D8A24}"/>
          </ac:spMkLst>
        </pc:spChg>
        <pc:spChg chg="del">
          <ac:chgData name="Sadie France" userId="S::s.france@uwtsd.ac.uk::b7d6a976-0449-421d-8e4f-ccb524b7ca6e" providerId="AD" clId="Web-{E64485D3-3B2E-2BE6-8E3F-5EED57A78BEA}" dt="2024-04-12T10:17:23.198" v="727"/>
          <ac:spMkLst>
            <pc:docMk/>
            <pc:sldMk cId="2023341139" sldId="273"/>
            <ac:spMk id="14" creationId="{4300840D-0A0B-4512-BACA-B439D5B9C57C}"/>
          </ac:spMkLst>
        </pc:spChg>
        <pc:spChg chg="del">
          <ac:chgData name="Sadie France" userId="S::s.france@uwtsd.ac.uk::b7d6a976-0449-421d-8e4f-ccb524b7ca6e" providerId="AD" clId="Web-{E64485D3-3B2E-2BE6-8E3F-5EED57A78BEA}" dt="2024-04-12T10:17:23.198" v="727"/>
          <ac:spMkLst>
            <pc:docMk/>
            <pc:sldMk cId="2023341139" sldId="273"/>
            <ac:spMk id="16" creationId="{D2B78728-A580-49A7-84F9-6EF6F583ADE0}"/>
          </ac:spMkLst>
        </pc:spChg>
        <pc:spChg chg="del">
          <ac:chgData name="Sadie France" userId="S::s.france@uwtsd.ac.uk::b7d6a976-0449-421d-8e4f-ccb524b7ca6e" providerId="AD" clId="Web-{E64485D3-3B2E-2BE6-8E3F-5EED57A78BEA}" dt="2024-04-12T10:17:23.198" v="727"/>
          <ac:spMkLst>
            <pc:docMk/>
            <pc:sldMk cId="2023341139" sldId="273"/>
            <ac:spMk id="18" creationId="{38FAA1A1-D861-433F-88FA-1E9D6FD31D11}"/>
          </ac:spMkLst>
        </pc:spChg>
        <pc:spChg chg="del">
          <ac:chgData name="Sadie France" userId="S::s.france@uwtsd.ac.uk::b7d6a976-0449-421d-8e4f-ccb524b7ca6e" providerId="AD" clId="Web-{E64485D3-3B2E-2BE6-8E3F-5EED57A78BEA}" dt="2024-04-12T10:17:23.198" v="727"/>
          <ac:spMkLst>
            <pc:docMk/>
            <pc:sldMk cId="2023341139" sldId="273"/>
            <ac:spMk id="20" creationId="{8D71EDA1-87BF-4D5D-AB79-F346FD19278A}"/>
          </ac:spMkLst>
        </pc:spChg>
        <pc:spChg chg="add">
          <ac:chgData name="Sadie France" userId="S::s.france@uwtsd.ac.uk::b7d6a976-0449-421d-8e4f-ccb524b7ca6e" providerId="AD" clId="Web-{E64485D3-3B2E-2BE6-8E3F-5EED57A78BEA}" dt="2024-04-12T10:17:23.198" v="727"/>
          <ac:spMkLst>
            <pc:docMk/>
            <pc:sldMk cId="2023341139" sldId="273"/>
            <ac:spMk id="25" creationId="{777A147A-9ED8-46B4-8660-1B3C2AA880B5}"/>
          </ac:spMkLst>
        </pc:spChg>
        <pc:spChg chg="add">
          <ac:chgData name="Sadie France" userId="S::s.france@uwtsd.ac.uk::b7d6a976-0449-421d-8e4f-ccb524b7ca6e" providerId="AD" clId="Web-{E64485D3-3B2E-2BE6-8E3F-5EED57A78BEA}" dt="2024-04-12T10:17:23.198" v="727"/>
          <ac:spMkLst>
            <pc:docMk/>
            <pc:sldMk cId="2023341139" sldId="273"/>
            <ac:spMk id="27" creationId="{5D6C15A0-C087-4593-8414-2B4EC1CDC3DE}"/>
          </ac:spMkLst>
        </pc:spChg>
      </pc:sldChg>
      <pc:sldChg chg="addSp delSp modSp">
        <pc:chgData name="Sadie France" userId="S::s.france@uwtsd.ac.uk::b7d6a976-0449-421d-8e4f-ccb524b7ca6e" providerId="AD" clId="Web-{E64485D3-3B2E-2BE6-8E3F-5EED57A78BEA}" dt="2024-04-12T10:17:12.416" v="725" actId="20577"/>
        <pc:sldMkLst>
          <pc:docMk/>
          <pc:sldMk cId="3996903040" sldId="275"/>
        </pc:sldMkLst>
        <pc:spChg chg="mod">
          <ac:chgData name="Sadie France" userId="S::s.france@uwtsd.ac.uk::b7d6a976-0449-421d-8e4f-ccb524b7ca6e" providerId="AD" clId="Web-{E64485D3-3B2E-2BE6-8E3F-5EED57A78BEA}" dt="2024-04-12T10:17:06.463" v="724"/>
          <ac:spMkLst>
            <pc:docMk/>
            <pc:sldMk cId="3996903040" sldId="275"/>
            <ac:spMk id="2" creationId="{00000000-0000-0000-0000-000000000000}"/>
          </ac:spMkLst>
        </pc:spChg>
        <pc:spChg chg="mod">
          <ac:chgData name="Sadie France" userId="S::s.france@uwtsd.ac.uk::b7d6a976-0449-421d-8e4f-ccb524b7ca6e" providerId="AD" clId="Web-{E64485D3-3B2E-2BE6-8E3F-5EED57A78BEA}" dt="2024-04-12T10:17:12.416" v="725" actId="20577"/>
          <ac:spMkLst>
            <pc:docMk/>
            <pc:sldMk cId="3996903040" sldId="275"/>
            <ac:spMk id="3" creationId="{00000000-0000-0000-0000-000000000000}"/>
          </ac:spMkLst>
        </pc:spChg>
        <pc:spChg chg="del">
          <ac:chgData name="Sadie France" userId="S::s.france@uwtsd.ac.uk::b7d6a976-0449-421d-8e4f-ccb524b7ca6e" providerId="AD" clId="Web-{E64485D3-3B2E-2BE6-8E3F-5EED57A78BEA}" dt="2024-04-12T10:17:06.463" v="724"/>
          <ac:spMkLst>
            <pc:docMk/>
            <pc:sldMk cId="3996903040" sldId="275"/>
            <ac:spMk id="8" creationId="{09588DA8-065E-4F6F-8EFD-43104AB2E0CF}"/>
          </ac:spMkLst>
        </pc:spChg>
        <pc:spChg chg="del">
          <ac:chgData name="Sadie France" userId="S::s.france@uwtsd.ac.uk::b7d6a976-0449-421d-8e4f-ccb524b7ca6e" providerId="AD" clId="Web-{E64485D3-3B2E-2BE6-8E3F-5EED57A78BEA}" dt="2024-04-12T10:17:06.463" v="724"/>
          <ac:spMkLst>
            <pc:docMk/>
            <pc:sldMk cId="3996903040" sldId="275"/>
            <ac:spMk id="10" creationId="{C4285719-470E-454C-AF62-8323075F1F5B}"/>
          </ac:spMkLst>
        </pc:spChg>
        <pc:spChg chg="del">
          <ac:chgData name="Sadie France" userId="S::s.france@uwtsd.ac.uk::b7d6a976-0449-421d-8e4f-ccb524b7ca6e" providerId="AD" clId="Web-{E64485D3-3B2E-2BE6-8E3F-5EED57A78BEA}" dt="2024-04-12T10:17:06.463" v="724"/>
          <ac:spMkLst>
            <pc:docMk/>
            <pc:sldMk cId="3996903040" sldId="275"/>
            <ac:spMk id="12" creationId="{CD9FE4EF-C4D8-49A0-B2FF-81D8DB7D8A24}"/>
          </ac:spMkLst>
        </pc:spChg>
        <pc:spChg chg="del">
          <ac:chgData name="Sadie France" userId="S::s.france@uwtsd.ac.uk::b7d6a976-0449-421d-8e4f-ccb524b7ca6e" providerId="AD" clId="Web-{E64485D3-3B2E-2BE6-8E3F-5EED57A78BEA}" dt="2024-04-12T10:17:06.463" v="724"/>
          <ac:spMkLst>
            <pc:docMk/>
            <pc:sldMk cId="3996903040" sldId="275"/>
            <ac:spMk id="14" creationId="{4300840D-0A0B-4512-BACA-B439D5B9C57C}"/>
          </ac:spMkLst>
        </pc:spChg>
        <pc:spChg chg="del">
          <ac:chgData name="Sadie France" userId="S::s.france@uwtsd.ac.uk::b7d6a976-0449-421d-8e4f-ccb524b7ca6e" providerId="AD" clId="Web-{E64485D3-3B2E-2BE6-8E3F-5EED57A78BEA}" dt="2024-04-12T10:17:06.463" v="724"/>
          <ac:spMkLst>
            <pc:docMk/>
            <pc:sldMk cId="3996903040" sldId="275"/>
            <ac:spMk id="16" creationId="{D2B78728-A580-49A7-84F9-6EF6F583ADE0}"/>
          </ac:spMkLst>
        </pc:spChg>
        <pc:spChg chg="del">
          <ac:chgData name="Sadie France" userId="S::s.france@uwtsd.ac.uk::b7d6a976-0449-421d-8e4f-ccb524b7ca6e" providerId="AD" clId="Web-{E64485D3-3B2E-2BE6-8E3F-5EED57A78BEA}" dt="2024-04-12T10:17:06.463" v="724"/>
          <ac:spMkLst>
            <pc:docMk/>
            <pc:sldMk cId="3996903040" sldId="275"/>
            <ac:spMk id="18" creationId="{38FAA1A1-D861-433F-88FA-1E9D6FD31D11}"/>
          </ac:spMkLst>
        </pc:spChg>
        <pc:spChg chg="del">
          <ac:chgData name="Sadie France" userId="S::s.france@uwtsd.ac.uk::b7d6a976-0449-421d-8e4f-ccb524b7ca6e" providerId="AD" clId="Web-{E64485D3-3B2E-2BE6-8E3F-5EED57A78BEA}" dt="2024-04-12T10:17:06.463" v="724"/>
          <ac:spMkLst>
            <pc:docMk/>
            <pc:sldMk cId="3996903040" sldId="275"/>
            <ac:spMk id="20" creationId="{8D71EDA1-87BF-4D5D-AB79-F346FD19278A}"/>
          </ac:spMkLst>
        </pc:spChg>
        <pc:spChg chg="add">
          <ac:chgData name="Sadie France" userId="S::s.france@uwtsd.ac.uk::b7d6a976-0449-421d-8e4f-ccb524b7ca6e" providerId="AD" clId="Web-{E64485D3-3B2E-2BE6-8E3F-5EED57A78BEA}" dt="2024-04-12T10:17:06.463" v="724"/>
          <ac:spMkLst>
            <pc:docMk/>
            <pc:sldMk cId="3996903040" sldId="275"/>
            <ac:spMk id="25" creationId="{540CF837-40E9-46D4-AC1B-0750F339B5E7}"/>
          </ac:spMkLst>
        </pc:spChg>
        <pc:spChg chg="add">
          <ac:chgData name="Sadie France" userId="S::s.france@uwtsd.ac.uk::b7d6a976-0449-421d-8e4f-ccb524b7ca6e" providerId="AD" clId="Web-{E64485D3-3B2E-2BE6-8E3F-5EED57A78BEA}" dt="2024-04-12T10:17:06.463" v="724"/>
          <ac:spMkLst>
            <pc:docMk/>
            <pc:sldMk cId="3996903040" sldId="275"/>
            <ac:spMk id="27" creationId="{7E9A2B51-223D-1BB8-5890-C33214DDAC1F}"/>
          </ac:spMkLst>
        </pc:spChg>
      </pc:sldChg>
      <pc:sldChg chg="addSp delSp modSp">
        <pc:chgData name="Sadie France" userId="S::s.france@uwtsd.ac.uk::b7d6a976-0449-421d-8e4f-ccb524b7ca6e" providerId="AD" clId="Web-{E64485D3-3B2E-2BE6-8E3F-5EED57A78BEA}" dt="2024-04-12T10:14:07.522" v="705"/>
        <pc:sldMkLst>
          <pc:docMk/>
          <pc:sldMk cId="1798663650" sldId="276"/>
        </pc:sldMkLst>
        <pc:spChg chg="mod">
          <ac:chgData name="Sadie France" userId="S::s.france@uwtsd.ac.uk::b7d6a976-0449-421d-8e4f-ccb524b7ca6e" providerId="AD" clId="Web-{E64485D3-3B2E-2BE6-8E3F-5EED57A78BEA}" dt="2024-04-12T10:14:07.522" v="705"/>
          <ac:spMkLst>
            <pc:docMk/>
            <pc:sldMk cId="1798663650" sldId="276"/>
            <ac:spMk id="2" creationId="{00000000-0000-0000-0000-000000000000}"/>
          </ac:spMkLst>
        </pc:spChg>
        <pc:spChg chg="mod">
          <ac:chgData name="Sadie France" userId="S::s.france@uwtsd.ac.uk::b7d6a976-0449-421d-8e4f-ccb524b7ca6e" providerId="AD" clId="Web-{E64485D3-3B2E-2BE6-8E3F-5EED57A78BEA}" dt="2024-04-12T10:14:07.522" v="705"/>
          <ac:spMkLst>
            <pc:docMk/>
            <pc:sldMk cId="1798663650" sldId="276"/>
            <ac:spMk id="3" creationId="{00000000-0000-0000-0000-000000000000}"/>
          </ac:spMkLst>
        </pc:spChg>
        <pc:spChg chg="del">
          <ac:chgData name="Sadie France" userId="S::s.france@uwtsd.ac.uk::b7d6a976-0449-421d-8e4f-ccb524b7ca6e" providerId="AD" clId="Web-{E64485D3-3B2E-2BE6-8E3F-5EED57A78BEA}" dt="2024-04-12T10:14:07.522" v="705"/>
          <ac:spMkLst>
            <pc:docMk/>
            <pc:sldMk cId="1798663650" sldId="276"/>
            <ac:spMk id="8" creationId="{09588DA8-065E-4F6F-8EFD-43104AB2E0CF}"/>
          </ac:spMkLst>
        </pc:spChg>
        <pc:spChg chg="del">
          <ac:chgData name="Sadie France" userId="S::s.france@uwtsd.ac.uk::b7d6a976-0449-421d-8e4f-ccb524b7ca6e" providerId="AD" clId="Web-{E64485D3-3B2E-2BE6-8E3F-5EED57A78BEA}" dt="2024-04-12T10:14:07.522" v="705"/>
          <ac:spMkLst>
            <pc:docMk/>
            <pc:sldMk cId="1798663650" sldId="276"/>
            <ac:spMk id="10" creationId="{C4285719-470E-454C-AF62-8323075F1F5B}"/>
          </ac:spMkLst>
        </pc:spChg>
        <pc:spChg chg="del">
          <ac:chgData name="Sadie France" userId="S::s.france@uwtsd.ac.uk::b7d6a976-0449-421d-8e4f-ccb524b7ca6e" providerId="AD" clId="Web-{E64485D3-3B2E-2BE6-8E3F-5EED57A78BEA}" dt="2024-04-12T10:14:07.522" v="705"/>
          <ac:spMkLst>
            <pc:docMk/>
            <pc:sldMk cId="1798663650" sldId="276"/>
            <ac:spMk id="12" creationId="{CD9FE4EF-C4D8-49A0-B2FF-81D8DB7D8A24}"/>
          </ac:spMkLst>
        </pc:spChg>
        <pc:spChg chg="del">
          <ac:chgData name="Sadie France" userId="S::s.france@uwtsd.ac.uk::b7d6a976-0449-421d-8e4f-ccb524b7ca6e" providerId="AD" clId="Web-{E64485D3-3B2E-2BE6-8E3F-5EED57A78BEA}" dt="2024-04-12T10:14:07.522" v="705"/>
          <ac:spMkLst>
            <pc:docMk/>
            <pc:sldMk cId="1798663650" sldId="276"/>
            <ac:spMk id="14" creationId="{4300840D-0A0B-4512-BACA-B439D5B9C57C}"/>
          </ac:spMkLst>
        </pc:spChg>
        <pc:spChg chg="del">
          <ac:chgData name="Sadie France" userId="S::s.france@uwtsd.ac.uk::b7d6a976-0449-421d-8e4f-ccb524b7ca6e" providerId="AD" clId="Web-{E64485D3-3B2E-2BE6-8E3F-5EED57A78BEA}" dt="2024-04-12T10:14:07.522" v="705"/>
          <ac:spMkLst>
            <pc:docMk/>
            <pc:sldMk cId="1798663650" sldId="276"/>
            <ac:spMk id="16" creationId="{D2B78728-A580-49A7-84F9-6EF6F583ADE0}"/>
          </ac:spMkLst>
        </pc:spChg>
        <pc:spChg chg="del">
          <ac:chgData name="Sadie France" userId="S::s.france@uwtsd.ac.uk::b7d6a976-0449-421d-8e4f-ccb524b7ca6e" providerId="AD" clId="Web-{E64485D3-3B2E-2BE6-8E3F-5EED57A78BEA}" dt="2024-04-12T10:14:07.522" v="705"/>
          <ac:spMkLst>
            <pc:docMk/>
            <pc:sldMk cId="1798663650" sldId="276"/>
            <ac:spMk id="18" creationId="{38FAA1A1-D861-433F-88FA-1E9D6FD31D11}"/>
          </ac:spMkLst>
        </pc:spChg>
        <pc:spChg chg="del">
          <ac:chgData name="Sadie France" userId="S::s.france@uwtsd.ac.uk::b7d6a976-0449-421d-8e4f-ccb524b7ca6e" providerId="AD" clId="Web-{E64485D3-3B2E-2BE6-8E3F-5EED57A78BEA}" dt="2024-04-12T10:14:07.522" v="705"/>
          <ac:spMkLst>
            <pc:docMk/>
            <pc:sldMk cId="1798663650" sldId="276"/>
            <ac:spMk id="20" creationId="{8D71EDA1-87BF-4D5D-AB79-F346FD19278A}"/>
          </ac:spMkLst>
        </pc:spChg>
        <pc:spChg chg="add">
          <ac:chgData name="Sadie France" userId="S::s.france@uwtsd.ac.uk::b7d6a976-0449-421d-8e4f-ccb524b7ca6e" providerId="AD" clId="Web-{E64485D3-3B2E-2BE6-8E3F-5EED57A78BEA}" dt="2024-04-12T10:14:07.522" v="705"/>
          <ac:spMkLst>
            <pc:docMk/>
            <pc:sldMk cId="1798663650" sldId="276"/>
            <ac:spMk id="26" creationId="{9F7D5CDA-D291-4307-BF55-1381FED29634}"/>
          </ac:spMkLst>
        </pc:spChg>
        <pc:spChg chg="add">
          <ac:chgData name="Sadie France" userId="S::s.france@uwtsd.ac.uk::b7d6a976-0449-421d-8e4f-ccb524b7ca6e" providerId="AD" clId="Web-{E64485D3-3B2E-2BE6-8E3F-5EED57A78BEA}" dt="2024-04-12T10:14:07.522" v="705"/>
          <ac:spMkLst>
            <pc:docMk/>
            <pc:sldMk cId="1798663650" sldId="276"/>
            <ac:spMk id="28" creationId="{59B296B9-C5A5-4E4F-9B60-C907B5F1466C}"/>
          </ac:spMkLst>
        </pc:spChg>
        <pc:spChg chg="add">
          <ac:chgData name="Sadie France" userId="S::s.france@uwtsd.ac.uk::b7d6a976-0449-421d-8e4f-ccb524b7ca6e" providerId="AD" clId="Web-{E64485D3-3B2E-2BE6-8E3F-5EED57A78BEA}" dt="2024-04-12T10:14:07.522" v="705"/>
          <ac:spMkLst>
            <pc:docMk/>
            <pc:sldMk cId="1798663650" sldId="276"/>
            <ac:spMk id="30" creationId="{D0300FD3-5AF1-6305-15FA-9078072672E2}"/>
          </ac:spMkLst>
        </pc:spChg>
        <pc:picChg chg="add">
          <ac:chgData name="Sadie France" userId="S::s.france@uwtsd.ac.uk::b7d6a976-0449-421d-8e4f-ccb524b7ca6e" providerId="AD" clId="Web-{E64485D3-3B2E-2BE6-8E3F-5EED57A78BEA}" dt="2024-04-12T10:14:07.522" v="705"/>
          <ac:picMkLst>
            <pc:docMk/>
            <pc:sldMk cId="1798663650" sldId="276"/>
            <ac:picMk id="22" creationId="{FF410E12-1E2D-2F50-831A-CB858059C2CF}"/>
          </ac:picMkLst>
        </pc:picChg>
      </pc:sldChg>
      <pc:sldChg chg="addSp delSp modSp">
        <pc:chgData name="Sadie France" userId="S::s.france@uwtsd.ac.uk::b7d6a976-0449-421d-8e4f-ccb524b7ca6e" providerId="AD" clId="Web-{E64485D3-3B2E-2BE6-8E3F-5EED57A78BEA}" dt="2024-04-12T10:12:33.848" v="703" actId="20577"/>
        <pc:sldMkLst>
          <pc:docMk/>
          <pc:sldMk cId="3037710334" sldId="277"/>
        </pc:sldMkLst>
        <pc:spChg chg="mod">
          <ac:chgData name="Sadie France" userId="S::s.france@uwtsd.ac.uk::b7d6a976-0449-421d-8e4f-ccb524b7ca6e" providerId="AD" clId="Web-{E64485D3-3B2E-2BE6-8E3F-5EED57A78BEA}" dt="2024-04-12T10:12:28.098" v="702"/>
          <ac:spMkLst>
            <pc:docMk/>
            <pc:sldMk cId="3037710334" sldId="277"/>
            <ac:spMk id="2" creationId="{00000000-0000-0000-0000-000000000000}"/>
          </ac:spMkLst>
        </pc:spChg>
        <pc:spChg chg="mod">
          <ac:chgData name="Sadie France" userId="S::s.france@uwtsd.ac.uk::b7d6a976-0449-421d-8e4f-ccb524b7ca6e" providerId="AD" clId="Web-{E64485D3-3B2E-2BE6-8E3F-5EED57A78BEA}" dt="2024-04-12T10:12:33.848" v="703" actId="20577"/>
          <ac:spMkLst>
            <pc:docMk/>
            <pc:sldMk cId="3037710334" sldId="277"/>
            <ac:spMk id="3" creationId="{00000000-0000-0000-0000-000000000000}"/>
          </ac:spMkLst>
        </pc:spChg>
        <pc:spChg chg="del">
          <ac:chgData name="Sadie France" userId="S::s.france@uwtsd.ac.uk::b7d6a976-0449-421d-8e4f-ccb524b7ca6e" providerId="AD" clId="Web-{E64485D3-3B2E-2BE6-8E3F-5EED57A78BEA}" dt="2024-04-12T10:12:28.098" v="702"/>
          <ac:spMkLst>
            <pc:docMk/>
            <pc:sldMk cId="3037710334" sldId="277"/>
            <ac:spMk id="8" creationId="{09588DA8-065E-4F6F-8EFD-43104AB2E0CF}"/>
          </ac:spMkLst>
        </pc:spChg>
        <pc:spChg chg="del">
          <ac:chgData name="Sadie France" userId="S::s.france@uwtsd.ac.uk::b7d6a976-0449-421d-8e4f-ccb524b7ca6e" providerId="AD" clId="Web-{E64485D3-3B2E-2BE6-8E3F-5EED57A78BEA}" dt="2024-04-12T10:12:28.098" v="702"/>
          <ac:spMkLst>
            <pc:docMk/>
            <pc:sldMk cId="3037710334" sldId="277"/>
            <ac:spMk id="10" creationId="{C4285719-470E-454C-AF62-8323075F1F5B}"/>
          </ac:spMkLst>
        </pc:spChg>
        <pc:spChg chg="del">
          <ac:chgData name="Sadie France" userId="S::s.france@uwtsd.ac.uk::b7d6a976-0449-421d-8e4f-ccb524b7ca6e" providerId="AD" clId="Web-{E64485D3-3B2E-2BE6-8E3F-5EED57A78BEA}" dt="2024-04-12T10:12:28.098" v="702"/>
          <ac:spMkLst>
            <pc:docMk/>
            <pc:sldMk cId="3037710334" sldId="277"/>
            <ac:spMk id="12" creationId="{CD9FE4EF-C4D8-49A0-B2FF-81D8DB7D8A24}"/>
          </ac:spMkLst>
        </pc:spChg>
        <pc:spChg chg="del">
          <ac:chgData name="Sadie France" userId="S::s.france@uwtsd.ac.uk::b7d6a976-0449-421d-8e4f-ccb524b7ca6e" providerId="AD" clId="Web-{E64485D3-3B2E-2BE6-8E3F-5EED57A78BEA}" dt="2024-04-12T10:12:28.098" v="702"/>
          <ac:spMkLst>
            <pc:docMk/>
            <pc:sldMk cId="3037710334" sldId="277"/>
            <ac:spMk id="14" creationId="{4300840D-0A0B-4512-BACA-B439D5B9C57C}"/>
          </ac:spMkLst>
        </pc:spChg>
        <pc:spChg chg="del">
          <ac:chgData name="Sadie France" userId="S::s.france@uwtsd.ac.uk::b7d6a976-0449-421d-8e4f-ccb524b7ca6e" providerId="AD" clId="Web-{E64485D3-3B2E-2BE6-8E3F-5EED57A78BEA}" dt="2024-04-12T10:12:28.098" v="702"/>
          <ac:spMkLst>
            <pc:docMk/>
            <pc:sldMk cId="3037710334" sldId="277"/>
            <ac:spMk id="16" creationId="{D2B78728-A580-49A7-84F9-6EF6F583ADE0}"/>
          </ac:spMkLst>
        </pc:spChg>
        <pc:spChg chg="del">
          <ac:chgData name="Sadie France" userId="S::s.france@uwtsd.ac.uk::b7d6a976-0449-421d-8e4f-ccb524b7ca6e" providerId="AD" clId="Web-{E64485D3-3B2E-2BE6-8E3F-5EED57A78BEA}" dt="2024-04-12T10:12:28.098" v="702"/>
          <ac:spMkLst>
            <pc:docMk/>
            <pc:sldMk cId="3037710334" sldId="277"/>
            <ac:spMk id="18" creationId="{38FAA1A1-D861-433F-88FA-1E9D6FD31D11}"/>
          </ac:spMkLst>
        </pc:spChg>
        <pc:spChg chg="del">
          <ac:chgData name="Sadie France" userId="S::s.france@uwtsd.ac.uk::b7d6a976-0449-421d-8e4f-ccb524b7ca6e" providerId="AD" clId="Web-{E64485D3-3B2E-2BE6-8E3F-5EED57A78BEA}" dt="2024-04-12T10:12:28.098" v="702"/>
          <ac:spMkLst>
            <pc:docMk/>
            <pc:sldMk cId="3037710334" sldId="277"/>
            <ac:spMk id="20" creationId="{8D71EDA1-87BF-4D5D-AB79-F346FD19278A}"/>
          </ac:spMkLst>
        </pc:spChg>
        <pc:spChg chg="add">
          <ac:chgData name="Sadie France" userId="S::s.france@uwtsd.ac.uk::b7d6a976-0449-421d-8e4f-ccb524b7ca6e" providerId="AD" clId="Web-{E64485D3-3B2E-2BE6-8E3F-5EED57A78BEA}" dt="2024-04-12T10:12:28.098" v="702"/>
          <ac:spMkLst>
            <pc:docMk/>
            <pc:sldMk cId="3037710334" sldId="277"/>
            <ac:spMk id="26" creationId="{9F7D5CDA-D291-4307-BF55-1381FED29634}"/>
          </ac:spMkLst>
        </pc:spChg>
        <pc:spChg chg="add">
          <ac:chgData name="Sadie France" userId="S::s.france@uwtsd.ac.uk::b7d6a976-0449-421d-8e4f-ccb524b7ca6e" providerId="AD" clId="Web-{E64485D3-3B2E-2BE6-8E3F-5EED57A78BEA}" dt="2024-04-12T10:12:28.098" v="702"/>
          <ac:spMkLst>
            <pc:docMk/>
            <pc:sldMk cId="3037710334" sldId="277"/>
            <ac:spMk id="28" creationId="{59B296B9-C5A5-4E4F-9B60-C907B5F1466C}"/>
          </ac:spMkLst>
        </pc:spChg>
        <pc:spChg chg="add">
          <ac:chgData name="Sadie France" userId="S::s.france@uwtsd.ac.uk::b7d6a976-0449-421d-8e4f-ccb524b7ca6e" providerId="AD" clId="Web-{E64485D3-3B2E-2BE6-8E3F-5EED57A78BEA}" dt="2024-04-12T10:12:28.098" v="702"/>
          <ac:spMkLst>
            <pc:docMk/>
            <pc:sldMk cId="3037710334" sldId="277"/>
            <ac:spMk id="30" creationId="{D0300FD3-5AF1-6305-15FA-9078072672E2}"/>
          </ac:spMkLst>
        </pc:spChg>
        <pc:picChg chg="add">
          <ac:chgData name="Sadie France" userId="S::s.france@uwtsd.ac.uk::b7d6a976-0449-421d-8e4f-ccb524b7ca6e" providerId="AD" clId="Web-{E64485D3-3B2E-2BE6-8E3F-5EED57A78BEA}" dt="2024-04-12T10:12:28.098" v="702"/>
          <ac:picMkLst>
            <pc:docMk/>
            <pc:sldMk cId="3037710334" sldId="277"/>
            <ac:picMk id="22" creationId="{38C9D9A5-5B2C-BF10-474C-EB542448F1AE}"/>
          </ac:picMkLst>
        </pc:picChg>
      </pc:sldChg>
      <pc:sldChg chg="addSp delSp modSp">
        <pc:chgData name="Sadie France" userId="S::s.france@uwtsd.ac.uk::b7d6a976-0449-421d-8e4f-ccb524b7ca6e" providerId="AD" clId="Web-{E64485D3-3B2E-2BE6-8E3F-5EED57A78BEA}" dt="2024-04-12T10:11:41.940" v="697" actId="20577"/>
        <pc:sldMkLst>
          <pc:docMk/>
          <pc:sldMk cId="4102302737" sldId="278"/>
        </pc:sldMkLst>
        <pc:spChg chg="mod">
          <ac:chgData name="Sadie France" userId="S::s.france@uwtsd.ac.uk::b7d6a976-0449-421d-8e4f-ccb524b7ca6e" providerId="AD" clId="Web-{E64485D3-3B2E-2BE6-8E3F-5EED57A78BEA}" dt="2024-04-12T10:11:34.206" v="696"/>
          <ac:spMkLst>
            <pc:docMk/>
            <pc:sldMk cId="4102302737" sldId="278"/>
            <ac:spMk id="2" creationId="{00000000-0000-0000-0000-000000000000}"/>
          </ac:spMkLst>
        </pc:spChg>
        <pc:spChg chg="mod">
          <ac:chgData name="Sadie France" userId="S::s.france@uwtsd.ac.uk::b7d6a976-0449-421d-8e4f-ccb524b7ca6e" providerId="AD" clId="Web-{E64485D3-3B2E-2BE6-8E3F-5EED57A78BEA}" dt="2024-04-12T10:11:41.940" v="697" actId="20577"/>
          <ac:spMkLst>
            <pc:docMk/>
            <pc:sldMk cId="4102302737" sldId="278"/>
            <ac:spMk id="3" creationId="{00000000-0000-0000-0000-000000000000}"/>
          </ac:spMkLst>
        </pc:spChg>
        <pc:spChg chg="del">
          <ac:chgData name="Sadie France" userId="S::s.france@uwtsd.ac.uk::b7d6a976-0449-421d-8e4f-ccb524b7ca6e" providerId="AD" clId="Web-{E64485D3-3B2E-2BE6-8E3F-5EED57A78BEA}" dt="2024-04-12T10:11:34.206" v="696"/>
          <ac:spMkLst>
            <pc:docMk/>
            <pc:sldMk cId="4102302737" sldId="278"/>
            <ac:spMk id="8" creationId="{DEE2AD96-B495-4E06-9291-B71706F728CB}"/>
          </ac:spMkLst>
        </pc:spChg>
        <pc:spChg chg="del">
          <ac:chgData name="Sadie France" userId="S::s.france@uwtsd.ac.uk::b7d6a976-0449-421d-8e4f-ccb524b7ca6e" providerId="AD" clId="Web-{E64485D3-3B2E-2BE6-8E3F-5EED57A78BEA}" dt="2024-04-12T10:11:34.206" v="696"/>
          <ac:spMkLst>
            <pc:docMk/>
            <pc:sldMk cId="4102302737" sldId="278"/>
            <ac:spMk id="10" creationId="{53CF6D67-C5A8-4ADD-9E8E-1E38CA1D3166}"/>
          </ac:spMkLst>
        </pc:spChg>
        <pc:spChg chg="del">
          <ac:chgData name="Sadie France" userId="S::s.france@uwtsd.ac.uk::b7d6a976-0449-421d-8e4f-ccb524b7ca6e" providerId="AD" clId="Web-{E64485D3-3B2E-2BE6-8E3F-5EED57A78BEA}" dt="2024-04-12T10:11:34.206" v="696"/>
          <ac:spMkLst>
            <pc:docMk/>
            <pc:sldMk cId="4102302737" sldId="278"/>
            <ac:spMk id="12" creationId="{86909FA0-B515-4681-B7A8-FA281D133B94}"/>
          </ac:spMkLst>
        </pc:spChg>
        <pc:spChg chg="del">
          <ac:chgData name="Sadie France" userId="S::s.france@uwtsd.ac.uk::b7d6a976-0449-421d-8e4f-ccb524b7ca6e" providerId="AD" clId="Web-{E64485D3-3B2E-2BE6-8E3F-5EED57A78BEA}" dt="2024-04-12T10:11:34.206" v="696"/>
          <ac:spMkLst>
            <pc:docMk/>
            <pc:sldMk cId="4102302737" sldId="278"/>
            <ac:spMk id="14" creationId="{21C9FE86-FCC3-4A31-AA1C-C882262B7FE7}"/>
          </ac:spMkLst>
        </pc:spChg>
        <pc:spChg chg="del">
          <ac:chgData name="Sadie France" userId="S::s.france@uwtsd.ac.uk::b7d6a976-0449-421d-8e4f-ccb524b7ca6e" providerId="AD" clId="Web-{E64485D3-3B2E-2BE6-8E3F-5EED57A78BEA}" dt="2024-04-12T10:11:34.206" v="696"/>
          <ac:spMkLst>
            <pc:docMk/>
            <pc:sldMk cId="4102302737" sldId="278"/>
            <ac:spMk id="16" creationId="{7D96243B-ECED-4B71-8E06-AE9A285EAD20}"/>
          </ac:spMkLst>
        </pc:spChg>
        <pc:spChg chg="del">
          <ac:chgData name="Sadie France" userId="S::s.france@uwtsd.ac.uk::b7d6a976-0449-421d-8e4f-ccb524b7ca6e" providerId="AD" clId="Web-{E64485D3-3B2E-2BE6-8E3F-5EED57A78BEA}" dt="2024-04-12T10:11:34.206" v="696"/>
          <ac:spMkLst>
            <pc:docMk/>
            <pc:sldMk cId="4102302737" sldId="278"/>
            <ac:spMk id="18" creationId="{A09989E4-EFDC-4A90-A633-E0525FB4139E}"/>
          </ac:spMkLst>
        </pc:spChg>
        <pc:spChg chg="add">
          <ac:chgData name="Sadie France" userId="S::s.france@uwtsd.ac.uk::b7d6a976-0449-421d-8e4f-ccb524b7ca6e" providerId="AD" clId="Web-{E64485D3-3B2E-2BE6-8E3F-5EED57A78BEA}" dt="2024-04-12T10:11:34.206" v="696"/>
          <ac:spMkLst>
            <pc:docMk/>
            <pc:sldMk cId="4102302737" sldId="278"/>
            <ac:spMk id="23" creationId="{777A147A-9ED8-46B4-8660-1B3C2AA880B5}"/>
          </ac:spMkLst>
        </pc:spChg>
        <pc:spChg chg="add">
          <ac:chgData name="Sadie France" userId="S::s.france@uwtsd.ac.uk::b7d6a976-0449-421d-8e4f-ccb524b7ca6e" providerId="AD" clId="Web-{E64485D3-3B2E-2BE6-8E3F-5EED57A78BEA}" dt="2024-04-12T10:11:34.206" v="696"/>
          <ac:spMkLst>
            <pc:docMk/>
            <pc:sldMk cId="4102302737" sldId="278"/>
            <ac:spMk id="25" creationId="{5D6C15A0-C087-4593-8414-2B4EC1CDC3DE}"/>
          </ac:spMkLst>
        </pc:spChg>
      </pc:sldChg>
      <pc:sldChg chg="addSp delSp modSp">
        <pc:chgData name="Sadie France" userId="S::s.france@uwtsd.ac.uk::b7d6a976-0449-421d-8e4f-ccb524b7ca6e" providerId="AD" clId="Web-{E64485D3-3B2E-2BE6-8E3F-5EED57A78BEA}" dt="2024-04-12T10:11:22.987" v="695" actId="20577"/>
        <pc:sldMkLst>
          <pc:docMk/>
          <pc:sldMk cId="2625001452" sldId="279"/>
        </pc:sldMkLst>
        <pc:spChg chg="mod">
          <ac:chgData name="Sadie France" userId="S::s.france@uwtsd.ac.uk::b7d6a976-0449-421d-8e4f-ccb524b7ca6e" providerId="AD" clId="Web-{E64485D3-3B2E-2BE6-8E3F-5EED57A78BEA}" dt="2024-04-12T10:11:19.096" v="694"/>
          <ac:spMkLst>
            <pc:docMk/>
            <pc:sldMk cId="2625001452" sldId="279"/>
            <ac:spMk id="2" creationId="{00000000-0000-0000-0000-000000000000}"/>
          </ac:spMkLst>
        </pc:spChg>
        <pc:spChg chg="mod">
          <ac:chgData name="Sadie France" userId="S::s.france@uwtsd.ac.uk::b7d6a976-0449-421d-8e4f-ccb524b7ca6e" providerId="AD" clId="Web-{E64485D3-3B2E-2BE6-8E3F-5EED57A78BEA}" dt="2024-04-12T10:11:22.987" v="695" actId="20577"/>
          <ac:spMkLst>
            <pc:docMk/>
            <pc:sldMk cId="2625001452" sldId="279"/>
            <ac:spMk id="3" creationId="{00000000-0000-0000-0000-000000000000}"/>
          </ac:spMkLst>
        </pc:spChg>
        <pc:spChg chg="del">
          <ac:chgData name="Sadie France" userId="S::s.france@uwtsd.ac.uk::b7d6a976-0449-421d-8e4f-ccb524b7ca6e" providerId="AD" clId="Web-{E64485D3-3B2E-2BE6-8E3F-5EED57A78BEA}" dt="2024-04-12T10:11:19.096" v="694"/>
          <ac:spMkLst>
            <pc:docMk/>
            <pc:sldMk cId="2625001452" sldId="279"/>
            <ac:spMk id="8" creationId="{DEE2AD96-B495-4E06-9291-B71706F728CB}"/>
          </ac:spMkLst>
        </pc:spChg>
        <pc:spChg chg="del">
          <ac:chgData name="Sadie France" userId="S::s.france@uwtsd.ac.uk::b7d6a976-0449-421d-8e4f-ccb524b7ca6e" providerId="AD" clId="Web-{E64485D3-3B2E-2BE6-8E3F-5EED57A78BEA}" dt="2024-04-12T10:11:19.096" v="694"/>
          <ac:spMkLst>
            <pc:docMk/>
            <pc:sldMk cId="2625001452" sldId="279"/>
            <ac:spMk id="10" creationId="{53CF6D67-C5A8-4ADD-9E8E-1E38CA1D3166}"/>
          </ac:spMkLst>
        </pc:spChg>
        <pc:spChg chg="del">
          <ac:chgData name="Sadie France" userId="S::s.france@uwtsd.ac.uk::b7d6a976-0449-421d-8e4f-ccb524b7ca6e" providerId="AD" clId="Web-{E64485D3-3B2E-2BE6-8E3F-5EED57A78BEA}" dt="2024-04-12T10:11:19.096" v="694"/>
          <ac:spMkLst>
            <pc:docMk/>
            <pc:sldMk cId="2625001452" sldId="279"/>
            <ac:spMk id="12" creationId="{86909FA0-B515-4681-B7A8-FA281D133B94}"/>
          </ac:spMkLst>
        </pc:spChg>
        <pc:spChg chg="del">
          <ac:chgData name="Sadie France" userId="S::s.france@uwtsd.ac.uk::b7d6a976-0449-421d-8e4f-ccb524b7ca6e" providerId="AD" clId="Web-{E64485D3-3B2E-2BE6-8E3F-5EED57A78BEA}" dt="2024-04-12T10:11:19.096" v="694"/>
          <ac:spMkLst>
            <pc:docMk/>
            <pc:sldMk cId="2625001452" sldId="279"/>
            <ac:spMk id="14" creationId="{21C9FE86-FCC3-4A31-AA1C-C882262B7FE7}"/>
          </ac:spMkLst>
        </pc:spChg>
        <pc:spChg chg="del">
          <ac:chgData name="Sadie France" userId="S::s.france@uwtsd.ac.uk::b7d6a976-0449-421d-8e4f-ccb524b7ca6e" providerId="AD" clId="Web-{E64485D3-3B2E-2BE6-8E3F-5EED57A78BEA}" dt="2024-04-12T10:11:19.096" v="694"/>
          <ac:spMkLst>
            <pc:docMk/>
            <pc:sldMk cId="2625001452" sldId="279"/>
            <ac:spMk id="16" creationId="{7D96243B-ECED-4B71-8E06-AE9A285EAD20}"/>
          </ac:spMkLst>
        </pc:spChg>
        <pc:spChg chg="del">
          <ac:chgData name="Sadie France" userId="S::s.france@uwtsd.ac.uk::b7d6a976-0449-421d-8e4f-ccb524b7ca6e" providerId="AD" clId="Web-{E64485D3-3B2E-2BE6-8E3F-5EED57A78BEA}" dt="2024-04-12T10:11:19.096" v="694"/>
          <ac:spMkLst>
            <pc:docMk/>
            <pc:sldMk cId="2625001452" sldId="279"/>
            <ac:spMk id="18" creationId="{A09989E4-EFDC-4A90-A633-E0525FB4139E}"/>
          </ac:spMkLst>
        </pc:spChg>
        <pc:spChg chg="add">
          <ac:chgData name="Sadie France" userId="S::s.france@uwtsd.ac.uk::b7d6a976-0449-421d-8e4f-ccb524b7ca6e" providerId="AD" clId="Web-{E64485D3-3B2E-2BE6-8E3F-5EED57A78BEA}" dt="2024-04-12T10:11:19.096" v="694"/>
          <ac:spMkLst>
            <pc:docMk/>
            <pc:sldMk cId="2625001452" sldId="279"/>
            <ac:spMk id="23" creationId="{777A147A-9ED8-46B4-8660-1B3C2AA880B5}"/>
          </ac:spMkLst>
        </pc:spChg>
        <pc:spChg chg="add">
          <ac:chgData name="Sadie France" userId="S::s.france@uwtsd.ac.uk::b7d6a976-0449-421d-8e4f-ccb524b7ca6e" providerId="AD" clId="Web-{E64485D3-3B2E-2BE6-8E3F-5EED57A78BEA}" dt="2024-04-12T10:11:19.096" v="694"/>
          <ac:spMkLst>
            <pc:docMk/>
            <pc:sldMk cId="2625001452" sldId="279"/>
            <ac:spMk id="25" creationId="{5D6C15A0-C087-4593-8414-2B4EC1CDC3DE}"/>
          </ac:spMkLst>
        </pc:spChg>
      </pc:sldChg>
      <pc:sldChg chg="addSp delSp modSp">
        <pc:chgData name="Sadie France" userId="S::s.france@uwtsd.ac.uk::b7d6a976-0449-421d-8e4f-ccb524b7ca6e" providerId="AD" clId="Web-{E64485D3-3B2E-2BE6-8E3F-5EED57A78BEA}" dt="2024-04-12T10:10:46.627" v="693" actId="20577"/>
        <pc:sldMkLst>
          <pc:docMk/>
          <pc:sldMk cId="4197937949" sldId="280"/>
        </pc:sldMkLst>
        <pc:spChg chg="mod">
          <ac:chgData name="Sadie France" userId="S::s.france@uwtsd.ac.uk::b7d6a976-0449-421d-8e4f-ccb524b7ca6e" providerId="AD" clId="Web-{E64485D3-3B2E-2BE6-8E3F-5EED57A78BEA}" dt="2024-04-12T10:10:41.127" v="692"/>
          <ac:spMkLst>
            <pc:docMk/>
            <pc:sldMk cId="4197937949" sldId="280"/>
            <ac:spMk id="2" creationId="{00000000-0000-0000-0000-000000000000}"/>
          </ac:spMkLst>
        </pc:spChg>
        <pc:spChg chg="mod">
          <ac:chgData name="Sadie France" userId="S::s.france@uwtsd.ac.uk::b7d6a976-0449-421d-8e4f-ccb524b7ca6e" providerId="AD" clId="Web-{E64485D3-3B2E-2BE6-8E3F-5EED57A78BEA}" dt="2024-04-12T10:10:46.627" v="693" actId="20577"/>
          <ac:spMkLst>
            <pc:docMk/>
            <pc:sldMk cId="4197937949" sldId="280"/>
            <ac:spMk id="3" creationId="{00000000-0000-0000-0000-000000000000}"/>
          </ac:spMkLst>
        </pc:spChg>
        <pc:spChg chg="del">
          <ac:chgData name="Sadie France" userId="S::s.france@uwtsd.ac.uk::b7d6a976-0449-421d-8e4f-ccb524b7ca6e" providerId="AD" clId="Web-{E64485D3-3B2E-2BE6-8E3F-5EED57A78BEA}" dt="2024-04-12T10:10:41.127" v="692"/>
          <ac:spMkLst>
            <pc:docMk/>
            <pc:sldMk cId="4197937949" sldId="280"/>
            <ac:spMk id="8" creationId="{DEE2AD96-B495-4E06-9291-B71706F728CB}"/>
          </ac:spMkLst>
        </pc:spChg>
        <pc:spChg chg="del">
          <ac:chgData name="Sadie France" userId="S::s.france@uwtsd.ac.uk::b7d6a976-0449-421d-8e4f-ccb524b7ca6e" providerId="AD" clId="Web-{E64485D3-3B2E-2BE6-8E3F-5EED57A78BEA}" dt="2024-04-12T10:10:41.127" v="692"/>
          <ac:spMkLst>
            <pc:docMk/>
            <pc:sldMk cId="4197937949" sldId="280"/>
            <ac:spMk id="10" creationId="{53CF6D67-C5A8-4ADD-9E8E-1E38CA1D3166}"/>
          </ac:spMkLst>
        </pc:spChg>
        <pc:spChg chg="del">
          <ac:chgData name="Sadie France" userId="S::s.france@uwtsd.ac.uk::b7d6a976-0449-421d-8e4f-ccb524b7ca6e" providerId="AD" clId="Web-{E64485D3-3B2E-2BE6-8E3F-5EED57A78BEA}" dt="2024-04-12T10:10:41.127" v="692"/>
          <ac:spMkLst>
            <pc:docMk/>
            <pc:sldMk cId="4197937949" sldId="280"/>
            <ac:spMk id="12" creationId="{86909FA0-B515-4681-B7A8-FA281D133B94}"/>
          </ac:spMkLst>
        </pc:spChg>
        <pc:spChg chg="del">
          <ac:chgData name="Sadie France" userId="S::s.france@uwtsd.ac.uk::b7d6a976-0449-421d-8e4f-ccb524b7ca6e" providerId="AD" clId="Web-{E64485D3-3B2E-2BE6-8E3F-5EED57A78BEA}" dt="2024-04-12T10:10:41.127" v="692"/>
          <ac:spMkLst>
            <pc:docMk/>
            <pc:sldMk cId="4197937949" sldId="280"/>
            <ac:spMk id="14" creationId="{21C9FE86-FCC3-4A31-AA1C-C882262B7FE7}"/>
          </ac:spMkLst>
        </pc:spChg>
        <pc:spChg chg="del">
          <ac:chgData name="Sadie France" userId="S::s.france@uwtsd.ac.uk::b7d6a976-0449-421d-8e4f-ccb524b7ca6e" providerId="AD" clId="Web-{E64485D3-3B2E-2BE6-8E3F-5EED57A78BEA}" dt="2024-04-12T10:10:41.127" v="692"/>
          <ac:spMkLst>
            <pc:docMk/>
            <pc:sldMk cId="4197937949" sldId="280"/>
            <ac:spMk id="16" creationId="{7D96243B-ECED-4B71-8E06-AE9A285EAD20}"/>
          </ac:spMkLst>
        </pc:spChg>
        <pc:spChg chg="del">
          <ac:chgData name="Sadie France" userId="S::s.france@uwtsd.ac.uk::b7d6a976-0449-421d-8e4f-ccb524b7ca6e" providerId="AD" clId="Web-{E64485D3-3B2E-2BE6-8E3F-5EED57A78BEA}" dt="2024-04-12T10:10:41.127" v="692"/>
          <ac:spMkLst>
            <pc:docMk/>
            <pc:sldMk cId="4197937949" sldId="280"/>
            <ac:spMk id="18" creationId="{A09989E4-EFDC-4A90-A633-E0525FB4139E}"/>
          </ac:spMkLst>
        </pc:spChg>
        <pc:spChg chg="add">
          <ac:chgData name="Sadie France" userId="S::s.france@uwtsd.ac.uk::b7d6a976-0449-421d-8e4f-ccb524b7ca6e" providerId="AD" clId="Web-{E64485D3-3B2E-2BE6-8E3F-5EED57A78BEA}" dt="2024-04-12T10:10:41.127" v="692"/>
          <ac:spMkLst>
            <pc:docMk/>
            <pc:sldMk cId="4197937949" sldId="280"/>
            <ac:spMk id="23" creationId="{777A147A-9ED8-46B4-8660-1B3C2AA880B5}"/>
          </ac:spMkLst>
        </pc:spChg>
        <pc:spChg chg="add">
          <ac:chgData name="Sadie France" userId="S::s.france@uwtsd.ac.uk::b7d6a976-0449-421d-8e4f-ccb524b7ca6e" providerId="AD" clId="Web-{E64485D3-3B2E-2BE6-8E3F-5EED57A78BEA}" dt="2024-04-12T10:10:41.127" v="692"/>
          <ac:spMkLst>
            <pc:docMk/>
            <pc:sldMk cId="4197937949" sldId="280"/>
            <ac:spMk id="25" creationId="{5D6C15A0-C087-4593-8414-2B4EC1CDC3DE}"/>
          </ac:spMkLst>
        </pc:spChg>
      </pc:sldChg>
      <pc:sldChg chg="addSp delSp modSp">
        <pc:chgData name="Sadie France" userId="S::s.france@uwtsd.ac.uk::b7d6a976-0449-421d-8e4f-ccb524b7ca6e" providerId="AD" clId="Web-{E64485D3-3B2E-2BE6-8E3F-5EED57A78BEA}" dt="2024-04-12T10:10:30.423" v="691" actId="20577"/>
        <pc:sldMkLst>
          <pc:docMk/>
          <pc:sldMk cId="3092243123" sldId="281"/>
        </pc:sldMkLst>
        <pc:spChg chg="mod">
          <ac:chgData name="Sadie France" userId="S::s.france@uwtsd.ac.uk::b7d6a976-0449-421d-8e4f-ccb524b7ca6e" providerId="AD" clId="Web-{E64485D3-3B2E-2BE6-8E3F-5EED57A78BEA}" dt="2024-04-12T10:10:25.907" v="690"/>
          <ac:spMkLst>
            <pc:docMk/>
            <pc:sldMk cId="3092243123" sldId="281"/>
            <ac:spMk id="2" creationId="{00000000-0000-0000-0000-000000000000}"/>
          </ac:spMkLst>
        </pc:spChg>
        <pc:spChg chg="mod">
          <ac:chgData name="Sadie France" userId="S::s.france@uwtsd.ac.uk::b7d6a976-0449-421d-8e4f-ccb524b7ca6e" providerId="AD" clId="Web-{E64485D3-3B2E-2BE6-8E3F-5EED57A78BEA}" dt="2024-04-12T10:10:30.423" v="691" actId="20577"/>
          <ac:spMkLst>
            <pc:docMk/>
            <pc:sldMk cId="3092243123" sldId="281"/>
            <ac:spMk id="3" creationId="{00000000-0000-0000-0000-000000000000}"/>
          </ac:spMkLst>
        </pc:spChg>
        <pc:spChg chg="del">
          <ac:chgData name="Sadie France" userId="S::s.france@uwtsd.ac.uk::b7d6a976-0449-421d-8e4f-ccb524b7ca6e" providerId="AD" clId="Web-{E64485D3-3B2E-2BE6-8E3F-5EED57A78BEA}" dt="2024-04-12T10:10:25.907" v="690"/>
          <ac:spMkLst>
            <pc:docMk/>
            <pc:sldMk cId="3092243123" sldId="281"/>
            <ac:spMk id="8" creationId="{DEE2AD96-B495-4E06-9291-B71706F728CB}"/>
          </ac:spMkLst>
        </pc:spChg>
        <pc:spChg chg="del">
          <ac:chgData name="Sadie France" userId="S::s.france@uwtsd.ac.uk::b7d6a976-0449-421d-8e4f-ccb524b7ca6e" providerId="AD" clId="Web-{E64485D3-3B2E-2BE6-8E3F-5EED57A78BEA}" dt="2024-04-12T10:10:25.907" v="690"/>
          <ac:spMkLst>
            <pc:docMk/>
            <pc:sldMk cId="3092243123" sldId="281"/>
            <ac:spMk id="10" creationId="{53CF6D67-C5A8-4ADD-9E8E-1E38CA1D3166}"/>
          </ac:spMkLst>
        </pc:spChg>
        <pc:spChg chg="del">
          <ac:chgData name="Sadie France" userId="S::s.france@uwtsd.ac.uk::b7d6a976-0449-421d-8e4f-ccb524b7ca6e" providerId="AD" clId="Web-{E64485D3-3B2E-2BE6-8E3F-5EED57A78BEA}" dt="2024-04-12T10:10:25.907" v="690"/>
          <ac:spMkLst>
            <pc:docMk/>
            <pc:sldMk cId="3092243123" sldId="281"/>
            <ac:spMk id="12" creationId="{86909FA0-B515-4681-B7A8-FA281D133B94}"/>
          </ac:spMkLst>
        </pc:spChg>
        <pc:spChg chg="del">
          <ac:chgData name="Sadie France" userId="S::s.france@uwtsd.ac.uk::b7d6a976-0449-421d-8e4f-ccb524b7ca6e" providerId="AD" clId="Web-{E64485D3-3B2E-2BE6-8E3F-5EED57A78BEA}" dt="2024-04-12T10:10:25.907" v="690"/>
          <ac:spMkLst>
            <pc:docMk/>
            <pc:sldMk cId="3092243123" sldId="281"/>
            <ac:spMk id="14" creationId="{21C9FE86-FCC3-4A31-AA1C-C882262B7FE7}"/>
          </ac:spMkLst>
        </pc:spChg>
        <pc:spChg chg="del">
          <ac:chgData name="Sadie France" userId="S::s.france@uwtsd.ac.uk::b7d6a976-0449-421d-8e4f-ccb524b7ca6e" providerId="AD" clId="Web-{E64485D3-3B2E-2BE6-8E3F-5EED57A78BEA}" dt="2024-04-12T10:10:25.907" v="690"/>
          <ac:spMkLst>
            <pc:docMk/>
            <pc:sldMk cId="3092243123" sldId="281"/>
            <ac:spMk id="16" creationId="{7D96243B-ECED-4B71-8E06-AE9A285EAD20}"/>
          </ac:spMkLst>
        </pc:spChg>
        <pc:spChg chg="del">
          <ac:chgData name="Sadie France" userId="S::s.france@uwtsd.ac.uk::b7d6a976-0449-421d-8e4f-ccb524b7ca6e" providerId="AD" clId="Web-{E64485D3-3B2E-2BE6-8E3F-5EED57A78BEA}" dt="2024-04-12T10:10:25.907" v="690"/>
          <ac:spMkLst>
            <pc:docMk/>
            <pc:sldMk cId="3092243123" sldId="281"/>
            <ac:spMk id="18" creationId="{A09989E4-EFDC-4A90-A633-E0525FB4139E}"/>
          </ac:spMkLst>
        </pc:spChg>
        <pc:spChg chg="add">
          <ac:chgData name="Sadie France" userId="S::s.france@uwtsd.ac.uk::b7d6a976-0449-421d-8e4f-ccb524b7ca6e" providerId="AD" clId="Web-{E64485D3-3B2E-2BE6-8E3F-5EED57A78BEA}" dt="2024-04-12T10:10:25.907" v="690"/>
          <ac:spMkLst>
            <pc:docMk/>
            <pc:sldMk cId="3092243123" sldId="281"/>
            <ac:spMk id="23" creationId="{777A147A-9ED8-46B4-8660-1B3C2AA880B5}"/>
          </ac:spMkLst>
        </pc:spChg>
        <pc:spChg chg="add">
          <ac:chgData name="Sadie France" userId="S::s.france@uwtsd.ac.uk::b7d6a976-0449-421d-8e4f-ccb524b7ca6e" providerId="AD" clId="Web-{E64485D3-3B2E-2BE6-8E3F-5EED57A78BEA}" dt="2024-04-12T10:10:25.907" v="690"/>
          <ac:spMkLst>
            <pc:docMk/>
            <pc:sldMk cId="3092243123" sldId="281"/>
            <ac:spMk id="25" creationId="{5D6C15A0-C087-4593-8414-2B4EC1CDC3DE}"/>
          </ac:spMkLst>
        </pc:spChg>
      </pc:sldChg>
      <pc:sldChg chg="addSp delSp modSp">
        <pc:chgData name="Sadie France" userId="S::s.france@uwtsd.ac.uk::b7d6a976-0449-421d-8e4f-ccb524b7ca6e" providerId="AD" clId="Web-{E64485D3-3B2E-2BE6-8E3F-5EED57A78BEA}" dt="2024-04-12T10:10:20.048" v="689" actId="20577"/>
        <pc:sldMkLst>
          <pc:docMk/>
          <pc:sldMk cId="2749808613" sldId="282"/>
        </pc:sldMkLst>
        <pc:spChg chg="mod">
          <ac:chgData name="Sadie France" userId="S::s.france@uwtsd.ac.uk::b7d6a976-0449-421d-8e4f-ccb524b7ca6e" providerId="AD" clId="Web-{E64485D3-3B2E-2BE6-8E3F-5EED57A78BEA}" dt="2024-04-12T10:10:16.204" v="688"/>
          <ac:spMkLst>
            <pc:docMk/>
            <pc:sldMk cId="2749808613" sldId="282"/>
            <ac:spMk id="2" creationId="{00000000-0000-0000-0000-000000000000}"/>
          </ac:spMkLst>
        </pc:spChg>
        <pc:spChg chg="mod">
          <ac:chgData name="Sadie France" userId="S::s.france@uwtsd.ac.uk::b7d6a976-0449-421d-8e4f-ccb524b7ca6e" providerId="AD" clId="Web-{E64485D3-3B2E-2BE6-8E3F-5EED57A78BEA}" dt="2024-04-12T10:10:20.048" v="689" actId="20577"/>
          <ac:spMkLst>
            <pc:docMk/>
            <pc:sldMk cId="2749808613" sldId="282"/>
            <ac:spMk id="3" creationId="{00000000-0000-0000-0000-000000000000}"/>
          </ac:spMkLst>
        </pc:spChg>
        <pc:spChg chg="del">
          <ac:chgData name="Sadie France" userId="S::s.france@uwtsd.ac.uk::b7d6a976-0449-421d-8e4f-ccb524b7ca6e" providerId="AD" clId="Web-{E64485D3-3B2E-2BE6-8E3F-5EED57A78BEA}" dt="2024-04-12T10:10:16.204" v="688"/>
          <ac:spMkLst>
            <pc:docMk/>
            <pc:sldMk cId="2749808613" sldId="282"/>
            <ac:spMk id="8" creationId="{DEE2AD96-B495-4E06-9291-B71706F728CB}"/>
          </ac:spMkLst>
        </pc:spChg>
        <pc:spChg chg="del">
          <ac:chgData name="Sadie France" userId="S::s.france@uwtsd.ac.uk::b7d6a976-0449-421d-8e4f-ccb524b7ca6e" providerId="AD" clId="Web-{E64485D3-3B2E-2BE6-8E3F-5EED57A78BEA}" dt="2024-04-12T10:10:16.204" v="688"/>
          <ac:spMkLst>
            <pc:docMk/>
            <pc:sldMk cId="2749808613" sldId="282"/>
            <ac:spMk id="10" creationId="{53CF6D67-C5A8-4ADD-9E8E-1E38CA1D3166}"/>
          </ac:spMkLst>
        </pc:spChg>
        <pc:spChg chg="del">
          <ac:chgData name="Sadie France" userId="S::s.france@uwtsd.ac.uk::b7d6a976-0449-421d-8e4f-ccb524b7ca6e" providerId="AD" clId="Web-{E64485D3-3B2E-2BE6-8E3F-5EED57A78BEA}" dt="2024-04-12T10:10:16.204" v="688"/>
          <ac:spMkLst>
            <pc:docMk/>
            <pc:sldMk cId="2749808613" sldId="282"/>
            <ac:spMk id="12" creationId="{86909FA0-B515-4681-B7A8-FA281D133B94}"/>
          </ac:spMkLst>
        </pc:spChg>
        <pc:spChg chg="del">
          <ac:chgData name="Sadie France" userId="S::s.france@uwtsd.ac.uk::b7d6a976-0449-421d-8e4f-ccb524b7ca6e" providerId="AD" clId="Web-{E64485D3-3B2E-2BE6-8E3F-5EED57A78BEA}" dt="2024-04-12T10:10:16.204" v="688"/>
          <ac:spMkLst>
            <pc:docMk/>
            <pc:sldMk cId="2749808613" sldId="282"/>
            <ac:spMk id="14" creationId="{21C9FE86-FCC3-4A31-AA1C-C882262B7FE7}"/>
          </ac:spMkLst>
        </pc:spChg>
        <pc:spChg chg="del">
          <ac:chgData name="Sadie France" userId="S::s.france@uwtsd.ac.uk::b7d6a976-0449-421d-8e4f-ccb524b7ca6e" providerId="AD" clId="Web-{E64485D3-3B2E-2BE6-8E3F-5EED57A78BEA}" dt="2024-04-12T10:10:16.204" v="688"/>
          <ac:spMkLst>
            <pc:docMk/>
            <pc:sldMk cId="2749808613" sldId="282"/>
            <ac:spMk id="16" creationId="{7D96243B-ECED-4B71-8E06-AE9A285EAD20}"/>
          </ac:spMkLst>
        </pc:spChg>
        <pc:spChg chg="del">
          <ac:chgData name="Sadie France" userId="S::s.france@uwtsd.ac.uk::b7d6a976-0449-421d-8e4f-ccb524b7ca6e" providerId="AD" clId="Web-{E64485D3-3B2E-2BE6-8E3F-5EED57A78BEA}" dt="2024-04-12T10:10:16.204" v="688"/>
          <ac:spMkLst>
            <pc:docMk/>
            <pc:sldMk cId="2749808613" sldId="282"/>
            <ac:spMk id="18" creationId="{A09989E4-EFDC-4A90-A633-E0525FB4139E}"/>
          </ac:spMkLst>
        </pc:spChg>
        <pc:spChg chg="add">
          <ac:chgData name="Sadie France" userId="S::s.france@uwtsd.ac.uk::b7d6a976-0449-421d-8e4f-ccb524b7ca6e" providerId="AD" clId="Web-{E64485D3-3B2E-2BE6-8E3F-5EED57A78BEA}" dt="2024-04-12T10:10:16.204" v="688"/>
          <ac:spMkLst>
            <pc:docMk/>
            <pc:sldMk cId="2749808613" sldId="282"/>
            <ac:spMk id="23" creationId="{777A147A-9ED8-46B4-8660-1B3C2AA880B5}"/>
          </ac:spMkLst>
        </pc:spChg>
        <pc:spChg chg="add">
          <ac:chgData name="Sadie France" userId="S::s.france@uwtsd.ac.uk::b7d6a976-0449-421d-8e4f-ccb524b7ca6e" providerId="AD" clId="Web-{E64485D3-3B2E-2BE6-8E3F-5EED57A78BEA}" dt="2024-04-12T10:10:16.204" v="688"/>
          <ac:spMkLst>
            <pc:docMk/>
            <pc:sldMk cId="2749808613" sldId="282"/>
            <ac:spMk id="25" creationId="{5D6C15A0-C087-4593-8414-2B4EC1CDC3DE}"/>
          </ac:spMkLst>
        </pc:spChg>
      </pc:sldChg>
      <pc:sldChg chg="addSp delSp modSp">
        <pc:chgData name="Sadie France" userId="S::s.france@uwtsd.ac.uk::b7d6a976-0449-421d-8e4f-ccb524b7ca6e" providerId="AD" clId="Web-{E64485D3-3B2E-2BE6-8E3F-5EED57A78BEA}" dt="2024-04-12T10:10:11.813" v="687" actId="20577"/>
        <pc:sldMkLst>
          <pc:docMk/>
          <pc:sldMk cId="642481870" sldId="283"/>
        </pc:sldMkLst>
        <pc:spChg chg="mod">
          <ac:chgData name="Sadie France" userId="S::s.france@uwtsd.ac.uk::b7d6a976-0449-421d-8e4f-ccb524b7ca6e" providerId="AD" clId="Web-{E64485D3-3B2E-2BE6-8E3F-5EED57A78BEA}" dt="2024-04-12T10:10:05.235" v="685"/>
          <ac:spMkLst>
            <pc:docMk/>
            <pc:sldMk cId="642481870" sldId="283"/>
            <ac:spMk id="2" creationId="{00000000-0000-0000-0000-000000000000}"/>
          </ac:spMkLst>
        </pc:spChg>
        <pc:spChg chg="mod">
          <ac:chgData name="Sadie France" userId="S::s.france@uwtsd.ac.uk::b7d6a976-0449-421d-8e4f-ccb524b7ca6e" providerId="AD" clId="Web-{E64485D3-3B2E-2BE6-8E3F-5EED57A78BEA}" dt="2024-04-12T10:10:11.813" v="687" actId="20577"/>
          <ac:spMkLst>
            <pc:docMk/>
            <pc:sldMk cId="642481870" sldId="283"/>
            <ac:spMk id="3" creationId="{00000000-0000-0000-0000-000000000000}"/>
          </ac:spMkLst>
        </pc:spChg>
        <pc:spChg chg="del">
          <ac:chgData name="Sadie France" userId="S::s.france@uwtsd.ac.uk::b7d6a976-0449-421d-8e4f-ccb524b7ca6e" providerId="AD" clId="Web-{E64485D3-3B2E-2BE6-8E3F-5EED57A78BEA}" dt="2024-04-12T10:10:05.235" v="685"/>
          <ac:spMkLst>
            <pc:docMk/>
            <pc:sldMk cId="642481870" sldId="283"/>
            <ac:spMk id="8" creationId="{DEE2AD96-B495-4E06-9291-B71706F728CB}"/>
          </ac:spMkLst>
        </pc:spChg>
        <pc:spChg chg="del">
          <ac:chgData name="Sadie France" userId="S::s.france@uwtsd.ac.uk::b7d6a976-0449-421d-8e4f-ccb524b7ca6e" providerId="AD" clId="Web-{E64485D3-3B2E-2BE6-8E3F-5EED57A78BEA}" dt="2024-04-12T10:10:05.235" v="685"/>
          <ac:spMkLst>
            <pc:docMk/>
            <pc:sldMk cId="642481870" sldId="283"/>
            <ac:spMk id="10" creationId="{53CF6D67-C5A8-4ADD-9E8E-1E38CA1D3166}"/>
          </ac:spMkLst>
        </pc:spChg>
        <pc:spChg chg="del">
          <ac:chgData name="Sadie France" userId="S::s.france@uwtsd.ac.uk::b7d6a976-0449-421d-8e4f-ccb524b7ca6e" providerId="AD" clId="Web-{E64485D3-3B2E-2BE6-8E3F-5EED57A78BEA}" dt="2024-04-12T10:10:05.235" v="685"/>
          <ac:spMkLst>
            <pc:docMk/>
            <pc:sldMk cId="642481870" sldId="283"/>
            <ac:spMk id="12" creationId="{86909FA0-B515-4681-B7A8-FA281D133B94}"/>
          </ac:spMkLst>
        </pc:spChg>
        <pc:spChg chg="del">
          <ac:chgData name="Sadie France" userId="S::s.france@uwtsd.ac.uk::b7d6a976-0449-421d-8e4f-ccb524b7ca6e" providerId="AD" clId="Web-{E64485D3-3B2E-2BE6-8E3F-5EED57A78BEA}" dt="2024-04-12T10:10:05.235" v="685"/>
          <ac:spMkLst>
            <pc:docMk/>
            <pc:sldMk cId="642481870" sldId="283"/>
            <ac:spMk id="14" creationId="{21C9FE86-FCC3-4A31-AA1C-C882262B7FE7}"/>
          </ac:spMkLst>
        </pc:spChg>
        <pc:spChg chg="del">
          <ac:chgData name="Sadie France" userId="S::s.france@uwtsd.ac.uk::b7d6a976-0449-421d-8e4f-ccb524b7ca6e" providerId="AD" clId="Web-{E64485D3-3B2E-2BE6-8E3F-5EED57A78BEA}" dt="2024-04-12T10:10:05.235" v="685"/>
          <ac:spMkLst>
            <pc:docMk/>
            <pc:sldMk cId="642481870" sldId="283"/>
            <ac:spMk id="16" creationId="{7D96243B-ECED-4B71-8E06-AE9A285EAD20}"/>
          </ac:spMkLst>
        </pc:spChg>
        <pc:spChg chg="del">
          <ac:chgData name="Sadie France" userId="S::s.france@uwtsd.ac.uk::b7d6a976-0449-421d-8e4f-ccb524b7ca6e" providerId="AD" clId="Web-{E64485D3-3B2E-2BE6-8E3F-5EED57A78BEA}" dt="2024-04-12T10:10:05.235" v="685"/>
          <ac:spMkLst>
            <pc:docMk/>
            <pc:sldMk cId="642481870" sldId="283"/>
            <ac:spMk id="18" creationId="{A09989E4-EFDC-4A90-A633-E0525FB4139E}"/>
          </ac:spMkLst>
        </pc:spChg>
        <pc:spChg chg="add">
          <ac:chgData name="Sadie France" userId="S::s.france@uwtsd.ac.uk::b7d6a976-0449-421d-8e4f-ccb524b7ca6e" providerId="AD" clId="Web-{E64485D3-3B2E-2BE6-8E3F-5EED57A78BEA}" dt="2024-04-12T10:10:05.235" v="685"/>
          <ac:spMkLst>
            <pc:docMk/>
            <pc:sldMk cId="642481870" sldId="283"/>
            <ac:spMk id="23" creationId="{777A147A-9ED8-46B4-8660-1B3C2AA880B5}"/>
          </ac:spMkLst>
        </pc:spChg>
        <pc:spChg chg="add">
          <ac:chgData name="Sadie France" userId="S::s.france@uwtsd.ac.uk::b7d6a976-0449-421d-8e4f-ccb524b7ca6e" providerId="AD" clId="Web-{E64485D3-3B2E-2BE6-8E3F-5EED57A78BEA}" dt="2024-04-12T10:10:05.235" v="685"/>
          <ac:spMkLst>
            <pc:docMk/>
            <pc:sldMk cId="642481870" sldId="283"/>
            <ac:spMk id="25" creationId="{5D6C15A0-C087-4593-8414-2B4EC1CDC3DE}"/>
          </ac:spMkLst>
        </pc:spChg>
      </pc:sldChg>
      <pc:sldChg chg="addSp delSp modSp">
        <pc:chgData name="Sadie France" userId="S::s.france@uwtsd.ac.uk::b7d6a976-0449-421d-8e4f-ccb524b7ca6e" providerId="AD" clId="Web-{E64485D3-3B2E-2BE6-8E3F-5EED57A78BEA}" dt="2024-04-12T10:09:47.610" v="684" actId="20577"/>
        <pc:sldMkLst>
          <pc:docMk/>
          <pc:sldMk cId="62430481" sldId="284"/>
        </pc:sldMkLst>
        <pc:spChg chg="mod">
          <ac:chgData name="Sadie France" userId="S::s.france@uwtsd.ac.uk::b7d6a976-0449-421d-8e4f-ccb524b7ca6e" providerId="AD" clId="Web-{E64485D3-3B2E-2BE6-8E3F-5EED57A78BEA}" dt="2024-04-12T10:09:41.047" v="683"/>
          <ac:spMkLst>
            <pc:docMk/>
            <pc:sldMk cId="62430481" sldId="284"/>
            <ac:spMk id="2" creationId="{00000000-0000-0000-0000-000000000000}"/>
          </ac:spMkLst>
        </pc:spChg>
        <pc:spChg chg="mod">
          <ac:chgData name="Sadie France" userId="S::s.france@uwtsd.ac.uk::b7d6a976-0449-421d-8e4f-ccb524b7ca6e" providerId="AD" clId="Web-{E64485D3-3B2E-2BE6-8E3F-5EED57A78BEA}" dt="2024-04-12T10:09:47.610" v="684" actId="20577"/>
          <ac:spMkLst>
            <pc:docMk/>
            <pc:sldMk cId="62430481" sldId="284"/>
            <ac:spMk id="3" creationId="{00000000-0000-0000-0000-000000000000}"/>
          </ac:spMkLst>
        </pc:spChg>
        <pc:spChg chg="del">
          <ac:chgData name="Sadie France" userId="S::s.france@uwtsd.ac.uk::b7d6a976-0449-421d-8e4f-ccb524b7ca6e" providerId="AD" clId="Web-{E64485D3-3B2E-2BE6-8E3F-5EED57A78BEA}" dt="2024-04-12T10:09:41.047" v="683"/>
          <ac:spMkLst>
            <pc:docMk/>
            <pc:sldMk cId="62430481" sldId="284"/>
            <ac:spMk id="8" creationId="{DEE2AD96-B495-4E06-9291-B71706F728CB}"/>
          </ac:spMkLst>
        </pc:spChg>
        <pc:spChg chg="del">
          <ac:chgData name="Sadie France" userId="S::s.france@uwtsd.ac.uk::b7d6a976-0449-421d-8e4f-ccb524b7ca6e" providerId="AD" clId="Web-{E64485D3-3B2E-2BE6-8E3F-5EED57A78BEA}" dt="2024-04-12T10:09:41.047" v="683"/>
          <ac:spMkLst>
            <pc:docMk/>
            <pc:sldMk cId="62430481" sldId="284"/>
            <ac:spMk id="10" creationId="{53CF6D67-C5A8-4ADD-9E8E-1E38CA1D3166}"/>
          </ac:spMkLst>
        </pc:spChg>
        <pc:spChg chg="del">
          <ac:chgData name="Sadie France" userId="S::s.france@uwtsd.ac.uk::b7d6a976-0449-421d-8e4f-ccb524b7ca6e" providerId="AD" clId="Web-{E64485D3-3B2E-2BE6-8E3F-5EED57A78BEA}" dt="2024-04-12T10:09:41.047" v="683"/>
          <ac:spMkLst>
            <pc:docMk/>
            <pc:sldMk cId="62430481" sldId="284"/>
            <ac:spMk id="12" creationId="{86909FA0-B515-4681-B7A8-FA281D133B94}"/>
          </ac:spMkLst>
        </pc:spChg>
        <pc:spChg chg="del">
          <ac:chgData name="Sadie France" userId="S::s.france@uwtsd.ac.uk::b7d6a976-0449-421d-8e4f-ccb524b7ca6e" providerId="AD" clId="Web-{E64485D3-3B2E-2BE6-8E3F-5EED57A78BEA}" dt="2024-04-12T10:09:41.047" v="683"/>
          <ac:spMkLst>
            <pc:docMk/>
            <pc:sldMk cId="62430481" sldId="284"/>
            <ac:spMk id="14" creationId="{21C9FE86-FCC3-4A31-AA1C-C882262B7FE7}"/>
          </ac:spMkLst>
        </pc:spChg>
        <pc:spChg chg="del">
          <ac:chgData name="Sadie France" userId="S::s.france@uwtsd.ac.uk::b7d6a976-0449-421d-8e4f-ccb524b7ca6e" providerId="AD" clId="Web-{E64485D3-3B2E-2BE6-8E3F-5EED57A78BEA}" dt="2024-04-12T10:09:41.047" v="683"/>
          <ac:spMkLst>
            <pc:docMk/>
            <pc:sldMk cId="62430481" sldId="284"/>
            <ac:spMk id="16" creationId="{7D96243B-ECED-4B71-8E06-AE9A285EAD20}"/>
          </ac:spMkLst>
        </pc:spChg>
        <pc:spChg chg="del">
          <ac:chgData name="Sadie France" userId="S::s.france@uwtsd.ac.uk::b7d6a976-0449-421d-8e4f-ccb524b7ca6e" providerId="AD" clId="Web-{E64485D3-3B2E-2BE6-8E3F-5EED57A78BEA}" dt="2024-04-12T10:09:41.047" v="683"/>
          <ac:spMkLst>
            <pc:docMk/>
            <pc:sldMk cId="62430481" sldId="284"/>
            <ac:spMk id="18" creationId="{A09989E4-EFDC-4A90-A633-E0525FB4139E}"/>
          </ac:spMkLst>
        </pc:spChg>
        <pc:spChg chg="add">
          <ac:chgData name="Sadie France" userId="S::s.france@uwtsd.ac.uk::b7d6a976-0449-421d-8e4f-ccb524b7ca6e" providerId="AD" clId="Web-{E64485D3-3B2E-2BE6-8E3F-5EED57A78BEA}" dt="2024-04-12T10:09:41.047" v="683"/>
          <ac:spMkLst>
            <pc:docMk/>
            <pc:sldMk cId="62430481" sldId="284"/>
            <ac:spMk id="23" creationId="{777A147A-9ED8-46B4-8660-1B3C2AA880B5}"/>
          </ac:spMkLst>
        </pc:spChg>
        <pc:spChg chg="add">
          <ac:chgData name="Sadie France" userId="S::s.france@uwtsd.ac.uk::b7d6a976-0449-421d-8e4f-ccb524b7ca6e" providerId="AD" clId="Web-{E64485D3-3B2E-2BE6-8E3F-5EED57A78BEA}" dt="2024-04-12T10:09:41.047" v="683"/>
          <ac:spMkLst>
            <pc:docMk/>
            <pc:sldMk cId="62430481" sldId="284"/>
            <ac:spMk id="25" creationId="{5D6C15A0-C087-4593-8414-2B4EC1CDC3DE}"/>
          </ac:spMkLst>
        </pc:spChg>
      </pc:sldChg>
      <pc:sldChg chg="addSp delSp modSp">
        <pc:chgData name="Sadie France" userId="S::s.france@uwtsd.ac.uk::b7d6a976-0449-421d-8e4f-ccb524b7ca6e" providerId="AD" clId="Web-{E64485D3-3B2E-2BE6-8E3F-5EED57A78BEA}" dt="2024-04-12T10:09:33.688" v="682" actId="20577"/>
        <pc:sldMkLst>
          <pc:docMk/>
          <pc:sldMk cId="2469519971" sldId="285"/>
        </pc:sldMkLst>
        <pc:spChg chg="mod">
          <ac:chgData name="Sadie France" userId="S::s.france@uwtsd.ac.uk::b7d6a976-0449-421d-8e4f-ccb524b7ca6e" providerId="AD" clId="Web-{E64485D3-3B2E-2BE6-8E3F-5EED57A78BEA}" dt="2024-04-12T10:06:31.012" v="678"/>
          <ac:spMkLst>
            <pc:docMk/>
            <pc:sldMk cId="2469519971" sldId="285"/>
            <ac:spMk id="2" creationId="{00000000-0000-0000-0000-000000000000}"/>
          </ac:spMkLst>
        </pc:spChg>
        <pc:spChg chg="mod">
          <ac:chgData name="Sadie France" userId="S::s.france@uwtsd.ac.uk::b7d6a976-0449-421d-8e4f-ccb524b7ca6e" providerId="AD" clId="Web-{E64485D3-3B2E-2BE6-8E3F-5EED57A78BEA}" dt="2024-04-12T10:09:33.688" v="682" actId="20577"/>
          <ac:spMkLst>
            <pc:docMk/>
            <pc:sldMk cId="2469519971" sldId="285"/>
            <ac:spMk id="3" creationId="{00000000-0000-0000-0000-000000000000}"/>
          </ac:spMkLst>
        </pc:spChg>
        <pc:spChg chg="del">
          <ac:chgData name="Sadie France" userId="S::s.france@uwtsd.ac.uk::b7d6a976-0449-421d-8e4f-ccb524b7ca6e" providerId="AD" clId="Web-{E64485D3-3B2E-2BE6-8E3F-5EED57A78BEA}" dt="2024-04-12T10:06:31.012" v="678"/>
          <ac:spMkLst>
            <pc:docMk/>
            <pc:sldMk cId="2469519971" sldId="285"/>
            <ac:spMk id="8" creationId="{DEE2AD96-B495-4E06-9291-B71706F728CB}"/>
          </ac:spMkLst>
        </pc:spChg>
        <pc:spChg chg="del">
          <ac:chgData name="Sadie France" userId="S::s.france@uwtsd.ac.uk::b7d6a976-0449-421d-8e4f-ccb524b7ca6e" providerId="AD" clId="Web-{E64485D3-3B2E-2BE6-8E3F-5EED57A78BEA}" dt="2024-04-12T10:06:31.012" v="678"/>
          <ac:spMkLst>
            <pc:docMk/>
            <pc:sldMk cId="2469519971" sldId="285"/>
            <ac:spMk id="10" creationId="{53CF6D67-C5A8-4ADD-9E8E-1E38CA1D3166}"/>
          </ac:spMkLst>
        </pc:spChg>
        <pc:spChg chg="del">
          <ac:chgData name="Sadie France" userId="S::s.france@uwtsd.ac.uk::b7d6a976-0449-421d-8e4f-ccb524b7ca6e" providerId="AD" clId="Web-{E64485D3-3B2E-2BE6-8E3F-5EED57A78BEA}" dt="2024-04-12T10:06:31.012" v="678"/>
          <ac:spMkLst>
            <pc:docMk/>
            <pc:sldMk cId="2469519971" sldId="285"/>
            <ac:spMk id="12" creationId="{86909FA0-B515-4681-B7A8-FA281D133B94}"/>
          </ac:spMkLst>
        </pc:spChg>
        <pc:spChg chg="del">
          <ac:chgData name="Sadie France" userId="S::s.france@uwtsd.ac.uk::b7d6a976-0449-421d-8e4f-ccb524b7ca6e" providerId="AD" clId="Web-{E64485D3-3B2E-2BE6-8E3F-5EED57A78BEA}" dt="2024-04-12T10:06:31.012" v="678"/>
          <ac:spMkLst>
            <pc:docMk/>
            <pc:sldMk cId="2469519971" sldId="285"/>
            <ac:spMk id="14" creationId="{21C9FE86-FCC3-4A31-AA1C-C882262B7FE7}"/>
          </ac:spMkLst>
        </pc:spChg>
        <pc:spChg chg="del">
          <ac:chgData name="Sadie France" userId="S::s.france@uwtsd.ac.uk::b7d6a976-0449-421d-8e4f-ccb524b7ca6e" providerId="AD" clId="Web-{E64485D3-3B2E-2BE6-8E3F-5EED57A78BEA}" dt="2024-04-12T10:06:31.012" v="678"/>
          <ac:spMkLst>
            <pc:docMk/>
            <pc:sldMk cId="2469519971" sldId="285"/>
            <ac:spMk id="16" creationId="{7D96243B-ECED-4B71-8E06-AE9A285EAD20}"/>
          </ac:spMkLst>
        </pc:spChg>
        <pc:spChg chg="del">
          <ac:chgData name="Sadie France" userId="S::s.france@uwtsd.ac.uk::b7d6a976-0449-421d-8e4f-ccb524b7ca6e" providerId="AD" clId="Web-{E64485D3-3B2E-2BE6-8E3F-5EED57A78BEA}" dt="2024-04-12T10:06:31.012" v="678"/>
          <ac:spMkLst>
            <pc:docMk/>
            <pc:sldMk cId="2469519971" sldId="285"/>
            <ac:spMk id="18" creationId="{A09989E4-EFDC-4A90-A633-E0525FB4139E}"/>
          </ac:spMkLst>
        </pc:spChg>
        <pc:spChg chg="add">
          <ac:chgData name="Sadie France" userId="S::s.france@uwtsd.ac.uk::b7d6a976-0449-421d-8e4f-ccb524b7ca6e" providerId="AD" clId="Web-{E64485D3-3B2E-2BE6-8E3F-5EED57A78BEA}" dt="2024-04-12T10:06:31.012" v="678"/>
          <ac:spMkLst>
            <pc:docMk/>
            <pc:sldMk cId="2469519971" sldId="285"/>
            <ac:spMk id="23" creationId="{777A147A-9ED8-46B4-8660-1B3C2AA880B5}"/>
          </ac:spMkLst>
        </pc:spChg>
        <pc:spChg chg="add">
          <ac:chgData name="Sadie France" userId="S::s.france@uwtsd.ac.uk::b7d6a976-0449-421d-8e4f-ccb524b7ca6e" providerId="AD" clId="Web-{E64485D3-3B2E-2BE6-8E3F-5EED57A78BEA}" dt="2024-04-12T10:06:31.012" v="678"/>
          <ac:spMkLst>
            <pc:docMk/>
            <pc:sldMk cId="2469519971" sldId="285"/>
            <ac:spMk id="25" creationId="{5D6C15A0-C087-4593-8414-2B4EC1CDC3DE}"/>
          </ac:spMkLst>
        </pc:spChg>
      </pc:sldChg>
      <pc:sldChg chg="addSp delSp modSp">
        <pc:chgData name="Sadie France" userId="S::s.france@uwtsd.ac.uk::b7d6a976-0449-421d-8e4f-ccb524b7ca6e" providerId="AD" clId="Web-{E64485D3-3B2E-2BE6-8E3F-5EED57A78BEA}" dt="2024-04-12T10:06:26.480" v="677"/>
        <pc:sldMkLst>
          <pc:docMk/>
          <pc:sldMk cId="2816690852" sldId="286"/>
        </pc:sldMkLst>
        <pc:spChg chg="mod">
          <ac:chgData name="Sadie France" userId="S::s.france@uwtsd.ac.uk::b7d6a976-0449-421d-8e4f-ccb524b7ca6e" providerId="AD" clId="Web-{E64485D3-3B2E-2BE6-8E3F-5EED57A78BEA}" dt="2024-04-12T10:06:26.480" v="677"/>
          <ac:spMkLst>
            <pc:docMk/>
            <pc:sldMk cId="2816690852" sldId="286"/>
            <ac:spMk id="2" creationId="{00000000-0000-0000-0000-000000000000}"/>
          </ac:spMkLst>
        </pc:spChg>
        <pc:spChg chg="mod">
          <ac:chgData name="Sadie France" userId="S::s.france@uwtsd.ac.uk::b7d6a976-0449-421d-8e4f-ccb524b7ca6e" providerId="AD" clId="Web-{E64485D3-3B2E-2BE6-8E3F-5EED57A78BEA}" dt="2024-04-12T10:06:26.480" v="677"/>
          <ac:spMkLst>
            <pc:docMk/>
            <pc:sldMk cId="2816690852" sldId="286"/>
            <ac:spMk id="3" creationId="{00000000-0000-0000-0000-000000000000}"/>
          </ac:spMkLst>
        </pc:spChg>
        <pc:spChg chg="del">
          <ac:chgData name="Sadie France" userId="S::s.france@uwtsd.ac.uk::b7d6a976-0449-421d-8e4f-ccb524b7ca6e" providerId="AD" clId="Web-{E64485D3-3B2E-2BE6-8E3F-5EED57A78BEA}" dt="2024-04-12T10:06:26.480" v="677"/>
          <ac:spMkLst>
            <pc:docMk/>
            <pc:sldMk cId="2816690852" sldId="286"/>
            <ac:spMk id="8" creationId="{DEE2AD96-B495-4E06-9291-B71706F728CB}"/>
          </ac:spMkLst>
        </pc:spChg>
        <pc:spChg chg="del">
          <ac:chgData name="Sadie France" userId="S::s.france@uwtsd.ac.uk::b7d6a976-0449-421d-8e4f-ccb524b7ca6e" providerId="AD" clId="Web-{E64485D3-3B2E-2BE6-8E3F-5EED57A78BEA}" dt="2024-04-12T10:06:26.480" v="677"/>
          <ac:spMkLst>
            <pc:docMk/>
            <pc:sldMk cId="2816690852" sldId="286"/>
            <ac:spMk id="10" creationId="{53CF6D67-C5A8-4ADD-9E8E-1E38CA1D3166}"/>
          </ac:spMkLst>
        </pc:spChg>
        <pc:spChg chg="del">
          <ac:chgData name="Sadie France" userId="S::s.france@uwtsd.ac.uk::b7d6a976-0449-421d-8e4f-ccb524b7ca6e" providerId="AD" clId="Web-{E64485D3-3B2E-2BE6-8E3F-5EED57A78BEA}" dt="2024-04-12T10:06:26.480" v="677"/>
          <ac:spMkLst>
            <pc:docMk/>
            <pc:sldMk cId="2816690852" sldId="286"/>
            <ac:spMk id="12" creationId="{86909FA0-B515-4681-B7A8-FA281D133B94}"/>
          </ac:spMkLst>
        </pc:spChg>
        <pc:spChg chg="del">
          <ac:chgData name="Sadie France" userId="S::s.france@uwtsd.ac.uk::b7d6a976-0449-421d-8e4f-ccb524b7ca6e" providerId="AD" clId="Web-{E64485D3-3B2E-2BE6-8E3F-5EED57A78BEA}" dt="2024-04-12T10:06:26.480" v="677"/>
          <ac:spMkLst>
            <pc:docMk/>
            <pc:sldMk cId="2816690852" sldId="286"/>
            <ac:spMk id="14" creationId="{21C9FE86-FCC3-4A31-AA1C-C882262B7FE7}"/>
          </ac:spMkLst>
        </pc:spChg>
        <pc:spChg chg="del">
          <ac:chgData name="Sadie France" userId="S::s.france@uwtsd.ac.uk::b7d6a976-0449-421d-8e4f-ccb524b7ca6e" providerId="AD" clId="Web-{E64485D3-3B2E-2BE6-8E3F-5EED57A78BEA}" dt="2024-04-12T10:06:26.480" v="677"/>
          <ac:spMkLst>
            <pc:docMk/>
            <pc:sldMk cId="2816690852" sldId="286"/>
            <ac:spMk id="16" creationId="{7D96243B-ECED-4B71-8E06-AE9A285EAD20}"/>
          </ac:spMkLst>
        </pc:spChg>
        <pc:spChg chg="del">
          <ac:chgData name="Sadie France" userId="S::s.france@uwtsd.ac.uk::b7d6a976-0449-421d-8e4f-ccb524b7ca6e" providerId="AD" clId="Web-{E64485D3-3B2E-2BE6-8E3F-5EED57A78BEA}" dt="2024-04-12T10:06:26.480" v="677"/>
          <ac:spMkLst>
            <pc:docMk/>
            <pc:sldMk cId="2816690852" sldId="286"/>
            <ac:spMk id="18" creationId="{A09989E4-EFDC-4A90-A633-E0525FB4139E}"/>
          </ac:spMkLst>
        </pc:spChg>
        <pc:spChg chg="add">
          <ac:chgData name="Sadie France" userId="S::s.france@uwtsd.ac.uk::b7d6a976-0449-421d-8e4f-ccb524b7ca6e" providerId="AD" clId="Web-{E64485D3-3B2E-2BE6-8E3F-5EED57A78BEA}" dt="2024-04-12T10:06:26.480" v="677"/>
          <ac:spMkLst>
            <pc:docMk/>
            <pc:sldMk cId="2816690852" sldId="286"/>
            <ac:spMk id="23" creationId="{777A147A-9ED8-46B4-8660-1B3C2AA880B5}"/>
          </ac:spMkLst>
        </pc:spChg>
        <pc:spChg chg="add">
          <ac:chgData name="Sadie France" userId="S::s.france@uwtsd.ac.uk::b7d6a976-0449-421d-8e4f-ccb524b7ca6e" providerId="AD" clId="Web-{E64485D3-3B2E-2BE6-8E3F-5EED57A78BEA}" dt="2024-04-12T10:06:26.480" v="677"/>
          <ac:spMkLst>
            <pc:docMk/>
            <pc:sldMk cId="2816690852" sldId="286"/>
            <ac:spMk id="25" creationId="{5D6C15A0-C087-4593-8414-2B4EC1CDC3DE}"/>
          </ac:spMkLst>
        </pc:spChg>
      </pc:sldChg>
      <pc:sldChg chg="addSp delSp modSp">
        <pc:chgData name="Sadie France" userId="S::s.france@uwtsd.ac.uk::b7d6a976-0449-421d-8e4f-ccb524b7ca6e" providerId="AD" clId="Web-{E64485D3-3B2E-2BE6-8E3F-5EED57A78BEA}" dt="2024-04-12T10:24:38.410" v="783"/>
        <pc:sldMkLst>
          <pc:docMk/>
          <pc:sldMk cId="2063438309" sldId="287"/>
        </pc:sldMkLst>
        <pc:spChg chg="mod">
          <ac:chgData name="Sadie France" userId="S::s.france@uwtsd.ac.uk::b7d6a976-0449-421d-8e4f-ccb524b7ca6e" providerId="AD" clId="Web-{E64485D3-3B2E-2BE6-8E3F-5EED57A78BEA}" dt="2024-04-12T10:24:38.410" v="783"/>
          <ac:spMkLst>
            <pc:docMk/>
            <pc:sldMk cId="2063438309" sldId="287"/>
            <ac:spMk id="2" creationId="{00000000-0000-0000-0000-000000000000}"/>
          </ac:spMkLst>
        </pc:spChg>
        <pc:spChg chg="mod">
          <ac:chgData name="Sadie France" userId="S::s.france@uwtsd.ac.uk::b7d6a976-0449-421d-8e4f-ccb524b7ca6e" providerId="AD" clId="Web-{E64485D3-3B2E-2BE6-8E3F-5EED57A78BEA}" dt="2024-04-12T10:24:38.410" v="783"/>
          <ac:spMkLst>
            <pc:docMk/>
            <pc:sldMk cId="2063438309" sldId="287"/>
            <ac:spMk id="3" creationId="{00000000-0000-0000-0000-000000000000}"/>
          </ac:spMkLst>
        </pc:spChg>
        <pc:spChg chg="del">
          <ac:chgData name="Sadie France" userId="S::s.france@uwtsd.ac.uk::b7d6a976-0449-421d-8e4f-ccb524b7ca6e" providerId="AD" clId="Web-{E64485D3-3B2E-2BE6-8E3F-5EED57A78BEA}" dt="2024-04-12T10:24:38.410" v="783"/>
          <ac:spMkLst>
            <pc:docMk/>
            <pc:sldMk cId="2063438309" sldId="287"/>
            <ac:spMk id="2071" creationId="{3346177D-ADC4-4968-B747-5CFCD390B5B9}"/>
          </ac:spMkLst>
        </pc:spChg>
        <pc:spChg chg="del">
          <ac:chgData name="Sadie France" userId="S::s.france@uwtsd.ac.uk::b7d6a976-0449-421d-8e4f-ccb524b7ca6e" providerId="AD" clId="Web-{E64485D3-3B2E-2BE6-8E3F-5EED57A78BEA}" dt="2024-04-12T10:24:38.410" v="783"/>
          <ac:spMkLst>
            <pc:docMk/>
            <pc:sldMk cId="2063438309" sldId="287"/>
            <ac:spMk id="2073" creationId="{0844A943-BF79-4FEA-ABB1-3BD54D236606}"/>
          </ac:spMkLst>
        </pc:spChg>
        <pc:spChg chg="del">
          <ac:chgData name="Sadie France" userId="S::s.france@uwtsd.ac.uk::b7d6a976-0449-421d-8e4f-ccb524b7ca6e" providerId="AD" clId="Web-{E64485D3-3B2E-2BE6-8E3F-5EED57A78BEA}" dt="2024-04-12T10:24:38.410" v="783"/>
          <ac:spMkLst>
            <pc:docMk/>
            <pc:sldMk cId="2063438309" sldId="287"/>
            <ac:spMk id="2075" creationId="{6437CC72-F4A8-4DC3-AFAB-D22C482C8100}"/>
          </ac:spMkLst>
        </pc:spChg>
        <pc:spChg chg="add">
          <ac:chgData name="Sadie France" userId="S::s.france@uwtsd.ac.uk::b7d6a976-0449-421d-8e4f-ccb524b7ca6e" providerId="AD" clId="Web-{E64485D3-3B2E-2BE6-8E3F-5EED57A78BEA}" dt="2024-04-12T10:24:38.410" v="783"/>
          <ac:spMkLst>
            <pc:docMk/>
            <pc:sldMk cId="2063438309" sldId="287"/>
            <ac:spMk id="2080" creationId="{2C61293E-6EBE-43EF-A52C-9BEBFD7679D4}"/>
          </ac:spMkLst>
        </pc:spChg>
        <pc:spChg chg="add">
          <ac:chgData name="Sadie France" userId="S::s.france@uwtsd.ac.uk::b7d6a976-0449-421d-8e4f-ccb524b7ca6e" providerId="AD" clId="Web-{E64485D3-3B2E-2BE6-8E3F-5EED57A78BEA}" dt="2024-04-12T10:24:38.410" v="783"/>
          <ac:spMkLst>
            <pc:docMk/>
            <pc:sldMk cId="2063438309" sldId="287"/>
            <ac:spMk id="2082" creationId="{21540236-BFD5-4A9D-8840-4703E7F76825}"/>
          </ac:spMkLst>
        </pc:spChg>
        <pc:picChg chg="mod">
          <ac:chgData name="Sadie France" userId="S::s.france@uwtsd.ac.uk::b7d6a976-0449-421d-8e4f-ccb524b7ca6e" providerId="AD" clId="Web-{E64485D3-3B2E-2BE6-8E3F-5EED57A78BEA}" dt="2024-04-12T10:24:38.410" v="783"/>
          <ac:picMkLst>
            <pc:docMk/>
            <pc:sldMk cId="2063438309" sldId="287"/>
            <ac:picMk id="2066" creationId="{00000000-0000-0000-0000-000000000000}"/>
          </ac:picMkLst>
        </pc:picChg>
      </pc:sldChg>
      <pc:sldChg chg="addSp delSp modSp">
        <pc:chgData name="Sadie France" userId="S::s.france@uwtsd.ac.uk::b7d6a976-0449-421d-8e4f-ccb524b7ca6e" providerId="AD" clId="Web-{E64485D3-3B2E-2BE6-8E3F-5EED57A78BEA}" dt="2024-04-12T10:24:13.457" v="779"/>
        <pc:sldMkLst>
          <pc:docMk/>
          <pc:sldMk cId="3655373894" sldId="288"/>
        </pc:sldMkLst>
        <pc:spChg chg="mod">
          <ac:chgData name="Sadie France" userId="S::s.france@uwtsd.ac.uk::b7d6a976-0449-421d-8e4f-ccb524b7ca6e" providerId="AD" clId="Web-{E64485D3-3B2E-2BE6-8E3F-5EED57A78BEA}" dt="2024-04-12T10:24:13.457" v="779"/>
          <ac:spMkLst>
            <pc:docMk/>
            <pc:sldMk cId="3655373894" sldId="288"/>
            <ac:spMk id="2" creationId="{00000000-0000-0000-0000-000000000000}"/>
          </ac:spMkLst>
        </pc:spChg>
        <pc:spChg chg="del">
          <ac:chgData name="Sadie France" userId="S::s.france@uwtsd.ac.uk::b7d6a976-0449-421d-8e4f-ccb524b7ca6e" providerId="AD" clId="Web-{E64485D3-3B2E-2BE6-8E3F-5EED57A78BEA}" dt="2024-04-12T10:24:01.597" v="778"/>
          <ac:spMkLst>
            <pc:docMk/>
            <pc:sldMk cId="3655373894" sldId="288"/>
            <ac:spMk id="9" creationId="{16AC3602-3348-4F31-9E43-076B03514ECB}"/>
          </ac:spMkLst>
        </pc:spChg>
        <pc:spChg chg="del">
          <ac:chgData name="Sadie France" userId="S::s.france@uwtsd.ac.uk::b7d6a976-0449-421d-8e4f-ccb524b7ca6e" providerId="AD" clId="Web-{E64485D3-3B2E-2BE6-8E3F-5EED57A78BEA}" dt="2024-04-12T10:24:01.597" v="778"/>
          <ac:spMkLst>
            <pc:docMk/>
            <pc:sldMk cId="3655373894" sldId="288"/>
            <ac:spMk id="11" creationId="{394094B0-A6C9-44BE-9042-66EF0612F625}"/>
          </ac:spMkLst>
        </pc:spChg>
        <pc:spChg chg="del">
          <ac:chgData name="Sadie France" userId="S::s.france@uwtsd.ac.uk::b7d6a976-0449-421d-8e4f-ccb524b7ca6e" providerId="AD" clId="Web-{E64485D3-3B2E-2BE6-8E3F-5EED57A78BEA}" dt="2024-04-12T10:24:01.597" v="778"/>
          <ac:spMkLst>
            <pc:docMk/>
            <pc:sldMk cId="3655373894" sldId="288"/>
            <ac:spMk id="13" creationId="{64C2CA96-0B16-4AA7-B340-33044D238597}"/>
          </ac:spMkLst>
        </pc:spChg>
        <pc:spChg chg="del">
          <ac:chgData name="Sadie France" userId="S::s.france@uwtsd.ac.uk::b7d6a976-0449-421d-8e4f-ccb524b7ca6e" providerId="AD" clId="Web-{E64485D3-3B2E-2BE6-8E3F-5EED57A78BEA}" dt="2024-04-12T10:24:01.597" v="778"/>
          <ac:spMkLst>
            <pc:docMk/>
            <pc:sldMk cId="3655373894" sldId="288"/>
            <ac:spMk id="15" creationId="{1D50D7A8-F1D5-4306-8A9B-DD7A73EB8BCE}"/>
          </ac:spMkLst>
        </pc:spChg>
        <pc:spChg chg="add del">
          <ac:chgData name="Sadie France" userId="S::s.france@uwtsd.ac.uk::b7d6a976-0449-421d-8e4f-ccb524b7ca6e" providerId="AD" clId="Web-{E64485D3-3B2E-2BE6-8E3F-5EED57A78BEA}" dt="2024-04-12T10:24:13.457" v="779"/>
          <ac:spMkLst>
            <pc:docMk/>
            <pc:sldMk cId="3655373894" sldId="288"/>
            <ac:spMk id="20" creationId="{6C4028FD-8BAA-4A19-BFDE-594D991B7552}"/>
          </ac:spMkLst>
        </pc:spChg>
        <pc:spChg chg="add">
          <ac:chgData name="Sadie France" userId="S::s.france@uwtsd.ac.uk::b7d6a976-0449-421d-8e4f-ccb524b7ca6e" providerId="AD" clId="Web-{E64485D3-3B2E-2BE6-8E3F-5EED57A78BEA}" dt="2024-04-12T10:24:13.457" v="779"/>
          <ac:spMkLst>
            <pc:docMk/>
            <pc:sldMk cId="3655373894" sldId="288"/>
            <ac:spMk id="25" creationId="{955A2079-FA98-4876-80F0-72364A7D2EA4}"/>
          </ac:spMkLst>
        </pc:spChg>
        <pc:graphicFrameChg chg="mod modGraphic">
          <ac:chgData name="Sadie France" userId="S::s.france@uwtsd.ac.uk::b7d6a976-0449-421d-8e4f-ccb524b7ca6e" providerId="AD" clId="Web-{E64485D3-3B2E-2BE6-8E3F-5EED57A78BEA}" dt="2024-04-12T10:24:13.457" v="779"/>
          <ac:graphicFrameMkLst>
            <pc:docMk/>
            <pc:sldMk cId="3655373894" sldId="288"/>
            <ac:graphicFrameMk id="5" creationId="{BA4C6D19-66BA-93E9-0425-5D60ABFA3863}"/>
          </ac:graphicFrameMkLst>
        </pc:graphicFrameChg>
      </pc:sldChg>
      <pc:sldChg chg="addSp delSp modSp">
        <pc:chgData name="Sadie France" userId="S::s.france@uwtsd.ac.uk::b7d6a976-0449-421d-8e4f-ccb524b7ca6e" providerId="AD" clId="Web-{E64485D3-3B2E-2BE6-8E3F-5EED57A78BEA}" dt="2024-04-12T10:24:23.488" v="782"/>
        <pc:sldMkLst>
          <pc:docMk/>
          <pc:sldMk cId="42698534" sldId="289"/>
        </pc:sldMkLst>
        <pc:spChg chg="mod">
          <ac:chgData name="Sadie France" userId="S::s.france@uwtsd.ac.uk::b7d6a976-0449-421d-8e4f-ccb524b7ca6e" providerId="AD" clId="Web-{E64485D3-3B2E-2BE6-8E3F-5EED57A78BEA}" dt="2024-04-12T10:24:23.488" v="782"/>
          <ac:spMkLst>
            <pc:docMk/>
            <pc:sldMk cId="42698534" sldId="289"/>
            <ac:spMk id="2" creationId="{00000000-0000-0000-0000-000000000000}"/>
          </ac:spMkLst>
        </pc:spChg>
        <pc:spChg chg="mod">
          <ac:chgData name="Sadie France" userId="S::s.france@uwtsd.ac.uk::b7d6a976-0449-421d-8e4f-ccb524b7ca6e" providerId="AD" clId="Web-{E64485D3-3B2E-2BE6-8E3F-5EED57A78BEA}" dt="2024-04-12T10:24:23.488" v="782"/>
          <ac:spMkLst>
            <pc:docMk/>
            <pc:sldMk cId="42698534" sldId="289"/>
            <ac:spMk id="1042" creationId="{99BB3F0A-1D14-BCF7-129D-115DC7E77F11}"/>
          </ac:spMkLst>
        </pc:spChg>
        <pc:spChg chg="add del">
          <ac:chgData name="Sadie France" userId="S::s.france@uwtsd.ac.uk::b7d6a976-0449-421d-8e4f-ccb524b7ca6e" providerId="AD" clId="Web-{E64485D3-3B2E-2BE6-8E3F-5EED57A78BEA}" dt="2024-04-12T10:24:23.488" v="782"/>
          <ac:spMkLst>
            <pc:docMk/>
            <pc:sldMk cId="42698534" sldId="289"/>
            <ac:spMk id="1045" creationId="{3346177D-ADC4-4968-B747-5CFCD390B5B9}"/>
          </ac:spMkLst>
        </pc:spChg>
        <pc:spChg chg="add del">
          <ac:chgData name="Sadie France" userId="S::s.france@uwtsd.ac.uk::b7d6a976-0449-421d-8e4f-ccb524b7ca6e" providerId="AD" clId="Web-{E64485D3-3B2E-2BE6-8E3F-5EED57A78BEA}" dt="2024-04-12T10:24:23.488" v="782"/>
          <ac:spMkLst>
            <pc:docMk/>
            <pc:sldMk cId="42698534" sldId="289"/>
            <ac:spMk id="1047" creationId="{0844A943-BF79-4FEA-ABB1-3BD54D236606}"/>
          </ac:spMkLst>
        </pc:spChg>
        <pc:spChg chg="add del">
          <ac:chgData name="Sadie France" userId="S::s.france@uwtsd.ac.uk::b7d6a976-0449-421d-8e4f-ccb524b7ca6e" providerId="AD" clId="Web-{E64485D3-3B2E-2BE6-8E3F-5EED57A78BEA}" dt="2024-04-12T10:24:23.488" v="782"/>
          <ac:spMkLst>
            <pc:docMk/>
            <pc:sldMk cId="42698534" sldId="289"/>
            <ac:spMk id="1049" creationId="{6437CC72-F4A8-4DC3-AFAB-D22C482C8100}"/>
          </ac:spMkLst>
        </pc:spChg>
        <pc:spChg chg="add del">
          <ac:chgData name="Sadie France" userId="S::s.france@uwtsd.ac.uk::b7d6a976-0449-421d-8e4f-ccb524b7ca6e" providerId="AD" clId="Web-{E64485D3-3B2E-2BE6-8E3F-5EED57A78BEA}" dt="2024-04-12T10:24:23.488" v="781"/>
          <ac:spMkLst>
            <pc:docMk/>
            <pc:sldMk cId="42698534" sldId="289"/>
            <ac:spMk id="1054" creationId="{45D37F4E-DDB4-456B-97E0-9937730A039F}"/>
          </ac:spMkLst>
        </pc:spChg>
        <pc:spChg chg="add del">
          <ac:chgData name="Sadie France" userId="S::s.france@uwtsd.ac.uk::b7d6a976-0449-421d-8e4f-ccb524b7ca6e" providerId="AD" clId="Web-{E64485D3-3B2E-2BE6-8E3F-5EED57A78BEA}" dt="2024-04-12T10:24:23.488" v="781"/>
          <ac:spMkLst>
            <pc:docMk/>
            <pc:sldMk cId="42698534" sldId="289"/>
            <ac:spMk id="1056" creationId="{B2DD41CD-8F47-4F56-AD12-4E2FF7696987}"/>
          </ac:spMkLst>
        </pc:spChg>
        <pc:spChg chg="add">
          <ac:chgData name="Sadie France" userId="S::s.france@uwtsd.ac.uk::b7d6a976-0449-421d-8e4f-ccb524b7ca6e" providerId="AD" clId="Web-{E64485D3-3B2E-2BE6-8E3F-5EED57A78BEA}" dt="2024-04-12T10:24:23.488" v="782"/>
          <ac:spMkLst>
            <pc:docMk/>
            <pc:sldMk cId="42698534" sldId="289"/>
            <ac:spMk id="1058" creationId="{D19BB8BE-1351-4D9B-B761-F84A0B5B6519}"/>
          </ac:spMkLst>
        </pc:spChg>
        <pc:picChg chg="mod ord">
          <ac:chgData name="Sadie France" userId="S::s.france@uwtsd.ac.uk::b7d6a976-0449-421d-8e4f-ccb524b7ca6e" providerId="AD" clId="Web-{E64485D3-3B2E-2BE6-8E3F-5EED57A78BEA}" dt="2024-04-12T10:24:23.488" v="782"/>
          <ac:picMkLst>
            <pc:docMk/>
            <pc:sldMk cId="42698534" sldId="289"/>
            <ac:picMk id="1038" creationId="{00000000-0000-0000-0000-000000000000}"/>
          </ac:picMkLst>
        </pc:picChg>
      </pc:sldChg>
      <pc:sldChg chg="addSp delSp modSp">
        <pc:chgData name="Sadie France" userId="S::s.france@uwtsd.ac.uk::b7d6a976-0449-421d-8e4f-ccb524b7ca6e" providerId="AD" clId="Web-{E64485D3-3B2E-2BE6-8E3F-5EED57A78BEA}" dt="2024-04-12T10:16:23.775" v="719" actId="20577"/>
        <pc:sldMkLst>
          <pc:docMk/>
          <pc:sldMk cId="2900090536" sldId="292"/>
        </pc:sldMkLst>
        <pc:spChg chg="mod">
          <ac:chgData name="Sadie France" userId="S::s.france@uwtsd.ac.uk::b7d6a976-0449-421d-8e4f-ccb524b7ca6e" providerId="AD" clId="Web-{E64485D3-3B2E-2BE6-8E3F-5EED57A78BEA}" dt="2024-04-12T10:16:14.696" v="717"/>
          <ac:spMkLst>
            <pc:docMk/>
            <pc:sldMk cId="2900090536" sldId="292"/>
            <ac:spMk id="2" creationId="{00000000-0000-0000-0000-000000000000}"/>
          </ac:spMkLst>
        </pc:spChg>
        <pc:spChg chg="mod ord">
          <ac:chgData name="Sadie France" userId="S::s.france@uwtsd.ac.uk::b7d6a976-0449-421d-8e4f-ccb524b7ca6e" providerId="AD" clId="Web-{E64485D3-3B2E-2BE6-8E3F-5EED57A78BEA}" dt="2024-04-12T10:16:23.775" v="719" actId="20577"/>
          <ac:spMkLst>
            <pc:docMk/>
            <pc:sldMk cId="2900090536" sldId="292"/>
            <ac:spMk id="3" creationId="{00000000-0000-0000-0000-000000000000}"/>
          </ac:spMkLst>
        </pc:spChg>
        <pc:spChg chg="del">
          <ac:chgData name="Sadie France" userId="S::s.france@uwtsd.ac.uk::b7d6a976-0449-421d-8e4f-ccb524b7ca6e" providerId="AD" clId="Web-{E64485D3-3B2E-2BE6-8E3F-5EED57A78BEA}" dt="2024-04-12T10:15:44.821" v="715"/>
          <ac:spMkLst>
            <pc:docMk/>
            <pc:sldMk cId="2900090536" sldId="292"/>
            <ac:spMk id="8" creationId="{09588DA8-065E-4F6F-8EFD-43104AB2E0CF}"/>
          </ac:spMkLst>
        </pc:spChg>
        <pc:spChg chg="del">
          <ac:chgData name="Sadie France" userId="S::s.france@uwtsd.ac.uk::b7d6a976-0449-421d-8e4f-ccb524b7ca6e" providerId="AD" clId="Web-{E64485D3-3B2E-2BE6-8E3F-5EED57A78BEA}" dt="2024-04-12T10:15:44.821" v="715"/>
          <ac:spMkLst>
            <pc:docMk/>
            <pc:sldMk cId="2900090536" sldId="292"/>
            <ac:spMk id="10" creationId="{C4285719-470E-454C-AF62-8323075F1F5B}"/>
          </ac:spMkLst>
        </pc:spChg>
        <pc:spChg chg="del">
          <ac:chgData name="Sadie France" userId="S::s.france@uwtsd.ac.uk::b7d6a976-0449-421d-8e4f-ccb524b7ca6e" providerId="AD" clId="Web-{E64485D3-3B2E-2BE6-8E3F-5EED57A78BEA}" dt="2024-04-12T10:15:44.821" v="715"/>
          <ac:spMkLst>
            <pc:docMk/>
            <pc:sldMk cId="2900090536" sldId="292"/>
            <ac:spMk id="12" creationId="{CD9FE4EF-C4D8-49A0-B2FF-81D8DB7D8A24}"/>
          </ac:spMkLst>
        </pc:spChg>
        <pc:spChg chg="del">
          <ac:chgData name="Sadie France" userId="S::s.france@uwtsd.ac.uk::b7d6a976-0449-421d-8e4f-ccb524b7ca6e" providerId="AD" clId="Web-{E64485D3-3B2E-2BE6-8E3F-5EED57A78BEA}" dt="2024-04-12T10:15:44.821" v="715"/>
          <ac:spMkLst>
            <pc:docMk/>
            <pc:sldMk cId="2900090536" sldId="292"/>
            <ac:spMk id="14" creationId="{4300840D-0A0B-4512-BACA-B439D5B9C57C}"/>
          </ac:spMkLst>
        </pc:spChg>
        <pc:spChg chg="del">
          <ac:chgData name="Sadie France" userId="S::s.france@uwtsd.ac.uk::b7d6a976-0449-421d-8e4f-ccb524b7ca6e" providerId="AD" clId="Web-{E64485D3-3B2E-2BE6-8E3F-5EED57A78BEA}" dt="2024-04-12T10:15:44.821" v="715"/>
          <ac:spMkLst>
            <pc:docMk/>
            <pc:sldMk cId="2900090536" sldId="292"/>
            <ac:spMk id="16" creationId="{D2B78728-A580-49A7-84F9-6EF6F583ADE0}"/>
          </ac:spMkLst>
        </pc:spChg>
        <pc:spChg chg="del">
          <ac:chgData name="Sadie France" userId="S::s.france@uwtsd.ac.uk::b7d6a976-0449-421d-8e4f-ccb524b7ca6e" providerId="AD" clId="Web-{E64485D3-3B2E-2BE6-8E3F-5EED57A78BEA}" dt="2024-04-12T10:15:44.821" v="715"/>
          <ac:spMkLst>
            <pc:docMk/>
            <pc:sldMk cId="2900090536" sldId="292"/>
            <ac:spMk id="18" creationId="{38FAA1A1-D861-433F-88FA-1E9D6FD31D11}"/>
          </ac:spMkLst>
        </pc:spChg>
        <pc:spChg chg="del">
          <ac:chgData name="Sadie France" userId="S::s.france@uwtsd.ac.uk::b7d6a976-0449-421d-8e4f-ccb524b7ca6e" providerId="AD" clId="Web-{E64485D3-3B2E-2BE6-8E3F-5EED57A78BEA}" dt="2024-04-12T10:15:44.821" v="715"/>
          <ac:spMkLst>
            <pc:docMk/>
            <pc:sldMk cId="2900090536" sldId="292"/>
            <ac:spMk id="20" creationId="{8D71EDA1-87BF-4D5D-AB79-F346FD19278A}"/>
          </ac:spMkLst>
        </pc:spChg>
        <pc:spChg chg="add del">
          <ac:chgData name="Sadie France" userId="S::s.france@uwtsd.ac.uk::b7d6a976-0449-421d-8e4f-ccb524b7ca6e" providerId="AD" clId="Web-{E64485D3-3B2E-2BE6-8E3F-5EED57A78BEA}" dt="2024-04-12T10:16:14.696" v="717"/>
          <ac:spMkLst>
            <pc:docMk/>
            <pc:sldMk cId="2900090536" sldId="292"/>
            <ac:spMk id="25" creationId="{100EDD19-6802-4EC3-95CE-CFFAB042CFD6}"/>
          </ac:spMkLst>
        </pc:spChg>
        <pc:spChg chg="add del">
          <ac:chgData name="Sadie France" userId="S::s.france@uwtsd.ac.uk::b7d6a976-0449-421d-8e4f-ccb524b7ca6e" providerId="AD" clId="Web-{E64485D3-3B2E-2BE6-8E3F-5EED57A78BEA}" dt="2024-04-12T10:16:14.696" v="717"/>
          <ac:spMkLst>
            <pc:docMk/>
            <pc:sldMk cId="2900090536" sldId="292"/>
            <ac:spMk id="27" creationId="{DB17E863-922E-4C26-BD64-E8FD41D28661}"/>
          </ac:spMkLst>
        </pc:spChg>
        <pc:spChg chg="add">
          <ac:chgData name="Sadie France" userId="S::s.france@uwtsd.ac.uk::b7d6a976-0449-421d-8e4f-ccb524b7ca6e" providerId="AD" clId="Web-{E64485D3-3B2E-2BE6-8E3F-5EED57A78BEA}" dt="2024-04-12T10:16:14.696" v="717"/>
          <ac:spMkLst>
            <pc:docMk/>
            <pc:sldMk cId="2900090536" sldId="292"/>
            <ac:spMk id="32" creationId="{B210AC1D-4063-4C6E-9528-FA9C4C0C18E6}"/>
          </ac:spMkLst>
        </pc:spChg>
        <pc:spChg chg="add">
          <ac:chgData name="Sadie France" userId="S::s.france@uwtsd.ac.uk::b7d6a976-0449-421d-8e4f-ccb524b7ca6e" providerId="AD" clId="Web-{E64485D3-3B2E-2BE6-8E3F-5EED57A78BEA}" dt="2024-04-12T10:16:14.696" v="717"/>
          <ac:spMkLst>
            <pc:docMk/>
            <pc:sldMk cId="2900090536" sldId="292"/>
            <ac:spMk id="34" creationId="{02F8C595-E68C-4306-AED8-DC7826A0A506}"/>
          </ac:spMkLst>
        </pc:spChg>
        <pc:picChg chg="add mod">
          <ac:chgData name="Sadie France" userId="S::s.france@uwtsd.ac.uk::b7d6a976-0449-421d-8e4f-ccb524b7ca6e" providerId="AD" clId="Web-{E64485D3-3B2E-2BE6-8E3F-5EED57A78BEA}" dt="2024-04-12T10:16:14.696" v="717"/>
          <ac:picMkLst>
            <pc:docMk/>
            <pc:sldMk cId="2900090536" sldId="292"/>
            <ac:picMk id="4" creationId="{52FB6956-D2A1-B55F-D26C-48279B9CEB24}"/>
          </ac:picMkLst>
        </pc:picChg>
      </pc:sldChg>
      <pc:sldChg chg="addSp delSp modSp">
        <pc:chgData name="Sadie France" userId="S::s.france@uwtsd.ac.uk::b7d6a976-0449-421d-8e4f-ccb524b7ca6e" providerId="AD" clId="Web-{E64485D3-3B2E-2BE6-8E3F-5EED57A78BEA}" dt="2024-04-12T10:15:35.727" v="714" actId="20577"/>
        <pc:sldMkLst>
          <pc:docMk/>
          <pc:sldMk cId="1098448375" sldId="293"/>
        </pc:sldMkLst>
        <pc:spChg chg="mod">
          <ac:chgData name="Sadie France" userId="S::s.france@uwtsd.ac.uk::b7d6a976-0449-421d-8e4f-ccb524b7ca6e" providerId="AD" clId="Web-{E64485D3-3B2E-2BE6-8E3F-5EED57A78BEA}" dt="2024-04-12T10:14:53.101" v="711"/>
          <ac:spMkLst>
            <pc:docMk/>
            <pc:sldMk cId="1098448375" sldId="293"/>
            <ac:spMk id="2" creationId="{00000000-0000-0000-0000-000000000000}"/>
          </ac:spMkLst>
        </pc:spChg>
        <pc:spChg chg="mod">
          <ac:chgData name="Sadie France" userId="S::s.france@uwtsd.ac.uk::b7d6a976-0449-421d-8e4f-ccb524b7ca6e" providerId="AD" clId="Web-{E64485D3-3B2E-2BE6-8E3F-5EED57A78BEA}" dt="2024-04-12T10:15:35.727" v="714" actId="20577"/>
          <ac:spMkLst>
            <pc:docMk/>
            <pc:sldMk cId="1098448375" sldId="293"/>
            <ac:spMk id="3" creationId="{00000000-0000-0000-0000-000000000000}"/>
          </ac:spMkLst>
        </pc:spChg>
        <pc:spChg chg="del">
          <ac:chgData name="Sadie France" userId="S::s.france@uwtsd.ac.uk::b7d6a976-0449-421d-8e4f-ccb524b7ca6e" providerId="AD" clId="Web-{E64485D3-3B2E-2BE6-8E3F-5EED57A78BEA}" dt="2024-04-12T10:14:53.101" v="711"/>
          <ac:spMkLst>
            <pc:docMk/>
            <pc:sldMk cId="1098448375" sldId="293"/>
            <ac:spMk id="8" creationId="{09588DA8-065E-4F6F-8EFD-43104AB2E0CF}"/>
          </ac:spMkLst>
        </pc:spChg>
        <pc:spChg chg="del">
          <ac:chgData name="Sadie France" userId="S::s.france@uwtsd.ac.uk::b7d6a976-0449-421d-8e4f-ccb524b7ca6e" providerId="AD" clId="Web-{E64485D3-3B2E-2BE6-8E3F-5EED57A78BEA}" dt="2024-04-12T10:14:53.101" v="711"/>
          <ac:spMkLst>
            <pc:docMk/>
            <pc:sldMk cId="1098448375" sldId="293"/>
            <ac:spMk id="10" creationId="{C4285719-470E-454C-AF62-8323075F1F5B}"/>
          </ac:spMkLst>
        </pc:spChg>
        <pc:spChg chg="del">
          <ac:chgData name="Sadie France" userId="S::s.france@uwtsd.ac.uk::b7d6a976-0449-421d-8e4f-ccb524b7ca6e" providerId="AD" clId="Web-{E64485D3-3B2E-2BE6-8E3F-5EED57A78BEA}" dt="2024-04-12T10:14:53.101" v="711"/>
          <ac:spMkLst>
            <pc:docMk/>
            <pc:sldMk cId="1098448375" sldId="293"/>
            <ac:spMk id="12" creationId="{CD9FE4EF-C4D8-49A0-B2FF-81D8DB7D8A24}"/>
          </ac:spMkLst>
        </pc:spChg>
        <pc:spChg chg="del">
          <ac:chgData name="Sadie France" userId="S::s.france@uwtsd.ac.uk::b7d6a976-0449-421d-8e4f-ccb524b7ca6e" providerId="AD" clId="Web-{E64485D3-3B2E-2BE6-8E3F-5EED57A78BEA}" dt="2024-04-12T10:14:53.101" v="711"/>
          <ac:spMkLst>
            <pc:docMk/>
            <pc:sldMk cId="1098448375" sldId="293"/>
            <ac:spMk id="14" creationId="{4300840D-0A0B-4512-BACA-B439D5B9C57C}"/>
          </ac:spMkLst>
        </pc:spChg>
        <pc:spChg chg="del">
          <ac:chgData name="Sadie France" userId="S::s.france@uwtsd.ac.uk::b7d6a976-0449-421d-8e4f-ccb524b7ca6e" providerId="AD" clId="Web-{E64485D3-3B2E-2BE6-8E3F-5EED57A78BEA}" dt="2024-04-12T10:14:53.101" v="711"/>
          <ac:spMkLst>
            <pc:docMk/>
            <pc:sldMk cId="1098448375" sldId="293"/>
            <ac:spMk id="16" creationId="{D2B78728-A580-49A7-84F9-6EF6F583ADE0}"/>
          </ac:spMkLst>
        </pc:spChg>
        <pc:spChg chg="del">
          <ac:chgData name="Sadie France" userId="S::s.france@uwtsd.ac.uk::b7d6a976-0449-421d-8e4f-ccb524b7ca6e" providerId="AD" clId="Web-{E64485D3-3B2E-2BE6-8E3F-5EED57A78BEA}" dt="2024-04-12T10:14:53.101" v="711"/>
          <ac:spMkLst>
            <pc:docMk/>
            <pc:sldMk cId="1098448375" sldId="293"/>
            <ac:spMk id="18" creationId="{38FAA1A1-D861-433F-88FA-1E9D6FD31D11}"/>
          </ac:spMkLst>
        </pc:spChg>
        <pc:spChg chg="del">
          <ac:chgData name="Sadie France" userId="S::s.france@uwtsd.ac.uk::b7d6a976-0449-421d-8e4f-ccb524b7ca6e" providerId="AD" clId="Web-{E64485D3-3B2E-2BE6-8E3F-5EED57A78BEA}" dt="2024-04-12T10:14:53.101" v="711"/>
          <ac:spMkLst>
            <pc:docMk/>
            <pc:sldMk cId="1098448375" sldId="293"/>
            <ac:spMk id="20" creationId="{8D71EDA1-87BF-4D5D-AB79-F346FD19278A}"/>
          </ac:spMkLst>
        </pc:spChg>
        <pc:picChg chg="add mod">
          <ac:chgData name="Sadie France" userId="S::s.france@uwtsd.ac.uk::b7d6a976-0449-421d-8e4f-ccb524b7ca6e" providerId="AD" clId="Web-{E64485D3-3B2E-2BE6-8E3F-5EED57A78BEA}" dt="2024-04-12T10:15:10.757" v="713" actId="1076"/>
          <ac:picMkLst>
            <pc:docMk/>
            <pc:sldMk cId="1098448375" sldId="293"/>
            <ac:picMk id="4" creationId="{2B581EE9-1943-35E9-E7BE-AE40F4932CA4}"/>
          </ac:picMkLst>
        </pc:picChg>
        <pc:picChg chg="add">
          <ac:chgData name="Sadie France" userId="S::s.france@uwtsd.ac.uk::b7d6a976-0449-421d-8e4f-ccb524b7ca6e" providerId="AD" clId="Web-{E64485D3-3B2E-2BE6-8E3F-5EED57A78BEA}" dt="2024-04-12T10:14:53.101" v="711"/>
          <ac:picMkLst>
            <pc:docMk/>
            <pc:sldMk cId="1098448375" sldId="293"/>
            <ac:picMk id="22" creationId="{DACF3FA4-1F9E-EF1E-F53B-A07CA5E6F8D7}"/>
          </ac:picMkLst>
        </pc:picChg>
        <pc:cxnChg chg="add">
          <ac:chgData name="Sadie France" userId="S::s.france@uwtsd.ac.uk::b7d6a976-0449-421d-8e4f-ccb524b7ca6e" providerId="AD" clId="Web-{E64485D3-3B2E-2BE6-8E3F-5EED57A78BEA}" dt="2024-04-12T10:14:53.101" v="711"/>
          <ac:cxnSpMkLst>
            <pc:docMk/>
            <pc:sldMk cId="1098448375" sldId="293"/>
            <ac:cxnSpMk id="26" creationId="{1503BFE4-729B-D9D0-C17B-501E6AF1127A}"/>
          </ac:cxnSpMkLst>
        </pc:cxnChg>
      </pc:sldChg>
      <pc:sldChg chg="addSp delSp modSp">
        <pc:chgData name="Sadie France" userId="S::s.france@uwtsd.ac.uk::b7d6a976-0449-421d-8e4f-ccb524b7ca6e" providerId="AD" clId="Web-{E64485D3-3B2E-2BE6-8E3F-5EED57A78BEA}" dt="2024-04-12T10:14:47.366" v="710" actId="20577"/>
        <pc:sldMkLst>
          <pc:docMk/>
          <pc:sldMk cId="3187881769" sldId="294"/>
        </pc:sldMkLst>
        <pc:spChg chg="mod">
          <ac:chgData name="Sadie France" userId="S::s.france@uwtsd.ac.uk::b7d6a976-0449-421d-8e4f-ccb524b7ca6e" providerId="AD" clId="Web-{E64485D3-3B2E-2BE6-8E3F-5EED57A78BEA}" dt="2024-04-12T10:14:38.679" v="708"/>
          <ac:spMkLst>
            <pc:docMk/>
            <pc:sldMk cId="3187881769" sldId="294"/>
            <ac:spMk id="2" creationId="{00000000-0000-0000-0000-000000000000}"/>
          </ac:spMkLst>
        </pc:spChg>
        <pc:spChg chg="mod">
          <ac:chgData name="Sadie France" userId="S::s.france@uwtsd.ac.uk::b7d6a976-0449-421d-8e4f-ccb524b7ca6e" providerId="AD" clId="Web-{E64485D3-3B2E-2BE6-8E3F-5EED57A78BEA}" dt="2024-04-12T10:14:47.366" v="710" actId="20577"/>
          <ac:spMkLst>
            <pc:docMk/>
            <pc:sldMk cId="3187881769" sldId="294"/>
            <ac:spMk id="3" creationId="{00000000-0000-0000-0000-000000000000}"/>
          </ac:spMkLst>
        </pc:spChg>
        <pc:spChg chg="del">
          <ac:chgData name="Sadie France" userId="S::s.france@uwtsd.ac.uk::b7d6a976-0449-421d-8e4f-ccb524b7ca6e" providerId="AD" clId="Web-{E64485D3-3B2E-2BE6-8E3F-5EED57A78BEA}" dt="2024-04-12T10:14:14.600" v="706"/>
          <ac:spMkLst>
            <pc:docMk/>
            <pc:sldMk cId="3187881769" sldId="294"/>
            <ac:spMk id="8" creationId="{09588DA8-065E-4F6F-8EFD-43104AB2E0CF}"/>
          </ac:spMkLst>
        </pc:spChg>
        <pc:spChg chg="del">
          <ac:chgData name="Sadie France" userId="S::s.france@uwtsd.ac.uk::b7d6a976-0449-421d-8e4f-ccb524b7ca6e" providerId="AD" clId="Web-{E64485D3-3B2E-2BE6-8E3F-5EED57A78BEA}" dt="2024-04-12T10:14:14.600" v="706"/>
          <ac:spMkLst>
            <pc:docMk/>
            <pc:sldMk cId="3187881769" sldId="294"/>
            <ac:spMk id="10" creationId="{C4285719-470E-454C-AF62-8323075F1F5B}"/>
          </ac:spMkLst>
        </pc:spChg>
        <pc:spChg chg="del">
          <ac:chgData name="Sadie France" userId="S::s.france@uwtsd.ac.uk::b7d6a976-0449-421d-8e4f-ccb524b7ca6e" providerId="AD" clId="Web-{E64485D3-3B2E-2BE6-8E3F-5EED57A78BEA}" dt="2024-04-12T10:14:14.600" v="706"/>
          <ac:spMkLst>
            <pc:docMk/>
            <pc:sldMk cId="3187881769" sldId="294"/>
            <ac:spMk id="12" creationId="{CD9FE4EF-C4D8-49A0-B2FF-81D8DB7D8A24}"/>
          </ac:spMkLst>
        </pc:spChg>
        <pc:spChg chg="del">
          <ac:chgData name="Sadie France" userId="S::s.france@uwtsd.ac.uk::b7d6a976-0449-421d-8e4f-ccb524b7ca6e" providerId="AD" clId="Web-{E64485D3-3B2E-2BE6-8E3F-5EED57A78BEA}" dt="2024-04-12T10:14:14.600" v="706"/>
          <ac:spMkLst>
            <pc:docMk/>
            <pc:sldMk cId="3187881769" sldId="294"/>
            <ac:spMk id="14" creationId="{4300840D-0A0B-4512-BACA-B439D5B9C57C}"/>
          </ac:spMkLst>
        </pc:spChg>
        <pc:spChg chg="del">
          <ac:chgData name="Sadie France" userId="S::s.france@uwtsd.ac.uk::b7d6a976-0449-421d-8e4f-ccb524b7ca6e" providerId="AD" clId="Web-{E64485D3-3B2E-2BE6-8E3F-5EED57A78BEA}" dt="2024-04-12T10:14:14.600" v="706"/>
          <ac:spMkLst>
            <pc:docMk/>
            <pc:sldMk cId="3187881769" sldId="294"/>
            <ac:spMk id="16" creationId="{D2B78728-A580-49A7-84F9-6EF6F583ADE0}"/>
          </ac:spMkLst>
        </pc:spChg>
        <pc:spChg chg="del">
          <ac:chgData name="Sadie France" userId="S::s.france@uwtsd.ac.uk::b7d6a976-0449-421d-8e4f-ccb524b7ca6e" providerId="AD" clId="Web-{E64485D3-3B2E-2BE6-8E3F-5EED57A78BEA}" dt="2024-04-12T10:14:14.600" v="706"/>
          <ac:spMkLst>
            <pc:docMk/>
            <pc:sldMk cId="3187881769" sldId="294"/>
            <ac:spMk id="18" creationId="{38FAA1A1-D861-433F-88FA-1E9D6FD31D11}"/>
          </ac:spMkLst>
        </pc:spChg>
        <pc:spChg chg="del">
          <ac:chgData name="Sadie France" userId="S::s.france@uwtsd.ac.uk::b7d6a976-0449-421d-8e4f-ccb524b7ca6e" providerId="AD" clId="Web-{E64485D3-3B2E-2BE6-8E3F-5EED57A78BEA}" dt="2024-04-12T10:14:14.600" v="706"/>
          <ac:spMkLst>
            <pc:docMk/>
            <pc:sldMk cId="3187881769" sldId="294"/>
            <ac:spMk id="20" creationId="{8D71EDA1-87BF-4D5D-AB79-F346FD19278A}"/>
          </ac:spMkLst>
        </pc:spChg>
        <pc:spChg chg="add del">
          <ac:chgData name="Sadie France" userId="S::s.france@uwtsd.ac.uk::b7d6a976-0449-421d-8e4f-ccb524b7ca6e" providerId="AD" clId="Web-{E64485D3-3B2E-2BE6-8E3F-5EED57A78BEA}" dt="2024-04-12T10:14:38.679" v="708"/>
          <ac:spMkLst>
            <pc:docMk/>
            <pc:sldMk cId="3187881769" sldId="294"/>
            <ac:spMk id="25" creationId="{C05CBC3C-2E5A-4839-8B9B-2E5A6ADF0F58}"/>
          </ac:spMkLst>
        </pc:spChg>
        <pc:spChg chg="add del">
          <ac:chgData name="Sadie France" userId="S::s.france@uwtsd.ac.uk::b7d6a976-0449-421d-8e4f-ccb524b7ca6e" providerId="AD" clId="Web-{E64485D3-3B2E-2BE6-8E3F-5EED57A78BEA}" dt="2024-04-12T10:14:38.679" v="708"/>
          <ac:spMkLst>
            <pc:docMk/>
            <pc:sldMk cId="3187881769" sldId="294"/>
            <ac:spMk id="27" creationId="{827FF362-FC97-4BF5-949B-D4ADFA26E457}"/>
          </ac:spMkLst>
        </pc:spChg>
        <pc:spChg chg="add">
          <ac:chgData name="Sadie France" userId="S::s.france@uwtsd.ac.uk::b7d6a976-0449-421d-8e4f-ccb524b7ca6e" providerId="AD" clId="Web-{E64485D3-3B2E-2BE6-8E3F-5EED57A78BEA}" dt="2024-04-12T10:14:38.679" v="708"/>
          <ac:spMkLst>
            <pc:docMk/>
            <pc:sldMk cId="3187881769" sldId="294"/>
            <ac:spMk id="32" creationId="{45D37F4E-DDB4-456B-97E0-9937730A039F}"/>
          </ac:spMkLst>
        </pc:spChg>
        <pc:spChg chg="add">
          <ac:chgData name="Sadie France" userId="S::s.france@uwtsd.ac.uk::b7d6a976-0449-421d-8e4f-ccb524b7ca6e" providerId="AD" clId="Web-{E64485D3-3B2E-2BE6-8E3F-5EED57A78BEA}" dt="2024-04-12T10:14:38.679" v="708"/>
          <ac:spMkLst>
            <pc:docMk/>
            <pc:sldMk cId="3187881769" sldId="294"/>
            <ac:spMk id="34" creationId="{B2DD41CD-8F47-4F56-AD12-4E2FF7696987}"/>
          </ac:spMkLst>
        </pc:spChg>
        <pc:picChg chg="add mod">
          <ac:chgData name="Sadie France" userId="S::s.france@uwtsd.ac.uk::b7d6a976-0449-421d-8e4f-ccb524b7ca6e" providerId="AD" clId="Web-{E64485D3-3B2E-2BE6-8E3F-5EED57A78BEA}" dt="2024-04-12T10:14:38.679" v="708"/>
          <ac:picMkLst>
            <pc:docMk/>
            <pc:sldMk cId="3187881769" sldId="294"/>
            <ac:picMk id="4" creationId="{0CE87284-E2C1-9652-64D6-E7A4457E0206}"/>
          </ac:picMkLst>
        </pc:picChg>
      </pc:sldChg>
      <pc:sldChg chg="addSp delSp modSp">
        <pc:chgData name="Sadie France" userId="S::s.france@uwtsd.ac.uk::b7d6a976-0449-421d-8e4f-ccb524b7ca6e" providerId="AD" clId="Web-{E64485D3-3B2E-2BE6-8E3F-5EED57A78BEA}" dt="2024-04-12T10:16:54.025" v="723"/>
        <pc:sldMkLst>
          <pc:docMk/>
          <pc:sldMk cId="167361659" sldId="295"/>
        </pc:sldMkLst>
        <pc:spChg chg="mod">
          <ac:chgData name="Sadie France" userId="S::s.france@uwtsd.ac.uk::b7d6a976-0449-421d-8e4f-ccb524b7ca6e" providerId="AD" clId="Web-{E64485D3-3B2E-2BE6-8E3F-5EED57A78BEA}" dt="2024-04-12T10:16:54.025" v="723"/>
          <ac:spMkLst>
            <pc:docMk/>
            <pc:sldMk cId="167361659" sldId="295"/>
            <ac:spMk id="2" creationId="{00000000-0000-0000-0000-000000000000}"/>
          </ac:spMkLst>
        </pc:spChg>
        <pc:spChg chg="mod">
          <ac:chgData name="Sadie France" userId="S::s.france@uwtsd.ac.uk::b7d6a976-0449-421d-8e4f-ccb524b7ca6e" providerId="AD" clId="Web-{E64485D3-3B2E-2BE6-8E3F-5EED57A78BEA}" dt="2024-04-12T10:16:54.025" v="723"/>
          <ac:spMkLst>
            <pc:docMk/>
            <pc:sldMk cId="167361659" sldId="295"/>
            <ac:spMk id="3" creationId="{00000000-0000-0000-0000-000000000000}"/>
          </ac:spMkLst>
        </pc:spChg>
        <pc:spChg chg="del">
          <ac:chgData name="Sadie France" userId="S::s.france@uwtsd.ac.uk::b7d6a976-0449-421d-8e4f-ccb524b7ca6e" providerId="AD" clId="Web-{E64485D3-3B2E-2BE6-8E3F-5EED57A78BEA}" dt="2024-04-12T10:16:29.900" v="720"/>
          <ac:spMkLst>
            <pc:docMk/>
            <pc:sldMk cId="167361659" sldId="295"/>
            <ac:spMk id="8" creationId="{09588DA8-065E-4F6F-8EFD-43104AB2E0CF}"/>
          </ac:spMkLst>
        </pc:spChg>
        <pc:spChg chg="del">
          <ac:chgData name="Sadie France" userId="S::s.france@uwtsd.ac.uk::b7d6a976-0449-421d-8e4f-ccb524b7ca6e" providerId="AD" clId="Web-{E64485D3-3B2E-2BE6-8E3F-5EED57A78BEA}" dt="2024-04-12T10:16:29.900" v="720"/>
          <ac:spMkLst>
            <pc:docMk/>
            <pc:sldMk cId="167361659" sldId="295"/>
            <ac:spMk id="10" creationId="{C4285719-470E-454C-AF62-8323075F1F5B}"/>
          </ac:spMkLst>
        </pc:spChg>
        <pc:spChg chg="del">
          <ac:chgData name="Sadie France" userId="S::s.france@uwtsd.ac.uk::b7d6a976-0449-421d-8e4f-ccb524b7ca6e" providerId="AD" clId="Web-{E64485D3-3B2E-2BE6-8E3F-5EED57A78BEA}" dt="2024-04-12T10:16:29.900" v="720"/>
          <ac:spMkLst>
            <pc:docMk/>
            <pc:sldMk cId="167361659" sldId="295"/>
            <ac:spMk id="12" creationId="{CD9FE4EF-C4D8-49A0-B2FF-81D8DB7D8A24}"/>
          </ac:spMkLst>
        </pc:spChg>
        <pc:spChg chg="del">
          <ac:chgData name="Sadie France" userId="S::s.france@uwtsd.ac.uk::b7d6a976-0449-421d-8e4f-ccb524b7ca6e" providerId="AD" clId="Web-{E64485D3-3B2E-2BE6-8E3F-5EED57A78BEA}" dt="2024-04-12T10:16:29.900" v="720"/>
          <ac:spMkLst>
            <pc:docMk/>
            <pc:sldMk cId="167361659" sldId="295"/>
            <ac:spMk id="14" creationId="{4300840D-0A0B-4512-BACA-B439D5B9C57C}"/>
          </ac:spMkLst>
        </pc:spChg>
        <pc:spChg chg="del">
          <ac:chgData name="Sadie France" userId="S::s.france@uwtsd.ac.uk::b7d6a976-0449-421d-8e4f-ccb524b7ca6e" providerId="AD" clId="Web-{E64485D3-3B2E-2BE6-8E3F-5EED57A78BEA}" dt="2024-04-12T10:16:29.900" v="720"/>
          <ac:spMkLst>
            <pc:docMk/>
            <pc:sldMk cId="167361659" sldId="295"/>
            <ac:spMk id="16" creationId="{D2B78728-A580-49A7-84F9-6EF6F583ADE0}"/>
          </ac:spMkLst>
        </pc:spChg>
        <pc:spChg chg="del">
          <ac:chgData name="Sadie France" userId="S::s.france@uwtsd.ac.uk::b7d6a976-0449-421d-8e4f-ccb524b7ca6e" providerId="AD" clId="Web-{E64485D3-3B2E-2BE6-8E3F-5EED57A78BEA}" dt="2024-04-12T10:16:29.900" v="720"/>
          <ac:spMkLst>
            <pc:docMk/>
            <pc:sldMk cId="167361659" sldId="295"/>
            <ac:spMk id="18" creationId="{38FAA1A1-D861-433F-88FA-1E9D6FD31D11}"/>
          </ac:spMkLst>
        </pc:spChg>
        <pc:spChg chg="del">
          <ac:chgData name="Sadie France" userId="S::s.france@uwtsd.ac.uk::b7d6a976-0449-421d-8e4f-ccb524b7ca6e" providerId="AD" clId="Web-{E64485D3-3B2E-2BE6-8E3F-5EED57A78BEA}" dt="2024-04-12T10:16:29.900" v="720"/>
          <ac:spMkLst>
            <pc:docMk/>
            <pc:sldMk cId="167361659" sldId="295"/>
            <ac:spMk id="20" creationId="{8D71EDA1-87BF-4D5D-AB79-F346FD19278A}"/>
          </ac:spMkLst>
        </pc:spChg>
        <pc:spChg chg="add del">
          <ac:chgData name="Sadie France" userId="S::s.france@uwtsd.ac.uk::b7d6a976-0449-421d-8e4f-ccb524b7ca6e" providerId="AD" clId="Web-{E64485D3-3B2E-2BE6-8E3F-5EED57A78BEA}" dt="2024-04-12T10:16:54.025" v="723"/>
          <ac:spMkLst>
            <pc:docMk/>
            <pc:sldMk cId="167361659" sldId="295"/>
            <ac:spMk id="26" creationId="{B210AC1D-4063-4C6E-9528-FA9C4C0C18E6}"/>
          </ac:spMkLst>
        </pc:spChg>
        <pc:spChg chg="add del">
          <ac:chgData name="Sadie France" userId="S::s.france@uwtsd.ac.uk::b7d6a976-0449-421d-8e4f-ccb524b7ca6e" providerId="AD" clId="Web-{E64485D3-3B2E-2BE6-8E3F-5EED57A78BEA}" dt="2024-04-12T10:16:54.025" v="723"/>
          <ac:spMkLst>
            <pc:docMk/>
            <pc:sldMk cId="167361659" sldId="295"/>
            <ac:spMk id="28" creationId="{02F8C595-E68C-4306-AED8-DC7826A0A506}"/>
          </ac:spMkLst>
        </pc:spChg>
        <pc:spChg chg="add">
          <ac:chgData name="Sadie France" userId="S::s.france@uwtsd.ac.uk::b7d6a976-0449-421d-8e4f-ccb524b7ca6e" providerId="AD" clId="Web-{E64485D3-3B2E-2BE6-8E3F-5EED57A78BEA}" dt="2024-04-12T10:16:54.025" v="723"/>
          <ac:spMkLst>
            <pc:docMk/>
            <pc:sldMk cId="167361659" sldId="295"/>
            <ac:spMk id="33" creationId="{9F7D5CDA-D291-4307-BF55-1381FED29634}"/>
          </ac:spMkLst>
        </pc:spChg>
        <pc:picChg chg="add mod ord">
          <ac:chgData name="Sadie France" userId="S::s.france@uwtsd.ac.uk::b7d6a976-0449-421d-8e4f-ccb524b7ca6e" providerId="AD" clId="Web-{E64485D3-3B2E-2BE6-8E3F-5EED57A78BEA}" dt="2024-04-12T10:16:54.025" v="723"/>
          <ac:picMkLst>
            <pc:docMk/>
            <pc:sldMk cId="167361659" sldId="295"/>
            <ac:picMk id="22" creationId="{A735EDEE-41CD-778F-695C-FABD6B6E5C61}"/>
          </ac:picMkLst>
        </pc:picChg>
      </pc:sldChg>
      <pc:sldChg chg="addSp delSp modSp">
        <pc:chgData name="Sadie France" userId="S::s.france@uwtsd.ac.uk::b7d6a976-0449-421d-8e4f-ccb524b7ca6e" providerId="AD" clId="Web-{E64485D3-3B2E-2BE6-8E3F-5EED57A78BEA}" dt="2024-04-12T10:17:34.542" v="730" actId="20577"/>
        <pc:sldMkLst>
          <pc:docMk/>
          <pc:sldMk cId="1527293509" sldId="296"/>
        </pc:sldMkLst>
        <pc:spChg chg="mod">
          <ac:chgData name="Sadie France" userId="S::s.france@uwtsd.ac.uk::b7d6a976-0449-421d-8e4f-ccb524b7ca6e" providerId="AD" clId="Web-{E64485D3-3B2E-2BE6-8E3F-5EED57A78BEA}" dt="2024-04-12T10:17:28.307" v="728"/>
          <ac:spMkLst>
            <pc:docMk/>
            <pc:sldMk cId="1527293509" sldId="296"/>
            <ac:spMk id="2" creationId="{00000000-0000-0000-0000-000000000000}"/>
          </ac:spMkLst>
        </pc:spChg>
        <pc:spChg chg="mod">
          <ac:chgData name="Sadie France" userId="S::s.france@uwtsd.ac.uk::b7d6a976-0449-421d-8e4f-ccb524b7ca6e" providerId="AD" clId="Web-{E64485D3-3B2E-2BE6-8E3F-5EED57A78BEA}" dt="2024-04-12T10:17:34.542" v="730" actId="20577"/>
          <ac:spMkLst>
            <pc:docMk/>
            <pc:sldMk cId="1527293509" sldId="296"/>
            <ac:spMk id="3" creationId="{00000000-0000-0000-0000-000000000000}"/>
          </ac:spMkLst>
        </pc:spChg>
        <pc:spChg chg="del">
          <ac:chgData name="Sadie France" userId="S::s.france@uwtsd.ac.uk::b7d6a976-0449-421d-8e4f-ccb524b7ca6e" providerId="AD" clId="Web-{E64485D3-3B2E-2BE6-8E3F-5EED57A78BEA}" dt="2024-04-12T10:17:28.307" v="728"/>
          <ac:spMkLst>
            <pc:docMk/>
            <pc:sldMk cId="1527293509" sldId="296"/>
            <ac:spMk id="8" creationId="{09588DA8-065E-4F6F-8EFD-43104AB2E0CF}"/>
          </ac:spMkLst>
        </pc:spChg>
        <pc:spChg chg="del">
          <ac:chgData name="Sadie France" userId="S::s.france@uwtsd.ac.uk::b7d6a976-0449-421d-8e4f-ccb524b7ca6e" providerId="AD" clId="Web-{E64485D3-3B2E-2BE6-8E3F-5EED57A78BEA}" dt="2024-04-12T10:17:28.307" v="728"/>
          <ac:spMkLst>
            <pc:docMk/>
            <pc:sldMk cId="1527293509" sldId="296"/>
            <ac:spMk id="10" creationId="{C4285719-470E-454C-AF62-8323075F1F5B}"/>
          </ac:spMkLst>
        </pc:spChg>
        <pc:spChg chg="del">
          <ac:chgData name="Sadie France" userId="S::s.france@uwtsd.ac.uk::b7d6a976-0449-421d-8e4f-ccb524b7ca6e" providerId="AD" clId="Web-{E64485D3-3B2E-2BE6-8E3F-5EED57A78BEA}" dt="2024-04-12T10:17:28.307" v="728"/>
          <ac:spMkLst>
            <pc:docMk/>
            <pc:sldMk cId="1527293509" sldId="296"/>
            <ac:spMk id="12" creationId="{CD9FE4EF-C4D8-49A0-B2FF-81D8DB7D8A24}"/>
          </ac:spMkLst>
        </pc:spChg>
        <pc:spChg chg="del">
          <ac:chgData name="Sadie France" userId="S::s.france@uwtsd.ac.uk::b7d6a976-0449-421d-8e4f-ccb524b7ca6e" providerId="AD" clId="Web-{E64485D3-3B2E-2BE6-8E3F-5EED57A78BEA}" dt="2024-04-12T10:17:28.307" v="728"/>
          <ac:spMkLst>
            <pc:docMk/>
            <pc:sldMk cId="1527293509" sldId="296"/>
            <ac:spMk id="14" creationId="{4300840D-0A0B-4512-BACA-B439D5B9C57C}"/>
          </ac:spMkLst>
        </pc:spChg>
        <pc:spChg chg="del">
          <ac:chgData name="Sadie France" userId="S::s.france@uwtsd.ac.uk::b7d6a976-0449-421d-8e4f-ccb524b7ca6e" providerId="AD" clId="Web-{E64485D3-3B2E-2BE6-8E3F-5EED57A78BEA}" dt="2024-04-12T10:17:28.307" v="728"/>
          <ac:spMkLst>
            <pc:docMk/>
            <pc:sldMk cId="1527293509" sldId="296"/>
            <ac:spMk id="16" creationId="{D2B78728-A580-49A7-84F9-6EF6F583ADE0}"/>
          </ac:spMkLst>
        </pc:spChg>
        <pc:spChg chg="del">
          <ac:chgData name="Sadie France" userId="S::s.france@uwtsd.ac.uk::b7d6a976-0449-421d-8e4f-ccb524b7ca6e" providerId="AD" clId="Web-{E64485D3-3B2E-2BE6-8E3F-5EED57A78BEA}" dt="2024-04-12T10:17:28.307" v="728"/>
          <ac:spMkLst>
            <pc:docMk/>
            <pc:sldMk cId="1527293509" sldId="296"/>
            <ac:spMk id="18" creationId="{38FAA1A1-D861-433F-88FA-1E9D6FD31D11}"/>
          </ac:spMkLst>
        </pc:spChg>
        <pc:spChg chg="del">
          <ac:chgData name="Sadie France" userId="S::s.france@uwtsd.ac.uk::b7d6a976-0449-421d-8e4f-ccb524b7ca6e" providerId="AD" clId="Web-{E64485D3-3B2E-2BE6-8E3F-5EED57A78BEA}" dt="2024-04-12T10:17:28.307" v="728"/>
          <ac:spMkLst>
            <pc:docMk/>
            <pc:sldMk cId="1527293509" sldId="296"/>
            <ac:spMk id="20" creationId="{8D71EDA1-87BF-4D5D-AB79-F346FD19278A}"/>
          </ac:spMkLst>
        </pc:spChg>
        <pc:spChg chg="add">
          <ac:chgData name="Sadie France" userId="S::s.france@uwtsd.ac.uk::b7d6a976-0449-421d-8e4f-ccb524b7ca6e" providerId="AD" clId="Web-{E64485D3-3B2E-2BE6-8E3F-5EED57A78BEA}" dt="2024-04-12T10:17:28.307" v="728"/>
          <ac:spMkLst>
            <pc:docMk/>
            <pc:sldMk cId="1527293509" sldId="296"/>
            <ac:spMk id="25" creationId="{777A147A-9ED8-46B4-8660-1B3C2AA880B5}"/>
          </ac:spMkLst>
        </pc:spChg>
        <pc:spChg chg="add">
          <ac:chgData name="Sadie France" userId="S::s.france@uwtsd.ac.uk::b7d6a976-0449-421d-8e4f-ccb524b7ca6e" providerId="AD" clId="Web-{E64485D3-3B2E-2BE6-8E3F-5EED57A78BEA}" dt="2024-04-12T10:17:28.307" v="728"/>
          <ac:spMkLst>
            <pc:docMk/>
            <pc:sldMk cId="1527293509" sldId="296"/>
            <ac:spMk id="27" creationId="{5D6C15A0-C087-4593-8414-2B4EC1CDC3DE}"/>
          </ac:spMkLst>
        </pc:spChg>
      </pc:sldChg>
      <pc:sldChg chg="modSp">
        <pc:chgData name="Sadie France" userId="S::s.france@uwtsd.ac.uk::b7d6a976-0449-421d-8e4f-ccb524b7ca6e" providerId="AD" clId="Web-{E64485D3-3B2E-2BE6-8E3F-5EED57A78BEA}" dt="2024-04-12T10:23:13.018" v="776" actId="20577"/>
        <pc:sldMkLst>
          <pc:docMk/>
          <pc:sldMk cId="2765433959" sldId="298"/>
        </pc:sldMkLst>
        <pc:spChg chg="mod">
          <ac:chgData name="Sadie France" userId="S::s.france@uwtsd.ac.uk::b7d6a976-0449-421d-8e4f-ccb524b7ca6e" providerId="AD" clId="Web-{E64485D3-3B2E-2BE6-8E3F-5EED57A78BEA}" dt="2024-04-12T10:23:13.018" v="776" actId="20577"/>
          <ac:spMkLst>
            <pc:docMk/>
            <pc:sldMk cId="2765433959" sldId="298"/>
            <ac:spMk id="3" creationId="{00000000-0000-0000-0000-000000000000}"/>
          </ac:spMkLst>
        </pc:spChg>
      </pc:sldChg>
      <pc:sldChg chg="addSp delSp modSp">
        <pc:chgData name="Sadie France" userId="S::s.france@uwtsd.ac.uk::b7d6a976-0449-421d-8e4f-ccb524b7ca6e" providerId="AD" clId="Web-{E64485D3-3B2E-2BE6-8E3F-5EED57A78BEA}" dt="2024-04-12T10:22:40.642" v="769" actId="20577"/>
        <pc:sldMkLst>
          <pc:docMk/>
          <pc:sldMk cId="531278145" sldId="299"/>
        </pc:sldMkLst>
        <pc:spChg chg="mod">
          <ac:chgData name="Sadie France" userId="S::s.france@uwtsd.ac.uk::b7d6a976-0449-421d-8e4f-ccb524b7ca6e" providerId="AD" clId="Web-{E64485D3-3B2E-2BE6-8E3F-5EED57A78BEA}" dt="2024-04-12T10:22:35.939" v="768"/>
          <ac:spMkLst>
            <pc:docMk/>
            <pc:sldMk cId="531278145" sldId="299"/>
            <ac:spMk id="2" creationId="{00000000-0000-0000-0000-000000000000}"/>
          </ac:spMkLst>
        </pc:spChg>
        <pc:spChg chg="mod">
          <ac:chgData name="Sadie France" userId="S::s.france@uwtsd.ac.uk::b7d6a976-0449-421d-8e4f-ccb524b7ca6e" providerId="AD" clId="Web-{E64485D3-3B2E-2BE6-8E3F-5EED57A78BEA}" dt="2024-04-12T10:22:40.642" v="769" actId="20577"/>
          <ac:spMkLst>
            <pc:docMk/>
            <pc:sldMk cId="531278145" sldId="299"/>
            <ac:spMk id="3" creationId="{00000000-0000-0000-0000-000000000000}"/>
          </ac:spMkLst>
        </pc:spChg>
        <pc:spChg chg="del">
          <ac:chgData name="Sadie France" userId="S::s.france@uwtsd.ac.uk::b7d6a976-0449-421d-8e4f-ccb524b7ca6e" providerId="AD" clId="Web-{E64485D3-3B2E-2BE6-8E3F-5EED57A78BEA}" dt="2024-04-12T10:22:35.939" v="768"/>
          <ac:spMkLst>
            <pc:docMk/>
            <pc:sldMk cId="531278145" sldId="299"/>
            <ac:spMk id="8" creationId="{09588DA8-065E-4F6F-8EFD-43104AB2E0CF}"/>
          </ac:spMkLst>
        </pc:spChg>
        <pc:spChg chg="del">
          <ac:chgData name="Sadie France" userId="S::s.france@uwtsd.ac.uk::b7d6a976-0449-421d-8e4f-ccb524b7ca6e" providerId="AD" clId="Web-{E64485D3-3B2E-2BE6-8E3F-5EED57A78BEA}" dt="2024-04-12T10:22:35.939" v="768"/>
          <ac:spMkLst>
            <pc:docMk/>
            <pc:sldMk cId="531278145" sldId="299"/>
            <ac:spMk id="10" creationId="{C4285719-470E-454C-AF62-8323075F1F5B}"/>
          </ac:spMkLst>
        </pc:spChg>
        <pc:spChg chg="del">
          <ac:chgData name="Sadie France" userId="S::s.france@uwtsd.ac.uk::b7d6a976-0449-421d-8e4f-ccb524b7ca6e" providerId="AD" clId="Web-{E64485D3-3B2E-2BE6-8E3F-5EED57A78BEA}" dt="2024-04-12T10:22:35.939" v="768"/>
          <ac:spMkLst>
            <pc:docMk/>
            <pc:sldMk cId="531278145" sldId="299"/>
            <ac:spMk id="12" creationId="{CD9FE4EF-C4D8-49A0-B2FF-81D8DB7D8A24}"/>
          </ac:spMkLst>
        </pc:spChg>
        <pc:spChg chg="del">
          <ac:chgData name="Sadie France" userId="S::s.france@uwtsd.ac.uk::b7d6a976-0449-421d-8e4f-ccb524b7ca6e" providerId="AD" clId="Web-{E64485D3-3B2E-2BE6-8E3F-5EED57A78BEA}" dt="2024-04-12T10:22:35.939" v="768"/>
          <ac:spMkLst>
            <pc:docMk/>
            <pc:sldMk cId="531278145" sldId="299"/>
            <ac:spMk id="14" creationId="{4300840D-0A0B-4512-BACA-B439D5B9C57C}"/>
          </ac:spMkLst>
        </pc:spChg>
        <pc:spChg chg="del">
          <ac:chgData name="Sadie France" userId="S::s.france@uwtsd.ac.uk::b7d6a976-0449-421d-8e4f-ccb524b7ca6e" providerId="AD" clId="Web-{E64485D3-3B2E-2BE6-8E3F-5EED57A78BEA}" dt="2024-04-12T10:22:35.939" v="768"/>
          <ac:spMkLst>
            <pc:docMk/>
            <pc:sldMk cId="531278145" sldId="299"/>
            <ac:spMk id="16" creationId="{D2B78728-A580-49A7-84F9-6EF6F583ADE0}"/>
          </ac:spMkLst>
        </pc:spChg>
        <pc:spChg chg="del">
          <ac:chgData name="Sadie France" userId="S::s.france@uwtsd.ac.uk::b7d6a976-0449-421d-8e4f-ccb524b7ca6e" providerId="AD" clId="Web-{E64485D3-3B2E-2BE6-8E3F-5EED57A78BEA}" dt="2024-04-12T10:22:35.939" v="768"/>
          <ac:spMkLst>
            <pc:docMk/>
            <pc:sldMk cId="531278145" sldId="299"/>
            <ac:spMk id="18" creationId="{38FAA1A1-D861-433F-88FA-1E9D6FD31D11}"/>
          </ac:spMkLst>
        </pc:spChg>
        <pc:spChg chg="del">
          <ac:chgData name="Sadie France" userId="S::s.france@uwtsd.ac.uk::b7d6a976-0449-421d-8e4f-ccb524b7ca6e" providerId="AD" clId="Web-{E64485D3-3B2E-2BE6-8E3F-5EED57A78BEA}" dt="2024-04-12T10:22:35.939" v="768"/>
          <ac:spMkLst>
            <pc:docMk/>
            <pc:sldMk cId="531278145" sldId="299"/>
            <ac:spMk id="20" creationId="{8D71EDA1-87BF-4D5D-AB79-F346FD19278A}"/>
          </ac:spMkLst>
        </pc:spChg>
        <pc:spChg chg="add">
          <ac:chgData name="Sadie France" userId="S::s.france@uwtsd.ac.uk::b7d6a976-0449-421d-8e4f-ccb524b7ca6e" providerId="AD" clId="Web-{E64485D3-3B2E-2BE6-8E3F-5EED57A78BEA}" dt="2024-04-12T10:22:35.939" v="768"/>
          <ac:spMkLst>
            <pc:docMk/>
            <pc:sldMk cId="531278145" sldId="299"/>
            <ac:spMk id="25" creationId="{100EDD19-6802-4EC3-95CE-CFFAB042CFD6}"/>
          </ac:spMkLst>
        </pc:spChg>
        <pc:spChg chg="add">
          <ac:chgData name="Sadie France" userId="S::s.france@uwtsd.ac.uk::b7d6a976-0449-421d-8e4f-ccb524b7ca6e" providerId="AD" clId="Web-{E64485D3-3B2E-2BE6-8E3F-5EED57A78BEA}" dt="2024-04-12T10:22:35.939" v="768"/>
          <ac:spMkLst>
            <pc:docMk/>
            <pc:sldMk cId="531278145" sldId="299"/>
            <ac:spMk id="27" creationId="{DB17E863-922E-4C26-BD64-E8FD41D28661}"/>
          </ac:spMkLst>
        </pc:spChg>
      </pc:sldChg>
      <pc:sldChg chg="addSp delSp modSp">
        <pc:chgData name="Sadie France" userId="S::s.france@uwtsd.ac.uk::b7d6a976-0449-421d-8e4f-ccb524b7ca6e" providerId="AD" clId="Web-{E64485D3-3B2E-2BE6-8E3F-5EED57A78BEA}" dt="2024-04-12T10:22:03.891" v="764"/>
        <pc:sldMkLst>
          <pc:docMk/>
          <pc:sldMk cId="1033463521" sldId="300"/>
        </pc:sldMkLst>
        <pc:spChg chg="mod">
          <ac:chgData name="Sadie France" userId="S::s.france@uwtsd.ac.uk::b7d6a976-0449-421d-8e4f-ccb524b7ca6e" providerId="AD" clId="Web-{E64485D3-3B2E-2BE6-8E3F-5EED57A78BEA}" dt="2024-04-12T10:22:03.891" v="764"/>
          <ac:spMkLst>
            <pc:docMk/>
            <pc:sldMk cId="1033463521" sldId="300"/>
            <ac:spMk id="2" creationId="{00000000-0000-0000-0000-000000000000}"/>
          </ac:spMkLst>
        </pc:spChg>
        <pc:spChg chg="mod">
          <ac:chgData name="Sadie France" userId="S::s.france@uwtsd.ac.uk::b7d6a976-0449-421d-8e4f-ccb524b7ca6e" providerId="AD" clId="Web-{E64485D3-3B2E-2BE6-8E3F-5EED57A78BEA}" dt="2024-04-12T10:22:03.891" v="764"/>
          <ac:spMkLst>
            <pc:docMk/>
            <pc:sldMk cId="1033463521" sldId="300"/>
            <ac:spMk id="3" creationId="{00000000-0000-0000-0000-000000000000}"/>
          </ac:spMkLst>
        </pc:spChg>
        <pc:spChg chg="mod">
          <ac:chgData name="Sadie France" userId="S::s.france@uwtsd.ac.uk::b7d6a976-0449-421d-8e4f-ccb524b7ca6e" providerId="AD" clId="Web-{E64485D3-3B2E-2BE6-8E3F-5EED57A78BEA}" dt="2024-04-12T10:22:03.891" v="764"/>
          <ac:spMkLst>
            <pc:docMk/>
            <pc:sldMk cId="1033463521" sldId="300"/>
            <ac:spMk id="5" creationId="{BA4BF476-3ED3-CF40-7491-DCAC032376DF}"/>
          </ac:spMkLst>
        </pc:spChg>
        <pc:spChg chg="del">
          <ac:chgData name="Sadie France" userId="S::s.france@uwtsd.ac.uk::b7d6a976-0449-421d-8e4f-ccb524b7ca6e" providerId="AD" clId="Web-{E64485D3-3B2E-2BE6-8E3F-5EED57A78BEA}" dt="2024-04-12T10:22:03.891" v="764"/>
          <ac:spMkLst>
            <pc:docMk/>
            <pc:sldMk cId="1033463521" sldId="300"/>
            <ac:spMk id="8" creationId="{09588DA8-065E-4F6F-8EFD-43104AB2E0CF}"/>
          </ac:spMkLst>
        </pc:spChg>
        <pc:spChg chg="del">
          <ac:chgData name="Sadie France" userId="S::s.france@uwtsd.ac.uk::b7d6a976-0449-421d-8e4f-ccb524b7ca6e" providerId="AD" clId="Web-{E64485D3-3B2E-2BE6-8E3F-5EED57A78BEA}" dt="2024-04-12T10:22:03.891" v="764"/>
          <ac:spMkLst>
            <pc:docMk/>
            <pc:sldMk cId="1033463521" sldId="300"/>
            <ac:spMk id="10" creationId="{C4285719-470E-454C-AF62-8323075F1F5B}"/>
          </ac:spMkLst>
        </pc:spChg>
        <pc:spChg chg="del">
          <ac:chgData name="Sadie France" userId="S::s.france@uwtsd.ac.uk::b7d6a976-0449-421d-8e4f-ccb524b7ca6e" providerId="AD" clId="Web-{E64485D3-3B2E-2BE6-8E3F-5EED57A78BEA}" dt="2024-04-12T10:22:03.891" v="764"/>
          <ac:spMkLst>
            <pc:docMk/>
            <pc:sldMk cId="1033463521" sldId="300"/>
            <ac:spMk id="12" creationId="{CD9FE4EF-C4D8-49A0-B2FF-81D8DB7D8A24}"/>
          </ac:spMkLst>
        </pc:spChg>
        <pc:spChg chg="del">
          <ac:chgData name="Sadie France" userId="S::s.france@uwtsd.ac.uk::b7d6a976-0449-421d-8e4f-ccb524b7ca6e" providerId="AD" clId="Web-{E64485D3-3B2E-2BE6-8E3F-5EED57A78BEA}" dt="2024-04-12T10:22:03.891" v="764"/>
          <ac:spMkLst>
            <pc:docMk/>
            <pc:sldMk cId="1033463521" sldId="300"/>
            <ac:spMk id="14" creationId="{4300840D-0A0B-4512-BACA-B439D5B9C57C}"/>
          </ac:spMkLst>
        </pc:spChg>
        <pc:spChg chg="del">
          <ac:chgData name="Sadie France" userId="S::s.france@uwtsd.ac.uk::b7d6a976-0449-421d-8e4f-ccb524b7ca6e" providerId="AD" clId="Web-{E64485D3-3B2E-2BE6-8E3F-5EED57A78BEA}" dt="2024-04-12T10:22:03.891" v="764"/>
          <ac:spMkLst>
            <pc:docMk/>
            <pc:sldMk cId="1033463521" sldId="300"/>
            <ac:spMk id="16" creationId="{D2B78728-A580-49A7-84F9-6EF6F583ADE0}"/>
          </ac:spMkLst>
        </pc:spChg>
        <pc:spChg chg="del">
          <ac:chgData name="Sadie France" userId="S::s.france@uwtsd.ac.uk::b7d6a976-0449-421d-8e4f-ccb524b7ca6e" providerId="AD" clId="Web-{E64485D3-3B2E-2BE6-8E3F-5EED57A78BEA}" dt="2024-04-12T10:22:03.891" v="764"/>
          <ac:spMkLst>
            <pc:docMk/>
            <pc:sldMk cId="1033463521" sldId="300"/>
            <ac:spMk id="18" creationId="{38FAA1A1-D861-433F-88FA-1E9D6FD31D11}"/>
          </ac:spMkLst>
        </pc:spChg>
        <pc:spChg chg="del">
          <ac:chgData name="Sadie France" userId="S::s.france@uwtsd.ac.uk::b7d6a976-0449-421d-8e4f-ccb524b7ca6e" providerId="AD" clId="Web-{E64485D3-3B2E-2BE6-8E3F-5EED57A78BEA}" dt="2024-04-12T10:22:03.891" v="764"/>
          <ac:spMkLst>
            <pc:docMk/>
            <pc:sldMk cId="1033463521" sldId="300"/>
            <ac:spMk id="20" creationId="{8D71EDA1-87BF-4D5D-AB79-F346FD19278A}"/>
          </ac:spMkLst>
        </pc:spChg>
        <pc:spChg chg="add">
          <ac:chgData name="Sadie France" userId="S::s.france@uwtsd.ac.uk::b7d6a976-0449-421d-8e4f-ccb524b7ca6e" providerId="AD" clId="Web-{E64485D3-3B2E-2BE6-8E3F-5EED57A78BEA}" dt="2024-04-12T10:22:03.891" v="764"/>
          <ac:spMkLst>
            <pc:docMk/>
            <pc:sldMk cId="1033463521" sldId="300"/>
            <ac:spMk id="25" creationId="{4C608BEB-860E-4094-8511-78603564A75E}"/>
          </ac:spMkLst>
        </pc:spChg>
        <pc:cxnChg chg="add">
          <ac:chgData name="Sadie France" userId="S::s.france@uwtsd.ac.uk::b7d6a976-0449-421d-8e4f-ccb524b7ca6e" providerId="AD" clId="Web-{E64485D3-3B2E-2BE6-8E3F-5EED57A78BEA}" dt="2024-04-12T10:22:03.891" v="764"/>
          <ac:cxnSpMkLst>
            <pc:docMk/>
            <pc:sldMk cId="1033463521" sldId="300"/>
            <ac:cxnSpMk id="27" creationId="{1F16A8D4-FE87-4604-88B2-394B5D1EB437}"/>
          </ac:cxnSpMkLst>
        </pc:cxnChg>
      </pc:sldChg>
      <pc:sldChg chg="addSp delSp modSp">
        <pc:chgData name="Sadie France" userId="S::s.france@uwtsd.ac.uk::b7d6a976-0449-421d-8e4f-ccb524b7ca6e" providerId="AD" clId="Web-{E64485D3-3B2E-2BE6-8E3F-5EED57A78BEA}" dt="2024-04-12T10:37:14.507" v="963" actId="20577"/>
        <pc:sldMkLst>
          <pc:docMk/>
          <pc:sldMk cId="2116571313" sldId="301"/>
        </pc:sldMkLst>
        <pc:spChg chg="mod">
          <ac:chgData name="Sadie France" userId="S::s.france@uwtsd.ac.uk::b7d6a976-0449-421d-8e4f-ccb524b7ca6e" providerId="AD" clId="Web-{E64485D3-3B2E-2BE6-8E3F-5EED57A78BEA}" dt="2024-04-12T10:37:08.367" v="961"/>
          <ac:spMkLst>
            <pc:docMk/>
            <pc:sldMk cId="2116571313" sldId="301"/>
            <ac:spMk id="2" creationId="{00000000-0000-0000-0000-000000000000}"/>
          </ac:spMkLst>
        </pc:spChg>
        <pc:spChg chg="mod">
          <ac:chgData name="Sadie France" userId="S::s.france@uwtsd.ac.uk::b7d6a976-0449-421d-8e4f-ccb524b7ca6e" providerId="AD" clId="Web-{E64485D3-3B2E-2BE6-8E3F-5EED57A78BEA}" dt="2024-04-12T10:37:14.507" v="963" actId="20577"/>
          <ac:spMkLst>
            <pc:docMk/>
            <pc:sldMk cId="2116571313" sldId="301"/>
            <ac:spMk id="3" creationId="{00000000-0000-0000-0000-000000000000}"/>
          </ac:spMkLst>
        </pc:spChg>
        <pc:spChg chg="del">
          <ac:chgData name="Sadie France" userId="S::s.france@uwtsd.ac.uk::b7d6a976-0449-421d-8e4f-ccb524b7ca6e" providerId="AD" clId="Web-{E64485D3-3B2E-2BE6-8E3F-5EED57A78BEA}" dt="2024-04-12T10:06:21.293" v="676"/>
          <ac:spMkLst>
            <pc:docMk/>
            <pc:sldMk cId="2116571313" sldId="301"/>
            <ac:spMk id="8" creationId="{DEE2AD96-B495-4E06-9291-B71706F728CB}"/>
          </ac:spMkLst>
        </pc:spChg>
        <pc:spChg chg="del">
          <ac:chgData name="Sadie France" userId="S::s.france@uwtsd.ac.uk::b7d6a976-0449-421d-8e4f-ccb524b7ca6e" providerId="AD" clId="Web-{E64485D3-3B2E-2BE6-8E3F-5EED57A78BEA}" dt="2024-04-12T10:06:21.293" v="676"/>
          <ac:spMkLst>
            <pc:docMk/>
            <pc:sldMk cId="2116571313" sldId="301"/>
            <ac:spMk id="10" creationId="{53CF6D67-C5A8-4ADD-9E8E-1E38CA1D3166}"/>
          </ac:spMkLst>
        </pc:spChg>
        <pc:spChg chg="del">
          <ac:chgData name="Sadie France" userId="S::s.france@uwtsd.ac.uk::b7d6a976-0449-421d-8e4f-ccb524b7ca6e" providerId="AD" clId="Web-{E64485D3-3B2E-2BE6-8E3F-5EED57A78BEA}" dt="2024-04-12T10:06:21.293" v="676"/>
          <ac:spMkLst>
            <pc:docMk/>
            <pc:sldMk cId="2116571313" sldId="301"/>
            <ac:spMk id="12" creationId="{86909FA0-B515-4681-B7A8-FA281D133B94}"/>
          </ac:spMkLst>
        </pc:spChg>
        <pc:spChg chg="del">
          <ac:chgData name="Sadie France" userId="S::s.france@uwtsd.ac.uk::b7d6a976-0449-421d-8e4f-ccb524b7ca6e" providerId="AD" clId="Web-{E64485D3-3B2E-2BE6-8E3F-5EED57A78BEA}" dt="2024-04-12T10:06:21.293" v="676"/>
          <ac:spMkLst>
            <pc:docMk/>
            <pc:sldMk cId="2116571313" sldId="301"/>
            <ac:spMk id="14" creationId="{21C9FE86-FCC3-4A31-AA1C-C882262B7FE7}"/>
          </ac:spMkLst>
        </pc:spChg>
        <pc:spChg chg="del">
          <ac:chgData name="Sadie France" userId="S::s.france@uwtsd.ac.uk::b7d6a976-0449-421d-8e4f-ccb524b7ca6e" providerId="AD" clId="Web-{E64485D3-3B2E-2BE6-8E3F-5EED57A78BEA}" dt="2024-04-12T10:06:21.293" v="676"/>
          <ac:spMkLst>
            <pc:docMk/>
            <pc:sldMk cId="2116571313" sldId="301"/>
            <ac:spMk id="16" creationId="{7D96243B-ECED-4B71-8E06-AE9A285EAD20}"/>
          </ac:spMkLst>
        </pc:spChg>
        <pc:spChg chg="del">
          <ac:chgData name="Sadie France" userId="S::s.france@uwtsd.ac.uk::b7d6a976-0449-421d-8e4f-ccb524b7ca6e" providerId="AD" clId="Web-{E64485D3-3B2E-2BE6-8E3F-5EED57A78BEA}" dt="2024-04-12T10:06:21.293" v="676"/>
          <ac:spMkLst>
            <pc:docMk/>
            <pc:sldMk cId="2116571313" sldId="301"/>
            <ac:spMk id="18" creationId="{A09989E4-EFDC-4A90-A633-E0525FB4139E}"/>
          </ac:spMkLst>
        </pc:spChg>
        <pc:spChg chg="add del">
          <ac:chgData name="Sadie France" userId="S::s.france@uwtsd.ac.uk::b7d6a976-0449-421d-8e4f-ccb524b7ca6e" providerId="AD" clId="Web-{E64485D3-3B2E-2BE6-8E3F-5EED57A78BEA}" dt="2024-04-12T10:37:08.367" v="961"/>
          <ac:spMkLst>
            <pc:docMk/>
            <pc:sldMk cId="2116571313" sldId="301"/>
            <ac:spMk id="23" creationId="{777A147A-9ED8-46B4-8660-1B3C2AA880B5}"/>
          </ac:spMkLst>
        </pc:spChg>
        <pc:spChg chg="add del">
          <ac:chgData name="Sadie France" userId="S::s.france@uwtsd.ac.uk::b7d6a976-0449-421d-8e4f-ccb524b7ca6e" providerId="AD" clId="Web-{E64485D3-3B2E-2BE6-8E3F-5EED57A78BEA}" dt="2024-04-12T10:37:08.367" v="961"/>
          <ac:spMkLst>
            <pc:docMk/>
            <pc:sldMk cId="2116571313" sldId="301"/>
            <ac:spMk id="25" creationId="{5D6C15A0-C087-4593-8414-2B4EC1CDC3DE}"/>
          </ac:spMkLst>
        </pc:spChg>
        <pc:spChg chg="add">
          <ac:chgData name="Sadie France" userId="S::s.france@uwtsd.ac.uk::b7d6a976-0449-421d-8e4f-ccb524b7ca6e" providerId="AD" clId="Web-{E64485D3-3B2E-2BE6-8E3F-5EED57A78BEA}" dt="2024-04-12T10:37:08.367" v="961"/>
          <ac:spMkLst>
            <pc:docMk/>
            <pc:sldMk cId="2116571313" sldId="301"/>
            <ac:spMk id="30" creationId="{45D37F4E-DDB4-456B-97E0-9937730A039F}"/>
          </ac:spMkLst>
        </pc:spChg>
        <pc:spChg chg="add">
          <ac:chgData name="Sadie France" userId="S::s.france@uwtsd.ac.uk::b7d6a976-0449-421d-8e4f-ccb524b7ca6e" providerId="AD" clId="Web-{E64485D3-3B2E-2BE6-8E3F-5EED57A78BEA}" dt="2024-04-12T10:37:08.367" v="961"/>
          <ac:spMkLst>
            <pc:docMk/>
            <pc:sldMk cId="2116571313" sldId="301"/>
            <ac:spMk id="32" creationId="{B2DD41CD-8F47-4F56-AD12-4E2FF7696987}"/>
          </ac:spMkLst>
        </pc:spChg>
        <pc:picChg chg="add mod">
          <ac:chgData name="Sadie France" userId="S::s.france@uwtsd.ac.uk::b7d6a976-0449-421d-8e4f-ccb524b7ca6e" providerId="AD" clId="Web-{E64485D3-3B2E-2BE6-8E3F-5EED57A78BEA}" dt="2024-04-12T10:37:08.367" v="961"/>
          <ac:picMkLst>
            <pc:docMk/>
            <pc:sldMk cId="2116571313" sldId="301"/>
            <ac:picMk id="4" creationId="{3B61C1C6-78BF-6E81-A545-319DB8FADC31}"/>
          </ac:picMkLst>
        </pc:picChg>
      </pc:sldChg>
      <pc:sldChg chg="addSp delSp modSp">
        <pc:chgData name="Sadie France" userId="S::s.france@uwtsd.ac.uk::b7d6a976-0449-421d-8e4f-ccb524b7ca6e" providerId="AD" clId="Web-{E64485D3-3B2E-2BE6-8E3F-5EED57A78BEA}" dt="2024-04-12T10:06:14.777" v="675"/>
        <pc:sldMkLst>
          <pc:docMk/>
          <pc:sldMk cId="915214643" sldId="302"/>
        </pc:sldMkLst>
        <pc:spChg chg="mod">
          <ac:chgData name="Sadie France" userId="S::s.france@uwtsd.ac.uk::b7d6a976-0449-421d-8e4f-ccb524b7ca6e" providerId="AD" clId="Web-{E64485D3-3B2E-2BE6-8E3F-5EED57A78BEA}" dt="2024-04-12T10:06:14.777" v="675"/>
          <ac:spMkLst>
            <pc:docMk/>
            <pc:sldMk cId="915214643" sldId="302"/>
            <ac:spMk id="2" creationId="{00000000-0000-0000-0000-000000000000}"/>
          </ac:spMkLst>
        </pc:spChg>
        <pc:spChg chg="del">
          <ac:chgData name="Sadie France" userId="S::s.france@uwtsd.ac.uk::b7d6a976-0449-421d-8e4f-ccb524b7ca6e" providerId="AD" clId="Web-{E64485D3-3B2E-2BE6-8E3F-5EED57A78BEA}" dt="2024-04-12T10:06:14.777" v="675"/>
          <ac:spMkLst>
            <pc:docMk/>
            <pc:sldMk cId="915214643" sldId="302"/>
            <ac:spMk id="3" creationId="{00000000-0000-0000-0000-000000000000}"/>
          </ac:spMkLst>
        </pc:spChg>
        <pc:spChg chg="del">
          <ac:chgData name="Sadie France" userId="S::s.france@uwtsd.ac.uk::b7d6a976-0449-421d-8e4f-ccb524b7ca6e" providerId="AD" clId="Web-{E64485D3-3B2E-2BE6-8E3F-5EED57A78BEA}" dt="2024-04-12T10:06:14.777" v="675"/>
          <ac:spMkLst>
            <pc:docMk/>
            <pc:sldMk cId="915214643" sldId="302"/>
            <ac:spMk id="8" creationId="{DEE2AD96-B495-4E06-9291-B71706F728CB}"/>
          </ac:spMkLst>
        </pc:spChg>
        <pc:spChg chg="del">
          <ac:chgData name="Sadie France" userId="S::s.france@uwtsd.ac.uk::b7d6a976-0449-421d-8e4f-ccb524b7ca6e" providerId="AD" clId="Web-{E64485D3-3B2E-2BE6-8E3F-5EED57A78BEA}" dt="2024-04-12T10:06:14.777" v="675"/>
          <ac:spMkLst>
            <pc:docMk/>
            <pc:sldMk cId="915214643" sldId="302"/>
            <ac:spMk id="10" creationId="{53CF6D67-C5A8-4ADD-9E8E-1E38CA1D3166}"/>
          </ac:spMkLst>
        </pc:spChg>
        <pc:spChg chg="del">
          <ac:chgData name="Sadie France" userId="S::s.france@uwtsd.ac.uk::b7d6a976-0449-421d-8e4f-ccb524b7ca6e" providerId="AD" clId="Web-{E64485D3-3B2E-2BE6-8E3F-5EED57A78BEA}" dt="2024-04-12T10:06:14.777" v="675"/>
          <ac:spMkLst>
            <pc:docMk/>
            <pc:sldMk cId="915214643" sldId="302"/>
            <ac:spMk id="12" creationId="{86909FA0-B515-4681-B7A8-FA281D133B94}"/>
          </ac:spMkLst>
        </pc:spChg>
        <pc:spChg chg="del">
          <ac:chgData name="Sadie France" userId="S::s.france@uwtsd.ac.uk::b7d6a976-0449-421d-8e4f-ccb524b7ca6e" providerId="AD" clId="Web-{E64485D3-3B2E-2BE6-8E3F-5EED57A78BEA}" dt="2024-04-12T10:06:14.777" v="675"/>
          <ac:spMkLst>
            <pc:docMk/>
            <pc:sldMk cId="915214643" sldId="302"/>
            <ac:spMk id="14" creationId="{21C9FE86-FCC3-4A31-AA1C-C882262B7FE7}"/>
          </ac:spMkLst>
        </pc:spChg>
        <pc:spChg chg="del">
          <ac:chgData name="Sadie France" userId="S::s.france@uwtsd.ac.uk::b7d6a976-0449-421d-8e4f-ccb524b7ca6e" providerId="AD" clId="Web-{E64485D3-3B2E-2BE6-8E3F-5EED57A78BEA}" dt="2024-04-12T10:06:14.777" v="675"/>
          <ac:spMkLst>
            <pc:docMk/>
            <pc:sldMk cId="915214643" sldId="302"/>
            <ac:spMk id="16" creationId="{7D96243B-ECED-4B71-8E06-AE9A285EAD20}"/>
          </ac:spMkLst>
        </pc:spChg>
        <pc:spChg chg="del">
          <ac:chgData name="Sadie France" userId="S::s.france@uwtsd.ac.uk::b7d6a976-0449-421d-8e4f-ccb524b7ca6e" providerId="AD" clId="Web-{E64485D3-3B2E-2BE6-8E3F-5EED57A78BEA}" dt="2024-04-12T10:06:14.777" v="675"/>
          <ac:spMkLst>
            <pc:docMk/>
            <pc:sldMk cId="915214643" sldId="302"/>
            <ac:spMk id="18" creationId="{A09989E4-EFDC-4A90-A633-E0525FB4139E}"/>
          </ac:spMkLst>
        </pc:spChg>
        <pc:spChg chg="add">
          <ac:chgData name="Sadie France" userId="S::s.france@uwtsd.ac.uk::b7d6a976-0449-421d-8e4f-ccb524b7ca6e" providerId="AD" clId="Web-{E64485D3-3B2E-2BE6-8E3F-5EED57A78BEA}" dt="2024-04-12T10:06:14.777" v="675"/>
          <ac:spMkLst>
            <pc:docMk/>
            <pc:sldMk cId="915214643" sldId="302"/>
            <ac:spMk id="24" creationId="{2659FDB4-FCBE-4A89-B46D-43D4FA54464D}"/>
          </ac:spMkLst>
        </pc:spChg>
        <pc:graphicFrameChg chg="add">
          <ac:chgData name="Sadie France" userId="S::s.france@uwtsd.ac.uk::b7d6a976-0449-421d-8e4f-ccb524b7ca6e" providerId="AD" clId="Web-{E64485D3-3B2E-2BE6-8E3F-5EED57A78BEA}" dt="2024-04-12T10:06:14.777" v="675"/>
          <ac:graphicFrameMkLst>
            <pc:docMk/>
            <pc:sldMk cId="915214643" sldId="302"/>
            <ac:graphicFrameMk id="20" creationId="{E9062D57-25E7-9D0E-7EB1-C03A9DF075F6}"/>
          </ac:graphicFrameMkLst>
        </pc:graphicFrameChg>
        <pc:cxnChg chg="add">
          <ac:chgData name="Sadie France" userId="S::s.france@uwtsd.ac.uk::b7d6a976-0449-421d-8e4f-ccb524b7ca6e" providerId="AD" clId="Web-{E64485D3-3B2E-2BE6-8E3F-5EED57A78BEA}" dt="2024-04-12T10:06:14.777" v="675"/>
          <ac:cxnSpMkLst>
            <pc:docMk/>
            <pc:sldMk cId="915214643" sldId="302"/>
            <ac:cxnSpMk id="26" creationId="{C8F51B3F-8331-4E4A-AE96-D47B1006EEAD}"/>
          </ac:cxnSpMkLst>
        </pc:cxnChg>
      </pc:sldChg>
      <pc:sldChg chg="addSp delSp modSp">
        <pc:chgData name="Sadie France" userId="S::s.france@uwtsd.ac.uk::b7d6a976-0449-421d-8e4f-ccb524b7ca6e" providerId="AD" clId="Web-{E64485D3-3B2E-2BE6-8E3F-5EED57A78BEA}" dt="2024-04-12T10:06:09.386" v="674"/>
        <pc:sldMkLst>
          <pc:docMk/>
          <pc:sldMk cId="790559225" sldId="305"/>
        </pc:sldMkLst>
        <pc:spChg chg="mod">
          <ac:chgData name="Sadie France" userId="S::s.france@uwtsd.ac.uk::b7d6a976-0449-421d-8e4f-ccb524b7ca6e" providerId="AD" clId="Web-{E64485D3-3B2E-2BE6-8E3F-5EED57A78BEA}" dt="2024-04-12T10:06:09.386" v="674"/>
          <ac:spMkLst>
            <pc:docMk/>
            <pc:sldMk cId="790559225" sldId="305"/>
            <ac:spMk id="2" creationId="{00000000-0000-0000-0000-000000000000}"/>
          </ac:spMkLst>
        </pc:spChg>
        <pc:spChg chg="del">
          <ac:chgData name="Sadie France" userId="S::s.france@uwtsd.ac.uk::b7d6a976-0449-421d-8e4f-ccb524b7ca6e" providerId="AD" clId="Web-{E64485D3-3B2E-2BE6-8E3F-5EED57A78BEA}" dt="2024-04-12T10:06:09.386" v="674"/>
          <ac:spMkLst>
            <pc:docMk/>
            <pc:sldMk cId="790559225" sldId="305"/>
            <ac:spMk id="3" creationId="{00000000-0000-0000-0000-000000000000}"/>
          </ac:spMkLst>
        </pc:spChg>
        <pc:spChg chg="del">
          <ac:chgData name="Sadie France" userId="S::s.france@uwtsd.ac.uk::b7d6a976-0449-421d-8e4f-ccb524b7ca6e" providerId="AD" clId="Web-{E64485D3-3B2E-2BE6-8E3F-5EED57A78BEA}" dt="2024-04-12T10:06:09.386" v="674"/>
          <ac:spMkLst>
            <pc:docMk/>
            <pc:sldMk cId="790559225" sldId="305"/>
            <ac:spMk id="8" creationId="{DEE2AD96-B495-4E06-9291-B71706F728CB}"/>
          </ac:spMkLst>
        </pc:spChg>
        <pc:spChg chg="del">
          <ac:chgData name="Sadie France" userId="S::s.france@uwtsd.ac.uk::b7d6a976-0449-421d-8e4f-ccb524b7ca6e" providerId="AD" clId="Web-{E64485D3-3B2E-2BE6-8E3F-5EED57A78BEA}" dt="2024-04-12T10:06:09.386" v="674"/>
          <ac:spMkLst>
            <pc:docMk/>
            <pc:sldMk cId="790559225" sldId="305"/>
            <ac:spMk id="10" creationId="{53CF6D67-C5A8-4ADD-9E8E-1E38CA1D3166}"/>
          </ac:spMkLst>
        </pc:spChg>
        <pc:spChg chg="del">
          <ac:chgData name="Sadie France" userId="S::s.france@uwtsd.ac.uk::b7d6a976-0449-421d-8e4f-ccb524b7ca6e" providerId="AD" clId="Web-{E64485D3-3B2E-2BE6-8E3F-5EED57A78BEA}" dt="2024-04-12T10:06:09.386" v="674"/>
          <ac:spMkLst>
            <pc:docMk/>
            <pc:sldMk cId="790559225" sldId="305"/>
            <ac:spMk id="12" creationId="{86909FA0-B515-4681-B7A8-FA281D133B94}"/>
          </ac:spMkLst>
        </pc:spChg>
        <pc:spChg chg="del">
          <ac:chgData name="Sadie France" userId="S::s.france@uwtsd.ac.uk::b7d6a976-0449-421d-8e4f-ccb524b7ca6e" providerId="AD" clId="Web-{E64485D3-3B2E-2BE6-8E3F-5EED57A78BEA}" dt="2024-04-12T10:06:09.386" v="674"/>
          <ac:spMkLst>
            <pc:docMk/>
            <pc:sldMk cId="790559225" sldId="305"/>
            <ac:spMk id="14" creationId="{21C9FE86-FCC3-4A31-AA1C-C882262B7FE7}"/>
          </ac:spMkLst>
        </pc:spChg>
        <pc:spChg chg="del">
          <ac:chgData name="Sadie France" userId="S::s.france@uwtsd.ac.uk::b7d6a976-0449-421d-8e4f-ccb524b7ca6e" providerId="AD" clId="Web-{E64485D3-3B2E-2BE6-8E3F-5EED57A78BEA}" dt="2024-04-12T10:06:09.386" v="674"/>
          <ac:spMkLst>
            <pc:docMk/>
            <pc:sldMk cId="790559225" sldId="305"/>
            <ac:spMk id="16" creationId="{7D96243B-ECED-4B71-8E06-AE9A285EAD20}"/>
          </ac:spMkLst>
        </pc:spChg>
        <pc:spChg chg="del">
          <ac:chgData name="Sadie France" userId="S::s.france@uwtsd.ac.uk::b7d6a976-0449-421d-8e4f-ccb524b7ca6e" providerId="AD" clId="Web-{E64485D3-3B2E-2BE6-8E3F-5EED57A78BEA}" dt="2024-04-12T10:06:09.386" v="674"/>
          <ac:spMkLst>
            <pc:docMk/>
            <pc:sldMk cId="790559225" sldId="305"/>
            <ac:spMk id="18" creationId="{A09989E4-EFDC-4A90-A633-E0525FB4139E}"/>
          </ac:spMkLst>
        </pc:spChg>
        <pc:spChg chg="add">
          <ac:chgData name="Sadie France" userId="S::s.france@uwtsd.ac.uk::b7d6a976-0449-421d-8e4f-ccb524b7ca6e" providerId="AD" clId="Web-{E64485D3-3B2E-2BE6-8E3F-5EED57A78BEA}" dt="2024-04-12T10:06:09.386" v="674"/>
          <ac:spMkLst>
            <pc:docMk/>
            <pc:sldMk cId="790559225" sldId="305"/>
            <ac:spMk id="24" creationId="{2659FDB4-FCBE-4A89-B46D-43D4FA54464D}"/>
          </ac:spMkLst>
        </pc:spChg>
        <pc:graphicFrameChg chg="add">
          <ac:chgData name="Sadie France" userId="S::s.france@uwtsd.ac.uk::b7d6a976-0449-421d-8e4f-ccb524b7ca6e" providerId="AD" clId="Web-{E64485D3-3B2E-2BE6-8E3F-5EED57A78BEA}" dt="2024-04-12T10:06:09.386" v="674"/>
          <ac:graphicFrameMkLst>
            <pc:docMk/>
            <pc:sldMk cId="790559225" sldId="305"/>
            <ac:graphicFrameMk id="20" creationId="{F3DAC897-2DDB-3600-8CA8-EA2243DC3115}"/>
          </ac:graphicFrameMkLst>
        </pc:graphicFrameChg>
        <pc:cxnChg chg="add">
          <ac:chgData name="Sadie France" userId="S::s.france@uwtsd.ac.uk::b7d6a976-0449-421d-8e4f-ccb524b7ca6e" providerId="AD" clId="Web-{E64485D3-3B2E-2BE6-8E3F-5EED57A78BEA}" dt="2024-04-12T10:06:09.386" v="674"/>
          <ac:cxnSpMkLst>
            <pc:docMk/>
            <pc:sldMk cId="790559225" sldId="305"/>
            <ac:cxnSpMk id="26" creationId="{C8F51B3F-8331-4E4A-AE96-D47B1006EEAD}"/>
          </ac:cxnSpMkLst>
        </pc:cxnChg>
      </pc:sldChg>
      <pc:sldChg chg="addSp delSp modSp ord">
        <pc:chgData name="Sadie France" userId="S::s.france@uwtsd.ac.uk::b7d6a976-0449-421d-8e4f-ccb524b7ca6e" providerId="AD" clId="Web-{E64485D3-3B2E-2BE6-8E3F-5EED57A78BEA}" dt="2024-04-12T10:33:44.112" v="951"/>
        <pc:sldMkLst>
          <pc:docMk/>
          <pc:sldMk cId="124673981" sldId="307"/>
        </pc:sldMkLst>
        <pc:spChg chg="mod">
          <ac:chgData name="Sadie France" userId="S::s.france@uwtsd.ac.uk::b7d6a976-0449-421d-8e4f-ccb524b7ca6e" providerId="AD" clId="Web-{E64485D3-3B2E-2BE6-8E3F-5EED57A78BEA}" dt="2024-04-12T10:33:44.112" v="951"/>
          <ac:spMkLst>
            <pc:docMk/>
            <pc:sldMk cId="124673981" sldId="307"/>
            <ac:spMk id="2" creationId="{00000000-0000-0000-0000-000000000000}"/>
          </ac:spMkLst>
        </pc:spChg>
        <pc:spChg chg="mod">
          <ac:chgData name="Sadie France" userId="S::s.france@uwtsd.ac.uk::b7d6a976-0449-421d-8e4f-ccb524b7ca6e" providerId="AD" clId="Web-{E64485D3-3B2E-2BE6-8E3F-5EED57A78BEA}" dt="2024-04-12T10:33:44.112" v="951"/>
          <ac:spMkLst>
            <pc:docMk/>
            <pc:sldMk cId="124673981" sldId="307"/>
            <ac:spMk id="3" creationId="{00000000-0000-0000-0000-000000000000}"/>
          </ac:spMkLst>
        </pc:spChg>
        <pc:spChg chg="del">
          <ac:chgData name="Sadie France" userId="S::s.france@uwtsd.ac.uk::b7d6a976-0449-421d-8e4f-ccb524b7ca6e" providerId="AD" clId="Web-{E64485D3-3B2E-2BE6-8E3F-5EED57A78BEA}" dt="2024-04-12T10:33:44.112" v="951"/>
          <ac:spMkLst>
            <pc:docMk/>
            <pc:sldMk cId="124673981" sldId="307"/>
            <ac:spMk id="18" creationId="{76EFD3D9-44F0-4267-BCC1-1613E79D8274}"/>
          </ac:spMkLst>
        </pc:spChg>
        <pc:spChg chg="del">
          <ac:chgData name="Sadie France" userId="S::s.france@uwtsd.ac.uk::b7d6a976-0449-421d-8e4f-ccb524b7ca6e" providerId="AD" clId="Web-{E64485D3-3B2E-2BE6-8E3F-5EED57A78BEA}" dt="2024-04-12T10:33:44.112" v="951"/>
          <ac:spMkLst>
            <pc:docMk/>
            <pc:sldMk cId="124673981" sldId="307"/>
            <ac:spMk id="19" creationId="{A779A851-95D6-41AF-937A-B0E4B7F6FA8D}"/>
          </ac:spMkLst>
        </pc:spChg>
        <pc:spChg chg="del">
          <ac:chgData name="Sadie France" userId="S::s.france@uwtsd.ac.uk::b7d6a976-0449-421d-8e4f-ccb524b7ca6e" providerId="AD" clId="Web-{E64485D3-3B2E-2BE6-8E3F-5EED57A78BEA}" dt="2024-04-12T10:33:44.112" v="951"/>
          <ac:spMkLst>
            <pc:docMk/>
            <pc:sldMk cId="124673981" sldId="307"/>
            <ac:spMk id="20" creationId="{953FB2E7-B6CB-429C-81EB-D9516D6D5C8D}"/>
          </ac:spMkLst>
        </pc:spChg>
        <pc:spChg chg="del">
          <ac:chgData name="Sadie France" userId="S::s.france@uwtsd.ac.uk::b7d6a976-0449-421d-8e4f-ccb524b7ca6e" providerId="AD" clId="Web-{E64485D3-3B2E-2BE6-8E3F-5EED57A78BEA}" dt="2024-04-12T10:33:44.112" v="951"/>
          <ac:spMkLst>
            <pc:docMk/>
            <pc:sldMk cId="124673981" sldId="307"/>
            <ac:spMk id="21" creationId="{2EC40DB1-B719-4A13-9A4D-0966B4B27866}"/>
          </ac:spMkLst>
        </pc:spChg>
        <pc:spChg chg="del">
          <ac:chgData name="Sadie France" userId="S::s.france@uwtsd.ac.uk::b7d6a976-0449-421d-8e4f-ccb524b7ca6e" providerId="AD" clId="Web-{E64485D3-3B2E-2BE6-8E3F-5EED57A78BEA}" dt="2024-04-12T10:33:44.112" v="951"/>
          <ac:spMkLst>
            <pc:docMk/>
            <pc:sldMk cId="124673981" sldId="307"/>
            <ac:spMk id="22" creationId="{82211336-CFF3-412D-868A-6679C1004C45}"/>
          </ac:spMkLst>
        </pc:spChg>
        <pc:spChg chg="add">
          <ac:chgData name="Sadie France" userId="S::s.france@uwtsd.ac.uk::b7d6a976-0449-421d-8e4f-ccb524b7ca6e" providerId="AD" clId="Web-{E64485D3-3B2E-2BE6-8E3F-5EED57A78BEA}" dt="2024-04-12T10:33:44.112" v="951"/>
          <ac:spMkLst>
            <pc:docMk/>
            <pc:sldMk cId="124673981" sldId="307"/>
            <ac:spMk id="27" creationId="{665DBBEF-238B-476B-96AB-8AAC3224ECEA}"/>
          </ac:spMkLst>
        </pc:spChg>
        <pc:spChg chg="add">
          <ac:chgData name="Sadie France" userId="S::s.france@uwtsd.ac.uk::b7d6a976-0449-421d-8e4f-ccb524b7ca6e" providerId="AD" clId="Web-{E64485D3-3B2E-2BE6-8E3F-5EED57A78BEA}" dt="2024-04-12T10:33:44.112" v="951"/>
          <ac:spMkLst>
            <pc:docMk/>
            <pc:sldMk cId="124673981" sldId="307"/>
            <ac:spMk id="29" creationId="{3FCFB1DE-0B7E-48CC-BA90-B2AB0889F9D6}"/>
          </ac:spMkLst>
        </pc:spChg>
        <pc:picChg chg="add mod">
          <ac:chgData name="Sadie France" userId="S::s.france@uwtsd.ac.uk::b7d6a976-0449-421d-8e4f-ccb524b7ca6e" providerId="AD" clId="Web-{E64485D3-3B2E-2BE6-8E3F-5EED57A78BEA}" dt="2024-04-12T10:33:44.112" v="951"/>
          <ac:picMkLst>
            <pc:docMk/>
            <pc:sldMk cId="124673981" sldId="307"/>
            <ac:picMk id="4" creationId="{6CEE88A6-D4C4-973E-DFAD-AC3140383794}"/>
          </ac:picMkLst>
        </pc:picChg>
      </pc:sldChg>
      <pc:sldChg chg="addSp delSp modSp">
        <pc:chgData name="Sadie France" userId="S::s.france@uwtsd.ac.uk::b7d6a976-0449-421d-8e4f-ccb524b7ca6e" providerId="AD" clId="Web-{E64485D3-3B2E-2BE6-8E3F-5EED57A78BEA}" dt="2024-04-12T10:25:45.209" v="792" actId="20577"/>
        <pc:sldMkLst>
          <pc:docMk/>
          <pc:sldMk cId="4105025295" sldId="310"/>
        </pc:sldMkLst>
        <pc:spChg chg="mod">
          <ac:chgData name="Sadie France" userId="S::s.france@uwtsd.ac.uk::b7d6a976-0449-421d-8e4f-ccb524b7ca6e" providerId="AD" clId="Web-{E64485D3-3B2E-2BE6-8E3F-5EED57A78BEA}" dt="2024-04-12T10:25:15.677" v="785"/>
          <ac:spMkLst>
            <pc:docMk/>
            <pc:sldMk cId="4105025295" sldId="310"/>
            <ac:spMk id="2" creationId="{FD54C913-086F-4183-9E05-FA36E8A01D09}"/>
          </ac:spMkLst>
        </pc:spChg>
        <pc:spChg chg="mod ord">
          <ac:chgData name="Sadie France" userId="S::s.france@uwtsd.ac.uk::b7d6a976-0449-421d-8e4f-ccb524b7ca6e" providerId="AD" clId="Web-{E64485D3-3B2E-2BE6-8E3F-5EED57A78BEA}" dt="2024-04-12T10:25:45.209" v="792" actId="20577"/>
          <ac:spMkLst>
            <pc:docMk/>
            <pc:sldMk cId="4105025295" sldId="310"/>
            <ac:spMk id="3" creationId="{CE90982D-1D4E-42AF-91FA-A72CD92619CC}"/>
          </ac:spMkLst>
        </pc:spChg>
        <pc:spChg chg="del">
          <ac:chgData name="Sadie France" userId="S::s.france@uwtsd.ac.uk::b7d6a976-0449-421d-8e4f-ccb524b7ca6e" providerId="AD" clId="Web-{E64485D3-3B2E-2BE6-8E3F-5EED57A78BEA}" dt="2024-04-12T10:25:15.677" v="785"/>
          <ac:spMkLst>
            <pc:docMk/>
            <pc:sldMk cId="4105025295" sldId="310"/>
            <ac:spMk id="9" creationId="{9F7D5CDA-D291-4307-BF55-1381FED29634}"/>
          </ac:spMkLst>
        </pc:spChg>
        <pc:spChg chg="add">
          <ac:chgData name="Sadie France" userId="S::s.france@uwtsd.ac.uk::b7d6a976-0449-421d-8e4f-ccb524b7ca6e" providerId="AD" clId="Web-{E64485D3-3B2E-2BE6-8E3F-5EED57A78BEA}" dt="2024-04-12T10:25:15.677" v="785"/>
          <ac:spMkLst>
            <pc:docMk/>
            <pc:sldMk cId="4105025295" sldId="310"/>
            <ac:spMk id="14" creationId="{2C61293E-6EBE-43EF-A52C-9BEBFD7679D4}"/>
          </ac:spMkLst>
        </pc:spChg>
        <pc:spChg chg="add">
          <ac:chgData name="Sadie France" userId="S::s.france@uwtsd.ac.uk::b7d6a976-0449-421d-8e4f-ccb524b7ca6e" providerId="AD" clId="Web-{E64485D3-3B2E-2BE6-8E3F-5EED57A78BEA}" dt="2024-04-12T10:25:15.677" v="785"/>
          <ac:spMkLst>
            <pc:docMk/>
            <pc:sldMk cId="4105025295" sldId="310"/>
            <ac:spMk id="16" creationId="{21540236-BFD5-4A9D-8840-4703E7F76825}"/>
          </ac:spMkLst>
        </pc:spChg>
        <pc:picChg chg="mod">
          <ac:chgData name="Sadie France" userId="S::s.france@uwtsd.ac.uk::b7d6a976-0449-421d-8e4f-ccb524b7ca6e" providerId="AD" clId="Web-{E64485D3-3B2E-2BE6-8E3F-5EED57A78BEA}" dt="2024-04-12T10:25:15.677" v="785"/>
          <ac:picMkLst>
            <pc:docMk/>
            <pc:sldMk cId="4105025295" sldId="310"/>
            <ac:picMk id="5" creationId="{BA413963-7A7B-7756-D1F4-2315EE1728D6}"/>
          </ac:picMkLst>
        </pc:picChg>
      </pc:sldChg>
      <pc:sldChg chg="addSp delSp modSp">
        <pc:chgData name="Sadie France" userId="S::s.france@uwtsd.ac.uk::b7d6a976-0449-421d-8e4f-ccb524b7ca6e" providerId="AD" clId="Web-{E64485D3-3B2E-2BE6-8E3F-5EED57A78BEA}" dt="2024-04-12T10:12:20.426" v="701"/>
        <pc:sldMkLst>
          <pc:docMk/>
          <pc:sldMk cId="2257172327" sldId="311"/>
        </pc:sldMkLst>
        <pc:spChg chg="mod">
          <ac:chgData name="Sadie France" userId="S::s.france@uwtsd.ac.uk::b7d6a976-0449-421d-8e4f-ccb524b7ca6e" providerId="AD" clId="Web-{E64485D3-3B2E-2BE6-8E3F-5EED57A78BEA}" dt="2024-04-12T10:12:20.426" v="701"/>
          <ac:spMkLst>
            <pc:docMk/>
            <pc:sldMk cId="2257172327" sldId="311"/>
            <ac:spMk id="2" creationId="{C8EA8DD6-DFBE-DB7B-9384-D8715B08EFCB}"/>
          </ac:spMkLst>
        </pc:spChg>
        <pc:spChg chg="mod">
          <ac:chgData name="Sadie France" userId="S::s.france@uwtsd.ac.uk::b7d6a976-0449-421d-8e4f-ccb524b7ca6e" providerId="AD" clId="Web-{E64485D3-3B2E-2BE6-8E3F-5EED57A78BEA}" dt="2024-04-12T10:12:20.426" v="701"/>
          <ac:spMkLst>
            <pc:docMk/>
            <pc:sldMk cId="2257172327" sldId="311"/>
            <ac:spMk id="3" creationId="{E144E03B-F4B4-F767-C363-EBDE263FCEB4}"/>
          </ac:spMkLst>
        </pc:spChg>
        <pc:spChg chg="del">
          <ac:chgData name="Sadie France" userId="S::s.france@uwtsd.ac.uk::b7d6a976-0449-421d-8e4f-ccb524b7ca6e" providerId="AD" clId="Web-{E64485D3-3B2E-2BE6-8E3F-5EED57A78BEA}" dt="2024-04-12T10:12:20.426" v="701"/>
          <ac:spMkLst>
            <pc:docMk/>
            <pc:sldMk cId="2257172327" sldId="311"/>
            <ac:spMk id="10" creationId="{3346177D-ADC4-4968-B747-5CFCD390B5B9}"/>
          </ac:spMkLst>
        </pc:spChg>
        <pc:spChg chg="del">
          <ac:chgData name="Sadie France" userId="S::s.france@uwtsd.ac.uk::b7d6a976-0449-421d-8e4f-ccb524b7ca6e" providerId="AD" clId="Web-{E64485D3-3B2E-2BE6-8E3F-5EED57A78BEA}" dt="2024-04-12T10:12:20.426" v="701"/>
          <ac:spMkLst>
            <pc:docMk/>
            <pc:sldMk cId="2257172327" sldId="311"/>
            <ac:spMk id="12" creationId="{0844A943-BF79-4FEA-ABB1-3BD54D236606}"/>
          </ac:spMkLst>
        </pc:spChg>
        <pc:spChg chg="del">
          <ac:chgData name="Sadie France" userId="S::s.france@uwtsd.ac.uk::b7d6a976-0449-421d-8e4f-ccb524b7ca6e" providerId="AD" clId="Web-{E64485D3-3B2E-2BE6-8E3F-5EED57A78BEA}" dt="2024-04-12T10:12:20.426" v="701"/>
          <ac:spMkLst>
            <pc:docMk/>
            <pc:sldMk cId="2257172327" sldId="311"/>
            <ac:spMk id="14" creationId="{6437CC72-F4A8-4DC3-AFAB-D22C482C8100}"/>
          </ac:spMkLst>
        </pc:spChg>
        <pc:spChg chg="add">
          <ac:chgData name="Sadie France" userId="S::s.france@uwtsd.ac.uk::b7d6a976-0449-421d-8e4f-ccb524b7ca6e" providerId="AD" clId="Web-{E64485D3-3B2E-2BE6-8E3F-5EED57A78BEA}" dt="2024-04-12T10:12:20.426" v="701"/>
          <ac:spMkLst>
            <pc:docMk/>
            <pc:sldMk cId="2257172327" sldId="311"/>
            <ac:spMk id="19" creationId="{743AA782-23D1-4521-8CAD-47662984AA08}"/>
          </ac:spMkLst>
        </pc:spChg>
        <pc:spChg chg="add">
          <ac:chgData name="Sadie France" userId="S::s.france@uwtsd.ac.uk::b7d6a976-0449-421d-8e4f-ccb524b7ca6e" providerId="AD" clId="Web-{E64485D3-3B2E-2BE6-8E3F-5EED57A78BEA}" dt="2024-04-12T10:12:20.426" v="701"/>
          <ac:spMkLst>
            <pc:docMk/>
            <pc:sldMk cId="2257172327" sldId="311"/>
            <ac:spMk id="21" creationId="{71877DBC-BB60-40F0-AC93-2ACDBAAE60CE}"/>
          </ac:spMkLst>
        </pc:spChg>
        <pc:picChg chg="mod ord">
          <ac:chgData name="Sadie France" userId="S::s.france@uwtsd.ac.uk::b7d6a976-0449-421d-8e4f-ccb524b7ca6e" providerId="AD" clId="Web-{E64485D3-3B2E-2BE6-8E3F-5EED57A78BEA}" dt="2024-04-12T10:12:20.426" v="701"/>
          <ac:picMkLst>
            <pc:docMk/>
            <pc:sldMk cId="2257172327" sldId="311"/>
            <ac:picMk id="7" creationId="{A81F2AA2-2FB5-3F3E-A0A7-18F63B408DC0}"/>
          </ac:picMkLst>
        </pc:picChg>
      </pc:sldChg>
      <pc:sldChg chg="addSp delSp modSp">
        <pc:chgData name="Sadie France" userId="S::s.france@uwtsd.ac.uk::b7d6a976-0449-421d-8e4f-ccb524b7ca6e" providerId="AD" clId="Web-{E64485D3-3B2E-2BE6-8E3F-5EED57A78BEA}" dt="2024-04-12T10:22:28.017" v="767"/>
        <pc:sldMkLst>
          <pc:docMk/>
          <pc:sldMk cId="3839839537" sldId="312"/>
        </pc:sldMkLst>
        <pc:spChg chg="mod">
          <ac:chgData name="Sadie France" userId="S::s.france@uwtsd.ac.uk::b7d6a976-0449-421d-8e4f-ccb524b7ca6e" providerId="AD" clId="Web-{E64485D3-3B2E-2BE6-8E3F-5EED57A78BEA}" dt="2024-04-12T10:22:28.017" v="767"/>
          <ac:spMkLst>
            <pc:docMk/>
            <pc:sldMk cId="3839839537" sldId="312"/>
            <ac:spMk id="2" creationId="{0A3F42F5-18A0-BCEA-9B1B-747702401C84}"/>
          </ac:spMkLst>
        </pc:spChg>
        <pc:spChg chg="mod">
          <ac:chgData name="Sadie France" userId="S::s.france@uwtsd.ac.uk::b7d6a976-0449-421d-8e4f-ccb524b7ca6e" providerId="AD" clId="Web-{E64485D3-3B2E-2BE6-8E3F-5EED57A78BEA}" dt="2024-04-12T10:22:28.017" v="767"/>
          <ac:spMkLst>
            <pc:docMk/>
            <pc:sldMk cId="3839839537" sldId="312"/>
            <ac:spMk id="3" creationId="{3F9DFC57-C92A-178F-7B28-CE2F6D0E4003}"/>
          </ac:spMkLst>
        </pc:spChg>
        <pc:spChg chg="add del">
          <ac:chgData name="Sadie France" userId="S::s.france@uwtsd.ac.uk::b7d6a976-0449-421d-8e4f-ccb524b7ca6e" providerId="AD" clId="Web-{E64485D3-3B2E-2BE6-8E3F-5EED57A78BEA}" dt="2024-04-12T10:22:28.017" v="767"/>
          <ac:spMkLst>
            <pc:docMk/>
            <pc:sldMk cId="3839839537" sldId="312"/>
            <ac:spMk id="8" creationId="{979E27D9-03C7-44E2-9FF8-15D0C8506AF7}"/>
          </ac:spMkLst>
        </pc:spChg>
        <pc:spChg chg="add del">
          <ac:chgData name="Sadie France" userId="S::s.france@uwtsd.ac.uk::b7d6a976-0449-421d-8e4f-ccb524b7ca6e" providerId="AD" clId="Web-{E64485D3-3B2E-2BE6-8E3F-5EED57A78BEA}" dt="2024-04-12T10:22:28.017" v="767"/>
          <ac:spMkLst>
            <pc:docMk/>
            <pc:sldMk cId="3839839537" sldId="312"/>
            <ac:spMk id="10" creationId="{EEBF1590-3B36-48EE-A89D-3B6F3CB256AB}"/>
          </ac:spMkLst>
        </pc:spChg>
        <pc:spChg chg="add del">
          <ac:chgData name="Sadie France" userId="S::s.france@uwtsd.ac.uk::b7d6a976-0449-421d-8e4f-ccb524b7ca6e" providerId="AD" clId="Web-{E64485D3-3B2E-2BE6-8E3F-5EED57A78BEA}" dt="2024-04-12T10:22:28.017" v="767"/>
          <ac:spMkLst>
            <pc:docMk/>
            <pc:sldMk cId="3839839537" sldId="312"/>
            <ac:spMk id="12" creationId="{AC8F6C8C-AB5A-4548-942D-E3FD40ACBC49}"/>
          </ac:spMkLst>
        </pc:spChg>
        <pc:spChg chg="add del">
          <ac:chgData name="Sadie France" userId="S::s.france@uwtsd.ac.uk::b7d6a976-0449-421d-8e4f-ccb524b7ca6e" providerId="AD" clId="Web-{E64485D3-3B2E-2BE6-8E3F-5EED57A78BEA}" dt="2024-04-12T10:22:28.001" v="766"/>
          <ac:spMkLst>
            <pc:docMk/>
            <pc:sldMk cId="3839839537" sldId="312"/>
            <ac:spMk id="17" creationId="{777A147A-9ED8-46B4-8660-1B3C2AA880B5}"/>
          </ac:spMkLst>
        </pc:spChg>
        <pc:spChg chg="add del">
          <ac:chgData name="Sadie France" userId="S::s.france@uwtsd.ac.uk::b7d6a976-0449-421d-8e4f-ccb524b7ca6e" providerId="AD" clId="Web-{E64485D3-3B2E-2BE6-8E3F-5EED57A78BEA}" dt="2024-04-12T10:22:28.001" v="766"/>
          <ac:spMkLst>
            <pc:docMk/>
            <pc:sldMk cId="3839839537" sldId="312"/>
            <ac:spMk id="19" creationId="{5D6C15A0-C087-4593-8414-2B4EC1CDC3DE}"/>
          </ac:spMkLst>
        </pc:spChg>
        <pc:spChg chg="add">
          <ac:chgData name="Sadie France" userId="S::s.france@uwtsd.ac.uk::b7d6a976-0449-421d-8e4f-ccb524b7ca6e" providerId="AD" clId="Web-{E64485D3-3B2E-2BE6-8E3F-5EED57A78BEA}" dt="2024-04-12T10:22:28.017" v="767"/>
          <ac:spMkLst>
            <pc:docMk/>
            <pc:sldMk cId="3839839537" sldId="312"/>
            <ac:spMk id="21" creationId="{100EDD19-6802-4EC3-95CE-CFFAB042CFD6}"/>
          </ac:spMkLst>
        </pc:spChg>
        <pc:spChg chg="add">
          <ac:chgData name="Sadie France" userId="S::s.france@uwtsd.ac.uk::b7d6a976-0449-421d-8e4f-ccb524b7ca6e" providerId="AD" clId="Web-{E64485D3-3B2E-2BE6-8E3F-5EED57A78BEA}" dt="2024-04-12T10:22:28.017" v="767"/>
          <ac:spMkLst>
            <pc:docMk/>
            <pc:sldMk cId="3839839537" sldId="312"/>
            <ac:spMk id="22" creationId="{DB17E863-922E-4C26-BD64-E8FD41D28661}"/>
          </ac:spMkLst>
        </pc:spChg>
      </pc:sldChg>
      <pc:sldChg chg="addSp delSp modSp new mod setBg">
        <pc:chgData name="Sadie France" userId="S::s.france@uwtsd.ac.uk::b7d6a976-0449-421d-8e4f-ccb524b7ca6e" providerId="AD" clId="Web-{E64485D3-3B2E-2BE6-8E3F-5EED57A78BEA}" dt="2024-04-12T11:02:35.258" v="1256" actId="20577"/>
        <pc:sldMkLst>
          <pc:docMk/>
          <pc:sldMk cId="2254554160" sldId="313"/>
        </pc:sldMkLst>
        <pc:spChg chg="mod">
          <ac:chgData name="Sadie France" userId="S::s.france@uwtsd.ac.uk::b7d6a976-0449-421d-8e4f-ccb524b7ca6e" providerId="AD" clId="Web-{E64485D3-3B2E-2BE6-8E3F-5EED57A78BEA}" dt="2024-04-12T09:55:45.279" v="180" actId="20577"/>
          <ac:spMkLst>
            <pc:docMk/>
            <pc:sldMk cId="2254554160" sldId="313"/>
            <ac:spMk id="2" creationId="{9372D490-D988-BC3A-B033-E26976A6D4BE}"/>
          </ac:spMkLst>
        </pc:spChg>
        <pc:spChg chg="add del mod">
          <ac:chgData name="Sadie France" userId="S::s.france@uwtsd.ac.uk::b7d6a976-0449-421d-8e4f-ccb524b7ca6e" providerId="AD" clId="Web-{E64485D3-3B2E-2BE6-8E3F-5EED57A78BEA}" dt="2024-04-12T11:02:35.258" v="1256" actId="20577"/>
          <ac:spMkLst>
            <pc:docMk/>
            <pc:sldMk cId="2254554160" sldId="313"/>
            <ac:spMk id="3" creationId="{ED145B27-E0DC-B9BB-B657-2DE5191AFF84}"/>
          </ac:spMkLst>
        </pc:spChg>
        <pc:spChg chg="add del mod">
          <ac:chgData name="Sadie France" userId="S::s.france@uwtsd.ac.uk::b7d6a976-0449-421d-8e4f-ccb524b7ca6e" providerId="AD" clId="Web-{E64485D3-3B2E-2BE6-8E3F-5EED57A78BEA}" dt="2024-04-12T11:02:29.571" v="1245"/>
          <ac:spMkLst>
            <pc:docMk/>
            <pc:sldMk cId="2254554160" sldId="313"/>
            <ac:spMk id="6" creationId="{880C8339-B3CB-341B-AD2C-E71980B98099}"/>
          </ac:spMkLst>
        </pc:spChg>
        <pc:spChg chg="add">
          <ac:chgData name="Sadie France" userId="S::s.france@uwtsd.ac.uk::b7d6a976-0449-421d-8e4f-ccb524b7ca6e" providerId="AD" clId="Web-{E64485D3-3B2E-2BE6-8E3F-5EED57A78BEA}" dt="2024-04-12T09:55:14.591" v="165"/>
          <ac:spMkLst>
            <pc:docMk/>
            <pc:sldMk cId="2254554160" sldId="313"/>
            <ac:spMk id="9" creationId="{2C61293E-6EBE-43EF-A52C-9BEBFD7679D4}"/>
          </ac:spMkLst>
        </pc:spChg>
        <pc:spChg chg="add">
          <ac:chgData name="Sadie France" userId="S::s.france@uwtsd.ac.uk::b7d6a976-0449-421d-8e4f-ccb524b7ca6e" providerId="AD" clId="Web-{E64485D3-3B2E-2BE6-8E3F-5EED57A78BEA}" dt="2024-04-12T09:55:14.591" v="165"/>
          <ac:spMkLst>
            <pc:docMk/>
            <pc:sldMk cId="2254554160" sldId="313"/>
            <ac:spMk id="11" creationId="{21540236-BFD5-4A9D-8840-4703E7F76825}"/>
          </ac:spMkLst>
        </pc:spChg>
        <pc:picChg chg="add">
          <ac:chgData name="Sadie France" userId="S::s.france@uwtsd.ac.uk::b7d6a976-0449-421d-8e4f-ccb524b7ca6e" providerId="AD" clId="Web-{E64485D3-3B2E-2BE6-8E3F-5EED57A78BEA}" dt="2024-04-12T09:55:14.591" v="165"/>
          <ac:picMkLst>
            <pc:docMk/>
            <pc:sldMk cId="2254554160" sldId="313"/>
            <ac:picMk id="5" creationId="{E8C43ED7-FB08-CA96-ABA9-A02356BF86C9}"/>
          </ac:picMkLst>
        </pc:picChg>
      </pc:sldChg>
      <pc:sldChg chg="addSp delSp modSp new mod ord setBg">
        <pc:chgData name="Sadie France" userId="S::s.france@uwtsd.ac.uk::b7d6a976-0449-421d-8e4f-ccb524b7ca6e" providerId="AD" clId="Web-{E64485D3-3B2E-2BE6-8E3F-5EED57A78BEA}" dt="2024-04-12T10:05:58.120" v="673"/>
        <pc:sldMkLst>
          <pc:docMk/>
          <pc:sldMk cId="1128989438" sldId="314"/>
        </pc:sldMkLst>
        <pc:spChg chg="mod ord">
          <ac:chgData name="Sadie France" userId="S::s.france@uwtsd.ac.uk::b7d6a976-0449-421d-8e4f-ccb524b7ca6e" providerId="AD" clId="Web-{E64485D3-3B2E-2BE6-8E3F-5EED57A78BEA}" dt="2024-04-12T10:05:58.120" v="673"/>
          <ac:spMkLst>
            <pc:docMk/>
            <pc:sldMk cId="1128989438" sldId="314"/>
            <ac:spMk id="2" creationId="{155597FC-5A63-A19A-2937-DE1FB61A61C0}"/>
          </ac:spMkLst>
        </pc:spChg>
        <pc:spChg chg="del">
          <ac:chgData name="Sadie France" userId="S::s.france@uwtsd.ac.uk::b7d6a976-0449-421d-8e4f-ccb524b7ca6e" providerId="AD" clId="Web-{E64485D3-3B2E-2BE6-8E3F-5EED57A78BEA}" dt="2024-04-12T09:52:37.478" v="46"/>
          <ac:spMkLst>
            <pc:docMk/>
            <pc:sldMk cId="1128989438" sldId="314"/>
            <ac:spMk id="3" creationId="{12F3C35B-C0E9-AD7C-E2FC-4F79B44B1DA6}"/>
          </ac:spMkLst>
        </pc:spChg>
        <pc:spChg chg="add del">
          <ac:chgData name="Sadie France" userId="S::s.france@uwtsd.ac.uk::b7d6a976-0449-421d-8e4f-ccb524b7ca6e" providerId="AD" clId="Web-{E64485D3-3B2E-2BE6-8E3F-5EED57A78BEA}" dt="2024-04-12T10:05:58.120" v="673"/>
          <ac:spMkLst>
            <pc:docMk/>
            <pc:sldMk cId="1128989438" sldId="314"/>
            <ac:spMk id="10" creationId="{4845A0EE-C4C8-4AE1-B3C6-1261368AC036}"/>
          </ac:spMkLst>
        </pc:spChg>
        <pc:spChg chg="add">
          <ac:chgData name="Sadie France" userId="S::s.france@uwtsd.ac.uk::b7d6a976-0449-421d-8e4f-ccb524b7ca6e" providerId="AD" clId="Web-{E64485D3-3B2E-2BE6-8E3F-5EED57A78BEA}" dt="2024-04-12T10:05:58.120" v="673"/>
          <ac:spMkLst>
            <pc:docMk/>
            <pc:sldMk cId="1128989438" sldId="314"/>
            <ac:spMk id="15" creationId="{C4879EFC-8E62-4E00-973C-C45EE9EC676D}"/>
          </ac:spMkLst>
        </pc:spChg>
        <pc:spChg chg="add">
          <ac:chgData name="Sadie France" userId="S::s.france@uwtsd.ac.uk::b7d6a976-0449-421d-8e4f-ccb524b7ca6e" providerId="AD" clId="Web-{E64485D3-3B2E-2BE6-8E3F-5EED57A78BEA}" dt="2024-04-12T10:05:58.120" v="673"/>
          <ac:spMkLst>
            <pc:docMk/>
            <pc:sldMk cId="1128989438" sldId="314"/>
            <ac:spMk id="17" creationId="{D6A9C53F-5F90-40A5-8C85-5412D39C8C68}"/>
          </ac:spMkLst>
        </pc:spChg>
        <pc:picChg chg="add mod ord">
          <ac:chgData name="Sadie France" userId="S::s.france@uwtsd.ac.uk::b7d6a976-0449-421d-8e4f-ccb524b7ca6e" providerId="AD" clId="Web-{E64485D3-3B2E-2BE6-8E3F-5EED57A78BEA}" dt="2024-04-12T10:05:58.120" v="673"/>
          <ac:picMkLst>
            <pc:docMk/>
            <pc:sldMk cId="1128989438" sldId="314"/>
            <ac:picMk id="4" creationId="{77FEF963-76E3-EE07-05F7-F2CD66FBC60F}"/>
          </ac:picMkLst>
        </pc:picChg>
        <pc:picChg chg="add mod ord">
          <ac:chgData name="Sadie France" userId="S::s.france@uwtsd.ac.uk::b7d6a976-0449-421d-8e4f-ccb524b7ca6e" providerId="AD" clId="Web-{E64485D3-3B2E-2BE6-8E3F-5EED57A78BEA}" dt="2024-04-12T10:05:58.120" v="673"/>
          <ac:picMkLst>
            <pc:docMk/>
            <pc:sldMk cId="1128989438" sldId="314"/>
            <ac:picMk id="5" creationId="{1E3A47E7-E3D5-C3D5-E323-8104269EDDC4}"/>
          </ac:picMkLst>
        </pc:picChg>
      </pc:sldChg>
      <pc:sldChg chg="addSp modSp new mod setBg">
        <pc:chgData name="Sadie France" userId="S::s.france@uwtsd.ac.uk::b7d6a976-0449-421d-8e4f-ccb524b7ca6e" providerId="AD" clId="Web-{E64485D3-3B2E-2BE6-8E3F-5EED57A78BEA}" dt="2024-04-12T10:05:10.197" v="672" actId="20577"/>
        <pc:sldMkLst>
          <pc:docMk/>
          <pc:sldMk cId="969205131" sldId="315"/>
        </pc:sldMkLst>
        <pc:spChg chg="mod">
          <ac:chgData name="Sadie France" userId="S::s.france@uwtsd.ac.uk::b7d6a976-0449-421d-8e4f-ccb524b7ca6e" providerId="AD" clId="Web-{E64485D3-3B2E-2BE6-8E3F-5EED57A78BEA}" dt="2024-04-12T10:04:52.385" v="668"/>
          <ac:spMkLst>
            <pc:docMk/>
            <pc:sldMk cId="969205131" sldId="315"/>
            <ac:spMk id="2" creationId="{E8134E4F-A07F-F15A-E5D8-953D62409B10}"/>
          </ac:spMkLst>
        </pc:spChg>
        <pc:spChg chg="mod">
          <ac:chgData name="Sadie France" userId="S::s.france@uwtsd.ac.uk::b7d6a976-0449-421d-8e4f-ccb524b7ca6e" providerId="AD" clId="Web-{E64485D3-3B2E-2BE6-8E3F-5EED57A78BEA}" dt="2024-04-12T10:05:10.197" v="672" actId="20577"/>
          <ac:spMkLst>
            <pc:docMk/>
            <pc:sldMk cId="969205131" sldId="315"/>
            <ac:spMk id="3" creationId="{0D3389A3-5EDF-3E1A-C4CD-D9D53019BB11}"/>
          </ac:spMkLst>
        </pc:spChg>
        <pc:spChg chg="add">
          <ac:chgData name="Sadie France" userId="S::s.france@uwtsd.ac.uk::b7d6a976-0449-421d-8e4f-ccb524b7ca6e" providerId="AD" clId="Web-{E64485D3-3B2E-2BE6-8E3F-5EED57A78BEA}" dt="2024-04-12T10:04:52.385" v="668"/>
          <ac:spMkLst>
            <pc:docMk/>
            <pc:sldMk cId="969205131" sldId="315"/>
            <ac:spMk id="9" creationId="{45D37F4E-DDB4-456B-97E0-9937730A039F}"/>
          </ac:spMkLst>
        </pc:spChg>
        <pc:spChg chg="add">
          <ac:chgData name="Sadie France" userId="S::s.france@uwtsd.ac.uk::b7d6a976-0449-421d-8e4f-ccb524b7ca6e" providerId="AD" clId="Web-{E64485D3-3B2E-2BE6-8E3F-5EED57A78BEA}" dt="2024-04-12T10:04:52.385" v="668"/>
          <ac:spMkLst>
            <pc:docMk/>
            <pc:sldMk cId="969205131" sldId="315"/>
            <ac:spMk id="11" creationId="{B2DD41CD-8F47-4F56-AD12-4E2FF7696987}"/>
          </ac:spMkLst>
        </pc:spChg>
        <pc:picChg chg="add mod">
          <ac:chgData name="Sadie France" userId="S::s.france@uwtsd.ac.uk::b7d6a976-0449-421d-8e4f-ccb524b7ca6e" providerId="AD" clId="Web-{E64485D3-3B2E-2BE6-8E3F-5EED57A78BEA}" dt="2024-04-12T10:04:52.385" v="668"/>
          <ac:picMkLst>
            <pc:docMk/>
            <pc:sldMk cId="969205131" sldId="315"/>
            <ac:picMk id="4" creationId="{6DB99A1E-6036-4266-E060-411A2F705FF3}"/>
          </ac:picMkLst>
        </pc:picChg>
      </pc:sldChg>
      <pc:sldChg chg="addSp modSp new mod setBg">
        <pc:chgData name="Sadie France" userId="S::s.france@uwtsd.ac.uk::b7d6a976-0449-421d-8e4f-ccb524b7ca6e" providerId="AD" clId="Web-{E64485D3-3B2E-2BE6-8E3F-5EED57A78BEA}" dt="2024-04-12T10:05:05.025" v="671" actId="20577"/>
        <pc:sldMkLst>
          <pc:docMk/>
          <pc:sldMk cId="57407454" sldId="316"/>
        </pc:sldMkLst>
        <pc:spChg chg="mod">
          <ac:chgData name="Sadie France" userId="S::s.france@uwtsd.ac.uk::b7d6a976-0449-421d-8e4f-ccb524b7ca6e" providerId="AD" clId="Web-{E64485D3-3B2E-2BE6-8E3F-5EED57A78BEA}" dt="2024-04-12T10:05:00.182" v="670"/>
          <ac:spMkLst>
            <pc:docMk/>
            <pc:sldMk cId="57407454" sldId="316"/>
            <ac:spMk id="2" creationId="{F707E434-4595-B405-D1AC-62B8F59296F8}"/>
          </ac:spMkLst>
        </pc:spChg>
        <pc:spChg chg="mod">
          <ac:chgData name="Sadie France" userId="S::s.france@uwtsd.ac.uk::b7d6a976-0449-421d-8e4f-ccb524b7ca6e" providerId="AD" clId="Web-{E64485D3-3B2E-2BE6-8E3F-5EED57A78BEA}" dt="2024-04-12T10:05:05.025" v="671" actId="20577"/>
          <ac:spMkLst>
            <pc:docMk/>
            <pc:sldMk cId="57407454" sldId="316"/>
            <ac:spMk id="3" creationId="{4C45A941-B60B-5141-470C-2874C4B5FF29}"/>
          </ac:spMkLst>
        </pc:spChg>
        <pc:spChg chg="add">
          <ac:chgData name="Sadie France" userId="S::s.france@uwtsd.ac.uk::b7d6a976-0449-421d-8e4f-ccb524b7ca6e" providerId="AD" clId="Web-{E64485D3-3B2E-2BE6-8E3F-5EED57A78BEA}" dt="2024-04-12T10:05:00.182" v="670"/>
          <ac:spMkLst>
            <pc:docMk/>
            <pc:sldMk cId="57407454" sldId="316"/>
            <ac:spMk id="9" creationId="{45D37F4E-DDB4-456B-97E0-9937730A039F}"/>
          </ac:spMkLst>
        </pc:spChg>
        <pc:spChg chg="add">
          <ac:chgData name="Sadie France" userId="S::s.france@uwtsd.ac.uk::b7d6a976-0449-421d-8e4f-ccb524b7ca6e" providerId="AD" clId="Web-{E64485D3-3B2E-2BE6-8E3F-5EED57A78BEA}" dt="2024-04-12T10:05:00.182" v="670"/>
          <ac:spMkLst>
            <pc:docMk/>
            <pc:sldMk cId="57407454" sldId="316"/>
            <ac:spMk id="11" creationId="{B2DD41CD-8F47-4F56-AD12-4E2FF7696987}"/>
          </ac:spMkLst>
        </pc:spChg>
        <pc:picChg chg="add mod">
          <ac:chgData name="Sadie France" userId="S::s.france@uwtsd.ac.uk::b7d6a976-0449-421d-8e4f-ccb524b7ca6e" providerId="AD" clId="Web-{E64485D3-3B2E-2BE6-8E3F-5EED57A78BEA}" dt="2024-04-12T10:05:00.182" v="670"/>
          <ac:picMkLst>
            <pc:docMk/>
            <pc:sldMk cId="57407454" sldId="316"/>
            <ac:picMk id="4" creationId="{3AD1ED17-0692-DD8D-1141-C534666613BF}"/>
          </ac:picMkLst>
        </pc:picChg>
      </pc:sldChg>
      <pc:sldChg chg="new del">
        <pc:chgData name="Sadie France" userId="S::s.france@uwtsd.ac.uk::b7d6a976-0449-421d-8e4f-ccb524b7ca6e" providerId="AD" clId="Web-{E64485D3-3B2E-2BE6-8E3F-5EED57A78BEA}" dt="2024-04-12T10:30:06.732" v="828"/>
        <pc:sldMkLst>
          <pc:docMk/>
          <pc:sldMk cId="4008116074" sldId="317"/>
        </pc:sldMkLst>
      </pc:sldChg>
      <pc:sldChg chg="addSp modSp new mod setBg">
        <pc:chgData name="Sadie France" userId="S::s.france@uwtsd.ac.uk::b7d6a976-0449-421d-8e4f-ccb524b7ca6e" providerId="AD" clId="Web-{E64485D3-3B2E-2BE6-8E3F-5EED57A78BEA}" dt="2024-04-12T10:33:52.925" v="952"/>
        <pc:sldMkLst>
          <pc:docMk/>
          <pc:sldMk cId="3749003449" sldId="318"/>
        </pc:sldMkLst>
        <pc:spChg chg="mod">
          <ac:chgData name="Sadie France" userId="S::s.france@uwtsd.ac.uk::b7d6a976-0449-421d-8e4f-ccb524b7ca6e" providerId="AD" clId="Web-{E64485D3-3B2E-2BE6-8E3F-5EED57A78BEA}" dt="2024-04-12T10:33:52.925" v="952"/>
          <ac:spMkLst>
            <pc:docMk/>
            <pc:sldMk cId="3749003449" sldId="318"/>
            <ac:spMk id="2" creationId="{C646B46A-6F81-392B-B7AC-1EDAE91275A5}"/>
          </ac:spMkLst>
        </pc:spChg>
        <pc:spChg chg="mod">
          <ac:chgData name="Sadie France" userId="S::s.france@uwtsd.ac.uk::b7d6a976-0449-421d-8e4f-ccb524b7ca6e" providerId="AD" clId="Web-{E64485D3-3B2E-2BE6-8E3F-5EED57A78BEA}" dt="2024-04-12T10:33:52.925" v="952"/>
          <ac:spMkLst>
            <pc:docMk/>
            <pc:sldMk cId="3749003449" sldId="318"/>
            <ac:spMk id="3" creationId="{AC5D94A5-B052-DD0F-83EF-708CF636544D}"/>
          </ac:spMkLst>
        </pc:spChg>
        <pc:spChg chg="add">
          <ac:chgData name="Sadie France" userId="S::s.france@uwtsd.ac.uk::b7d6a976-0449-421d-8e4f-ccb524b7ca6e" providerId="AD" clId="Web-{E64485D3-3B2E-2BE6-8E3F-5EED57A78BEA}" dt="2024-04-12T10:33:52.925" v="952"/>
          <ac:spMkLst>
            <pc:docMk/>
            <pc:sldMk cId="3749003449" sldId="318"/>
            <ac:spMk id="9" creationId="{798FE0E0-D95D-46EF-A375-475D4DB0ED45}"/>
          </ac:spMkLst>
        </pc:spChg>
        <pc:spChg chg="add">
          <ac:chgData name="Sadie France" userId="S::s.france@uwtsd.ac.uk::b7d6a976-0449-421d-8e4f-ccb524b7ca6e" providerId="AD" clId="Web-{E64485D3-3B2E-2BE6-8E3F-5EED57A78BEA}" dt="2024-04-12T10:33:52.925" v="952"/>
          <ac:spMkLst>
            <pc:docMk/>
            <pc:sldMk cId="3749003449" sldId="318"/>
            <ac:spMk id="11" creationId="{2D82A42F-AEBE-4065-9792-036A904D8564}"/>
          </ac:spMkLst>
        </pc:spChg>
        <pc:picChg chg="add">
          <ac:chgData name="Sadie France" userId="S::s.france@uwtsd.ac.uk::b7d6a976-0449-421d-8e4f-ccb524b7ca6e" providerId="AD" clId="Web-{E64485D3-3B2E-2BE6-8E3F-5EED57A78BEA}" dt="2024-04-12T10:33:52.925" v="952"/>
          <ac:picMkLst>
            <pc:docMk/>
            <pc:sldMk cId="3749003449" sldId="318"/>
            <ac:picMk id="5" creationId="{8998428C-85E4-F00F-3EB9-9DE4DCB12296}"/>
          </ac:picMkLst>
        </pc:picChg>
      </pc:sldChg>
      <pc:sldChg chg="addSp delSp modSp new mod setBg">
        <pc:chgData name="Sadie France" userId="S::s.france@uwtsd.ac.uk::b7d6a976-0449-421d-8e4f-ccb524b7ca6e" providerId="AD" clId="Web-{E64485D3-3B2E-2BE6-8E3F-5EED57A78BEA}" dt="2024-04-12T10:49:20.792" v="1097" actId="20577"/>
        <pc:sldMkLst>
          <pc:docMk/>
          <pc:sldMk cId="614165238" sldId="319"/>
        </pc:sldMkLst>
        <pc:spChg chg="mod">
          <ac:chgData name="Sadie France" userId="S::s.france@uwtsd.ac.uk::b7d6a976-0449-421d-8e4f-ccb524b7ca6e" providerId="AD" clId="Web-{E64485D3-3B2E-2BE6-8E3F-5EED57A78BEA}" dt="2024-04-12T10:31:50.813" v="894"/>
          <ac:spMkLst>
            <pc:docMk/>
            <pc:sldMk cId="614165238" sldId="319"/>
            <ac:spMk id="2" creationId="{B6F21A40-C013-969F-5D79-C26687C76CD1}"/>
          </ac:spMkLst>
        </pc:spChg>
        <pc:spChg chg="mod">
          <ac:chgData name="Sadie France" userId="S::s.france@uwtsd.ac.uk::b7d6a976-0449-421d-8e4f-ccb524b7ca6e" providerId="AD" clId="Web-{E64485D3-3B2E-2BE6-8E3F-5EED57A78BEA}" dt="2024-04-12T10:49:20.792" v="1097" actId="20577"/>
          <ac:spMkLst>
            <pc:docMk/>
            <pc:sldMk cId="614165238" sldId="319"/>
            <ac:spMk id="3" creationId="{CE895D46-8AA5-559A-B0AD-4274F6621566}"/>
          </ac:spMkLst>
        </pc:spChg>
        <pc:spChg chg="add">
          <ac:chgData name="Sadie France" userId="S::s.france@uwtsd.ac.uk::b7d6a976-0449-421d-8e4f-ccb524b7ca6e" providerId="AD" clId="Web-{E64485D3-3B2E-2BE6-8E3F-5EED57A78BEA}" dt="2024-04-12T10:31:50.813" v="894"/>
          <ac:spMkLst>
            <pc:docMk/>
            <pc:sldMk cId="614165238" sldId="319"/>
            <ac:spMk id="8" creationId="{777A147A-9ED8-46B4-8660-1B3C2AA880B5}"/>
          </ac:spMkLst>
        </pc:spChg>
        <pc:spChg chg="add">
          <ac:chgData name="Sadie France" userId="S::s.france@uwtsd.ac.uk::b7d6a976-0449-421d-8e4f-ccb524b7ca6e" providerId="AD" clId="Web-{E64485D3-3B2E-2BE6-8E3F-5EED57A78BEA}" dt="2024-04-12T10:31:50.813" v="894"/>
          <ac:spMkLst>
            <pc:docMk/>
            <pc:sldMk cId="614165238" sldId="319"/>
            <ac:spMk id="10" creationId="{5D6C15A0-C087-4593-8414-2B4EC1CDC3DE}"/>
          </ac:spMkLst>
        </pc:spChg>
        <pc:picChg chg="add del mod">
          <ac:chgData name="Sadie France" userId="S::s.france@uwtsd.ac.uk::b7d6a976-0449-421d-8e4f-ccb524b7ca6e" providerId="AD" clId="Web-{E64485D3-3B2E-2BE6-8E3F-5EED57A78BEA}" dt="2024-04-12T10:31:29.265" v="883"/>
          <ac:picMkLst>
            <pc:docMk/>
            <pc:sldMk cId="614165238" sldId="319"/>
            <ac:picMk id="4" creationId="{B2F0B8E0-64F5-F28D-95D8-7FEF7CB5B66E}"/>
          </ac:picMkLst>
        </pc:picChg>
      </pc:sldChg>
      <pc:sldChg chg="addSp delSp modSp new mod setBg">
        <pc:chgData name="Sadie France" userId="S::s.france@uwtsd.ac.uk::b7d6a976-0449-421d-8e4f-ccb524b7ca6e" providerId="AD" clId="Web-{E64485D3-3B2E-2BE6-8E3F-5EED57A78BEA}" dt="2024-04-12T10:33:06.064" v="948" actId="20577"/>
        <pc:sldMkLst>
          <pc:docMk/>
          <pc:sldMk cId="1378529151" sldId="320"/>
        </pc:sldMkLst>
        <pc:spChg chg="mod">
          <ac:chgData name="Sadie France" userId="S::s.france@uwtsd.ac.uk::b7d6a976-0449-421d-8e4f-ccb524b7ca6e" providerId="AD" clId="Web-{E64485D3-3B2E-2BE6-8E3F-5EED57A78BEA}" dt="2024-04-12T10:32:50.330" v="921"/>
          <ac:spMkLst>
            <pc:docMk/>
            <pc:sldMk cId="1378529151" sldId="320"/>
            <ac:spMk id="2" creationId="{110474C1-45E8-31CE-67BC-9E006033095A}"/>
          </ac:spMkLst>
        </pc:spChg>
        <pc:spChg chg="del">
          <ac:chgData name="Sadie France" userId="S::s.france@uwtsd.ac.uk::b7d6a976-0449-421d-8e4f-ccb524b7ca6e" providerId="AD" clId="Web-{E64485D3-3B2E-2BE6-8E3F-5EED57A78BEA}" dt="2024-04-12T10:32:40.298" v="918"/>
          <ac:spMkLst>
            <pc:docMk/>
            <pc:sldMk cId="1378529151" sldId="320"/>
            <ac:spMk id="3" creationId="{F4B769FB-46E1-0525-8033-5C36E71FB483}"/>
          </ac:spMkLst>
        </pc:spChg>
        <pc:spChg chg="add mod">
          <ac:chgData name="Sadie France" userId="S::s.france@uwtsd.ac.uk::b7d6a976-0449-421d-8e4f-ccb524b7ca6e" providerId="AD" clId="Web-{E64485D3-3B2E-2BE6-8E3F-5EED57A78BEA}" dt="2024-04-12T10:33:06.064" v="948" actId="20577"/>
          <ac:spMkLst>
            <pc:docMk/>
            <pc:sldMk cId="1378529151" sldId="320"/>
            <ac:spMk id="8" creationId="{0465768C-9AE7-C71E-1CF3-8E524DCC0229}"/>
          </ac:spMkLst>
        </pc:spChg>
        <pc:spChg chg="add del">
          <ac:chgData name="Sadie France" userId="S::s.france@uwtsd.ac.uk::b7d6a976-0449-421d-8e4f-ccb524b7ca6e" providerId="AD" clId="Web-{E64485D3-3B2E-2BE6-8E3F-5EED57A78BEA}" dt="2024-04-12T10:32:50.330" v="920"/>
          <ac:spMkLst>
            <pc:docMk/>
            <pc:sldMk cId="1378529151" sldId="320"/>
            <ac:spMk id="9" creationId="{D4771268-CB57-404A-9271-370EB28F6090}"/>
          </ac:spMkLst>
        </pc:spChg>
        <pc:spChg chg="add">
          <ac:chgData name="Sadie France" userId="S::s.france@uwtsd.ac.uk::b7d6a976-0449-421d-8e4f-ccb524b7ca6e" providerId="AD" clId="Web-{E64485D3-3B2E-2BE6-8E3F-5EED57A78BEA}" dt="2024-04-12T10:32:50.330" v="921"/>
          <ac:spMkLst>
            <pc:docMk/>
            <pc:sldMk cId="1378529151" sldId="320"/>
            <ac:spMk id="11" creationId="{2B97F24A-32CE-4C1C-A50D-3016B394DCFB}"/>
          </ac:spMkLst>
        </pc:spChg>
        <pc:spChg chg="add">
          <ac:chgData name="Sadie France" userId="S::s.france@uwtsd.ac.uk::b7d6a976-0449-421d-8e4f-ccb524b7ca6e" providerId="AD" clId="Web-{E64485D3-3B2E-2BE6-8E3F-5EED57A78BEA}" dt="2024-04-12T10:32:50.330" v="921"/>
          <ac:spMkLst>
            <pc:docMk/>
            <pc:sldMk cId="1378529151" sldId="320"/>
            <ac:spMk id="13" creationId="{CD8B4F24-440B-49E9-B85D-733523DC064B}"/>
          </ac:spMkLst>
        </pc:spChg>
        <pc:picChg chg="add mod ord">
          <ac:chgData name="Sadie France" userId="S::s.france@uwtsd.ac.uk::b7d6a976-0449-421d-8e4f-ccb524b7ca6e" providerId="AD" clId="Web-{E64485D3-3B2E-2BE6-8E3F-5EED57A78BEA}" dt="2024-04-12T10:32:50.330" v="921"/>
          <ac:picMkLst>
            <pc:docMk/>
            <pc:sldMk cId="1378529151" sldId="320"/>
            <ac:picMk id="4" creationId="{613EB78D-F364-5C75-0180-4E00E3142CE9}"/>
          </ac:picMkLst>
        </pc:picChg>
      </pc:sldChg>
      <pc:sldChg chg="addSp modSp new mod setBg">
        <pc:chgData name="Sadie France" userId="S::s.france@uwtsd.ac.uk::b7d6a976-0449-421d-8e4f-ccb524b7ca6e" providerId="AD" clId="Web-{E64485D3-3B2E-2BE6-8E3F-5EED57A78BEA}" dt="2024-04-12T11:02:00.132" v="1243" actId="20577"/>
        <pc:sldMkLst>
          <pc:docMk/>
          <pc:sldMk cId="1121881569" sldId="321"/>
        </pc:sldMkLst>
        <pc:spChg chg="mod">
          <ac:chgData name="Sadie France" userId="S::s.france@uwtsd.ac.uk::b7d6a976-0449-421d-8e4f-ccb524b7ca6e" providerId="AD" clId="Web-{E64485D3-3B2E-2BE6-8E3F-5EED57A78BEA}" dt="2024-04-12T11:01:50.210" v="1242"/>
          <ac:spMkLst>
            <pc:docMk/>
            <pc:sldMk cId="1121881569" sldId="321"/>
            <ac:spMk id="2" creationId="{93E4F12D-D878-C76B-91A1-2AE8D8F1F1C2}"/>
          </ac:spMkLst>
        </pc:spChg>
        <pc:spChg chg="mod">
          <ac:chgData name="Sadie France" userId="S::s.france@uwtsd.ac.uk::b7d6a976-0449-421d-8e4f-ccb524b7ca6e" providerId="AD" clId="Web-{E64485D3-3B2E-2BE6-8E3F-5EED57A78BEA}" dt="2024-04-12T11:02:00.132" v="1243" actId="20577"/>
          <ac:spMkLst>
            <pc:docMk/>
            <pc:sldMk cId="1121881569" sldId="321"/>
            <ac:spMk id="3" creationId="{2BB2879E-04B1-106B-59C5-96FB48710687}"/>
          </ac:spMkLst>
        </pc:spChg>
        <pc:spChg chg="add">
          <ac:chgData name="Sadie France" userId="S::s.france@uwtsd.ac.uk::b7d6a976-0449-421d-8e4f-ccb524b7ca6e" providerId="AD" clId="Web-{E64485D3-3B2E-2BE6-8E3F-5EED57A78BEA}" dt="2024-04-12T11:01:50.210" v="1242"/>
          <ac:spMkLst>
            <pc:docMk/>
            <pc:sldMk cId="1121881569" sldId="321"/>
            <ac:spMk id="9" creationId="{2C61293E-6EBE-43EF-A52C-9BEBFD7679D4}"/>
          </ac:spMkLst>
        </pc:spChg>
        <pc:spChg chg="add">
          <ac:chgData name="Sadie France" userId="S::s.france@uwtsd.ac.uk::b7d6a976-0449-421d-8e4f-ccb524b7ca6e" providerId="AD" clId="Web-{E64485D3-3B2E-2BE6-8E3F-5EED57A78BEA}" dt="2024-04-12T11:01:50.210" v="1242"/>
          <ac:spMkLst>
            <pc:docMk/>
            <pc:sldMk cId="1121881569" sldId="321"/>
            <ac:spMk id="11" creationId="{21540236-BFD5-4A9D-8840-4703E7F76825}"/>
          </ac:spMkLst>
        </pc:spChg>
        <pc:picChg chg="add">
          <ac:chgData name="Sadie France" userId="S::s.france@uwtsd.ac.uk::b7d6a976-0449-421d-8e4f-ccb524b7ca6e" providerId="AD" clId="Web-{E64485D3-3B2E-2BE6-8E3F-5EED57A78BEA}" dt="2024-04-12T11:01:50.210" v="1242"/>
          <ac:picMkLst>
            <pc:docMk/>
            <pc:sldMk cId="1121881569" sldId="321"/>
            <ac:picMk id="5" creationId="{097E2C1F-F02D-39C4-5BD3-5FD939410F79}"/>
          </ac:picMkLst>
        </pc:picChg>
      </pc:sldChg>
      <pc:sldChg chg="modSp new">
        <pc:chgData name="Sadie France" userId="S::s.france@uwtsd.ac.uk::b7d6a976-0449-421d-8e4f-ccb524b7ca6e" providerId="AD" clId="Web-{E64485D3-3B2E-2BE6-8E3F-5EED57A78BEA}" dt="2024-04-12T11:00:32.880" v="1238" actId="20577"/>
        <pc:sldMkLst>
          <pc:docMk/>
          <pc:sldMk cId="3525353168" sldId="322"/>
        </pc:sldMkLst>
        <pc:spChg chg="mod">
          <ac:chgData name="Sadie France" userId="S::s.france@uwtsd.ac.uk::b7d6a976-0449-421d-8e4f-ccb524b7ca6e" providerId="AD" clId="Web-{E64485D3-3B2E-2BE6-8E3F-5EED57A78BEA}" dt="2024-04-12T10:52:51.367" v="1133" actId="20577"/>
          <ac:spMkLst>
            <pc:docMk/>
            <pc:sldMk cId="3525353168" sldId="322"/>
            <ac:spMk id="2" creationId="{5B763D2D-2C37-6F95-AF18-91C40969D6C0}"/>
          </ac:spMkLst>
        </pc:spChg>
        <pc:spChg chg="mod">
          <ac:chgData name="Sadie France" userId="S::s.france@uwtsd.ac.uk::b7d6a976-0449-421d-8e4f-ccb524b7ca6e" providerId="AD" clId="Web-{E64485D3-3B2E-2BE6-8E3F-5EED57A78BEA}" dt="2024-04-12T11:00:32.880" v="1238" actId="20577"/>
          <ac:spMkLst>
            <pc:docMk/>
            <pc:sldMk cId="3525353168" sldId="322"/>
            <ac:spMk id="3" creationId="{FEC03BEB-B21D-FB12-830F-CAD495CC1155}"/>
          </ac:spMkLst>
        </pc:spChg>
      </pc:sldChg>
      <pc:sldChg chg="addSp delSp modSp new mod setBg">
        <pc:chgData name="Sadie France" userId="S::s.france@uwtsd.ac.uk::b7d6a976-0449-421d-8e4f-ccb524b7ca6e" providerId="AD" clId="Web-{E64485D3-3B2E-2BE6-8E3F-5EED57A78BEA}" dt="2024-04-12T11:01:17.569" v="1241"/>
        <pc:sldMkLst>
          <pc:docMk/>
          <pc:sldMk cId="2804072397" sldId="323"/>
        </pc:sldMkLst>
        <pc:spChg chg="mod">
          <ac:chgData name="Sadie France" userId="S::s.france@uwtsd.ac.uk::b7d6a976-0449-421d-8e4f-ccb524b7ca6e" providerId="AD" clId="Web-{E64485D3-3B2E-2BE6-8E3F-5EED57A78BEA}" dt="2024-04-12T10:54:54.122" v="1236"/>
          <ac:spMkLst>
            <pc:docMk/>
            <pc:sldMk cId="2804072397" sldId="323"/>
            <ac:spMk id="2" creationId="{67154E8F-9FDB-04AA-9037-44D91862344A}"/>
          </ac:spMkLst>
        </pc:spChg>
        <pc:spChg chg="mod">
          <ac:chgData name="Sadie France" userId="S::s.france@uwtsd.ac.uk::b7d6a976-0449-421d-8e4f-ccb524b7ca6e" providerId="AD" clId="Web-{E64485D3-3B2E-2BE6-8E3F-5EED57A78BEA}" dt="2024-04-12T10:54:54.122" v="1236"/>
          <ac:spMkLst>
            <pc:docMk/>
            <pc:sldMk cId="2804072397" sldId="323"/>
            <ac:spMk id="3" creationId="{A10885E3-91AE-DFAD-4F59-3F90A335E551}"/>
          </ac:spMkLst>
        </pc:spChg>
        <pc:spChg chg="add">
          <ac:chgData name="Sadie France" userId="S::s.france@uwtsd.ac.uk::b7d6a976-0449-421d-8e4f-ccb524b7ca6e" providerId="AD" clId="Web-{E64485D3-3B2E-2BE6-8E3F-5EED57A78BEA}" dt="2024-04-12T10:54:54.122" v="1236"/>
          <ac:spMkLst>
            <pc:docMk/>
            <pc:sldMk cId="2804072397" sldId="323"/>
            <ac:spMk id="9" creationId="{743AA782-23D1-4521-8CAD-47662984AA08}"/>
          </ac:spMkLst>
        </pc:spChg>
        <pc:spChg chg="add">
          <ac:chgData name="Sadie France" userId="S::s.france@uwtsd.ac.uk::b7d6a976-0449-421d-8e4f-ccb524b7ca6e" providerId="AD" clId="Web-{E64485D3-3B2E-2BE6-8E3F-5EED57A78BEA}" dt="2024-04-12T10:54:54.122" v="1236"/>
          <ac:spMkLst>
            <pc:docMk/>
            <pc:sldMk cId="2804072397" sldId="323"/>
            <ac:spMk id="11" creationId="{71877DBC-BB60-40F0-AC93-2ACDBAAE60CE}"/>
          </ac:spMkLst>
        </pc:spChg>
        <pc:picChg chg="add mod">
          <ac:chgData name="Sadie France" userId="S::s.france@uwtsd.ac.uk::b7d6a976-0449-421d-8e4f-ccb524b7ca6e" providerId="AD" clId="Web-{E64485D3-3B2E-2BE6-8E3F-5EED57A78BEA}" dt="2024-04-12T10:54:54.122" v="1236"/>
          <ac:picMkLst>
            <pc:docMk/>
            <pc:sldMk cId="2804072397" sldId="323"/>
            <ac:picMk id="4" creationId="{2B378FF2-9134-887E-2B4E-1782ED756F77}"/>
          </ac:picMkLst>
        </pc:picChg>
        <pc:inkChg chg="add del">
          <ac:chgData name="Sadie France" userId="S::s.france@uwtsd.ac.uk::b7d6a976-0449-421d-8e4f-ccb524b7ca6e" providerId="AD" clId="Web-{E64485D3-3B2E-2BE6-8E3F-5EED57A78BEA}" dt="2024-04-12T11:01:17.569" v="1241"/>
          <ac:inkMkLst>
            <pc:docMk/>
            <pc:sldMk cId="2804072397" sldId="323"/>
            <ac:inkMk id="5" creationId="{F3E93105-DA04-224F-E653-0D9125742621}"/>
          </ac:inkMkLst>
        </pc:inkChg>
      </pc:sldChg>
    </pc:docChg>
  </pc:docChgLst>
  <pc:docChgLst>
    <pc:chgData name="Sadie France" userId="b7d6a976-0449-421d-8e4f-ccb524b7ca6e" providerId="ADAL" clId="{8D4231A5-4CD6-48BD-9FFD-56DE79B4906B}"/>
    <pc:docChg chg="custSel addSld modSld">
      <pc:chgData name="Sadie France" userId="b7d6a976-0449-421d-8e4f-ccb524b7ca6e" providerId="ADAL" clId="{8D4231A5-4CD6-48BD-9FFD-56DE79B4906B}" dt="2024-02-22T14:11:37.088" v="142" actId="26606"/>
      <pc:docMkLst>
        <pc:docMk/>
      </pc:docMkLst>
      <pc:sldChg chg="addSp delSp modSp mod">
        <pc:chgData name="Sadie France" userId="b7d6a976-0449-421d-8e4f-ccb524b7ca6e" providerId="ADAL" clId="{8D4231A5-4CD6-48BD-9FFD-56DE79B4906B}" dt="2024-02-22T13:24:33.230" v="89" actId="1076"/>
        <pc:sldMkLst>
          <pc:docMk/>
          <pc:sldMk cId="2923865170" sldId="262"/>
        </pc:sldMkLst>
        <pc:spChg chg="mod">
          <ac:chgData name="Sadie France" userId="b7d6a976-0449-421d-8e4f-ccb524b7ca6e" providerId="ADAL" clId="{8D4231A5-4CD6-48BD-9FFD-56DE79B4906B}" dt="2024-02-22T13:23:41.065" v="77" actId="1076"/>
          <ac:spMkLst>
            <pc:docMk/>
            <pc:sldMk cId="2923865170" sldId="262"/>
            <ac:spMk id="2" creationId="{00000000-0000-0000-0000-000000000000}"/>
          </ac:spMkLst>
        </pc:spChg>
        <pc:spChg chg="mod">
          <ac:chgData name="Sadie France" userId="b7d6a976-0449-421d-8e4f-ccb524b7ca6e" providerId="ADAL" clId="{8D4231A5-4CD6-48BD-9FFD-56DE79B4906B}" dt="2024-02-22T13:24:33.230" v="89" actId="1076"/>
          <ac:spMkLst>
            <pc:docMk/>
            <pc:sldMk cId="2923865170" sldId="262"/>
            <ac:spMk id="3" creationId="{00000000-0000-0000-0000-000000000000}"/>
          </ac:spMkLst>
        </pc:spChg>
        <pc:spChg chg="del">
          <ac:chgData name="Sadie France" userId="b7d6a976-0449-421d-8e4f-ccb524b7ca6e" providerId="ADAL" clId="{8D4231A5-4CD6-48BD-9FFD-56DE79B4906B}" dt="2024-02-22T13:23:07.458" v="70" actId="26606"/>
          <ac:spMkLst>
            <pc:docMk/>
            <pc:sldMk cId="2923865170" sldId="262"/>
            <ac:spMk id="9" creationId="{9F7D5CDA-D291-4307-BF55-1381FED29634}"/>
          </ac:spMkLst>
        </pc:spChg>
        <pc:spChg chg="del">
          <ac:chgData name="Sadie France" userId="b7d6a976-0449-421d-8e4f-ccb524b7ca6e" providerId="ADAL" clId="{8D4231A5-4CD6-48BD-9FFD-56DE79B4906B}" dt="2024-02-22T13:23:07.458" v="70" actId="26606"/>
          <ac:spMkLst>
            <pc:docMk/>
            <pc:sldMk cId="2923865170" sldId="262"/>
            <ac:spMk id="11" creationId="{59B296B9-C5A5-4E4F-9B60-C907B5F1466C}"/>
          </ac:spMkLst>
        </pc:spChg>
        <pc:spChg chg="del">
          <ac:chgData name="Sadie France" userId="b7d6a976-0449-421d-8e4f-ccb524b7ca6e" providerId="ADAL" clId="{8D4231A5-4CD6-48BD-9FFD-56DE79B4906B}" dt="2024-02-22T13:23:07.458" v="70" actId="26606"/>
          <ac:spMkLst>
            <pc:docMk/>
            <pc:sldMk cId="2923865170" sldId="262"/>
            <ac:spMk id="13" creationId="{D0300FD3-5AF1-6305-15FA-9078072672E2}"/>
          </ac:spMkLst>
        </pc:spChg>
        <pc:spChg chg="add">
          <ac:chgData name="Sadie France" userId="b7d6a976-0449-421d-8e4f-ccb524b7ca6e" providerId="ADAL" clId="{8D4231A5-4CD6-48BD-9FFD-56DE79B4906B}" dt="2024-02-22T13:23:07.458" v="70" actId="26606"/>
          <ac:spMkLst>
            <pc:docMk/>
            <pc:sldMk cId="2923865170" sldId="262"/>
            <ac:spMk id="18" creationId="{3346177D-ADC4-4968-B747-5CFCD390B5B9}"/>
          </ac:spMkLst>
        </pc:spChg>
        <pc:spChg chg="add">
          <ac:chgData name="Sadie France" userId="b7d6a976-0449-421d-8e4f-ccb524b7ca6e" providerId="ADAL" clId="{8D4231A5-4CD6-48BD-9FFD-56DE79B4906B}" dt="2024-02-22T13:23:07.458" v="70" actId="26606"/>
          <ac:spMkLst>
            <pc:docMk/>
            <pc:sldMk cId="2923865170" sldId="262"/>
            <ac:spMk id="20" creationId="{0844A943-BF79-4FEA-ABB1-3BD54D236606}"/>
          </ac:spMkLst>
        </pc:spChg>
        <pc:spChg chg="add">
          <ac:chgData name="Sadie France" userId="b7d6a976-0449-421d-8e4f-ccb524b7ca6e" providerId="ADAL" clId="{8D4231A5-4CD6-48BD-9FFD-56DE79B4906B}" dt="2024-02-22T13:23:07.458" v="70" actId="26606"/>
          <ac:spMkLst>
            <pc:docMk/>
            <pc:sldMk cId="2923865170" sldId="262"/>
            <ac:spMk id="22" creationId="{6437CC72-F4A8-4DC3-AFAB-D22C482C8100}"/>
          </ac:spMkLst>
        </pc:spChg>
        <pc:picChg chg="mod ord">
          <ac:chgData name="Sadie France" userId="b7d6a976-0449-421d-8e4f-ccb524b7ca6e" providerId="ADAL" clId="{8D4231A5-4CD6-48BD-9FFD-56DE79B4906B}" dt="2024-02-22T13:23:07.458" v="70" actId="26606"/>
          <ac:picMkLst>
            <pc:docMk/>
            <pc:sldMk cId="2923865170" sldId="262"/>
            <ac:picMk id="5" creationId="{C42E7B7A-62A1-E73E-DB66-04B7ED5215C9}"/>
          </ac:picMkLst>
        </pc:picChg>
      </pc:sldChg>
      <pc:sldChg chg="addSp modSp mod">
        <pc:chgData name="Sadie France" userId="b7d6a976-0449-421d-8e4f-ccb524b7ca6e" providerId="ADAL" clId="{8D4231A5-4CD6-48BD-9FFD-56DE79B4906B}" dt="2024-02-22T14:05:42.487" v="121" actId="20577"/>
        <pc:sldMkLst>
          <pc:docMk/>
          <pc:sldMk cId="1033463521" sldId="300"/>
        </pc:sldMkLst>
        <pc:spChg chg="add mod">
          <ac:chgData name="Sadie France" userId="b7d6a976-0449-421d-8e4f-ccb524b7ca6e" providerId="ADAL" clId="{8D4231A5-4CD6-48BD-9FFD-56DE79B4906B}" dt="2024-02-22T14:05:42.487" v="121" actId="20577"/>
          <ac:spMkLst>
            <pc:docMk/>
            <pc:sldMk cId="1033463521" sldId="300"/>
            <ac:spMk id="5" creationId="{BA4BF476-3ED3-CF40-7491-DCAC032376DF}"/>
          </ac:spMkLst>
        </pc:spChg>
      </pc:sldChg>
      <pc:sldChg chg="addSp modSp mod setBg">
        <pc:chgData name="Sadie France" userId="b7d6a976-0449-421d-8e4f-ccb524b7ca6e" providerId="ADAL" clId="{8D4231A5-4CD6-48BD-9FFD-56DE79B4906B}" dt="2024-02-22T13:15:01.053" v="0" actId="26606"/>
        <pc:sldMkLst>
          <pc:docMk/>
          <pc:sldMk cId="790559225" sldId="305"/>
        </pc:sldMkLst>
        <pc:spChg chg="mod">
          <ac:chgData name="Sadie France" userId="b7d6a976-0449-421d-8e4f-ccb524b7ca6e" providerId="ADAL" clId="{8D4231A5-4CD6-48BD-9FFD-56DE79B4906B}" dt="2024-02-22T13:15:01.053" v="0" actId="26606"/>
          <ac:spMkLst>
            <pc:docMk/>
            <pc:sldMk cId="790559225" sldId="305"/>
            <ac:spMk id="2" creationId="{00000000-0000-0000-0000-000000000000}"/>
          </ac:spMkLst>
        </pc:spChg>
        <pc:spChg chg="mod">
          <ac:chgData name="Sadie France" userId="b7d6a976-0449-421d-8e4f-ccb524b7ca6e" providerId="ADAL" clId="{8D4231A5-4CD6-48BD-9FFD-56DE79B4906B}" dt="2024-02-22T13:15:01.053" v="0" actId="26606"/>
          <ac:spMkLst>
            <pc:docMk/>
            <pc:sldMk cId="790559225" sldId="305"/>
            <ac:spMk id="3" creationId="{00000000-0000-0000-0000-000000000000}"/>
          </ac:spMkLst>
        </pc:spChg>
        <pc:spChg chg="add">
          <ac:chgData name="Sadie France" userId="b7d6a976-0449-421d-8e4f-ccb524b7ca6e" providerId="ADAL" clId="{8D4231A5-4CD6-48BD-9FFD-56DE79B4906B}" dt="2024-02-22T13:15:01.053" v="0" actId="26606"/>
          <ac:spMkLst>
            <pc:docMk/>
            <pc:sldMk cId="790559225" sldId="305"/>
            <ac:spMk id="8" creationId="{DEE2AD96-B495-4E06-9291-B71706F728CB}"/>
          </ac:spMkLst>
        </pc:spChg>
        <pc:spChg chg="add">
          <ac:chgData name="Sadie France" userId="b7d6a976-0449-421d-8e4f-ccb524b7ca6e" providerId="ADAL" clId="{8D4231A5-4CD6-48BD-9FFD-56DE79B4906B}" dt="2024-02-22T13:15:01.053" v="0" actId="26606"/>
          <ac:spMkLst>
            <pc:docMk/>
            <pc:sldMk cId="790559225" sldId="305"/>
            <ac:spMk id="10" creationId="{53CF6D67-C5A8-4ADD-9E8E-1E38CA1D3166}"/>
          </ac:spMkLst>
        </pc:spChg>
        <pc:spChg chg="add">
          <ac:chgData name="Sadie France" userId="b7d6a976-0449-421d-8e4f-ccb524b7ca6e" providerId="ADAL" clId="{8D4231A5-4CD6-48BD-9FFD-56DE79B4906B}" dt="2024-02-22T13:15:01.053" v="0" actId="26606"/>
          <ac:spMkLst>
            <pc:docMk/>
            <pc:sldMk cId="790559225" sldId="305"/>
            <ac:spMk id="12" creationId="{86909FA0-B515-4681-B7A8-FA281D133B94}"/>
          </ac:spMkLst>
        </pc:spChg>
        <pc:spChg chg="add">
          <ac:chgData name="Sadie France" userId="b7d6a976-0449-421d-8e4f-ccb524b7ca6e" providerId="ADAL" clId="{8D4231A5-4CD6-48BD-9FFD-56DE79B4906B}" dt="2024-02-22T13:15:01.053" v="0" actId="26606"/>
          <ac:spMkLst>
            <pc:docMk/>
            <pc:sldMk cId="790559225" sldId="305"/>
            <ac:spMk id="14" creationId="{21C9FE86-FCC3-4A31-AA1C-C882262B7FE7}"/>
          </ac:spMkLst>
        </pc:spChg>
        <pc:spChg chg="add">
          <ac:chgData name="Sadie France" userId="b7d6a976-0449-421d-8e4f-ccb524b7ca6e" providerId="ADAL" clId="{8D4231A5-4CD6-48BD-9FFD-56DE79B4906B}" dt="2024-02-22T13:15:01.053" v="0" actId="26606"/>
          <ac:spMkLst>
            <pc:docMk/>
            <pc:sldMk cId="790559225" sldId="305"/>
            <ac:spMk id="16" creationId="{7D96243B-ECED-4B71-8E06-AE9A285EAD20}"/>
          </ac:spMkLst>
        </pc:spChg>
        <pc:spChg chg="add">
          <ac:chgData name="Sadie France" userId="b7d6a976-0449-421d-8e4f-ccb524b7ca6e" providerId="ADAL" clId="{8D4231A5-4CD6-48BD-9FFD-56DE79B4906B}" dt="2024-02-22T13:15:01.053" v="0" actId="26606"/>
          <ac:spMkLst>
            <pc:docMk/>
            <pc:sldMk cId="790559225" sldId="305"/>
            <ac:spMk id="18" creationId="{A09989E4-EFDC-4A90-A633-E0525FB4139E}"/>
          </ac:spMkLst>
        </pc:spChg>
      </pc:sldChg>
      <pc:sldChg chg="addSp modSp new mod setBg">
        <pc:chgData name="Sadie France" userId="b7d6a976-0449-421d-8e4f-ccb524b7ca6e" providerId="ADAL" clId="{8D4231A5-4CD6-48BD-9FFD-56DE79B4906B}" dt="2024-02-22T14:11:37.088" v="142" actId="26606"/>
        <pc:sldMkLst>
          <pc:docMk/>
          <pc:sldMk cId="2257172327" sldId="311"/>
        </pc:sldMkLst>
        <pc:spChg chg="mod">
          <ac:chgData name="Sadie France" userId="b7d6a976-0449-421d-8e4f-ccb524b7ca6e" providerId="ADAL" clId="{8D4231A5-4CD6-48BD-9FFD-56DE79B4906B}" dt="2024-02-22T14:11:37.088" v="142" actId="26606"/>
          <ac:spMkLst>
            <pc:docMk/>
            <pc:sldMk cId="2257172327" sldId="311"/>
            <ac:spMk id="2" creationId="{C8EA8DD6-DFBE-DB7B-9384-D8715B08EFCB}"/>
          </ac:spMkLst>
        </pc:spChg>
        <pc:spChg chg="mod">
          <ac:chgData name="Sadie France" userId="b7d6a976-0449-421d-8e4f-ccb524b7ca6e" providerId="ADAL" clId="{8D4231A5-4CD6-48BD-9FFD-56DE79B4906B}" dt="2024-02-22T14:11:37.088" v="142" actId="26606"/>
          <ac:spMkLst>
            <pc:docMk/>
            <pc:sldMk cId="2257172327" sldId="311"/>
            <ac:spMk id="3" creationId="{E144E03B-F4B4-F767-C363-EBDE263FCEB4}"/>
          </ac:spMkLst>
        </pc:spChg>
        <pc:spChg chg="add">
          <ac:chgData name="Sadie France" userId="b7d6a976-0449-421d-8e4f-ccb524b7ca6e" providerId="ADAL" clId="{8D4231A5-4CD6-48BD-9FFD-56DE79B4906B}" dt="2024-02-22T14:11:37.088" v="142" actId="26606"/>
          <ac:spMkLst>
            <pc:docMk/>
            <pc:sldMk cId="2257172327" sldId="311"/>
            <ac:spMk id="10" creationId="{3346177D-ADC4-4968-B747-5CFCD390B5B9}"/>
          </ac:spMkLst>
        </pc:spChg>
        <pc:spChg chg="add">
          <ac:chgData name="Sadie France" userId="b7d6a976-0449-421d-8e4f-ccb524b7ca6e" providerId="ADAL" clId="{8D4231A5-4CD6-48BD-9FFD-56DE79B4906B}" dt="2024-02-22T14:11:37.088" v="142" actId="26606"/>
          <ac:spMkLst>
            <pc:docMk/>
            <pc:sldMk cId="2257172327" sldId="311"/>
            <ac:spMk id="12" creationId="{0844A943-BF79-4FEA-ABB1-3BD54D236606}"/>
          </ac:spMkLst>
        </pc:spChg>
        <pc:spChg chg="add">
          <ac:chgData name="Sadie France" userId="b7d6a976-0449-421d-8e4f-ccb524b7ca6e" providerId="ADAL" clId="{8D4231A5-4CD6-48BD-9FFD-56DE79B4906B}" dt="2024-02-22T14:11:37.088" v="142" actId="26606"/>
          <ac:spMkLst>
            <pc:docMk/>
            <pc:sldMk cId="2257172327" sldId="311"/>
            <ac:spMk id="14" creationId="{6437CC72-F4A8-4DC3-AFAB-D22C482C8100}"/>
          </ac:spMkLst>
        </pc:spChg>
        <pc:picChg chg="add">
          <ac:chgData name="Sadie France" userId="b7d6a976-0449-421d-8e4f-ccb524b7ca6e" providerId="ADAL" clId="{8D4231A5-4CD6-48BD-9FFD-56DE79B4906B}" dt="2024-02-22T14:11:37.088" v="142" actId="26606"/>
          <ac:picMkLst>
            <pc:docMk/>
            <pc:sldMk cId="2257172327" sldId="311"/>
            <ac:picMk id="7" creationId="{A81F2AA2-2FB5-3F3E-A0A7-18F63B408DC0}"/>
          </ac:picMkLst>
        </pc:picChg>
      </pc:sldChg>
      <pc:sldChg chg="addSp modSp new mod setBg">
        <pc:chgData name="Sadie France" userId="b7d6a976-0449-421d-8e4f-ccb524b7ca6e" providerId="ADAL" clId="{8D4231A5-4CD6-48BD-9FFD-56DE79B4906B}" dt="2024-02-22T14:06:07.352" v="141" actId="114"/>
        <pc:sldMkLst>
          <pc:docMk/>
          <pc:sldMk cId="3839839537" sldId="312"/>
        </pc:sldMkLst>
        <pc:spChg chg="mod">
          <ac:chgData name="Sadie France" userId="b7d6a976-0449-421d-8e4f-ccb524b7ca6e" providerId="ADAL" clId="{8D4231A5-4CD6-48BD-9FFD-56DE79B4906B}" dt="2024-02-22T14:02:33.879" v="90" actId="26606"/>
          <ac:spMkLst>
            <pc:docMk/>
            <pc:sldMk cId="3839839537" sldId="312"/>
            <ac:spMk id="2" creationId="{0A3F42F5-18A0-BCEA-9B1B-747702401C84}"/>
          </ac:spMkLst>
        </pc:spChg>
        <pc:spChg chg="mod">
          <ac:chgData name="Sadie France" userId="b7d6a976-0449-421d-8e4f-ccb524b7ca6e" providerId="ADAL" clId="{8D4231A5-4CD6-48BD-9FFD-56DE79B4906B}" dt="2024-02-22T14:06:07.352" v="141" actId="114"/>
          <ac:spMkLst>
            <pc:docMk/>
            <pc:sldMk cId="3839839537" sldId="312"/>
            <ac:spMk id="3" creationId="{3F9DFC57-C92A-178F-7B28-CE2F6D0E4003}"/>
          </ac:spMkLst>
        </pc:spChg>
        <pc:spChg chg="add">
          <ac:chgData name="Sadie France" userId="b7d6a976-0449-421d-8e4f-ccb524b7ca6e" providerId="ADAL" clId="{8D4231A5-4CD6-48BD-9FFD-56DE79B4906B}" dt="2024-02-22T14:02:33.879" v="90" actId="26606"/>
          <ac:spMkLst>
            <pc:docMk/>
            <pc:sldMk cId="3839839537" sldId="312"/>
            <ac:spMk id="8" creationId="{979E27D9-03C7-44E2-9FF8-15D0C8506AF7}"/>
          </ac:spMkLst>
        </pc:spChg>
        <pc:spChg chg="add">
          <ac:chgData name="Sadie France" userId="b7d6a976-0449-421d-8e4f-ccb524b7ca6e" providerId="ADAL" clId="{8D4231A5-4CD6-48BD-9FFD-56DE79B4906B}" dt="2024-02-22T14:02:33.879" v="90" actId="26606"/>
          <ac:spMkLst>
            <pc:docMk/>
            <pc:sldMk cId="3839839537" sldId="312"/>
            <ac:spMk id="10" creationId="{EEBF1590-3B36-48EE-A89D-3B6F3CB256AB}"/>
          </ac:spMkLst>
        </pc:spChg>
        <pc:spChg chg="add">
          <ac:chgData name="Sadie France" userId="b7d6a976-0449-421d-8e4f-ccb524b7ca6e" providerId="ADAL" clId="{8D4231A5-4CD6-48BD-9FFD-56DE79B4906B}" dt="2024-02-22T14:02:33.879" v="90" actId="26606"/>
          <ac:spMkLst>
            <pc:docMk/>
            <pc:sldMk cId="3839839537" sldId="312"/>
            <ac:spMk id="12" creationId="{AC8F6C8C-AB5A-4548-942D-E3FD40ACBC49}"/>
          </ac:spMkLst>
        </pc:spChg>
      </pc:sldChg>
    </pc:docChg>
  </pc:docChgLst>
  <pc:docChgLst>
    <pc:chgData name="Sadie France" userId="S::s.france@uwtsd.ac.uk::b7d6a976-0449-421d-8e4f-ccb524b7ca6e" providerId="AD" clId="Web-{1362143F-910C-7C7F-F35C-3852DDBFD785}"/>
    <pc:docChg chg="modSld">
      <pc:chgData name="Sadie France" userId="S::s.france@uwtsd.ac.uk::b7d6a976-0449-421d-8e4f-ccb524b7ca6e" providerId="AD" clId="Web-{1362143F-910C-7C7F-F35C-3852DDBFD785}" dt="2024-04-09T08:02:51.150" v="1" actId="14100"/>
      <pc:docMkLst>
        <pc:docMk/>
      </pc:docMkLst>
      <pc:sldChg chg="modSp">
        <pc:chgData name="Sadie France" userId="S::s.france@uwtsd.ac.uk::b7d6a976-0449-421d-8e4f-ccb524b7ca6e" providerId="AD" clId="Web-{1362143F-910C-7C7F-F35C-3852DDBFD785}" dt="2024-04-09T08:02:51.150" v="1" actId="14100"/>
        <pc:sldMkLst>
          <pc:docMk/>
          <pc:sldMk cId="124673981" sldId="307"/>
        </pc:sldMkLst>
        <pc:spChg chg="mod">
          <ac:chgData name="Sadie France" userId="S::s.france@uwtsd.ac.uk::b7d6a976-0449-421d-8e4f-ccb524b7ca6e" providerId="AD" clId="Web-{1362143F-910C-7C7F-F35C-3852DDBFD785}" dt="2024-04-09T08:02:51.150" v="1" actId="14100"/>
          <ac:spMkLst>
            <pc:docMk/>
            <pc:sldMk cId="124673981" sldId="307"/>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200D97-0810-47E0-8559-4498AE7353E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4E8B9CC-517F-4A4A-A5CF-F2DE589DDA45}">
      <dgm:prSet/>
      <dgm:spPr/>
      <dgm:t>
        <a:bodyPr/>
        <a:lstStyle/>
        <a:p>
          <a:r>
            <a:rPr lang="en-GB"/>
            <a:t>Two ten year old girls Jessica Chapman and Holly Wells went missing in their home town of Soham, Cambridgeshire,</a:t>
          </a:r>
          <a:endParaRPr lang="en-US"/>
        </a:p>
      </dgm:t>
    </dgm:pt>
    <dgm:pt modelId="{AD1F98EA-BFA5-44BF-B8E8-CDD8F4F72926}" type="parTrans" cxnId="{18649C4C-F7FB-4075-B540-A81E8C2E431F}">
      <dgm:prSet/>
      <dgm:spPr/>
      <dgm:t>
        <a:bodyPr/>
        <a:lstStyle/>
        <a:p>
          <a:endParaRPr lang="en-US"/>
        </a:p>
      </dgm:t>
    </dgm:pt>
    <dgm:pt modelId="{EEF8B721-F3B4-4246-B9D4-E96DAA1B7BC1}" type="sibTrans" cxnId="{18649C4C-F7FB-4075-B540-A81E8C2E431F}">
      <dgm:prSet/>
      <dgm:spPr/>
      <dgm:t>
        <a:bodyPr/>
        <a:lstStyle/>
        <a:p>
          <a:endParaRPr lang="en-US"/>
        </a:p>
      </dgm:t>
    </dgm:pt>
    <dgm:pt modelId="{1ED08DA2-52AD-4771-9F52-24FC07CD910E}">
      <dgm:prSet/>
      <dgm:spPr/>
      <dgm:t>
        <a:bodyPr/>
        <a:lstStyle/>
        <a:p>
          <a:r>
            <a:rPr lang="en-GB"/>
            <a:t>When their parents, friends and neighbours could not locate them the matter was reported to Cambridgeshire Constabulary at 9.56pm.</a:t>
          </a:r>
          <a:endParaRPr lang="en-US"/>
        </a:p>
      </dgm:t>
    </dgm:pt>
    <dgm:pt modelId="{2371A20F-1CC1-47FC-86F2-2BC0C97C6B58}" type="parTrans" cxnId="{AD98AAD4-F1A3-4CFA-A983-D7C97CF279CD}">
      <dgm:prSet/>
      <dgm:spPr/>
      <dgm:t>
        <a:bodyPr/>
        <a:lstStyle/>
        <a:p>
          <a:endParaRPr lang="en-US"/>
        </a:p>
      </dgm:t>
    </dgm:pt>
    <dgm:pt modelId="{E2297577-6F41-4101-A77D-2FB10EB1B643}" type="sibTrans" cxnId="{AD98AAD4-F1A3-4CFA-A983-D7C97CF279CD}">
      <dgm:prSet/>
      <dgm:spPr/>
      <dgm:t>
        <a:bodyPr/>
        <a:lstStyle/>
        <a:p>
          <a:endParaRPr lang="en-US"/>
        </a:p>
      </dgm:t>
    </dgm:pt>
    <dgm:pt modelId="{07DC3614-5209-4A91-9706-AFDC2C2C9F31}" type="pres">
      <dgm:prSet presAssocID="{8F200D97-0810-47E0-8559-4498AE7353E0}" presName="vert0" presStyleCnt="0">
        <dgm:presLayoutVars>
          <dgm:dir/>
          <dgm:animOne val="branch"/>
          <dgm:animLvl val="lvl"/>
        </dgm:presLayoutVars>
      </dgm:prSet>
      <dgm:spPr/>
    </dgm:pt>
    <dgm:pt modelId="{91EDD102-19CE-4DA0-B995-620BC0B9185A}" type="pres">
      <dgm:prSet presAssocID="{D4E8B9CC-517F-4A4A-A5CF-F2DE589DDA45}" presName="thickLine" presStyleLbl="alignNode1" presStyleIdx="0" presStyleCnt="2"/>
      <dgm:spPr/>
    </dgm:pt>
    <dgm:pt modelId="{DBB23615-5BAF-41A0-8F82-3280B532803E}" type="pres">
      <dgm:prSet presAssocID="{D4E8B9CC-517F-4A4A-A5CF-F2DE589DDA45}" presName="horz1" presStyleCnt="0"/>
      <dgm:spPr/>
    </dgm:pt>
    <dgm:pt modelId="{EAC1EEC8-2E1C-4663-81F1-A06329E82BB4}" type="pres">
      <dgm:prSet presAssocID="{D4E8B9CC-517F-4A4A-A5CF-F2DE589DDA45}" presName="tx1" presStyleLbl="revTx" presStyleIdx="0" presStyleCnt="2"/>
      <dgm:spPr/>
    </dgm:pt>
    <dgm:pt modelId="{DD99B865-E1BC-4BD4-B0E5-CA4942FBD8EF}" type="pres">
      <dgm:prSet presAssocID="{D4E8B9CC-517F-4A4A-A5CF-F2DE589DDA45}" presName="vert1" presStyleCnt="0"/>
      <dgm:spPr/>
    </dgm:pt>
    <dgm:pt modelId="{EEE527BF-F287-4506-8144-504FA63535F4}" type="pres">
      <dgm:prSet presAssocID="{1ED08DA2-52AD-4771-9F52-24FC07CD910E}" presName="thickLine" presStyleLbl="alignNode1" presStyleIdx="1" presStyleCnt="2"/>
      <dgm:spPr/>
    </dgm:pt>
    <dgm:pt modelId="{31C9A320-EAA4-4D86-AD9D-1B209D5CB31D}" type="pres">
      <dgm:prSet presAssocID="{1ED08DA2-52AD-4771-9F52-24FC07CD910E}" presName="horz1" presStyleCnt="0"/>
      <dgm:spPr/>
    </dgm:pt>
    <dgm:pt modelId="{BA2FD344-BE5D-4BEE-A8FB-23C188625BC4}" type="pres">
      <dgm:prSet presAssocID="{1ED08DA2-52AD-4771-9F52-24FC07CD910E}" presName="tx1" presStyleLbl="revTx" presStyleIdx="1" presStyleCnt="2"/>
      <dgm:spPr/>
    </dgm:pt>
    <dgm:pt modelId="{1D746DBE-5A65-4AD8-8C27-6C450BA9D56D}" type="pres">
      <dgm:prSet presAssocID="{1ED08DA2-52AD-4771-9F52-24FC07CD910E}" presName="vert1" presStyleCnt="0"/>
      <dgm:spPr/>
    </dgm:pt>
  </dgm:ptLst>
  <dgm:cxnLst>
    <dgm:cxn modelId="{149A3344-DF7C-4991-9097-0A100DA336D1}" type="presOf" srcId="{D4E8B9CC-517F-4A4A-A5CF-F2DE589DDA45}" destId="{EAC1EEC8-2E1C-4663-81F1-A06329E82BB4}" srcOrd="0" destOrd="0" presId="urn:microsoft.com/office/officeart/2008/layout/LinedList"/>
    <dgm:cxn modelId="{18649C4C-F7FB-4075-B540-A81E8C2E431F}" srcId="{8F200D97-0810-47E0-8559-4498AE7353E0}" destId="{D4E8B9CC-517F-4A4A-A5CF-F2DE589DDA45}" srcOrd="0" destOrd="0" parTransId="{AD1F98EA-BFA5-44BF-B8E8-CDD8F4F72926}" sibTransId="{EEF8B721-F3B4-4246-B9D4-E96DAA1B7BC1}"/>
    <dgm:cxn modelId="{CD0A379F-A802-4697-ABDD-7BB997AD0F36}" type="presOf" srcId="{1ED08DA2-52AD-4771-9F52-24FC07CD910E}" destId="{BA2FD344-BE5D-4BEE-A8FB-23C188625BC4}" srcOrd="0" destOrd="0" presId="urn:microsoft.com/office/officeart/2008/layout/LinedList"/>
    <dgm:cxn modelId="{F03FC8AC-BE21-4B2C-8EB4-E77C78C74A6C}" type="presOf" srcId="{8F200D97-0810-47E0-8559-4498AE7353E0}" destId="{07DC3614-5209-4A91-9706-AFDC2C2C9F31}" srcOrd="0" destOrd="0" presId="urn:microsoft.com/office/officeart/2008/layout/LinedList"/>
    <dgm:cxn modelId="{AD98AAD4-F1A3-4CFA-A983-D7C97CF279CD}" srcId="{8F200D97-0810-47E0-8559-4498AE7353E0}" destId="{1ED08DA2-52AD-4771-9F52-24FC07CD910E}" srcOrd="1" destOrd="0" parTransId="{2371A20F-1CC1-47FC-86F2-2BC0C97C6B58}" sibTransId="{E2297577-6F41-4101-A77D-2FB10EB1B643}"/>
    <dgm:cxn modelId="{CE1778BC-453D-4905-B827-333F8460C80E}" type="presParOf" srcId="{07DC3614-5209-4A91-9706-AFDC2C2C9F31}" destId="{91EDD102-19CE-4DA0-B995-620BC0B9185A}" srcOrd="0" destOrd="0" presId="urn:microsoft.com/office/officeart/2008/layout/LinedList"/>
    <dgm:cxn modelId="{1EC04DDD-2307-4135-A176-35D848414BAE}" type="presParOf" srcId="{07DC3614-5209-4A91-9706-AFDC2C2C9F31}" destId="{DBB23615-5BAF-41A0-8F82-3280B532803E}" srcOrd="1" destOrd="0" presId="urn:microsoft.com/office/officeart/2008/layout/LinedList"/>
    <dgm:cxn modelId="{9F1D3E4A-D409-413B-82D7-B9717A91B9B0}" type="presParOf" srcId="{DBB23615-5BAF-41A0-8F82-3280B532803E}" destId="{EAC1EEC8-2E1C-4663-81F1-A06329E82BB4}" srcOrd="0" destOrd="0" presId="urn:microsoft.com/office/officeart/2008/layout/LinedList"/>
    <dgm:cxn modelId="{4DFB9158-BD18-4850-B770-BE67862E3675}" type="presParOf" srcId="{DBB23615-5BAF-41A0-8F82-3280B532803E}" destId="{DD99B865-E1BC-4BD4-B0E5-CA4942FBD8EF}" srcOrd="1" destOrd="0" presId="urn:microsoft.com/office/officeart/2008/layout/LinedList"/>
    <dgm:cxn modelId="{041C2FDA-CDB1-42B9-A361-4511646E02B2}" type="presParOf" srcId="{07DC3614-5209-4A91-9706-AFDC2C2C9F31}" destId="{EEE527BF-F287-4506-8144-504FA63535F4}" srcOrd="2" destOrd="0" presId="urn:microsoft.com/office/officeart/2008/layout/LinedList"/>
    <dgm:cxn modelId="{B319CF99-14A5-4134-A6E3-EC5C499E4B96}" type="presParOf" srcId="{07DC3614-5209-4A91-9706-AFDC2C2C9F31}" destId="{31C9A320-EAA4-4D86-AD9D-1B209D5CB31D}" srcOrd="3" destOrd="0" presId="urn:microsoft.com/office/officeart/2008/layout/LinedList"/>
    <dgm:cxn modelId="{64DA6168-3678-4376-8991-1FDCB4262250}" type="presParOf" srcId="{31C9A320-EAA4-4D86-AD9D-1B209D5CB31D}" destId="{BA2FD344-BE5D-4BEE-A8FB-23C188625BC4}" srcOrd="0" destOrd="0" presId="urn:microsoft.com/office/officeart/2008/layout/LinedList"/>
    <dgm:cxn modelId="{262316BB-F30B-4605-B82E-DDBBABAECD2F}" type="presParOf" srcId="{31C9A320-EAA4-4D86-AD9D-1B209D5CB31D}" destId="{1D746DBE-5A65-4AD8-8C27-6C450BA9D5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3EFAB6-5B12-4B3B-A2AF-B199FC34E8E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29D9A1B-2F99-4EF2-8DBC-982038830EC3}">
      <dgm:prSet/>
      <dgm:spPr/>
      <dgm:t>
        <a:bodyPr/>
        <a:lstStyle/>
        <a:p>
          <a:r>
            <a:rPr lang="en-GB"/>
            <a:t>Both Children were missing for 13 days</a:t>
          </a:r>
          <a:endParaRPr lang="en-US"/>
        </a:p>
      </dgm:t>
    </dgm:pt>
    <dgm:pt modelId="{EB6DB5F4-90E0-4792-87EE-A2620F46F94D}" type="parTrans" cxnId="{C664454E-2BFA-4341-8263-B4B81C2599AB}">
      <dgm:prSet/>
      <dgm:spPr/>
      <dgm:t>
        <a:bodyPr/>
        <a:lstStyle/>
        <a:p>
          <a:endParaRPr lang="en-US"/>
        </a:p>
      </dgm:t>
    </dgm:pt>
    <dgm:pt modelId="{EF94F464-634C-4962-8A17-77CE321C7F62}" type="sibTrans" cxnId="{C664454E-2BFA-4341-8263-B4B81C2599AB}">
      <dgm:prSet/>
      <dgm:spPr/>
      <dgm:t>
        <a:bodyPr/>
        <a:lstStyle/>
        <a:p>
          <a:endParaRPr lang="en-US"/>
        </a:p>
      </dgm:t>
    </dgm:pt>
    <dgm:pt modelId="{BE8A5E3D-09F1-4380-8C74-666B6E28A228}">
      <dgm:prSet/>
      <dgm:spPr/>
      <dgm:t>
        <a:bodyPr/>
        <a:lstStyle/>
        <a:p>
          <a:r>
            <a:rPr lang="en-GB"/>
            <a:t>Media and public interest rose to the highest levels of intensity.</a:t>
          </a:r>
          <a:endParaRPr lang="en-US"/>
        </a:p>
      </dgm:t>
    </dgm:pt>
    <dgm:pt modelId="{2B256440-877A-4009-BA09-B7FDCEFBF10F}" type="parTrans" cxnId="{ABC55956-6108-4486-BEC6-2E4AEBD98728}">
      <dgm:prSet/>
      <dgm:spPr/>
      <dgm:t>
        <a:bodyPr/>
        <a:lstStyle/>
        <a:p>
          <a:endParaRPr lang="en-US"/>
        </a:p>
      </dgm:t>
    </dgm:pt>
    <dgm:pt modelId="{9C61484D-13CE-4EF7-A623-49A5E0836B73}" type="sibTrans" cxnId="{ABC55956-6108-4486-BEC6-2E4AEBD98728}">
      <dgm:prSet/>
      <dgm:spPr/>
      <dgm:t>
        <a:bodyPr/>
        <a:lstStyle/>
        <a:p>
          <a:endParaRPr lang="en-US"/>
        </a:p>
      </dgm:t>
    </dgm:pt>
    <dgm:pt modelId="{E797A642-7EEB-4D09-BFD6-2097FD2223B3}" type="pres">
      <dgm:prSet presAssocID="{E03EFAB6-5B12-4B3B-A2AF-B199FC34E8EE}" presName="outerComposite" presStyleCnt="0">
        <dgm:presLayoutVars>
          <dgm:chMax val="5"/>
          <dgm:dir/>
          <dgm:resizeHandles val="exact"/>
        </dgm:presLayoutVars>
      </dgm:prSet>
      <dgm:spPr/>
    </dgm:pt>
    <dgm:pt modelId="{38A544E4-608F-4E8F-A138-1C4AF735F57B}" type="pres">
      <dgm:prSet presAssocID="{E03EFAB6-5B12-4B3B-A2AF-B199FC34E8EE}" presName="dummyMaxCanvas" presStyleCnt="0">
        <dgm:presLayoutVars/>
      </dgm:prSet>
      <dgm:spPr/>
    </dgm:pt>
    <dgm:pt modelId="{C13DBE50-31CD-4DEC-AB45-4405CB9F9615}" type="pres">
      <dgm:prSet presAssocID="{E03EFAB6-5B12-4B3B-A2AF-B199FC34E8EE}" presName="TwoNodes_1" presStyleLbl="node1" presStyleIdx="0" presStyleCnt="2">
        <dgm:presLayoutVars>
          <dgm:bulletEnabled val="1"/>
        </dgm:presLayoutVars>
      </dgm:prSet>
      <dgm:spPr/>
    </dgm:pt>
    <dgm:pt modelId="{EA19E52A-9B5E-4D18-83C1-991E160CA6F4}" type="pres">
      <dgm:prSet presAssocID="{E03EFAB6-5B12-4B3B-A2AF-B199FC34E8EE}" presName="TwoNodes_2" presStyleLbl="node1" presStyleIdx="1" presStyleCnt="2">
        <dgm:presLayoutVars>
          <dgm:bulletEnabled val="1"/>
        </dgm:presLayoutVars>
      </dgm:prSet>
      <dgm:spPr/>
    </dgm:pt>
    <dgm:pt modelId="{269FB86E-A706-4F20-9088-7C570E8E5A0F}" type="pres">
      <dgm:prSet presAssocID="{E03EFAB6-5B12-4B3B-A2AF-B199FC34E8EE}" presName="TwoConn_1-2" presStyleLbl="fgAccFollowNode1" presStyleIdx="0" presStyleCnt="1">
        <dgm:presLayoutVars>
          <dgm:bulletEnabled val="1"/>
        </dgm:presLayoutVars>
      </dgm:prSet>
      <dgm:spPr/>
    </dgm:pt>
    <dgm:pt modelId="{6E7C842E-7965-44FF-9A27-9D33570228E9}" type="pres">
      <dgm:prSet presAssocID="{E03EFAB6-5B12-4B3B-A2AF-B199FC34E8EE}" presName="TwoNodes_1_text" presStyleLbl="node1" presStyleIdx="1" presStyleCnt="2">
        <dgm:presLayoutVars>
          <dgm:bulletEnabled val="1"/>
        </dgm:presLayoutVars>
      </dgm:prSet>
      <dgm:spPr/>
    </dgm:pt>
    <dgm:pt modelId="{C5A4208C-602B-420C-99D9-B8B2430C66DE}" type="pres">
      <dgm:prSet presAssocID="{E03EFAB6-5B12-4B3B-A2AF-B199FC34E8EE}" presName="TwoNodes_2_text" presStyleLbl="node1" presStyleIdx="1" presStyleCnt="2">
        <dgm:presLayoutVars>
          <dgm:bulletEnabled val="1"/>
        </dgm:presLayoutVars>
      </dgm:prSet>
      <dgm:spPr/>
    </dgm:pt>
  </dgm:ptLst>
  <dgm:cxnLst>
    <dgm:cxn modelId="{8A7CDB0B-D592-48B7-BCE1-21D0F86AD7BE}" type="presOf" srcId="{C29D9A1B-2F99-4EF2-8DBC-982038830EC3}" destId="{6E7C842E-7965-44FF-9A27-9D33570228E9}" srcOrd="1" destOrd="0" presId="urn:microsoft.com/office/officeart/2005/8/layout/vProcess5"/>
    <dgm:cxn modelId="{4D117A4A-B39C-44C1-BF69-54B2B584190F}" type="presOf" srcId="{C29D9A1B-2F99-4EF2-8DBC-982038830EC3}" destId="{C13DBE50-31CD-4DEC-AB45-4405CB9F9615}" srcOrd="0" destOrd="0" presId="urn:microsoft.com/office/officeart/2005/8/layout/vProcess5"/>
    <dgm:cxn modelId="{4D3CD04C-35F5-4AEF-A31D-9C673EAED3A0}" type="presOf" srcId="{EF94F464-634C-4962-8A17-77CE321C7F62}" destId="{269FB86E-A706-4F20-9088-7C570E8E5A0F}" srcOrd="0" destOrd="0" presId="urn:microsoft.com/office/officeart/2005/8/layout/vProcess5"/>
    <dgm:cxn modelId="{C664454E-2BFA-4341-8263-B4B81C2599AB}" srcId="{E03EFAB6-5B12-4B3B-A2AF-B199FC34E8EE}" destId="{C29D9A1B-2F99-4EF2-8DBC-982038830EC3}" srcOrd="0" destOrd="0" parTransId="{EB6DB5F4-90E0-4792-87EE-A2620F46F94D}" sibTransId="{EF94F464-634C-4962-8A17-77CE321C7F62}"/>
    <dgm:cxn modelId="{3C0F8A54-4F2B-402B-9C67-830873C6AA00}" type="presOf" srcId="{E03EFAB6-5B12-4B3B-A2AF-B199FC34E8EE}" destId="{E797A642-7EEB-4D09-BFD6-2097FD2223B3}" srcOrd="0" destOrd="0" presId="urn:microsoft.com/office/officeart/2005/8/layout/vProcess5"/>
    <dgm:cxn modelId="{ABC55956-6108-4486-BEC6-2E4AEBD98728}" srcId="{E03EFAB6-5B12-4B3B-A2AF-B199FC34E8EE}" destId="{BE8A5E3D-09F1-4380-8C74-666B6E28A228}" srcOrd="1" destOrd="0" parTransId="{2B256440-877A-4009-BA09-B7FDCEFBF10F}" sibTransId="{9C61484D-13CE-4EF7-A623-49A5E0836B73}"/>
    <dgm:cxn modelId="{69B95E92-C834-42CB-9B9E-262B23206CAD}" type="presOf" srcId="{BE8A5E3D-09F1-4380-8C74-666B6E28A228}" destId="{EA19E52A-9B5E-4D18-83C1-991E160CA6F4}" srcOrd="0" destOrd="0" presId="urn:microsoft.com/office/officeart/2005/8/layout/vProcess5"/>
    <dgm:cxn modelId="{FB550EFD-7E28-40A4-84FF-67B6F328ABBE}" type="presOf" srcId="{BE8A5E3D-09F1-4380-8C74-666B6E28A228}" destId="{C5A4208C-602B-420C-99D9-B8B2430C66DE}" srcOrd="1" destOrd="0" presId="urn:microsoft.com/office/officeart/2005/8/layout/vProcess5"/>
    <dgm:cxn modelId="{E7A17FA4-1D3D-4A58-9855-F083C8ACDF35}" type="presParOf" srcId="{E797A642-7EEB-4D09-BFD6-2097FD2223B3}" destId="{38A544E4-608F-4E8F-A138-1C4AF735F57B}" srcOrd="0" destOrd="0" presId="urn:microsoft.com/office/officeart/2005/8/layout/vProcess5"/>
    <dgm:cxn modelId="{D2F1DD6F-F9FC-409D-AD7C-FE7AEB3308D4}" type="presParOf" srcId="{E797A642-7EEB-4D09-BFD6-2097FD2223B3}" destId="{C13DBE50-31CD-4DEC-AB45-4405CB9F9615}" srcOrd="1" destOrd="0" presId="urn:microsoft.com/office/officeart/2005/8/layout/vProcess5"/>
    <dgm:cxn modelId="{E49CD4D7-B5EC-410F-B375-6A476DC784A6}" type="presParOf" srcId="{E797A642-7EEB-4D09-BFD6-2097FD2223B3}" destId="{EA19E52A-9B5E-4D18-83C1-991E160CA6F4}" srcOrd="2" destOrd="0" presId="urn:microsoft.com/office/officeart/2005/8/layout/vProcess5"/>
    <dgm:cxn modelId="{BF688A48-5E3F-4AEB-ABD9-9738B8FD8ED8}" type="presParOf" srcId="{E797A642-7EEB-4D09-BFD6-2097FD2223B3}" destId="{269FB86E-A706-4F20-9088-7C570E8E5A0F}" srcOrd="3" destOrd="0" presId="urn:microsoft.com/office/officeart/2005/8/layout/vProcess5"/>
    <dgm:cxn modelId="{F055D62E-A5CC-4CB0-AFC6-47DB764B9C2F}" type="presParOf" srcId="{E797A642-7EEB-4D09-BFD6-2097FD2223B3}" destId="{6E7C842E-7965-44FF-9A27-9D33570228E9}" srcOrd="4" destOrd="0" presId="urn:microsoft.com/office/officeart/2005/8/layout/vProcess5"/>
    <dgm:cxn modelId="{FBD88305-C912-4D53-9E5E-9F4A21CF042A}" type="presParOf" srcId="{E797A642-7EEB-4D09-BFD6-2097FD2223B3}" destId="{C5A4208C-602B-420C-99D9-B8B2430C66D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8C5396-91F6-4EAB-9A54-C4F5E6B4DAC8}"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E46EB8A1-84A4-4173-BB49-13431DA57D47}">
      <dgm:prSet/>
      <dgm:spPr/>
      <dgm:t>
        <a:bodyPr/>
        <a:lstStyle/>
        <a:p>
          <a:r>
            <a:rPr lang="en-GB"/>
            <a:t>Both girls’ bodies were found near Lakenheath, Suffolk,</a:t>
          </a:r>
          <a:endParaRPr lang="en-US"/>
        </a:p>
      </dgm:t>
    </dgm:pt>
    <dgm:pt modelId="{581F0F44-6E17-41E9-9BE8-4773D9479E1C}" type="parTrans" cxnId="{D890AF8D-24E6-4DC7-AAF3-EFE57B969A4E}">
      <dgm:prSet/>
      <dgm:spPr/>
      <dgm:t>
        <a:bodyPr/>
        <a:lstStyle/>
        <a:p>
          <a:endParaRPr lang="en-US"/>
        </a:p>
      </dgm:t>
    </dgm:pt>
    <dgm:pt modelId="{743365D4-B9D9-4127-BA5A-C129F2C68E0E}" type="sibTrans" cxnId="{D890AF8D-24E6-4DC7-AAF3-EFE57B969A4E}">
      <dgm:prSet/>
      <dgm:spPr/>
      <dgm:t>
        <a:bodyPr/>
        <a:lstStyle/>
        <a:p>
          <a:endParaRPr lang="en-US"/>
        </a:p>
      </dgm:t>
    </dgm:pt>
    <dgm:pt modelId="{8A8302ED-45E9-4680-B6BE-CA1C8B80C8CE}">
      <dgm:prSet/>
      <dgm:spPr/>
      <dgm:t>
        <a:bodyPr/>
        <a:lstStyle/>
        <a:p>
          <a:r>
            <a:rPr lang="en-GB"/>
            <a:t>Holly Wells and Jessica Chapman were likely to have been asphyxiated before their bodies were dumped in a ditch and set on fire</a:t>
          </a:r>
          <a:endParaRPr lang="en-US"/>
        </a:p>
      </dgm:t>
    </dgm:pt>
    <dgm:pt modelId="{6689E7E9-987B-41BC-9684-6DACA7DF80B2}" type="parTrans" cxnId="{76136D55-CA46-4ABD-BFDA-C2ABC5C084A8}">
      <dgm:prSet/>
      <dgm:spPr/>
      <dgm:t>
        <a:bodyPr/>
        <a:lstStyle/>
        <a:p>
          <a:endParaRPr lang="en-US"/>
        </a:p>
      </dgm:t>
    </dgm:pt>
    <dgm:pt modelId="{03795548-C2B3-436D-B2AE-83D81056CCB4}" type="sibTrans" cxnId="{76136D55-CA46-4ABD-BFDA-C2ABC5C084A8}">
      <dgm:prSet/>
      <dgm:spPr/>
      <dgm:t>
        <a:bodyPr/>
        <a:lstStyle/>
        <a:p>
          <a:endParaRPr lang="en-US"/>
        </a:p>
      </dgm:t>
    </dgm:pt>
    <dgm:pt modelId="{CCF1CAB9-A422-49EB-88CE-85E0E3F9189D}">
      <dgm:prSet/>
      <dgm:spPr/>
      <dgm:t>
        <a:bodyPr/>
        <a:lstStyle/>
        <a:p>
          <a:r>
            <a:rPr lang="en-GB"/>
            <a:t>A sexual motive cannot be ruled out but the bodies were decomposed</a:t>
          </a:r>
          <a:endParaRPr lang="en-US"/>
        </a:p>
      </dgm:t>
    </dgm:pt>
    <dgm:pt modelId="{768D5E2D-437B-4241-8AE5-CDB3751D4994}" type="parTrans" cxnId="{9FFB46C9-8950-406C-A237-0BC8D2CF4F97}">
      <dgm:prSet/>
      <dgm:spPr/>
      <dgm:t>
        <a:bodyPr/>
        <a:lstStyle/>
        <a:p>
          <a:endParaRPr lang="en-US"/>
        </a:p>
      </dgm:t>
    </dgm:pt>
    <dgm:pt modelId="{02F72F64-979B-4310-BF79-A974D1930ABD}" type="sibTrans" cxnId="{9FFB46C9-8950-406C-A237-0BC8D2CF4F97}">
      <dgm:prSet/>
      <dgm:spPr/>
      <dgm:t>
        <a:bodyPr/>
        <a:lstStyle/>
        <a:p>
          <a:endParaRPr lang="en-US"/>
        </a:p>
      </dgm:t>
    </dgm:pt>
    <dgm:pt modelId="{B9707A37-AB34-47E7-836B-811719A5626B}">
      <dgm:prSet/>
      <dgm:spPr/>
      <dgm:t>
        <a:bodyPr/>
        <a:lstStyle/>
        <a:p>
          <a:r>
            <a:rPr lang="en-GB"/>
            <a:t>Ian Huntley and Maxine Carr were arrested in connection with their murder,</a:t>
          </a:r>
          <a:endParaRPr lang="en-US"/>
        </a:p>
      </dgm:t>
    </dgm:pt>
    <dgm:pt modelId="{29EB3F72-9561-45EB-B446-03C92D22EE51}" type="parTrans" cxnId="{C4754D8F-5D29-4A84-A22F-100972C3FAD4}">
      <dgm:prSet/>
      <dgm:spPr/>
      <dgm:t>
        <a:bodyPr/>
        <a:lstStyle/>
        <a:p>
          <a:endParaRPr lang="en-US"/>
        </a:p>
      </dgm:t>
    </dgm:pt>
    <dgm:pt modelId="{35017DBD-360C-40D4-AED0-F664DA134345}" type="sibTrans" cxnId="{C4754D8F-5D29-4A84-A22F-100972C3FAD4}">
      <dgm:prSet/>
      <dgm:spPr/>
      <dgm:t>
        <a:bodyPr/>
        <a:lstStyle/>
        <a:p>
          <a:endParaRPr lang="en-US"/>
        </a:p>
      </dgm:t>
    </dgm:pt>
    <dgm:pt modelId="{8EE7B36A-1FF3-4D4A-ADCA-836265BDBBAF}" type="pres">
      <dgm:prSet presAssocID="{008C5396-91F6-4EAB-9A54-C4F5E6B4DAC8}" presName="linear" presStyleCnt="0">
        <dgm:presLayoutVars>
          <dgm:animLvl val="lvl"/>
          <dgm:resizeHandles val="exact"/>
        </dgm:presLayoutVars>
      </dgm:prSet>
      <dgm:spPr/>
    </dgm:pt>
    <dgm:pt modelId="{6AF6715A-399F-424C-9820-126F1A749B42}" type="pres">
      <dgm:prSet presAssocID="{E46EB8A1-84A4-4173-BB49-13431DA57D47}" presName="parentText" presStyleLbl="node1" presStyleIdx="0" presStyleCnt="4">
        <dgm:presLayoutVars>
          <dgm:chMax val="0"/>
          <dgm:bulletEnabled val="1"/>
        </dgm:presLayoutVars>
      </dgm:prSet>
      <dgm:spPr/>
    </dgm:pt>
    <dgm:pt modelId="{36505014-2267-4A79-9C4E-D505E344D6BE}" type="pres">
      <dgm:prSet presAssocID="{743365D4-B9D9-4127-BA5A-C129F2C68E0E}" presName="spacer" presStyleCnt="0"/>
      <dgm:spPr/>
    </dgm:pt>
    <dgm:pt modelId="{B32624A0-AA97-4376-8CF7-934C146AAE4E}" type="pres">
      <dgm:prSet presAssocID="{8A8302ED-45E9-4680-B6BE-CA1C8B80C8CE}" presName="parentText" presStyleLbl="node1" presStyleIdx="1" presStyleCnt="4">
        <dgm:presLayoutVars>
          <dgm:chMax val="0"/>
          <dgm:bulletEnabled val="1"/>
        </dgm:presLayoutVars>
      </dgm:prSet>
      <dgm:spPr/>
    </dgm:pt>
    <dgm:pt modelId="{A79E616C-7A7B-4395-9F60-8CD12C92E993}" type="pres">
      <dgm:prSet presAssocID="{03795548-C2B3-436D-B2AE-83D81056CCB4}" presName="spacer" presStyleCnt="0"/>
      <dgm:spPr/>
    </dgm:pt>
    <dgm:pt modelId="{8F75E38C-F2B2-4F1B-A822-DE12952391AC}" type="pres">
      <dgm:prSet presAssocID="{CCF1CAB9-A422-49EB-88CE-85E0E3F9189D}" presName="parentText" presStyleLbl="node1" presStyleIdx="2" presStyleCnt="4">
        <dgm:presLayoutVars>
          <dgm:chMax val="0"/>
          <dgm:bulletEnabled val="1"/>
        </dgm:presLayoutVars>
      </dgm:prSet>
      <dgm:spPr/>
    </dgm:pt>
    <dgm:pt modelId="{54F0A955-38CE-4E14-B3A7-828C48401051}" type="pres">
      <dgm:prSet presAssocID="{02F72F64-979B-4310-BF79-A974D1930ABD}" presName="spacer" presStyleCnt="0"/>
      <dgm:spPr/>
    </dgm:pt>
    <dgm:pt modelId="{F5B2B7AA-E2AC-4175-BBB9-C3382AA30B2F}" type="pres">
      <dgm:prSet presAssocID="{B9707A37-AB34-47E7-836B-811719A5626B}" presName="parentText" presStyleLbl="node1" presStyleIdx="3" presStyleCnt="4">
        <dgm:presLayoutVars>
          <dgm:chMax val="0"/>
          <dgm:bulletEnabled val="1"/>
        </dgm:presLayoutVars>
      </dgm:prSet>
      <dgm:spPr/>
    </dgm:pt>
  </dgm:ptLst>
  <dgm:cxnLst>
    <dgm:cxn modelId="{B491F766-DEDE-4A92-81C3-4E63A1AB96E9}" type="presOf" srcId="{B9707A37-AB34-47E7-836B-811719A5626B}" destId="{F5B2B7AA-E2AC-4175-BBB9-C3382AA30B2F}" srcOrd="0" destOrd="0" presId="urn:microsoft.com/office/officeart/2005/8/layout/vList2"/>
    <dgm:cxn modelId="{76136D55-CA46-4ABD-BFDA-C2ABC5C084A8}" srcId="{008C5396-91F6-4EAB-9A54-C4F5E6B4DAC8}" destId="{8A8302ED-45E9-4680-B6BE-CA1C8B80C8CE}" srcOrd="1" destOrd="0" parTransId="{6689E7E9-987B-41BC-9684-6DACA7DF80B2}" sibTransId="{03795548-C2B3-436D-B2AE-83D81056CCB4}"/>
    <dgm:cxn modelId="{D890AF8D-24E6-4DC7-AAF3-EFE57B969A4E}" srcId="{008C5396-91F6-4EAB-9A54-C4F5E6B4DAC8}" destId="{E46EB8A1-84A4-4173-BB49-13431DA57D47}" srcOrd="0" destOrd="0" parTransId="{581F0F44-6E17-41E9-9BE8-4773D9479E1C}" sibTransId="{743365D4-B9D9-4127-BA5A-C129F2C68E0E}"/>
    <dgm:cxn modelId="{C4754D8F-5D29-4A84-A22F-100972C3FAD4}" srcId="{008C5396-91F6-4EAB-9A54-C4F5E6B4DAC8}" destId="{B9707A37-AB34-47E7-836B-811719A5626B}" srcOrd="3" destOrd="0" parTransId="{29EB3F72-9561-45EB-B446-03C92D22EE51}" sibTransId="{35017DBD-360C-40D4-AED0-F664DA134345}"/>
    <dgm:cxn modelId="{9FFB46C9-8950-406C-A237-0BC8D2CF4F97}" srcId="{008C5396-91F6-4EAB-9A54-C4F5E6B4DAC8}" destId="{CCF1CAB9-A422-49EB-88CE-85E0E3F9189D}" srcOrd="2" destOrd="0" parTransId="{768D5E2D-437B-4241-8AE5-CDB3751D4994}" sibTransId="{02F72F64-979B-4310-BF79-A974D1930ABD}"/>
    <dgm:cxn modelId="{43E40DD3-7B2A-40C1-ADD7-B7CE27B3EA61}" type="presOf" srcId="{8A8302ED-45E9-4680-B6BE-CA1C8B80C8CE}" destId="{B32624A0-AA97-4376-8CF7-934C146AAE4E}" srcOrd="0" destOrd="0" presId="urn:microsoft.com/office/officeart/2005/8/layout/vList2"/>
    <dgm:cxn modelId="{DE71F0DC-48B4-43DD-8580-120C9165A349}" type="presOf" srcId="{008C5396-91F6-4EAB-9A54-C4F5E6B4DAC8}" destId="{8EE7B36A-1FF3-4D4A-ADCA-836265BDBBAF}" srcOrd="0" destOrd="0" presId="urn:microsoft.com/office/officeart/2005/8/layout/vList2"/>
    <dgm:cxn modelId="{AE4876FD-6A63-4F3E-942B-F5A0DBA63CFD}" type="presOf" srcId="{CCF1CAB9-A422-49EB-88CE-85E0E3F9189D}" destId="{8F75E38C-F2B2-4F1B-A822-DE12952391AC}" srcOrd="0" destOrd="0" presId="urn:microsoft.com/office/officeart/2005/8/layout/vList2"/>
    <dgm:cxn modelId="{1CA0A7FD-A79F-4DC9-9ECE-DE0FCDC055B1}" type="presOf" srcId="{E46EB8A1-84A4-4173-BB49-13431DA57D47}" destId="{6AF6715A-399F-424C-9820-126F1A749B42}" srcOrd="0" destOrd="0" presId="urn:microsoft.com/office/officeart/2005/8/layout/vList2"/>
    <dgm:cxn modelId="{E5DB1399-5B25-4C6C-9B27-10E135397465}" type="presParOf" srcId="{8EE7B36A-1FF3-4D4A-ADCA-836265BDBBAF}" destId="{6AF6715A-399F-424C-9820-126F1A749B42}" srcOrd="0" destOrd="0" presId="urn:microsoft.com/office/officeart/2005/8/layout/vList2"/>
    <dgm:cxn modelId="{7811247D-9FC4-4ACD-8F44-DC4C900E4911}" type="presParOf" srcId="{8EE7B36A-1FF3-4D4A-ADCA-836265BDBBAF}" destId="{36505014-2267-4A79-9C4E-D505E344D6BE}" srcOrd="1" destOrd="0" presId="urn:microsoft.com/office/officeart/2005/8/layout/vList2"/>
    <dgm:cxn modelId="{D3DADA62-C846-4723-A4F0-7229DEBD48D9}" type="presParOf" srcId="{8EE7B36A-1FF3-4D4A-ADCA-836265BDBBAF}" destId="{B32624A0-AA97-4376-8CF7-934C146AAE4E}" srcOrd="2" destOrd="0" presId="urn:microsoft.com/office/officeart/2005/8/layout/vList2"/>
    <dgm:cxn modelId="{B2E2843A-3D75-4CE8-9162-A465A61DD980}" type="presParOf" srcId="{8EE7B36A-1FF3-4D4A-ADCA-836265BDBBAF}" destId="{A79E616C-7A7B-4395-9F60-8CD12C92E993}" srcOrd="3" destOrd="0" presId="urn:microsoft.com/office/officeart/2005/8/layout/vList2"/>
    <dgm:cxn modelId="{EC97249D-F73B-429B-BC36-B10134F159DE}" type="presParOf" srcId="{8EE7B36A-1FF3-4D4A-ADCA-836265BDBBAF}" destId="{8F75E38C-F2B2-4F1B-A822-DE12952391AC}" srcOrd="4" destOrd="0" presId="urn:microsoft.com/office/officeart/2005/8/layout/vList2"/>
    <dgm:cxn modelId="{2131E16B-BD67-447C-A023-F1591AACAFE2}" type="presParOf" srcId="{8EE7B36A-1FF3-4D4A-ADCA-836265BDBBAF}" destId="{54F0A955-38CE-4E14-B3A7-828C48401051}" srcOrd="5" destOrd="0" presId="urn:microsoft.com/office/officeart/2005/8/layout/vList2"/>
    <dgm:cxn modelId="{603765DE-0F44-42A1-AC7B-D286C8AF96A0}" type="presParOf" srcId="{8EE7B36A-1FF3-4D4A-ADCA-836265BDBBAF}" destId="{F5B2B7AA-E2AC-4175-BBB9-C3382AA30B2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600A19-0834-4262-8842-8C82169C561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45D9381-0E93-4B9F-B817-DF32E3621AD1}">
      <dgm:prSet/>
      <dgm:spPr/>
      <dgm:t>
        <a:bodyPr/>
        <a:lstStyle/>
        <a:p>
          <a:r>
            <a:rPr lang="en-GB"/>
            <a:t>A national information technology (IT) system for police intelligence in England and Wales</a:t>
          </a:r>
          <a:endParaRPr lang="en-US"/>
        </a:p>
      </dgm:t>
    </dgm:pt>
    <dgm:pt modelId="{F7E00FE7-694B-4B52-8735-EF54D2C63BF6}" type="parTrans" cxnId="{9A8E4D38-1721-4B44-A1F7-B33A6AA75737}">
      <dgm:prSet/>
      <dgm:spPr/>
      <dgm:t>
        <a:bodyPr/>
        <a:lstStyle/>
        <a:p>
          <a:endParaRPr lang="en-US"/>
        </a:p>
      </dgm:t>
    </dgm:pt>
    <dgm:pt modelId="{921970F4-D67E-47CB-9CFC-6E5087F2A60B}" type="sibTrans" cxnId="{9A8E4D38-1721-4B44-A1F7-B33A6AA75737}">
      <dgm:prSet/>
      <dgm:spPr/>
      <dgm:t>
        <a:bodyPr/>
        <a:lstStyle/>
        <a:p>
          <a:endParaRPr lang="en-US"/>
        </a:p>
      </dgm:t>
    </dgm:pt>
    <dgm:pt modelId="{1A3B0846-EA23-4E46-BC25-26658066CA51}">
      <dgm:prSet/>
      <dgm:spPr/>
      <dgm:t>
        <a:bodyPr/>
        <a:lstStyle/>
        <a:p>
          <a:r>
            <a:rPr lang="en-GB"/>
            <a:t>A national IT system for England and Wales to support police intelligence should be introduced as a matter of urgency. (PND)</a:t>
          </a:r>
          <a:endParaRPr lang="en-US"/>
        </a:p>
      </dgm:t>
    </dgm:pt>
    <dgm:pt modelId="{E7D1DC3D-2F02-4C39-8282-B91F3E7A1FEA}" type="parTrans" cxnId="{868698C9-4D0F-43B5-B682-C17CB2F578C7}">
      <dgm:prSet/>
      <dgm:spPr/>
      <dgm:t>
        <a:bodyPr/>
        <a:lstStyle/>
        <a:p>
          <a:endParaRPr lang="en-US"/>
        </a:p>
      </dgm:t>
    </dgm:pt>
    <dgm:pt modelId="{ECF709CC-BE69-4A32-8A97-2C1384996E89}" type="sibTrans" cxnId="{868698C9-4D0F-43B5-B682-C17CB2F578C7}">
      <dgm:prSet/>
      <dgm:spPr/>
      <dgm:t>
        <a:bodyPr/>
        <a:lstStyle/>
        <a:p>
          <a:endParaRPr lang="en-US"/>
        </a:p>
      </dgm:t>
    </dgm:pt>
    <dgm:pt modelId="{2BB6EC38-EC00-4BE9-840F-813F773A2E35}">
      <dgm:prSet/>
      <dgm:spPr/>
      <dgm:t>
        <a:bodyPr/>
        <a:lstStyle/>
        <a:p>
          <a:r>
            <a:rPr lang="en-GB"/>
            <a:t>The procurement of IT systems by the police should be reviewed to ensure that, wherever possible, national solutions are delivered to national problems.</a:t>
          </a:r>
          <a:endParaRPr lang="en-US"/>
        </a:p>
      </dgm:t>
    </dgm:pt>
    <dgm:pt modelId="{83610003-2414-46DA-8725-1C54D2C2268A}" type="parTrans" cxnId="{5427493D-7925-4726-832C-57D683AE08AE}">
      <dgm:prSet/>
      <dgm:spPr/>
      <dgm:t>
        <a:bodyPr/>
        <a:lstStyle/>
        <a:p>
          <a:endParaRPr lang="en-US"/>
        </a:p>
      </dgm:t>
    </dgm:pt>
    <dgm:pt modelId="{99FD5E1B-05A7-4333-A4CF-D619EE17CB8E}" type="sibTrans" cxnId="{5427493D-7925-4726-832C-57D683AE08AE}">
      <dgm:prSet/>
      <dgm:spPr/>
      <dgm:t>
        <a:bodyPr/>
        <a:lstStyle/>
        <a:p>
          <a:endParaRPr lang="en-US"/>
        </a:p>
      </dgm:t>
    </dgm:pt>
    <dgm:pt modelId="{A9591332-C728-4295-945F-33B73735D3E6}" type="pres">
      <dgm:prSet presAssocID="{EF600A19-0834-4262-8842-8C82169C561A}" presName="linear" presStyleCnt="0">
        <dgm:presLayoutVars>
          <dgm:animLvl val="lvl"/>
          <dgm:resizeHandles val="exact"/>
        </dgm:presLayoutVars>
      </dgm:prSet>
      <dgm:spPr/>
    </dgm:pt>
    <dgm:pt modelId="{99E5883D-524F-4456-851E-122BF3D8DD78}" type="pres">
      <dgm:prSet presAssocID="{745D9381-0E93-4B9F-B817-DF32E3621AD1}" presName="parentText" presStyleLbl="node1" presStyleIdx="0" presStyleCnt="3">
        <dgm:presLayoutVars>
          <dgm:chMax val="0"/>
          <dgm:bulletEnabled val="1"/>
        </dgm:presLayoutVars>
      </dgm:prSet>
      <dgm:spPr/>
    </dgm:pt>
    <dgm:pt modelId="{3CBC530B-E382-400B-851F-2D574A3E9696}" type="pres">
      <dgm:prSet presAssocID="{921970F4-D67E-47CB-9CFC-6E5087F2A60B}" presName="spacer" presStyleCnt="0"/>
      <dgm:spPr/>
    </dgm:pt>
    <dgm:pt modelId="{24F030F8-8E2B-47C6-840F-832BC95E1C4F}" type="pres">
      <dgm:prSet presAssocID="{1A3B0846-EA23-4E46-BC25-26658066CA51}" presName="parentText" presStyleLbl="node1" presStyleIdx="1" presStyleCnt="3">
        <dgm:presLayoutVars>
          <dgm:chMax val="0"/>
          <dgm:bulletEnabled val="1"/>
        </dgm:presLayoutVars>
      </dgm:prSet>
      <dgm:spPr/>
    </dgm:pt>
    <dgm:pt modelId="{AEEA16CB-6A9B-4F42-84A8-53EF8D43679A}" type="pres">
      <dgm:prSet presAssocID="{ECF709CC-BE69-4A32-8A97-2C1384996E89}" presName="spacer" presStyleCnt="0"/>
      <dgm:spPr/>
    </dgm:pt>
    <dgm:pt modelId="{7D62013A-1871-4316-9091-4B6F6765B093}" type="pres">
      <dgm:prSet presAssocID="{2BB6EC38-EC00-4BE9-840F-813F773A2E35}" presName="parentText" presStyleLbl="node1" presStyleIdx="2" presStyleCnt="3">
        <dgm:presLayoutVars>
          <dgm:chMax val="0"/>
          <dgm:bulletEnabled val="1"/>
        </dgm:presLayoutVars>
      </dgm:prSet>
      <dgm:spPr/>
    </dgm:pt>
  </dgm:ptLst>
  <dgm:cxnLst>
    <dgm:cxn modelId="{9A8E4D38-1721-4B44-A1F7-B33A6AA75737}" srcId="{EF600A19-0834-4262-8842-8C82169C561A}" destId="{745D9381-0E93-4B9F-B817-DF32E3621AD1}" srcOrd="0" destOrd="0" parTransId="{F7E00FE7-694B-4B52-8735-EF54D2C63BF6}" sibTransId="{921970F4-D67E-47CB-9CFC-6E5087F2A60B}"/>
    <dgm:cxn modelId="{5427493D-7925-4726-832C-57D683AE08AE}" srcId="{EF600A19-0834-4262-8842-8C82169C561A}" destId="{2BB6EC38-EC00-4BE9-840F-813F773A2E35}" srcOrd="2" destOrd="0" parTransId="{83610003-2414-46DA-8725-1C54D2C2268A}" sibTransId="{99FD5E1B-05A7-4333-A4CF-D619EE17CB8E}"/>
    <dgm:cxn modelId="{D21EB24F-EC1C-4D5D-AC74-F64E713C8C8B}" type="presOf" srcId="{2BB6EC38-EC00-4BE9-840F-813F773A2E35}" destId="{7D62013A-1871-4316-9091-4B6F6765B093}" srcOrd="0" destOrd="0" presId="urn:microsoft.com/office/officeart/2005/8/layout/vList2"/>
    <dgm:cxn modelId="{7E246A8A-6244-4C88-8C86-25DCFA348A36}" type="presOf" srcId="{EF600A19-0834-4262-8842-8C82169C561A}" destId="{A9591332-C728-4295-945F-33B73735D3E6}" srcOrd="0" destOrd="0" presId="urn:microsoft.com/office/officeart/2005/8/layout/vList2"/>
    <dgm:cxn modelId="{868698C9-4D0F-43B5-B682-C17CB2F578C7}" srcId="{EF600A19-0834-4262-8842-8C82169C561A}" destId="{1A3B0846-EA23-4E46-BC25-26658066CA51}" srcOrd="1" destOrd="0" parTransId="{E7D1DC3D-2F02-4C39-8282-B91F3E7A1FEA}" sibTransId="{ECF709CC-BE69-4A32-8A97-2C1384996E89}"/>
    <dgm:cxn modelId="{51F115DB-CA18-4067-9402-BB8064873DC1}" type="presOf" srcId="{745D9381-0E93-4B9F-B817-DF32E3621AD1}" destId="{99E5883D-524F-4456-851E-122BF3D8DD78}" srcOrd="0" destOrd="0" presId="urn:microsoft.com/office/officeart/2005/8/layout/vList2"/>
    <dgm:cxn modelId="{8C73AEFA-9903-4F7C-B57E-0C9D23B1E4FA}" type="presOf" srcId="{1A3B0846-EA23-4E46-BC25-26658066CA51}" destId="{24F030F8-8E2B-47C6-840F-832BC95E1C4F}" srcOrd="0" destOrd="0" presId="urn:microsoft.com/office/officeart/2005/8/layout/vList2"/>
    <dgm:cxn modelId="{9B1E8E08-1D0A-4F9C-84B8-B5802E7E241F}" type="presParOf" srcId="{A9591332-C728-4295-945F-33B73735D3E6}" destId="{99E5883D-524F-4456-851E-122BF3D8DD78}" srcOrd="0" destOrd="0" presId="urn:microsoft.com/office/officeart/2005/8/layout/vList2"/>
    <dgm:cxn modelId="{E76C9333-BF92-4A7E-B397-C46C32990114}" type="presParOf" srcId="{A9591332-C728-4295-945F-33B73735D3E6}" destId="{3CBC530B-E382-400B-851F-2D574A3E9696}" srcOrd="1" destOrd="0" presId="urn:microsoft.com/office/officeart/2005/8/layout/vList2"/>
    <dgm:cxn modelId="{68E32B0F-D0FC-4DD0-9CB6-CD9F4DE270FC}" type="presParOf" srcId="{A9591332-C728-4295-945F-33B73735D3E6}" destId="{24F030F8-8E2B-47C6-840F-832BC95E1C4F}" srcOrd="2" destOrd="0" presId="urn:microsoft.com/office/officeart/2005/8/layout/vList2"/>
    <dgm:cxn modelId="{0345E07C-A6C8-4CA3-936D-68F0AB81771B}" type="presParOf" srcId="{A9591332-C728-4295-945F-33B73735D3E6}" destId="{AEEA16CB-6A9B-4F42-84A8-53EF8D43679A}" srcOrd="3" destOrd="0" presId="urn:microsoft.com/office/officeart/2005/8/layout/vList2"/>
    <dgm:cxn modelId="{1B0C41C0-E37D-4C44-A2D1-FFA6099F60EA}" type="presParOf" srcId="{A9591332-C728-4295-945F-33B73735D3E6}" destId="{7D62013A-1871-4316-9091-4B6F6765B09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2F1772-D326-4B46-9325-7B5C3A973BF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11EE35-0F74-4F15-9B8C-309CC98A8DFB}">
      <dgm:prSet/>
      <dgm:spPr/>
      <dgm:t>
        <a:bodyPr/>
        <a:lstStyle/>
        <a:p>
          <a:r>
            <a:rPr lang="en-GB" b="1"/>
            <a:t>Training for those conducting interviews </a:t>
          </a:r>
          <a:endParaRPr lang="en-US"/>
        </a:p>
      </dgm:t>
    </dgm:pt>
    <dgm:pt modelId="{D64A7F87-9370-4584-A9A8-8BE4F3A06CE2}" type="parTrans" cxnId="{69FDB0AF-4100-4E76-8D05-1E61EB66A3F8}">
      <dgm:prSet/>
      <dgm:spPr/>
      <dgm:t>
        <a:bodyPr/>
        <a:lstStyle/>
        <a:p>
          <a:endParaRPr lang="en-US"/>
        </a:p>
      </dgm:t>
    </dgm:pt>
    <dgm:pt modelId="{5D44C20B-6BC7-4C4B-8117-40DBAC1CFC54}" type="sibTrans" cxnId="{69FDB0AF-4100-4E76-8D05-1E61EB66A3F8}">
      <dgm:prSet/>
      <dgm:spPr/>
      <dgm:t>
        <a:bodyPr/>
        <a:lstStyle/>
        <a:p>
          <a:endParaRPr lang="en-US"/>
        </a:p>
      </dgm:t>
    </dgm:pt>
    <dgm:pt modelId="{3D4EECC1-1A38-4757-AEB1-2CCD2B0F169D}">
      <dgm:prSet/>
      <dgm:spPr/>
      <dgm:t>
        <a:bodyPr/>
        <a:lstStyle/>
        <a:p>
          <a:r>
            <a:rPr lang="en-GB" b="1"/>
            <a:t>Handling allegations of sexual offences against children</a:t>
          </a:r>
          <a:endParaRPr lang="en-US"/>
        </a:p>
      </dgm:t>
    </dgm:pt>
    <dgm:pt modelId="{124EEEDC-772D-4417-9885-9BF4FF174BA6}" type="parTrans" cxnId="{ACA3D73B-9C8B-4958-AF70-606679B7891F}">
      <dgm:prSet/>
      <dgm:spPr/>
      <dgm:t>
        <a:bodyPr/>
        <a:lstStyle/>
        <a:p>
          <a:endParaRPr lang="en-US"/>
        </a:p>
      </dgm:t>
    </dgm:pt>
    <dgm:pt modelId="{C5ECED63-205B-4FCF-A1C2-06FE9886D7B4}" type="sibTrans" cxnId="{ACA3D73B-9C8B-4958-AF70-606679B7891F}">
      <dgm:prSet/>
      <dgm:spPr/>
      <dgm:t>
        <a:bodyPr/>
        <a:lstStyle/>
        <a:p>
          <a:endParaRPr lang="en-US"/>
        </a:p>
      </dgm:t>
    </dgm:pt>
    <dgm:pt modelId="{810A1163-F892-4445-86E3-2470024631DE}">
      <dgm:prSet/>
      <dgm:spPr/>
      <dgm:t>
        <a:bodyPr/>
        <a:lstStyle/>
        <a:p>
          <a:r>
            <a:rPr lang="en-GB" b="1"/>
            <a:t>A new Code of Practice on information management (MOPI)</a:t>
          </a:r>
          <a:endParaRPr lang="en-US"/>
        </a:p>
      </dgm:t>
    </dgm:pt>
    <dgm:pt modelId="{9F86F0C8-73B9-48F1-A44F-DBAA3D2FAB88}" type="parTrans" cxnId="{50DFA331-FE07-4959-9D66-46D163CEE6D3}">
      <dgm:prSet/>
      <dgm:spPr/>
      <dgm:t>
        <a:bodyPr/>
        <a:lstStyle/>
        <a:p>
          <a:endParaRPr lang="en-US"/>
        </a:p>
      </dgm:t>
    </dgm:pt>
    <dgm:pt modelId="{54948C4B-3A04-40ED-96D3-480336AB6823}" type="sibTrans" cxnId="{50DFA331-FE07-4959-9D66-46D163CEE6D3}">
      <dgm:prSet/>
      <dgm:spPr/>
      <dgm:t>
        <a:bodyPr/>
        <a:lstStyle/>
        <a:p>
          <a:endParaRPr lang="en-US"/>
        </a:p>
      </dgm:t>
    </dgm:pt>
    <dgm:pt modelId="{1AEE94D3-EE0D-4313-854A-A429C0665176}">
      <dgm:prSet/>
      <dgm:spPr/>
      <dgm:t>
        <a:bodyPr/>
        <a:lstStyle/>
        <a:p>
          <a:r>
            <a:rPr lang="en-GB" b="1"/>
            <a:t>The Police National Computer (PNC)</a:t>
          </a:r>
          <a:endParaRPr lang="en-US"/>
        </a:p>
      </dgm:t>
    </dgm:pt>
    <dgm:pt modelId="{C9FBC10A-E774-4120-9CA0-64B82C6EB9B8}" type="parTrans" cxnId="{C05D4739-801B-4AC9-9793-243B5D0537B9}">
      <dgm:prSet/>
      <dgm:spPr/>
      <dgm:t>
        <a:bodyPr/>
        <a:lstStyle/>
        <a:p>
          <a:endParaRPr lang="en-US"/>
        </a:p>
      </dgm:t>
    </dgm:pt>
    <dgm:pt modelId="{2DAC3E38-ECB5-447A-971D-0CE14A89C77E}" type="sibTrans" cxnId="{C05D4739-801B-4AC9-9793-243B5D0537B9}">
      <dgm:prSet/>
      <dgm:spPr/>
      <dgm:t>
        <a:bodyPr/>
        <a:lstStyle/>
        <a:p>
          <a:endParaRPr lang="en-US"/>
        </a:p>
      </dgm:t>
    </dgm:pt>
    <dgm:pt modelId="{B1601DFD-AABA-428F-9837-F6835D8A2638}">
      <dgm:prSet/>
      <dgm:spPr/>
      <dgm:t>
        <a:bodyPr/>
        <a:lstStyle/>
        <a:p>
          <a:r>
            <a:rPr lang="en-GB" b="1"/>
            <a:t>A registration scheme (DBS)</a:t>
          </a:r>
          <a:endParaRPr lang="en-US"/>
        </a:p>
      </dgm:t>
    </dgm:pt>
    <dgm:pt modelId="{791DA70E-D0D1-48C9-A946-206190CABBEE}" type="parTrans" cxnId="{1B150314-1D5E-4FA5-A927-E4CB0A572740}">
      <dgm:prSet/>
      <dgm:spPr/>
      <dgm:t>
        <a:bodyPr/>
        <a:lstStyle/>
        <a:p>
          <a:endParaRPr lang="en-US"/>
        </a:p>
      </dgm:t>
    </dgm:pt>
    <dgm:pt modelId="{ECF78CF5-F6C0-4BC7-98C8-CE5B0D39B201}" type="sibTrans" cxnId="{1B150314-1D5E-4FA5-A927-E4CB0A572740}">
      <dgm:prSet/>
      <dgm:spPr/>
      <dgm:t>
        <a:bodyPr/>
        <a:lstStyle/>
        <a:p>
          <a:endParaRPr lang="en-US"/>
        </a:p>
      </dgm:t>
    </dgm:pt>
    <dgm:pt modelId="{A3FDBA7E-6645-4C79-A983-7607DD9686AB}">
      <dgm:prSet/>
      <dgm:spPr/>
      <dgm:t>
        <a:bodyPr/>
        <a:lstStyle/>
        <a:p>
          <a:r>
            <a:rPr lang="en-GB" b="1"/>
            <a:t>POVA scheme</a:t>
          </a:r>
          <a:endParaRPr lang="en-US"/>
        </a:p>
      </dgm:t>
    </dgm:pt>
    <dgm:pt modelId="{E9EE4A6A-0902-4C9F-B29A-99B6BA1B5145}" type="parTrans" cxnId="{C074BC7A-EB66-44E5-8A8F-00D28668550B}">
      <dgm:prSet/>
      <dgm:spPr/>
      <dgm:t>
        <a:bodyPr/>
        <a:lstStyle/>
        <a:p>
          <a:endParaRPr lang="en-US"/>
        </a:p>
      </dgm:t>
    </dgm:pt>
    <dgm:pt modelId="{65273449-7371-485A-AA0D-8D4936229D33}" type="sibTrans" cxnId="{C074BC7A-EB66-44E5-8A8F-00D28668550B}">
      <dgm:prSet/>
      <dgm:spPr/>
      <dgm:t>
        <a:bodyPr/>
        <a:lstStyle/>
        <a:p>
          <a:endParaRPr lang="en-US"/>
        </a:p>
      </dgm:t>
    </dgm:pt>
    <dgm:pt modelId="{AE6084B2-2351-4EEA-B1CF-B5AF70669938}" type="pres">
      <dgm:prSet presAssocID="{632F1772-D326-4B46-9325-7B5C3A973BF7}" presName="linear" presStyleCnt="0">
        <dgm:presLayoutVars>
          <dgm:animLvl val="lvl"/>
          <dgm:resizeHandles val="exact"/>
        </dgm:presLayoutVars>
      </dgm:prSet>
      <dgm:spPr/>
    </dgm:pt>
    <dgm:pt modelId="{1849D029-F312-49C4-997A-72375B27B168}" type="pres">
      <dgm:prSet presAssocID="{6911EE35-0F74-4F15-9B8C-309CC98A8DFB}" presName="parentText" presStyleLbl="node1" presStyleIdx="0" presStyleCnt="6">
        <dgm:presLayoutVars>
          <dgm:chMax val="0"/>
          <dgm:bulletEnabled val="1"/>
        </dgm:presLayoutVars>
      </dgm:prSet>
      <dgm:spPr/>
    </dgm:pt>
    <dgm:pt modelId="{4FB59898-A778-42AC-A094-DDB7B297E700}" type="pres">
      <dgm:prSet presAssocID="{5D44C20B-6BC7-4C4B-8117-40DBAC1CFC54}" presName="spacer" presStyleCnt="0"/>
      <dgm:spPr/>
    </dgm:pt>
    <dgm:pt modelId="{B1AC86B1-B47B-4C52-BB16-E19FA983C5A3}" type="pres">
      <dgm:prSet presAssocID="{3D4EECC1-1A38-4757-AEB1-2CCD2B0F169D}" presName="parentText" presStyleLbl="node1" presStyleIdx="1" presStyleCnt="6">
        <dgm:presLayoutVars>
          <dgm:chMax val="0"/>
          <dgm:bulletEnabled val="1"/>
        </dgm:presLayoutVars>
      </dgm:prSet>
      <dgm:spPr/>
    </dgm:pt>
    <dgm:pt modelId="{DD462683-B2D1-47FB-A8F6-15A9F6DD83E2}" type="pres">
      <dgm:prSet presAssocID="{C5ECED63-205B-4FCF-A1C2-06FE9886D7B4}" presName="spacer" presStyleCnt="0"/>
      <dgm:spPr/>
    </dgm:pt>
    <dgm:pt modelId="{69284F5F-4791-4298-A5C8-6E422479E41F}" type="pres">
      <dgm:prSet presAssocID="{810A1163-F892-4445-86E3-2470024631DE}" presName="parentText" presStyleLbl="node1" presStyleIdx="2" presStyleCnt="6">
        <dgm:presLayoutVars>
          <dgm:chMax val="0"/>
          <dgm:bulletEnabled val="1"/>
        </dgm:presLayoutVars>
      </dgm:prSet>
      <dgm:spPr/>
    </dgm:pt>
    <dgm:pt modelId="{D1D5D41D-C260-4DEE-9AA1-36BD97B224BB}" type="pres">
      <dgm:prSet presAssocID="{54948C4B-3A04-40ED-96D3-480336AB6823}" presName="spacer" presStyleCnt="0"/>
      <dgm:spPr/>
    </dgm:pt>
    <dgm:pt modelId="{59AAAA1A-2C38-43FC-A07C-660F7E48CBCA}" type="pres">
      <dgm:prSet presAssocID="{1AEE94D3-EE0D-4313-854A-A429C0665176}" presName="parentText" presStyleLbl="node1" presStyleIdx="3" presStyleCnt="6">
        <dgm:presLayoutVars>
          <dgm:chMax val="0"/>
          <dgm:bulletEnabled val="1"/>
        </dgm:presLayoutVars>
      </dgm:prSet>
      <dgm:spPr/>
    </dgm:pt>
    <dgm:pt modelId="{753D5FC5-6ABF-4460-ABC3-16153A382192}" type="pres">
      <dgm:prSet presAssocID="{2DAC3E38-ECB5-447A-971D-0CE14A89C77E}" presName="spacer" presStyleCnt="0"/>
      <dgm:spPr/>
    </dgm:pt>
    <dgm:pt modelId="{788276CA-375B-4286-9AD5-6647F80E9A8D}" type="pres">
      <dgm:prSet presAssocID="{B1601DFD-AABA-428F-9837-F6835D8A2638}" presName="parentText" presStyleLbl="node1" presStyleIdx="4" presStyleCnt="6">
        <dgm:presLayoutVars>
          <dgm:chMax val="0"/>
          <dgm:bulletEnabled val="1"/>
        </dgm:presLayoutVars>
      </dgm:prSet>
      <dgm:spPr/>
    </dgm:pt>
    <dgm:pt modelId="{1A4EE51C-7085-44F9-B622-5FED80777ED2}" type="pres">
      <dgm:prSet presAssocID="{ECF78CF5-F6C0-4BC7-98C8-CE5B0D39B201}" presName="spacer" presStyleCnt="0"/>
      <dgm:spPr/>
    </dgm:pt>
    <dgm:pt modelId="{2DA52BE9-9DCB-4159-BB1C-D116F215A5FD}" type="pres">
      <dgm:prSet presAssocID="{A3FDBA7E-6645-4C79-A983-7607DD9686AB}" presName="parentText" presStyleLbl="node1" presStyleIdx="5" presStyleCnt="6">
        <dgm:presLayoutVars>
          <dgm:chMax val="0"/>
          <dgm:bulletEnabled val="1"/>
        </dgm:presLayoutVars>
      </dgm:prSet>
      <dgm:spPr/>
    </dgm:pt>
  </dgm:ptLst>
  <dgm:cxnLst>
    <dgm:cxn modelId="{35CBAB01-45EC-455D-AF6A-27DAF29F20B7}" type="presOf" srcId="{3D4EECC1-1A38-4757-AEB1-2CCD2B0F169D}" destId="{B1AC86B1-B47B-4C52-BB16-E19FA983C5A3}" srcOrd="0" destOrd="0" presId="urn:microsoft.com/office/officeart/2005/8/layout/vList2"/>
    <dgm:cxn modelId="{1B150314-1D5E-4FA5-A927-E4CB0A572740}" srcId="{632F1772-D326-4B46-9325-7B5C3A973BF7}" destId="{B1601DFD-AABA-428F-9837-F6835D8A2638}" srcOrd="4" destOrd="0" parTransId="{791DA70E-D0D1-48C9-A946-206190CABBEE}" sibTransId="{ECF78CF5-F6C0-4BC7-98C8-CE5B0D39B201}"/>
    <dgm:cxn modelId="{50DFA331-FE07-4959-9D66-46D163CEE6D3}" srcId="{632F1772-D326-4B46-9325-7B5C3A973BF7}" destId="{810A1163-F892-4445-86E3-2470024631DE}" srcOrd="2" destOrd="0" parTransId="{9F86F0C8-73B9-48F1-A44F-DBAA3D2FAB88}" sibTransId="{54948C4B-3A04-40ED-96D3-480336AB6823}"/>
    <dgm:cxn modelId="{C05D4739-801B-4AC9-9793-243B5D0537B9}" srcId="{632F1772-D326-4B46-9325-7B5C3A973BF7}" destId="{1AEE94D3-EE0D-4313-854A-A429C0665176}" srcOrd="3" destOrd="0" parTransId="{C9FBC10A-E774-4120-9CA0-64B82C6EB9B8}" sibTransId="{2DAC3E38-ECB5-447A-971D-0CE14A89C77E}"/>
    <dgm:cxn modelId="{ACA3D73B-9C8B-4958-AF70-606679B7891F}" srcId="{632F1772-D326-4B46-9325-7B5C3A973BF7}" destId="{3D4EECC1-1A38-4757-AEB1-2CCD2B0F169D}" srcOrd="1" destOrd="0" parTransId="{124EEEDC-772D-4417-9885-9BF4FF174BA6}" sibTransId="{C5ECED63-205B-4FCF-A1C2-06FE9886D7B4}"/>
    <dgm:cxn modelId="{AB9CDB4E-46D6-4EBD-A33A-3772EE429ACE}" type="presOf" srcId="{B1601DFD-AABA-428F-9837-F6835D8A2638}" destId="{788276CA-375B-4286-9AD5-6647F80E9A8D}" srcOrd="0" destOrd="0" presId="urn:microsoft.com/office/officeart/2005/8/layout/vList2"/>
    <dgm:cxn modelId="{4F3F7D4F-E757-45F0-8D9E-9AE7B79041E2}" type="presOf" srcId="{6911EE35-0F74-4F15-9B8C-309CC98A8DFB}" destId="{1849D029-F312-49C4-997A-72375B27B168}" srcOrd="0" destOrd="0" presId="urn:microsoft.com/office/officeart/2005/8/layout/vList2"/>
    <dgm:cxn modelId="{9A729D5A-C3AB-4713-9280-A05C544DA1F9}" type="presOf" srcId="{632F1772-D326-4B46-9325-7B5C3A973BF7}" destId="{AE6084B2-2351-4EEA-B1CF-B5AF70669938}" srcOrd="0" destOrd="0" presId="urn:microsoft.com/office/officeart/2005/8/layout/vList2"/>
    <dgm:cxn modelId="{C074BC7A-EB66-44E5-8A8F-00D28668550B}" srcId="{632F1772-D326-4B46-9325-7B5C3A973BF7}" destId="{A3FDBA7E-6645-4C79-A983-7607DD9686AB}" srcOrd="5" destOrd="0" parTransId="{E9EE4A6A-0902-4C9F-B29A-99B6BA1B5145}" sibTransId="{65273449-7371-485A-AA0D-8D4936229D33}"/>
    <dgm:cxn modelId="{D2FB368E-13CC-4A16-9F0C-AEABC1F1E863}" type="presOf" srcId="{810A1163-F892-4445-86E3-2470024631DE}" destId="{69284F5F-4791-4298-A5C8-6E422479E41F}" srcOrd="0" destOrd="0" presId="urn:microsoft.com/office/officeart/2005/8/layout/vList2"/>
    <dgm:cxn modelId="{55099C96-975C-4957-9F0B-8E1D732FD87B}" type="presOf" srcId="{1AEE94D3-EE0D-4313-854A-A429C0665176}" destId="{59AAAA1A-2C38-43FC-A07C-660F7E48CBCA}" srcOrd="0" destOrd="0" presId="urn:microsoft.com/office/officeart/2005/8/layout/vList2"/>
    <dgm:cxn modelId="{69FDB0AF-4100-4E76-8D05-1E61EB66A3F8}" srcId="{632F1772-D326-4B46-9325-7B5C3A973BF7}" destId="{6911EE35-0F74-4F15-9B8C-309CC98A8DFB}" srcOrd="0" destOrd="0" parTransId="{D64A7F87-9370-4584-A9A8-8BE4F3A06CE2}" sibTransId="{5D44C20B-6BC7-4C4B-8117-40DBAC1CFC54}"/>
    <dgm:cxn modelId="{66473FC3-5185-481F-9C87-E86440E32FD6}" type="presOf" srcId="{A3FDBA7E-6645-4C79-A983-7607DD9686AB}" destId="{2DA52BE9-9DCB-4159-BB1C-D116F215A5FD}" srcOrd="0" destOrd="0" presId="urn:microsoft.com/office/officeart/2005/8/layout/vList2"/>
    <dgm:cxn modelId="{27A52A7E-CFB1-43D0-A9FC-7D0C0A6ED810}" type="presParOf" srcId="{AE6084B2-2351-4EEA-B1CF-B5AF70669938}" destId="{1849D029-F312-49C4-997A-72375B27B168}" srcOrd="0" destOrd="0" presId="urn:microsoft.com/office/officeart/2005/8/layout/vList2"/>
    <dgm:cxn modelId="{39E9AC7F-A642-42E2-BE2D-9181F4ADB911}" type="presParOf" srcId="{AE6084B2-2351-4EEA-B1CF-B5AF70669938}" destId="{4FB59898-A778-42AC-A094-DDB7B297E700}" srcOrd="1" destOrd="0" presId="urn:microsoft.com/office/officeart/2005/8/layout/vList2"/>
    <dgm:cxn modelId="{2738C519-3F1E-46A6-9EA8-0D17111B766B}" type="presParOf" srcId="{AE6084B2-2351-4EEA-B1CF-B5AF70669938}" destId="{B1AC86B1-B47B-4C52-BB16-E19FA983C5A3}" srcOrd="2" destOrd="0" presId="urn:microsoft.com/office/officeart/2005/8/layout/vList2"/>
    <dgm:cxn modelId="{A3FDA9B2-8F90-4D9B-ACAD-B50937A25D93}" type="presParOf" srcId="{AE6084B2-2351-4EEA-B1CF-B5AF70669938}" destId="{DD462683-B2D1-47FB-A8F6-15A9F6DD83E2}" srcOrd="3" destOrd="0" presId="urn:microsoft.com/office/officeart/2005/8/layout/vList2"/>
    <dgm:cxn modelId="{690E4A32-DE2D-461D-BF52-E483B491642F}" type="presParOf" srcId="{AE6084B2-2351-4EEA-B1CF-B5AF70669938}" destId="{69284F5F-4791-4298-A5C8-6E422479E41F}" srcOrd="4" destOrd="0" presId="urn:microsoft.com/office/officeart/2005/8/layout/vList2"/>
    <dgm:cxn modelId="{8D964EF8-AC12-47E1-98A1-29297B30A59C}" type="presParOf" srcId="{AE6084B2-2351-4EEA-B1CF-B5AF70669938}" destId="{D1D5D41D-C260-4DEE-9AA1-36BD97B224BB}" srcOrd="5" destOrd="0" presId="urn:microsoft.com/office/officeart/2005/8/layout/vList2"/>
    <dgm:cxn modelId="{6644D2E4-B6BB-4F05-9CE3-663D27B590C0}" type="presParOf" srcId="{AE6084B2-2351-4EEA-B1CF-B5AF70669938}" destId="{59AAAA1A-2C38-43FC-A07C-660F7E48CBCA}" srcOrd="6" destOrd="0" presId="urn:microsoft.com/office/officeart/2005/8/layout/vList2"/>
    <dgm:cxn modelId="{6CB3DF15-252A-48A8-B8E4-1ABE43B6A200}" type="presParOf" srcId="{AE6084B2-2351-4EEA-B1CF-B5AF70669938}" destId="{753D5FC5-6ABF-4460-ABC3-16153A382192}" srcOrd="7" destOrd="0" presId="urn:microsoft.com/office/officeart/2005/8/layout/vList2"/>
    <dgm:cxn modelId="{E4F9F2A7-8B93-4DAC-BF2E-44E6AD6D1EE5}" type="presParOf" srcId="{AE6084B2-2351-4EEA-B1CF-B5AF70669938}" destId="{788276CA-375B-4286-9AD5-6647F80E9A8D}" srcOrd="8" destOrd="0" presId="urn:microsoft.com/office/officeart/2005/8/layout/vList2"/>
    <dgm:cxn modelId="{42481C81-F728-4206-981D-3B35CB368E0E}" type="presParOf" srcId="{AE6084B2-2351-4EEA-B1CF-B5AF70669938}" destId="{1A4EE51C-7085-44F9-B622-5FED80777ED2}" srcOrd="9" destOrd="0" presId="urn:microsoft.com/office/officeart/2005/8/layout/vList2"/>
    <dgm:cxn modelId="{91B12FCF-3773-4E32-9A06-4BE2FD5B6691}" type="presParOf" srcId="{AE6084B2-2351-4EEA-B1CF-B5AF70669938}" destId="{2DA52BE9-9DCB-4159-BB1C-D116F215A5F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DD102-19CE-4DA0-B995-620BC0B9185A}">
      <dsp:nvSpPr>
        <dsp:cNvPr id="0" name=""/>
        <dsp:cNvSpPr/>
      </dsp:nvSpPr>
      <dsp:spPr>
        <a:xfrm>
          <a:off x="0" y="0"/>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C1EEC8-2E1C-4663-81F1-A06329E82BB4}">
      <dsp:nvSpPr>
        <dsp:cNvPr id="0" name=""/>
        <dsp:cNvSpPr/>
      </dsp:nvSpPr>
      <dsp:spPr>
        <a:xfrm>
          <a:off x="0" y="0"/>
          <a:ext cx="5175384"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Two ten year old girls Jessica Chapman and Holly Wells went missing in their home town of Soham, Cambridgeshire,</a:t>
          </a:r>
          <a:endParaRPr lang="en-US" sz="3400" kern="1200"/>
        </a:p>
      </dsp:txBody>
      <dsp:txXfrm>
        <a:off x="0" y="0"/>
        <a:ext cx="5175384" cy="2768070"/>
      </dsp:txXfrm>
    </dsp:sp>
    <dsp:sp modelId="{EEE527BF-F287-4506-8144-504FA63535F4}">
      <dsp:nvSpPr>
        <dsp:cNvPr id="0" name=""/>
        <dsp:cNvSpPr/>
      </dsp:nvSpPr>
      <dsp:spPr>
        <a:xfrm>
          <a:off x="0" y="2768070"/>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FD344-BE5D-4BEE-A8FB-23C188625BC4}">
      <dsp:nvSpPr>
        <dsp:cNvPr id="0" name=""/>
        <dsp:cNvSpPr/>
      </dsp:nvSpPr>
      <dsp:spPr>
        <a:xfrm>
          <a:off x="0" y="2768070"/>
          <a:ext cx="5175384"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When their parents, friends and neighbours could not locate them the matter was reported to Cambridgeshire Constabulary at 9.56pm.</a:t>
          </a:r>
          <a:endParaRPr lang="en-US" sz="3400" kern="1200"/>
        </a:p>
      </dsp:txBody>
      <dsp:txXfrm>
        <a:off x="0" y="2768070"/>
        <a:ext cx="5175384"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3DBE50-31CD-4DEC-AB45-4405CB9F9615}">
      <dsp:nvSpPr>
        <dsp:cNvPr id="0" name=""/>
        <dsp:cNvSpPr/>
      </dsp:nvSpPr>
      <dsp:spPr>
        <a:xfrm>
          <a:off x="0" y="0"/>
          <a:ext cx="6703695" cy="195864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Both Children were missing for 13 days</a:t>
          </a:r>
          <a:endParaRPr lang="en-US" sz="2900" kern="1200"/>
        </a:p>
      </dsp:txBody>
      <dsp:txXfrm>
        <a:off x="57367" y="57367"/>
        <a:ext cx="4679282" cy="1843910"/>
      </dsp:txXfrm>
    </dsp:sp>
    <dsp:sp modelId="{EA19E52A-9B5E-4D18-83C1-991E160CA6F4}">
      <dsp:nvSpPr>
        <dsp:cNvPr id="0" name=""/>
        <dsp:cNvSpPr/>
      </dsp:nvSpPr>
      <dsp:spPr>
        <a:xfrm>
          <a:off x="1183004" y="2393899"/>
          <a:ext cx="6703695" cy="195864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Media and public interest rose to the highest levels of intensity.</a:t>
          </a:r>
          <a:endParaRPr lang="en-US" sz="2900" kern="1200"/>
        </a:p>
      </dsp:txBody>
      <dsp:txXfrm>
        <a:off x="1240371" y="2451266"/>
        <a:ext cx="4132836" cy="1843910"/>
      </dsp:txXfrm>
    </dsp:sp>
    <dsp:sp modelId="{269FB86E-A706-4F20-9088-7C570E8E5A0F}">
      <dsp:nvSpPr>
        <dsp:cNvPr id="0" name=""/>
        <dsp:cNvSpPr/>
      </dsp:nvSpPr>
      <dsp:spPr>
        <a:xfrm>
          <a:off x="5430575" y="1539712"/>
          <a:ext cx="1273119" cy="127311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717027" y="1539712"/>
        <a:ext cx="700215" cy="9580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6715A-399F-424C-9820-126F1A749B42}">
      <dsp:nvSpPr>
        <dsp:cNvPr id="0" name=""/>
        <dsp:cNvSpPr/>
      </dsp:nvSpPr>
      <dsp:spPr>
        <a:xfrm>
          <a:off x="0" y="416492"/>
          <a:ext cx="7886700"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Both girls’ bodies were found near Lakenheath, Suffolk,</a:t>
          </a:r>
          <a:endParaRPr lang="en-US" sz="2100" kern="1200"/>
        </a:p>
      </dsp:txBody>
      <dsp:txXfrm>
        <a:off x="40724" y="457216"/>
        <a:ext cx="7805252" cy="752780"/>
      </dsp:txXfrm>
    </dsp:sp>
    <dsp:sp modelId="{B32624A0-AA97-4376-8CF7-934C146AAE4E}">
      <dsp:nvSpPr>
        <dsp:cNvPr id="0" name=""/>
        <dsp:cNvSpPr/>
      </dsp:nvSpPr>
      <dsp:spPr>
        <a:xfrm>
          <a:off x="0" y="1311200"/>
          <a:ext cx="7886700"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Holly Wells and Jessica Chapman were likely to have been asphyxiated before their bodies were dumped in a ditch and set on fire</a:t>
          </a:r>
          <a:endParaRPr lang="en-US" sz="2100" kern="1200"/>
        </a:p>
      </dsp:txBody>
      <dsp:txXfrm>
        <a:off x="40724" y="1351924"/>
        <a:ext cx="7805252" cy="752780"/>
      </dsp:txXfrm>
    </dsp:sp>
    <dsp:sp modelId="{8F75E38C-F2B2-4F1B-A822-DE12952391AC}">
      <dsp:nvSpPr>
        <dsp:cNvPr id="0" name=""/>
        <dsp:cNvSpPr/>
      </dsp:nvSpPr>
      <dsp:spPr>
        <a:xfrm>
          <a:off x="0" y="2205909"/>
          <a:ext cx="7886700"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sexual motive cannot be ruled out but the bodies were decomposed</a:t>
          </a:r>
          <a:endParaRPr lang="en-US" sz="2100" kern="1200"/>
        </a:p>
      </dsp:txBody>
      <dsp:txXfrm>
        <a:off x="40724" y="2246633"/>
        <a:ext cx="7805252" cy="752780"/>
      </dsp:txXfrm>
    </dsp:sp>
    <dsp:sp modelId="{F5B2B7AA-E2AC-4175-BBB9-C3382AA30B2F}">
      <dsp:nvSpPr>
        <dsp:cNvPr id="0" name=""/>
        <dsp:cNvSpPr/>
      </dsp:nvSpPr>
      <dsp:spPr>
        <a:xfrm>
          <a:off x="0" y="3100617"/>
          <a:ext cx="7886700"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Ian Huntley and Maxine Carr were arrested in connection with their murder,</a:t>
          </a:r>
          <a:endParaRPr lang="en-US" sz="2100" kern="1200"/>
        </a:p>
      </dsp:txBody>
      <dsp:txXfrm>
        <a:off x="40724" y="3141341"/>
        <a:ext cx="7805252" cy="7527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5883D-524F-4456-851E-122BF3D8DD78}">
      <dsp:nvSpPr>
        <dsp:cNvPr id="0" name=""/>
        <dsp:cNvSpPr/>
      </dsp:nvSpPr>
      <dsp:spPr>
        <a:xfrm>
          <a:off x="0" y="29346"/>
          <a:ext cx="4683949" cy="18032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national information technology (IT) system for police intelligence in England and Wales</a:t>
          </a:r>
          <a:endParaRPr lang="en-US" sz="2100" kern="1200"/>
        </a:p>
      </dsp:txBody>
      <dsp:txXfrm>
        <a:off x="88026" y="117372"/>
        <a:ext cx="4507897" cy="1627179"/>
      </dsp:txXfrm>
    </dsp:sp>
    <dsp:sp modelId="{24F030F8-8E2B-47C6-840F-832BC95E1C4F}">
      <dsp:nvSpPr>
        <dsp:cNvPr id="0" name=""/>
        <dsp:cNvSpPr/>
      </dsp:nvSpPr>
      <dsp:spPr>
        <a:xfrm>
          <a:off x="0" y="1893057"/>
          <a:ext cx="4683949" cy="180323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national IT system for England and Wales to support police intelligence should be introduced as a matter of urgency. (PND)</a:t>
          </a:r>
          <a:endParaRPr lang="en-US" sz="2100" kern="1200"/>
        </a:p>
      </dsp:txBody>
      <dsp:txXfrm>
        <a:off x="88026" y="1981083"/>
        <a:ext cx="4507897" cy="1627179"/>
      </dsp:txXfrm>
    </dsp:sp>
    <dsp:sp modelId="{7D62013A-1871-4316-9091-4B6F6765B093}">
      <dsp:nvSpPr>
        <dsp:cNvPr id="0" name=""/>
        <dsp:cNvSpPr/>
      </dsp:nvSpPr>
      <dsp:spPr>
        <a:xfrm>
          <a:off x="0" y="3756769"/>
          <a:ext cx="4683949" cy="18032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procurement of IT systems by the police should be reviewed to ensure that, wherever possible, national solutions are delivered to national problems.</a:t>
          </a:r>
          <a:endParaRPr lang="en-US" sz="2100" kern="1200"/>
        </a:p>
      </dsp:txBody>
      <dsp:txXfrm>
        <a:off x="88026" y="3844795"/>
        <a:ext cx="4507897" cy="16271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9D029-F312-49C4-997A-72375B27B168}">
      <dsp:nvSpPr>
        <dsp:cNvPr id="0" name=""/>
        <dsp:cNvSpPr/>
      </dsp:nvSpPr>
      <dsp:spPr>
        <a:xfrm>
          <a:off x="0" y="10793"/>
          <a:ext cx="4683949" cy="875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Training for those conducting interviews </a:t>
          </a:r>
          <a:endParaRPr lang="en-US" sz="2200" kern="1200"/>
        </a:p>
      </dsp:txBody>
      <dsp:txXfrm>
        <a:off x="42722" y="53515"/>
        <a:ext cx="4598505" cy="789716"/>
      </dsp:txXfrm>
    </dsp:sp>
    <dsp:sp modelId="{B1AC86B1-B47B-4C52-BB16-E19FA983C5A3}">
      <dsp:nvSpPr>
        <dsp:cNvPr id="0" name=""/>
        <dsp:cNvSpPr/>
      </dsp:nvSpPr>
      <dsp:spPr>
        <a:xfrm>
          <a:off x="0" y="949313"/>
          <a:ext cx="4683949" cy="87516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Handling allegations of sexual offences against children</a:t>
          </a:r>
          <a:endParaRPr lang="en-US" sz="2200" kern="1200"/>
        </a:p>
      </dsp:txBody>
      <dsp:txXfrm>
        <a:off x="42722" y="992035"/>
        <a:ext cx="4598505" cy="789716"/>
      </dsp:txXfrm>
    </dsp:sp>
    <dsp:sp modelId="{69284F5F-4791-4298-A5C8-6E422479E41F}">
      <dsp:nvSpPr>
        <dsp:cNvPr id="0" name=""/>
        <dsp:cNvSpPr/>
      </dsp:nvSpPr>
      <dsp:spPr>
        <a:xfrm>
          <a:off x="0" y="1887833"/>
          <a:ext cx="4683949" cy="87516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A new Code of Practice on information management (MOPI)</a:t>
          </a:r>
          <a:endParaRPr lang="en-US" sz="2200" kern="1200"/>
        </a:p>
      </dsp:txBody>
      <dsp:txXfrm>
        <a:off x="42722" y="1930555"/>
        <a:ext cx="4598505" cy="789716"/>
      </dsp:txXfrm>
    </dsp:sp>
    <dsp:sp modelId="{59AAAA1A-2C38-43FC-A07C-660F7E48CBCA}">
      <dsp:nvSpPr>
        <dsp:cNvPr id="0" name=""/>
        <dsp:cNvSpPr/>
      </dsp:nvSpPr>
      <dsp:spPr>
        <a:xfrm>
          <a:off x="0" y="2826353"/>
          <a:ext cx="4683949" cy="87516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The Police National Computer (PNC)</a:t>
          </a:r>
          <a:endParaRPr lang="en-US" sz="2200" kern="1200"/>
        </a:p>
      </dsp:txBody>
      <dsp:txXfrm>
        <a:off x="42722" y="2869075"/>
        <a:ext cx="4598505" cy="789716"/>
      </dsp:txXfrm>
    </dsp:sp>
    <dsp:sp modelId="{788276CA-375B-4286-9AD5-6647F80E9A8D}">
      <dsp:nvSpPr>
        <dsp:cNvPr id="0" name=""/>
        <dsp:cNvSpPr/>
      </dsp:nvSpPr>
      <dsp:spPr>
        <a:xfrm>
          <a:off x="0" y="3764873"/>
          <a:ext cx="4683949" cy="87516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A registration scheme (DBS)</a:t>
          </a:r>
          <a:endParaRPr lang="en-US" sz="2200" kern="1200"/>
        </a:p>
      </dsp:txBody>
      <dsp:txXfrm>
        <a:off x="42722" y="3807595"/>
        <a:ext cx="4598505" cy="789716"/>
      </dsp:txXfrm>
    </dsp:sp>
    <dsp:sp modelId="{2DA52BE9-9DCB-4159-BB1C-D116F215A5FD}">
      <dsp:nvSpPr>
        <dsp:cNvPr id="0" name=""/>
        <dsp:cNvSpPr/>
      </dsp:nvSpPr>
      <dsp:spPr>
        <a:xfrm>
          <a:off x="0" y="4703393"/>
          <a:ext cx="4683949" cy="8751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POVA scheme</a:t>
          </a:r>
          <a:endParaRPr lang="en-US" sz="2200" kern="1200"/>
        </a:p>
      </dsp:txBody>
      <dsp:txXfrm>
        <a:off x="42722" y="4746115"/>
        <a:ext cx="4598505" cy="7897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505DE8ED-811C-40E6-9525-67A777D5AE5B}" type="datetimeFigureOut">
              <a:rPr lang="en-GB" smtClean="0"/>
              <a:t>15/04/2024</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BCD1B2DA-14EB-4950-AFD0-B4DD457A7F60}" type="slidenum">
              <a:rPr lang="en-GB" smtClean="0"/>
              <a:t>‹#›</a:t>
            </a:fld>
            <a:endParaRPr lang="en-GB"/>
          </a:p>
        </p:txBody>
      </p:sp>
    </p:spTree>
    <p:extLst>
      <p:ext uri="{BB962C8B-B14F-4D97-AF65-F5344CB8AC3E}">
        <p14:creationId xmlns:p14="http://schemas.microsoft.com/office/powerpoint/2010/main" val="200404703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4-15T08:18:59.655"/>
    </inkml:context>
    <inkml:brush xml:id="br0">
      <inkml:brushProperty name="width" value="0.1" units="cm"/>
      <inkml:brushProperty name="height" value="0.1" units="cm"/>
      <inkml:brushProperty name="color" value="#E71224"/>
    </inkml:brush>
  </inkml:definitions>
  <inkml:trace contextRef="#ctx0" brushRef="#br0">9510 10250 16383 0 0,'-6'0'0'0'0,"-4"0"0"0"0,-5 0 0 0 0,-4 0 0 0 0,-2 0 0 0 0,-1 0 0 0 0,0 0 0 0 0,2 0 0 0 0,-2 0 0 0 0,0 0 0 0 0,0 0 0 0 0,-1 0 0 0 0,-6 0 0 0 0,0 0 0 0 0,1 0 0 0 0,0 0 0 0 0,1 0 0 0 0,3 0 0 0 0,3 0 0 0 0,1 0 0 0 0,2 0 0 0 0,1 0 0 0 0,0-3 0 0 0,0-1 0 0 0,-2 0 0 0 0,-2 1 0 0 0,1 1 0 0 0,-3 1 0 0 0,0 0 0 0 0,1 1 0 0 0,-2 0 0 0 0,1 0 0 0 0,0 0 0 0 0,3-3 0 0 0,0 0 0 0 0,2-1 0 0 0,1 1 0 0 0,-1 1 0 0 0,2 1 0 0 0,-4-3 0 0 0,-1 0 0 0 0,0-3 0 0 0,2 1 0 0 0,-1 0 0 0 0,2 2 0 0 0,0-2 0 0 0,1 1 0 0 0,0 1 0 0 0,0 1 0 0 0,0 1 0 0 0,0 1 0 0 0,0 0 0 0 0,-3-2 0 0 0,-1 0 0 0 0,0-1 0 0 0,1-2 0 0 0,1 1 0 0 0,0 0 0 0 0,2 1 0 0 0,-4 2 0 0 0,0 1 0 0 0,1 0 0 0 0,-6-2 0 0 0,-1-1 0 0 0,1 1 0 0 0,3 0 0 0 0,1 1 0 0 0,2 1 0 0 0,2 0 0 0 0,0 1 0 0 0,2 0 0 0 0,-1 0 0 0 0,0 0 0 0 0,0 1 0 0 0,1-1 0 0 0,-1 0 0 0 0,0 0 0 0 0,0 0 0 0 0,-1 0 0 0 0,1 0 0 0 0,0 0 0 0 0,0 0 0 0 0,0 0 0 0 0,0 0 0 0 0,0 0 0 0 0,0 0 0 0 0,-1 0 0 0 0,1 0 0 0 0,0 0 0 0 0,0 0 0 0 0,0 0 0 0 0,0 0 0 0 0,0 0 0 0 0,0 0 0 0 0,-1 0 0 0 0,1 0 0 0 0,0 0 0 0 0,0 0 0 0 0,-3 0 0 0 0,-7 0 0 0 0,-4 0 0 0 0,-3 0 0 0 0,-2 0 0 0 0,-3-6 0 0 0,2-2 0 0 0,4 1 0 0 0,6 1 0 0 0,3 2 0 0 0,4 1 0 0 0,2-1 0 0 0,1-1 0 0 0,0 2 0 0 0,1 0 0 0 0,0 1 0 0 0,-1-2 0 0 0,1 0 0 0 0,-1 0 0 0 0,0 1 0 0 0,0 1 0 0 0,0 1 0 0 0,0 1 0 0 0,0 0 0 0 0,-1 0 0 0 0,1 0 0 0 0,0 0 0 0 0,3-3 0 0 0,4-3 0 0 0,6-5 0 0 0,7 1 0 0 0,6 1 0 0 0,1 3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419B9D9-1DBF-4872-BFF8-C2797060809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CFAF1-913B-48F3-A96A-3A3B9EC6ECC1}" type="slidenum">
              <a:rPr lang="en-GB" smtClean="0"/>
              <a:t>‹#›</a:t>
            </a:fld>
            <a:endParaRPr lang="en-GB"/>
          </a:p>
        </p:txBody>
      </p:sp>
    </p:spTree>
    <p:extLst>
      <p:ext uri="{BB962C8B-B14F-4D97-AF65-F5344CB8AC3E}">
        <p14:creationId xmlns:p14="http://schemas.microsoft.com/office/powerpoint/2010/main" val="4228309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19B9D9-1DBF-4872-BFF8-C27970608096}"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CFAF1-913B-48F3-A96A-3A3B9EC6ECC1}" type="slidenum">
              <a:rPr lang="en-GB" smtClean="0"/>
              <a:t>‹#›</a:t>
            </a:fld>
            <a:endParaRPr lang="en-GB"/>
          </a:p>
        </p:txBody>
      </p:sp>
    </p:spTree>
    <p:extLst>
      <p:ext uri="{BB962C8B-B14F-4D97-AF65-F5344CB8AC3E}">
        <p14:creationId xmlns:p14="http://schemas.microsoft.com/office/powerpoint/2010/main" val="60704002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419B9D9-1DBF-4872-BFF8-C27970608096}" type="datetimeFigureOut">
              <a:rPr lang="en-GB" smtClean="0"/>
              <a:t>15/04/2024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E3CFAF1-913B-48F3-A96A-3A3B9EC6ECC1}" type="slidenum">
              <a:rPr lang="en-GB" smtClean="0"/>
              <a:t>‹#›</a:t>
            </a:fld>
            <a:endParaRPr lang="en-GB"/>
          </a:p>
        </p:txBody>
      </p:sp>
    </p:spTree>
    <p:extLst>
      <p:ext uri="{BB962C8B-B14F-4D97-AF65-F5344CB8AC3E}">
        <p14:creationId xmlns:p14="http://schemas.microsoft.com/office/powerpoint/2010/main" val="752195151"/>
      </p:ext>
    </p:extLst>
  </p:cSld>
  <p:clrMap bg1="lt1" tx1="dk1" bg2="lt2" tx2="dk2" accent1="accent1" accent2="accent2" accent3="accent3" accent4="accent4" accent5="accent5" accent6="accent6" hlink="hlink" folHlink="folHlink"/>
  <p:sldLayoutIdLst>
    <p:sldLayoutId id="2147483679" r:id="rId1"/>
    <p:sldLayoutId id="2147483680" r:id="rId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s5a8E_FRiq0&amp;list=PLFWltNQ8icyoycoK4UhanzMeJd3srQVPp&amp;index=3"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6B46A-6F81-392B-B7AC-1EDAE91275A5}"/>
              </a:ext>
            </a:extLst>
          </p:cNvPr>
          <p:cNvSpPr>
            <a:spLocks noGrp="1"/>
          </p:cNvSpPr>
          <p:nvPr>
            <p:ph type="ctrTitle"/>
          </p:nvPr>
        </p:nvSpPr>
        <p:spPr>
          <a:xfrm>
            <a:off x="480060" y="640080"/>
            <a:ext cx="5170931" cy="3566160"/>
          </a:xfrm>
        </p:spPr>
        <p:txBody>
          <a:bodyPr>
            <a:normAutofit/>
          </a:bodyPr>
          <a:lstStyle/>
          <a:p>
            <a:pPr algn="l"/>
            <a:r>
              <a:rPr lang="en-GB" sz="5300">
                <a:cs typeface="Calibri Light"/>
              </a:rPr>
              <a:t>Organisational leadership- theory into action (BMPL6004)</a:t>
            </a:r>
            <a:endParaRPr lang="en-GB" sz="5300"/>
          </a:p>
        </p:txBody>
      </p:sp>
      <p:sp>
        <p:nvSpPr>
          <p:cNvPr id="3" name="Subtitle 2">
            <a:extLst>
              <a:ext uri="{FF2B5EF4-FFF2-40B4-BE49-F238E27FC236}">
                <a16:creationId xmlns:a16="http://schemas.microsoft.com/office/drawing/2014/main" id="{AC5D94A5-B052-DD0F-83EF-708CF636544D}"/>
              </a:ext>
            </a:extLst>
          </p:cNvPr>
          <p:cNvSpPr>
            <a:spLocks noGrp="1"/>
          </p:cNvSpPr>
          <p:nvPr>
            <p:ph type="subTitle" idx="1"/>
          </p:nvPr>
        </p:nvSpPr>
        <p:spPr>
          <a:xfrm>
            <a:off x="480060" y="4636008"/>
            <a:ext cx="5170932" cy="1572768"/>
          </a:xfrm>
        </p:spPr>
        <p:txBody>
          <a:bodyPr vert="horz" lIns="91440" tIns="45720" rIns="91440" bIns="45720" rtlCol="0">
            <a:normAutofit/>
          </a:bodyPr>
          <a:lstStyle/>
          <a:p>
            <a:pPr algn="l"/>
            <a:r>
              <a:rPr lang="en-GB" dirty="0">
                <a:cs typeface="Calibri"/>
              </a:rPr>
              <a:t>Week 8</a:t>
            </a:r>
            <a:endParaRPr lang="en-GB">
              <a:cs typeface="Calibri"/>
            </a:endParaRPr>
          </a:p>
          <a:p>
            <a:pPr algn="l"/>
            <a:endParaRPr lang="en-GB">
              <a:cs typeface="Calibri"/>
            </a:endParaRPr>
          </a:p>
          <a:p>
            <a:pPr algn="l"/>
            <a:r>
              <a:rPr lang="en-GB" dirty="0">
                <a:cs typeface="Calibri"/>
              </a:rPr>
              <a:t>s.france@uwtsd.ac.uk</a:t>
            </a:r>
            <a:endParaRPr lang="en-GB">
              <a:cs typeface="Calibri"/>
            </a:endParaRPr>
          </a:p>
        </p:txBody>
      </p:sp>
      <p:sp>
        <p:nvSpPr>
          <p:cNvPr id="11" name="sketchy line">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734" y="440926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8998428C-85E4-F00F-3EB9-9DE4DCB12296}"/>
              </a:ext>
            </a:extLst>
          </p:cNvPr>
          <p:cNvPicPr>
            <a:picLocks noChangeAspect="1"/>
          </p:cNvPicPr>
          <p:nvPr/>
        </p:nvPicPr>
        <p:blipFill rotWithShape="1">
          <a:blip r:embed="rId2"/>
          <a:srcRect l="18798" r="47967" b="4"/>
          <a:stretch/>
        </p:blipFill>
        <p:spPr>
          <a:xfrm>
            <a:off x="6104852" y="10"/>
            <a:ext cx="303914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3749003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21A40-C013-969F-5D79-C26687C76CD1}"/>
              </a:ext>
            </a:extLst>
          </p:cNvPr>
          <p:cNvSpPr>
            <a:spLocks noGrp="1"/>
          </p:cNvSpPr>
          <p:nvPr>
            <p:ph type="title"/>
          </p:nvPr>
        </p:nvSpPr>
        <p:spPr>
          <a:xfrm>
            <a:off x="630936" y="548640"/>
            <a:ext cx="2700645" cy="5431536"/>
          </a:xfrm>
        </p:spPr>
        <p:txBody>
          <a:bodyPr>
            <a:normAutofit/>
          </a:bodyPr>
          <a:lstStyle/>
          <a:p>
            <a:r>
              <a:rPr lang="en-GB" sz="4700">
                <a:cs typeface="Calibri Light"/>
              </a:rPr>
              <a:t>Aims for todays session</a:t>
            </a:r>
            <a:endParaRPr lang="en-GB" sz="47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895D46-8AA5-559A-B0AD-4274F6621566}"/>
              </a:ext>
            </a:extLst>
          </p:cNvPr>
          <p:cNvSpPr>
            <a:spLocks noGrp="1"/>
          </p:cNvSpPr>
          <p:nvPr>
            <p:ph idx="1"/>
          </p:nvPr>
        </p:nvSpPr>
        <p:spPr>
          <a:xfrm>
            <a:off x="3844813" y="552091"/>
            <a:ext cx="4668251" cy="5431536"/>
          </a:xfrm>
        </p:spPr>
        <p:txBody>
          <a:bodyPr vert="horz" lIns="91440" tIns="45720" rIns="91440" bIns="45720" rtlCol="0" anchor="ctr">
            <a:normAutofit/>
          </a:bodyPr>
          <a:lstStyle/>
          <a:p>
            <a:r>
              <a:rPr lang="en-GB" sz="1900" b="0" dirty="0">
                <a:cs typeface="Calibri"/>
              </a:rPr>
              <a:t>Look at assignment 2</a:t>
            </a:r>
          </a:p>
          <a:p>
            <a:r>
              <a:rPr lang="en-GB" sz="1900" b="0" dirty="0">
                <a:cs typeface="Calibri"/>
              </a:rPr>
              <a:t>Management of critical incidents- The Soham Murders </a:t>
            </a:r>
          </a:p>
          <a:p>
            <a:r>
              <a:rPr lang="en-GB" sz="1900" b="0" dirty="0">
                <a:cs typeface="Calibri"/>
              </a:rPr>
              <a:t>Group task</a:t>
            </a:r>
          </a:p>
          <a:p>
            <a:r>
              <a:rPr lang="en-GB" sz="1900" b="0" dirty="0">
                <a:cs typeface="Calibri"/>
              </a:rPr>
              <a:t>Q&amp;A</a:t>
            </a:r>
          </a:p>
          <a:p>
            <a:endParaRPr lang="en-GB" sz="1900" b="0" dirty="0">
              <a:cs typeface="Calibri"/>
            </a:endParaRPr>
          </a:p>
          <a:p>
            <a:r>
              <a:rPr lang="en-GB" sz="1900" b="0" dirty="0">
                <a:cs typeface="Calibri"/>
              </a:rPr>
              <a:t>Please note a change to SOW- Next week draft drop in's.</a:t>
            </a:r>
          </a:p>
        </p:txBody>
      </p:sp>
    </p:spTree>
    <p:extLst>
      <p:ext uri="{BB962C8B-B14F-4D97-AF65-F5344CB8AC3E}">
        <p14:creationId xmlns:p14="http://schemas.microsoft.com/office/powerpoint/2010/main" val="614165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63D2D-2C37-6F95-AF18-91C40969D6C0}"/>
              </a:ext>
            </a:extLst>
          </p:cNvPr>
          <p:cNvSpPr>
            <a:spLocks noGrp="1"/>
          </p:cNvSpPr>
          <p:nvPr>
            <p:ph type="title"/>
          </p:nvPr>
        </p:nvSpPr>
        <p:spPr/>
        <p:txBody>
          <a:bodyPr/>
          <a:lstStyle/>
          <a:p>
            <a:r>
              <a:rPr lang="en-GB" dirty="0">
                <a:cs typeface="Calibri Light"/>
              </a:rPr>
              <a:t>Assignment 2- 3000 word essay</a:t>
            </a:r>
            <a:endParaRPr lang="en-GB" dirty="0"/>
          </a:p>
        </p:txBody>
      </p:sp>
      <p:sp>
        <p:nvSpPr>
          <p:cNvPr id="3" name="Content Placeholder 2">
            <a:extLst>
              <a:ext uri="{FF2B5EF4-FFF2-40B4-BE49-F238E27FC236}">
                <a16:creationId xmlns:a16="http://schemas.microsoft.com/office/drawing/2014/main" id="{FEC03BEB-B21D-FB12-830F-CAD495CC1155}"/>
              </a:ext>
            </a:extLst>
          </p:cNvPr>
          <p:cNvSpPr>
            <a:spLocks noGrp="1"/>
          </p:cNvSpPr>
          <p:nvPr>
            <p:ph idx="1"/>
          </p:nvPr>
        </p:nvSpPr>
        <p:spPr/>
        <p:txBody>
          <a:bodyPr vert="horz" lIns="91440" tIns="45720" rIns="91440" bIns="45720" rtlCol="0" anchor="t">
            <a:normAutofit lnSpcReduction="10000"/>
          </a:bodyPr>
          <a:lstStyle/>
          <a:p>
            <a:pPr algn="ctr"/>
            <a:r>
              <a:rPr lang="en-GB" sz="1400" b="0" i="1" dirty="0">
                <a:latin typeface="Arial"/>
                <a:cs typeface="Arial"/>
              </a:rPr>
              <a:t>“Everyone in policing is a leader. Officers and staff must show leadership from the first day of their career to the last, in situations far beyond those faced by most other professions.” </a:t>
            </a:r>
            <a:endParaRPr lang="en-GB" dirty="0">
              <a:cs typeface="Calibri" panose="020F0502020204030204"/>
            </a:endParaRPr>
          </a:p>
          <a:p>
            <a:pPr marL="0" indent="0" algn="ctr">
              <a:buNone/>
            </a:pPr>
            <a:r>
              <a:rPr lang="en-GB" sz="1400" b="0">
                <a:latin typeface="Arial"/>
                <a:cs typeface="Arial"/>
              </a:rPr>
              <a:t>(College of Policing, 2023)</a:t>
            </a:r>
            <a:endParaRPr lang="en-GB">
              <a:cs typeface="Calibri" panose="020F0502020204030204"/>
            </a:endParaRPr>
          </a:p>
          <a:p>
            <a:pPr algn="ctr"/>
            <a:endParaRPr lang="en-GB"/>
          </a:p>
          <a:p>
            <a:r>
              <a:rPr lang="en-GB" sz="1200" b="0" dirty="0">
                <a:latin typeface="Arial"/>
                <a:cs typeface="Arial"/>
              </a:rPr>
              <a:t>In light of the above statement, critically evaluate the evolving role of leadership and management in UK policing. Additionally, drawing on relevant theories and studies, critically assess the challenges and opportunities faced by police leaders. </a:t>
            </a:r>
            <a:endParaRPr lang="en-GB" dirty="0"/>
          </a:p>
          <a:p>
            <a:endParaRPr lang="en-GB"/>
          </a:p>
          <a:p>
            <a:r>
              <a:rPr lang="en-GB" sz="1200" b="0" dirty="0">
                <a:latin typeface="Arial"/>
                <a:cs typeface="Arial"/>
              </a:rPr>
              <a:t>You may wish to consider:-</a:t>
            </a:r>
            <a:endParaRPr lang="en-GB"/>
          </a:p>
          <a:p>
            <a:r>
              <a:rPr lang="en-GB" sz="1200" b="0" dirty="0">
                <a:latin typeface="Arial"/>
                <a:cs typeface="Arial"/>
              </a:rPr>
              <a:t>Contemporary law enforcement challenges</a:t>
            </a:r>
            <a:endParaRPr lang="en-GB"/>
          </a:p>
          <a:p>
            <a:r>
              <a:rPr lang="en-GB" sz="1200" b="0" dirty="0">
                <a:latin typeface="Arial"/>
                <a:cs typeface="Arial"/>
              </a:rPr>
              <a:t>The use of case studies to support your discussion</a:t>
            </a:r>
            <a:endParaRPr lang="en-GB" dirty="0"/>
          </a:p>
          <a:p>
            <a:r>
              <a:rPr lang="en-GB" sz="1200" b="0" dirty="0">
                <a:latin typeface="Arial"/>
                <a:cs typeface="Arial"/>
              </a:rPr>
              <a:t>Situational leadership</a:t>
            </a:r>
            <a:endParaRPr lang="en-GB" dirty="0"/>
          </a:p>
          <a:p>
            <a:r>
              <a:rPr lang="en-GB" sz="1200" b="0" dirty="0">
                <a:latin typeface="Arial"/>
                <a:cs typeface="Arial"/>
              </a:rPr>
              <a:t>Emotional intelligence</a:t>
            </a:r>
            <a:endParaRPr lang="en-GB" dirty="0"/>
          </a:p>
          <a:p>
            <a:endParaRPr lang="en-GB"/>
          </a:p>
          <a:p>
            <a:pPr algn="just"/>
            <a:endParaRPr lang="en-GB"/>
          </a:p>
          <a:p>
            <a:pPr algn="just"/>
            <a:r>
              <a:rPr lang="en-GB" sz="1200" u="sng" dirty="0">
                <a:latin typeface="Arial"/>
                <a:cs typeface="Arial"/>
              </a:rPr>
              <a:t>You must submit your answer within a 3000 word essay to Turnitin by 23:59 on Friday 3</a:t>
            </a:r>
            <a:r>
              <a:rPr lang="en-GB" sz="1200" u="sng" baseline="30000" dirty="0">
                <a:latin typeface="Arial"/>
                <a:cs typeface="Arial"/>
              </a:rPr>
              <a:t>rd</a:t>
            </a:r>
            <a:r>
              <a:rPr lang="en-GB" sz="1200" u="sng" dirty="0">
                <a:latin typeface="Arial"/>
                <a:cs typeface="Arial"/>
              </a:rPr>
              <a:t> May 2024. </a:t>
            </a:r>
            <a:endParaRPr lang="en-GB" dirty="0"/>
          </a:p>
          <a:p>
            <a:pPr algn="just"/>
            <a:endParaRPr lang="en-GB"/>
          </a:p>
          <a:p>
            <a:endParaRPr lang="en-GB" dirty="0">
              <a:cs typeface="Calibri"/>
            </a:endParaRPr>
          </a:p>
        </p:txBody>
      </p:sp>
    </p:spTree>
    <p:extLst>
      <p:ext uri="{BB962C8B-B14F-4D97-AF65-F5344CB8AC3E}">
        <p14:creationId xmlns:p14="http://schemas.microsoft.com/office/powerpoint/2010/main" val="3525353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54E8F-9FDB-04AA-9037-44D91862344A}"/>
              </a:ext>
            </a:extLst>
          </p:cNvPr>
          <p:cNvSpPr>
            <a:spLocks noGrp="1"/>
          </p:cNvSpPr>
          <p:nvPr>
            <p:ph type="title"/>
          </p:nvPr>
        </p:nvSpPr>
        <p:spPr>
          <a:xfrm>
            <a:off x="473202" y="640080"/>
            <a:ext cx="3614166" cy="1481328"/>
          </a:xfrm>
        </p:spPr>
        <p:txBody>
          <a:bodyPr anchor="b">
            <a:normAutofit/>
          </a:bodyPr>
          <a:lstStyle/>
          <a:p>
            <a:r>
              <a:rPr lang="en-GB" sz="4700">
                <a:cs typeface="Calibri Light"/>
              </a:rPr>
              <a:t>Common themes found</a:t>
            </a:r>
            <a:endParaRPr lang="en-GB" sz="47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0885E3-91AE-DFAD-4F59-3F90A335E551}"/>
              </a:ext>
            </a:extLst>
          </p:cNvPr>
          <p:cNvSpPr>
            <a:spLocks noGrp="1"/>
          </p:cNvSpPr>
          <p:nvPr>
            <p:ph idx="1"/>
          </p:nvPr>
        </p:nvSpPr>
        <p:spPr>
          <a:xfrm>
            <a:off x="473202" y="2660904"/>
            <a:ext cx="3614166" cy="3547872"/>
          </a:xfrm>
        </p:spPr>
        <p:txBody>
          <a:bodyPr vert="horz" lIns="91440" tIns="45720" rIns="91440" bIns="45720" rtlCol="0" anchor="t">
            <a:normAutofit/>
          </a:bodyPr>
          <a:lstStyle/>
          <a:p>
            <a:r>
              <a:rPr lang="en-GB" sz="1900" b="0">
                <a:cs typeface="Calibri"/>
              </a:rPr>
              <a:t>In- text citations</a:t>
            </a:r>
          </a:p>
          <a:p>
            <a:r>
              <a:rPr lang="en-GB" sz="1900" b="0">
                <a:cs typeface="Calibri"/>
              </a:rPr>
              <a:t>Variety of sources</a:t>
            </a:r>
          </a:p>
          <a:p>
            <a:r>
              <a:rPr lang="en-GB" sz="1900" b="0">
                <a:cs typeface="Calibri"/>
              </a:rPr>
              <a:t>Images</a:t>
            </a:r>
          </a:p>
          <a:p>
            <a:r>
              <a:rPr lang="en-GB" sz="1900" b="0">
                <a:cs typeface="Calibri"/>
              </a:rPr>
              <a:t>Streamline the introduction</a:t>
            </a:r>
          </a:p>
          <a:p>
            <a:r>
              <a:rPr lang="en-GB" sz="1900" b="0">
                <a:cs typeface="Calibri"/>
              </a:rPr>
              <a:t>Conclusion- summarise the content</a:t>
            </a:r>
          </a:p>
          <a:p>
            <a:r>
              <a:rPr lang="en-GB" sz="1900" b="0">
                <a:cs typeface="Calibri"/>
              </a:rPr>
              <a:t>Paragraphs</a:t>
            </a:r>
          </a:p>
          <a:p>
            <a:r>
              <a:rPr lang="en-GB" sz="1900" b="0">
                <a:cs typeface="Calibri"/>
              </a:rPr>
              <a:t>Linking sentences</a:t>
            </a:r>
          </a:p>
        </p:txBody>
      </p:sp>
      <p:pic>
        <p:nvPicPr>
          <p:cNvPr id="4" name="Picture 3" descr="Top tips to reduce marking for trainee ...">
            <a:extLst>
              <a:ext uri="{FF2B5EF4-FFF2-40B4-BE49-F238E27FC236}">
                <a16:creationId xmlns:a16="http://schemas.microsoft.com/office/drawing/2014/main" id="{2B378FF2-9134-887E-2B4E-1782ED756F77}"/>
              </a:ext>
            </a:extLst>
          </p:cNvPr>
          <p:cNvPicPr>
            <a:picLocks noChangeAspect="1"/>
          </p:cNvPicPr>
          <p:nvPr/>
        </p:nvPicPr>
        <p:blipFill>
          <a:blip r:embed="rId2"/>
          <a:stretch>
            <a:fillRect/>
          </a:stretch>
        </p:blipFill>
        <p:spPr>
          <a:xfrm>
            <a:off x="4574286" y="2066739"/>
            <a:ext cx="4094226" cy="2724521"/>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F3E93105-DA04-224F-E653-0D9125742621}"/>
                  </a:ext>
                </a:extLst>
              </p14:cNvPr>
              <p14:cNvContentPartPr/>
              <p14:nvPr/>
            </p14:nvContentPartPr>
            <p14:xfrm>
              <a:off x="645679" y="3514163"/>
              <a:ext cx="910156" cy="90446"/>
            </p14:xfrm>
          </p:contentPart>
        </mc:Choice>
        <mc:Fallback xmlns="">
          <p:pic>
            <p:nvPicPr>
              <p:cNvPr id="5" name="Ink 4">
                <a:extLst>
                  <a:ext uri="{FF2B5EF4-FFF2-40B4-BE49-F238E27FC236}">
                    <a16:creationId xmlns:a16="http://schemas.microsoft.com/office/drawing/2014/main" id="{F3E93105-DA04-224F-E653-0D9125742621}"/>
                  </a:ext>
                </a:extLst>
              </p:cNvPr>
              <p:cNvPicPr/>
              <p:nvPr/>
            </p:nvPicPr>
            <p:blipFill>
              <a:blip r:embed="rId4"/>
              <a:stretch>
                <a:fillRect/>
              </a:stretch>
            </p:blipFill>
            <p:spPr>
              <a:xfrm>
                <a:off x="628045" y="3496576"/>
                <a:ext cx="945785" cy="125978"/>
              </a:xfrm>
              <a:prstGeom prst="rect">
                <a:avLst/>
              </a:prstGeom>
            </p:spPr>
          </p:pic>
        </mc:Fallback>
      </mc:AlternateContent>
    </p:spTree>
    <p:extLst>
      <p:ext uri="{BB962C8B-B14F-4D97-AF65-F5344CB8AC3E}">
        <p14:creationId xmlns:p14="http://schemas.microsoft.com/office/powerpoint/2010/main" val="2804072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474C1-45E8-31CE-67BC-9E006033095A}"/>
              </a:ext>
            </a:extLst>
          </p:cNvPr>
          <p:cNvSpPr>
            <a:spLocks noGrp="1"/>
          </p:cNvSpPr>
          <p:nvPr>
            <p:ph type="title"/>
          </p:nvPr>
        </p:nvSpPr>
        <p:spPr>
          <a:xfrm>
            <a:off x="473202" y="639520"/>
            <a:ext cx="2571750" cy="1719072"/>
          </a:xfrm>
        </p:spPr>
        <p:txBody>
          <a:bodyPr anchor="b">
            <a:normAutofit/>
          </a:bodyPr>
          <a:lstStyle/>
          <a:p>
            <a:r>
              <a:rPr lang="en-GB" sz="4700">
                <a:cs typeface="Calibri Light"/>
              </a:rPr>
              <a:t>Warning</a:t>
            </a:r>
            <a:endParaRPr lang="en-GB" sz="4700"/>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465768C-9AE7-C71E-1CF3-8E524DCC0229}"/>
              </a:ext>
            </a:extLst>
          </p:cNvPr>
          <p:cNvSpPr>
            <a:spLocks noGrp="1"/>
          </p:cNvSpPr>
          <p:nvPr>
            <p:ph idx="1"/>
          </p:nvPr>
        </p:nvSpPr>
        <p:spPr>
          <a:xfrm>
            <a:off x="473202" y="2807208"/>
            <a:ext cx="2571750" cy="3410712"/>
          </a:xfrm>
        </p:spPr>
        <p:txBody>
          <a:bodyPr anchor="t">
            <a:normAutofit/>
          </a:bodyPr>
          <a:lstStyle/>
          <a:p>
            <a:r>
              <a:rPr lang="en-US" sz="1900" b="0" dirty="0">
                <a:cs typeface="Calibri"/>
              </a:rPr>
              <a:t>Graphic content to be covered in the session</a:t>
            </a:r>
            <a:endParaRPr lang="en-US" sz="1900" b="0" dirty="0"/>
          </a:p>
        </p:txBody>
      </p:sp>
      <p:pic>
        <p:nvPicPr>
          <p:cNvPr id="4" name="Content Placeholder 3" descr="782,900+ Warning Sign Stock Photos ...">
            <a:extLst>
              <a:ext uri="{FF2B5EF4-FFF2-40B4-BE49-F238E27FC236}">
                <a16:creationId xmlns:a16="http://schemas.microsoft.com/office/drawing/2014/main" id="{613EB78D-F364-5C75-0180-4E00E3142CE9}"/>
              </a:ext>
            </a:extLst>
          </p:cNvPr>
          <p:cNvPicPr>
            <a:picLocks noChangeAspect="1"/>
          </p:cNvPicPr>
          <p:nvPr/>
        </p:nvPicPr>
        <p:blipFill>
          <a:blip r:embed="rId2"/>
          <a:stretch>
            <a:fillRect/>
          </a:stretch>
        </p:blipFill>
        <p:spPr>
          <a:xfrm>
            <a:off x="3490722" y="840105"/>
            <a:ext cx="5177790" cy="5177790"/>
          </a:xfrm>
          <a:prstGeom prst="rect">
            <a:avLst/>
          </a:prstGeom>
        </p:spPr>
      </p:pic>
    </p:spTree>
    <p:extLst>
      <p:ext uri="{BB962C8B-B14F-4D97-AF65-F5344CB8AC3E}">
        <p14:creationId xmlns:p14="http://schemas.microsoft.com/office/powerpoint/2010/main" val="1378529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9161" y="639193"/>
            <a:ext cx="2678858" cy="3573516"/>
          </a:xfrm>
        </p:spPr>
        <p:txBody>
          <a:bodyPr vert="horz" lIns="91440" tIns="45720" rIns="91440" bIns="45720" rtlCol="0">
            <a:normAutofit/>
          </a:bodyPr>
          <a:lstStyle/>
          <a:p>
            <a:pPr algn="l" defTabSz="914400"/>
            <a:r>
              <a:rPr lang="en-US" sz="3100" kern="1200">
                <a:latin typeface="+mj-lt"/>
                <a:ea typeface="+mj-ea"/>
                <a:cs typeface="+mj-cs"/>
              </a:rPr>
              <a:t>Ian Huntley and Cambridgeshire Constabulary</a:t>
            </a:r>
          </a:p>
        </p:txBody>
      </p:sp>
      <p:sp>
        <p:nvSpPr>
          <p:cNvPr id="3" name="Subtitle 2"/>
          <p:cNvSpPr>
            <a:spLocks noGrp="1"/>
          </p:cNvSpPr>
          <p:nvPr>
            <p:ph type="subTitle" idx="1"/>
          </p:nvPr>
        </p:nvSpPr>
        <p:spPr>
          <a:xfrm>
            <a:off x="479161" y="4631161"/>
            <a:ext cx="2678858" cy="1559327"/>
          </a:xfrm>
        </p:spPr>
        <p:txBody>
          <a:bodyPr vert="horz" lIns="91440" tIns="45720" rIns="91440" bIns="45720" rtlCol="0">
            <a:normAutofit/>
          </a:bodyPr>
          <a:lstStyle/>
          <a:p>
            <a:pPr indent="-228600" algn="l" defTabSz="914400">
              <a:buFont typeface="Arial" panose="020B0604020202020204" pitchFamily="34" charset="0"/>
              <a:buChar char="•"/>
            </a:pPr>
            <a:endParaRPr lang="en-US"/>
          </a:p>
          <a:p>
            <a:pPr indent="-228600" algn="l" defTabSz="914400">
              <a:buFont typeface="Arial" panose="020B0604020202020204" pitchFamily="34" charset="0"/>
              <a:buChar char="•"/>
            </a:pPr>
            <a:endParaRPr lang="en-US"/>
          </a:p>
          <a:p>
            <a:pPr indent="-228600" algn="l" defTabSz="914400">
              <a:buFont typeface="Arial" panose="020B0604020202020204" pitchFamily="34" charset="0"/>
              <a:buChar char="•"/>
            </a:pPr>
            <a:endParaRPr lang="en-US"/>
          </a:p>
          <a:p>
            <a:pPr algn="l" defTabSz="914400"/>
            <a:endParaRPr lang="en-US">
              <a:cs typeface="Calibri"/>
            </a:endParaRPr>
          </a:p>
        </p:txBody>
      </p:sp>
      <p:sp>
        <p:nvSpPr>
          <p:cNvPr id="2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4409267"/>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oham murders: Ian Huntley begs for forgiveness from prison | UK | News |  Express.co.uk">
            <a:extLst>
              <a:ext uri="{FF2B5EF4-FFF2-40B4-BE49-F238E27FC236}">
                <a16:creationId xmlns:a16="http://schemas.microsoft.com/office/drawing/2014/main" id="{6CEE88A6-D4C4-973E-DFAD-AC3140383794}"/>
              </a:ext>
            </a:extLst>
          </p:cNvPr>
          <p:cNvPicPr>
            <a:picLocks noChangeAspect="1"/>
          </p:cNvPicPr>
          <p:nvPr/>
        </p:nvPicPr>
        <p:blipFill>
          <a:blip r:embed="rId2"/>
          <a:stretch>
            <a:fillRect/>
          </a:stretch>
        </p:blipFill>
        <p:spPr>
          <a:xfrm>
            <a:off x="3490722" y="1812287"/>
            <a:ext cx="5410962" cy="3205994"/>
          </a:xfrm>
          <a:prstGeom prst="rect">
            <a:avLst/>
          </a:prstGeom>
        </p:spPr>
      </p:pic>
    </p:spTree>
    <p:extLst>
      <p:ext uri="{BB962C8B-B14F-4D97-AF65-F5344CB8AC3E}">
        <p14:creationId xmlns:p14="http://schemas.microsoft.com/office/powerpoint/2010/main" val="124673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4C913-086F-4183-9E05-FA36E8A01D09}"/>
              </a:ext>
            </a:extLst>
          </p:cNvPr>
          <p:cNvSpPr>
            <a:spLocks noGrp="1"/>
          </p:cNvSpPr>
          <p:nvPr>
            <p:ph type="title"/>
          </p:nvPr>
        </p:nvSpPr>
        <p:spPr>
          <a:xfrm>
            <a:off x="3973321" y="329184"/>
            <a:ext cx="4688333" cy="1783080"/>
          </a:xfrm>
        </p:spPr>
        <p:txBody>
          <a:bodyPr anchor="b">
            <a:normAutofit/>
          </a:bodyPr>
          <a:lstStyle/>
          <a:p>
            <a:r>
              <a:rPr lang="en-GB" sz="4700">
                <a:cs typeface="Calibri Light"/>
              </a:rPr>
              <a:t>Leadership &amp; Critical Incidents</a:t>
            </a:r>
            <a:endParaRPr lang="en-GB" sz="4700"/>
          </a:p>
        </p:txBody>
      </p:sp>
      <p:pic>
        <p:nvPicPr>
          <p:cNvPr id="5" name="Picture 4" descr="Red toy person in front of two lines of white figures">
            <a:extLst>
              <a:ext uri="{FF2B5EF4-FFF2-40B4-BE49-F238E27FC236}">
                <a16:creationId xmlns:a16="http://schemas.microsoft.com/office/drawing/2014/main" id="{BA413963-7A7B-7756-D1F4-2315EE1728D6}"/>
              </a:ext>
            </a:extLst>
          </p:cNvPr>
          <p:cNvPicPr>
            <a:picLocks noChangeAspect="1"/>
          </p:cNvPicPr>
          <p:nvPr/>
        </p:nvPicPr>
        <p:blipFill rotWithShape="1">
          <a:blip r:embed="rId2"/>
          <a:srcRect l="35209" r="31303"/>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90982D-1D4E-42AF-91FA-A72CD92619CC}"/>
              </a:ext>
            </a:extLst>
          </p:cNvPr>
          <p:cNvSpPr>
            <a:spLocks noGrp="1"/>
          </p:cNvSpPr>
          <p:nvPr>
            <p:ph idx="1"/>
          </p:nvPr>
        </p:nvSpPr>
        <p:spPr>
          <a:xfrm>
            <a:off x="3831601" y="2534096"/>
            <a:ext cx="4688333" cy="3483864"/>
          </a:xfrm>
        </p:spPr>
        <p:txBody>
          <a:bodyPr vert="horz" lIns="91440" tIns="45720" rIns="91440" bIns="45720" rtlCol="0" anchor="t">
            <a:noAutofit/>
          </a:bodyPr>
          <a:lstStyle/>
          <a:p>
            <a:endParaRPr lang="en-GB" b="0" dirty="0">
              <a:cs typeface="Calibri"/>
            </a:endParaRPr>
          </a:p>
          <a:p>
            <a:r>
              <a:rPr lang="en-GB" b="0" dirty="0">
                <a:cs typeface="Calibri"/>
              </a:rPr>
              <a:t>Consider the leadership roles in action.</a:t>
            </a:r>
          </a:p>
          <a:p>
            <a:endParaRPr lang="en-GB" b="0" dirty="0">
              <a:cs typeface="Calibri"/>
            </a:endParaRPr>
          </a:p>
          <a:p>
            <a:r>
              <a:rPr lang="en-GB" b="0" dirty="0">
                <a:cs typeface="Calibri"/>
              </a:rPr>
              <a:t>Consider the leadership responsibilities before the incident occurred.</a:t>
            </a:r>
          </a:p>
          <a:p>
            <a:endParaRPr lang="en-GB" b="0" dirty="0">
              <a:cs typeface="Calibri"/>
            </a:endParaRPr>
          </a:p>
          <a:p>
            <a:r>
              <a:rPr lang="en-GB" b="0" dirty="0">
                <a:cs typeface="Calibri"/>
              </a:rPr>
              <a:t>What should have been done differently?</a:t>
            </a:r>
          </a:p>
          <a:p>
            <a:endParaRPr lang="en-GB" b="0" dirty="0">
              <a:cs typeface="Calibri"/>
            </a:endParaRPr>
          </a:p>
          <a:p>
            <a:r>
              <a:rPr lang="en-GB" b="0" dirty="0">
                <a:cs typeface="Calibri"/>
              </a:rPr>
              <a:t>What made incident leadership difficult?</a:t>
            </a:r>
          </a:p>
          <a:p>
            <a:endParaRPr lang="en-GB" b="0" dirty="0">
              <a:cs typeface="Calibri"/>
            </a:endParaRPr>
          </a:p>
          <a:p>
            <a:r>
              <a:rPr lang="en-GB" b="0" dirty="0">
                <a:cs typeface="Calibri"/>
              </a:rPr>
              <a:t>What are the lessons?</a:t>
            </a:r>
          </a:p>
        </p:txBody>
      </p:sp>
    </p:spTree>
    <p:extLst>
      <p:ext uri="{BB962C8B-B14F-4D97-AF65-F5344CB8AC3E}">
        <p14:creationId xmlns:p14="http://schemas.microsoft.com/office/powerpoint/2010/main" val="4105025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Sunday 4 August 2002</a:t>
            </a:r>
          </a:p>
        </p:txBody>
      </p:sp>
      <p:sp>
        <p:nvSpPr>
          <p:cNvPr id="2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8C7646B-708A-FB4B-5178-CF79425F0605}"/>
              </a:ext>
            </a:extLst>
          </p:cNvPr>
          <p:cNvGraphicFramePr>
            <a:graphicFrameLocks noGrp="1"/>
          </p:cNvGraphicFramePr>
          <p:nvPr>
            <p:ph idx="1"/>
            <p:extLst>
              <p:ext uri="{D42A27DB-BD31-4B8C-83A1-F6EECF244321}">
                <p14:modId xmlns:p14="http://schemas.microsoft.com/office/powerpoint/2010/main" val="279924958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6300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0" name="Rectangle 207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anchor="b">
            <a:normAutofit/>
          </a:bodyPr>
          <a:lstStyle/>
          <a:p>
            <a:r>
              <a:rPr lang="en-GB" sz="4000"/>
              <a:t>Jessica Chapman &amp; Holly Wells (aged 10 years) </a:t>
            </a:r>
          </a:p>
        </p:txBody>
      </p:sp>
      <p:pic>
        <p:nvPicPr>
          <p:cNvPr id="2066" name="Picture 18" descr="Image result for jessica chapman and holly wells"/>
          <p:cNvPicPr>
            <a:picLocks noChangeAspect="1" noChangeArrowheads="1"/>
          </p:cNvPicPr>
          <p:nvPr/>
        </p:nvPicPr>
        <p:blipFill rotWithShape="1">
          <a:blip r:embed="rId2">
            <a:extLst>
              <a:ext uri="{28A0092B-C50C-407E-A947-70E740481C1C}">
                <a14:useLocalDpi xmlns:a14="http://schemas.microsoft.com/office/drawing/2010/main" val="0"/>
              </a:ext>
            </a:extLst>
          </a:blip>
          <a:srcRect l="15721" r="8096" b="-1"/>
          <a:stretch/>
        </p:blipFill>
        <p:spPr bwMode="auto">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08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73321" y="2706624"/>
            <a:ext cx="4688333" cy="3483864"/>
          </a:xfrm>
        </p:spPr>
        <p:txBody>
          <a:bodyPr>
            <a:normAutofit/>
          </a:bodyPr>
          <a:lstStyle/>
          <a:p>
            <a:endParaRPr lang="en-GB" sz="1900"/>
          </a:p>
          <a:p>
            <a:pPr marL="0" indent="0">
              <a:buNone/>
            </a:pPr>
            <a:endParaRPr lang="en-GB" sz="1900"/>
          </a:p>
          <a:p>
            <a:pPr marL="0" indent="0">
              <a:buNone/>
            </a:pPr>
            <a:endParaRPr lang="en-GB" sz="1900"/>
          </a:p>
          <a:p>
            <a:endParaRPr lang="en-GB" sz="1900"/>
          </a:p>
          <a:p>
            <a:endParaRPr lang="en-GB" sz="1900"/>
          </a:p>
          <a:p>
            <a:endParaRPr lang="en-GB" sz="1900"/>
          </a:p>
        </p:txBody>
      </p:sp>
      <p:sp>
        <p:nvSpPr>
          <p:cNvPr id="4" name="AutoShape 2" descr="Image result for jessica chapman and holly wells"/>
          <p:cNvSpPr>
            <a:spLocks noChangeAspect="1" noChangeArrowheads="1"/>
          </p:cNvSpPr>
          <p:nvPr/>
        </p:nvSpPr>
        <p:spPr bwMode="auto">
          <a:xfrm>
            <a:off x="155575" y="-144463"/>
            <a:ext cx="304800" cy="24933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jessica chapman and holly well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63438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7956" y="4583953"/>
            <a:ext cx="3514393" cy="1465973"/>
          </a:xfrm>
        </p:spPr>
        <p:txBody>
          <a:bodyPr anchor="t">
            <a:normAutofit/>
          </a:bodyPr>
          <a:lstStyle/>
          <a:p>
            <a:r>
              <a:rPr lang="en-GB" sz="3500"/>
              <a:t>Police Response</a:t>
            </a:r>
          </a:p>
        </p:txBody>
      </p:sp>
      <p:pic>
        <p:nvPicPr>
          <p:cNvPr id="5" name="Picture 4">
            <a:extLst>
              <a:ext uri="{FF2B5EF4-FFF2-40B4-BE49-F238E27FC236}">
                <a16:creationId xmlns:a16="http://schemas.microsoft.com/office/drawing/2014/main" id="{6CD70BD3-4196-681C-1BBC-AD7FFB0CBB8F}"/>
              </a:ext>
            </a:extLst>
          </p:cNvPr>
          <p:cNvPicPr>
            <a:picLocks noChangeAspect="1"/>
          </p:cNvPicPr>
          <p:nvPr/>
        </p:nvPicPr>
        <p:blipFill rotWithShape="1">
          <a:blip r:embed="rId2"/>
          <a:srcRect t="11868" b="5605"/>
          <a:stretch/>
        </p:blipFill>
        <p:spPr>
          <a:xfrm>
            <a:off x="20" y="432"/>
            <a:ext cx="9143980" cy="4244759"/>
          </a:xfrm>
          <a:prstGeom prst="rect">
            <a:avLst/>
          </a:prstGeom>
        </p:spPr>
      </p:pic>
      <p:sp>
        <p:nvSpPr>
          <p:cNvPr id="3" name="Content Placeholder 2"/>
          <p:cNvSpPr>
            <a:spLocks noGrp="1"/>
          </p:cNvSpPr>
          <p:nvPr>
            <p:ph idx="1"/>
          </p:nvPr>
        </p:nvSpPr>
        <p:spPr>
          <a:xfrm>
            <a:off x="4572000" y="4583953"/>
            <a:ext cx="4229100" cy="1465973"/>
          </a:xfrm>
        </p:spPr>
        <p:txBody>
          <a:bodyPr vert="horz" lIns="91440" tIns="45720" rIns="91440" bIns="45720" rtlCol="0" anchor="t">
            <a:normAutofit/>
          </a:bodyPr>
          <a:lstStyle/>
          <a:p>
            <a:endParaRPr lang="en-GB" sz="1700" dirty="0"/>
          </a:p>
          <a:p>
            <a:r>
              <a:rPr lang="en-GB" sz="1700" b="0" dirty="0"/>
              <a:t>A police search was immediately initiated which over the following days was to grow into one of the most large-scale searches conducted in the UK.</a:t>
            </a:r>
            <a:endParaRPr lang="en-GB" sz="1700" dirty="0">
              <a:cs typeface="Calibri"/>
            </a:endParaRPr>
          </a:p>
        </p:txBody>
      </p:sp>
      <p:sp>
        <p:nvSpPr>
          <p:cNvPr id="16" name="Rectangle 15">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4627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57">
            <a:extLst>
              <a:ext uri="{FF2B5EF4-FFF2-40B4-BE49-F238E27FC236}">
                <a16:creationId xmlns:a16="http://schemas.microsoft.com/office/drawing/2014/main" id="{D19BB8BE-1351-4D9B-B761-F84A0B5B6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49" y="573741"/>
            <a:ext cx="2839165" cy="2199341"/>
          </a:xfrm>
        </p:spPr>
        <p:txBody>
          <a:bodyPr anchor="b">
            <a:normAutofit/>
          </a:bodyPr>
          <a:lstStyle/>
          <a:p>
            <a:r>
              <a:rPr lang="en-GB" sz="3500"/>
              <a:t>Ian Huntley &amp; Maxine Carr</a:t>
            </a:r>
          </a:p>
        </p:txBody>
      </p:sp>
      <p:sp>
        <p:nvSpPr>
          <p:cNvPr id="1042" name="Content Placeholder 1041">
            <a:extLst>
              <a:ext uri="{FF2B5EF4-FFF2-40B4-BE49-F238E27FC236}">
                <a16:creationId xmlns:a16="http://schemas.microsoft.com/office/drawing/2014/main" id="{99BB3F0A-1D14-BCF7-129D-115DC7E77F11}"/>
              </a:ext>
            </a:extLst>
          </p:cNvPr>
          <p:cNvSpPr>
            <a:spLocks noGrp="1"/>
          </p:cNvSpPr>
          <p:nvPr>
            <p:ph idx="1"/>
          </p:nvPr>
        </p:nvSpPr>
        <p:spPr>
          <a:xfrm>
            <a:off x="628649" y="2982260"/>
            <a:ext cx="2811331" cy="3149600"/>
          </a:xfrm>
        </p:spPr>
        <p:txBody>
          <a:bodyPr>
            <a:normAutofit/>
          </a:bodyPr>
          <a:lstStyle/>
          <a:p>
            <a:endParaRPr lang="en-US" sz="1700"/>
          </a:p>
        </p:txBody>
      </p:sp>
      <p:pic>
        <p:nvPicPr>
          <p:cNvPr id="1038" name="Picture 14" descr="Image result for ian huntley and maxine car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43850" y="1642626"/>
            <a:ext cx="4771500" cy="3572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98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B7260-4618-475E-AF42-C39991E09834}"/>
              </a:ext>
            </a:extLst>
          </p:cNvPr>
          <p:cNvSpPr>
            <a:spLocks noGrp="1"/>
          </p:cNvSpPr>
          <p:nvPr>
            <p:ph type="title"/>
          </p:nvPr>
        </p:nvSpPr>
        <p:spPr>
          <a:xfrm>
            <a:off x="5102556" y="762001"/>
            <a:ext cx="3117384" cy="1708244"/>
          </a:xfrm>
        </p:spPr>
        <p:txBody>
          <a:bodyPr anchor="ctr">
            <a:normAutofit/>
          </a:bodyPr>
          <a:lstStyle/>
          <a:p>
            <a:r>
              <a:rPr lang="en-GB" sz="3500">
                <a:cs typeface="Calibri Light"/>
              </a:rPr>
              <a:t>Watch the Film</a:t>
            </a:r>
            <a:endParaRPr lang="en-GB" sz="3500"/>
          </a:p>
        </p:txBody>
      </p:sp>
      <p:pic>
        <p:nvPicPr>
          <p:cNvPr id="5" name="Picture 4" descr="Camera lens">
            <a:extLst>
              <a:ext uri="{FF2B5EF4-FFF2-40B4-BE49-F238E27FC236}">
                <a16:creationId xmlns:a16="http://schemas.microsoft.com/office/drawing/2014/main" id="{EAE7EFA9-6ADC-00CD-D219-DCAFD4D9BA77}"/>
              </a:ext>
            </a:extLst>
          </p:cNvPr>
          <p:cNvPicPr>
            <a:picLocks noChangeAspect="1"/>
          </p:cNvPicPr>
          <p:nvPr/>
        </p:nvPicPr>
        <p:blipFill rotWithShape="1">
          <a:blip r:embed="rId2"/>
          <a:srcRect l="15194" r="40305" b="-2"/>
          <a:stretch/>
        </p:blipFill>
        <p:spPr>
          <a:xfrm>
            <a:off x="20" y="-2"/>
            <a:ext cx="4571980" cy="6858002"/>
          </a:xfrm>
          <a:prstGeom prst="rect">
            <a:avLst/>
          </a:prstGeom>
        </p:spPr>
      </p:pic>
      <p:sp>
        <p:nvSpPr>
          <p:cNvPr id="3" name="Content Placeholder 2">
            <a:extLst>
              <a:ext uri="{FF2B5EF4-FFF2-40B4-BE49-F238E27FC236}">
                <a16:creationId xmlns:a16="http://schemas.microsoft.com/office/drawing/2014/main" id="{192C263D-2770-444B-B369-1B3CFC7AFC1D}"/>
              </a:ext>
            </a:extLst>
          </p:cNvPr>
          <p:cNvSpPr>
            <a:spLocks noGrp="1"/>
          </p:cNvSpPr>
          <p:nvPr>
            <p:ph idx="1"/>
          </p:nvPr>
        </p:nvSpPr>
        <p:spPr>
          <a:xfrm>
            <a:off x="5102556" y="2470245"/>
            <a:ext cx="3117384" cy="3769835"/>
          </a:xfrm>
        </p:spPr>
        <p:txBody>
          <a:bodyPr vert="horz" lIns="91440" tIns="45720" rIns="91440" bIns="45720" rtlCol="0" anchor="ctr">
            <a:normAutofit/>
          </a:bodyPr>
          <a:lstStyle/>
          <a:p>
            <a:r>
              <a:rPr lang="en-GB" sz="1600" dirty="0">
                <a:hlinkClick r:id="rId3"/>
              </a:rPr>
              <a:t>The Horrific Crimes of Ian Huntley *viewer discretion advised* (youtube.com)</a:t>
            </a:r>
            <a:endParaRPr lang="en-GB" sz="1700" b="0" dirty="0">
              <a:ea typeface="+mn-lt"/>
              <a:cs typeface="+mn-lt"/>
            </a:endParaRPr>
          </a:p>
        </p:txBody>
      </p:sp>
    </p:spTree>
    <p:extLst>
      <p:ext uri="{BB962C8B-B14F-4D97-AF65-F5344CB8AC3E}">
        <p14:creationId xmlns:p14="http://schemas.microsoft.com/office/powerpoint/2010/main" val="3275312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6995"/>
            <a:ext cx="7886700" cy="1133693"/>
          </a:xfrm>
        </p:spPr>
        <p:txBody>
          <a:bodyPr>
            <a:normAutofit/>
          </a:bodyPr>
          <a:lstStyle/>
          <a:p>
            <a:pPr algn="ctr"/>
            <a:endParaRPr lang="en-GB" sz="4500"/>
          </a:p>
        </p:txBody>
      </p:sp>
      <p:graphicFrame>
        <p:nvGraphicFramePr>
          <p:cNvPr id="5" name="Content Placeholder 2">
            <a:extLst>
              <a:ext uri="{FF2B5EF4-FFF2-40B4-BE49-F238E27FC236}">
                <a16:creationId xmlns:a16="http://schemas.microsoft.com/office/drawing/2014/main" id="{BA4C6D19-66BA-93E9-0425-5D60ABFA3863}"/>
              </a:ext>
            </a:extLst>
          </p:cNvPr>
          <p:cNvGraphicFramePr>
            <a:graphicFrameLocks noGrp="1"/>
          </p:cNvGraphicFramePr>
          <p:nvPr>
            <p:ph idx="1"/>
            <p:extLst>
              <p:ext uri="{D42A27DB-BD31-4B8C-83A1-F6EECF244321}">
                <p14:modId xmlns:p14="http://schemas.microsoft.com/office/powerpoint/2010/main" val="774771297"/>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5373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6995"/>
            <a:ext cx="7886700" cy="1133693"/>
          </a:xfrm>
        </p:spPr>
        <p:txBody>
          <a:bodyPr>
            <a:normAutofit/>
          </a:bodyPr>
          <a:lstStyle/>
          <a:p>
            <a:r>
              <a:rPr lang="en-GB" sz="4500"/>
              <a:t>Saturday 17 August 2002</a:t>
            </a:r>
          </a:p>
        </p:txBody>
      </p:sp>
      <p:graphicFrame>
        <p:nvGraphicFramePr>
          <p:cNvPr id="5" name="Content Placeholder 2">
            <a:extLst>
              <a:ext uri="{FF2B5EF4-FFF2-40B4-BE49-F238E27FC236}">
                <a16:creationId xmlns:a16="http://schemas.microsoft.com/office/drawing/2014/main" id="{7080CD99-F798-47E2-651C-96AAA4DBD06D}"/>
              </a:ext>
            </a:extLst>
          </p:cNvPr>
          <p:cNvGraphicFramePr>
            <a:graphicFrameLocks noGrp="1"/>
          </p:cNvGraphicFramePr>
          <p:nvPr>
            <p:ph idx="1"/>
            <p:extLst>
              <p:ext uri="{D42A27DB-BD31-4B8C-83A1-F6EECF244321}">
                <p14:modId xmlns:p14="http://schemas.microsoft.com/office/powerpoint/2010/main" val="1540220551"/>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43609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97375" y="501594"/>
            <a:ext cx="4316172" cy="1655483"/>
          </a:xfrm>
        </p:spPr>
        <p:txBody>
          <a:bodyPr anchor="b">
            <a:normAutofit/>
          </a:bodyPr>
          <a:lstStyle/>
          <a:p>
            <a:r>
              <a:rPr lang="en-GB" sz="3500"/>
              <a:t>Cambridgeshire Constabulary POLICE</a:t>
            </a:r>
          </a:p>
        </p:txBody>
      </p:sp>
      <p:pic>
        <p:nvPicPr>
          <p:cNvPr id="1026" name="Picture 2" descr="Cambridgeshire Constabulary - Wikipedia">
            <a:extLst>
              <a:ext uri="{FF2B5EF4-FFF2-40B4-BE49-F238E27FC236}">
                <a16:creationId xmlns:a16="http://schemas.microsoft.com/office/drawing/2014/main" id="{A31C372A-B220-0989-7963-ABBA932FCC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952"/>
          <a:stretch/>
        </p:blipFill>
        <p:spPr bwMode="auto">
          <a:xfrm>
            <a:off x="801097" y="1028701"/>
            <a:ext cx="2907124" cy="43381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197376" y="2405894"/>
            <a:ext cx="4316172" cy="3014765"/>
          </a:xfrm>
        </p:spPr>
        <p:txBody>
          <a:bodyPr anchor="t">
            <a:normAutofit/>
          </a:bodyPr>
          <a:lstStyle/>
          <a:p>
            <a:endParaRPr lang="en-GB" sz="1700" dirty="0"/>
          </a:p>
          <a:p>
            <a:r>
              <a:rPr lang="en-GB" sz="1700" b="0" dirty="0"/>
              <a:t>A ‘modest’ sized force (1600 operational staff) and during the early stages of the investigation, which became known as Operation Fincham, there had been questions raised in the media as to the force’s ability to manage a high profile case of such proportions.</a:t>
            </a:r>
            <a:endParaRPr lang="en-GB" sz="1700" b="0" dirty="0">
              <a:cs typeface="Calibri"/>
            </a:endParaRPr>
          </a:p>
        </p:txBody>
      </p:sp>
      <p:sp>
        <p:nvSpPr>
          <p:cNvPr id="1033" name="Rectangle 1032">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8758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6449B64C-FC74-A2D2-81C0-21024B68BE01}"/>
              </a:ext>
            </a:extLst>
          </p:cNvPr>
          <p:cNvPicPr>
            <a:picLocks noChangeAspect="1"/>
          </p:cNvPicPr>
          <p:nvPr/>
        </p:nvPicPr>
        <p:blipFill rotWithShape="1">
          <a:blip r:embed="rId2"/>
          <a:srcRect l="33851" r="2869" b="-1"/>
          <a:stretch/>
        </p:blipFill>
        <p:spPr>
          <a:xfrm>
            <a:off x="2642616" y="10"/>
            <a:ext cx="6501384"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58485" y="1122363"/>
            <a:ext cx="3017520" cy="3204134"/>
          </a:xfrm>
        </p:spPr>
        <p:txBody>
          <a:bodyPr anchor="b">
            <a:normAutofit/>
          </a:bodyPr>
          <a:lstStyle/>
          <a:p>
            <a:pPr algn="l"/>
            <a:r>
              <a:rPr lang="en-GB" sz="4200">
                <a:solidFill>
                  <a:schemeClr val="bg1"/>
                </a:solidFill>
              </a:rPr>
              <a:t>The Soham Report</a:t>
            </a:r>
          </a:p>
        </p:txBody>
      </p:sp>
      <p:sp>
        <p:nvSpPr>
          <p:cNvPr id="3" name="Subtitle 2"/>
          <p:cNvSpPr>
            <a:spLocks noGrp="1"/>
          </p:cNvSpPr>
          <p:nvPr>
            <p:ph type="subTitle" idx="1"/>
          </p:nvPr>
        </p:nvSpPr>
        <p:spPr>
          <a:xfrm>
            <a:off x="358485" y="4872922"/>
            <a:ext cx="3017519" cy="1208141"/>
          </a:xfrm>
        </p:spPr>
        <p:txBody>
          <a:bodyPr vert="horz" lIns="91440" tIns="45720" rIns="91440" bIns="45720" rtlCol="0" anchor="t">
            <a:normAutofit/>
          </a:bodyPr>
          <a:lstStyle/>
          <a:p>
            <a:pPr algn="l"/>
            <a:endParaRPr lang="en-GB" sz="1700" dirty="0">
              <a:solidFill>
                <a:schemeClr val="bg1"/>
              </a:solidFill>
              <a:cs typeface="Calibri"/>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984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Magnifying glass showing decling performance">
            <a:extLst>
              <a:ext uri="{FF2B5EF4-FFF2-40B4-BE49-F238E27FC236}">
                <a16:creationId xmlns:a16="http://schemas.microsoft.com/office/drawing/2014/main" id="{F6642229-1475-6DAF-6CA4-4ED0274E48B2}"/>
              </a:ext>
            </a:extLst>
          </p:cNvPr>
          <p:cNvPicPr>
            <a:picLocks noChangeAspect="1"/>
          </p:cNvPicPr>
          <p:nvPr/>
        </p:nvPicPr>
        <p:blipFill rotWithShape="1">
          <a:blip r:embed="rId2"/>
          <a:srcRect r="27387" b="-1"/>
          <a:stretch/>
        </p:blipFill>
        <p:spPr>
          <a:xfrm>
            <a:off x="20" y="10"/>
            <a:ext cx="7460291"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39536" y="0"/>
            <a:ext cx="3904464"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1169" y="0"/>
            <a:ext cx="3782831"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22759" y="0"/>
            <a:ext cx="189729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title"/>
          </p:nvPr>
        </p:nvSpPr>
        <p:spPr>
          <a:xfrm>
            <a:off x="6035040" y="1045597"/>
            <a:ext cx="2725309" cy="1588422"/>
          </a:xfrm>
        </p:spPr>
        <p:txBody>
          <a:bodyPr anchor="b">
            <a:normAutofit/>
          </a:bodyPr>
          <a:lstStyle/>
          <a:p>
            <a:r>
              <a:rPr lang="en-GB" sz="3100"/>
              <a:t>Report into </a:t>
            </a:r>
            <a:r>
              <a:rPr lang="en-GB" sz="3100" b="1"/>
              <a:t>Investigation</a:t>
            </a:r>
          </a:p>
        </p:txBody>
      </p:sp>
      <p:sp>
        <p:nvSpPr>
          <p:cNvPr id="3" name="Content Placeholder 2"/>
          <p:cNvSpPr>
            <a:spLocks noGrp="1"/>
          </p:cNvSpPr>
          <p:nvPr>
            <p:ph idx="1"/>
          </p:nvPr>
        </p:nvSpPr>
        <p:spPr>
          <a:xfrm>
            <a:off x="6035039" y="2722729"/>
            <a:ext cx="2725310" cy="2700062"/>
          </a:xfrm>
        </p:spPr>
        <p:txBody>
          <a:bodyPr>
            <a:normAutofit/>
          </a:bodyPr>
          <a:lstStyle/>
          <a:p>
            <a:endParaRPr lang="en-GB" sz="1700" dirty="0"/>
          </a:p>
          <a:p>
            <a:endParaRPr lang="en-GB" sz="1700" dirty="0"/>
          </a:p>
          <a:p>
            <a:r>
              <a:rPr lang="en-GB" sz="1700" dirty="0"/>
              <a:t>Sir Ronnie Flanagan HMI</a:t>
            </a:r>
          </a:p>
          <a:p>
            <a:endParaRPr lang="en-GB" sz="1700" dirty="0"/>
          </a:p>
        </p:txBody>
      </p:sp>
    </p:spTree>
    <p:extLst>
      <p:ext uri="{BB962C8B-B14F-4D97-AF65-F5344CB8AC3E}">
        <p14:creationId xmlns:p14="http://schemas.microsoft.com/office/powerpoint/2010/main" val="9106021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80" y="1138265"/>
            <a:ext cx="3408571" cy="1401183"/>
          </a:xfrm>
        </p:spPr>
        <p:txBody>
          <a:bodyPr anchor="t">
            <a:normAutofit/>
          </a:bodyPr>
          <a:lstStyle/>
          <a:p>
            <a:r>
              <a:rPr lang="en-GB" sz="2800"/>
              <a:t>Leadership</a:t>
            </a:r>
          </a:p>
        </p:txBody>
      </p:sp>
      <p:cxnSp>
        <p:nvCxnSpPr>
          <p:cNvPr id="2055" name="Straight Connector 2054">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096"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71380" y="2551176"/>
            <a:ext cx="3408571" cy="3602935"/>
          </a:xfrm>
        </p:spPr>
        <p:txBody>
          <a:bodyPr vert="horz" lIns="91440" tIns="45720" rIns="91440" bIns="45720" rtlCol="0" anchor="t">
            <a:normAutofit/>
          </a:bodyPr>
          <a:lstStyle/>
          <a:p>
            <a:r>
              <a:rPr lang="en-GB" sz="1700" b="0" dirty="0"/>
              <a:t>Cambridge Constabulary has a total of three ‘Chief Officers’ only one was on duty on 3</a:t>
            </a:r>
            <a:r>
              <a:rPr lang="en-GB" sz="1700" b="0" baseline="30000" dirty="0"/>
              <a:t>rd</a:t>
            </a:r>
            <a:r>
              <a:rPr lang="en-GB" sz="1700" b="0" dirty="0"/>
              <a:t> August 2002</a:t>
            </a:r>
            <a:endParaRPr lang="en-GB" sz="1700" b="0" dirty="0">
              <a:cs typeface="Calibri"/>
            </a:endParaRPr>
          </a:p>
          <a:p>
            <a:r>
              <a:rPr lang="en-GB" sz="1700" b="0" dirty="0"/>
              <a:t>One Vacancy</a:t>
            </a:r>
            <a:endParaRPr lang="en-GB" sz="1700" b="0" dirty="0">
              <a:cs typeface="Calibri"/>
            </a:endParaRPr>
          </a:p>
          <a:p>
            <a:r>
              <a:rPr lang="en-GB" sz="1700" b="0" dirty="0"/>
              <a:t>One on leave</a:t>
            </a:r>
            <a:endParaRPr lang="en-GB" sz="1700" b="0" dirty="0">
              <a:cs typeface="Calibri"/>
            </a:endParaRPr>
          </a:p>
          <a:p>
            <a:r>
              <a:rPr lang="en-GB" sz="1700" b="0" dirty="0"/>
              <a:t>One covering the three Chief Officer positions.</a:t>
            </a:r>
            <a:endParaRPr lang="en-GB" sz="1700" b="0" dirty="0">
              <a:cs typeface="Calibri"/>
            </a:endParaRPr>
          </a:p>
        </p:txBody>
      </p:sp>
      <p:pic>
        <p:nvPicPr>
          <p:cNvPr id="2050" name="Picture 2" descr="Leading by Example - Leadership in the 21st Century - Mad-HR">
            <a:extLst>
              <a:ext uri="{FF2B5EF4-FFF2-40B4-BE49-F238E27FC236}">
                <a16:creationId xmlns:a16="http://schemas.microsoft.com/office/drawing/2014/main" id="{5FE4C516-AF28-7EC7-38EC-B3C66872227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62061" y="2098685"/>
            <a:ext cx="4000620" cy="2662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54339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GB" sz="4700"/>
              <a:t>Questions</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endParaRPr lang="en-GB" sz="1900" b="0" dirty="0">
              <a:cs typeface="Calibri"/>
            </a:endParaRPr>
          </a:p>
          <a:p>
            <a:r>
              <a:rPr lang="en-GB" sz="1900" b="0" dirty="0"/>
              <a:t>Chief Constable ‘on leave’?</a:t>
            </a:r>
            <a:endParaRPr lang="en-GB" sz="1900" b="0" dirty="0">
              <a:cs typeface="Calibri"/>
            </a:endParaRPr>
          </a:p>
          <a:p>
            <a:endParaRPr lang="en-GB" sz="1900" b="0" dirty="0">
              <a:cs typeface="Calibri"/>
            </a:endParaRPr>
          </a:p>
          <a:p>
            <a:r>
              <a:rPr lang="en-GB" sz="1900" b="0" dirty="0"/>
              <a:t>As a consequence of increasingly adverse comment, the Chief Constable returned from holiday early and resumed command of the force on Wednesday 14 August. The girls went missing 10 days before.</a:t>
            </a:r>
            <a:endParaRPr lang="en-GB" sz="1900" b="0" dirty="0">
              <a:cs typeface="Calibri"/>
            </a:endParaRPr>
          </a:p>
        </p:txBody>
      </p:sp>
      <p:pic>
        <p:nvPicPr>
          <p:cNvPr id="5" name="Picture 4" descr="Exclamation mark on a yellow background">
            <a:extLst>
              <a:ext uri="{FF2B5EF4-FFF2-40B4-BE49-F238E27FC236}">
                <a16:creationId xmlns:a16="http://schemas.microsoft.com/office/drawing/2014/main" id="{C42E7B7A-62A1-E73E-DB66-04B7ED5215C9}"/>
              </a:ext>
            </a:extLst>
          </p:cNvPr>
          <p:cNvPicPr>
            <a:picLocks noChangeAspect="1"/>
          </p:cNvPicPr>
          <p:nvPr/>
        </p:nvPicPr>
        <p:blipFill rotWithShape="1">
          <a:blip r:embed="rId2"/>
          <a:srcRect l="29014" r="16870"/>
          <a:stretch/>
        </p:blipFill>
        <p:spPr>
          <a:xfrm>
            <a:off x="5756743" y="2093976"/>
            <a:ext cx="2955798" cy="4096512"/>
          </a:xfrm>
          <a:prstGeom prst="rect">
            <a:avLst/>
          </a:prstGeom>
        </p:spPr>
      </p:pic>
    </p:spTree>
    <p:extLst>
      <p:ext uri="{BB962C8B-B14F-4D97-AF65-F5344CB8AC3E}">
        <p14:creationId xmlns:p14="http://schemas.microsoft.com/office/powerpoint/2010/main" val="29238651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Borough Command Unit</a:t>
            </a:r>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vert="horz" lIns="91440" tIns="45720" rIns="91440" bIns="45720" rtlCol="0" anchor="t">
            <a:normAutofit/>
          </a:bodyPr>
          <a:lstStyle/>
          <a:p>
            <a:r>
              <a:rPr lang="en-GB" sz="1900" b="0" dirty="0"/>
              <a:t>BCU Commander on leave,</a:t>
            </a:r>
            <a:endParaRPr lang="en-GB" sz="1900" b="0" dirty="0">
              <a:cs typeface="Calibri"/>
            </a:endParaRPr>
          </a:p>
          <a:p>
            <a:r>
              <a:rPr lang="en-GB" sz="1900" b="0" dirty="0"/>
              <a:t>Detective Superintendent (SIO) on leave,</a:t>
            </a:r>
            <a:endParaRPr lang="en-GB" sz="1900" b="0" dirty="0">
              <a:cs typeface="Calibri"/>
            </a:endParaRPr>
          </a:p>
          <a:p>
            <a:r>
              <a:rPr lang="en-GB" sz="1900" b="0" dirty="0"/>
              <a:t>DCI performed role of A/Det Supt and ‘Senior’ on call officer.</a:t>
            </a:r>
            <a:endParaRPr lang="en-GB" sz="1900" b="0" dirty="0">
              <a:cs typeface="Calibri"/>
            </a:endParaRPr>
          </a:p>
          <a:p>
            <a:r>
              <a:rPr lang="en-GB" sz="1900" b="0" dirty="0"/>
              <a:t>Force relied upon officers performing at ‘Acting’ status. </a:t>
            </a:r>
            <a:endParaRPr lang="en-GB" sz="1900" b="0" dirty="0">
              <a:cs typeface="Calibri"/>
            </a:endParaRPr>
          </a:p>
        </p:txBody>
      </p:sp>
    </p:spTree>
    <p:extLst>
      <p:ext uri="{BB962C8B-B14F-4D97-AF65-F5344CB8AC3E}">
        <p14:creationId xmlns:p14="http://schemas.microsoft.com/office/powerpoint/2010/main" val="531278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F42F5-18A0-BCEA-9B1B-747702401C84}"/>
              </a:ext>
            </a:extLst>
          </p:cNvPr>
          <p:cNvSpPr>
            <a:spLocks noGrp="1"/>
          </p:cNvSpPr>
          <p:nvPr>
            <p:ph type="title"/>
          </p:nvPr>
        </p:nvSpPr>
        <p:spPr>
          <a:xfrm>
            <a:off x="628650" y="365125"/>
            <a:ext cx="7886700" cy="1325563"/>
          </a:xfrm>
        </p:spPr>
        <p:txBody>
          <a:bodyPr>
            <a:normAutofit/>
          </a:bodyPr>
          <a:lstStyle/>
          <a:p>
            <a:endParaRPr lang="en-GB" sz="4700"/>
          </a:p>
        </p:txBody>
      </p:sp>
      <p:sp>
        <p:nvSpPr>
          <p:cNvPr id="2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9DFC57-C92A-178F-7B28-CE2F6D0E4003}"/>
              </a:ext>
            </a:extLst>
          </p:cNvPr>
          <p:cNvSpPr>
            <a:spLocks noGrp="1"/>
          </p:cNvSpPr>
          <p:nvPr>
            <p:ph idx="1"/>
          </p:nvPr>
        </p:nvSpPr>
        <p:spPr>
          <a:xfrm>
            <a:off x="628650" y="1929384"/>
            <a:ext cx="7886700" cy="4251960"/>
          </a:xfrm>
        </p:spPr>
        <p:txBody>
          <a:bodyPr>
            <a:normAutofit/>
          </a:bodyPr>
          <a:lstStyle/>
          <a:p>
            <a:r>
              <a:rPr lang="en-GB" sz="1900" i="1"/>
              <a:t>“With August being a period of significant absence on annual leave, a number of other senior officers were not in force. For example, the BCU commander for the area covering Soham was off as was the detective superintendent. Consequently, a detective chief inspector was both acting detective superintendent as well as being the senior on call officer for the BCU on the night the girls went missing. The force was thus, at that time, heavily reliant upon officers performing acting rank to provide leadership at a variety of levels. As the scale of events surrounding the disappearance of the two girls became apparent, this fact did have a direct impact on the force’s ability to respond in the earlier stages of the investigation”- </a:t>
            </a:r>
            <a:r>
              <a:rPr lang="en-GB" sz="1900"/>
              <a:t>(Flannagan, 2004)</a:t>
            </a:r>
          </a:p>
          <a:p>
            <a:endParaRPr lang="en-GB" sz="1900"/>
          </a:p>
        </p:txBody>
      </p:sp>
    </p:spTree>
    <p:extLst>
      <p:ext uri="{BB962C8B-B14F-4D97-AF65-F5344CB8AC3E}">
        <p14:creationId xmlns:p14="http://schemas.microsoft.com/office/powerpoint/2010/main" val="38398395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vert="horz" lIns="91440" tIns="45720" rIns="91440" bIns="45720" rtlCol="0" anchor="t">
            <a:normAutofit/>
          </a:bodyPr>
          <a:lstStyle/>
          <a:p>
            <a:pPr defTabSz="914400"/>
            <a:r>
              <a:rPr lang="en-US" sz="3500" kern="1200">
                <a:solidFill>
                  <a:srgbClr val="FFFFFF"/>
                </a:solidFill>
                <a:latin typeface="+mj-lt"/>
                <a:ea typeface="+mj-ea"/>
                <a:cs typeface="+mj-cs"/>
              </a:rPr>
              <a:t>‘Mutual Aid’</a:t>
            </a:r>
          </a:p>
        </p:txBody>
      </p:sp>
      <p:sp>
        <p:nvSpPr>
          <p:cNvPr id="3" name="Content Placeholder 2"/>
          <p:cNvSpPr>
            <a:spLocks noGrp="1"/>
          </p:cNvSpPr>
          <p:nvPr>
            <p:ph idx="1"/>
          </p:nvPr>
        </p:nvSpPr>
        <p:spPr>
          <a:xfrm>
            <a:off x="3285641" y="1412489"/>
            <a:ext cx="2570462" cy="4363844"/>
          </a:xfrm>
        </p:spPr>
        <p:txBody>
          <a:bodyPr vert="horz" lIns="91440" tIns="45720" rIns="91440" bIns="45720" rtlCol="0">
            <a:normAutofit/>
          </a:bodyPr>
          <a:lstStyle/>
          <a:p>
            <a:pPr indent="-228600" defTabSz="914400"/>
            <a:endParaRPr lang="en-US" sz="1700"/>
          </a:p>
          <a:p>
            <a:pPr indent="-228600" defTabSz="914400"/>
            <a:endParaRPr lang="en-US" sz="1700"/>
          </a:p>
          <a:p>
            <a:pPr indent="-228600" defTabSz="914400"/>
            <a:r>
              <a:rPr lang="en-US" sz="1700"/>
              <a:t>No provision with regard to Major Enquiries </a:t>
            </a:r>
          </a:p>
        </p:txBody>
      </p:sp>
      <p:cxnSp>
        <p:nvCxnSpPr>
          <p:cNvPr id="27" name="Straight Connector 26">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A4BF476-3ED3-CF40-7491-DCAC032376DF}"/>
              </a:ext>
            </a:extLst>
          </p:cNvPr>
          <p:cNvSpPr txBox="1"/>
          <p:nvPr/>
        </p:nvSpPr>
        <p:spPr>
          <a:xfrm>
            <a:off x="6338703" y="1412489"/>
            <a:ext cx="2398275"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i="1"/>
              <a:t>“There is need for a higher degree of contingency planning in determining from where specialist assistance will be drawn in the event of a critical incident. This is particularly relevant when addressing the need to call upon mutual aid from other forces” (Flannagan, 2004)</a:t>
            </a:r>
          </a:p>
        </p:txBody>
      </p:sp>
    </p:spTree>
    <p:extLst>
      <p:ext uri="{BB962C8B-B14F-4D97-AF65-F5344CB8AC3E}">
        <p14:creationId xmlns:p14="http://schemas.microsoft.com/office/powerpoint/2010/main" val="10334635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a:t>Good Governance?</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dirty="0"/>
              <a:t>Internal review of investigation and external enquiry by MPS </a:t>
            </a:r>
            <a:endParaRPr lang="en-GB" sz="1900" b="0" dirty="0">
              <a:cs typeface="Calibri"/>
            </a:endParaRPr>
          </a:p>
          <a:p>
            <a:r>
              <a:rPr lang="en-GB" sz="1900" b="0" dirty="0"/>
              <a:t>The concept of conducting a review of such major investigations is considered good policing practice. </a:t>
            </a:r>
            <a:endParaRPr lang="en-GB" sz="1900" b="0" dirty="0">
              <a:cs typeface="Calibri"/>
            </a:endParaRPr>
          </a:p>
          <a:p>
            <a:r>
              <a:rPr lang="en-GB" sz="1900" b="0" dirty="0"/>
              <a:t>Such a step is not normally taken, however, until 28 days have elapsed. </a:t>
            </a:r>
            <a:endParaRPr lang="en-GB" sz="1900" b="0" dirty="0">
              <a:cs typeface="Calibri"/>
            </a:endParaRPr>
          </a:p>
          <a:p>
            <a:r>
              <a:rPr lang="en-GB" sz="1900" b="0" dirty="0"/>
              <a:t>In this case Cambridgeshire actually commissioned the external review on 15 August 2002, only 11 days after the disappearance of Jessica and Holly.</a:t>
            </a:r>
            <a:endParaRPr lang="en-GB" sz="1900" b="0" dirty="0">
              <a:cs typeface="Calibri"/>
            </a:endParaRPr>
          </a:p>
        </p:txBody>
      </p:sp>
    </p:spTree>
    <p:extLst>
      <p:ext uri="{BB962C8B-B14F-4D97-AF65-F5344CB8AC3E}">
        <p14:creationId xmlns:p14="http://schemas.microsoft.com/office/powerpoint/2010/main" val="33465668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The Review</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b="0" dirty="0">
              <a:cs typeface="Calibri"/>
            </a:endParaRPr>
          </a:p>
          <a:p>
            <a:r>
              <a:rPr lang="en-GB" sz="1900" b="0" dirty="0"/>
              <a:t>Proved to be a most thorough and professionally conducted piece of work containing forty-one recommendations and highlighting ten areas of good policing practice.</a:t>
            </a:r>
            <a:endParaRPr lang="en-GB" sz="1900" b="0" dirty="0">
              <a:cs typeface="Calibri"/>
            </a:endParaRPr>
          </a:p>
        </p:txBody>
      </p:sp>
    </p:spTree>
    <p:extLst>
      <p:ext uri="{BB962C8B-B14F-4D97-AF65-F5344CB8AC3E}">
        <p14:creationId xmlns:p14="http://schemas.microsoft.com/office/powerpoint/2010/main" val="20590167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900"/>
              <a:t>Cambridgeshire Constabulary</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a:t>In dealing with homicide investigations, the force had dealt with an average of nine homicide investigations per year, </a:t>
            </a:r>
            <a:endParaRPr lang="en-GB" sz="1900" b="0">
              <a:cs typeface="Calibri"/>
            </a:endParaRPr>
          </a:p>
          <a:p>
            <a:r>
              <a:rPr lang="en-GB" sz="1900" b="0"/>
              <a:t>Whilst the majority of these had been of a domestic nature, prior to events in Soham they had also recently successfully investigated two significant and critical incidents involving murder.</a:t>
            </a:r>
            <a:endParaRPr lang="en-GB" sz="1900" b="0">
              <a:cs typeface="Calibri"/>
            </a:endParaRPr>
          </a:p>
        </p:txBody>
      </p:sp>
    </p:spTree>
    <p:extLst>
      <p:ext uri="{BB962C8B-B14F-4D97-AF65-F5344CB8AC3E}">
        <p14:creationId xmlns:p14="http://schemas.microsoft.com/office/powerpoint/2010/main" val="39674537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Initial Response</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a:p>
          <a:p>
            <a:r>
              <a:rPr lang="en-GB" sz="1900" b="0" dirty="0"/>
              <a:t>The initial response by uniformed officers on the ground and the support provided both by police officers and police staff in the force control room was to a high standard,</a:t>
            </a:r>
            <a:endParaRPr lang="en-GB" sz="1900" b="0" dirty="0">
              <a:cs typeface="Calibri"/>
            </a:endParaRPr>
          </a:p>
          <a:p>
            <a:r>
              <a:rPr lang="en-GB" sz="1900" b="0" dirty="0"/>
              <a:t>This included the force helicopter, a police dog handler and traffic officers with four wheel drive vehicles.</a:t>
            </a:r>
            <a:endParaRPr lang="en-GB" sz="1900" b="0" dirty="0">
              <a:cs typeface="Calibri"/>
            </a:endParaRPr>
          </a:p>
        </p:txBody>
      </p:sp>
    </p:spTree>
    <p:extLst>
      <p:ext uri="{BB962C8B-B14F-4D97-AF65-F5344CB8AC3E}">
        <p14:creationId xmlns:p14="http://schemas.microsoft.com/office/powerpoint/2010/main" val="2531494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Reviewing Officer</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pPr marL="0" indent="0">
              <a:buNone/>
            </a:pPr>
            <a:r>
              <a:rPr lang="en-GB" sz="1900" i="1"/>
              <a:t>‘Officers and support staff made sterling efforts; particular mention should be made of the good work undertaken by the initial investigating officers. The incident commander and her colleagues conducted extensive enquiries during the first hours after the children were reported missing. Their actions were commendable. During the enquiry the determination and commitment of those involved was of the highest order.’</a:t>
            </a:r>
          </a:p>
        </p:txBody>
      </p:sp>
    </p:spTree>
    <p:extLst>
      <p:ext uri="{BB962C8B-B14F-4D97-AF65-F5344CB8AC3E}">
        <p14:creationId xmlns:p14="http://schemas.microsoft.com/office/powerpoint/2010/main" val="42049284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Continued Action</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dirty="0"/>
              <a:t>Sadly, the good momentum generated during the night of Sunday 4 August was not maintained. </a:t>
            </a:r>
            <a:endParaRPr lang="en-GB" sz="1900" b="0" dirty="0">
              <a:cs typeface="Calibri"/>
            </a:endParaRPr>
          </a:p>
          <a:p>
            <a:endParaRPr lang="en-GB" sz="1900" b="0" dirty="0">
              <a:cs typeface="Calibri"/>
            </a:endParaRPr>
          </a:p>
          <a:p>
            <a:r>
              <a:rPr lang="en-GB" sz="1900" b="0" dirty="0"/>
              <a:t>When details of the incident were recounted to the on call senior officer covering the area, a decision was made which effectively resulted in nothing further being done until officers reported on early shift.</a:t>
            </a:r>
            <a:endParaRPr lang="en-GB" sz="1900" b="0" dirty="0">
              <a:cs typeface="Calibri"/>
            </a:endParaRPr>
          </a:p>
        </p:txBody>
      </p:sp>
    </p:spTree>
    <p:extLst>
      <p:ext uri="{BB962C8B-B14F-4D97-AF65-F5344CB8AC3E}">
        <p14:creationId xmlns:p14="http://schemas.microsoft.com/office/powerpoint/2010/main" val="39207138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0424" y="548640"/>
            <a:ext cx="3101157" cy="5431536"/>
          </a:xfrm>
        </p:spPr>
        <p:txBody>
          <a:bodyPr>
            <a:normAutofit/>
          </a:bodyPr>
          <a:lstStyle/>
          <a:p>
            <a:r>
              <a:rPr lang="en-GB" sz="2900"/>
              <a:t>Why ? (Communication)</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dirty="0"/>
              <a:t>An extended line of communication, involving some three intermediaries between the supervising sergeant on the ground and the senior ‘on call’ officer did not help to convey to that senior officer, the sense of seriousness and urgency being experienced by the sergeant. </a:t>
            </a:r>
            <a:endParaRPr lang="en-GB" sz="1900" b="0" dirty="0">
              <a:cs typeface="Calibri"/>
            </a:endParaRPr>
          </a:p>
          <a:p>
            <a:r>
              <a:rPr lang="en-GB" sz="1900" b="0" dirty="0"/>
              <a:t>The broad circumstances surrounding the unexplained and unusual disappearance of Jessica and Holly were nonetheless provided.</a:t>
            </a:r>
            <a:endParaRPr lang="en-GB" sz="1900" b="0" dirty="0">
              <a:cs typeface="Calibri"/>
            </a:endParaRPr>
          </a:p>
        </p:txBody>
      </p:sp>
    </p:spTree>
    <p:extLst>
      <p:ext uri="{BB962C8B-B14F-4D97-AF65-F5344CB8AC3E}">
        <p14:creationId xmlns:p14="http://schemas.microsoft.com/office/powerpoint/2010/main" val="14435379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Major Incident?</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dirty="0"/>
              <a:t>Some had read what is electronically available in Cambridgeshire, in the ‘Chief Constable’s log’, the daily summary of significant events during the previous 24 hours, and were anticipating the declaring of a major incident,</a:t>
            </a:r>
            <a:endParaRPr lang="en-GB" sz="1900" b="0" dirty="0">
              <a:cs typeface="Calibri"/>
            </a:endParaRPr>
          </a:p>
          <a:p>
            <a:r>
              <a:rPr lang="en-GB" sz="1900" b="0" dirty="0"/>
              <a:t>Others, whilst only obtaining details from the news reports, were also expecting a similar call.</a:t>
            </a:r>
            <a:endParaRPr lang="en-GB" sz="1900" b="0" dirty="0">
              <a:cs typeface="Calibri"/>
            </a:endParaRPr>
          </a:p>
        </p:txBody>
      </p:sp>
    </p:spTree>
    <p:extLst>
      <p:ext uri="{BB962C8B-B14F-4D97-AF65-F5344CB8AC3E}">
        <p14:creationId xmlns:p14="http://schemas.microsoft.com/office/powerpoint/2010/main" val="15635413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Tuesday 6 August</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dirty="0"/>
              <a:t>Considerable energy and expertise was being applied to various aspects of the Operation. </a:t>
            </a:r>
            <a:endParaRPr lang="en-GB" sz="1900" b="0" dirty="0">
              <a:cs typeface="Calibri"/>
            </a:endParaRPr>
          </a:p>
          <a:p>
            <a:r>
              <a:rPr lang="en-GB" sz="1900" b="0" dirty="0"/>
              <a:t>A major incident room was established; </a:t>
            </a:r>
            <a:endParaRPr lang="en-GB" sz="1900" b="0" dirty="0">
              <a:cs typeface="Calibri"/>
            </a:endParaRPr>
          </a:p>
          <a:p>
            <a:r>
              <a:rPr lang="en-GB" sz="1900" b="0" dirty="0"/>
              <a:t>A dedicated team were brought in to co-ordinate the search for the two girls; </a:t>
            </a:r>
            <a:endParaRPr lang="en-GB" sz="1900" b="0" dirty="0">
              <a:cs typeface="Calibri"/>
            </a:endParaRPr>
          </a:p>
        </p:txBody>
      </p:sp>
    </p:spTree>
    <p:extLst>
      <p:ext uri="{BB962C8B-B14F-4D97-AF65-F5344CB8AC3E}">
        <p14:creationId xmlns:p14="http://schemas.microsoft.com/office/powerpoint/2010/main" val="8931574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Tuesday 6 August</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dirty="0"/>
              <a:t>Support provided by Family Liaison Officers enhanced; </a:t>
            </a:r>
            <a:endParaRPr lang="en-GB" sz="1900" b="0" dirty="0">
              <a:cs typeface="Calibri"/>
            </a:endParaRPr>
          </a:p>
          <a:p>
            <a:r>
              <a:rPr lang="en-GB" sz="1900" b="0" dirty="0"/>
              <a:t>Dedicated intelligence cell was set up; </a:t>
            </a:r>
            <a:endParaRPr lang="en-GB" sz="1900" b="0" dirty="0">
              <a:cs typeface="Calibri"/>
            </a:endParaRPr>
          </a:p>
          <a:p>
            <a:r>
              <a:rPr lang="en-GB" sz="1900" b="0" dirty="0"/>
              <a:t>Substantial and very effective logistical support was mobilised. </a:t>
            </a:r>
            <a:endParaRPr lang="en-GB" sz="1900" b="0" dirty="0">
              <a:cs typeface="Calibri"/>
            </a:endParaRPr>
          </a:p>
          <a:p>
            <a:r>
              <a:rPr lang="en-GB" sz="1900" b="0" dirty="0"/>
              <a:t>Significant support from other forces, national policing units and from individual experts. </a:t>
            </a:r>
            <a:endParaRPr lang="en-GB" sz="1900" b="0" dirty="0">
              <a:cs typeface="Calibri"/>
            </a:endParaRPr>
          </a:p>
        </p:txBody>
      </p:sp>
    </p:spTree>
    <p:extLst>
      <p:ext uri="{BB962C8B-B14F-4D97-AF65-F5344CB8AC3E}">
        <p14:creationId xmlns:p14="http://schemas.microsoft.com/office/powerpoint/2010/main" val="15272935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66441" y="548640"/>
            <a:ext cx="2965140" cy="5431536"/>
          </a:xfrm>
        </p:spPr>
        <p:txBody>
          <a:bodyPr>
            <a:normAutofit/>
          </a:bodyPr>
          <a:lstStyle/>
          <a:p>
            <a:r>
              <a:rPr lang="en-GB" sz="4300"/>
              <a:t>Wednesday 7 August</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a:t>Cambridgeshire Constabulary under pressure from considerable demands of the investigation,</a:t>
            </a:r>
            <a:endParaRPr lang="en-GB" sz="1900" b="0">
              <a:cs typeface="Calibri"/>
            </a:endParaRPr>
          </a:p>
          <a:p>
            <a:r>
              <a:rPr lang="en-GB" sz="1900" b="0"/>
              <a:t>Enormous quantity of information provided by the public,</a:t>
            </a:r>
            <a:endParaRPr lang="en-GB" sz="1900" b="0">
              <a:cs typeface="Calibri"/>
            </a:endParaRPr>
          </a:p>
          <a:p>
            <a:r>
              <a:rPr lang="en-GB" sz="1900" b="0"/>
              <a:t>Significant and unremitting requests for information from the media, </a:t>
            </a:r>
            <a:endParaRPr lang="en-GB" sz="1900" b="0">
              <a:cs typeface="Calibri"/>
            </a:endParaRPr>
          </a:p>
          <a:p>
            <a:r>
              <a:rPr lang="en-GB" sz="1900" b="0"/>
              <a:t>An internal review of the investigation to date was initiated and a gold commander of acting assistant Chief Constable rank was appointed.</a:t>
            </a:r>
            <a:endParaRPr lang="en-GB" sz="1900" b="0">
              <a:cs typeface="Calibri"/>
            </a:endParaRPr>
          </a:p>
        </p:txBody>
      </p:sp>
    </p:spTree>
    <p:extLst>
      <p:ext uri="{BB962C8B-B14F-4D97-AF65-F5344CB8AC3E}">
        <p14:creationId xmlns:p14="http://schemas.microsoft.com/office/powerpoint/2010/main" val="20233411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7E9A2B51-223D-1BB8-5890-C33214DDA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1546" cy="6858000"/>
          </a:xfrm>
          <a:prstGeom prst="rect">
            <a:avLst/>
          </a:prstGeom>
          <a:ln>
            <a:noFill/>
          </a:ln>
          <a:effectLst>
            <a:outerShdw blurRad="317500" dist="76200" dir="1320000" sx="93000" sy="93000" algn="t" rotWithShape="0">
              <a:srgbClr val="000000">
                <a:alpha val="2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495" y="671053"/>
            <a:ext cx="3029323" cy="5515896"/>
          </a:xfrm>
        </p:spPr>
        <p:txBody>
          <a:bodyPr anchor="ctr">
            <a:normAutofit/>
          </a:bodyPr>
          <a:lstStyle/>
          <a:p>
            <a:r>
              <a:rPr lang="en-GB" sz="3500"/>
              <a:t>Thursday 15 August (Training)</a:t>
            </a:r>
          </a:p>
        </p:txBody>
      </p:sp>
      <p:sp>
        <p:nvSpPr>
          <p:cNvPr id="3" name="Content Placeholder 2"/>
          <p:cNvSpPr>
            <a:spLocks noGrp="1"/>
          </p:cNvSpPr>
          <p:nvPr>
            <p:ph idx="1"/>
          </p:nvPr>
        </p:nvSpPr>
        <p:spPr>
          <a:xfrm>
            <a:off x="4572000" y="671052"/>
            <a:ext cx="3748560" cy="5515897"/>
          </a:xfrm>
        </p:spPr>
        <p:txBody>
          <a:bodyPr anchor="ctr">
            <a:normAutofit/>
          </a:bodyPr>
          <a:lstStyle/>
          <a:p>
            <a:r>
              <a:rPr lang="en-GB" sz="1700" b="0" dirty="0"/>
              <a:t>Decision was made to appoint another senior officer to head the investigation.</a:t>
            </a:r>
            <a:endParaRPr lang="en-GB" sz="1700" b="0" dirty="0">
              <a:cs typeface="Calibri"/>
            </a:endParaRPr>
          </a:p>
          <a:p>
            <a:r>
              <a:rPr lang="en-GB" sz="1700" b="0" dirty="0"/>
              <a:t>Whilst the original SIO was an experienced detective, it was noted by the senior Metropolitan officer who had arrived to initiate the external review, that he had not in fact received formal SIO training. </a:t>
            </a:r>
            <a:endParaRPr lang="en-GB" sz="1700" b="0" dirty="0">
              <a:cs typeface="Calibri"/>
            </a:endParaRPr>
          </a:p>
        </p:txBody>
      </p:sp>
    </p:spTree>
    <p:extLst>
      <p:ext uri="{BB962C8B-B14F-4D97-AF65-F5344CB8AC3E}">
        <p14:creationId xmlns:p14="http://schemas.microsoft.com/office/powerpoint/2010/main" val="39969030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762001"/>
            <a:ext cx="4000647" cy="1708242"/>
          </a:xfrm>
        </p:spPr>
        <p:txBody>
          <a:bodyPr anchor="ctr">
            <a:normAutofit/>
          </a:bodyPr>
          <a:lstStyle/>
          <a:p>
            <a:r>
              <a:rPr lang="en-GB" sz="3500"/>
              <a:t>Thursday 15 August</a:t>
            </a:r>
          </a:p>
        </p:txBody>
      </p:sp>
      <p:sp>
        <p:nvSpPr>
          <p:cNvPr id="3" name="Content Placeholder 2"/>
          <p:cNvSpPr>
            <a:spLocks noGrp="1"/>
          </p:cNvSpPr>
          <p:nvPr>
            <p:ph idx="1"/>
          </p:nvPr>
        </p:nvSpPr>
        <p:spPr>
          <a:xfrm>
            <a:off x="571350" y="2470244"/>
            <a:ext cx="4000647" cy="3769835"/>
          </a:xfrm>
        </p:spPr>
        <p:txBody>
          <a:bodyPr anchor="ctr">
            <a:normAutofit/>
          </a:bodyPr>
          <a:lstStyle/>
          <a:p>
            <a:r>
              <a:rPr lang="en-GB" sz="1700" b="0" dirty="0"/>
              <a:t>While, as will be noted later, the investigation continued to ultimate successful prosecution, it should also be noted that the original SIO gave the investigation his all. </a:t>
            </a:r>
            <a:endParaRPr lang="en-GB" sz="1700" b="0" dirty="0">
              <a:cs typeface="Calibri"/>
            </a:endParaRPr>
          </a:p>
          <a:p>
            <a:r>
              <a:rPr lang="en-GB" sz="1700" b="0" dirty="0"/>
              <a:t>He worked day and night throughout the period and remains deeply affected by the tragic outcome to befall Jessica and Holly. It would have been better for all concerned if the new appointment had been made earlier.</a:t>
            </a:r>
            <a:endParaRPr lang="en-GB" sz="1700" b="0" dirty="0">
              <a:cs typeface="Calibri"/>
            </a:endParaRPr>
          </a:p>
        </p:txBody>
      </p:sp>
      <p:pic>
        <p:nvPicPr>
          <p:cNvPr id="22" name="Picture 21" descr="Calendar on table">
            <a:extLst>
              <a:ext uri="{FF2B5EF4-FFF2-40B4-BE49-F238E27FC236}">
                <a16:creationId xmlns:a16="http://schemas.microsoft.com/office/drawing/2014/main" id="{A735EDEE-41CD-778F-695C-FABD6B6E5C61}"/>
              </a:ext>
            </a:extLst>
          </p:cNvPr>
          <p:cNvPicPr>
            <a:picLocks noChangeAspect="1"/>
          </p:cNvPicPr>
          <p:nvPr/>
        </p:nvPicPr>
        <p:blipFill rotWithShape="1">
          <a:blip r:embed="rId2"/>
          <a:srcRect l="11851" r="49272" b="-1"/>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673616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02556" y="762001"/>
            <a:ext cx="3117384" cy="1708244"/>
          </a:xfrm>
        </p:spPr>
        <p:txBody>
          <a:bodyPr anchor="ctr">
            <a:normAutofit/>
          </a:bodyPr>
          <a:lstStyle/>
          <a:p>
            <a:r>
              <a:rPr lang="en-GB" sz="3500"/>
              <a:t>Ian Huntley </a:t>
            </a:r>
          </a:p>
        </p:txBody>
      </p:sp>
      <p:pic>
        <p:nvPicPr>
          <p:cNvPr id="4" name="Picture 3" descr="U.K. school caretaker guilty of girls ...">
            <a:extLst>
              <a:ext uri="{FF2B5EF4-FFF2-40B4-BE49-F238E27FC236}">
                <a16:creationId xmlns:a16="http://schemas.microsoft.com/office/drawing/2014/main" id="{52FB6956-D2A1-B55F-D26C-48279B9CEB24}"/>
              </a:ext>
            </a:extLst>
          </p:cNvPr>
          <p:cNvPicPr>
            <a:picLocks noChangeAspect="1"/>
          </p:cNvPicPr>
          <p:nvPr/>
        </p:nvPicPr>
        <p:blipFill rotWithShape="1">
          <a:blip r:embed="rId2"/>
          <a:srcRect l="8169" r="9653" b="-1"/>
          <a:stretch/>
        </p:blipFill>
        <p:spPr>
          <a:xfrm>
            <a:off x="20" y="-2"/>
            <a:ext cx="4571980" cy="6858002"/>
          </a:xfrm>
          <a:prstGeom prst="rect">
            <a:avLst/>
          </a:prstGeom>
        </p:spPr>
      </p:pic>
      <p:sp>
        <p:nvSpPr>
          <p:cNvPr id="3" name="Content Placeholder 2"/>
          <p:cNvSpPr>
            <a:spLocks noGrp="1"/>
          </p:cNvSpPr>
          <p:nvPr>
            <p:ph idx="1"/>
          </p:nvPr>
        </p:nvSpPr>
        <p:spPr>
          <a:xfrm>
            <a:off x="5102556" y="2470245"/>
            <a:ext cx="3117384" cy="3769835"/>
          </a:xfrm>
        </p:spPr>
        <p:txBody>
          <a:bodyPr anchor="ctr">
            <a:normAutofit/>
          </a:bodyPr>
          <a:lstStyle/>
          <a:p>
            <a:r>
              <a:rPr lang="en-GB" sz="1700" b="0" dirty="0"/>
              <a:t>4 separate complaints to different Social Services teams of under age sex with girls 10 </a:t>
            </a:r>
            <a:r>
              <a:rPr lang="en-GB" sz="1700" b="0" err="1"/>
              <a:t>yrs</a:t>
            </a:r>
            <a:r>
              <a:rPr lang="en-GB" sz="1700" b="0" dirty="0"/>
              <a:t> – 13 </a:t>
            </a:r>
            <a:r>
              <a:rPr lang="en-GB" sz="1700" b="0" err="1"/>
              <a:t>yrs</a:t>
            </a:r>
            <a:r>
              <a:rPr lang="en-GB" sz="1700" b="0" dirty="0"/>
              <a:t> in Grimsby,</a:t>
            </a:r>
            <a:endParaRPr lang="en-GB" sz="1700" b="0" dirty="0">
              <a:cs typeface="Calibri"/>
            </a:endParaRPr>
          </a:p>
          <a:p>
            <a:r>
              <a:rPr lang="en-GB" sz="1700" b="0" dirty="0"/>
              <a:t>3 of these complaints also investigated by police,</a:t>
            </a:r>
            <a:endParaRPr lang="en-GB" sz="1700" b="0" dirty="0">
              <a:cs typeface="Calibri"/>
            </a:endParaRPr>
          </a:p>
          <a:p>
            <a:r>
              <a:rPr lang="en-GB" sz="1700" b="0" dirty="0"/>
              <a:t>Three allegations of rape conducted by police, </a:t>
            </a:r>
          </a:p>
          <a:p>
            <a:r>
              <a:rPr lang="en-GB" sz="1700" b="0" dirty="0"/>
              <a:t>No convictions </a:t>
            </a:r>
            <a:endParaRPr lang="en-GB" sz="1700" b="0" dirty="0">
              <a:cs typeface="Calibri"/>
            </a:endParaRPr>
          </a:p>
        </p:txBody>
      </p:sp>
    </p:spTree>
    <p:extLst>
      <p:ext uri="{BB962C8B-B14F-4D97-AF65-F5344CB8AC3E}">
        <p14:creationId xmlns:p14="http://schemas.microsoft.com/office/powerpoint/2010/main" val="29000905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500" y="1138036"/>
            <a:ext cx="3064248" cy="1402470"/>
          </a:xfrm>
        </p:spPr>
        <p:txBody>
          <a:bodyPr anchor="t">
            <a:normAutofit/>
          </a:bodyPr>
          <a:lstStyle/>
          <a:p>
            <a:r>
              <a:rPr lang="en-GB" sz="2800"/>
              <a:t>Ian Huntley</a:t>
            </a:r>
          </a:p>
        </p:txBody>
      </p:sp>
      <p:cxnSp>
        <p:nvCxnSpPr>
          <p:cNvPr id="26" name="Straight Connector 25">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71500" y="2551176"/>
            <a:ext cx="3064248" cy="3591207"/>
          </a:xfrm>
        </p:spPr>
        <p:txBody>
          <a:bodyPr vert="horz" lIns="91440" tIns="45720" rIns="91440" bIns="45720" rtlCol="0" anchor="t">
            <a:normAutofit/>
          </a:bodyPr>
          <a:lstStyle/>
          <a:p>
            <a:r>
              <a:rPr lang="en-GB" sz="1700" b="0" dirty="0"/>
              <a:t>Changed his name to Ian Nixon, when applying for job as caretaker at school Cambridgeshire Constabulary checked Ian Nixon but not Ian Huntley.</a:t>
            </a:r>
            <a:endParaRPr lang="en-GB" sz="1700" b="0" dirty="0">
              <a:cs typeface="Calibri"/>
            </a:endParaRPr>
          </a:p>
          <a:p>
            <a:r>
              <a:rPr lang="en-GB" sz="1700" b="0" dirty="0"/>
              <a:t>Had they done so they would have identified one ‘lie on file offence’ of burglary.</a:t>
            </a:r>
            <a:endParaRPr lang="en-GB" sz="1700" b="0" dirty="0">
              <a:cs typeface="Calibri"/>
            </a:endParaRPr>
          </a:p>
        </p:txBody>
      </p:sp>
      <p:pic>
        <p:nvPicPr>
          <p:cNvPr id="22" name="Picture 21" descr="Working space background">
            <a:extLst>
              <a:ext uri="{FF2B5EF4-FFF2-40B4-BE49-F238E27FC236}">
                <a16:creationId xmlns:a16="http://schemas.microsoft.com/office/drawing/2014/main" id="{DACF3FA4-1F9E-EF1E-F53B-A07CA5E6F8D7}"/>
              </a:ext>
            </a:extLst>
          </p:cNvPr>
          <p:cNvPicPr>
            <a:picLocks noChangeAspect="1"/>
          </p:cNvPicPr>
          <p:nvPr/>
        </p:nvPicPr>
        <p:blipFill rotWithShape="1">
          <a:blip r:embed="rId2"/>
          <a:srcRect l="52324" r="-3" b="-3"/>
          <a:stretch/>
        </p:blipFill>
        <p:spPr>
          <a:xfrm>
            <a:off x="4238244" y="10"/>
            <a:ext cx="4905756" cy="6857990"/>
          </a:xfrm>
          <a:prstGeom prst="rect">
            <a:avLst/>
          </a:prstGeom>
        </p:spPr>
      </p:pic>
      <p:pic>
        <p:nvPicPr>
          <p:cNvPr id="4" name="Picture 3" descr="Who is Ian Huntley and where is he now? – The Sun | The Sun">
            <a:extLst>
              <a:ext uri="{FF2B5EF4-FFF2-40B4-BE49-F238E27FC236}">
                <a16:creationId xmlns:a16="http://schemas.microsoft.com/office/drawing/2014/main" id="{2B581EE9-1943-35E9-E7BE-AE40F4932CA4}"/>
              </a:ext>
            </a:extLst>
          </p:cNvPr>
          <p:cNvPicPr>
            <a:picLocks noChangeAspect="1"/>
          </p:cNvPicPr>
          <p:nvPr/>
        </p:nvPicPr>
        <p:blipFill>
          <a:blip r:embed="rId3"/>
          <a:stretch>
            <a:fillRect/>
          </a:stretch>
        </p:blipFill>
        <p:spPr>
          <a:xfrm>
            <a:off x="5313872" y="1049397"/>
            <a:ext cx="2743200" cy="4007476"/>
          </a:xfrm>
          <a:prstGeom prst="rect">
            <a:avLst/>
          </a:prstGeom>
        </p:spPr>
      </p:pic>
    </p:spTree>
    <p:extLst>
      <p:ext uri="{BB962C8B-B14F-4D97-AF65-F5344CB8AC3E}">
        <p14:creationId xmlns:p14="http://schemas.microsoft.com/office/powerpoint/2010/main" val="10984483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GB" sz="4700"/>
              <a:t>Ian Huntley</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r>
              <a:rPr lang="en-GB" sz="1900" b="0" dirty="0"/>
              <a:t>Humberside state they were only informed of the name Ian Nixon,</a:t>
            </a:r>
            <a:endParaRPr lang="en-GB" sz="1900" b="0" dirty="0">
              <a:cs typeface="Calibri"/>
            </a:endParaRPr>
          </a:p>
          <a:p>
            <a:r>
              <a:rPr lang="en-GB" sz="1900" b="0" dirty="0"/>
              <a:t>Cambridgeshire state they informed Humberside of both names,</a:t>
            </a:r>
            <a:endParaRPr lang="en-GB" sz="1900" b="0" dirty="0">
              <a:cs typeface="Calibri"/>
            </a:endParaRPr>
          </a:p>
          <a:p>
            <a:r>
              <a:rPr lang="en-GB" sz="1900" b="0" dirty="0"/>
              <a:t>Humberside intelligence system found to be flawed (data protection act issues) CC David Westwood dismissed for ordering the destruction of criminal records of child abusers.  </a:t>
            </a:r>
            <a:endParaRPr lang="en-GB" sz="1900" b="0" dirty="0">
              <a:cs typeface="Calibri"/>
            </a:endParaRPr>
          </a:p>
          <a:p>
            <a:r>
              <a:rPr lang="en-GB" sz="1900" b="0" dirty="0"/>
              <a:t>Vetting procedures precluded access to child abuse data.</a:t>
            </a:r>
            <a:endParaRPr lang="en-GB" sz="1900" b="0" dirty="0">
              <a:cs typeface="Calibri"/>
            </a:endParaRPr>
          </a:p>
          <a:p>
            <a:endParaRPr lang="en-GB" sz="1900"/>
          </a:p>
          <a:p>
            <a:endParaRPr lang="en-GB" sz="1900"/>
          </a:p>
        </p:txBody>
      </p:sp>
      <p:pic>
        <p:nvPicPr>
          <p:cNvPr id="4" name="Picture 3" descr="Woman says child murderer Ian Huntley groomed her and demanded sex when she  was just 11 - North Wales Live">
            <a:extLst>
              <a:ext uri="{FF2B5EF4-FFF2-40B4-BE49-F238E27FC236}">
                <a16:creationId xmlns:a16="http://schemas.microsoft.com/office/drawing/2014/main" id="{0CE87284-E2C1-9652-64D6-E7A4457E0206}"/>
              </a:ext>
            </a:extLst>
          </p:cNvPr>
          <p:cNvPicPr>
            <a:picLocks noChangeAspect="1"/>
          </p:cNvPicPr>
          <p:nvPr/>
        </p:nvPicPr>
        <p:blipFill rotWithShape="1">
          <a:blip r:embed="rId2"/>
          <a:srcRect l="28260" r="23757" b="-3"/>
          <a:stretch/>
        </p:blipFill>
        <p:spPr>
          <a:xfrm>
            <a:off x="5756743" y="2093976"/>
            <a:ext cx="2955798" cy="4096512"/>
          </a:xfrm>
          <a:prstGeom prst="rect">
            <a:avLst/>
          </a:prstGeom>
        </p:spPr>
      </p:pic>
    </p:spTree>
    <p:extLst>
      <p:ext uri="{BB962C8B-B14F-4D97-AF65-F5344CB8AC3E}">
        <p14:creationId xmlns:p14="http://schemas.microsoft.com/office/powerpoint/2010/main" val="31878817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hite text on a black background&#10;&#10;Description automatically generated">
            <a:extLst>
              <a:ext uri="{FF2B5EF4-FFF2-40B4-BE49-F238E27FC236}">
                <a16:creationId xmlns:a16="http://schemas.microsoft.com/office/drawing/2014/main" id="{36BBFAF9-FB4F-6DF8-2669-F8B2D8DF34F5}"/>
              </a:ext>
            </a:extLst>
          </p:cNvPr>
          <p:cNvPicPr>
            <a:picLocks noGrp="1" noChangeAspect="1"/>
          </p:cNvPicPr>
          <p:nvPr>
            <p:ph idx="1"/>
          </p:nvPr>
        </p:nvPicPr>
        <p:blipFill rotWithShape="1">
          <a:blip r:embed="rId2"/>
          <a:srcRect r="9318" b="2"/>
          <a:stretch/>
        </p:blipFill>
        <p:spPr>
          <a:xfrm>
            <a:off x="608851" y="457200"/>
            <a:ext cx="7926297" cy="5943600"/>
          </a:xfrm>
          <a:prstGeom prst="rect">
            <a:avLst/>
          </a:prstGeom>
        </p:spPr>
      </p:pic>
      <p:sp>
        <p:nvSpPr>
          <p:cNvPr id="5" name="TextBox 4">
            <a:extLst>
              <a:ext uri="{FF2B5EF4-FFF2-40B4-BE49-F238E27FC236}">
                <a16:creationId xmlns:a16="http://schemas.microsoft.com/office/drawing/2014/main" id="{0254778F-BDA7-136A-D19B-4DABE5280DE7}"/>
              </a:ext>
            </a:extLst>
          </p:cNvPr>
          <p:cNvSpPr txBox="1"/>
          <p:nvPr/>
        </p:nvSpPr>
        <p:spPr>
          <a:xfrm>
            <a:off x="553560" y="6437703"/>
            <a:ext cx="36083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(The Guardian, 2004)</a:t>
            </a:r>
            <a:endParaRPr lang="en-GB" dirty="0">
              <a:solidFill>
                <a:schemeClr val="bg1"/>
              </a:solidFill>
            </a:endParaRPr>
          </a:p>
        </p:txBody>
      </p:sp>
    </p:spTree>
    <p:extLst>
      <p:ext uri="{BB962C8B-B14F-4D97-AF65-F5344CB8AC3E}">
        <p14:creationId xmlns:p14="http://schemas.microsoft.com/office/powerpoint/2010/main" val="38290875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Different coloured organisers">
            <a:extLst>
              <a:ext uri="{FF2B5EF4-FFF2-40B4-BE49-F238E27FC236}">
                <a16:creationId xmlns:a16="http://schemas.microsoft.com/office/drawing/2014/main" id="{FF410E12-1E2D-2F50-831A-CB858059C2CF}"/>
              </a:ext>
            </a:extLst>
          </p:cNvPr>
          <p:cNvPicPr>
            <a:picLocks noChangeAspect="1"/>
          </p:cNvPicPr>
          <p:nvPr/>
        </p:nvPicPr>
        <p:blipFill rotWithShape="1">
          <a:blip r:embed="rId2"/>
          <a:srcRect l="30066" r="29648" b="-2"/>
          <a:stretch/>
        </p:blipFill>
        <p:spPr>
          <a:xfrm>
            <a:off x="4577270" y="10"/>
            <a:ext cx="4566728" cy="6857990"/>
          </a:xfrm>
          <a:prstGeom prst="rect">
            <a:avLst/>
          </a:prstGeom>
        </p:spPr>
      </p:pic>
      <p:sp useBgFill="1">
        <p:nvSpPr>
          <p:cNvPr id="28" name="Rectangle 27">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328512"/>
            <a:ext cx="3583791" cy="1628970"/>
          </a:xfrm>
        </p:spPr>
        <p:txBody>
          <a:bodyPr anchor="ctr">
            <a:normAutofit/>
          </a:bodyPr>
          <a:lstStyle/>
          <a:p>
            <a:r>
              <a:rPr lang="en-GB" sz="3500" i="1"/>
              <a:t>Case file management</a:t>
            </a:r>
            <a:br>
              <a:rPr lang="en-GB" sz="3500" i="1"/>
            </a:br>
            <a:endParaRPr lang="en-GB" sz="3500"/>
          </a:p>
        </p:txBody>
      </p:sp>
      <p:sp>
        <p:nvSpPr>
          <p:cNvPr id="3" name="Content Placeholder 2"/>
          <p:cNvSpPr>
            <a:spLocks noGrp="1"/>
          </p:cNvSpPr>
          <p:nvPr>
            <p:ph idx="1"/>
          </p:nvPr>
        </p:nvSpPr>
        <p:spPr>
          <a:xfrm>
            <a:off x="571350" y="2884929"/>
            <a:ext cx="3494817" cy="3374137"/>
          </a:xfrm>
        </p:spPr>
        <p:txBody>
          <a:bodyPr anchor="ctr">
            <a:normAutofit/>
          </a:bodyPr>
          <a:lstStyle/>
          <a:p>
            <a:r>
              <a:rPr lang="en-GB" sz="1400" b="0"/>
              <a:t>Due to the scale of the investigation and the number of statements and papers involved, the file was broken down into eight different sections. </a:t>
            </a:r>
            <a:endParaRPr lang="en-GB" sz="1400" b="0">
              <a:cs typeface="Calibri"/>
            </a:endParaRPr>
          </a:p>
          <a:p>
            <a:r>
              <a:rPr lang="en-GB" sz="1400" b="0"/>
              <a:t>This enabled the case to be better managed and was highlighted by Counsel and the court as good practice for others to follow. </a:t>
            </a:r>
            <a:endParaRPr lang="en-GB" sz="1400" b="0">
              <a:cs typeface="Calibri"/>
            </a:endParaRPr>
          </a:p>
          <a:p>
            <a:r>
              <a:rPr lang="en-GB" sz="1400" b="0"/>
              <a:t>The file was also converted to electronic format so as to enable easy access via laptop computer within the court building. </a:t>
            </a:r>
            <a:endParaRPr lang="en-GB" sz="1400" b="0">
              <a:cs typeface="Calibri"/>
            </a:endParaRPr>
          </a:p>
          <a:p>
            <a:r>
              <a:rPr lang="en-GB" sz="1400" b="0"/>
              <a:t>This removed the need for considerable amounts of paper within the limited space at Court.</a:t>
            </a:r>
            <a:endParaRPr lang="en-GB" sz="1400" b="0">
              <a:cs typeface="Calibri"/>
            </a:endParaRPr>
          </a:p>
        </p:txBody>
      </p:sp>
    </p:spTree>
    <p:extLst>
      <p:ext uri="{BB962C8B-B14F-4D97-AF65-F5344CB8AC3E}">
        <p14:creationId xmlns:p14="http://schemas.microsoft.com/office/powerpoint/2010/main" val="17986636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hand holding a pen and shading circles on a sheet">
            <a:extLst>
              <a:ext uri="{FF2B5EF4-FFF2-40B4-BE49-F238E27FC236}">
                <a16:creationId xmlns:a16="http://schemas.microsoft.com/office/drawing/2014/main" id="{38C9D9A5-5B2C-BF10-474C-EB542448F1AE}"/>
              </a:ext>
            </a:extLst>
          </p:cNvPr>
          <p:cNvPicPr>
            <a:picLocks noChangeAspect="1"/>
          </p:cNvPicPr>
          <p:nvPr/>
        </p:nvPicPr>
        <p:blipFill rotWithShape="1">
          <a:blip r:embed="rId2"/>
          <a:srcRect l="36418" r="24728" b="2"/>
          <a:stretch/>
        </p:blipFill>
        <p:spPr>
          <a:xfrm>
            <a:off x="4577270" y="10"/>
            <a:ext cx="4566728" cy="6857990"/>
          </a:xfrm>
          <a:prstGeom prst="rect">
            <a:avLst/>
          </a:prstGeom>
        </p:spPr>
      </p:pic>
      <p:sp useBgFill="1">
        <p:nvSpPr>
          <p:cNvPr id="28" name="Rectangle 27">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328512"/>
            <a:ext cx="3583791" cy="1628970"/>
          </a:xfrm>
        </p:spPr>
        <p:txBody>
          <a:bodyPr anchor="ctr">
            <a:normAutofit/>
          </a:bodyPr>
          <a:lstStyle/>
          <a:p>
            <a:r>
              <a:rPr lang="en-GB" sz="3500" i="1"/>
              <a:t>Time-line document</a:t>
            </a:r>
            <a:br>
              <a:rPr lang="en-GB" sz="3500" i="1"/>
            </a:br>
            <a:endParaRPr lang="en-GB" sz="3500"/>
          </a:p>
        </p:txBody>
      </p:sp>
      <p:sp>
        <p:nvSpPr>
          <p:cNvPr id="3" name="Content Placeholder 2"/>
          <p:cNvSpPr>
            <a:spLocks noGrp="1"/>
          </p:cNvSpPr>
          <p:nvPr>
            <p:ph idx="1"/>
          </p:nvPr>
        </p:nvSpPr>
        <p:spPr>
          <a:xfrm>
            <a:off x="571350" y="2884929"/>
            <a:ext cx="3494817" cy="3374137"/>
          </a:xfrm>
        </p:spPr>
        <p:txBody>
          <a:bodyPr anchor="ctr">
            <a:normAutofit/>
          </a:bodyPr>
          <a:lstStyle/>
          <a:p>
            <a:r>
              <a:rPr lang="en-GB" sz="1700" b="0" dirty="0"/>
              <a:t>To assist in understanding the various strands of the investigation, the analysts team developed a time-line document for easy reference. </a:t>
            </a:r>
            <a:endParaRPr lang="en-GB" sz="1700" b="0">
              <a:cs typeface="Calibri" panose="020F0502020204030204"/>
            </a:endParaRPr>
          </a:p>
          <a:p>
            <a:r>
              <a:rPr lang="en-GB" sz="1700" b="0" dirty="0"/>
              <a:t>It was subsequently described by the Principal CPS lawyer as </a:t>
            </a:r>
            <a:r>
              <a:rPr lang="en-GB" sz="1700" b="0" i="1" dirty="0"/>
              <a:t>‘the single most useful document that came out of Operation Fincham.’</a:t>
            </a:r>
            <a:endParaRPr lang="en-GB" sz="1700" b="0" dirty="0"/>
          </a:p>
        </p:txBody>
      </p:sp>
    </p:spTree>
    <p:extLst>
      <p:ext uri="{BB962C8B-B14F-4D97-AF65-F5344CB8AC3E}">
        <p14:creationId xmlns:p14="http://schemas.microsoft.com/office/powerpoint/2010/main" val="30377103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40080"/>
            <a:ext cx="3614166" cy="1481328"/>
          </a:xfrm>
        </p:spPr>
        <p:txBody>
          <a:bodyPr anchor="b">
            <a:normAutofit/>
          </a:bodyPr>
          <a:lstStyle/>
          <a:p>
            <a:r>
              <a:rPr lang="en-GB" sz="3300"/>
              <a:t>17 December 2003</a:t>
            </a:r>
            <a:br>
              <a:rPr lang="en-GB" sz="3300"/>
            </a:br>
            <a:endParaRPr lang="en-GB" sz="3300"/>
          </a:p>
        </p:txBody>
      </p:sp>
      <p:sp>
        <p:nvSpPr>
          <p:cNvPr id="2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3202" y="2660904"/>
            <a:ext cx="3614166" cy="3547872"/>
          </a:xfrm>
        </p:spPr>
        <p:txBody>
          <a:bodyPr anchor="t">
            <a:normAutofit/>
          </a:bodyPr>
          <a:lstStyle/>
          <a:p>
            <a:endParaRPr lang="en-GB" sz="1900"/>
          </a:p>
          <a:p>
            <a:r>
              <a:rPr lang="en-GB" sz="1900" b="0" dirty="0"/>
              <a:t>Following trial at the Old Bailey, Huntley was convicted of the murders of the two girls and of conspiring to pervert the course of justice. Handed a minimum of 40 years sentence, currently serving.</a:t>
            </a:r>
            <a:endParaRPr lang="en-GB" sz="1900" b="0" dirty="0">
              <a:cs typeface="Calibri"/>
            </a:endParaRPr>
          </a:p>
          <a:p>
            <a:r>
              <a:rPr lang="en-GB" sz="1900" b="0" dirty="0"/>
              <a:t>Carr was convicted of conspiring to pervert the course of justice. Handed 3.5 years, served 21 months.</a:t>
            </a:r>
            <a:endParaRPr lang="en-GB" sz="1900" b="0" dirty="0">
              <a:cs typeface="Calibri"/>
            </a:endParaRPr>
          </a:p>
        </p:txBody>
      </p:sp>
      <p:pic>
        <p:nvPicPr>
          <p:cNvPr id="5" name="Picture 4" descr="Statue on top of building">
            <a:extLst>
              <a:ext uri="{FF2B5EF4-FFF2-40B4-BE49-F238E27FC236}">
                <a16:creationId xmlns:a16="http://schemas.microsoft.com/office/drawing/2014/main" id="{37E7D344-15C5-5B8F-3E46-EAFA0B1E9C91}"/>
              </a:ext>
            </a:extLst>
          </p:cNvPr>
          <p:cNvPicPr>
            <a:picLocks noChangeAspect="1"/>
          </p:cNvPicPr>
          <p:nvPr/>
        </p:nvPicPr>
        <p:blipFill rotWithShape="1">
          <a:blip r:embed="rId2"/>
          <a:srcRect l="43542" r="26656" b="-1"/>
          <a:stretch/>
        </p:blipFill>
        <p:spPr>
          <a:xfrm>
            <a:off x="5376237" y="640080"/>
            <a:ext cx="2490323" cy="5577840"/>
          </a:xfrm>
          <a:prstGeom prst="rect">
            <a:avLst/>
          </a:prstGeom>
        </p:spPr>
      </p:pic>
    </p:spTree>
    <p:extLst>
      <p:ext uri="{BB962C8B-B14F-4D97-AF65-F5344CB8AC3E}">
        <p14:creationId xmlns:p14="http://schemas.microsoft.com/office/powerpoint/2010/main" val="38013439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A8DD6-DFBE-DB7B-9384-D8715B08EFCB}"/>
              </a:ext>
            </a:extLst>
          </p:cNvPr>
          <p:cNvSpPr>
            <a:spLocks noGrp="1"/>
          </p:cNvSpPr>
          <p:nvPr>
            <p:ph type="title"/>
          </p:nvPr>
        </p:nvSpPr>
        <p:spPr>
          <a:xfrm>
            <a:off x="473202" y="640080"/>
            <a:ext cx="3614166" cy="1481328"/>
          </a:xfrm>
        </p:spPr>
        <p:txBody>
          <a:bodyPr anchor="b">
            <a:normAutofit/>
          </a:bodyPr>
          <a:lstStyle/>
          <a:p>
            <a:r>
              <a:rPr lang="en-GB" sz="4700"/>
              <a:t>Findings</a:t>
            </a:r>
          </a:p>
        </p:txBody>
      </p:sp>
      <p:sp>
        <p:nvSpPr>
          <p:cNvPr id="2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44E03B-F4B4-F767-C363-EBDE263FCEB4}"/>
              </a:ext>
            </a:extLst>
          </p:cNvPr>
          <p:cNvSpPr>
            <a:spLocks noGrp="1"/>
          </p:cNvSpPr>
          <p:nvPr>
            <p:ph idx="1"/>
          </p:nvPr>
        </p:nvSpPr>
        <p:spPr>
          <a:xfrm>
            <a:off x="473202" y="2660904"/>
            <a:ext cx="3614166" cy="3547872"/>
          </a:xfrm>
        </p:spPr>
        <p:txBody>
          <a:bodyPr anchor="t">
            <a:normAutofit/>
          </a:bodyPr>
          <a:lstStyle/>
          <a:p>
            <a:r>
              <a:rPr lang="en-GB" b="0"/>
              <a:t>During a reorganisation in the early 1990s, a decision had been made to abolish the post of Detective Chief Superintendent. As a consequence, there was no ‘head of profession’ for CID. There were a number of Detective Superintendents in the force who were based either on the BCUs, reporting to the uniform police commander, or at headquarters providing guidance on policy. This decision has since been reversed.</a:t>
            </a:r>
          </a:p>
        </p:txBody>
      </p:sp>
      <p:pic>
        <p:nvPicPr>
          <p:cNvPr id="7" name="Graphic 6" descr="Blog">
            <a:extLst>
              <a:ext uri="{FF2B5EF4-FFF2-40B4-BE49-F238E27FC236}">
                <a16:creationId xmlns:a16="http://schemas.microsoft.com/office/drawing/2014/main" id="{A81F2AA2-2FB5-3F3E-A0A7-18F63B408D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4286" y="1381887"/>
            <a:ext cx="4094226" cy="4094226"/>
          </a:xfrm>
          <a:prstGeom prst="rect">
            <a:avLst/>
          </a:prstGeom>
        </p:spPr>
      </p:pic>
    </p:spTree>
    <p:extLst>
      <p:ext uri="{BB962C8B-B14F-4D97-AF65-F5344CB8AC3E}">
        <p14:creationId xmlns:p14="http://schemas.microsoft.com/office/powerpoint/2010/main" val="22571723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600" b="1"/>
              <a:t>Review</a:t>
            </a:r>
            <a:br>
              <a:rPr lang="en-GB" sz="2600" b="1"/>
            </a:br>
            <a:r>
              <a:rPr lang="en-GB" sz="2600" b="1"/>
              <a:t>Recommendation One</a:t>
            </a:r>
            <a:br>
              <a:rPr lang="en-GB" sz="2600" b="1"/>
            </a:br>
            <a:endParaRPr lang="en-GB" sz="2600"/>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dirty="0"/>
              <a:t>Inconsistency of understanding as to the nature of critical incidents. </a:t>
            </a:r>
            <a:endParaRPr lang="en-GB" sz="1900" b="0" dirty="0">
              <a:cs typeface="Calibri"/>
            </a:endParaRPr>
          </a:p>
          <a:p>
            <a:r>
              <a:rPr lang="en-GB" sz="1900" b="0" dirty="0"/>
              <a:t>Lack of a definition and a clear framework to facilitate the management of such incidents.</a:t>
            </a:r>
            <a:endParaRPr lang="en-GB" sz="1900" b="0" dirty="0">
              <a:cs typeface="Calibri"/>
            </a:endParaRPr>
          </a:p>
          <a:p>
            <a:r>
              <a:rPr lang="en-GB" sz="1900" b="0" dirty="0"/>
              <a:t>Comment: Considerable work in this regard is already underway based on Metropolitan Police Service experience.</a:t>
            </a:r>
            <a:endParaRPr lang="en-GB" sz="1900" b="0" dirty="0">
              <a:cs typeface="Calibri"/>
            </a:endParaRPr>
          </a:p>
        </p:txBody>
      </p:sp>
    </p:spTree>
    <p:extLst>
      <p:ext uri="{BB962C8B-B14F-4D97-AF65-F5344CB8AC3E}">
        <p14:creationId xmlns:p14="http://schemas.microsoft.com/office/powerpoint/2010/main" val="41023027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600" b="1"/>
              <a:t>Recommendation Two</a:t>
            </a:r>
            <a:br>
              <a:rPr lang="en-GB" sz="2600" b="1"/>
            </a:br>
            <a:endParaRPr lang="en-GB" sz="2600"/>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a:p>
          <a:p>
            <a:r>
              <a:rPr lang="en-GB" sz="1900" b="0" dirty="0"/>
              <a:t>Extent to which the Gold, Silver and Bronze command structure is applicable to homicide investigations needs to be clarified. </a:t>
            </a:r>
            <a:endParaRPr lang="en-GB" sz="1900" b="0" dirty="0">
              <a:cs typeface="Calibri"/>
            </a:endParaRPr>
          </a:p>
        </p:txBody>
      </p:sp>
    </p:spTree>
    <p:extLst>
      <p:ext uri="{BB962C8B-B14F-4D97-AF65-F5344CB8AC3E}">
        <p14:creationId xmlns:p14="http://schemas.microsoft.com/office/powerpoint/2010/main" val="26250014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600" b="1"/>
              <a:t>Recommendation Three</a:t>
            </a:r>
            <a:br>
              <a:rPr lang="en-GB" sz="2600" b="1"/>
            </a:br>
            <a:endParaRPr lang="en-GB" sz="2600"/>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dirty="0"/>
              <a:t>That ACPO (Crime) and the NCPE (COP) consider how mutual aid arrangements for major investigations can be enhanced, </a:t>
            </a:r>
            <a:endParaRPr lang="en-GB" sz="1900" b="0" dirty="0">
              <a:cs typeface="Calibri"/>
            </a:endParaRPr>
          </a:p>
          <a:p>
            <a:r>
              <a:rPr lang="en-GB" sz="1900" b="0" dirty="0"/>
              <a:t>Comment: This consideration to include the concept of small forces pooling investigative resources or individual lead forces being identified as centres of excellence for specific types of investigation, even beyond their force boundaries.</a:t>
            </a:r>
            <a:endParaRPr lang="en-GB" sz="1900" b="0" dirty="0">
              <a:cs typeface="Calibri"/>
            </a:endParaRPr>
          </a:p>
        </p:txBody>
      </p:sp>
    </p:spTree>
    <p:extLst>
      <p:ext uri="{BB962C8B-B14F-4D97-AF65-F5344CB8AC3E}">
        <p14:creationId xmlns:p14="http://schemas.microsoft.com/office/powerpoint/2010/main" val="41979379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600" b="1"/>
              <a:t>Recommendation Four</a:t>
            </a:r>
            <a:br>
              <a:rPr lang="en-GB" sz="2600" b="1"/>
            </a:br>
            <a:endParaRPr lang="en-GB" sz="2600"/>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i="1"/>
          </a:p>
          <a:p>
            <a:endParaRPr lang="en-GB" sz="1900" i="1"/>
          </a:p>
          <a:p>
            <a:r>
              <a:rPr lang="en-GB" sz="1900" b="0" dirty="0"/>
              <a:t>That the NCPE (COP)  review existing arrangements for providing a single point of contact for specialist advice in connection with critical incidents.</a:t>
            </a:r>
            <a:endParaRPr lang="en-GB" sz="1900" b="0" dirty="0">
              <a:cs typeface="Calibri"/>
            </a:endParaRPr>
          </a:p>
        </p:txBody>
      </p:sp>
    </p:spTree>
    <p:extLst>
      <p:ext uri="{BB962C8B-B14F-4D97-AF65-F5344CB8AC3E}">
        <p14:creationId xmlns:p14="http://schemas.microsoft.com/office/powerpoint/2010/main" val="30922431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600" b="1"/>
              <a:t>Recommendation Five</a:t>
            </a:r>
            <a:br>
              <a:rPr lang="en-GB" sz="2600" b="1"/>
            </a:br>
            <a:endParaRPr lang="en-GB" sz="2600"/>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i="1"/>
          </a:p>
          <a:p>
            <a:r>
              <a:rPr lang="en-GB" sz="1900" b="0" dirty="0"/>
              <a:t>Once it becomes clear that a force is dealing with a critical incident, a chief officer should formally consider the demands on the SIO and who is best placed to meet those demands so that appropriate appointments are made. This decision and the related considerations should be formally recorded.</a:t>
            </a:r>
            <a:endParaRPr lang="en-GB" sz="1900" b="0" dirty="0">
              <a:cs typeface="Calibri"/>
            </a:endParaRPr>
          </a:p>
        </p:txBody>
      </p:sp>
    </p:spTree>
    <p:extLst>
      <p:ext uri="{BB962C8B-B14F-4D97-AF65-F5344CB8AC3E}">
        <p14:creationId xmlns:p14="http://schemas.microsoft.com/office/powerpoint/2010/main" val="27498086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600" b="1"/>
              <a:t>Recommendation Six</a:t>
            </a:r>
            <a:br>
              <a:rPr lang="en-GB" sz="2600" b="1"/>
            </a:br>
            <a:endParaRPr lang="en-GB" sz="2600"/>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i="1"/>
          </a:p>
          <a:p>
            <a:r>
              <a:rPr lang="en-GB" sz="1900" b="0" dirty="0"/>
              <a:t>In order to ensure continued improvement (</a:t>
            </a:r>
            <a:r>
              <a:rPr lang="en-GB" sz="1900" b="0" dirty="0" err="1"/>
              <a:t>Cambs</a:t>
            </a:r>
            <a:r>
              <a:rPr lang="en-GB" sz="1900" b="0" dirty="0"/>
              <a:t>), the Regional HMIC will look specifically at the extent to which the actions undertaken to implement the Metropolitan Police Review recommendations have changed organisational structures and procedures.</a:t>
            </a:r>
            <a:endParaRPr lang="en-GB" sz="1900" b="0" dirty="0">
              <a:cs typeface="Calibri"/>
            </a:endParaRPr>
          </a:p>
        </p:txBody>
      </p:sp>
    </p:spTree>
    <p:extLst>
      <p:ext uri="{BB962C8B-B14F-4D97-AF65-F5344CB8AC3E}">
        <p14:creationId xmlns:p14="http://schemas.microsoft.com/office/powerpoint/2010/main" val="6424818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600" b="1"/>
              <a:t>Recommendation Seven</a:t>
            </a:r>
            <a:br>
              <a:rPr lang="en-GB" sz="2600" b="1"/>
            </a:br>
            <a:endParaRPr lang="en-GB" sz="2600"/>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i="1"/>
          </a:p>
          <a:p>
            <a:r>
              <a:rPr lang="en-GB" sz="1900" b="0" dirty="0"/>
              <a:t>That, on behalf of the police service, ACPO (Homicide working group) working jointly with the NCPE (COP) should be responsible for taking forward the national recommendations and good practice emerging from both the Metropolitan Police Review and the Operation Fincham debrief conducted by NCPE.</a:t>
            </a:r>
            <a:endParaRPr lang="en-GB" sz="1900" b="0" dirty="0">
              <a:cs typeface="Calibri"/>
            </a:endParaRPr>
          </a:p>
        </p:txBody>
      </p:sp>
    </p:spTree>
    <p:extLst>
      <p:ext uri="{BB962C8B-B14F-4D97-AF65-F5344CB8AC3E}">
        <p14:creationId xmlns:p14="http://schemas.microsoft.com/office/powerpoint/2010/main" val="624304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600" b="1"/>
              <a:t>Recommendation Eight</a:t>
            </a:r>
            <a:br>
              <a:rPr lang="en-GB" sz="2600" b="1"/>
            </a:br>
            <a:endParaRPr lang="en-GB" sz="2600"/>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i="1"/>
          </a:p>
          <a:p>
            <a:r>
              <a:rPr lang="en-GB" sz="1900" b="0" dirty="0"/>
              <a:t>That NCPE (COP) consider and implement the best way in which the good practice developed during the development of the prosecution case can be made available to the police service.</a:t>
            </a:r>
            <a:endParaRPr lang="en-GB" sz="1900" b="0" dirty="0">
              <a:cs typeface="Calibri"/>
            </a:endParaRPr>
          </a:p>
        </p:txBody>
      </p:sp>
    </p:spTree>
    <p:extLst>
      <p:ext uri="{BB962C8B-B14F-4D97-AF65-F5344CB8AC3E}">
        <p14:creationId xmlns:p14="http://schemas.microsoft.com/office/powerpoint/2010/main" val="24695199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600" b="1"/>
              <a:t>Recommendation Nine</a:t>
            </a:r>
            <a:br>
              <a:rPr lang="en-GB" sz="2600" b="1"/>
            </a:br>
            <a:endParaRPr lang="en-GB" sz="2600"/>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b="0" dirty="0"/>
              <a:t>In order to monitor progress on implementation of the national recommendations, that HMIC undertake a Thematic Inspection into critical incident (homicide) handling in 2005.</a:t>
            </a:r>
          </a:p>
        </p:txBody>
      </p:sp>
    </p:spTree>
    <p:extLst>
      <p:ext uri="{BB962C8B-B14F-4D97-AF65-F5344CB8AC3E}">
        <p14:creationId xmlns:p14="http://schemas.microsoft.com/office/powerpoint/2010/main" val="28166908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GB" sz="4700"/>
              <a:t>BICHARD</a:t>
            </a:r>
          </a:p>
        </p:txBody>
      </p:sp>
      <p:sp>
        <p:nvSpPr>
          <p:cNvPr id="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endParaRPr lang="en-GB" sz="1900"/>
          </a:p>
          <a:p>
            <a:r>
              <a:rPr lang="en-GB" sz="1900" b="0" dirty="0"/>
              <a:t>Sir Michael Bichard conducted an independent inquiry into safeguarding procedures, record keeping, vetting and information sharing in Humberside Police and Cambridgeshire Constabulary.</a:t>
            </a:r>
            <a:endParaRPr lang="en-GB" sz="1900" b="0" dirty="0">
              <a:cs typeface="Calibri"/>
            </a:endParaRPr>
          </a:p>
        </p:txBody>
      </p:sp>
      <p:pic>
        <p:nvPicPr>
          <p:cNvPr id="4" name="Picture 3" descr="BBC NEWS | UK | Huntley case: Key ...">
            <a:extLst>
              <a:ext uri="{FF2B5EF4-FFF2-40B4-BE49-F238E27FC236}">
                <a16:creationId xmlns:a16="http://schemas.microsoft.com/office/drawing/2014/main" id="{3B61C1C6-78BF-6E81-A545-319DB8FADC31}"/>
              </a:ext>
            </a:extLst>
          </p:cNvPr>
          <p:cNvPicPr>
            <a:picLocks noChangeAspect="1"/>
          </p:cNvPicPr>
          <p:nvPr/>
        </p:nvPicPr>
        <p:blipFill rotWithShape="1">
          <a:blip r:embed="rId2"/>
          <a:srcRect l="26681" r="19293" b="1"/>
          <a:stretch/>
        </p:blipFill>
        <p:spPr>
          <a:xfrm>
            <a:off x="5756743" y="2093976"/>
            <a:ext cx="2955798" cy="4096512"/>
          </a:xfrm>
          <a:prstGeom prst="rect">
            <a:avLst/>
          </a:prstGeom>
        </p:spPr>
      </p:pic>
    </p:spTree>
    <p:extLst>
      <p:ext uri="{BB962C8B-B14F-4D97-AF65-F5344CB8AC3E}">
        <p14:creationId xmlns:p14="http://schemas.microsoft.com/office/powerpoint/2010/main" val="21165713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1070800"/>
            <a:ext cx="2954766" cy="5583126"/>
          </a:xfrm>
        </p:spPr>
        <p:txBody>
          <a:bodyPr>
            <a:normAutofit/>
          </a:bodyPr>
          <a:lstStyle/>
          <a:p>
            <a:pPr algn="r"/>
            <a:r>
              <a:rPr lang="en-GB" sz="2800"/>
              <a:t>Bichard Recommendations</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E9062D57-25E7-9D0E-7EB1-C03A9DF075F6}"/>
              </a:ext>
            </a:extLst>
          </p:cNvPr>
          <p:cNvGraphicFramePr>
            <a:graphicFrameLocks noGrp="1"/>
          </p:cNvGraphicFramePr>
          <p:nvPr>
            <p:ph idx="1"/>
            <p:extLst>
              <p:ext uri="{D42A27DB-BD31-4B8C-83A1-F6EECF244321}">
                <p14:modId xmlns:p14="http://schemas.microsoft.com/office/powerpoint/2010/main" val="2425409109"/>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52146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1070800"/>
            <a:ext cx="2954766" cy="5583126"/>
          </a:xfrm>
        </p:spPr>
        <p:txBody>
          <a:bodyPr>
            <a:normAutofit/>
          </a:bodyPr>
          <a:lstStyle/>
          <a:p>
            <a:pPr algn="r"/>
            <a:r>
              <a:rPr lang="en-GB" sz="2800"/>
              <a:t>Bichard Recommendations</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F3DAC897-2DDB-3600-8CA8-EA2243DC3115}"/>
              </a:ext>
            </a:extLst>
          </p:cNvPr>
          <p:cNvGraphicFramePr>
            <a:graphicFrameLocks noGrp="1"/>
          </p:cNvGraphicFramePr>
          <p:nvPr>
            <p:ph idx="1"/>
            <p:extLst>
              <p:ext uri="{D42A27DB-BD31-4B8C-83A1-F6EECF244321}">
                <p14:modId xmlns:p14="http://schemas.microsoft.com/office/powerpoint/2010/main" val="2021567040"/>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05592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597FC-5A63-A19A-2937-DE1FB61A61C0}"/>
              </a:ext>
            </a:extLst>
          </p:cNvPr>
          <p:cNvSpPr>
            <a:spLocks noGrp="1"/>
          </p:cNvSpPr>
          <p:nvPr>
            <p:ph type="title"/>
          </p:nvPr>
        </p:nvSpPr>
        <p:spPr>
          <a:xfrm>
            <a:off x="479160" y="457200"/>
            <a:ext cx="8182230" cy="1368614"/>
          </a:xfrm>
        </p:spPr>
        <p:txBody>
          <a:bodyPr vert="horz" lIns="91440" tIns="45720" rIns="91440" bIns="45720" rtlCol="0" anchor="ctr">
            <a:normAutofit/>
          </a:bodyPr>
          <a:lstStyle/>
          <a:p>
            <a:pPr algn="ctr" defTabSz="914400"/>
            <a:r>
              <a:rPr lang="en-US" sz="5700"/>
              <a:t>Who else may be at fault?</a:t>
            </a:r>
          </a:p>
        </p:txBody>
      </p:sp>
      <p:sp>
        <p:nvSpPr>
          <p:cNvPr id="17"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7560" y="1850683"/>
            <a:ext cx="2468880" cy="18288"/>
          </a:xfrm>
          <a:custGeom>
            <a:avLst/>
            <a:gdLst>
              <a:gd name="connsiteX0" fmla="*/ 0 w 2468880"/>
              <a:gd name="connsiteY0" fmla="*/ 0 h 18288"/>
              <a:gd name="connsiteX1" fmla="*/ 592531 w 2468880"/>
              <a:gd name="connsiteY1" fmla="*/ 0 h 18288"/>
              <a:gd name="connsiteX2" fmla="*/ 1160374 w 2468880"/>
              <a:gd name="connsiteY2" fmla="*/ 0 h 18288"/>
              <a:gd name="connsiteX3" fmla="*/ 1728216 w 2468880"/>
              <a:gd name="connsiteY3" fmla="*/ 0 h 18288"/>
              <a:gd name="connsiteX4" fmla="*/ 2468880 w 2468880"/>
              <a:gd name="connsiteY4" fmla="*/ 0 h 18288"/>
              <a:gd name="connsiteX5" fmla="*/ 2468880 w 2468880"/>
              <a:gd name="connsiteY5" fmla="*/ 18288 h 18288"/>
              <a:gd name="connsiteX6" fmla="*/ 1802282 w 2468880"/>
              <a:gd name="connsiteY6" fmla="*/ 18288 h 18288"/>
              <a:gd name="connsiteX7" fmla="*/ 1209751 w 2468880"/>
              <a:gd name="connsiteY7" fmla="*/ 18288 h 18288"/>
              <a:gd name="connsiteX8" fmla="*/ 641909 w 2468880"/>
              <a:gd name="connsiteY8" fmla="*/ 18288 h 18288"/>
              <a:gd name="connsiteX9" fmla="*/ 0 w 2468880"/>
              <a:gd name="connsiteY9" fmla="*/ 18288 h 18288"/>
              <a:gd name="connsiteX10" fmla="*/ 0 w 246888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68880" h="18288" fill="none" extrusionOk="0">
                <a:moveTo>
                  <a:pt x="0" y="0"/>
                </a:moveTo>
                <a:cubicBezTo>
                  <a:pt x="171523" y="-1510"/>
                  <a:pt x="416079" y="20036"/>
                  <a:pt x="592531" y="0"/>
                </a:cubicBezTo>
                <a:cubicBezTo>
                  <a:pt x="768983" y="-20036"/>
                  <a:pt x="878305" y="13110"/>
                  <a:pt x="1160374" y="0"/>
                </a:cubicBezTo>
                <a:cubicBezTo>
                  <a:pt x="1442443" y="-13110"/>
                  <a:pt x="1612108" y="24695"/>
                  <a:pt x="1728216" y="0"/>
                </a:cubicBezTo>
                <a:cubicBezTo>
                  <a:pt x="1844324" y="-24695"/>
                  <a:pt x="2271040" y="20667"/>
                  <a:pt x="2468880" y="0"/>
                </a:cubicBezTo>
                <a:cubicBezTo>
                  <a:pt x="2468302" y="4771"/>
                  <a:pt x="2469633" y="12323"/>
                  <a:pt x="2468880" y="18288"/>
                </a:cubicBezTo>
                <a:cubicBezTo>
                  <a:pt x="2229297" y="-14659"/>
                  <a:pt x="2066775" y="30253"/>
                  <a:pt x="1802282" y="18288"/>
                </a:cubicBezTo>
                <a:cubicBezTo>
                  <a:pt x="1537789" y="6323"/>
                  <a:pt x="1379930" y="22266"/>
                  <a:pt x="1209751" y="18288"/>
                </a:cubicBezTo>
                <a:cubicBezTo>
                  <a:pt x="1039572" y="14310"/>
                  <a:pt x="837025" y="12850"/>
                  <a:pt x="641909" y="18288"/>
                </a:cubicBezTo>
                <a:cubicBezTo>
                  <a:pt x="446793" y="23726"/>
                  <a:pt x="170561" y="18472"/>
                  <a:pt x="0" y="18288"/>
                </a:cubicBezTo>
                <a:cubicBezTo>
                  <a:pt x="841" y="12879"/>
                  <a:pt x="-726" y="3977"/>
                  <a:pt x="0" y="0"/>
                </a:cubicBezTo>
                <a:close/>
              </a:path>
              <a:path w="2468880" h="18288" stroke="0" extrusionOk="0">
                <a:moveTo>
                  <a:pt x="0" y="0"/>
                </a:moveTo>
                <a:cubicBezTo>
                  <a:pt x="190931" y="24910"/>
                  <a:pt x="333688" y="11559"/>
                  <a:pt x="567842" y="0"/>
                </a:cubicBezTo>
                <a:cubicBezTo>
                  <a:pt x="801996" y="-11559"/>
                  <a:pt x="939971" y="-5677"/>
                  <a:pt x="1234440" y="0"/>
                </a:cubicBezTo>
                <a:cubicBezTo>
                  <a:pt x="1528909" y="5677"/>
                  <a:pt x="1658539" y="5184"/>
                  <a:pt x="1777594" y="0"/>
                </a:cubicBezTo>
                <a:cubicBezTo>
                  <a:pt x="1896649" y="-5184"/>
                  <a:pt x="2186164" y="23915"/>
                  <a:pt x="2468880" y="0"/>
                </a:cubicBezTo>
                <a:cubicBezTo>
                  <a:pt x="2468266" y="8857"/>
                  <a:pt x="2469384" y="13619"/>
                  <a:pt x="2468880" y="18288"/>
                </a:cubicBezTo>
                <a:cubicBezTo>
                  <a:pt x="2271330" y="36599"/>
                  <a:pt x="2001027" y="31554"/>
                  <a:pt x="1876349" y="18288"/>
                </a:cubicBezTo>
                <a:cubicBezTo>
                  <a:pt x="1751671" y="5022"/>
                  <a:pt x="1364652" y="15063"/>
                  <a:pt x="1209751" y="18288"/>
                </a:cubicBezTo>
                <a:cubicBezTo>
                  <a:pt x="1054850" y="21513"/>
                  <a:pt x="748438" y="20074"/>
                  <a:pt x="617220" y="18288"/>
                </a:cubicBezTo>
                <a:cubicBezTo>
                  <a:pt x="486002" y="16502"/>
                  <a:pt x="237432" y="27200"/>
                  <a:pt x="0" y="18288"/>
                </a:cubicBezTo>
                <a:cubicBezTo>
                  <a:pt x="-487" y="10816"/>
                  <a:pt x="-839" y="605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ceive praise from Ofsted &amp; CQC ...">
            <a:extLst>
              <a:ext uri="{FF2B5EF4-FFF2-40B4-BE49-F238E27FC236}">
                <a16:creationId xmlns:a16="http://schemas.microsoft.com/office/drawing/2014/main" id="{1E3A47E7-E3D5-C3D5-E323-8104269EDDC4}"/>
              </a:ext>
            </a:extLst>
          </p:cNvPr>
          <p:cNvPicPr>
            <a:picLocks noChangeAspect="1"/>
          </p:cNvPicPr>
          <p:nvPr/>
        </p:nvPicPr>
        <p:blipFill>
          <a:blip r:embed="rId2"/>
          <a:stretch>
            <a:fillRect/>
          </a:stretch>
        </p:blipFill>
        <p:spPr>
          <a:xfrm>
            <a:off x="597896" y="2642616"/>
            <a:ext cx="3495080" cy="3605784"/>
          </a:xfrm>
          <a:prstGeom prst="rect">
            <a:avLst/>
          </a:prstGeom>
        </p:spPr>
      </p:pic>
      <p:pic>
        <p:nvPicPr>
          <p:cNvPr id="4" name="Content Placeholder 3" descr="Five reasons to study Education">
            <a:extLst>
              <a:ext uri="{FF2B5EF4-FFF2-40B4-BE49-F238E27FC236}">
                <a16:creationId xmlns:a16="http://schemas.microsoft.com/office/drawing/2014/main" id="{77FEF963-76E3-EE07-05F7-F2CD66FBC60F}"/>
              </a:ext>
            </a:extLst>
          </p:cNvPr>
          <p:cNvPicPr>
            <a:picLocks noGrp="1" noChangeAspect="1"/>
          </p:cNvPicPr>
          <p:nvPr>
            <p:ph idx="1"/>
          </p:nvPr>
        </p:nvPicPr>
        <p:blipFill>
          <a:blip r:embed="rId3"/>
          <a:stretch>
            <a:fillRect/>
          </a:stretch>
        </p:blipFill>
        <p:spPr>
          <a:xfrm>
            <a:off x="4690872" y="3266481"/>
            <a:ext cx="4210812" cy="2358054"/>
          </a:xfrm>
          <a:prstGeom prst="rect">
            <a:avLst/>
          </a:prstGeom>
        </p:spPr>
      </p:pic>
    </p:spTree>
    <p:extLst>
      <p:ext uri="{BB962C8B-B14F-4D97-AF65-F5344CB8AC3E}">
        <p14:creationId xmlns:p14="http://schemas.microsoft.com/office/powerpoint/2010/main" val="11289894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2D490-D988-BC3A-B033-E26976A6D4BE}"/>
              </a:ext>
            </a:extLst>
          </p:cNvPr>
          <p:cNvSpPr>
            <a:spLocks noGrp="1"/>
          </p:cNvSpPr>
          <p:nvPr>
            <p:ph type="title"/>
          </p:nvPr>
        </p:nvSpPr>
        <p:spPr>
          <a:xfrm>
            <a:off x="3973321" y="329184"/>
            <a:ext cx="4688333" cy="1783080"/>
          </a:xfrm>
        </p:spPr>
        <p:txBody>
          <a:bodyPr anchor="b">
            <a:normAutofit/>
          </a:bodyPr>
          <a:lstStyle/>
          <a:p>
            <a:r>
              <a:rPr lang="en-GB" sz="4700" dirty="0">
                <a:cs typeface="Calibri Light"/>
              </a:rPr>
              <a:t>Group task </a:t>
            </a:r>
            <a:endParaRPr lang="en-GB" sz="4700" dirty="0"/>
          </a:p>
        </p:txBody>
      </p:sp>
      <p:pic>
        <p:nvPicPr>
          <p:cNvPr id="5" name="Picture 4" descr="Yellow paper aeroplane flying the opposite way as many grey paper aeroplanes">
            <a:extLst>
              <a:ext uri="{FF2B5EF4-FFF2-40B4-BE49-F238E27FC236}">
                <a16:creationId xmlns:a16="http://schemas.microsoft.com/office/drawing/2014/main" id="{E8C43ED7-FB08-CA96-ABA9-A02356BF86C9}"/>
              </a:ext>
            </a:extLst>
          </p:cNvPr>
          <p:cNvPicPr>
            <a:picLocks noChangeAspect="1"/>
          </p:cNvPicPr>
          <p:nvPr/>
        </p:nvPicPr>
        <p:blipFill rotWithShape="1">
          <a:blip r:embed="rId2"/>
          <a:srcRect l="21832" r="44220" b="-3"/>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145B27-E0DC-B9BB-B657-2DE5191AFF84}"/>
              </a:ext>
            </a:extLst>
          </p:cNvPr>
          <p:cNvSpPr>
            <a:spLocks noGrp="1"/>
          </p:cNvSpPr>
          <p:nvPr>
            <p:ph idx="1"/>
          </p:nvPr>
        </p:nvSpPr>
        <p:spPr>
          <a:xfrm>
            <a:off x="3973321" y="2706624"/>
            <a:ext cx="4688333" cy="3483864"/>
          </a:xfrm>
        </p:spPr>
        <p:txBody>
          <a:bodyPr vert="horz" lIns="91440" tIns="45720" rIns="91440" bIns="45720" rtlCol="0" anchor="t">
            <a:normAutofit/>
          </a:bodyPr>
          <a:lstStyle/>
          <a:p>
            <a:pPr marL="0" indent="0">
              <a:buNone/>
            </a:pPr>
            <a:endParaRPr lang="en-GB" sz="1900" b="0" dirty="0">
              <a:cs typeface="Calibri"/>
            </a:endParaRPr>
          </a:p>
          <a:p>
            <a:endParaRPr lang="en-GB" sz="1900" b="0" dirty="0">
              <a:cs typeface="Calibri"/>
            </a:endParaRPr>
          </a:p>
          <a:p>
            <a:r>
              <a:rPr lang="en-GB" sz="1900" b="0" dirty="0">
                <a:cs typeface="Calibri"/>
              </a:rPr>
              <a:t>Identify the failings of;-</a:t>
            </a:r>
          </a:p>
          <a:p>
            <a:r>
              <a:rPr lang="en-GB" sz="1900" dirty="0">
                <a:cs typeface="Calibri"/>
              </a:rPr>
              <a:t>Group A-</a:t>
            </a:r>
            <a:r>
              <a:rPr lang="en-GB" sz="1900" b="0" dirty="0">
                <a:cs typeface="Calibri"/>
              </a:rPr>
              <a:t> The education authorities</a:t>
            </a:r>
          </a:p>
          <a:p>
            <a:r>
              <a:rPr lang="en-GB" sz="1900" dirty="0">
                <a:cs typeface="Calibri"/>
              </a:rPr>
              <a:t>Group B- </a:t>
            </a:r>
            <a:r>
              <a:rPr lang="en-GB" sz="1900" b="0" dirty="0">
                <a:cs typeface="Calibri"/>
              </a:rPr>
              <a:t> North East Lincolnshire Social Services</a:t>
            </a:r>
          </a:p>
          <a:p>
            <a:endParaRPr lang="en-GB" sz="1900" b="0" dirty="0">
              <a:cs typeface="Calibri"/>
            </a:endParaRPr>
          </a:p>
          <a:p>
            <a:pPr marL="0" indent="0">
              <a:buNone/>
            </a:pPr>
            <a:r>
              <a:rPr lang="en-GB" sz="1900" b="0" dirty="0">
                <a:cs typeface="Calibri"/>
              </a:rPr>
              <a:t>Alongside this identify leadership styles that may have contributed towards these failings.</a:t>
            </a:r>
          </a:p>
        </p:txBody>
      </p:sp>
    </p:spTree>
    <p:extLst>
      <p:ext uri="{BB962C8B-B14F-4D97-AF65-F5344CB8AC3E}">
        <p14:creationId xmlns:p14="http://schemas.microsoft.com/office/powerpoint/2010/main" val="225455416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134E4F-A07F-F15A-E5D8-953D62409B10}"/>
              </a:ext>
            </a:extLst>
          </p:cNvPr>
          <p:cNvSpPr>
            <a:spLocks noGrp="1"/>
          </p:cNvSpPr>
          <p:nvPr>
            <p:ph type="title"/>
          </p:nvPr>
        </p:nvSpPr>
        <p:spPr>
          <a:xfrm>
            <a:off x="429369" y="238539"/>
            <a:ext cx="8263890" cy="1434415"/>
          </a:xfrm>
        </p:spPr>
        <p:txBody>
          <a:bodyPr anchor="b">
            <a:normAutofit/>
          </a:bodyPr>
          <a:lstStyle/>
          <a:p>
            <a:r>
              <a:rPr lang="en-GB" sz="4700">
                <a:cs typeface="Calibri Light"/>
              </a:rPr>
              <a:t>Education authorities</a:t>
            </a:r>
            <a:endParaRPr lang="en-GB" sz="47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3389A3-5EDF-3E1A-C4CD-D9D53019BB11}"/>
              </a:ext>
            </a:extLst>
          </p:cNvPr>
          <p:cNvSpPr>
            <a:spLocks noGrp="1"/>
          </p:cNvSpPr>
          <p:nvPr>
            <p:ph idx="1"/>
          </p:nvPr>
        </p:nvSpPr>
        <p:spPr>
          <a:xfrm>
            <a:off x="429369" y="2071316"/>
            <a:ext cx="5035164" cy="4119172"/>
          </a:xfrm>
        </p:spPr>
        <p:txBody>
          <a:bodyPr vert="horz" lIns="91440" tIns="45720" rIns="91440" bIns="45720" rtlCol="0" anchor="t">
            <a:normAutofit/>
          </a:bodyPr>
          <a:lstStyle/>
          <a:p>
            <a:r>
              <a:rPr lang="en-GB" sz="1900" b="0" dirty="0">
                <a:cs typeface="Calibri"/>
              </a:rPr>
              <a:t>Head teacher did not follow up the 5 references (2 were undated and 3 were 18 months old)</a:t>
            </a:r>
          </a:p>
          <a:p>
            <a:r>
              <a:rPr lang="en-GB" sz="1900" b="0" dirty="0">
                <a:cs typeface="Calibri"/>
              </a:rPr>
              <a:t>Director of the firm that performs background checks ticked Huntley had been verified, when he wasn’t.</a:t>
            </a:r>
          </a:p>
          <a:p>
            <a:r>
              <a:rPr lang="en-GB" sz="1900" b="0" dirty="0">
                <a:cs typeface="Calibri"/>
              </a:rPr>
              <a:t>Staff carrying out background checks were not equipped to check out Huntley's previous addresses and birth alias names.</a:t>
            </a:r>
          </a:p>
          <a:p>
            <a:endParaRPr lang="en-GB" sz="1900">
              <a:cs typeface="Calibri"/>
            </a:endParaRPr>
          </a:p>
        </p:txBody>
      </p:sp>
      <p:pic>
        <p:nvPicPr>
          <p:cNvPr id="4" name="Picture 3" descr="fail your driving test">
            <a:extLst>
              <a:ext uri="{FF2B5EF4-FFF2-40B4-BE49-F238E27FC236}">
                <a16:creationId xmlns:a16="http://schemas.microsoft.com/office/drawing/2014/main" id="{6DB99A1E-6036-4266-E060-411A2F705FF3}"/>
              </a:ext>
            </a:extLst>
          </p:cNvPr>
          <p:cNvPicPr>
            <a:picLocks noChangeAspect="1"/>
          </p:cNvPicPr>
          <p:nvPr/>
        </p:nvPicPr>
        <p:blipFill rotWithShape="1">
          <a:blip r:embed="rId2"/>
          <a:srcRect l="26084" r="27531" b="-2"/>
          <a:stretch/>
        </p:blipFill>
        <p:spPr>
          <a:xfrm>
            <a:off x="5756743" y="2093976"/>
            <a:ext cx="2955798" cy="4096512"/>
          </a:xfrm>
          <a:prstGeom prst="rect">
            <a:avLst/>
          </a:prstGeom>
        </p:spPr>
      </p:pic>
    </p:spTree>
    <p:extLst>
      <p:ext uri="{BB962C8B-B14F-4D97-AF65-F5344CB8AC3E}">
        <p14:creationId xmlns:p14="http://schemas.microsoft.com/office/powerpoint/2010/main" val="96920513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7E434-4595-B405-D1AC-62B8F59296F8}"/>
              </a:ext>
            </a:extLst>
          </p:cNvPr>
          <p:cNvSpPr>
            <a:spLocks noGrp="1"/>
          </p:cNvSpPr>
          <p:nvPr>
            <p:ph type="title"/>
          </p:nvPr>
        </p:nvSpPr>
        <p:spPr>
          <a:xfrm>
            <a:off x="429369" y="238539"/>
            <a:ext cx="8263890" cy="1434415"/>
          </a:xfrm>
        </p:spPr>
        <p:txBody>
          <a:bodyPr anchor="b">
            <a:normAutofit/>
          </a:bodyPr>
          <a:lstStyle/>
          <a:p>
            <a:r>
              <a:rPr lang="en-GB" sz="4700">
                <a:cs typeface="Calibri Light"/>
              </a:rPr>
              <a:t>North East Lincolnshire Council</a:t>
            </a:r>
            <a:endParaRPr lang="en-GB" sz="47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45A941-B60B-5141-470C-2874C4B5FF29}"/>
              </a:ext>
            </a:extLst>
          </p:cNvPr>
          <p:cNvSpPr>
            <a:spLocks noGrp="1"/>
          </p:cNvSpPr>
          <p:nvPr>
            <p:ph idx="1"/>
          </p:nvPr>
        </p:nvSpPr>
        <p:spPr>
          <a:xfrm>
            <a:off x="429369" y="2071316"/>
            <a:ext cx="5035164" cy="4119172"/>
          </a:xfrm>
        </p:spPr>
        <p:txBody>
          <a:bodyPr vert="horz" lIns="91440" tIns="45720" rIns="91440" bIns="45720" rtlCol="0" anchor="t">
            <a:normAutofit/>
          </a:bodyPr>
          <a:lstStyle/>
          <a:p>
            <a:r>
              <a:rPr lang="en-GB" sz="1900" b="0" dirty="0">
                <a:cs typeface="Calibri"/>
              </a:rPr>
              <a:t>Senior social worker failed to link 3 underage sex allegations made within 1 month in 1996, against Huntley</a:t>
            </a:r>
          </a:p>
          <a:p>
            <a:r>
              <a:rPr lang="en-GB" sz="1900" b="0" dirty="0">
                <a:cs typeface="Calibri"/>
              </a:rPr>
              <a:t>SS investigated each case and failed to connect them with an earlier incident in which Huntley was having sex with a 15 year old girl</a:t>
            </a:r>
          </a:p>
          <a:p>
            <a:r>
              <a:rPr lang="en-GB" sz="1900" b="0" dirty="0">
                <a:cs typeface="Calibri"/>
              </a:rPr>
              <a:t>A letter from a local deputy head teacher raising concerns about Huntley had not been passed to the police</a:t>
            </a:r>
          </a:p>
          <a:p>
            <a:r>
              <a:rPr lang="en-GB" sz="1900" b="0" dirty="0">
                <a:cs typeface="Calibri"/>
              </a:rPr>
              <a:t>This case was closed without SS speaking to the girl, checking her whereabouts or her welfare</a:t>
            </a:r>
          </a:p>
          <a:p>
            <a:endParaRPr lang="en-GB" sz="1900">
              <a:latin typeface="Calibri"/>
              <a:ea typeface="Verdana"/>
              <a:cs typeface="Calibri"/>
            </a:endParaRPr>
          </a:p>
          <a:p>
            <a:endParaRPr lang="en-GB" sz="1900">
              <a:latin typeface="Calibri"/>
              <a:ea typeface="Verdana"/>
              <a:cs typeface="Calibri"/>
            </a:endParaRPr>
          </a:p>
          <a:p>
            <a:pPr marL="0" indent="0">
              <a:buNone/>
            </a:pPr>
            <a:endParaRPr lang="en-GB" sz="1900">
              <a:latin typeface="Calibri"/>
              <a:ea typeface="Verdana"/>
              <a:cs typeface="Calibri"/>
            </a:endParaRPr>
          </a:p>
          <a:p>
            <a:endParaRPr lang="en-GB" sz="1900"/>
          </a:p>
        </p:txBody>
      </p:sp>
      <p:pic>
        <p:nvPicPr>
          <p:cNvPr id="4" name="Picture 3" descr="fail your driving test">
            <a:extLst>
              <a:ext uri="{FF2B5EF4-FFF2-40B4-BE49-F238E27FC236}">
                <a16:creationId xmlns:a16="http://schemas.microsoft.com/office/drawing/2014/main" id="{3AD1ED17-0692-DD8D-1141-C534666613BF}"/>
              </a:ext>
            </a:extLst>
          </p:cNvPr>
          <p:cNvPicPr>
            <a:picLocks noChangeAspect="1"/>
          </p:cNvPicPr>
          <p:nvPr/>
        </p:nvPicPr>
        <p:blipFill rotWithShape="1">
          <a:blip r:embed="rId2"/>
          <a:srcRect l="26084" r="27531" b="-2"/>
          <a:stretch/>
        </p:blipFill>
        <p:spPr>
          <a:xfrm>
            <a:off x="5756743" y="2093976"/>
            <a:ext cx="2955798" cy="4096512"/>
          </a:xfrm>
          <a:prstGeom prst="rect">
            <a:avLst/>
          </a:prstGeom>
        </p:spPr>
      </p:pic>
    </p:spTree>
    <p:extLst>
      <p:ext uri="{BB962C8B-B14F-4D97-AF65-F5344CB8AC3E}">
        <p14:creationId xmlns:p14="http://schemas.microsoft.com/office/powerpoint/2010/main" val="574074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E4F12D-D878-C76B-91A1-2AE8D8F1F1C2}"/>
              </a:ext>
            </a:extLst>
          </p:cNvPr>
          <p:cNvSpPr>
            <a:spLocks noGrp="1"/>
          </p:cNvSpPr>
          <p:nvPr>
            <p:ph type="title"/>
          </p:nvPr>
        </p:nvSpPr>
        <p:spPr>
          <a:xfrm>
            <a:off x="3973321" y="329184"/>
            <a:ext cx="4688333" cy="1783080"/>
          </a:xfrm>
        </p:spPr>
        <p:txBody>
          <a:bodyPr anchor="b">
            <a:normAutofit/>
          </a:bodyPr>
          <a:lstStyle/>
          <a:p>
            <a:r>
              <a:rPr lang="en-GB" sz="4700">
                <a:cs typeface="Calibri Light"/>
              </a:rPr>
              <a:t>To conclude</a:t>
            </a:r>
            <a:endParaRPr lang="en-GB" sz="4700"/>
          </a:p>
        </p:txBody>
      </p:sp>
      <p:pic>
        <p:nvPicPr>
          <p:cNvPr id="5" name="Picture 4" descr="Yellow paper aeroplane flying the opposite way as many grey paper aeroplanes">
            <a:extLst>
              <a:ext uri="{FF2B5EF4-FFF2-40B4-BE49-F238E27FC236}">
                <a16:creationId xmlns:a16="http://schemas.microsoft.com/office/drawing/2014/main" id="{097E2C1F-F02D-39C4-5BD3-5FD939410F79}"/>
              </a:ext>
            </a:extLst>
          </p:cNvPr>
          <p:cNvPicPr>
            <a:picLocks noChangeAspect="1"/>
          </p:cNvPicPr>
          <p:nvPr/>
        </p:nvPicPr>
        <p:blipFill rotWithShape="1">
          <a:blip r:embed="rId2"/>
          <a:srcRect l="21832" r="44220" b="-3"/>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B2879E-04B1-106B-59C5-96FB48710687}"/>
              </a:ext>
            </a:extLst>
          </p:cNvPr>
          <p:cNvSpPr>
            <a:spLocks noGrp="1"/>
          </p:cNvSpPr>
          <p:nvPr>
            <p:ph idx="1"/>
          </p:nvPr>
        </p:nvSpPr>
        <p:spPr>
          <a:xfrm>
            <a:off x="3973321" y="2706624"/>
            <a:ext cx="4688333" cy="3483864"/>
          </a:xfrm>
        </p:spPr>
        <p:txBody>
          <a:bodyPr vert="horz" lIns="91440" tIns="45720" rIns="91440" bIns="45720" rtlCol="0" anchor="t">
            <a:normAutofit/>
          </a:bodyPr>
          <a:lstStyle/>
          <a:p>
            <a:r>
              <a:rPr lang="en-GB" sz="1900" b="0" dirty="0">
                <a:cs typeface="Calibri"/>
              </a:rPr>
              <a:t>Looked at assignment 2</a:t>
            </a:r>
          </a:p>
          <a:p>
            <a:r>
              <a:rPr lang="en-GB" sz="1900" b="0" dirty="0">
                <a:cs typeface="Calibri"/>
              </a:rPr>
              <a:t>Analysed the failings in relation to the Soham murders</a:t>
            </a:r>
          </a:p>
          <a:p>
            <a:r>
              <a:rPr lang="en-GB" sz="1900" b="0" dirty="0">
                <a:cs typeface="Calibri"/>
              </a:rPr>
              <a:t>Identified further failings</a:t>
            </a:r>
          </a:p>
          <a:p>
            <a:r>
              <a:rPr lang="en-GB" sz="1900" b="0" dirty="0">
                <a:cs typeface="Calibri"/>
              </a:rPr>
              <a:t>Identified leadership styles within the case</a:t>
            </a:r>
          </a:p>
          <a:p>
            <a:pPr marL="0" indent="0">
              <a:buNone/>
            </a:pPr>
            <a:endParaRPr lang="en-GB" sz="1900" b="0" dirty="0">
              <a:cs typeface="Calibri"/>
            </a:endParaRPr>
          </a:p>
          <a:p>
            <a:pPr marL="0" indent="0">
              <a:buNone/>
            </a:pPr>
            <a:endParaRPr lang="en-GB" sz="1900" b="0" dirty="0">
              <a:cs typeface="Calibri"/>
            </a:endParaRPr>
          </a:p>
          <a:p>
            <a:pPr marL="0" indent="0">
              <a:buNone/>
            </a:pPr>
            <a:r>
              <a:rPr lang="en-GB" sz="1900" b="0" dirty="0">
                <a:cs typeface="Calibri"/>
              </a:rPr>
              <a:t>Next session.....</a:t>
            </a:r>
          </a:p>
          <a:p>
            <a:pPr marL="0" indent="0">
              <a:buNone/>
            </a:pPr>
            <a:r>
              <a:rPr lang="en-GB" sz="1900" b="0" dirty="0">
                <a:cs typeface="Calibri"/>
              </a:rPr>
              <a:t>Draft drop in's.</a:t>
            </a:r>
            <a:endParaRPr lang="en-GB" sz="1900" b="0" dirty="0"/>
          </a:p>
        </p:txBody>
      </p:sp>
    </p:spTree>
    <p:extLst>
      <p:ext uri="{BB962C8B-B14F-4D97-AF65-F5344CB8AC3E}">
        <p14:creationId xmlns:p14="http://schemas.microsoft.com/office/powerpoint/2010/main" val="11218815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2259</Words>
  <Application>Microsoft Office PowerPoint</Application>
  <PresentationFormat>On-screen Show (4:3)</PresentationFormat>
  <Paragraphs>186</Paragraphs>
  <Slides>60</Slides>
  <Notes>0</Notes>
  <HiddenSlides>0</HiddenSlides>
  <MMClips>0</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Office Theme</vt:lpstr>
      <vt:lpstr>Organisational leadership- theory into action (BMPL6004)</vt:lpstr>
      <vt:lpstr>Aims for todays session</vt:lpstr>
      <vt:lpstr>Assignment 2- 3000 word essay</vt:lpstr>
      <vt:lpstr>Common themes found</vt:lpstr>
      <vt:lpstr>Warning</vt:lpstr>
      <vt:lpstr>Ian Huntley and Cambridgeshire Constabulary</vt:lpstr>
      <vt:lpstr>Leadership &amp; Critical Incidents</vt:lpstr>
      <vt:lpstr>Sunday 4 August 2002</vt:lpstr>
      <vt:lpstr>Jessica Chapman &amp; Holly Wells (aged 10 years) </vt:lpstr>
      <vt:lpstr>Police Response</vt:lpstr>
      <vt:lpstr>Ian Huntley &amp; Maxine Carr</vt:lpstr>
      <vt:lpstr>Watch the Film</vt:lpstr>
      <vt:lpstr>PowerPoint Presentation</vt:lpstr>
      <vt:lpstr>Saturday 17 August 2002</vt:lpstr>
      <vt:lpstr>Cambridgeshire Constabulary POLICE</vt:lpstr>
      <vt:lpstr>The Soham Report</vt:lpstr>
      <vt:lpstr>Report into Investigation</vt:lpstr>
      <vt:lpstr>Leadership</vt:lpstr>
      <vt:lpstr>Questions</vt:lpstr>
      <vt:lpstr>Borough Command Unit</vt:lpstr>
      <vt:lpstr>PowerPoint Presentation</vt:lpstr>
      <vt:lpstr>‘Mutual Aid’</vt:lpstr>
      <vt:lpstr>Good Governance?</vt:lpstr>
      <vt:lpstr>The Review</vt:lpstr>
      <vt:lpstr>Cambridgeshire Constabulary</vt:lpstr>
      <vt:lpstr>Initial Response</vt:lpstr>
      <vt:lpstr>Reviewing Officer</vt:lpstr>
      <vt:lpstr>Continued Action</vt:lpstr>
      <vt:lpstr>Why ? (Communication)</vt:lpstr>
      <vt:lpstr>Major Incident?</vt:lpstr>
      <vt:lpstr>Tuesday 6 August</vt:lpstr>
      <vt:lpstr>Tuesday 6 August</vt:lpstr>
      <vt:lpstr>Wednesday 7 August</vt:lpstr>
      <vt:lpstr>Thursday 15 August (Training)</vt:lpstr>
      <vt:lpstr>Thursday 15 August</vt:lpstr>
      <vt:lpstr>Ian Huntley </vt:lpstr>
      <vt:lpstr>Ian Huntley</vt:lpstr>
      <vt:lpstr>Ian Huntley</vt:lpstr>
      <vt:lpstr>PowerPoint Presentation</vt:lpstr>
      <vt:lpstr>Case file management </vt:lpstr>
      <vt:lpstr>Time-line document </vt:lpstr>
      <vt:lpstr>17 December 2003 </vt:lpstr>
      <vt:lpstr>Findings</vt:lpstr>
      <vt:lpstr>Review Recommendation One </vt:lpstr>
      <vt:lpstr>Recommendation Two </vt:lpstr>
      <vt:lpstr>Recommendation Three </vt:lpstr>
      <vt:lpstr>Recommendation Four </vt:lpstr>
      <vt:lpstr>Recommendation Five </vt:lpstr>
      <vt:lpstr>Recommendation Six </vt:lpstr>
      <vt:lpstr>Recommendation Seven </vt:lpstr>
      <vt:lpstr>Recommendation Eight </vt:lpstr>
      <vt:lpstr>Recommendation Nine </vt:lpstr>
      <vt:lpstr>BICHARD</vt:lpstr>
      <vt:lpstr>Bichard Recommendations</vt:lpstr>
      <vt:lpstr>Bichard Recommendations</vt:lpstr>
      <vt:lpstr>Who else may be at fault?</vt:lpstr>
      <vt:lpstr>Group task </vt:lpstr>
      <vt:lpstr>Education authorities</vt:lpstr>
      <vt:lpstr>North East Lincolnshire Council</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Soham Report</dc:title>
  <dc:creator>Jones, Wynne</dc:creator>
  <cp:lastModifiedBy>Sadie France</cp:lastModifiedBy>
  <cp:revision>425</cp:revision>
  <cp:lastPrinted>2018-02-23T08:25:41Z</cp:lastPrinted>
  <dcterms:created xsi:type="dcterms:W3CDTF">2014-12-02T07:37:28Z</dcterms:created>
  <dcterms:modified xsi:type="dcterms:W3CDTF">2024-04-15T08:40:13Z</dcterms:modified>
</cp:coreProperties>
</file>