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F7914C-4581-F687-5AA9-23919164F334}" v="2106" dt="2026-07-10T21:53:52.809"/>
    <p1510:client id="{F6FCFB67-1A6E-678A-E3C5-916EF2B738D6}" v="261" dt="2026-07-10T14:28:06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us Racz (2505678)" userId="S::2505678@student.uwtsd.ac.uk::5e24b669-b1c9-4fcf-9428-a9daf92b0700" providerId="AD" clId="Web-{CFF7914C-4581-F687-5AA9-23919164F334}"/>
    <pc:docChg chg="addSld modSld">
      <pc:chgData name="Julius Racz (2505678)" userId="S::2505678@student.uwtsd.ac.uk::5e24b669-b1c9-4fcf-9428-a9daf92b0700" providerId="AD" clId="Web-{CFF7914C-4581-F687-5AA9-23919164F334}" dt="2026-07-10T21:53:51.575" v="1263" actId="20577"/>
      <pc:docMkLst>
        <pc:docMk/>
      </pc:docMkLst>
      <pc:sldChg chg="modSp">
        <pc:chgData name="Julius Racz (2505678)" userId="S::2505678@student.uwtsd.ac.uk::5e24b669-b1c9-4fcf-9428-a9daf92b0700" providerId="AD" clId="Web-{CFF7914C-4581-F687-5AA9-23919164F334}" dt="2026-07-10T21:53:51.575" v="1263" actId="20577"/>
        <pc:sldMkLst>
          <pc:docMk/>
          <pc:sldMk cId="109857222" sldId="256"/>
        </pc:sldMkLst>
        <pc:spChg chg="mod">
          <ac:chgData name="Julius Racz (2505678)" userId="S::2505678@student.uwtsd.ac.uk::5e24b669-b1c9-4fcf-9428-a9daf92b0700" providerId="AD" clId="Web-{CFF7914C-4581-F687-5AA9-23919164F334}" dt="2026-07-10T21:53:51.575" v="1263" actId="20577"/>
          <ac:spMkLst>
            <pc:docMk/>
            <pc:sldMk cId="109857222" sldId="256"/>
            <ac:spMk id="4" creationId="{CEC63749-B345-0E66-58EB-F438727A95EC}"/>
          </ac:spMkLst>
        </pc:spChg>
      </pc:sldChg>
      <pc:sldChg chg="addSp delSp modSp mod setBg">
        <pc:chgData name="Julius Racz (2505678)" userId="S::2505678@student.uwtsd.ac.uk::5e24b669-b1c9-4fcf-9428-a9daf92b0700" providerId="AD" clId="Web-{CFF7914C-4581-F687-5AA9-23919164F334}" dt="2026-07-10T21:50:07.484" v="1247" actId="1076"/>
        <pc:sldMkLst>
          <pc:docMk/>
          <pc:sldMk cId="1150637516" sldId="257"/>
        </pc:sldMkLst>
        <pc:spChg chg="mod">
          <ac:chgData name="Julius Racz (2505678)" userId="S::2505678@student.uwtsd.ac.uk::5e24b669-b1c9-4fcf-9428-a9daf92b0700" providerId="AD" clId="Web-{CFF7914C-4581-F687-5AA9-23919164F334}" dt="2026-07-10T14:44:32.222" v="373" actId="1076"/>
          <ac:spMkLst>
            <pc:docMk/>
            <pc:sldMk cId="1150637516" sldId="257"/>
            <ac:spMk id="2" creationId="{B1BB2D34-5DBF-D204-8D97-41121C63273A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14:47:21.366" v="391" actId="1076"/>
          <ac:spMkLst>
            <pc:docMk/>
            <pc:sldMk cId="1150637516" sldId="257"/>
            <ac:spMk id="3" creationId="{D32F40A6-6EBE-4C57-506F-97F9373E6203}"/>
          </ac:spMkLst>
        </pc:spChg>
        <pc:spChg chg="add del mod">
          <ac:chgData name="Julius Racz (2505678)" userId="S::2505678@student.uwtsd.ac.uk::5e24b669-b1c9-4fcf-9428-a9daf92b0700" providerId="AD" clId="Web-{CFF7914C-4581-F687-5AA9-23919164F334}" dt="2026-07-10T14:44:50.410" v="378"/>
          <ac:spMkLst>
            <pc:docMk/>
            <pc:sldMk cId="1150637516" sldId="257"/>
            <ac:spMk id="7" creationId="{19087162-3A31-C221-001A-8B670E3B0D77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14:47:25.710" v="392" actId="1076"/>
          <ac:spMkLst>
            <pc:docMk/>
            <pc:sldMk cId="1150637516" sldId="257"/>
            <ac:spMk id="8" creationId="{85B258F1-6573-7C4F-29BE-0E30EDB9F552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21:50:07.484" v="1247" actId="1076"/>
          <ac:spMkLst>
            <pc:docMk/>
            <pc:sldMk cId="1150637516" sldId="257"/>
            <ac:spMk id="9" creationId="{317FD328-8CBB-BD91-ED40-206E2841D8EF}"/>
          </ac:spMkLst>
        </pc:spChg>
        <pc:picChg chg="add del mod">
          <ac:chgData name="Julius Racz (2505678)" userId="S::2505678@student.uwtsd.ac.uk::5e24b669-b1c9-4fcf-9428-a9daf92b0700" providerId="AD" clId="Web-{CFF7914C-4581-F687-5AA9-23919164F334}" dt="2026-07-10T14:44:06.112" v="371"/>
          <ac:picMkLst>
            <pc:docMk/>
            <pc:sldMk cId="1150637516" sldId="257"/>
            <ac:picMk id="10" creationId="{F4EF8636-1392-3B20-EFF1-B84681FBCBDE}"/>
          </ac:picMkLst>
        </pc:picChg>
      </pc:sldChg>
      <pc:sldChg chg="addSp modSp new">
        <pc:chgData name="Julius Racz (2505678)" userId="S::2505678@student.uwtsd.ac.uk::5e24b669-b1c9-4fcf-9428-a9daf92b0700" providerId="AD" clId="Web-{CFF7914C-4581-F687-5AA9-23919164F334}" dt="2026-07-10T15:00:05.916" v="659" actId="1076"/>
        <pc:sldMkLst>
          <pc:docMk/>
          <pc:sldMk cId="3809968515" sldId="258"/>
        </pc:sldMkLst>
        <pc:spChg chg="mod">
          <ac:chgData name="Julius Racz (2505678)" userId="S::2505678@student.uwtsd.ac.uk::5e24b669-b1c9-4fcf-9428-a9daf92b0700" providerId="AD" clId="Web-{CFF7914C-4581-F687-5AA9-23919164F334}" dt="2026-07-10T14:57:33.146" v="654" actId="1076"/>
          <ac:spMkLst>
            <pc:docMk/>
            <pc:sldMk cId="3809968515" sldId="258"/>
            <ac:spMk id="2" creationId="{B3E14F57-7715-4F37-F1DE-B71576EE0318}"/>
          </ac:spMkLst>
        </pc:spChg>
        <pc:spChg chg="mod">
          <ac:chgData name="Julius Racz (2505678)" userId="S::2505678@student.uwtsd.ac.uk::5e24b669-b1c9-4fcf-9428-a9daf92b0700" providerId="AD" clId="Web-{CFF7914C-4581-F687-5AA9-23919164F334}" dt="2026-07-10T14:57:24.834" v="653" actId="1076"/>
          <ac:spMkLst>
            <pc:docMk/>
            <pc:sldMk cId="3809968515" sldId="258"/>
            <ac:spMk id="3" creationId="{8D33B4D8-355E-D362-4D57-0605D6E71093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14:57:19.599" v="652" actId="1076"/>
          <ac:spMkLst>
            <pc:docMk/>
            <pc:sldMk cId="3809968515" sldId="258"/>
            <ac:spMk id="7" creationId="{E04247B7-8058-D66D-0015-3E8741DE2BC1}"/>
          </ac:spMkLst>
        </pc:spChg>
        <pc:picChg chg="add mod">
          <ac:chgData name="Julius Racz (2505678)" userId="S::2505678@student.uwtsd.ac.uk::5e24b669-b1c9-4fcf-9428-a9daf92b0700" providerId="AD" clId="Web-{CFF7914C-4581-F687-5AA9-23919164F334}" dt="2026-07-10T15:00:05.916" v="659" actId="1076"/>
          <ac:picMkLst>
            <pc:docMk/>
            <pc:sldMk cId="3809968515" sldId="258"/>
            <ac:picMk id="8" creationId="{F0293413-4761-4938-4805-2417AE0C446E}"/>
          </ac:picMkLst>
        </pc:picChg>
      </pc:sldChg>
      <pc:sldChg chg="addSp modSp new">
        <pc:chgData name="Julius Racz (2505678)" userId="S::2505678@student.uwtsd.ac.uk::5e24b669-b1c9-4fcf-9428-a9daf92b0700" providerId="AD" clId="Web-{CFF7914C-4581-F687-5AA9-23919164F334}" dt="2026-07-10T21:19:33.392" v="950" actId="14100"/>
        <pc:sldMkLst>
          <pc:docMk/>
          <pc:sldMk cId="2470184959" sldId="259"/>
        </pc:sldMkLst>
        <pc:spChg chg="mod">
          <ac:chgData name="Julius Racz (2505678)" userId="S::2505678@student.uwtsd.ac.uk::5e24b669-b1c9-4fcf-9428-a9daf92b0700" providerId="AD" clId="Web-{CFF7914C-4581-F687-5AA9-23919164F334}" dt="2026-07-10T21:08:58.393" v="675" actId="20577"/>
          <ac:spMkLst>
            <pc:docMk/>
            <pc:sldMk cId="2470184959" sldId="259"/>
            <ac:spMk id="2" creationId="{F36DFC86-65F5-4F02-2FCA-C7CD168EBE18}"/>
          </ac:spMkLst>
        </pc:spChg>
        <pc:spChg chg="mod">
          <ac:chgData name="Julius Racz (2505678)" userId="S::2505678@student.uwtsd.ac.uk::5e24b669-b1c9-4fcf-9428-a9daf92b0700" providerId="AD" clId="Web-{CFF7914C-4581-F687-5AA9-23919164F334}" dt="2026-07-10T21:10:03.854" v="706" actId="1076"/>
          <ac:spMkLst>
            <pc:docMk/>
            <pc:sldMk cId="2470184959" sldId="259"/>
            <ac:spMk id="3" creationId="{7E4CCA40-6A4A-E143-CF38-9735D8B9B91A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21:14:12.894" v="875" actId="20577"/>
          <ac:spMkLst>
            <pc:docMk/>
            <pc:sldMk cId="2470184959" sldId="259"/>
            <ac:spMk id="7" creationId="{A270CA92-DEC3-9E47-B622-CE431A4F18DB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21:19:08.141" v="945" actId="1076"/>
          <ac:spMkLst>
            <pc:docMk/>
            <pc:sldMk cId="2470184959" sldId="259"/>
            <ac:spMk id="8" creationId="{D479DAA4-BC3C-DA0D-CCD6-61519FDD05B2}"/>
          </ac:spMkLst>
        </pc:spChg>
        <pc:picChg chg="add mod">
          <ac:chgData name="Julius Racz (2505678)" userId="S::2505678@student.uwtsd.ac.uk::5e24b669-b1c9-4fcf-9428-a9daf92b0700" providerId="AD" clId="Web-{CFF7914C-4581-F687-5AA9-23919164F334}" dt="2026-07-10T21:19:33.392" v="950" actId="14100"/>
          <ac:picMkLst>
            <pc:docMk/>
            <pc:sldMk cId="2470184959" sldId="259"/>
            <ac:picMk id="9" creationId="{D52ACCD3-CF27-154A-40BC-C9D7D20FFDD8}"/>
          </ac:picMkLst>
        </pc:picChg>
      </pc:sldChg>
      <pc:sldChg chg="addSp delSp modSp new">
        <pc:chgData name="Julius Racz (2505678)" userId="S::2505678@student.uwtsd.ac.uk::5e24b669-b1c9-4fcf-9428-a9daf92b0700" providerId="AD" clId="Web-{CFF7914C-4581-F687-5AA9-23919164F334}" dt="2026-07-10T21:39:47.822" v="1066" actId="1076"/>
        <pc:sldMkLst>
          <pc:docMk/>
          <pc:sldMk cId="3010553013" sldId="260"/>
        </pc:sldMkLst>
        <pc:spChg chg="mod">
          <ac:chgData name="Julius Racz (2505678)" userId="S::2505678@student.uwtsd.ac.uk::5e24b669-b1c9-4fcf-9428-a9daf92b0700" providerId="AD" clId="Web-{CFF7914C-4581-F687-5AA9-23919164F334}" dt="2026-07-10T21:39:02.165" v="1062" actId="14100"/>
          <ac:spMkLst>
            <pc:docMk/>
            <pc:sldMk cId="3010553013" sldId="260"/>
            <ac:spMk id="2" creationId="{AB657162-5919-E92E-0813-164299B763FD}"/>
          </ac:spMkLst>
        </pc:spChg>
        <pc:spChg chg="add del mod">
          <ac:chgData name="Julius Racz (2505678)" userId="S::2505678@student.uwtsd.ac.uk::5e24b669-b1c9-4fcf-9428-a9daf92b0700" providerId="AD" clId="Web-{CFF7914C-4581-F687-5AA9-23919164F334}" dt="2026-07-10T21:38:44.601" v="1060"/>
          <ac:spMkLst>
            <pc:docMk/>
            <pc:sldMk cId="3010553013" sldId="260"/>
            <ac:spMk id="3" creationId="{8A577246-7862-1A7D-A32C-FAFFCF8B0907}"/>
          </ac:spMkLst>
        </pc:spChg>
        <pc:spChg chg="mod">
          <ac:chgData name="Julius Racz (2505678)" userId="S::2505678@student.uwtsd.ac.uk::5e24b669-b1c9-4fcf-9428-a9daf92b0700" providerId="AD" clId="Web-{CFF7914C-4581-F687-5AA9-23919164F334}" dt="2026-07-10T21:38:44.601" v="1060"/>
          <ac:spMkLst>
            <pc:docMk/>
            <pc:sldMk cId="3010553013" sldId="260"/>
            <ac:spMk id="4" creationId="{CF3AE2EE-5CC6-ACB7-14FE-264C1387A945}"/>
          </ac:spMkLst>
        </pc:spChg>
        <pc:spChg chg="add del">
          <ac:chgData name="Julius Racz (2505678)" userId="S::2505678@student.uwtsd.ac.uk::5e24b669-b1c9-4fcf-9428-a9daf92b0700" providerId="AD" clId="Web-{CFF7914C-4581-F687-5AA9-23919164F334}" dt="2026-07-10T21:38:44.601" v="1060"/>
          <ac:spMkLst>
            <pc:docMk/>
            <pc:sldMk cId="3010553013" sldId="260"/>
            <ac:spMk id="5" creationId="{11941E2C-CA99-9997-25EE-C596605C05BA}"/>
          </ac:spMkLst>
        </pc:spChg>
        <pc:spChg chg="mod">
          <ac:chgData name="Julius Racz (2505678)" userId="S::2505678@student.uwtsd.ac.uk::5e24b669-b1c9-4fcf-9428-a9daf92b0700" providerId="AD" clId="Web-{CFF7914C-4581-F687-5AA9-23919164F334}" dt="2026-07-10T21:38:44.601" v="1060"/>
          <ac:spMkLst>
            <pc:docMk/>
            <pc:sldMk cId="3010553013" sldId="260"/>
            <ac:spMk id="6" creationId="{800C940C-0DEB-3588-7DBF-EC955A6491E2}"/>
          </ac:spMkLst>
        </pc:spChg>
        <pc:spChg chg="add del">
          <ac:chgData name="Julius Racz (2505678)" userId="S::2505678@student.uwtsd.ac.uk::5e24b669-b1c9-4fcf-9428-a9daf92b0700" providerId="AD" clId="Web-{CFF7914C-4581-F687-5AA9-23919164F334}" dt="2026-07-10T21:38:44.570" v="1059"/>
          <ac:spMkLst>
            <pc:docMk/>
            <pc:sldMk cId="3010553013" sldId="260"/>
            <ac:spMk id="12" creationId="{9C36A937-4522-ED7D-7522-4C6A85141AC8}"/>
          </ac:spMkLst>
        </pc:spChg>
        <pc:spChg chg="add">
          <ac:chgData name="Julius Racz (2505678)" userId="S::2505678@student.uwtsd.ac.uk::5e24b669-b1c9-4fcf-9428-a9daf92b0700" providerId="AD" clId="Web-{CFF7914C-4581-F687-5AA9-23919164F334}" dt="2026-07-10T21:38:44.601" v="1060"/>
          <ac:spMkLst>
            <pc:docMk/>
            <pc:sldMk cId="3010553013" sldId="260"/>
            <ac:spMk id="14" creationId="{66020CA7-EB19-9171-534E-A10C4AB17230}"/>
          </ac:spMkLst>
        </pc:spChg>
        <pc:graphicFrameChg chg="add del mod">
          <ac:chgData name="Julius Racz (2505678)" userId="S::2505678@student.uwtsd.ac.uk::5e24b669-b1c9-4fcf-9428-a9daf92b0700" providerId="AD" clId="Web-{CFF7914C-4581-F687-5AA9-23919164F334}" dt="2026-07-10T21:23:25.745" v="1033"/>
          <ac:graphicFrameMkLst>
            <pc:docMk/>
            <pc:sldMk cId="3010553013" sldId="260"/>
            <ac:graphicFrameMk id="7" creationId="{B780E748-4312-1CEB-0925-E70FD874C237}"/>
          </ac:graphicFrameMkLst>
        </pc:graphicFrameChg>
        <pc:graphicFrameChg chg="add del mod topLvl modGraphic">
          <ac:chgData name="Julius Racz (2505678)" userId="S::2505678@student.uwtsd.ac.uk::5e24b669-b1c9-4fcf-9428-a9daf92b0700" providerId="AD" clId="Web-{CFF7914C-4581-F687-5AA9-23919164F334}" dt="2026-07-10T21:32:16.198" v="1057"/>
          <ac:graphicFrameMkLst>
            <pc:docMk/>
            <pc:sldMk cId="3010553013" sldId="260"/>
            <ac:graphicFrameMk id="8" creationId="{2A806EC7-8DC8-7224-9297-47DCAE94AB90}"/>
          </ac:graphicFrameMkLst>
        </pc:graphicFrameChg>
        <pc:graphicFrameChg chg="add del">
          <ac:chgData name="Julius Racz (2505678)" userId="S::2505678@student.uwtsd.ac.uk::5e24b669-b1c9-4fcf-9428-a9daf92b0700" providerId="AD" clId="Web-{CFF7914C-4581-F687-5AA9-23919164F334}" dt="2026-07-10T21:38:44.570" v="1059"/>
          <ac:graphicFrameMkLst>
            <pc:docMk/>
            <pc:sldMk cId="3010553013" sldId="260"/>
            <ac:graphicFrameMk id="9" creationId="{49B1E880-03DF-E90A-CEBA-CAF1DA5CCD33}"/>
          </ac:graphicFrameMkLst>
        </pc:graphicFrameChg>
        <pc:graphicFrameChg chg="add mod">
          <ac:chgData name="Julius Racz (2505678)" userId="S::2505678@student.uwtsd.ac.uk::5e24b669-b1c9-4fcf-9428-a9daf92b0700" providerId="AD" clId="Web-{CFF7914C-4581-F687-5AA9-23919164F334}" dt="2026-07-10T21:39:04.696" v="1063" actId="1076"/>
          <ac:graphicFrameMkLst>
            <pc:docMk/>
            <pc:sldMk cId="3010553013" sldId="260"/>
            <ac:graphicFrameMk id="15" creationId="{71A9FC71-E359-742F-B112-3929237D76F8}"/>
          </ac:graphicFrameMkLst>
        </pc:graphicFrameChg>
        <pc:picChg chg="add mod">
          <ac:chgData name="Julius Racz (2505678)" userId="S::2505678@student.uwtsd.ac.uk::5e24b669-b1c9-4fcf-9428-a9daf92b0700" providerId="AD" clId="Web-{CFF7914C-4581-F687-5AA9-23919164F334}" dt="2026-07-10T21:39:47.822" v="1066" actId="1076"/>
          <ac:picMkLst>
            <pc:docMk/>
            <pc:sldMk cId="3010553013" sldId="260"/>
            <ac:picMk id="44" creationId="{B2320CB1-3B51-D0AC-132F-D8E59F258C15}"/>
          </ac:picMkLst>
        </pc:picChg>
      </pc:sldChg>
      <pc:sldChg chg="addSp delSp modSp new mod modClrScheme chgLayout">
        <pc:chgData name="Julius Racz (2505678)" userId="S::2505678@student.uwtsd.ac.uk::5e24b669-b1c9-4fcf-9428-a9daf92b0700" providerId="AD" clId="Web-{CFF7914C-4581-F687-5AA9-23919164F334}" dt="2026-07-10T21:48:31.063" v="1246" actId="20577"/>
        <pc:sldMkLst>
          <pc:docMk/>
          <pc:sldMk cId="743533856" sldId="261"/>
        </pc:sldMkLst>
        <pc:spChg chg="mod">
          <ac:chgData name="Julius Racz (2505678)" userId="S::2505678@student.uwtsd.ac.uk::5e24b669-b1c9-4fcf-9428-a9daf92b0700" providerId="AD" clId="Web-{CFF7914C-4581-F687-5AA9-23919164F334}" dt="2026-07-10T21:47:34.117" v="1239"/>
          <ac:spMkLst>
            <pc:docMk/>
            <pc:sldMk cId="743533856" sldId="261"/>
            <ac:spMk id="2" creationId="{A39D8D6E-1C25-B09A-B1F8-5065349F4233}"/>
          </ac:spMkLst>
        </pc:spChg>
        <pc:spChg chg="mod">
          <ac:chgData name="Julius Racz (2505678)" userId="S::2505678@student.uwtsd.ac.uk::5e24b669-b1c9-4fcf-9428-a9daf92b0700" providerId="AD" clId="Web-{CFF7914C-4581-F687-5AA9-23919164F334}" dt="2026-07-10T21:48:10.483" v="1242" actId="1076"/>
          <ac:spMkLst>
            <pc:docMk/>
            <pc:sldMk cId="743533856" sldId="261"/>
            <ac:spMk id="3" creationId="{63DAE430-7855-E2F2-5079-8E31B1E23472}"/>
          </ac:spMkLst>
        </pc:spChg>
        <pc:spChg chg="mod ord">
          <ac:chgData name="Julius Racz (2505678)" userId="S::2505678@student.uwtsd.ac.uk::5e24b669-b1c9-4fcf-9428-a9daf92b0700" providerId="AD" clId="Web-{CFF7914C-4581-F687-5AA9-23919164F334}" dt="2026-07-10T21:47:34.117" v="1239"/>
          <ac:spMkLst>
            <pc:docMk/>
            <pc:sldMk cId="743533856" sldId="261"/>
            <ac:spMk id="4" creationId="{D73CA0BD-0BFF-A49C-4204-46DA38823241}"/>
          </ac:spMkLst>
        </pc:spChg>
        <pc:spChg chg="del">
          <ac:chgData name="Julius Racz (2505678)" userId="S::2505678@student.uwtsd.ac.uk::5e24b669-b1c9-4fcf-9428-a9daf92b0700" providerId="AD" clId="Web-{CFF7914C-4581-F687-5AA9-23919164F334}" dt="2026-07-10T21:47:34.117" v="1239"/>
          <ac:spMkLst>
            <pc:docMk/>
            <pc:sldMk cId="743533856" sldId="261"/>
            <ac:spMk id="5" creationId="{F5A0A12D-43F9-2120-221F-51BBFF7F5C2F}"/>
          </ac:spMkLst>
        </pc:spChg>
        <pc:spChg chg="mod ord">
          <ac:chgData name="Julius Racz (2505678)" userId="S::2505678@student.uwtsd.ac.uk::5e24b669-b1c9-4fcf-9428-a9daf92b0700" providerId="AD" clId="Web-{CFF7914C-4581-F687-5AA9-23919164F334}" dt="2026-07-10T21:47:34.117" v="1239"/>
          <ac:spMkLst>
            <pc:docMk/>
            <pc:sldMk cId="743533856" sldId="261"/>
            <ac:spMk id="6" creationId="{BE5262C3-F799-EC99-51C2-79FFF224C5FD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21:48:31.063" v="1246" actId="20577"/>
          <ac:spMkLst>
            <pc:docMk/>
            <pc:sldMk cId="743533856" sldId="261"/>
            <ac:spMk id="7" creationId="{9892045E-D975-3DC0-93BF-4099A4471AA9}"/>
          </ac:spMkLst>
        </pc:spChg>
        <pc:spChg chg="add del mod">
          <ac:chgData name="Julius Racz (2505678)" userId="S::2505678@student.uwtsd.ac.uk::5e24b669-b1c9-4fcf-9428-a9daf92b0700" providerId="AD" clId="Web-{CFF7914C-4581-F687-5AA9-23919164F334}" dt="2026-07-10T21:47:46.040" v="1240"/>
          <ac:spMkLst>
            <pc:docMk/>
            <pc:sldMk cId="743533856" sldId="261"/>
            <ac:spMk id="13" creationId="{752DE2CE-5809-47EA-21F4-42F2FF074043}"/>
          </ac:spMkLst>
        </pc:spChg>
        <pc:spChg chg="add mod">
          <ac:chgData name="Julius Racz (2505678)" userId="S::2505678@student.uwtsd.ac.uk::5e24b669-b1c9-4fcf-9428-a9daf92b0700" providerId="AD" clId="Web-{CFF7914C-4581-F687-5AA9-23919164F334}" dt="2026-07-10T21:47:34.117" v="1239"/>
          <ac:spMkLst>
            <pc:docMk/>
            <pc:sldMk cId="743533856" sldId="261"/>
            <ac:spMk id="15" creationId="{AD1DF4C3-B430-B346-6C11-5A360E63D4D8}"/>
          </ac:spMkLst>
        </pc:spChg>
        <pc:picChg chg="add mod">
          <ac:chgData name="Julius Racz (2505678)" userId="S::2505678@student.uwtsd.ac.uk::5e24b669-b1c9-4fcf-9428-a9daf92b0700" providerId="AD" clId="Web-{CFF7914C-4581-F687-5AA9-23919164F334}" dt="2026-07-10T21:47:54.433" v="1241" actId="14100"/>
          <ac:picMkLst>
            <pc:docMk/>
            <pc:sldMk cId="743533856" sldId="261"/>
            <ac:picMk id="8" creationId="{07DC72D5-43CA-5414-E91D-9F687DA5BFB7}"/>
          </ac:picMkLst>
        </pc:picChg>
      </pc:sldChg>
    </pc:docChg>
  </pc:docChgLst>
  <pc:docChgLst>
    <pc:chgData name="Julius Racz (2505678)" userId="S::2505678@student.uwtsd.ac.uk::5e24b669-b1c9-4fcf-9428-a9daf92b0700" providerId="AD" clId="Web-{F6FCFB67-1A6E-678A-E3C5-916EF2B738D6}"/>
    <pc:docChg chg="mod addSld modSld addMainMaster delMainMaster">
      <pc:chgData name="Julius Racz (2505678)" userId="S::2505678@student.uwtsd.ac.uk::5e24b669-b1c9-4fcf-9428-a9daf92b0700" providerId="AD" clId="Web-{F6FCFB67-1A6E-678A-E3C5-916EF2B738D6}" dt="2026-07-10T14:28:06.347" v="162" actId="14100"/>
      <pc:docMkLst>
        <pc:docMk/>
      </pc:docMkLst>
      <pc:sldChg chg="addSp delSp modSp mod setBg modClrScheme chgLayout">
        <pc:chgData name="Julius Racz (2505678)" userId="S::2505678@student.uwtsd.ac.uk::5e24b669-b1c9-4fcf-9428-a9daf92b0700" providerId="AD" clId="Web-{F6FCFB67-1A6E-678A-E3C5-916EF2B738D6}" dt="2026-07-10T14:25:23.881" v="127" actId="1076"/>
        <pc:sldMkLst>
          <pc:docMk/>
          <pc:sldMk cId="109857222" sldId="256"/>
        </pc:sldMkLst>
        <pc:spChg chg="mod ord">
          <ac:chgData name="Julius Racz (2505678)" userId="S::2505678@student.uwtsd.ac.uk::5e24b669-b1c9-4fcf-9428-a9daf92b0700" providerId="AD" clId="Web-{F6FCFB67-1A6E-678A-E3C5-916EF2B738D6}" dt="2026-07-10T14:25:23.881" v="127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ulius Racz (2505678)" userId="S::2505678@student.uwtsd.ac.uk::5e24b669-b1c9-4fcf-9428-a9daf92b0700" providerId="AD" clId="Web-{F6FCFB67-1A6E-678A-E3C5-916EF2B738D6}" dt="2026-07-10T14:16:13.868" v="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ulius Racz (2505678)" userId="S::2505678@student.uwtsd.ac.uk::5e24b669-b1c9-4fcf-9428-a9daf92b0700" providerId="AD" clId="Web-{F6FCFB67-1A6E-678A-E3C5-916EF2B738D6}" dt="2026-07-10T14:25:16.333" v="126" actId="1076"/>
          <ac:spMkLst>
            <pc:docMk/>
            <pc:sldMk cId="109857222" sldId="256"/>
            <ac:spMk id="4" creationId="{CEC63749-B345-0E66-58EB-F438727A95EC}"/>
          </ac:spMkLst>
        </pc:spChg>
        <pc:picChg chg="add del mod">
          <ac:chgData name="Julius Racz (2505678)" userId="S::2505678@student.uwtsd.ac.uk::5e24b669-b1c9-4fcf-9428-a9daf92b0700" providerId="AD" clId="Web-{F6FCFB67-1A6E-678A-E3C5-916EF2B738D6}" dt="2026-07-10T14:22:45.977" v="114"/>
          <ac:picMkLst>
            <pc:docMk/>
            <pc:sldMk cId="109857222" sldId="256"/>
            <ac:picMk id="5" creationId="{69E2A91F-D5C1-C3F8-8B26-7F2AA287CF4C}"/>
          </ac:picMkLst>
        </pc:picChg>
      </pc:sldChg>
      <pc:sldChg chg="addSp delSp modSp new">
        <pc:chgData name="Julius Racz (2505678)" userId="S::2505678@student.uwtsd.ac.uk::5e24b669-b1c9-4fcf-9428-a9daf92b0700" providerId="AD" clId="Web-{F6FCFB67-1A6E-678A-E3C5-916EF2B738D6}" dt="2026-07-10T14:28:06.347" v="162" actId="14100"/>
        <pc:sldMkLst>
          <pc:docMk/>
          <pc:sldMk cId="1150637516" sldId="257"/>
        </pc:sldMkLst>
        <pc:spChg chg="mod">
          <ac:chgData name="Julius Racz (2505678)" userId="S::2505678@student.uwtsd.ac.uk::5e24b669-b1c9-4fcf-9428-a9daf92b0700" providerId="AD" clId="Web-{F6FCFB67-1A6E-678A-E3C5-916EF2B738D6}" dt="2026-07-10T14:26:22.823" v="139" actId="14100"/>
          <ac:spMkLst>
            <pc:docMk/>
            <pc:sldMk cId="1150637516" sldId="257"/>
            <ac:spMk id="2" creationId="{B1BB2D34-5DBF-D204-8D97-41121C63273A}"/>
          </ac:spMkLst>
        </pc:spChg>
        <pc:spChg chg="del">
          <ac:chgData name="Julius Racz (2505678)" userId="S::2505678@student.uwtsd.ac.uk::5e24b669-b1c9-4fcf-9428-a9daf92b0700" providerId="AD" clId="Web-{F6FCFB67-1A6E-678A-E3C5-916EF2B738D6}" dt="2026-07-10T14:26:48.169" v="140"/>
          <ac:spMkLst>
            <pc:docMk/>
            <pc:sldMk cId="1150637516" sldId="257"/>
            <ac:spMk id="3" creationId="{616523BD-67FD-D4CA-0836-4E7CCB186807}"/>
          </ac:spMkLst>
        </pc:spChg>
        <pc:spChg chg="add mod">
          <ac:chgData name="Julius Racz (2505678)" userId="S::2505678@student.uwtsd.ac.uk::5e24b669-b1c9-4fcf-9428-a9daf92b0700" providerId="AD" clId="Web-{F6FCFB67-1A6E-678A-E3C5-916EF2B738D6}" dt="2026-07-10T14:28:06.347" v="162" actId="14100"/>
          <ac:spMkLst>
            <pc:docMk/>
            <pc:sldMk cId="1150637516" sldId="257"/>
            <ac:spMk id="7" creationId="{19087162-3A31-C221-001A-8B670E3B0D77}"/>
          </ac:spMkLst>
        </pc:spChg>
      </pc:sldChg>
      <pc:sldMasterChg chg="del delSldLayout">
        <pc:chgData name="Julius Racz (2505678)" userId="S::2505678@student.uwtsd.ac.uk::5e24b669-b1c9-4fcf-9428-a9daf92b0700" providerId="AD" clId="Web-{F6FCFB67-1A6E-678A-E3C5-916EF2B738D6}" dt="2026-07-10T14:16:34.979" v="8"/>
        <pc:sldMasterMkLst>
          <pc:docMk/>
          <pc:sldMasterMk cId="2460954070" sldId="2147483660"/>
        </pc:sldMasterMkLst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ulius Racz (2505678)" userId="S::2505678@student.uwtsd.ac.uk::5e24b669-b1c9-4fcf-9428-a9daf92b0700" providerId="AD" clId="Web-{F6FCFB67-1A6E-678A-E3C5-916EF2B738D6}" dt="2026-07-10T14:16:34.979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6:36.807" v="9"/>
        <pc:sldMasterMkLst>
          <pc:docMk/>
          <pc:sldMasterMk cId="88621756" sldId="2147483672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1026087238" sldId="214748367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1917744436" sldId="214748367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2124904896" sldId="214748367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3262619690" sldId="214748367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3321697601" sldId="214748367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2047567108" sldId="214748367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3889237753" sldId="214748367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1610332692" sldId="214748368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3615853335" sldId="214748368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1879296327" sldId="214748368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6.807" v="9"/>
          <pc:sldLayoutMkLst>
            <pc:docMk/>
            <pc:sldMasterMk cId="88621756" sldId="2147483672"/>
            <pc:sldLayoutMk cId="1079576489" sldId="2147483683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6:38.417" v="10"/>
        <pc:sldMasterMkLst>
          <pc:docMk/>
          <pc:sldMasterMk cId="1580929485" sldId="2147483684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628648768" sldId="214748368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153465440" sldId="214748368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2946656302" sldId="214748368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2307570919" sldId="214748368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3807695965" sldId="214748368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126334840" sldId="214748369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1521222268" sldId="214748369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1077119564" sldId="214748369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684063141" sldId="214748369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3990054555" sldId="214748369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38.417" v="10"/>
          <pc:sldLayoutMkLst>
            <pc:docMk/>
            <pc:sldMasterMk cId="1580929485" sldId="2147483684"/>
            <pc:sldLayoutMk cId="843847623" sldId="2147483695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6:44.011" v="11"/>
        <pc:sldMasterMkLst>
          <pc:docMk/>
          <pc:sldMasterMk cId="2770013370" sldId="2147483696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2473623910" sldId="214748369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2550890823" sldId="214748369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1401641438" sldId="214748369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3348639223" sldId="214748370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2734205090" sldId="214748370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3804524668" sldId="214748370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1823270625" sldId="214748370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218214161" sldId="214748370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2312357260" sldId="214748370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3438875183" sldId="214748370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4.011" v="11"/>
          <pc:sldLayoutMkLst>
            <pc:docMk/>
            <pc:sldMasterMk cId="2770013370" sldId="2147483696"/>
            <pc:sldLayoutMk cId="3091627773" sldId="2147483707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6:46.339" v="12"/>
        <pc:sldMasterMkLst>
          <pc:docMk/>
          <pc:sldMasterMk cId="3781280999" sldId="2147483708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2246106427" sldId="214748370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1446826255" sldId="214748371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1164570439" sldId="214748371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966827942" sldId="214748371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3697470174" sldId="214748371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2003974607" sldId="214748371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4172917140" sldId="214748371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1613256465" sldId="214748371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51460323" sldId="214748371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460357332" sldId="214748371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6.339" v="12"/>
          <pc:sldLayoutMkLst>
            <pc:docMk/>
            <pc:sldMasterMk cId="3781280999" sldId="2147483708"/>
            <pc:sldLayoutMk cId="476828782" sldId="2147483719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6:48.777" v="13"/>
        <pc:sldMasterMkLst>
          <pc:docMk/>
          <pc:sldMasterMk cId="1092639294" sldId="2147483720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3844846289" sldId="214748372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2399460716" sldId="214748372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3465365212" sldId="214748372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1730235094" sldId="214748372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2703139128" sldId="214748372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722060194" sldId="214748372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4279179611" sldId="214748372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1584859437" sldId="214748372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1685713902" sldId="214748372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3032452013" sldId="214748373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6:48.777" v="13"/>
          <pc:sldLayoutMkLst>
            <pc:docMk/>
            <pc:sldMasterMk cId="1092639294" sldId="2147483720"/>
            <pc:sldLayoutMk cId="31200706" sldId="2147483731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7:27.155" v="14"/>
        <pc:sldMasterMkLst>
          <pc:docMk/>
          <pc:sldMasterMk cId="3280318882" sldId="2147483732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2285381760" sldId="214748373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2767150704" sldId="214748373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630636516" sldId="214748373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1486954803" sldId="214748373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1525002170" sldId="214748373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831062171" sldId="214748373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261656977" sldId="214748373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2733614105" sldId="214748374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1444053551" sldId="214748374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3524847517" sldId="214748374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27.155" v="14"/>
          <pc:sldLayoutMkLst>
            <pc:docMk/>
            <pc:sldMasterMk cId="3280318882" sldId="2147483732"/>
            <pc:sldLayoutMk cId="3001546865" sldId="2147483743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7:34.577" v="15"/>
        <pc:sldMasterMkLst>
          <pc:docMk/>
          <pc:sldMasterMk cId="162686240" sldId="2147483744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316323954" sldId="214748374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2484870741" sldId="214748374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263559632" sldId="214748374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3752078814" sldId="214748374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1111803996" sldId="214748374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3306991155" sldId="214748375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3083903018" sldId="214748375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845549931" sldId="214748375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1862428426" sldId="214748375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1873649202" sldId="214748375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34.577" v="15"/>
          <pc:sldLayoutMkLst>
            <pc:docMk/>
            <pc:sldMasterMk cId="162686240" sldId="2147483744"/>
            <pc:sldLayoutMk cId="2613043260" sldId="2147483755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17:45.656" v="16"/>
        <pc:sldMasterMkLst>
          <pc:docMk/>
          <pc:sldMasterMk cId="1407288021" sldId="2147483756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2954128854" sldId="214748375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466216400" sldId="214748375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4097080879" sldId="214748375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3427177420" sldId="214748376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3865356446" sldId="214748376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249369316" sldId="214748376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3369487768" sldId="214748376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494852783" sldId="214748376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4161463046" sldId="214748376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2448539033" sldId="214748376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17:45.656" v="16"/>
          <pc:sldLayoutMkLst>
            <pc:docMk/>
            <pc:sldMasterMk cId="1407288021" sldId="2147483756"/>
            <pc:sldLayoutMk cId="2108942590" sldId="2147483767"/>
          </pc:sldLayoutMkLst>
        </pc:sldLayoutChg>
      </pc:sldMasterChg>
      <pc:sldMasterChg chg="add del addSldLayout delSldLayout modSldLayout">
        <pc:chgData name="Julius Racz (2505678)" userId="S::2505678@student.uwtsd.ac.uk::5e24b669-b1c9-4fcf-9428-a9daf92b0700" providerId="AD" clId="Web-{F6FCFB67-1A6E-678A-E3C5-916EF2B738D6}" dt="2026-07-10T14:23:01.479" v="115"/>
        <pc:sldMasterMkLst>
          <pc:docMk/>
          <pc:sldMasterMk cId="1686406778" sldId="2147483768"/>
        </pc:sldMasterMkLst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940461158" sldId="214748376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280228674" sldId="214748377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1903235488" sldId="214748377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513338061" sldId="2147483772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1572545271" sldId="2147483773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17837063" sldId="2147483774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2890163448" sldId="2147483775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4239123901" sldId="2147483776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4056667643" sldId="2147483777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240777288" sldId="2147483778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619109545" sldId="2147483779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1117726450" sldId="2147483780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3632197545" sldId="2147483781"/>
          </pc:sldLayoutMkLst>
        </pc:sldLayoutChg>
        <pc:sldLayoutChg chg="add del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1686406778" sldId="2147483768"/>
            <pc:sldLayoutMk cId="2673752825" sldId="2147483782"/>
          </pc:sldLayoutMkLst>
        </pc:sldLayoutChg>
      </pc:sldMasterChg>
      <pc:sldMasterChg chg="add addSldLayout modSldLayout">
        <pc:chgData name="Julius Racz (2505678)" userId="S::2505678@student.uwtsd.ac.uk::5e24b669-b1c9-4fcf-9428-a9daf92b0700" providerId="AD" clId="Web-{F6FCFB67-1A6E-678A-E3C5-916EF2B738D6}" dt="2026-07-10T14:23:01.479" v="115"/>
        <pc:sldMasterMkLst>
          <pc:docMk/>
          <pc:sldMasterMk cId="803712793" sldId="2147483783"/>
        </pc:sldMasterMkLst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2197218855" sldId="2147483784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408845890" sldId="2147483785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1924357981" sldId="2147483786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1212562015" sldId="2147483787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3177164415" sldId="2147483788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2617848135" sldId="2147483789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3373437835" sldId="2147483790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2588499026" sldId="2147483791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4152865999" sldId="2147483792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3710770201" sldId="2147483793"/>
          </pc:sldLayoutMkLst>
        </pc:sldLayoutChg>
        <pc:sldLayoutChg chg="add mod replId">
          <pc:chgData name="Julius Racz (2505678)" userId="S::2505678@student.uwtsd.ac.uk::5e24b669-b1c9-4fcf-9428-a9daf92b0700" providerId="AD" clId="Web-{F6FCFB67-1A6E-678A-E3C5-916EF2B738D6}" dt="2026-07-10T14:23:01.479" v="115"/>
          <pc:sldLayoutMkLst>
            <pc:docMk/>
            <pc:sldMasterMk cId="803712793" sldId="2147483783"/>
            <pc:sldLayoutMk cId="544676283" sldId="214748379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A30E03-08F6-4C2E-8FC4-96524CEF5DD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5330124-2EBA-46B2-9011-807E718B6C23}">
      <dgm:prSet/>
      <dgm:spPr/>
      <dgm:t>
        <a:bodyPr/>
        <a:lstStyle/>
        <a:p>
          <a:r>
            <a:rPr lang="en-GB"/>
            <a:t>Funding Required</a:t>
          </a:r>
          <a:endParaRPr lang="en-US"/>
        </a:p>
      </dgm:t>
    </dgm:pt>
    <dgm:pt modelId="{A112B246-326B-4779-912D-032AE0CE2EA5}" type="parTrans" cxnId="{2C851337-A2D5-472E-AFB4-34B45FD07483}">
      <dgm:prSet/>
      <dgm:spPr/>
      <dgm:t>
        <a:bodyPr/>
        <a:lstStyle/>
        <a:p>
          <a:endParaRPr lang="en-US"/>
        </a:p>
      </dgm:t>
    </dgm:pt>
    <dgm:pt modelId="{6A9C5010-6C95-4494-A5A2-5F7A484D1071}" type="sibTrans" cxnId="{2C851337-A2D5-472E-AFB4-34B45FD07483}">
      <dgm:prSet/>
      <dgm:spPr/>
      <dgm:t>
        <a:bodyPr/>
        <a:lstStyle/>
        <a:p>
          <a:endParaRPr lang="en-US"/>
        </a:p>
      </dgm:t>
    </dgm:pt>
    <dgm:pt modelId="{5AEB69EA-CEBF-49C4-B8F4-9F196082F332}">
      <dgm:prSet/>
      <dgm:spPr/>
      <dgm:t>
        <a:bodyPr/>
        <a:lstStyle/>
        <a:p>
          <a:r>
            <a:rPr lang="en-GB"/>
            <a:t>£42,000</a:t>
          </a:r>
          <a:endParaRPr lang="en-US"/>
        </a:p>
      </dgm:t>
    </dgm:pt>
    <dgm:pt modelId="{666BDA33-5E6C-4231-BFC1-C5CF2870A348}" type="parTrans" cxnId="{8BCB38B1-54DF-480D-A6F5-70779AADB5AC}">
      <dgm:prSet/>
      <dgm:spPr/>
      <dgm:t>
        <a:bodyPr/>
        <a:lstStyle/>
        <a:p>
          <a:endParaRPr lang="en-US"/>
        </a:p>
      </dgm:t>
    </dgm:pt>
    <dgm:pt modelId="{8A2AD82F-971D-439F-BB8D-66B3989AF482}" type="sibTrans" cxnId="{8BCB38B1-54DF-480D-A6F5-70779AADB5AC}">
      <dgm:prSet/>
      <dgm:spPr/>
      <dgm:t>
        <a:bodyPr/>
        <a:lstStyle/>
        <a:p>
          <a:endParaRPr lang="en-US"/>
        </a:p>
      </dgm:t>
    </dgm:pt>
    <dgm:pt modelId="{30695D5C-3E6F-434E-94C9-94671CCC4476}">
      <dgm:prSet/>
      <dgm:spPr/>
      <dgm:t>
        <a:bodyPr/>
        <a:lstStyle/>
        <a:p>
          <a:r>
            <a:rPr lang="en-GB"/>
            <a:t>Funding allocation</a:t>
          </a:r>
          <a:endParaRPr lang="en-US"/>
        </a:p>
      </dgm:t>
    </dgm:pt>
    <dgm:pt modelId="{02946AA5-50EB-4794-A14C-D63AE173C5BF}" type="parTrans" cxnId="{982A9539-1C3F-43BB-9528-CF49E1BBEEBE}">
      <dgm:prSet/>
      <dgm:spPr/>
      <dgm:t>
        <a:bodyPr/>
        <a:lstStyle/>
        <a:p>
          <a:endParaRPr lang="en-US"/>
        </a:p>
      </dgm:t>
    </dgm:pt>
    <dgm:pt modelId="{BE4CE5AA-B3EA-47B3-A5DE-D9E02911DC49}" type="sibTrans" cxnId="{982A9539-1C3F-43BB-9528-CF49E1BBEEBE}">
      <dgm:prSet/>
      <dgm:spPr/>
      <dgm:t>
        <a:bodyPr/>
        <a:lstStyle/>
        <a:p>
          <a:endParaRPr lang="en-US"/>
        </a:p>
      </dgm:t>
    </dgm:pt>
    <dgm:pt modelId="{C7F57353-9245-49B2-ACEB-1082E768DD80}">
      <dgm:prSet/>
      <dgm:spPr/>
      <dgm:t>
        <a:bodyPr/>
        <a:lstStyle/>
        <a:p>
          <a:r>
            <a:rPr lang="en-GB"/>
            <a:t>How the £42000 start up the funding will be used</a:t>
          </a:r>
          <a:endParaRPr lang="en-US"/>
        </a:p>
      </dgm:t>
    </dgm:pt>
    <dgm:pt modelId="{77D4DC66-E68B-4FA7-9258-AF8B2CB3364B}" type="parTrans" cxnId="{4AA801D7-86F9-47EE-99A4-AEFC60C521C9}">
      <dgm:prSet/>
      <dgm:spPr/>
      <dgm:t>
        <a:bodyPr/>
        <a:lstStyle/>
        <a:p>
          <a:endParaRPr lang="en-US"/>
        </a:p>
      </dgm:t>
    </dgm:pt>
    <dgm:pt modelId="{FFB426F1-9589-4A18-A03C-457488395772}" type="sibTrans" cxnId="{4AA801D7-86F9-47EE-99A4-AEFC60C521C9}">
      <dgm:prSet/>
      <dgm:spPr/>
      <dgm:t>
        <a:bodyPr/>
        <a:lstStyle/>
        <a:p>
          <a:endParaRPr lang="en-US"/>
        </a:p>
      </dgm:t>
    </dgm:pt>
    <dgm:pt modelId="{958BC3BB-EABF-4FF5-8443-C7D002A38399}" type="pres">
      <dgm:prSet presAssocID="{3BA30E03-08F6-4C2E-8FC4-96524CEF5DD5}" presName="outerComposite" presStyleCnt="0">
        <dgm:presLayoutVars>
          <dgm:chMax val="5"/>
          <dgm:dir/>
          <dgm:resizeHandles val="exact"/>
        </dgm:presLayoutVars>
      </dgm:prSet>
      <dgm:spPr/>
    </dgm:pt>
    <dgm:pt modelId="{71546C96-1C94-436A-ACFB-29D782F39124}" type="pres">
      <dgm:prSet presAssocID="{3BA30E03-08F6-4C2E-8FC4-96524CEF5DD5}" presName="dummyMaxCanvas" presStyleCnt="0">
        <dgm:presLayoutVars/>
      </dgm:prSet>
      <dgm:spPr/>
    </dgm:pt>
    <dgm:pt modelId="{093E2010-162E-4F33-90FB-0904E9A6A60E}" type="pres">
      <dgm:prSet presAssocID="{3BA30E03-08F6-4C2E-8FC4-96524CEF5DD5}" presName="FourNodes_1" presStyleLbl="node1" presStyleIdx="0" presStyleCnt="4">
        <dgm:presLayoutVars>
          <dgm:bulletEnabled val="1"/>
        </dgm:presLayoutVars>
      </dgm:prSet>
      <dgm:spPr/>
    </dgm:pt>
    <dgm:pt modelId="{7D0B2971-4962-4A15-993F-950E10F1B453}" type="pres">
      <dgm:prSet presAssocID="{3BA30E03-08F6-4C2E-8FC4-96524CEF5DD5}" presName="FourNodes_2" presStyleLbl="node1" presStyleIdx="1" presStyleCnt="4">
        <dgm:presLayoutVars>
          <dgm:bulletEnabled val="1"/>
        </dgm:presLayoutVars>
      </dgm:prSet>
      <dgm:spPr/>
    </dgm:pt>
    <dgm:pt modelId="{57DEDEC6-671B-4111-9234-9B4A7AD29735}" type="pres">
      <dgm:prSet presAssocID="{3BA30E03-08F6-4C2E-8FC4-96524CEF5DD5}" presName="FourNodes_3" presStyleLbl="node1" presStyleIdx="2" presStyleCnt="4">
        <dgm:presLayoutVars>
          <dgm:bulletEnabled val="1"/>
        </dgm:presLayoutVars>
      </dgm:prSet>
      <dgm:spPr/>
    </dgm:pt>
    <dgm:pt modelId="{283793EC-F3C1-4EF1-8F3C-5B211A7D08F6}" type="pres">
      <dgm:prSet presAssocID="{3BA30E03-08F6-4C2E-8FC4-96524CEF5DD5}" presName="FourNodes_4" presStyleLbl="node1" presStyleIdx="3" presStyleCnt="4">
        <dgm:presLayoutVars>
          <dgm:bulletEnabled val="1"/>
        </dgm:presLayoutVars>
      </dgm:prSet>
      <dgm:spPr/>
    </dgm:pt>
    <dgm:pt modelId="{5BCA273B-1562-4FE4-B615-0515FD45911C}" type="pres">
      <dgm:prSet presAssocID="{3BA30E03-08F6-4C2E-8FC4-96524CEF5DD5}" presName="FourConn_1-2" presStyleLbl="fgAccFollowNode1" presStyleIdx="0" presStyleCnt="3">
        <dgm:presLayoutVars>
          <dgm:bulletEnabled val="1"/>
        </dgm:presLayoutVars>
      </dgm:prSet>
      <dgm:spPr/>
    </dgm:pt>
    <dgm:pt modelId="{FF04C0F3-A8DD-49D4-AA87-2E82DE24CDBF}" type="pres">
      <dgm:prSet presAssocID="{3BA30E03-08F6-4C2E-8FC4-96524CEF5DD5}" presName="FourConn_2-3" presStyleLbl="fgAccFollowNode1" presStyleIdx="1" presStyleCnt="3">
        <dgm:presLayoutVars>
          <dgm:bulletEnabled val="1"/>
        </dgm:presLayoutVars>
      </dgm:prSet>
      <dgm:spPr/>
    </dgm:pt>
    <dgm:pt modelId="{1853FBC9-2D6D-4DC0-B3B5-BDEAA5FD95FC}" type="pres">
      <dgm:prSet presAssocID="{3BA30E03-08F6-4C2E-8FC4-96524CEF5DD5}" presName="FourConn_3-4" presStyleLbl="fgAccFollowNode1" presStyleIdx="2" presStyleCnt="3">
        <dgm:presLayoutVars>
          <dgm:bulletEnabled val="1"/>
        </dgm:presLayoutVars>
      </dgm:prSet>
      <dgm:spPr/>
    </dgm:pt>
    <dgm:pt modelId="{FFA296D6-3258-420B-99C3-D00F2E68BE40}" type="pres">
      <dgm:prSet presAssocID="{3BA30E03-08F6-4C2E-8FC4-96524CEF5DD5}" presName="FourNodes_1_text" presStyleLbl="node1" presStyleIdx="3" presStyleCnt="4">
        <dgm:presLayoutVars>
          <dgm:bulletEnabled val="1"/>
        </dgm:presLayoutVars>
      </dgm:prSet>
      <dgm:spPr/>
    </dgm:pt>
    <dgm:pt modelId="{D156ED39-D192-4C79-9971-9AC7E756CF5A}" type="pres">
      <dgm:prSet presAssocID="{3BA30E03-08F6-4C2E-8FC4-96524CEF5DD5}" presName="FourNodes_2_text" presStyleLbl="node1" presStyleIdx="3" presStyleCnt="4">
        <dgm:presLayoutVars>
          <dgm:bulletEnabled val="1"/>
        </dgm:presLayoutVars>
      </dgm:prSet>
      <dgm:spPr/>
    </dgm:pt>
    <dgm:pt modelId="{90AB1524-803B-4AE0-ABA9-46C6F0102AC2}" type="pres">
      <dgm:prSet presAssocID="{3BA30E03-08F6-4C2E-8FC4-96524CEF5DD5}" presName="FourNodes_3_text" presStyleLbl="node1" presStyleIdx="3" presStyleCnt="4">
        <dgm:presLayoutVars>
          <dgm:bulletEnabled val="1"/>
        </dgm:presLayoutVars>
      </dgm:prSet>
      <dgm:spPr/>
    </dgm:pt>
    <dgm:pt modelId="{5CFF3BFB-FB21-4C17-A8E1-E0F13B7DDE40}" type="pres">
      <dgm:prSet presAssocID="{3BA30E03-08F6-4C2E-8FC4-96524CEF5DD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B321512-ECAB-4B84-9C4C-9946D4EEA602}" type="presOf" srcId="{30695D5C-3E6F-434E-94C9-94671CCC4476}" destId="{90AB1524-803B-4AE0-ABA9-46C6F0102AC2}" srcOrd="1" destOrd="0" presId="urn:microsoft.com/office/officeart/2005/8/layout/vProcess5"/>
    <dgm:cxn modelId="{2C851337-A2D5-472E-AFB4-34B45FD07483}" srcId="{3BA30E03-08F6-4C2E-8FC4-96524CEF5DD5}" destId="{55330124-2EBA-46B2-9011-807E718B6C23}" srcOrd="0" destOrd="0" parTransId="{A112B246-326B-4779-912D-032AE0CE2EA5}" sibTransId="{6A9C5010-6C95-4494-A5A2-5F7A484D1071}"/>
    <dgm:cxn modelId="{982A9539-1C3F-43BB-9528-CF49E1BBEEBE}" srcId="{3BA30E03-08F6-4C2E-8FC4-96524CEF5DD5}" destId="{30695D5C-3E6F-434E-94C9-94671CCC4476}" srcOrd="2" destOrd="0" parTransId="{02946AA5-50EB-4794-A14C-D63AE173C5BF}" sibTransId="{BE4CE5AA-B3EA-47B3-A5DE-D9E02911DC49}"/>
    <dgm:cxn modelId="{EC7F6159-2927-4206-B6AF-7C270F878171}" type="presOf" srcId="{C7F57353-9245-49B2-ACEB-1082E768DD80}" destId="{283793EC-F3C1-4EF1-8F3C-5B211A7D08F6}" srcOrd="0" destOrd="0" presId="urn:microsoft.com/office/officeart/2005/8/layout/vProcess5"/>
    <dgm:cxn modelId="{085AB485-710C-4844-A70B-9281F891C768}" type="presOf" srcId="{5AEB69EA-CEBF-49C4-B8F4-9F196082F332}" destId="{D156ED39-D192-4C79-9971-9AC7E756CF5A}" srcOrd="1" destOrd="0" presId="urn:microsoft.com/office/officeart/2005/8/layout/vProcess5"/>
    <dgm:cxn modelId="{A94BE585-0F27-4642-954F-74265FA7CC38}" type="presOf" srcId="{BE4CE5AA-B3EA-47B3-A5DE-D9E02911DC49}" destId="{1853FBC9-2D6D-4DC0-B3B5-BDEAA5FD95FC}" srcOrd="0" destOrd="0" presId="urn:microsoft.com/office/officeart/2005/8/layout/vProcess5"/>
    <dgm:cxn modelId="{0B6ED795-EC66-48AA-A615-D7E9A474A13E}" type="presOf" srcId="{55330124-2EBA-46B2-9011-807E718B6C23}" destId="{FFA296D6-3258-420B-99C3-D00F2E68BE40}" srcOrd="1" destOrd="0" presId="urn:microsoft.com/office/officeart/2005/8/layout/vProcess5"/>
    <dgm:cxn modelId="{69B71296-9421-49DA-A00B-83821D912B43}" type="presOf" srcId="{6A9C5010-6C95-4494-A5A2-5F7A484D1071}" destId="{5BCA273B-1562-4FE4-B615-0515FD45911C}" srcOrd="0" destOrd="0" presId="urn:microsoft.com/office/officeart/2005/8/layout/vProcess5"/>
    <dgm:cxn modelId="{EE560497-8525-4CC3-BFB7-6BD623EBA8D0}" type="presOf" srcId="{30695D5C-3E6F-434E-94C9-94671CCC4476}" destId="{57DEDEC6-671B-4111-9234-9B4A7AD29735}" srcOrd="0" destOrd="0" presId="urn:microsoft.com/office/officeart/2005/8/layout/vProcess5"/>
    <dgm:cxn modelId="{E41D8DAF-9406-4EAB-AACD-DA6B26691AA4}" type="presOf" srcId="{8A2AD82F-971D-439F-BB8D-66B3989AF482}" destId="{FF04C0F3-A8DD-49D4-AA87-2E82DE24CDBF}" srcOrd="0" destOrd="0" presId="urn:microsoft.com/office/officeart/2005/8/layout/vProcess5"/>
    <dgm:cxn modelId="{8BCB38B1-54DF-480D-A6F5-70779AADB5AC}" srcId="{3BA30E03-08F6-4C2E-8FC4-96524CEF5DD5}" destId="{5AEB69EA-CEBF-49C4-B8F4-9F196082F332}" srcOrd="1" destOrd="0" parTransId="{666BDA33-5E6C-4231-BFC1-C5CF2870A348}" sibTransId="{8A2AD82F-971D-439F-BB8D-66B3989AF482}"/>
    <dgm:cxn modelId="{4AA801D7-86F9-47EE-99A4-AEFC60C521C9}" srcId="{3BA30E03-08F6-4C2E-8FC4-96524CEF5DD5}" destId="{C7F57353-9245-49B2-ACEB-1082E768DD80}" srcOrd="3" destOrd="0" parTransId="{77D4DC66-E68B-4FA7-9258-AF8B2CB3364B}" sibTransId="{FFB426F1-9589-4A18-A03C-457488395772}"/>
    <dgm:cxn modelId="{BD2E38ED-1F9E-49BC-92E7-0E2578C656A1}" type="presOf" srcId="{C7F57353-9245-49B2-ACEB-1082E768DD80}" destId="{5CFF3BFB-FB21-4C17-A8E1-E0F13B7DDE40}" srcOrd="1" destOrd="0" presId="urn:microsoft.com/office/officeart/2005/8/layout/vProcess5"/>
    <dgm:cxn modelId="{59F8F0ED-7863-46A2-8B0A-23C68957D857}" type="presOf" srcId="{55330124-2EBA-46B2-9011-807E718B6C23}" destId="{093E2010-162E-4F33-90FB-0904E9A6A60E}" srcOrd="0" destOrd="0" presId="urn:microsoft.com/office/officeart/2005/8/layout/vProcess5"/>
    <dgm:cxn modelId="{6EB954F1-929F-47A1-A965-EC2BFB27B86E}" type="presOf" srcId="{3BA30E03-08F6-4C2E-8FC4-96524CEF5DD5}" destId="{958BC3BB-EABF-4FF5-8443-C7D002A38399}" srcOrd="0" destOrd="0" presId="urn:microsoft.com/office/officeart/2005/8/layout/vProcess5"/>
    <dgm:cxn modelId="{1D93ADF2-5955-424A-9661-33EBE0344594}" type="presOf" srcId="{5AEB69EA-CEBF-49C4-B8F4-9F196082F332}" destId="{7D0B2971-4962-4A15-993F-950E10F1B453}" srcOrd="0" destOrd="0" presId="urn:microsoft.com/office/officeart/2005/8/layout/vProcess5"/>
    <dgm:cxn modelId="{94D18D06-A5F8-4C45-A7C2-9128B2F75F1F}" type="presParOf" srcId="{958BC3BB-EABF-4FF5-8443-C7D002A38399}" destId="{71546C96-1C94-436A-ACFB-29D782F39124}" srcOrd="0" destOrd="0" presId="urn:microsoft.com/office/officeart/2005/8/layout/vProcess5"/>
    <dgm:cxn modelId="{E1CBD0A7-0BF5-4831-9CF3-803347C491A8}" type="presParOf" srcId="{958BC3BB-EABF-4FF5-8443-C7D002A38399}" destId="{093E2010-162E-4F33-90FB-0904E9A6A60E}" srcOrd="1" destOrd="0" presId="urn:microsoft.com/office/officeart/2005/8/layout/vProcess5"/>
    <dgm:cxn modelId="{7F23959C-7FF6-4881-BED6-9A430564B90C}" type="presParOf" srcId="{958BC3BB-EABF-4FF5-8443-C7D002A38399}" destId="{7D0B2971-4962-4A15-993F-950E10F1B453}" srcOrd="2" destOrd="0" presId="urn:microsoft.com/office/officeart/2005/8/layout/vProcess5"/>
    <dgm:cxn modelId="{5746BB49-5526-4288-9CE9-7F033729DD90}" type="presParOf" srcId="{958BC3BB-EABF-4FF5-8443-C7D002A38399}" destId="{57DEDEC6-671B-4111-9234-9B4A7AD29735}" srcOrd="3" destOrd="0" presId="urn:microsoft.com/office/officeart/2005/8/layout/vProcess5"/>
    <dgm:cxn modelId="{5F02A871-647E-4045-80CF-44BB16FFD71F}" type="presParOf" srcId="{958BC3BB-EABF-4FF5-8443-C7D002A38399}" destId="{283793EC-F3C1-4EF1-8F3C-5B211A7D08F6}" srcOrd="4" destOrd="0" presId="urn:microsoft.com/office/officeart/2005/8/layout/vProcess5"/>
    <dgm:cxn modelId="{8B9D25ED-606E-4821-AF79-2B6D7DDFCCC0}" type="presParOf" srcId="{958BC3BB-EABF-4FF5-8443-C7D002A38399}" destId="{5BCA273B-1562-4FE4-B615-0515FD45911C}" srcOrd="5" destOrd="0" presId="urn:microsoft.com/office/officeart/2005/8/layout/vProcess5"/>
    <dgm:cxn modelId="{406B1953-8030-4D47-861D-7319BFFF8142}" type="presParOf" srcId="{958BC3BB-EABF-4FF5-8443-C7D002A38399}" destId="{FF04C0F3-A8DD-49D4-AA87-2E82DE24CDBF}" srcOrd="6" destOrd="0" presId="urn:microsoft.com/office/officeart/2005/8/layout/vProcess5"/>
    <dgm:cxn modelId="{4A496C99-47F3-4C20-9097-2A4760BA4FC2}" type="presParOf" srcId="{958BC3BB-EABF-4FF5-8443-C7D002A38399}" destId="{1853FBC9-2D6D-4DC0-B3B5-BDEAA5FD95FC}" srcOrd="7" destOrd="0" presId="urn:microsoft.com/office/officeart/2005/8/layout/vProcess5"/>
    <dgm:cxn modelId="{CD33A5AB-95F6-4DDB-963C-2A4A5363F475}" type="presParOf" srcId="{958BC3BB-EABF-4FF5-8443-C7D002A38399}" destId="{FFA296D6-3258-420B-99C3-D00F2E68BE40}" srcOrd="8" destOrd="0" presId="urn:microsoft.com/office/officeart/2005/8/layout/vProcess5"/>
    <dgm:cxn modelId="{B2DDD851-DDA2-4D44-A4AE-8D2423E3B43A}" type="presParOf" srcId="{958BC3BB-EABF-4FF5-8443-C7D002A38399}" destId="{D156ED39-D192-4C79-9971-9AC7E756CF5A}" srcOrd="9" destOrd="0" presId="urn:microsoft.com/office/officeart/2005/8/layout/vProcess5"/>
    <dgm:cxn modelId="{575E16A5-0144-429B-9B8E-B349DD548075}" type="presParOf" srcId="{958BC3BB-EABF-4FF5-8443-C7D002A38399}" destId="{90AB1524-803B-4AE0-ABA9-46C6F0102AC2}" srcOrd="10" destOrd="0" presId="urn:microsoft.com/office/officeart/2005/8/layout/vProcess5"/>
    <dgm:cxn modelId="{C038F0AE-3BDC-4F09-9C0F-24AAB479FA7A}" type="presParOf" srcId="{958BC3BB-EABF-4FF5-8443-C7D002A38399}" destId="{5CFF3BFB-FB21-4C17-A8E1-E0F13B7DDE4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E2010-162E-4F33-90FB-0904E9A6A60E}">
      <dsp:nvSpPr>
        <dsp:cNvPr id="0" name=""/>
        <dsp:cNvSpPr/>
      </dsp:nvSpPr>
      <dsp:spPr>
        <a:xfrm>
          <a:off x="0" y="0"/>
          <a:ext cx="4749771" cy="458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Funding Required</a:t>
          </a:r>
          <a:endParaRPr lang="en-US" sz="1300" kern="1200"/>
        </a:p>
      </dsp:txBody>
      <dsp:txXfrm>
        <a:off x="13423" y="13423"/>
        <a:ext cx="4216525" cy="431434"/>
      </dsp:txXfrm>
    </dsp:sp>
    <dsp:sp modelId="{7D0B2971-4962-4A15-993F-950E10F1B453}">
      <dsp:nvSpPr>
        <dsp:cNvPr id="0" name=""/>
        <dsp:cNvSpPr/>
      </dsp:nvSpPr>
      <dsp:spPr>
        <a:xfrm>
          <a:off x="397793" y="541603"/>
          <a:ext cx="4749771" cy="458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£42,000</a:t>
          </a:r>
          <a:endParaRPr lang="en-US" sz="1300" kern="1200"/>
        </a:p>
      </dsp:txBody>
      <dsp:txXfrm>
        <a:off x="411216" y="555026"/>
        <a:ext cx="4027249" cy="431434"/>
      </dsp:txXfrm>
    </dsp:sp>
    <dsp:sp modelId="{57DEDEC6-671B-4111-9234-9B4A7AD29735}">
      <dsp:nvSpPr>
        <dsp:cNvPr id="0" name=""/>
        <dsp:cNvSpPr/>
      </dsp:nvSpPr>
      <dsp:spPr>
        <a:xfrm>
          <a:off x="789649" y="1083207"/>
          <a:ext cx="4749771" cy="458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Funding allocation</a:t>
          </a:r>
          <a:endParaRPr lang="en-US" sz="1300" kern="1200"/>
        </a:p>
      </dsp:txBody>
      <dsp:txXfrm>
        <a:off x="803072" y="1096630"/>
        <a:ext cx="4033187" cy="431434"/>
      </dsp:txXfrm>
    </dsp:sp>
    <dsp:sp modelId="{283793EC-F3C1-4EF1-8F3C-5B211A7D08F6}">
      <dsp:nvSpPr>
        <dsp:cNvPr id="0" name=""/>
        <dsp:cNvSpPr/>
      </dsp:nvSpPr>
      <dsp:spPr>
        <a:xfrm>
          <a:off x="1187442" y="1624810"/>
          <a:ext cx="4749771" cy="458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 the £42000 start up the funding will be used</a:t>
          </a:r>
          <a:endParaRPr lang="en-US" sz="1300" kern="1200"/>
        </a:p>
      </dsp:txBody>
      <dsp:txXfrm>
        <a:off x="1200865" y="1638233"/>
        <a:ext cx="4027249" cy="431434"/>
      </dsp:txXfrm>
    </dsp:sp>
    <dsp:sp modelId="{5BCA273B-1562-4FE4-B615-0515FD45911C}">
      <dsp:nvSpPr>
        <dsp:cNvPr id="0" name=""/>
        <dsp:cNvSpPr/>
      </dsp:nvSpPr>
      <dsp:spPr>
        <a:xfrm>
          <a:off x="4451889" y="351000"/>
          <a:ext cx="297882" cy="2978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518912" y="351000"/>
        <a:ext cx="163836" cy="224156"/>
      </dsp:txXfrm>
    </dsp:sp>
    <dsp:sp modelId="{FF04C0F3-A8DD-49D4-AA87-2E82DE24CDBF}">
      <dsp:nvSpPr>
        <dsp:cNvPr id="0" name=""/>
        <dsp:cNvSpPr/>
      </dsp:nvSpPr>
      <dsp:spPr>
        <a:xfrm>
          <a:off x="4849682" y="892604"/>
          <a:ext cx="297882" cy="2978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916705" y="892604"/>
        <a:ext cx="163836" cy="224156"/>
      </dsp:txXfrm>
    </dsp:sp>
    <dsp:sp modelId="{1853FBC9-2D6D-4DC0-B3B5-BDEAA5FD95FC}">
      <dsp:nvSpPr>
        <dsp:cNvPr id="0" name=""/>
        <dsp:cNvSpPr/>
      </dsp:nvSpPr>
      <dsp:spPr>
        <a:xfrm>
          <a:off x="5241538" y="1434208"/>
          <a:ext cx="297882" cy="2978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5308561" y="1434208"/>
        <a:ext cx="163836" cy="224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7218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45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357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562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164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848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437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499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770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676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712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2287" y="1536232"/>
            <a:ext cx="5332343" cy="822937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0070C0"/>
                </a:solidFill>
              </a:rPr>
              <a:t>JR GARAGE LTD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C63749-B345-0E66-58EB-F438727A95EC}"/>
              </a:ext>
            </a:extLst>
          </p:cNvPr>
          <p:cNvSpPr txBox="1"/>
          <p:nvPr/>
        </p:nvSpPr>
        <p:spPr>
          <a:xfrm>
            <a:off x="506387" y="2962930"/>
            <a:ext cx="8488436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Sustainable Automotive Repair &amp; EV Sp</a:t>
            </a:r>
            <a:r>
              <a:rPr lang="en-GB" sz="2800">
                <a:solidFill>
                  <a:srgbClr val="FF0000"/>
                </a:solidFill>
              </a:rPr>
              <a:t>ecialists 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>
                <a:solidFill>
                  <a:srgbClr val="FF0000"/>
                </a:solidFill>
              </a:rPr>
              <a:t>Enterprise and Entrepreneurship {LCLM4006}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>
                <a:solidFill>
                  <a:srgbClr val="FF0000"/>
                </a:solidFill>
              </a:rPr>
              <a:t>Business Pitch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>
                <a:solidFill>
                  <a:srgbClr val="FF0000"/>
                </a:solidFill>
              </a:rPr>
              <a:t>Presented by: Julius Racz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B2D34-5DBF-D204-8D97-41121C632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053" y="178526"/>
            <a:ext cx="7047556" cy="1172319"/>
          </a:xfrm>
        </p:spPr>
        <p:txBody>
          <a:bodyPr>
            <a:normAutofit/>
          </a:bodyPr>
          <a:lstStyle/>
          <a:p>
            <a:r>
              <a:rPr lang="en-GB" sz="3600">
                <a:latin typeface="Quire Sans"/>
                <a:cs typeface="Quire Sans"/>
              </a:rPr>
              <a:t>Business Idea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3D4AA-6C00-DA6B-F11E-1BACF5727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8A2C7-4CAA-47A7-9FE1-6624E00A05B1}" type="datetime1"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778E2-BBB5-A4C7-8745-3DE3C632C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0632B-0C9F-A60B-2257-CA1DAC9E9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2F40A6-6EBE-4C57-506F-97F9373E6203}"/>
              </a:ext>
            </a:extLst>
          </p:cNvPr>
          <p:cNvSpPr txBox="1"/>
          <p:nvPr/>
        </p:nvSpPr>
        <p:spPr>
          <a:xfrm>
            <a:off x="264482" y="2111022"/>
            <a:ext cx="478124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solidFill>
                  <a:schemeClr val="bg2"/>
                </a:solidFill>
              </a:rPr>
              <a:t>Business </a:t>
            </a:r>
            <a:r>
              <a:rPr lang="en-GB" sz="2000" b="1" u="sng">
                <a:solidFill>
                  <a:schemeClr val="bg2"/>
                </a:solidFill>
              </a:rPr>
              <a:t>Overview</a:t>
            </a:r>
            <a:endParaRPr lang="en-GB" sz="2000" b="1" u="sng" dirty="0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1200" b="1" u="sng" dirty="0">
              <a:solidFill>
                <a:srgbClr val="FF0000"/>
              </a:solidFill>
            </a:endParaRPr>
          </a:p>
          <a:p>
            <a:endParaRPr lang="en-GB" sz="1200" b="1" u="sng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B258F1-6573-7C4F-29BE-0E30EDB9F552}"/>
              </a:ext>
            </a:extLst>
          </p:cNvPr>
          <p:cNvSpPr txBox="1"/>
          <p:nvPr/>
        </p:nvSpPr>
        <p:spPr>
          <a:xfrm>
            <a:off x="99181" y="2498472"/>
            <a:ext cx="5375929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2"/>
                </a:solidFill>
              </a:rPr>
              <a:t>Vehicle servicing, repair &amp; diagno</a:t>
            </a:r>
            <a:r>
              <a:rPr lang="en-GB">
                <a:solidFill>
                  <a:schemeClr val="bg2"/>
                </a:solidFill>
              </a:rPr>
              <a:t>stics </a:t>
            </a:r>
            <a:endParaRPr lang="en-US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2"/>
                </a:solidFill>
              </a:rPr>
              <a:t>Specialist in hybrid and </a:t>
            </a:r>
            <a:r>
              <a:rPr lang="en-GB">
                <a:solidFill>
                  <a:schemeClr val="bg2"/>
                </a:solidFill>
              </a:rPr>
              <a:t>electric vehicles</a:t>
            </a:r>
            <a:endParaRPr lang="en-GB" dirty="0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2"/>
                </a:solidFill>
              </a:rPr>
              <a:t>Eco-friendly garage using sustainable </a:t>
            </a:r>
            <a:r>
              <a:rPr lang="en-GB">
                <a:solidFill>
                  <a:schemeClr val="bg2"/>
                </a:solidFill>
              </a:rPr>
              <a:t>practices</a:t>
            </a:r>
            <a:endParaRPr lang="en-GB" dirty="0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2"/>
                </a:solidFill>
              </a:rPr>
              <a:t>Private Limited Company (LTD)</a:t>
            </a:r>
            <a:endParaRPr lang="en-GB" dirty="0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2"/>
                </a:solidFill>
              </a:rPr>
              <a:t>Team: Over/Manager, Mechanic &amp; </a:t>
            </a:r>
            <a:r>
              <a:rPr lang="en-GB">
                <a:solidFill>
                  <a:schemeClr val="bg2"/>
                </a:solidFill>
              </a:rPr>
              <a:t>Apprentice</a:t>
            </a:r>
            <a:endParaRPr lang="en-GB" dirty="0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2"/>
              </a:solidFill>
            </a:endParaRPr>
          </a:p>
          <a:p>
            <a:endParaRPr lang="en-GB" sz="2000" b="1" u="sng" dirty="0">
              <a:solidFill>
                <a:srgbClr val="00B050"/>
              </a:solidFill>
            </a:endParaRPr>
          </a:p>
          <a:p>
            <a:endParaRPr lang="en-GB" sz="2000" b="1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7FD328-8CBB-BD91-ED40-206E2841D8EF}"/>
              </a:ext>
            </a:extLst>
          </p:cNvPr>
          <p:cNvSpPr txBox="1"/>
          <p:nvPr/>
        </p:nvSpPr>
        <p:spPr>
          <a:xfrm>
            <a:off x="229003" y="4232123"/>
            <a:ext cx="4854222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>
                <a:solidFill>
                  <a:schemeClr val="bg2"/>
                </a:solidFill>
              </a:rPr>
              <a:t>Unique Selling Point (USP)</a:t>
            </a:r>
            <a:endParaRPr lang="en-GB" sz="2000" b="1" u="sng" dirty="0">
              <a:solidFill>
                <a:schemeClr val="bg2"/>
              </a:solidFill>
            </a:endParaRPr>
          </a:p>
          <a:p>
            <a:endParaRPr lang="en-GB" sz="2000" b="1" u="sng" dirty="0">
              <a:solidFill>
                <a:schemeClr val="bg2"/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GB" dirty="0">
                <a:solidFill>
                  <a:schemeClr val="bg2"/>
                </a:solidFill>
              </a:rPr>
              <a:t>Sustai</a:t>
            </a:r>
            <a:r>
              <a:rPr lang="en-GB">
                <a:solidFill>
                  <a:schemeClr val="bg2"/>
                </a:solidFill>
              </a:rPr>
              <a:t>nable garage</a:t>
            </a:r>
            <a:endParaRPr lang="en-GB" dirty="0">
              <a:solidFill>
                <a:schemeClr val="bg2"/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GB" dirty="0">
                <a:solidFill>
                  <a:schemeClr val="bg2"/>
                </a:solidFill>
              </a:rPr>
              <a:t>EV &amp; Hybrid </a:t>
            </a:r>
            <a:r>
              <a:rPr lang="en-GB">
                <a:solidFill>
                  <a:schemeClr val="bg2"/>
                </a:solidFill>
              </a:rPr>
              <a:t>specialists</a:t>
            </a:r>
            <a:endParaRPr lang="en-GB" dirty="0">
              <a:solidFill>
                <a:schemeClr val="bg2"/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solidFill>
                  <a:schemeClr val="bg2"/>
                </a:solidFill>
              </a:rPr>
              <a:t>Competitive price</a:t>
            </a:r>
            <a:endParaRPr lang="en-GB" dirty="0">
              <a:solidFill>
                <a:schemeClr val="bg2"/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solidFill>
                  <a:schemeClr val="bg2"/>
                </a:solidFill>
              </a:rPr>
              <a:t>Excellent customer service</a:t>
            </a:r>
            <a:endParaRPr lang="en-GB" dirty="0">
              <a:solidFill>
                <a:schemeClr val="bg2"/>
              </a:solidFill>
            </a:endParaRPr>
          </a:p>
          <a:p>
            <a:pPr marL="342900" indent="-342900">
              <a:buFont typeface="Wingdings"/>
              <a:buChar char="Ø"/>
            </a:pPr>
            <a:endParaRPr lang="en-GB" sz="2000" b="1" u="sng" dirty="0"/>
          </a:p>
        </p:txBody>
      </p:sp>
    </p:spTree>
    <p:extLst>
      <p:ext uri="{BB962C8B-B14F-4D97-AF65-F5344CB8AC3E}">
        <p14:creationId xmlns:p14="http://schemas.microsoft.com/office/powerpoint/2010/main" val="1150637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14F57-7715-4F37-F1DE-B71576EE0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025" y="345440"/>
            <a:ext cx="3789100" cy="1172319"/>
          </a:xfrm>
        </p:spPr>
        <p:txBody>
          <a:bodyPr/>
          <a:lstStyle/>
          <a:p>
            <a:r>
              <a:rPr lang="en-GB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3B4D8-355E-D362-4D57-0605D6E71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140" y="1512824"/>
            <a:ext cx="4442243" cy="7187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Three key External factors</a:t>
            </a:r>
            <a:endParaRPr lang="en-US" sz="20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C9F85-B7FC-6DA9-9C5D-D3DA643D2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82FF-29B3-46B3-8595-32A8F36C1074}" type="datetime1"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E690A-D255-309B-E60B-5454E16BA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A7E6A-0E5A-8F11-FCAC-4739664C8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4247B7-8058-D66D-0015-3E8741DE2BC1}"/>
              </a:ext>
            </a:extLst>
          </p:cNvPr>
          <p:cNvSpPr txBox="1"/>
          <p:nvPr/>
        </p:nvSpPr>
        <p:spPr>
          <a:xfrm>
            <a:off x="172155" y="2235200"/>
            <a:ext cx="6535862" cy="41242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Environmental</a:t>
            </a:r>
          </a:p>
          <a:p>
            <a:pPr marL="285750" indent="-285750" algn="l">
              <a:buFont typeface="Arial"/>
              <a:buChar char="•"/>
            </a:pPr>
            <a:endParaRPr lang="en-GB" u="sng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Eco-friendly </a:t>
            </a:r>
            <a:r>
              <a:rPr lang="en-GB"/>
              <a:t>servicing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Recylcling</a:t>
            </a:r>
            <a:r>
              <a:rPr lang="en-GB" dirty="0"/>
              <a:t> oil tyres and batteries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Growing </a:t>
            </a:r>
            <a:r>
              <a:rPr lang="en-GB"/>
              <a:t>demand for sustainable business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sz="2000" b="1" u="sng"/>
              <a:t>Technological</a:t>
            </a:r>
          </a:p>
          <a:p>
            <a:pPr marL="342900" indent="-342900">
              <a:buFont typeface="Arial"/>
              <a:buChar char="•"/>
            </a:pPr>
            <a:endParaRPr lang="en-GB" u="sng" dirty="0"/>
          </a:p>
          <a:p>
            <a:pPr marL="342900" indent="-342900">
              <a:buFont typeface="Arial"/>
              <a:buChar char="•"/>
            </a:pPr>
            <a:r>
              <a:rPr lang="en-GB" dirty="0"/>
              <a:t>Rapid growth of </a:t>
            </a:r>
            <a:r>
              <a:rPr lang="en-GB"/>
              <a:t>electric</a:t>
            </a:r>
            <a:r>
              <a:rPr lang="en-GB" dirty="0"/>
              <a:t> &amp; hybrid vehicles</a:t>
            </a:r>
          </a:p>
          <a:p>
            <a:pPr marL="342900" indent="-342900">
              <a:buFont typeface="Arial"/>
              <a:buChar char="•"/>
            </a:pPr>
            <a:r>
              <a:rPr lang="en-GB" dirty="0"/>
              <a:t>Investment in modern </a:t>
            </a:r>
            <a:r>
              <a:rPr lang="en-GB"/>
              <a:t>diagnostic equipment</a:t>
            </a:r>
          </a:p>
          <a:p>
            <a:endParaRPr lang="en-GB" dirty="0"/>
          </a:p>
          <a:p>
            <a:pPr>
              <a:buFont typeface="Arial"/>
            </a:pPr>
            <a:r>
              <a:rPr lang="en-GB" sz="2000" b="1" u="sng"/>
              <a:t>Economic</a:t>
            </a:r>
          </a:p>
          <a:p>
            <a:pPr marL="342900" indent="-342900">
              <a:buFont typeface="Arial"/>
              <a:buChar char="•"/>
            </a:pPr>
            <a:r>
              <a:rPr lang="en-GB"/>
              <a:t>Rising cost of living</a:t>
            </a:r>
          </a:p>
          <a:p>
            <a:pPr marL="342900" indent="-342900">
              <a:buFont typeface="Arial"/>
              <a:buChar char="•"/>
            </a:pPr>
            <a:r>
              <a:rPr lang="en-GB"/>
              <a:t>Customers repair cars instead of replacing them</a:t>
            </a:r>
            <a:endParaRPr lang="en-GB" b="1" u="sng" dirty="0"/>
          </a:p>
        </p:txBody>
      </p:sp>
      <p:pic>
        <p:nvPicPr>
          <p:cNvPr id="8" name="Picture 7" descr="EV Repair: Is it more complex? - Activate Accident Repair">
            <a:extLst>
              <a:ext uri="{FF2B5EF4-FFF2-40B4-BE49-F238E27FC236}">
                <a16:creationId xmlns:a16="http://schemas.microsoft.com/office/drawing/2014/main" id="{F0293413-4761-4938-4805-2417AE0C4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80000">
            <a:off x="6509657" y="3043925"/>
            <a:ext cx="4122056" cy="2758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968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DFC86-65F5-4F02-2FCA-C7CD168EB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</a:t>
            </a:r>
            <a:r>
              <a:rPr lang="en-GB" sz="3600" b="1"/>
              <a:t>strategy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CCA40-6A4A-E143-CF38-9735D8B9B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539" y="2057110"/>
            <a:ext cx="4456757" cy="74777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b="1" u="sng" dirty="0"/>
              <a:t>How we reach </a:t>
            </a:r>
            <a:r>
              <a:rPr lang="en-GB" b="1" u="sng"/>
              <a:t>customers</a:t>
            </a:r>
            <a:endParaRPr lang="en-GB" b="1" u="sng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BA1C4-5DBE-2829-D06B-8DA34B6D4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F47DD-34AA-4F5D-854B-AF2B731401DC}" type="datetime1">
              <a:t>7/10/2026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FF524-0F93-0448-1EAF-8292A6C1D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A295B-1108-FAC4-E5C0-73C23B3AC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70CA92-DEC3-9E47-B622-CE431A4F18DB}"/>
              </a:ext>
            </a:extLst>
          </p:cNvPr>
          <p:cNvSpPr txBox="1"/>
          <p:nvPr/>
        </p:nvSpPr>
        <p:spPr>
          <a:xfrm>
            <a:off x="363259" y="2609748"/>
            <a:ext cx="441677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/>
              <a:t>Digita</a:t>
            </a:r>
            <a:r>
              <a:rPr lang="en-GB" u="sng">
                <a:solidFill>
                  <a:srgbClr val="000000"/>
                </a:solidFill>
                <a:latin typeface="Avenir Next LT Pro"/>
              </a:rPr>
              <a:t>l</a:t>
            </a:r>
            <a:r>
              <a:rPr lang="en-GB" u="sng"/>
              <a:t> Marketing</a:t>
            </a:r>
            <a:endParaRPr lang="en-GB" u="sng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Website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Google business profile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Facebook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Instagram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u="sng" dirty="0"/>
              <a:t>Customer </a:t>
            </a:r>
            <a:r>
              <a:rPr lang="en-GB" u="sng"/>
              <a:t>relationship marketing</a:t>
            </a:r>
            <a:endParaRPr lang="en-GB" u="sng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Loyalty progra</a:t>
            </a:r>
            <a:r>
              <a:rPr lang="en-GB"/>
              <a:t>mme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Referral discount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Excellent customer service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Positive online reviews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79DAA4-BC3C-DA0D-CCD6-61519FDD05B2}"/>
              </a:ext>
            </a:extLst>
          </p:cNvPr>
          <p:cNvSpPr txBox="1"/>
          <p:nvPr/>
        </p:nvSpPr>
        <p:spPr>
          <a:xfrm>
            <a:off x="6366530" y="1730424"/>
            <a:ext cx="458611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/>
              <a:t>Target customers</a:t>
            </a:r>
          </a:p>
          <a:p>
            <a:endParaRPr lang="en-GB" u="sng" dirty="0"/>
          </a:p>
          <a:p>
            <a:pPr marL="285750" indent="-285750">
              <a:buFont typeface="Arial"/>
              <a:buChar char="•"/>
            </a:pPr>
            <a:r>
              <a:rPr lang="en-GB"/>
              <a:t>Local resident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Taxi drivers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Small business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Electric</a:t>
            </a:r>
            <a:r>
              <a:rPr lang="en-GB" dirty="0"/>
              <a:t> vehicle owners</a:t>
            </a:r>
          </a:p>
        </p:txBody>
      </p:sp>
      <p:pic>
        <p:nvPicPr>
          <p:cNvPr id="9" name="Picture 8" descr="Hand holding a phone with social media app icons | Premium Vector">
            <a:extLst>
              <a:ext uri="{FF2B5EF4-FFF2-40B4-BE49-F238E27FC236}">
                <a16:creationId xmlns:a16="http://schemas.microsoft.com/office/drawing/2014/main" id="{D52ACCD3-CF27-154A-40BC-C9D7D20FF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2160000">
            <a:off x="4481504" y="2584475"/>
            <a:ext cx="2265955" cy="349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184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57162-5919-E92E-0813-164299B7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2591671" cy="1172319"/>
          </a:xfrm>
        </p:spPr>
        <p:txBody>
          <a:bodyPr anchor="ctr">
            <a:normAutofit/>
          </a:bodyPr>
          <a:lstStyle/>
          <a:p>
            <a:r>
              <a:rPr lang="en-GB" b="1"/>
              <a:t>Funding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AE2EE-5CC6-ACB7-14FE-264C1387A9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AC7B324-EDDB-436A-BC8E-839CE17A7FB6}" type="datetime1">
              <a:rPr lang="en-GB"/>
              <a:pPr>
                <a:spcAft>
                  <a:spcPts val="600"/>
                </a:spcAft>
              </a:pPr>
              <a:t>7/10/2026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66020CA7-EB19-9171-534E-A10C4AB17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C940C-0DEB-3588-7DBF-EC955A649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1A9FC71-E359-742F-B112-3929237D76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0182460"/>
              </p:ext>
            </p:extLst>
          </p:nvPr>
        </p:nvGraphicFramePr>
        <p:xfrm>
          <a:off x="5883511" y="2507053"/>
          <a:ext cx="5937214" cy="2083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4" name="Picture 43" descr="A screenshot of a phone&#10;&#10;AI-generated content may be incorrect.">
            <a:extLst>
              <a:ext uri="{FF2B5EF4-FFF2-40B4-BE49-F238E27FC236}">
                <a16:creationId xmlns:a16="http://schemas.microsoft.com/office/drawing/2014/main" id="{B2320CB1-3B51-D0AC-132F-D8E59F258C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07230" y="2123394"/>
            <a:ext cx="3469368" cy="423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553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D8D6E-1C25-B09A-B1F8-5065349F4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WHY INVEST?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AE430-7855-E2F2-5079-8E31B1E23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1625" y="1973507"/>
            <a:ext cx="4937760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 kern="1200" cap="none" baseline="0">
                <a:latin typeface="+mn-lt"/>
                <a:ea typeface="+mn-ea"/>
                <a:cs typeface="+mn-cs"/>
              </a:rPr>
              <a:t>Why JR Garage LTD?</a:t>
            </a:r>
          </a:p>
          <a:p>
            <a:endParaRPr lang="en-US" b="1" kern="1200" cap="none" baseline="0"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92045E-D975-3DC0-93BF-4099A4471AA9}"/>
              </a:ext>
            </a:extLst>
          </p:cNvPr>
          <p:cNvSpPr txBox="1"/>
          <p:nvPr/>
        </p:nvSpPr>
        <p:spPr>
          <a:xfrm>
            <a:off x="259225" y="2688431"/>
            <a:ext cx="4937760" cy="296851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/>
              <a:t>Growing demand for EV servicing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/>
              <a:t>Sustainable business model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/>
              <a:t>Competitive pricing 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/>
              <a:t> Experienced management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/>
              <a:t>Strong financial planning</a:t>
            </a:r>
          </a:p>
        </p:txBody>
      </p:sp>
      <p:pic>
        <p:nvPicPr>
          <p:cNvPr id="8" name="Picture 7" descr="A person in a blue uniform holding a tablet and looking at a white car&#10;&#10;AI-generated content may be incorrect.">
            <a:extLst>
              <a:ext uri="{FF2B5EF4-FFF2-40B4-BE49-F238E27FC236}">
                <a16:creationId xmlns:a16="http://schemas.microsoft.com/office/drawing/2014/main" id="{07DC72D5-43CA-5414-E91D-9F687DA5B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995" r="-3" b="22874"/>
          <a:stretch>
            <a:fillRect/>
          </a:stretch>
        </p:blipFill>
        <p:spPr>
          <a:xfrm>
            <a:off x="5678279" y="2790030"/>
            <a:ext cx="5605417" cy="338942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3CA0BD-0BFF-A49C-4204-46DA388232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181A1EC-6DF1-4F43-9E89-A6E7405071A9}" type="datetime1">
              <a:pPr>
                <a:spcAft>
                  <a:spcPts val="600"/>
                </a:spcAft>
              </a:pPr>
              <a:t>7/10/2026</a:t>
            </a:fld>
            <a:endParaRPr lang="en-US"/>
          </a:p>
        </p:txBody>
      </p:sp>
      <p:sp>
        <p:nvSpPr>
          <p:cNvPr id="15" name="Footer Placeholder 7">
            <a:extLst>
              <a:ext uri="{FF2B5EF4-FFF2-40B4-BE49-F238E27FC236}">
                <a16:creationId xmlns:a16="http://schemas.microsoft.com/office/drawing/2014/main" id="{AD1DF4C3-B430-B346-6C11-5A360E63D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262C3-F799-EC99-51C2-79FFF224C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533856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AccentBoxVTI</vt:lpstr>
      <vt:lpstr>JR GARAGE LTD</vt:lpstr>
      <vt:lpstr>Business Idea </vt:lpstr>
      <vt:lpstr>Pestel Analysis</vt:lpstr>
      <vt:lpstr>Marketing strategy</vt:lpstr>
      <vt:lpstr>Funding</vt:lpstr>
      <vt:lpstr>WHY INVEST?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454</cp:revision>
  <dcterms:created xsi:type="dcterms:W3CDTF">2026-07-10T14:15:14Z</dcterms:created>
  <dcterms:modified xsi:type="dcterms:W3CDTF">2026-07-10T21:53:56Z</dcterms:modified>
</cp:coreProperties>
</file>