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300" r:id="rId35"/>
    <p:sldId id="306" r:id="rId36"/>
    <p:sldId id="303" r:id="rId37"/>
    <p:sldId id="302" r:id="rId38"/>
    <p:sldId id="304" r:id="rId39"/>
    <p:sldId id="305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15C0A-0ED4-448A-873D-BEC27CE166FC}" v="48" dt="2023-03-14T10:02:06.0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4" autoAdjust="0"/>
    <p:restoredTop sz="95481" autoAdjust="0"/>
  </p:normalViewPr>
  <p:slideViewPr>
    <p:cSldViewPr snapToGrid="0">
      <p:cViewPr varScale="1">
        <p:scale>
          <a:sx n="83" d="100"/>
          <a:sy n="83" d="100"/>
        </p:scale>
        <p:origin x="57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4DE1E5-660C-4EC5-86A9-31BB0DCF1E0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2D8E2C-FB9D-4647-9746-D5946EB988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elect 25 representatives to ensure liberties are protected. </a:t>
          </a:r>
          <a:endParaRPr lang="en-US"/>
        </a:p>
      </dgm:t>
    </dgm:pt>
    <dgm:pt modelId="{1CA12348-C5CC-4BFC-9187-48B3BFEC3692}" type="parTrans" cxnId="{7497CDCD-4724-4E8E-9A6A-3DC05538C2FD}">
      <dgm:prSet/>
      <dgm:spPr/>
      <dgm:t>
        <a:bodyPr/>
        <a:lstStyle/>
        <a:p>
          <a:endParaRPr lang="en-US"/>
        </a:p>
      </dgm:t>
    </dgm:pt>
    <dgm:pt modelId="{05AE8911-66EB-4FAD-AD32-B5C63593D6C0}" type="sibTrans" cxnId="{7497CDCD-4724-4E8E-9A6A-3DC05538C2F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4F1AD3-93F7-4D9F-888A-822C731CFB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Barons take issues to the king, if not remedied within 40 days the king would be punished. </a:t>
          </a:r>
          <a:endParaRPr lang="en-US"/>
        </a:p>
      </dgm:t>
    </dgm:pt>
    <dgm:pt modelId="{FB674051-82A2-4160-B921-4E4D9A2ED70F}" type="parTrans" cxnId="{F4C41162-F2F9-48FB-873B-A09E6BEFFEB2}">
      <dgm:prSet/>
      <dgm:spPr/>
      <dgm:t>
        <a:bodyPr/>
        <a:lstStyle/>
        <a:p>
          <a:endParaRPr lang="en-US"/>
        </a:p>
      </dgm:t>
    </dgm:pt>
    <dgm:pt modelId="{A3212B60-EB7E-411F-9C3E-5DD937CD02DB}" type="sibTrans" cxnId="{F4C41162-F2F9-48FB-873B-A09E6BEFFEB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7B7F610-35FC-41CF-AECA-F970FB7955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Land taken away ect. </a:t>
          </a:r>
          <a:endParaRPr lang="en-US"/>
        </a:p>
      </dgm:t>
    </dgm:pt>
    <dgm:pt modelId="{722C5979-A489-44FD-9F2A-802F1D990E18}" type="parTrans" cxnId="{2940AD7D-9FA5-4522-B46E-DB3139A0C0C6}">
      <dgm:prSet/>
      <dgm:spPr/>
      <dgm:t>
        <a:bodyPr/>
        <a:lstStyle/>
        <a:p>
          <a:endParaRPr lang="en-US"/>
        </a:p>
      </dgm:t>
    </dgm:pt>
    <dgm:pt modelId="{7A0407C1-3787-49B0-BDAB-12F865AF3558}" type="sibTrans" cxnId="{2940AD7D-9FA5-4522-B46E-DB3139A0C0C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1C00FB-D4F2-4611-864C-6280F75195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King was not above the law. </a:t>
          </a:r>
          <a:endParaRPr lang="en-US"/>
        </a:p>
      </dgm:t>
    </dgm:pt>
    <dgm:pt modelId="{0A380ACD-92A1-4531-872D-724DF346CCD7}" type="parTrans" cxnId="{B94DF7AF-70F8-4468-A91C-DCA7D58F58EF}">
      <dgm:prSet/>
      <dgm:spPr/>
      <dgm:t>
        <a:bodyPr/>
        <a:lstStyle/>
        <a:p>
          <a:endParaRPr lang="en-US"/>
        </a:p>
      </dgm:t>
    </dgm:pt>
    <dgm:pt modelId="{62596E7C-A2E3-49F2-B0B7-CAFAF66BB98D}" type="sibTrans" cxnId="{B94DF7AF-70F8-4468-A91C-DCA7D58F58EF}">
      <dgm:prSet/>
      <dgm:spPr/>
      <dgm:t>
        <a:bodyPr/>
        <a:lstStyle/>
        <a:p>
          <a:endParaRPr lang="en-US"/>
        </a:p>
      </dgm:t>
    </dgm:pt>
    <dgm:pt modelId="{E469364F-9E55-40DB-A7F0-1EC55279CFA3}" type="pres">
      <dgm:prSet presAssocID="{224DE1E5-660C-4EC5-86A9-31BB0DCF1E0F}" presName="root" presStyleCnt="0">
        <dgm:presLayoutVars>
          <dgm:dir/>
          <dgm:resizeHandles val="exact"/>
        </dgm:presLayoutVars>
      </dgm:prSet>
      <dgm:spPr/>
    </dgm:pt>
    <dgm:pt modelId="{1CB7C3D6-CD80-4773-A26B-242B5BDDB43F}" type="pres">
      <dgm:prSet presAssocID="{224DE1E5-660C-4EC5-86A9-31BB0DCF1E0F}" presName="container" presStyleCnt="0">
        <dgm:presLayoutVars>
          <dgm:dir/>
          <dgm:resizeHandles val="exact"/>
        </dgm:presLayoutVars>
      </dgm:prSet>
      <dgm:spPr/>
    </dgm:pt>
    <dgm:pt modelId="{C1D6302E-C28F-4898-B5B6-84E01C33B242}" type="pres">
      <dgm:prSet presAssocID="{192D8E2C-FB9D-4647-9746-D5946EB98824}" presName="compNode" presStyleCnt="0"/>
      <dgm:spPr/>
    </dgm:pt>
    <dgm:pt modelId="{DD6FE427-50D6-4A3F-B640-3CB18B861C10}" type="pres">
      <dgm:prSet presAssocID="{192D8E2C-FB9D-4647-9746-D5946EB98824}" presName="iconBgRect" presStyleLbl="bgShp" presStyleIdx="0" presStyleCnt="4"/>
      <dgm:spPr/>
    </dgm:pt>
    <dgm:pt modelId="{83C4FD6C-1622-419A-B9EB-E9725B593459}" type="pres">
      <dgm:prSet presAssocID="{192D8E2C-FB9D-4647-9746-D5946EB9882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868088D-4E34-49A2-AA31-567FA97B0809}" type="pres">
      <dgm:prSet presAssocID="{192D8E2C-FB9D-4647-9746-D5946EB98824}" presName="spaceRect" presStyleCnt="0"/>
      <dgm:spPr/>
    </dgm:pt>
    <dgm:pt modelId="{DC6352BF-FDD5-4F58-91A5-B7DC0792EBEC}" type="pres">
      <dgm:prSet presAssocID="{192D8E2C-FB9D-4647-9746-D5946EB98824}" presName="textRect" presStyleLbl="revTx" presStyleIdx="0" presStyleCnt="4">
        <dgm:presLayoutVars>
          <dgm:chMax val="1"/>
          <dgm:chPref val="1"/>
        </dgm:presLayoutVars>
      </dgm:prSet>
      <dgm:spPr/>
    </dgm:pt>
    <dgm:pt modelId="{AADCB33D-7688-4A0A-B601-21C361BBB00A}" type="pres">
      <dgm:prSet presAssocID="{05AE8911-66EB-4FAD-AD32-B5C63593D6C0}" presName="sibTrans" presStyleLbl="sibTrans2D1" presStyleIdx="0" presStyleCnt="0"/>
      <dgm:spPr/>
    </dgm:pt>
    <dgm:pt modelId="{3ECDA30E-1735-45DD-A7C7-BC7E097BCDEB}" type="pres">
      <dgm:prSet presAssocID="{2F4F1AD3-93F7-4D9F-888A-822C731CFB8F}" presName="compNode" presStyleCnt="0"/>
      <dgm:spPr/>
    </dgm:pt>
    <dgm:pt modelId="{FD90F0A3-63F7-49FA-A9B6-446EBDEEB4B2}" type="pres">
      <dgm:prSet presAssocID="{2F4F1AD3-93F7-4D9F-888A-822C731CFB8F}" presName="iconBgRect" presStyleLbl="bgShp" presStyleIdx="1" presStyleCnt="4"/>
      <dgm:spPr/>
    </dgm:pt>
    <dgm:pt modelId="{D05581B9-1465-42B6-9758-B79F7636A6CD}" type="pres">
      <dgm:prSet presAssocID="{2F4F1AD3-93F7-4D9F-888A-822C731CFB8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E6E1141C-12CE-45E0-A451-EDF45A64E7A7}" type="pres">
      <dgm:prSet presAssocID="{2F4F1AD3-93F7-4D9F-888A-822C731CFB8F}" presName="spaceRect" presStyleCnt="0"/>
      <dgm:spPr/>
    </dgm:pt>
    <dgm:pt modelId="{AF90492B-D313-41AC-8EF1-52BD4586CBCC}" type="pres">
      <dgm:prSet presAssocID="{2F4F1AD3-93F7-4D9F-888A-822C731CFB8F}" presName="textRect" presStyleLbl="revTx" presStyleIdx="1" presStyleCnt="4">
        <dgm:presLayoutVars>
          <dgm:chMax val="1"/>
          <dgm:chPref val="1"/>
        </dgm:presLayoutVars>
      </dgm:prSet>
      <dgm:spPr/>
    </dgm:pt>
    <dgm:pt modelId="{10885A82-5BC7-409B-851B-08E0FE606635}" type="pres">
      <dgm:prSet presAssocID="{A3212B60-EB7E-411F-9C3E-5DD937CD02DB}" presName="sibTrans" presStyleLbl="sibTrans2D1" presStyleIdx="0" presStyleCnt="0"/>
      <dgm:spPr/>
    </dgm:pt>
    <dgm:pt modelId="{66BD21FE-95AC-47A2-9B20-610EFB3AFEE3}" type="pres">
      <dgm:prSet presAssocID="{97B7F610-35FC-41CF-AECA-F970FB795546}" presName="compNode" presStyleCnt="0"/>
      <dgm:spPr/>
    </dgm:pt>
    <dgm:pt modelId="{69D50CB1-C466-4C8E-AD8F-D8F1B86D6235}" type="pres">
      <dgm:prSet presAssocID="{97B7F610-35FC-41CF-AECA-F970FB795546}" presName="iconBgRect" presStyleLbl="bgShp" presStyleIdx="2" presStyleCnt="4"/>
      <dgm:spPr/>
    </dgm:pt>
    <dgm:pt modelId="{0C61752B-27C5-431F-957B-3228AE27022D}" type="pres">
      <dgm:prSet presAssocID="{97B7F610-35FC-41CF-AECA-F970FB7955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44800A1-21C7-403F-8B68-F0217790718B}" type="pres">
      <dgm:prSet presAssocID="{97B7F610-35FC-41CF-AECA-F970FB795546}" presName="spaceRect" presStyleCnt="0"/>
      <dgm:spPr/>
    </dgm:pt>
    <dgm:pt modelId="{5FA89EFD-2930-4E01-A99C-81B7AA4A65FA}" type="pres">
      <dgm:prSet presAssocID="{97B7F610-35FC-41CF-AECA-F970FB795546}" presName="textRect" presStyleLbl="revTx" presStyleIdx="2" presStyleCnt="4">
        <dgm:presLayoutVars>
          <dgm:chMax val="1"/>
          <dgm:chPref val="1"/>
        </dgm:presLayoutVars>
      </dgm:prSet>
      <dgm:spPr/>
    </dgm:pt>
    <dgm:pt modelId="{E3A30868-DF2A-40D0-8A23-9346809328E7}" type="pres">
      <dgm:prSet presAssocID="{7A0407C1-3787-49B0-BDAB-12F865AF3558}" presName="sibTrans" presStyleLbl="sibTrans2D1" presStyleIdx="0" presStyleCnt="0"/>
      <dgm:spPr/>
    </dgm:pt>
    <dgm:pt modelId="{1FF85E9F-6195-496C-AAA5-69FE7DCD0A64}" type="pres">
      <dgm:prSet presAssocID="{881C00FB-D4F2-4611-864C-6280F7519504}" presName="compNode" presStyleCnt="0"/>
      <dgm:spPr/>
    </dgm:pt>
    <dgm:pt modelId="{92734E0E-8ADA-496F-9804-1EDFEA7DFEA1}" type="pres">
      <dgm:prSet presAssocID="{881C00FB-D4F2-4611-864C-6280F7519504}" presName="iconBgRect" presStyleLbl="bgShp" presStyleIdx="3" presStyleCnt="4"/>
      <dgm:spPr/>
    </dgm:pt>
    <dgm:pt modelId="{5C09E532-4961-4A55-A037-BE54C8CE3641}" type="pres">
      <dgm:prSet presAssocID="{881C00FB-D4F2-4611-864C-6280F751950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1B9D975-F924-4BAC-8BDC-D2D2EA4A36A6}" type="pres">
      <dgm:prSet presAssocID="{881C00FB-D4F2-4611-864C-6280F7519504}" presName="spaceRect" presStyleCnt="0"/>
      <dgm:spPr/>
    </dgm:pt>
    <dgm:pt modelId="{BB1B14FD-37D7-435E-A7A7-AFA51421DB53}" type="pres">
      <dgm:prSet presAssocID="{881C00FB-D4F2-4611-864C-6280F751950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099B25-F0EB-492B-BBAD-4160171CCB82}" type="presOf" srcId="{7A0407C1-3787-49B0-BDAB-12F865AF3558}" destId="{E3A30868-DF2A-40D0-8A23-9346809328E7}" srcOrd="0" destOrd="0" presId="urn:microsoft.com/office/officeart/2018/2/layout/IconCircleList"/>
    <dgm:cxn modelId="{F96EEE41-00F4-4DF4-BD7A-4D1C4C023E9F}" type="presOf" srcId="{A3212B60-EB7E-411F-9C3E-5DD937CD02DB}" destId="{10885A82-5BC7-409B-851B-08E0FE606635}" srcOrd="0" destOrd="0" presId="urn:microsoft.com/office/officeart/2018/2/layout/IconCircleList"/>
    <dgm:cxn modelId="{F4C41162-F2F9-48FB-873B-A09E6BEFFEB2}" srcId="{224DE1E5-660C-4EC5-86A9-31BB0DCF1E0F}" destId="{2F4F1AD3-93F7-4D9F-888A-822C731CFB8F}" srcOrd="1" destOrd="0" parTransId="{FB674051-82A2-4160-B921-4E4D9A2ED70F}" sibTransId="{A3212B60-EB7E-411F-9C3E-5DD937CD02DB}"/>
    <dgm:cxn modelId="{A63FAE44-100F-496A-AA3A-F59FB0BAB582}" type="presOf" srcId="{2F4F1AD3-93F7-4D9F-888A-822C731CFB8F}" destId="{AF90492B-D313-41AC-8EF1-52BD4586CBCC}" srcOrd="0" destOrd="0" presId="urn:microsoft.com/office/officeart/2018/2/layout/IconCircleList"/>
    <dgm:cxn modelId="{9C635467-0EB4-4378-AC6D-526FA1ADFCA5}" type="presOf" srcId="{881C00FB-D4F2-4611-864C-6280F7519504}" destId="{BB1B14FD-37D7-435E-A7A7-AFA51421DB53}" srcOrd="0" destOrd="0" presId="urn:microsoft.com/office/officeart/2018/2/layout/IconCircleList"/>
    <dgm:cxn modelId="{C08EC675-14E4-4C1B-A2C1-C6A321A5BA9B}" type="presOf" srcId="{97B7F610-35FC-41CF-AECA-F970FB795546}" destId="{5FA89EFD-2930-4E01-A99C-81B7AA4A65FA}" srcOrd="0" destOrd="0" presId="urn:microsoft.com/office/officeart/2018/2/layout/IconCircleList"/>
    <dgm:cxn modelId="{2940AD7D-9FA5-4522-B46E-DB3139A0C0C6}" srcId="{224DE1E5-660C-4EC5-86A9-31BB0DCF1E0F}" destId="{97B7F610-35FC-41CF-AECA-F970FB795546}" srcOrd="2" destOrd="0" parTransId="{722C5979-A489-44FD-9F2A-802F1D990E18}" sibTransId="{7A0407C1-3787-49B0-BDAB-12F865AF3558}"/>
    <dgm:cxn modelId="{B94DF7AF-70F8-4468-A91C-DCA7D58F58EF}" srcId="{224DE1E5-660C-4EC5-86A9-31BB0DCF1E0F}" destId="{881C00FB-D4F2-4611-864C-6280F7519504}" srcOrd="3" destOrd="0" parTransId="{0A380ACD-92A1-4531-872D-724DF346CCD7}" sibTransId="{62596E7C-A2E3-49F2-B0B7-CAFAF66BB98D}"/>
    <dgm:cxn modelId="{7497CDCD-4724-4E8E-9A6A-3DC05538C2FD}" srcId="{224DE1E5-660C-4EC5-86A9-31BB0DCF1E0F}" destId="{192D8E2C-FB9D-4647-9746-D5946EB98824}" srcOrd="0" destOrd="0" parTransId="{1CA12348-C5CC-4BFC-9187-48B3BFEC3692}" sibTransId="{05AE8911-66EB-4FAD-AD32-B5C63593D6C0}"/>
    <dgm:cxn modelId="{2F6120D1-8B4E-42AF-A6EA-143CC3FCEBD8}" type="presOf" srcId="{224DE1E5-660C-4EC5-86A9-31BB0DCF1E0F}" destId="{E469364F-9E55-40DB-A7F0-1EC55279CFA3}" srcOrd="0" destOrd="0" presId="urn:microsoft.com/office/officeart/2018/2/layout/IconCircleList"/>
    <dgm:cxn modelId="{4BEE17E5-A4BC-4D14-94AE-B2545DED21D0}" type="presOf" srcId="{05AE8911-66EB-4FAD-AD32-B5C63593D6C0}" destId="{AADCB33D-7688-4A0A-B601-21C361BBB00A}" srcOrd="0" destOrd="0" presId="urn:microsoft.com/office/officeart/2018/2/layout/IconCircleList"/>
    <dgm:cxn modelId="{3891BCFA-7093-49F7-A3BC-4D03D417E1D5}" type="presOf" srcId="{192D8E2C-FB9D-4647-9746-D5946EB98824}" destId="{DC6352BF-FDD5-4F58-91A5-B7DC0792EBEC}" srcOrd="0" destOrd="0" presId="urn:microsoft.com/office/officeart/2018/2/layout/IconCircleList"/>
    <dgm:cxn modelId="{6932DBA7-617F-45DA-87B0-08D306FF8605}" type="presParOf" srcId="{E469364F-9E55-40DB-A7F0-1EC55279CFA3}" destId="{1CB7C3D6-CD80-4773-A26B-242B5BDDB43F}" srcOrd="0" destOrd="0" presId="urn:microsoft.com/office/officeart/2018/2/layout/IconCircleList"/>
    <dgm:cxn modelId="{6481DA87-5579-438B-8ECA-5A509A085999}" type="presParOf" srcId="{1CB7C3D6-CD80-4773-A26B-242B5BDDB43F}" destId="{C1D6302E-C28F-4898-B5B6-84E01C33B242}" srcOrd="0" destOrd="0" presId="urn:microsoft.com/office/officeart/2018/2/layout/IconCircleList"/>
    <dgm:cxn modelId="{34D7AC3C-762E-413C-A4A6-D9776CD70DB8}" type="presParOf" srcId="{C1D6302E-C28F-4898-B5B6-84E01C33B242}" destId="{DD6FE427-50D6-4A3F-B640-3CB18B861C10}" srcOrd="0" destOrd="0" presId="urn:microsoft.com/office/officeart/2018/2/layout/IconCircleList"/>
    <dgm:cxn modelId="{5DE3BE43-313F-41D1-B5B1-A6214A69BCEA}" type="presParOf" srcId="{C1D6302E-C28F-4898-B5B6-84E01C33B242}" destId="{83C4FD6C-1622-419A-B9EB-E9725B593459}" srcOrd="1" destOrd="0" presId="urn:microsoft.com/office/officeart/2018/2/layout/IconCircleList"/>
    <dgm:cxn modelId="{8B10D558-7C92-4B62-AA7B-0E69DDD8BF00}" type="presParOf" srcId="{C1D6302E-C28F-4898-B5B6-84E01C33B242}" destId="{0868088D-4E34-49A2-AA31-567FA97B0809}" srcOrd="2" destOrd="0" presId="urn:microsoft.com/office/officeart/2018/2/layout/IconCircleList"/>
    <dgm:cxn modelId="{BA087EBC-EFBD-4A21-9D4B-611B7CDFACD9}" type="presParOf" srcId="{C1D6302E-C28F-4898-B5B6-84E01C33B242}" destId="{DC6352BF-FDD5-4F58-91A5-B7DC0792EBEC}" srcOrd="3" destOrd="0" presId="urn:microsoft.com/office/officeart/2018/2/layout/IconCircleList"/>
    <dgm:cxn modelId="{FF6A9032-0BC6-4219-93F9-74FA0DDCBC1F}" type="presParOf" srcId="{1CB7C3D6-CD80-4773-A26B-242B5BDDB43F}" destId="{AADCB33D-7688-4A0A-B601-21C361BBB00A}" srcOrd="1" destOrd="0" presId="urn:microsoft.com/office/officeart/2018/2/layout/IconCircleList"/>
    <dgm:cxn modelId="{1E226FED-5D7A-4410-913C-D9FA5C360C6F}" type="presParOf" srcId="{1CB7C3D6-CD80-4773-A26B-242B5BDDB43F}" destId="{3ECDA30E-1735-45DD-A7C7-BC7E097BCDEB}" srcOrd="2" destOrd="0" presId="urn:microsoft.com/office/officeart/2018/2/layout/IconCircleList"/>
    <dgm:cxn modelId="{B38B6416-8EE5-4A96-81B7-96AE273EFFCF}" type="presParOf" srcId="{3ECDA30E-1735-45DD-A7C7-BC7E097BCDEB}" destId="{FD90F0A3-63F7-49FA-A9B6-446EBDEEB4B2}" srcOrd="0" destOrd="0" presId="urn:microsoft.com/office/officeart/2018/2/layout/IconCircleList"/>
    <dgm:cxn modelId="{1C185E84-FAF6-4F21-A003-32B512229C2F}" type="presParOf" srcId="{3ECDA30E-1735-45DD-A7C7-BC7E097BCDEB}" destId="{D05581B9-1465-42B6-9758-B79F7636A6CD}" srcOrd="1" destOrd="0" presId="urn:microsoft.com/office/officeart/2018/2/layout/IconCircleList"/>
    <dgm:cxn modelId="{8B9B56DF-09FE-4602-B78D-38F7854B48F1}" type="presParOf" srcId="{3ECDA30E-1735-45DD-A7C7-BC7E097BCDEB}" destId="{E6E1141C-12CE-45E0-A451-EDF45A64E7A7}" srcOrd="2" destOrd="0" presId="urn:microsoft.com/office/officeart/2018/2/layout/IconCircleList"/>
    <dgm:cxn modelId="{C581020D-E815-4BB5-ACE8-B06028D15757}" type="presParOf" srcId="{3ECDA30E-1735-45DD-A7C7-BC7E097BCDEB}" destId="{AF90492B-D313-41AC-8EF1-52BD4586CBCC}" srcOrd="3" destOrd="0" presId="urn:microsoft.com/office/officeart/2018/2/layout/IconCircleList"/>
    <dgm:cxn modelId="{CE4C38D4-0725-4044-A198-DA1D40376407}" type="presParOf" srcId="{1CB7C3D6-CD80-4773-A26B-242B5BDDB43F}" destId="{10885A82-5BC7-409B-851B-08E0FE606635}" srcOrd="3" destOrd="0" presId="urn:microsoft.com/office/officeart/2018/2/layout/IconCircleList"/>
    <dgm:cxn modelId="{DFFE5ABE-186B-47AA-BA8F-35036DC8C798}" type="presParOf" srcId="{1CB7C3D6-CD80-4773-A26B-242B5BDDB43F}" destId="{66BD21FE-95AC-47A2-9B20-610EFB3AFEE3}" srcOrd="4" destOrd="0" presId="urn:microsoft.com/office/officeart/2018/2/layout/IconCircleList"/>
    <dgm:cxn modelId="{1F9E9F26-C5BD-4AA0-9F0E-BB1A8B9037A2}" type="presParOf" srcId="{66BD21FE-95AC-47A2-9B20-610EFB3AFEE3}" destId="{69D50CB1-C466-4C8E-AD8F-D8F1B86D6235}" srcOrd="0" destOrd="0" presId="urn:microsoft.com/office/officeart/2018/2/layout/IconCircleList"/>
    <dgm:cxn modelId="{9D8F6A65-F664-4DD0-A268-4B2F6FC09877}" type="presParOf" srcId="{66BD21FE-95AC-47A2-9B20-610EFB3AFEE3}" destId="{0C61752B-27C5-431F-957B-3228AE27022D}" srcOrd="1" destOrd="0" presId="urn:microsoft.com/office/officeart/2018/2/layout/IconCircleList"/>
    <dgm:cxn modelId="{FDAF4139-ECCA-4745-83E4-6055406DDC31}" type="presParOf" srcId="{66BD21FE-95AC-47A2-9B20-610EFB3AFEE3}" destId="{F44800A1-21C7-403F-8B68-F0217790718B}" srcOrd="2" destOrd="0" presId="urn:microsoft.com/office/officeart/2018/2/layout/IconCircleList"/>
    <dgm:cxn modelId="{B1397F30-DB34-4C87-B487-DF4659872F38}" type="presParOf" srcId="{66BD21FE-95AC-47A2-9B20-610EFB3AFEE3}" destId="{5FA89EFD-2930-4E01-A99C-81B7AA4A65FA}" srcOrd="3" destOrd="0" presId="urn:microsoft.com/office/officeart/2018/2/layout/IconCircleList"/>
    <dgm:cxn modelId="{785D1AD8-C214-48C4-8F19-B027E51D7E96}" type="presParOf" srcId="{1CB7C3D6-CD80-4773-A26B-242B5BDDB43F}" destId="{E3A30868-DF2A-40D0-8A23-9346809328E7}" srcOrd="5" destOrd="0" presId="urn:microsoft.com/office/officeart/2018/2/layout/IconCircleList"/>
    <dgm:cxn modelId="{B98EDA88-455E-4242-833D-7B1DB2FCC87C}" type="presParOf" srcId="{1CB7C3D6-CD80-4773-A26B-242B5BDDB43F}" destId="{1FF85E9F-6195-496C-AAA5-69FE7DCD0A64}" srcOrd="6" destOrd="0" presId="urn:microsoft.com/office/officeart/2018/2/layout/IconCircleList"/>
    <dgm:cxn modelId="{B8DD68D8-EFE4-464B-82D1-93C687DBC044}" type="presParOf" srcId="{1FF85E9F-6195-496C-AAA5-69FE7DCD0A64}" destId="{92734E0E-8ADA-496F-9804-1EDFEA7DFEA1}" srcOrd="0" destOrd="0" presId="urn:microsoft.com/office/officeart/2018/2/layout/IconCircleList"/>
    <dgm:cxn modelId="{B6154772-E081-47CB-A220-3EEF0B2795BC}" type="presParOf" srcId="{1FF85E9F-6195-496C-AAA5-69FE7DCD0A64}" destId="{5C09E532-4961-4A55-A037-BE54C8CE3641}" srcOrd="1" destOrd="0" presId="urn:microsoft.com/office/officeart/2018/2/layout/IconCircleList"/>
    <dgm:cxn modelId="{62499090-322E-4943-A8B8-566A880D31FE}" type="presParOf" srcId="{1FF85E9F-6195-496C-AAA5-69FE7DCD0A64}" destId="{31B9D975-F924-4BAC-8BDC-D2D2EA4A36A6}" srcOrd="2" destOrd="0" presId="urn:microsoft.com/office/officeart/2018/2/layout/IconCircleList"/>
    <dgm:cxn modelId="{39E2880A-A802-43CF-910A-A52BAFCEAC0E}" type="presParOf" srcId="{1FF85E9F-6195-496C-AAA5-69FE7DCD0A64}" destId="{BB1B14FD-37D7-435E-A7A7-AFA51421DB5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AA9A86-D2E1-4275-978B-0D78DA43A767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1F0F921-2B91-4B1F-97F7-B7B5489B8108}">
      <dgm:prSet/>
      <dgm:spPr/>
      <dgm:t>
        <a:bodyPr/>
        <a:lstStyle/>
        <a:p>
          <a:r>
            <a:rPr lang="en-GB"/>
            <a:t>Next the Bill of Rights 1689. </a:t>
          </a:r>
          <a:endParaRPr lang="en-US"/>
        </a:p>
      </dgm:t>
    </dgm:pt>
    <dgm:pt modelId="{BA4E11A9-0ADF-4B15-A813-4D9C356AE47B}" type="parTrans" cxnId="{937B80FE-BEE0-44E8-ABFC-FD61D80F4FBC}">
      <dgm:prSet/>
      <dgm:spPr/>
      <dgm:t>
        <a:bodyPr/>
        <a:lstStyle/>
        <a:p>
          <a:endParaRPr lang="en-US"/>
        </a:p>
      </dgm:t>
    </dgm:pt>
    <dgm:pt modelId="{FE4138F9-3937-4F97-B7D8-F4EC0F35C071}" type="sibTrans" cxnId="{937B80FE-BEE0-44E8-ABFC-FD61D80F4FBC}">
      <dgm:prSet/>
      <dgm:spPr/>
      <dgm:t>
        <a:bodyPr/>
        <a:lstStyle/>
        <a:p>
          <a:endParaRPr lang="en-US"/>
        </a:p>
      </dgm:t>
    </dgm:pt>
    <dgm:pt modelId="{84ABDB18-0F14-43EC-BDF9-82D11523F9F7}">
      <dgm:prSet/>
      <dgm:spPr/>
      <dgm:t>
        <a:bodyPr/>
        <a:lstStyle/>
        <a:p>
          <a:r>
            <a:rPr lang="en-GB"/>
            <a:t>Leads to the development today of a partial separation. </a:t>
          </a:r>
          <a:endParaRPr lang="en-US"/>
        </a:p>
      </dgm:t>
    </dgm:pt>
    <dgm:pt modelId="{869B5C13-DE37-4649-8C00-40EA70A20595}" type="parTrans" cxnId="{42A46253-A08E-4663-90BF-536F92EE4DDC}">
      <dgm:prSet/>
      <dgm:spPr/>
      <dgm:t>
        <a:bodyPr/>
        <a:lstStyle/>
        <a:p>
          <a:endParaRPr lang="en-US"/>
        </a:p>
      </dgm:t>
    </dgm:pt>
    <dgm:pt modelId="{98C2AC05-987C-4D36-A4C2-BF7604B5F642}" type="sibTrans" cxnId="{42A46253-A08E-4663-90BF-536F92EE4DDC}">
      <dgm:prSet/>
      <dgm:spPr/>
      <dgm:t>
        <a:bodyPr/>
        <a:lstStyle/>
        <a:p>
          <a:endParaRPr lang="en-US"/>
        </a:p>
      </dgm:t>
    </dgm:pt>
    <dgm:pt modelId="{6497F0D8-E19E-45C7-8395-FB382BF911E7}" type="pres">
      <dgm:prSet presAssocID="{0EAA9A86-D2E1-4275-978B-0D78DA43A767}" presName="diagram" presStyleCnt="0">
        <dgm:presLayoutVars>
          <dgm:dir/>
          <dgm:resizeHandles val="exact"/>
        </dgm:presLayoutVars>
      </dgm:prSet>
      <dgm:spPr/>
    </dgm:pt>
    <dgm:pt modelId="{26B0566C-5613-4983-936F-F86D180699C0}" type="pres">
      <dgm:prSet presAssocID="{31F0F921-2B91-4B1F-97F7-B7B5489B8108}" presName="node" presStyleLbl="node1" presStyleIdx="0" presStyleCnt="2">
        <dgm:presLayoutVars>
          <dgm:bulletEnabled val="1"/>
        </dgm:presLayoutVars>
      </dgm:prSet>
      <dgm:spPr/>
    </dgm:pt>
    <dgm:pt modelId="{FF3C3749-D289-4A44-ACD6-783817ECDEF7}" type="pres">
      <dgm:prSet presAssocID="{FE4138F9-3937-4F97-B7D8-F4EC0F35C071}" presName="sibTrans" presStyleLbl="sibTrans2D1" presStyleIdx="0" presStyleCnt="1"/>
      <dgm:spPr/>
    </dgm:pt>
    <dgm:pt modelId="{2536D6B4-3670-4244-98A9-DFE40AC96D76}" type="pres">
      <dgm:prSet presAssocID="{FE4138F9-3937-4F97-B7D8-F4EC0F35C071}" presName="connectorText" presStyleLbl="sibTrans2D1" presStyleIdx="0" presStyleCnt="1"/>
      <dgm:spPr/>
    </dgm:pt>
    <dgm:pt modelId="{67B29B85-C8E9-4D31-B080-988C614F9B5D}" type="pres">
      <dgm:prSet presAssocID="{84ABDB18-0F14-43EC-BDF9-82D11523F9F7}" presName="node" presStyleLbl="node1" presStyleIdx="1" presStyleCnt="2">
        <dgm:presLayoutVars>
          <dgm:bulletEnabled val="1"/>
        </dgm:presLayoutVars>
      </dgm:prSet>
      <dgm:spPr/>
    </dgm:pt>
  </dgm:ptLst>
  <dgm:cxnLst>
    <dgm:cxn modelId="{ACE36518-0890-4FCB-ACA1-D64681597965}" type="presOf" srcId="{84ABDB18-0F14-43EC-BDF9-82D11523F9F7}" destId="{67B29B85-C8E9-4D31-B080-988C614F9B5D}" srcOrd="0" destOrd="0" presId="urn:microsoft.com/office/officeart/2005/8/layout/process5"/>
    <dgm:cxn modelId="{1AEE7B3D-9718-4A27-BC3A-CF1AD0AA7671}" type="presOf" srcId="{31F0F921-2B91-4B1F-97F7-B7B5489B8108}" destId="{26B0566C-5613-4983-936F-F86D180699C0}" srcOrd="0" destOrd="0" presId="urn:microsoft.com/office/officeart/2005/8/layout/process5"/>
    <dgm:cxn modelId="{530A0F6E-49C7-4422-97FA-F80F0E432023}" type="presOf" srcId="{0EAA9A86-D2E1-4275-978B-0D78DA43A767}" destId="{6497F0D8-E19E-45C7-8395-FB382BF911E7}" srcOrd="0" destOrd="0" presId="urn:microsoft.com/office/officeart/2005/8/layout/process5"/>
    <dgm:cxn modelId="{42A46253-A08E-4663-90BF-536F92EE4DDC}" srcId="{0EAA9A86-D2E1-4275-978B-0D78DA43A767}" destId="{84ABDB18-0F14-43EC-BDF9-82D11523F9F7}" srcOrd="1" destOrd="0" parTransId="{869B5C13-DE37-4649-8C00-40EA70A20595}" sibTransId="{98C2AC05-987C-4D36-A4C2-BF7604B5F642}"/>
    <dgm:cxn modelId="{99287282-2FB5-4DA4-9776-7717ABE23880}" type="presOf" srcId="{FE4138F9-3937-4F97-B7D8-F4EC0F35C071}" destId="{FF3C3749-D289-4A44-ACD6-783817ECDEF7}" srcOrd="0" destOrd="0" presId="urn:microsoft.com/office/officeart/2005/8/layout/process5"/>
    <dgm:cxn modelId="{699E25A3-5970-49D2-A496-442F945388A0}" type="presOf" srcId="{FE4138F9-3937-4F97-B7D8-F4EC0F35C071}" destId="{2536D6B4-3670-4244-98A9-DFE40AC96D76}" srcOrd="1" destOrd="0" presId="urn:microsoft.com/office/officeart/2005/8/layout/process5"/>
    <dgm:cxn modelId="{937B80FE-BEE0-44E8-ABFC-FD61D80F4FBC}" srcId="{0EAA9A86-D2E1-4275-978B-0D78DA43A767}" destId="{31F0F921-2B91-4B1F-97F7-B7B5489B8108}" srcOrd="0" destOrd="0" parTransId="{BA4E11A9-0ADF-4B15-A813-4D9C356AE47B}" sibTransId="{FE4138F9-3937-4F97-B7D8-F4EC0F35C071}"/>
    <dgm:cxn modelId="{15CEE3DD-8F86-4DF5-8065-D762B28F5447}" type="presParOf" srcId="{6497F0D8-E19E-45C7-8395-FB382BF911E7}" destId="{26B0566C-5613-4983-936F-F86D180699C0}" srcOrd="0" destOrd="0" presId="urn:microsoft.com/office/officeart/2005/8/layout/process5"/>
    <dgm:cxn modelId="{DA383E8B-F8FD-4ADB-B727-9200A09BE534}" type="presParOf" srcId="{6497F0D8-E19E-45C7-8395-FB382BF911E7}" destId="{FF3C3749-D289-4A44-ACD6-783817ECDEF7}" srcOrd="1" destOrd="0" presId="urn:microsoft.com/office/officeart/2005/8/layout/process5"/>
    <dgm:cxn modelId="{67E4B1D3-FE2B-4292-8D9F-24E6D254C749}" type="presParOf" srcId="{FF3C3749-D289-4A44-ACD6-783817ECDEF7}" destId="{2536D6B4-3670-4244-98A9-DFE40AC96D76}" srcOrd="0" destOrd="0" presId="urn:microsoft.com/office/officeart/2005/8/layout/process5"/>
    <dgm:cxn modelId="{DE9F5A11-C1B7-4735-86C2-7DD5442D1D81}" type="presParOf" srcId="{6497F0D8-E19E-45C7-8395-FB382BF911E7}" destId="{67B29B85-C8E9-4D31-B080-988C614F9B5D}" srcOrd="2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AB89BC-0E6C-4AEC-B37C-1ACF53B9203C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C999A13-8DC2-4EAB-8D3A-FBF0E0EA9D33}">
      <dgm:prSet/>
      <dgm:spPr/>
      <dgm:t>
        <a:bodyPr/>
        <a:lstStyle/>
        <a:p>
          <a:r>
            <a:rPr lang="en-GB"/>
            <a:t>Parliament can make any laws it wishes, repeal any laws it wishes and much more. </a:t>
          </a:r>
          <a:endParaRPr lang="en-US"/>
        </a:p>
      </dgm:t>
    </dgm:pt>
    <dgm:pt modelId="{29F94B98-6463-43B0-BCCD-373D11EA7829}" type="parTrans" cxnId="{6AC98408-6931-4456-8042-DA3DB3AA722E}">
      <dgm:prSet/>
      <dgm:spPr/>
      <dgm:t>
        <a:bodyPr/>
        <a:lstStyle/>
        <a:p>
          <a:endParaRPr lang="en-US"/>
        </a:p>
      </dgm:t>
    </dgm:pt>
    <dgm:pt modelId="{5844762D-2367-4DF1-83FE-8A4233BBED76}" type="sibTrans" cxnId="{6AC98408-6931-4456-8042-DA3DB3AA722E}">
      <dgm:prSet/>
      <dgm:spPr/>
      <dgm:t>
        <a:bodyPr/>
        <a:lstStyle/>
        <a:p>
          <a:endParaRPr lang="en-US"/>
        </a:p>
      </dgm:t>
    </dgm:pt>
    <dgm:pt modelId="{59D44EBF-61CB-49A5-8DCC-72D5F1799978}">
      <dgm:prSet/>
      <dgm:spPr/>
      <dgm:t>
        <a:bodyPr/>
        <a:lstStyle/>
        <a:p>
          <a:r>
            <a:rPr lang="en-GB"/>
            <a:t>The bill has to go through both House of Commons and House of Lords before gaining royal assent and becoming law. </a:t>
          </a:r>
          <a:endParaRPr lang="en-US"/>
        </a:p>
      </dgm:t>
    </dgm:pt>
    <dgm:pt modelId="{3453D92A-21AC-402D-9B19-2CA260CF7C25}" type="parTrans" cxnId="{A5AC9E14-BDE9-407F-A3DA-27FAC149A3A0}">
      <dgm:prSet/>
      <dgm:spPr/>
      <dgm:t>
        <a:bodyPr/>
        <a:lstStyle/>
        <a:p>
          <a:endParaRPr lang="en-US"/>
        </a:p>
      </dgm:t>
    </dgm:pt>
    <dgm:pt modelId="{6B7F0A63-B374-4E79-B65F-78402057ED6F}" type="sibTrans" cxnId="{A5AC9E14-BDE9-407F-A3DA-27FAC149A3A0}">
      <dgm:prSet/>
      <dgm:spPr/>
      <dgm:t>
        <a:bodyPr/>
        <a:lstStyle/>
        <a:p>
          <a:endParaRPr lang="en-US"/>
        </a:p>
      </dgm:t>
    </dgm:pt>
    <dgm:pt modelId="{1C49AC6F-05A5-4A51-BF0D-BF587B1D8AA0}">
      <dgm:prSet/>
      <dgm:spPr/>
      <dgm:t>
        <a:bodyPr/>
        <a:lstStyle/>
        <a:p>
          <a:r>
            <a:rPr lang="en-GB"/>
            <a:t>No one can disagree. </a:t>
          </a:r>
          <a:endParaRPr lang="en-US"/>
        </a:p>
      </dgm:t>
    </dgm:pt>
    <dgm:pt modelId="{4B98031F-18F2-48DB-9651-1AB3CBA19247}" type="parTrans" cxnId="{F83E738C-39C5-444A-9A05-691E014DEFEB}">
      <dgm:prSet/>
      <dgm:spPr/>
      <dgm:t>
        <a:bodyPr/>
        <a:lstStyle/>
        <a:p>
          <a:endParaRPr lang="en-US"/>
        </a:p>
      </dgm:t>
    </dgm:pt>
    <dgm:pt modelId="{8EF21AFC-79B4-480E-9F73-563CEDE3052A}" type="sibTrans" cxnId="{F83E738C-39C5-444A-9A05-691E014DEFEB}">
      <dgm:prSet/>
      <dgm:spPr/>
      <dgm:t>
        <a:bodyPr/>
        <a:lstStyle/>
        <a:p>
          <a:endParaRPr lang="en-US"/>
        </a:p>
      </dgm:t>
    </dgm:pt>
    <dgm:pt modelId="{01D36912-16FA-4683-A3E1-72CE94508400}">
      <dgm:prSet/>
      <dgm:spPr/>
      <dgm:t>
        <a:bodyPr/>
        <a:lstStyle/>
        <a:p>
          <a:r>
            <a:rPr lang="en-GB"/>
            <a:t>Parliament is supreme. </a:t>
          </a:r>
          <a:endParaRPr lang="en-US"/>
        </a:p>
      </dgm:t>
    </dgm:pt>
    <dgm:pt modelId="{4F292D8D-AC7C-4F6C-85C7-6B5281BB61D1}" type="parTrans" cxnId="{29EF8F57-47F6-415B-A15E-C8A31CEDD038}">
      <dgm:prSet/>
      <dgm:spPr/>
      <dgm:t>
        <a:bodyPr/>
        <a:lstStyle/>
        <a:p>
          <a:endParaRPr lang="en-US"/>
        </a:p>
      </dgm:t>
    </dgm:pt>
    <dgm:pt modelId="{5430582D-6255-4C81-A1FC-AD3C2687098C}" type="sibTrans" cxnId="{29EF8F57-47F6-415B-A15E-C8A31CEDD038}">
      <dgm:prSet/>
      <dgm:spPr/>
      <dgm:t>
        <a:bodyPr/>
        <a:lstStyle/>
        <a:p>
          <a:endParaRPr lang="en-US"/>
        </a:p>
      </dgm:t>
    </dgm:pt>
    <dgm:pt modelId="{079AC4F2-41F4-401F-840A-996A03F2648E}">
      <dgm:prSet/>
      <dgm:spPr/>
      <dgm:t>
        <a:bodyPr/>
        <a:lstStyle/>
        <a:p>
          <a:r>
            <a:rPr lang="en-GB"/>
            <a:t>May not work politically. </a:t>
          </a:r>
          <a:endParaRPr lang="en-US"/>
        </a:p>
      </dgm:t>
    </dgm:pt>
    <dgm:pt modelId="{58F69E50-0AC2-4925-B246-C347D61F3E64}" type="parTrans" cxnId="{BAB5BA0D-D5FA-4D36-B56F-D07C66B9832C}">
      <dgm:prSet/>
      <dgm:spPr/>
      <dgm:t>
        <a:bodyPr/>
        <a:lstStyle/>
        <a:p>
          <a:endParaRPr lang="en-US"/>
        </a:p>
      </dgm:t>
    </dgm:pt>
    <dgm:pt modelId="{4C7EE501-3548-4A71-BDB0-D01AA597CDB6}" type="sibTrans" cxnId="{BAB5BA0D-D5FA-4D36-B56F-D07C66B9832C}">
      <dgm:prSet/>
      <dgm:spPr/>
      <dgm:t>
        <a:bodyPr/>
        <a:lstStyle/>
        <a:p>
          <a:endParaRPr lang="en-US"/>
        </a:p>
      </dgm:t>
    </dgm:pt>
    <dgm:pt modelId="{344DC409-F0CF-4C3B-8870-A8F1AF4EFCC8}" type="pres">
      <dgm:prSet presAssocID="{E1AB89BC-0E6C-4AEC-B37C-1ACF53B9203C}" presName="diagram" presStyleCnt="0">
        <dgm:presLayoutVars>
          <dgm:dir/>
          <dgm:resizeHandles val="exact"/>
        </dgm:presLayoutVars>
      </dgm:prSet>
      <dgm:spPr/>
    </dgm:pt>
    <dgm:pt modelId="{FBA0CAB7-C885-48BA-AA15-272DBA49D897}" type="pres">
      <dgm:prSet presAssocID="{EC999A13-8DC2-4EAB-8D3A-FBF0E0EA9D33}" presName="node" presStyleLbl="node1" presStyleIdx="0" presStyleCnt="5">
        <dgm:presLayoutVars>
          <dgm:bulletEnabled val="1"/>
        </dgm:presLayoutVars>
      </dgm:prSet>
      <dgm:spPr/>
    </dgm:pt>
    <dgm:pt modelId="{5C040E64-41D8-424C-8AA4-EB2254BBAEC4}" type="pres">
      <dgm:prSet presAssocID="{5844762D-2367-4DF1-83FE-8A4233BBED76}" presName="sibTrans" presStyleLbl="sibTrans2D1" presStyleIdx="0" presStyleCnt="4"/>
      <dgm:spPr/>
    </dgm:pt>
    <dgm:pt modelId="{A8DC70CD-CF53-4759-B286-EB1B2104A937}" type="pres">
      <dgm:prSet presAssocID="{5844762D-2367-4DF1-83FE-8A4233BBED76}" presName="connectorText" presStyleLbl="sibTrans2D1" presStyleIdx="0" presStyleCnt="4"/>
      <dgm:spPr/>
    </dgm:pt>
    <dgm:pt modelId="{5ADB23FB-3397-4A9B-B913-8BBF912C9869}" type="pres">
      <dgm:prSet presAssocID="{59D44EBF-61CB-49A5-8DCC-72D5F1799978}" presName="node" presStyleLbl="node1" presStyleIdx="1" presStyleCnt="5">
        <dgm:presLayoutVars>
          <dgm:bulletEnabled val="1"/>
        </dgm:presLayoutVars>
      </dgm:prSet>
      <dgm:spPr/>
    </dgm:pt>
    <dgm:pt modelId="{5683A86F-4E21-43C5-94A0-D2FEE74D3CD4}" type="pres">
      <dgm:prSet presAssocID="{6B7F0A63-B374-4E79-B65F-78402057ED6F}" presName="sibTrans" presStyleLbl="sibTrans2D1" presStyleIdx="1" presStyleCnt="4"/>
      <dgm:spPr/>
    </dgm:pt>
    <dgm:pt modelId="{5643808E-01A4-4416-9E07-A9F6C3241764}" type="pres">
      <dgm:prSet presAssocID="{6B7F0A63-B374-4E79-B65F-78402057ED6F}" presName="connectorText" presStyleLbl="sibTrans2D1" presStyleIdx="1" presStyleCnt="4"/>
      <dgm:spPr/>
    </dgm:pt>
    <dgm:pt modelId="{2D632CF3-7D69-47CF-B695-0B182B6B08DF}" type="pres">
      <dgm:prSet presAssocID="{1C49AC6F-05A5-4A51-BF0D-BF587B1D8AA0}" presName="node" presStyleLbl="node1" presStyleIdx="2" presStyleCnt="5">
        <dgm:presLayoutVars>
          <dgm:bulletEnabled val="1"/>
        </dgm:presLayoutVars>
      </dgm:prSet>
      <dgm:spPr/>
    </dgm:pt>
    <dgm:pt modelId="{43FF4B58-6E7D-4443-9ADA-4267E2B89246}" type="pres">
      <dgm:prSet presAssocID="{8EF21AFC-79B4-480E-9F73-563CEDE3052A}" presName="sibTrans" presStyleLbl="sibTrans2D1" presStyleIdx="2" presStyleCnt="4"/>
      <dgm:spPr/>
    </dgm:pt>
    <dgm:pt modelId="{3043615C-134A-4EA4-8F67-3F1D47345BAA}" type="pres">
      <dgm:prSet presAssocID="{8EF21AFC-79B4-480E-9F73-563CEDE3052A}" presName="connectorText" presStyleLbl="sibTrans2D1" presStyleIdx="2" presStyleCnt="4"/>
      <dgm:spPr/>
    </dgm:pt>
    <dgm:pt modelId="{100A352D-9359-41DA-A438-73D755B41DF0}" type="pres">
      <dgm:prSet presAssocID="{01D36912-16FA-4683-A3E1-72CE94508400}" presName="node" presStyleLbl="node1" presStyleIdx="3" presStyleCnt="5">
        <dgm:presLayoutVars>
          <dgm:bulletEnabled val="1"/>
        </dgm:presLayoutVars>
      </dgm:prSet>
      <dgm:spPr/>
    </dgm:pt>
    <dgm:pt modelId="{EB1B3D14-4C39-4B75-B10E-8E59C667C1CC}" type="pres">
      <dgm:prSet presAssocID="{5430582D-6255-4C81-A1FC-AD3C2687098C}" presName="sibTrans" presStyleLbl="sibTrans2D1" presStyleIdx="3" presStyleCnt="4"/>
      <dgm:spPr/>
    </dgm:pt>
    <dgm:pt modelId="{2E53B4F7-7AF1-4C6F-89F9-198E2BF4A372}" type="pres">
      <dgm:prSet presAssocID="{5430582D-6255-4C81-A1FC-AD3C2687098C}" presName="connectorText" presStyleLbl="sibTrans2D1" presStyleIdx="3" presStyleCnt="4"/>
      <dgm:spPr/>
    </dgm:pt>
    <dgm:pt modelId="{BCB29219-AF39-40B8-8D3C-829D113D96BF}" type="pres">
      <dgm:prSet presAssocID="{079AC4F2-41F4-401F-840A-996A03F2648E}" presName="node" presStyleLbl="node1" presStyleIdx="4" presStyleCnt="5">
        <dgm:presLayoutVars>
          <dgm:bulletEnabled val="1"/>
        </dgm:presLayoutVars>
      </dgm:prSet>
      <dgm:spPr/>
    </dgm:pt>
  </dgm:ptLst>
  <dgm:cxnLst>
    <dgm:cxn modelId="{5FEA5F03-695F-49EB-8F6F-A725CB00A435}" type="presOf" srcId="{5430582D-6255-4C81-A1FC-AD3C2687098C}" destId="{EB1B3D14-4C39-4B75-B10E-8E59C667C1CC}" srcOrd="0" destOrd="0" presId="urn:microsoft.com/office/officeart/2005/8/layout/process5"/>
    <dgm:cxn modelId="{6AC98408-6931-4456-8042-DA3DB3AA722E}" srcId="{E1AB89BC-0E6C-4AEC-B37C-1ACF53B9203C}" destId="{EC999A13-8DC2-4EAB-8D3A-FBF0E0EA9D33}" srcOrd="0" destOrd="0" parTransId="{29F94B98-6463-43B0-BCCD-373D11EA7829}" sibTransId="{5844762D-2367-4DF1-83FE-8A4233BBED76}"/>
    <dgm:cxn modelId="{BAB5BA0D-D5FA-4D36-B56F-D07C66B9832C}" srcId="{E1AB89BC-0E6C-4AEC-B37C-1ACF53B9203C}" destId="{079AC4F2-41F4-401F-840A-996A03F2648E}" srcOrd="4" destOrd="0" parTransId="{58F69E50-0AC2-4925-B246-C347D61F3E64}" sibTransId="{4C7EE501-3548-4A71-BDB0-D01AA597CDB6}"/>
    <dgm:cxn modelId="{A5AC9E14-BDE9-407F-A3DA-27FAC149A3A0}" srcId="{E1AB89BC-0E6C-4AEC-B37C-1ACF53B9203C}" destId="{59D44EBF-61CB-49A5-8DCC-72D5F1799978}" srcOrd="1" destOrd="0" parTransId="{3453D92A-21AC-402D-9B19-2CA260CF7C25}" sibTransId="{6B7F0A63-B374-4E79-B65F-78402057ED6F}"/>
    <dgm:cxn modelId="{E3F96F1B-EDC4-49FB-961F-69C322B496EA}" type="presOf" srcId="{079AC4F2-41F4-401F-840A-996A03F2648E}" destId="{BCB29219-AF39-40B8-8D3C-829D113D96BF}" srcOrd="0" destOrd="0" presId="urn:microsoft.com/office/officeart/2005/8/layout/process5"/>
    <dgm:cxn modelId="{D7E8592A-C02A-4C8A-AFD0-A437F8713531}" type="presOf" srcId="{6B7F0A63-B374-4E79-B65F-78402057ED6F}" destId="{5683A86F-4E21-43C5-94A0-D2FEE74D3CD4}" srcOrd="0" destOrd="0" presId="urn:microsoft.com/office/officeart/2005/8/layout/process5"/>
    <dgm:cxn modelId="{4882B52F-B61E-424B-BA30-BD5A6F4B7AAF}" type="presOf" srcId="{1C49AC6F-05A5-4A51-BF0D-BF587B1D8AA0}" destId="{2D632CF3-7D69-47CF-B695-0B182B6B08DF}" srcOrd="0" destOrd="0" presId="urn:microsoft.com/office/officeart/2005/8/layout/process5"/>
    <dgm:cxn modelId="{6914145E-E270-437E-A7FF-BA96931128CF}" type="presOf" srcId="{5844762D-2367-4DF1-83FE-8A4233BBED76}" destId="{A8DC70CD-CF53-4759-B286-EB1B2104A937}" srcOrd="1" destOrd="0" presId="urn:microsoft.com/office/officeart/2005/8/layout/process5"/>
    <dgm:cxn modelId="{31E4CD4D-2544-4B93-AFDA-FCC9508A54C8}" type="presOf" srcId="{EC999A13-8DC2-4EAB-8D3A-FBF0E0EA9D33}" destId="{FBA0CAB7-C885-48BA-AA15-272DBA49D897}" srcOrd="0" destOrd="0" presId="urn:microsoft.com/office/officeart/2005/8/layout/process5"/>
    <dgm:cxn modelId="{2A89DC6D-9EF3-4F9A-AC08-BD6CDBEFB043}" type="presOf" srcId="{8EF21AFC-79B4-480E-9F73-563CEDE3052A}" destId="{43FF4B58-6E7D-4443-9ADA-4267E2B89246}" srcOrd="0" destOrd="0" presId="urn:microsoft.com/office/officeart/2005/8/layout/process5"/>
    <dgm:cxn modelId="{29EF8F57-47F6-415B-A15E-C8A31CEDD038}" srcId="{E1AB89BC-0E6C-4AEC-B37C-1ACF53B9203C}" destId="{01D36912-16FA-4683-A3E1-72CE94508400}" srcOrd="3" destOrd="0" parTransId="{4F292D8D-AC7C-4F6C-85C7-6B5281BB61D1}" sibTransId="{5430582D-6255-4C81-A1FC-AD3C2687098C}"/>
    <dgm:cxn modelId="{297FC388-F382-484D-9D2A-80DF207B2868}" type="presOf" srcId="{01D36912-16FA-4683-A3E1-72CE94508400}" destId="{100A352D-9359-41DA-A438-73D755B41DF0}" srcOrd="0" destOrd="0" presId="urn:microsoft.com/office/officeart/2005/8/layout/process5"/>
    <dgm:cxn modelId="{F83E738C-39C5-444A-9A05-691E014DEFEB}" srcId="{E1AB89BC-0E6C-4AEC-B37C-1ACF53B9203C}" destId="{1C49AC6F-05A5-4A51-BF0D-BF587B1D8AA0}" srcOrd="2" destOrd="0" parTransId="{4B98031F-18F2-48DB-9651-1AB3CBA19247}" sibTransId="{8EF21AFC-79B4-480E-9F73-563CEDE3052A}"/>
    <dgm:cxn modelId="{C45249AC-CDDC-45BB-A6E7-EF229FCA43F6}" type="presOf" srcId="{59D44EBF-61CB-49A5-8DCC-72D5F1799978}" destId="{5ADB23FB-3397-4A9B-B913-8BBF912C9869}" srcOrd="0" destOrd="0" presId="urn:microsoft.com/office/officeart/2005/8/layout/process5"/>
    <dgm:cxn modelId="{2BA293B5-807E-4EFD-86E4-E23A5B404366}" type="presOf" srcId="{5844762D-2367-4DF1-83FE-8A4233BBED76}" destId="{5C040E64-41D8-424C-8AA4-EB2254BBAEC4}" srcOrd="0" destOrd="0" presId="urn:microsoft.com/office/officeart/2005/8/layout/process5"/>
    <dgm:cxn modelId="{F37EA8D6-A6C6-456F-A8B2-6C2E2320EA25}" type="presOf" srcId="{E1AB89BC-0E6C-4AEC-B37C-1ACF53B9203C}" destId="{344DC409-F0CF-4C3B-8870-A8F1AF4EFCC8}" srcOrd="0" destOrd="0" presId="urn:microsoft.com/office/officeart/2005/8/layout/process5"/>
    <dgm:cxn modelId="{E543D2D8-8638-479B-A963-C2FC905D8D63}" type="presOf" srcId="{8EF21AFC-79B4-480E-9F73-563CEDE3052A}" destId="{3043615C-134A-4EA4-8F67-3F1D47345BAA}" srcOrd="1" destOrd="0" presId="urn:microsoft.com/office/officeart/2005/8/layout/process5"/>
    <dgm:cxn modelId="{87A644F2-CC14-46E2-9ABD-5AAE9F1F1EA8}" type="presOf" srcId="{5430582D-6255-4C81-A1FC-AD3C2687098C}" destId="{2E53B4F7-7AF1-4C6F-89F9-198E2BF4A372}" srcOrd="1" destOrd="0" presId="urn:microsoft.com/office/officeart/2005/8/layout/process5"/>
    <dgm:cxn modelId="{BD729CFE-81E9-421E-8525-1B51567D703A}" type="presOf" srcId="{6B7F0A63-B374-4E79-B65F-78402057ED6F}" destId="{5643808E-01A4-4416-9E07-A9F6C3241764}" srcOrd="1" destOrd="0" presId="urn:microsoft.com/office/officeart/2005/8/layout/process5"/>
    <dgm:cxn modelId="{F0AB140F-D696-4E61-95CC-08C14BFDA3AE}" type="presParOf" srcId="{344DC409-F0CF-4C3B-8870-A8F1AF4EFCC8}" destId="{FBA0CAB7-C885-48BA-AA15-272DBA49D897}" srcOrd="0" destOrd="0" presId="urn:microsoft.com/office/officeart/2005/8/layout/process5"/>
    <dgm:cxn modelId="{ED4C9865-4970-41E1-80F4-973DAA658E5F}" type="presParOf" srcId="{344DC409-F0CF-4C3B-8870-A8F1AF4EFCC8}" destId="{5C040E64-41D8-424C-8AA4-EB2254BBAEC4}" srcOrd="1" destOrd="0" presId="urn:microsoft.com/office/officeart/2005/8/layout/process5"/>
    <dgm:cxn modelId="{6D04A446-8C26-4E44-9430-9C5A3FD47CB8}" type="presParOf" srcId="{5C040E64-41D8-424C-8AA4-EB2254BBAEC4}" destId="{A8DC70CD-CF53-4759-B286-EB1B2104A937}" srcOrd="0" destOrd="0" presId="urn:microsoft.com/office/officeart/2005/8/layout/process5"/>
    <dgm:cxn modelId="{C73538C4-0372-4D2A-84BC-96D6A6D1569F}" type="presParOf" srcId="{344DC409-F0CF-4C3B-8870-A8F1AF4EFCC8}" destId="{5ADB23FB-3397-4A9B-B913-8BBF912C9869}" srcOrd="2" destOrd="0" presId="urn:microsoft.com/office/officeart/2005/8/layout/process5"/>
    <dgm:cxn modelId="{E9D765D9-7FE2-4202-8A12-6A644E12011F}" type="presParOf" srcId="{344DC409-F0CF-4C3B-8870-A8F1AF4EFCC8}" destId="{5683A86F-4E21-43C5-94A0-D2FEE74D3CD4}" srcOrd="3" destOrd="0" presId="urn:microsoft.com/office/officeart/2005/8/layout/process5"/>
    <dgm:cxn modelId="{49EF9360-5B1F-419B-BE55-9B3D6D6F2C66}" type="presParOf" srcId="{5683A86F-4E21-43C5-94A0-D2FEE74D3CD4}" destId="{5643808E-01A4-4416-9E07-A9F6C3241764}" srcOrd="0" destOrd="0" presId="urn:microsoft.com/office/officeart/2005/8/layout/process5"/>
    <dgm:cxn modelId="{EFC4024D-6D00-4F84-99C9-B7889ECC190F}" type="presParOf" srcId="{344DC409-F0CF-4C3B-8870-A8F1AF4EFCC8}" destId="{2D632CF3-7D69-47CF-B695-0B182B6B08DF}" srcOrd="4" destOrd="0" presId="urn:microsoft.com/office/officeart/2005/8/layout/process5"/>
    <dgm:cxn modelId="{129B79B7-9BBF-4765-9349-C9EB91B503DF}" type="presParOf" srcId="{344DC409-F0CF-4C3B-8870-A8F1AF4EFCC8}" destId="{43FF4B58-6E7D-4443-9ADA-4267E2B89246}" srcOrd="5" destOrd="0" presId="urn:microsoft.com/office/officeart/2005/8/layout/process5"/>
    <dgm:cxn modelId="{1C020C2E-AB7E-4ADE-896A-EDF0209207D3}" type="presParOf" srcId="{43FF4B58-6E7D-4443-9ADA-4267E2B89246}" destId="{3043615C-134A-4EA4-8F67-3F1D47345BAA}" srcOrd="0" destOrd="0" presId="urn:microsoft.com/office/officeart/2005/8/layout/process5"/>
    <dgm:cxn modelId="{D0E64A4A-2941-448A-8B3E-4787D80F03C3}" type="presParOf" srcId="{344DC409-F0CF-4C3B-8870-A8F1AF4EFCC8}" destId="{100A352D-9359-41DA-A438-73D755B41DF0}" srcOrd="6" destOrd="0" presId="urn:microsoft.com/office/officeart/2005/8/layout/process5"/>
    <dgm:cxn modelId="{7A5381D7-B78D-4EB1-8430-1BA5AED20739}" type="presParOf" srcId="{344DC409-F0CF-4C3B-8870-A8F1AF4EFCC8}" destId="{EB1B3D14-4C39-4B75-B10E-8E59C667C1CC}" srcOrd="7" destOrd="0" presId="urn:microsoft.com/office/officeart/2005/8/layout/process5"/>
    <dgm:cxn modelId="{DF7F1303-9457-4589-9AC3-CDEDA4BB39C6}" type="presParOf" srcId="{EB1B3D14-4C39-4B75-B10E-8E59C667C1CC}" destId="{2E53B4F7-7AF1-4C6F-89F9-198E2BF4A372}" srcOrd="0" destOrd="0" presId="urn:microsoft.com/office/officeart/2005/8/layout/process5"/>
    <dgm:cxn modelId="{57B91DD0-B638-4BE1-971F-9EB2FCEC86CB}" type="presParOf" srcId="{344DC409-F0CF-4C3B-8870-A8F1AF4EFCC8}" destId="{BCB29219-AF39-40B8-8D3C-829D113D96B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9ACE0-EEC4-404E-A29C-2EEF4036FA1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C1D4FCC-B1EE-4EA6-AA24-213D663507AE}">
      <dgm:prSet/>
      <dgm:spPr/>
      <dgm:t>
        <a:bodyPr/>
        <a:lstStyle/>
        <a:p>
          <a:r>
            <a:rPr lang="en-GB"/>
            <a:t>Article 9 Bill of Rights Bill – no one can question parliament. </a:t>
          </a:r>
          <a:endParaRPr lang="en-US"/>
        </a:p>
      </dgm:t>
    </dgm:pt>
    <dgm:pt modelId="{BAE91D50-6F71-4220-BA62-4D67DA35A3D2}" type="parTrans" cxnId="{070499B9-A9AC-43F1-9D7B-C85A56A70CC7}">
      <dgm:prSet/>
      <dgm:spPr/>
      <dgm:t>
        <a:bodyPr/>
        <a:lstStyle/>
        <a:p>
          <a:endParaRPr lang="en-US"/>
        </a:p>
      </dgm:t>
    </dgm:pt>
    <dgm:pt modelId="{54C530A4-B0F9-47F0-9E51-91830F232192}" type="sibTrans" cxnId="{070499B9-A9AC-43F1-9D7B-C85A56A70CC7}">
      <dgm:prSet/>
      <dgm:spPr/>
      <dgm:t>
        <a:bodyPr/>
        <a:lstStyle/>
        <a:p>
          <a:endParaRPr lang="en-US"/>
        </a:p>
      </dgm:t>
    </dgm:pt>
    <dgm:pt modelId="{CF3CDEF0-0C63-4D3F-A21D-009AD73DCB06}">
      <dgm:prSet/>
      <dgm:spPr/>
      <dgm:t>
        <a:bodyPr/>
        <a:lstStyle/>
        <a:p>
          <a:r>
            <a:rPr lang="en-GB"/>
            <a:t>King needed to ask parliament to leived taxes now. </a:t>
          </a:r>
          <a:endParaRPr lang="en-US"/>
        </a:p>
      </dgm:t>
    </dgm:pt>
    <dgm:pt modelId="{328ED050-DFAB-4CA8-868D-8877BD1D5934}" type="parTrans" cxnId="{F23B60D2-C348-4D89-B57E-6D3D5D8614DF}">
      <dgm:prSet/>
      <dgm:spPr/>
      <dgm:t>
        <a:bodyPr/>
        <a:lstStyle/>
        <a:p>
          <a:endParaRPr lang="en-US"/>
        </a:p>
      </dgm:t>
    </dgm:pt>
    <dgm:pt modelId="{9B5D2488-B8B3-41D2-864E-F751D4DD9E51}" type="sibTrans" cxnId="{F23B60D2-C348-4D89-B57E-6D3D5D8614DF}">
      <dgm:prSet/>
      <dgm:spPr/>
      <dgm:t>
        <a:bodyPr/>
        <a:lstStyle/>
        <a:p>
          <a:endParaRPr lang="en-US"/>
        </a:p>
      </dgm:t>
    </dgm:pt>
    <dgm:pt modelId="{36536F1C-C702-4DEA-B73B-CDAE4E96862C}">
      <dgm:prSet/>
      <dgm:spPr/>
      <dgm:t>
        <a:bodyPr/>
        <a:lstStyle/>
        <a:p>
          <a:r>
            <a:rPr lang="en-GB"/>
            <a:t>Bowles v Bank of England [1913] 1 Ch 57. </a:t>
          </a:r>
          <a:endParaRPr lang="en-US"/>
        </a:p>
      </dgm:t>
    </dgm:pt>
    <dgm:pt modelId="{310C05BC-ADCB-440D-82FC-053C9698C644}" type="parTrans" cxnId="{644F770F-631E-465B-9DA4-6743A4A01625}">
      <dgm:prSet/>
      <dgm:spPr/>
      <dgm:t>
        <a:bodyPr/>
        <a:lstStyle/>
        <a:p>
          <a:endParaRPr lang="en-US"/>
        </a:p>
      </dgm:t>
    </dgm:pt>
    <dgm:pt modelId="{BD1D49B4-67F7-4142-BFCF-9D1F1CBC6A8A}" type="sibTrans" cxnId="{644F770F-631E-465B-9DA4-6743A4A01625}">
      <dgm:prSet/>
      <dgm:spPr/>
      <dgm:t>
        <a:bodyPr/>
        <a:lstStyle/>
        <a:p>
          <a:endParaRPr lang="en-US"/>
        </a:p>
      </dgm:t>
    </dgm:pt>
    <dgm:pt modelId="{12A92A62-338B-4759-95C5-6A3848A0B498}">
      <dgm:prSet/>
      <dgm:spPr/>
      <dgm:t>
        <a:bodyPr/>
        <a:lstStyle/>
        <a:p>
          <a:r>
            <a:rPr lang="en-GB"/>
            <a:t>Bill of Rights Bill 1689- not quite developed. </a:t>
          </a:r>
          <a:endParaRPr lang="en-US"/>
        </a:p>
      </dgm:t>
    </dgm:pt>
    <dgm:pt modelId="{A8D098FE-8F70-403E-947A-D3DFE3C879A3}" type="parTrans" cxnId="{7FB7E44D-9683-452C-8989-AD7795FFD1C3}">
      <dgm:prSet/>
      <dgm:spPr/>
      <dgm:t>
        <a:bodyPr/>
        <a:lstStyle/>
        <a:p>
          <a:endParaRPr lang="en-US"/>
        </a:p>
      </dgm:t>
    </dgm:pt>
    <dgm:pt modelId="{F35EC308-D37A-411B-900F-F184A1506C5A}" type="sibTrans" cxnId="{7FB7E44D-9683-452C-8989-AD7795FFD1C3}">
      <dgm:prSet/>
      <dgm:spPr/>
      <dgm:t>
        <a:bodyPr/>
        <a:lstStyle/>
        <a:p>
          <a:endParaRPr lang="en-US"/>
        </a:p>
      </dgm:t>
    </dgm:pt>
    <dgm:pt modelId="{091D50E1-4F96-4014-9777-F141D2E4B399}" type="pres">
      <dgm:prSet presAssocID="{C4E9ACE0-EEC4-404E-A29C-2EEF4036FA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30681D-4DED-4DEA-994A-BA5CDFEB8704}" type="pres">
      <dgm:prSet presAssocID="{4C1D4FCC-B1EE-4EA6-AA24-213D663507AE}" presName="hierRoot1" presStyleCnt="0"/>
      <dgm:spPr/>
    </dgm:pt>
    <dgm:pt modelId="{D7830304-456B-41A5-95AB-7899540B729C}" type="pres">
      <dgm:prSet presAssocID="{4C1D4FCC-B1EE-4EA6-AA24-213D663507AE}" presName="composite" presStyleCnt="0"/>
      <dgm:spPr/>
    </dgm:pt>
    <dgm:pt modelId="{D0682F2A-9C22-4264-950D-D06E1B96599A}" type="pres">
      <dgm:prSet presAssocID="{4C1D4FCC-B1EE-4EA6-AA24-213D663507AE}" presName="background" presStyleLbl="node0" presStyleIdx="0" presStyleCnt="4"/>
      <dgm:spPr/>
    </dgm:pt>
    <dgm:pt modelId="{DAFE203B-20E3-4F0D-B935-1F1303596A0F}" type="pres">
      <dgm:prSet presAssocID="{4C1D4FCC-B1EE-4EA6-AA24-213D663507AE}" presName="text" presStyleLbl="fgAcc0" presStyleIdx="0" presStyleCnt="4">
        <dgm:presLayoutVars>
          <dgm:chPref val="3"/>
        </dgm:presLayoutVars>
      </dgm:prSet>
      <dgm:spPr/>
    </dgm:pt>
    <dgm:pt modelId="{2F60289C-9E1C-42CD-B7D9-7B8E1E49A75D}" type="pres">
      <dgm:prSet presAssocID="{4C1D4FCC-B1EE-4EA6-AA24-213D663507AE}" presName="hierChild2" presStyleCnt="0"/>
      <dgm:spPr/>
    </dgm:pt>
    <dgm:pt modelId="{360E8A4D-150D-459A-8287-383A41954221}" type="pres">
      <dgm:prSet presAssocID="{CF3CDEF0-0C63-4D3F-A21D-009AD73DCB06}" presName="hierRoot1" presStyleCnt="0"/>
      <dgm:spPr/>
    </dgm:pt>
    <dgm:pt modelId="{D16C2909-37DA-4F62-AD8A-841C6DB80DBF}" type="pres">
      <dgm:prSet presAssocID="{CF3CDEF0-0C63-4D3F-A21D-009AD73DCB06}" presName="composite" presStyleCnt="0"/>
      <dgm:spPr/>
    </dgm:pt>
    <dgm:pt modelId="{7575A6B6-9CDD-4BF8-835B-822071F84CCF}" type="pres">
      <dgm:prSet presAssocID="{CF3CDEF0-0C63-4D3F-A21D-009AD73DCB06}" presName="background" presStyleLbl="node0" presStyleIdx="1" presStyleCnt="4"/>
      <dgm:spPr/>
    </dgm:pt>
    <dgm:pt modelId="{1FB4AC4A-E084-4B6C-9837-3A9BAECF38BB}" type="pres">
      <dgm:prSet presAssocID="{CF3CDEF0-0C63-4D3F-A21D-009AD73DCB06}" presName="text" presStyleLbl="fgAcc0" presStyleIdx="1" presStyleCnt="4">
        <dgm:presLayoutVars>
          <dgm:chPref val="3"/>
        </dgm:presLayoutVars>
      </dgm:prSet>
      <dgm:spPr/>
    </dgm:pt>
    <dgm:pt modelId="{FCD5DC75-43CC-40D1-A38F-29C9A7CE7849}" type="pres">
      <dgm:prSet presAssocID="{CF3CDEF0-0C63-4D3F-A21D-009AD73DCB06}" presName="hierChild2" presStyleCnt="0"/>
      <dgm:spPr/>
    </dgm:pt>
    <dgm:pt modelId="{3C995882-FA7C-40E5-B610-98835E48DE62}" type="pres">
      <dgm:prSet presAssocID="{36536F1C-C702-4DEA-B73B-CDAE4E96862C}" presName="hierRoot1" presStyleCnt="0"/>
      <dgm:spPr/>
    </dgm:pt>
    <dgm:pt modelId="{FE57E4A0-6A0B-49D0-BE22-58179E5A6A7C}" type="pres">
      <dgm:prSet presAssocID="{36536F1C-C702-4DEA-B73B-CDAE4E96862C}" presName="composite" presStyleCnt="0"/>
      <dgm:spPr/>
    </dgm:pt>
    <dgm:pt modelId="{C0AE4D1A-4B04-4AA3-B10B-1D8587B33970}" type="pres">
      <dgm:prSet presAssocID="{36536F1C-C702-4DEA-B73B-CDAE4E96862C}" presName="background" presStyleLbl="node0" presStyleIdx="2" presStyleCnt="4"/>
      <dgm:spPr/>
    </dgm:pt>
    <dgm:pt modelId="{B677E5DC-05DB-4B3B-B57F-807BC52E1A5A}" type="pres">
      <dgm:prSet presAssocID="{36536F1C-C702-4DEA-B73B-CDAE4E96862C}" presName="text" presStyleLbl="fgAcc0" presStyleIdx="2" presStyleCnt="4">
        <dgm:presLayoutVars>
          <dgm:chPref val="3"/>
        </dgm:presLayoutVars>
      </dgm:prSet>
      <dgm:spPr/>
    </dgm:pt>
    <dgm:pt modelId="{04AD0355-FDE9-4B87-9871-85A942567385}" type="pres">
      <dgm:prSet presAssocID="{36536F1C-C702-4DEA-B73B-CDAE4E96862C}" presName="hierChild2" presStyleCnt="0"/>
      <dgm:spPr/>
    </dgm:pt>
    <dgm:pt modelId="{214A8CAE-2237-4927-BD5E-83A4ED0F432B}" type="pres">
      <dgm:prSet presAssocID="{12A92A62-338B-4759-95C5-6A3848A0B498}" presName="hierRoot1" presStyleCnt="0"/>
      <dgm:spPr/>
    </dgm:pt>
    <dgm:pt modelId="{BF3F6E22-A9D6-40F8-9DBF-C6AE1AB1E6F9}" type="pres">
      <dgm:prSet presAssocID="{12A92A62-338B-4759-95C5-6A3848A0B498}" presName="composite" presStyleCnt="0"/>
      <dgm:spPr/>
    </dgm:pt>
    <dgm:pt modelId="{48BFEF36-4193-408E-8D8C-47CB2E0E52AE}" type="pres">
      <dgm:prSet presAssocID="{12A92A62-338B-4759-95C5-6A3848A0B498}" presName="background" presStyleLbl="node0" presStyleIdx="3" presStyleCnt="4"/>
      <dgm:spPr/>
    </dgm:pt>
    <dgm:pt modelId="{C66B1516-7412-4178-94B2-43AF7446445D}" type="pres">
      <dgm:prSet presAssocID="{12A92A62-338B-4759-95C5-6A3848A0B498}" presName="text" presStyleLbl="fgAcc0" presStyleIdx="3" presStyleCnt="4">
        <dgm:presLayoutVars>
          <dgm:chPref val="3"/>
        </dgm:presLayoutVars>
      </dgm:prSet>
      <dgm:spPr/>
    </dgm:pt>
    <dgm:pt modelId="{4F7F3CE4-513C-47B3-9E65-510683712D6C}" type="pres">
      <dgm:prSet presAssocID="{12A92A62-338B-4759-95C5-6A3848A0B498}" presName="hierChild2" presStyleCnt="0"/>
      <dgm:spPr/>
    </dgm:pt>
  </dgm:ptLst>
  <dgm:cxnLst>
    <dgm:cxn modelId="{644F770F-631E-465B-9DA4-6743A4A01625}" srcId="{C4E9ACE0-EEC4-404E-A29C-2EEF4036FA1B}" destId="{36536F1C-C702-4DEA-B73B-CDAE4E96862C}" srcOrd="2" destOrd="0" parTransId="{310C05BC-ADCB-440D-82FC-053C9698C644}" sibTransId="{BD1D49B4-67F7-4142-BFCF-9D1F1CBC6A8A}"/>
    <dgm:cxn modelId="{FCDDEC22-0603-4D8A-B619-8BCE832A80D5}" type="presOf" srcId="{C4E9ACE0-EEC4-404E-A29C-2EEF4036FA1B}" destId="{091D50E1-4F96-4014-9777-F141D2E4B399}" srcOrd="0" destOrd="0" presId="urn:microsoft.com/office/officeart/2005/8/layout/hierarchy1"/>
    <dgm:cxn modelId="{144F6B64-7911-4574-B8EE-9907CD64CA87}" type="presOf" srcId="{36536F1C-C702-4DEA-B73B-CDAE4E96862C}" destId="{B677E5DC-05DB-4B3B-B57F-807BC52E1A5A}" srcOrd="0" destOrd="0" presId="urn:microsoft.com/office/officeart/2005/8/layout/hierarchy1"/>
    <dgm:cxn modelId="{A3C0026B-386E-4675-9A0F-FD2430C411A8}" type="presOf" srcId="{4C1D4FCC-B1EE-4EA6-AA24-213D663507AE}" destId="{DAFE203B-20E3-4F0D-B935-1F1303596A0F}" srcOrd="0" destOrd="0" presId="urn:microsoft.com/office/officeart/2005/8/layout/hierarchy1"/>
    <dgm:cxn modelId="{7FB7E44D-9683-452C-8989-AD7795FFD1C3}" srcId="{C4E9ACE0-EEC4-404E-A29C-2EEF4036FA1B}" destId="{12A92A62-338B-4759-95C5-6A3848A0B498}" srcOrd="3" destOrd="0" parTransId="{A8D098FE-8F70-403E-947A-D3DFE3C879A3}" sibTransId="{F35EC308-D37A-411B-900F-F184A1506C5A}"/>
    <dgm:cxn modelId="{A9CFB177-352C-4080-AE82-523DDAAF2012}" type="presOf" srcId="{CF3CDEF0-0C63-4D3F-A21D-009AD73DCB06}" destId="{1FB4AC4A-E084-4B6C-9837-3A9BAECF38BB}" srcOrd="0" destOrd="0" presId="urn:microsoft.com/office/officeart/2005/8/layout/hierarchy1"/>
    <dgm:cxn modelId="{070499B9-A9AC-43F1-9D7B-C85A56A70CC7}" srcId="{C4E9ACE0-EEC4-404E-A29C-2EEF4036FA1B}" destId="{4C1D4FCC-B1EE-4EA6-AA24-213D663507AE}" srcOrd="0" destOrd="0" parTransId="{BAE91D50-6F71-4220-BA62-4D67DA35A3D2}" sibTransId="{54C530A4-B0F9-47F0-9E51-91830F232192}"/>
    <dgm:cxn modelId="{0D026BCA-0595-44F6-A9F3-0D8D94F11BA3}" type="presOf" srcId="{12A92A62-338B-4759-95C5-6A3848A0B498}" destId="{C66B1516-7412-4178-94B2-43AF7446445D}" srcOrd="0" destOrd="0" presId="urn:microsoft.com/office/officeart/2005/8/layout/hierarchy1"/>
    <dgm:cxn modelId="{F23B60D2-C348-4D89-B57E-6D3D5D8614DF}" srcId="{C4E9ACE0-EEC4-404E-A29C-2EEF4036FA1B}" destId="{CF3CDEF0-0C63-4D3F-A21D-009AD73DCB06}" srcOrd="1" destOrd="0" parTransId="{328ED050-DFAB-4CA8-868D-8877BD1D5934}" sibTransId="{9B5D2488-B8B3-41D2-864E-F751D4DD9E51}"/>
    <dgm:cxn modelId="{917CE84C-E49D-4BA9-9488-BF9E37DD0203}" type="presParOf" srcId="{091D50E1-4F96-4014-9777-F141D2E4B399}" destId="{E930681D-4DED-4DEA-994A-BA5CDFEB8704}" srcOrd="0" destOrd="0" presId="urn:microsoft.com/office/officeart/2005/8/layout/hierarchy1"/>
    <dgm:cxn modelId="{F1229196-1140-4003-9F5B-E40D0E72BB1D}" type="presParOf" srcId="{E930681D-4DED-4DEA-994A-BA5CDFEB8704}" destId="{D7830304-456B-41A5-95AB-7899540B729C}" srcOrd="0" destOrd="0" presId="urn:microsoft.com/office/officeart/2005/8/layout/hierarchy1"/>
    <dgm:cxn modelId="{E2B59FD0-D012-4804-B098-9DBF0930E7B8}" type="presParOf" srcId="{D7830304-456B-41A5-95AB-7899540B729C}" destId="{D0682F2A-9C22-4264-950D-D06E1B96599A}" srcOrd="0" destOrd="0" presId="urn:microsoft.com/office/officeart/2005/8/layout/hierarchy1"/>
    <dgm:cxn modelId="{3EF0CC4E-A3BD-42E8-AA1A-352118357550}" type="presParOf" srcId="{D7830304-456B-41A5-95AB-7899540B729C}" destId="{DAFE203B-20E3-4F0D-B935-1F1303596A0F}" srcOrd="1" destOrd="0" presId="urn:microsoft.com/office/officeart/2005/8/layout/hierarchy1"/>
    <dgm:cxn modelId="{66DFDBCE-BDC2-41AC-9122-2A6E3D440831}" type="presParOf" srcId="{E930681D-4DED-4DEA-994A-BA5CDFEB8704}" destId="{2F60289C-9E1C-42CD-B7D9-7B8E1E49A75D}" srcOrd="1" destOrd="0" presId="urn:microsoft.com/office/officeart/2005/8/layout/hierarchy1"/>
    <dgm:cxn modelId="{7A6F9CEC-7DB0-4C53-B721-986DEA9BE80E}" type="presParOf" srcId="{091D50E1-4F96-4014-9777-F141D2E4B399}" destId="{360E8A4D-150D-459A-8287-383A41954221}" srcOrd="1" destOrd="0" presId="urn:microsoft.com/office/officeart/2005/8/layout/hierarchy1"/>
    <dgm:cxn modelId="{72C938C4-3D21-4D26-9921-661F9A609B2F}" type="presParOf" srcId="{360E8A4D-150D-459A-8287-383A41954221}" destId="{D16C2909-37DA-4F62-AD8A-841C6DB80DBF}" srcOrd="0" destOrd="0" presId="urn:microsoft.com/office/officeart/2005/8/layout/hierarchy1"/>
    <dgm:cxn modelId="{E86B6249-496D-4E02-ADEF-E4DE1F225E3A}" type="presParOf" srcId="{D16C2909-37DA-4F62-AD8A-841C6DB80DBF}" destId="{7575A6B6-9CDD-4BF8-835B-822071F84CCF}" srcOrd="0" destOrd="0" presId="urn:microsoft.com/office/officeart/2005/8/layout/hierarchy1"/>
    <dgm:cxn modelId="{C75272E3-F18F-4C83-84B2-5C0F0A07A694}" type="presParOf" srcId="{D16C2909-37DA-4F62-AD8A-841C6DB80DBF}" destId="{1FB4AC4A-E084-4B6C-9837-3A9BAECF38BB}" srcOrd="1" destOrd="0" presId="urn:microsoft.com/office/officeart/2005/8/layout/hierarchy1"/>
    <dgm:cxn modelId="{CB10A238-8000-4B09-AC76-BA51BD34AC6B}" type="presParOf" srcId="{360E8A4D-150D-459A-8287-383A41954221}" destId="{FCD5DC75-43CC-40D1-A38F-29C9A7CE7849}" srcOrd="1" destOrd="0" presId="urn:microsoft.com/office/officeart/2005/8/layout/hierarchy1"/>
    <dgm:cxn modelId="{BA14AEE1-7235-42A2-AB4C-A6CA2192C419}" type="presParOf" srcId="{091D50E1-4F96-4014-9777-F141D2E4B399}" destId="{3C995882-FA7C-40E5-B610-98835E48DE62}" srcOrd="2" destOrd="0" presId="urn:microsoft.com/office/officeart/2005/8/layout/hierarchy1"/>
    <dgm:cxn modelId="{1A7F19FA-9617-47B1-9B3D-6196D88D4576}" type="presParOf" srcId="{3C995882-FA7C-40E5-B610-98835E48DE62}" destId="{FE57E4A0-6A0B-49D0-BE22-58179E5A6A7C}" srcOrd="0" destOrd="0" presId="urn:microsoft.com/office/officeart/2005/8/layout/hierarchy1"/>
    <dgm:cxn modelId="{4D092B44-14C5-4EAD-8A90-926EA1BD033A}" type="presParOf" srcId="{FE57E4A0-6A0B-49D0-BE22-58179E5A6A7C}" destId="{C0AE4D1A-4B04-4AA3-B10B-1D8587B33970}" srcOrd="0" destOrd="0" presId="urn:microsoft.com/office/officeart/2005/8/layout/hierarchy1"/>
    <dgm:cxn modelId="{D9E091F2-590D-4DB2-BAB1-A6FD7E58B7CC}" type="presParOf" srcId="{FE57E4A0-6A0B-49D0-BE22-58179E5A6A7C}" destId="{B677E5DC-05DB-4B3B-B57F-807BC52E1A5A}" srcOrd="1" destOrd="0" presId="urn:microsoft.com/office/officeart/2005/8/layout/hierarchy1"/>
    <dgm:cxn modelId="{EC39E737-E288-4C9E-90C0-C85BF95D6367}" type="presParOf" srcId="{3C995882-FA7C-40E5-B610-98835E48DE62}" destId="{04AD0355-FDE9-4B87-9871-85A942567385}" srcOrd="1" destOrd="0" presId="urn:microsoft.com/office/officeart/2005/8/layout/hierarchy1"/>
    <dgm:cxn modelId="{D435F8D8-8CE3-42EB-96B8-EE9A37F0D37E}" type="presParOf" srcId="{091D50E1-4F96-4014-9777-F141D2E4B399}" destId="{214A8CAE-2237-4927-BD5E-83A4ED0F432B}" srcOrd="3" destOrd="0" presId="urn:microsoft.com/office/officeart/2005/8/layout/hierarchy1"/>
    <dgm:cxn modelId="{95CA6463-5EBB-4AC9-B4EF-9901F9256861}" type="presParOf" srcId="{214A8CAE-2237-4927-BD5E-83A4ED0F432B}" destId="{BF3F6E22-A9D6-40F8-9DBF-C6AE1AB1E6F9}" srcOrd="0" destOrd="0" presId="urn:microsoft.com/office/officeart/2005/8/layout/hierarchy1"/>
    <dgm:cxn modelId="{6A34765B-536F-49C5-9857-67AD74F462B4}" type="presParOf" srcId="{BF3F6E22-A9D6-40F8-9DBF-C6AE1AB1E6F9}" destId="{48BFEF36-4193-408E-8D8C-47CB2E0E52AE}" srcOrd="0" destOrd="0" presId="urn:microsoft.com/office/officeart/2005/8/layout/hierarchy1"/>
    <dgm:cxn modelId="{52C6C16A-5604-4C58-9F9C-4124B5674C4C}" type="presParOf" srcId="{BF3F6E22-A9D6-40F8-9DBF-C6AE1AB1E6F9}" destId="{C66B1516-7412-4178-94B2-43AF7446445D}" srcOrd="1" destOrd="0" presId="urn:microsoft.com/office/officeart/2005/8/layout/hierarchy1"/>
    <dgm:cxn modelId="{F837D384-24C8-412A-89D6-B87F95BAE0E5}" type="presParOf" srcId="{214A8CAE-2237-4927-BD5E-83A4ED0F432B}" destId="{4F7F3CE4-513C-47B3-9E65-510683712D6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8E1BE4B-4296-4A40-A2F5-BFB6AE2BFF9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DB801DB-979A-416A-B076-6812A5E01BEE}">
      <dgm:prSet/>
      <dgm:spPr/>
      <dgm:t>
        <a:bodyPr/>
        <a:lstStyle/>
        <a:p>
          <a:r>
            <a:rPr lang="en-GB"/>
            <a:t>Heuston – Parliament can create laws and entrench them. </a:t>
          </a:r>
          <a:endParaRPr lang="en-US"/>
        </a:p>
      </dgm:t>
    </dgm:pt>
    <dgm:pt modelId="{4B8C9D81-9FC5-460A-BF2E-51B44F8B8151}" type="parTrans" cxnId="{B1F436A4-4F14-4691-A472-9DC87DEDB47A}">
      <dgm:prSet/>
      <dgm:spPr/>
      <dgm:t>
        <a:bodyPr/>
        <a:lstStyle/>
        <a:p>
          <a:endParaRPr lang="en-US"/>
        </a:p>
      </dgm:t>
    </dgm:pt>
    <dgm:pt modelId="{0C546198-5887-47A5-ABE1-E36FDA99CB96}" type="sibTrans" cxnId="{B1F436A4-4F14-4691-A472-9DC87DEDB47A}">
      <dgm:prSet/>
      <dgm:spPr/>
      <dgm:t>
        <a:bodyPr/>
        <a:lstStyle/>
        <a:p>
          <a:endParaRPr lang="en-US"/>
        </a:p>
      </dgm:t>
    </dgm:pt>
    <dgm:pt modelId="{7DDE8B48-BC38-49CE-BC3B-37425E695854}">
      <dgm:prSet/>
      <dgm:spPr/>
      <dgm:t>
        <a:bodyPr/>
        <a:lstStyle/>
        <a:p>
          <a:r>
            <a:rPr lang="en-GB"/>
            <a:t>H.W.R wade- Courts recognise parliamentary supremacy. </a:t>
          </a:r>
          <a:endParaRPr lang="en-US"/>
        </a:p>
      </dgm:t>
    </dgm:pt>
    <dgm:pt modelId="{A1F6E521-8B07-4A05-BEAE-14AB437E367A}" type="parTrans" cxnId="{FE330E38-E698-48D0-A53B-CE901454EDCE}">
      <dgm:prSet/>
      <dgm:spPr/>
      <dgm:t>
        <a:bodyPr/>
        <a:lstStyle/>
        <a:p>
          <a:endParaRPr lang="en-US"/>
        </a:p>
      </dgm:t>
    </dgm:pt>
    <dgm:pt modelId="{43DBE1BF-D194-458C-9E1D-27233E34FDD5}" type="sibTrans" cxnId="{FE330E38-E698-48D0-A53B-CE901454EDCE}">
      <dgm:prSet/>
      <dgm:spPr/>
      <dgm:t>
        <a:bodyPr/>
        <a:lstStyle/>
        <a:p>
          <a:endParaRPr lang="en-US"/>
        </a:p>
      </dgm:t>
    </dgm:pt>
    <dgm:pt modelId="{635B15AF-4413-4D5B-A844-371A9E25EBBE}" type="pres">
      <dgm:prSet presAssocID="{68E1BE4B-4296-4A40-A2F5-BFB6AE2BFF9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EA3FA98-4ACD-43DE-8E61-172F05319683}" type="pres">
      <dgm:prSet presAssocID="{6DB801DB-979A-416A-B076-6812A5E01BEE}" presName="hierRoot1" presStyleCnt="0"/>
      <dgm:spPr/>
    </dgm:pt>
    <dgm:pt modelId="{1B26B9C1-6F61-45C5-AB87-EBCFDB7DF110}" type="pres">
      <dgm:prSet presAssocID="{6DB801DB-979A-416A-B076-6812A5E01BEE}" presName="composite" presStyleCnt="0"/>
      <dgm:spPr/>
    </dgm:pt>
    <dgm:pt modelId="{4AC82271-CB83-46D9-97B1-151EC218CCBE}" type="pres">
      <dgm:prSet presAssocID="{6DB801DB-979A-416A-B076-6812A5E01BEE}" presName="background" presStyleLbl="node0" presStyleIdx="0" presStyleCnt="2"/>
      <dgm:spPr/>
    </dgm:pt>
    <dgm:pt modelId="{BF7C5D23-B2CD-4A88-88E9-DB7928D50702}" type="pres">
      <dgm:prSet presAssocID="{6DB801DB-979A-416A-B076-6812A5E01BEE}" presName="text" presStyleLbl="fgAcc0" presStyleIdx="0" presStyleCnt="2">
        <dgm:presLayoutVars>
          <dgm:chPref val="3"/>
        </dgm:presLayoutVars>
      </dgm:prSet>
      <dgm:spPr/>
    </dgm:pt>
    <dgm:pt modelId="{BE5B5B6C-E3B7-4140-97B7-8C2815DB2C38}" type="pres">
      <dgm:prSet presAssocID="{6DB801DB-979A-416A-B076-6812A5E01BEE}" presName="hierChild2" presStyleCnt="0"/>
      <dgm:spPr/>
    </dgm:pt>
    <dgm:pt modelId="{D54832FC-AEA1-49A5-A65E-FFBC100A894F}" type="pres">
      <dgm:prSet presAssocID="{7DDE8B48-BC38-49CE-BC3B-37425E695854}" presName="hierRoot1" presStyleCnt="0"/>
      <dgm:spPr/>
    </dgm:pt>
    <dgm:pt modelId="{19B113A9-9AB3-4DB7-9E47-9F9275CBC6F4}" type="pres">
      <dgm:prSet presAssocID="{7DDE8B48-BC38-49CE-BC3B-37425E695854}" presName="composite" presStyleCnt="0"/>
      <dgm:spPr/>
    </dgm:pt>
    <dgm:pt modelId="{2ABF427C-001B-494B-922F-3A2BB19843FD}" type="pres">
      <dgm:prSet presAssocID="{7DDE8B48-BC38-49CE-BC3B-37425E695854}" presName="background" presStyleLbl="node0" presStyleIdx="1" presStyleCnt="2"/>
      <dgm:spPr/>
    </dgm:pt>
    <dgm:pt modelId="{0F77767A-3FC9-4FCD-B848-7AEBAF87809E}" type="pres">
      <dgm:prSet presAssocID="{7DDE8B48-BC38-49CE-BC3B-37425E695854}" presName="text" presStyleLbl="fgAcc0" presStyleIdx="1" presStyleCnt="2">
        <dgm:presLayoutVars>
          <dgm:chPref val="3"/>
        </dgm:presLayoutVars>
      </dgm:prSet>
      <dgm:spPr/>
    </dgm:pt>
    <dgm:pt modelId="{A037587F-04B7-4F05-92E6-8D47FA598A58}" type="pres">
      <dgm:prSet presAssocID="{7DDE8B48-BC38-49CE-BC3B-37425E695854}" presName="hierChild2" presStyleCnt="0"/>
      <dgm:spPr/>
    </dgm:pt>
  </dgm:ptLst>
  <dgm:cxnLst>
    <dgm:cxn modelId="{137CC920-C17F-4F96-B18C-064097D534B4}" type="presOf" srcId="{68E1BE4B-4296-4A40-A2F5-BFB6AE2BFF96}" destId="{635B15AF-4413-4D5B-A844-371A9E25EBBE}" srcOrd="0" destOrd="0" presId="urn:microsoft.com/office/officeart/2005/8/layout/hierarchy1"/>
    <dgm:cxn modelId="{5D79F227-B496-4512-A3D2-C2631D924BB4}" type="presOf" srcId="{6DB801DB-979A-416A-B076-6812A5E01BEE}" destId="{BF7C5D23-B2CD-4A88-88E9-DB7928D50702}" srcOrd="0" destOrd="0" presId="urn:microsoft.com/office/officeart/2005/8/layout/hierarchy1"/>
    <dgm:cxn modelId="{FE330E38-E698-48D0-A53B-CE901454EDCE}" srcId="{68E1BE4B-4296-4A40-A2F5-BFB6AE2BFF96}" destId="{7DDE8B48-BC38-49CE-BC3B-37425E695854}" srcOrd="1" destOrd="0" parTransId="{A1F6E521-8B07-4A05-BEAE-14AB437E367A}" sibTransId="{43DBE1BF-D194-458C-9E1D-27233E34FDD5}"/>
    <dgm:cxn modelId="{B1F436A4-4F14-4691-A472-9DC87DEDB47A}" srcId="{68E1BE4B-4296-4A40-A2F5-BFB6AE2BFF96}" destId="{6DB801DB-979A-416A-B076-6812A5E01BEE}" srcOrd="0" destOrd="0" parTransId="{4B8C9D81-9FC5-460A-BF2E-51B44F8B8151}" sibTransId="{0C546198-5887-47A5-ABE1-E36FDA99CB96}"/>
    <dgm:cxn modelId="{F87682F4-212E-4680-98F3-8F5262266C32}" type="presOf" srcId="{7DDE8B48-BC38-49CE-BC3B-37425E695854}" destId="{0F77767A-3FC9-4FCD-B848-7AEBAF87809E}" srcOrd="0" destOrd="0" presId="urn:microsoft.com/office/officeart/2005/8/layout/hierarchy1"/>
    <dgm:cxn modelId="{A5CB30C7-258A-4CFD-A2B1-C5F7201B5861}" type="presParOf" srcId="{635B15AF-4413-4D5B-A844-371A9E25EBBE}" destId="{BEA3FA98-4ACD-43DE-8E61-172F05319683}" srcOrd="0" destOrd="0" presId="urn:microsoft.com/office/officeart/2005/8/layout/hierarchy1"/>
    <dgm:cxn modelId="{B09189D4-32E8-4FF9-8A90-7167FE0489C1}" type="presParOf" srcId="{BEA3FA98-4ACD-43DE-8E61-172F05319683}" destId="{1B26B9C1-6F61-45C5-AB87-EBCFDB7DF110}" srcOrd="0" destOrd="0" presId="urn:microsoft.com/office/officeart/2005/8/layout/hierarchy1"/>
    <dgm:cxn modelId="{077C9F33-FF04-4E35-AE48-F4347CAF2855}" type="presParOf" srcId="{1B26B9C1-6F61-45C5-AB87-EBCFDB7DF110}" destId="{4AC82271-CB83-46D9-97B1-151EC218CCBE}" srcOrd="0" destOrd="0" presId="urn:microsoft.com/office/officeart/2005/8/layout/hierarchy1"/>
    <dgm:cxn modelId="{9D55230E-A0CF-4954-86A0-A84134959483}" type="presParOf" srcId="{1B26B9C1-6F61-45C5-AB87-EBCFDB7DF110}" destId="{BF7C5D23-B2CD-4A88-88E9-DB7928D50702}" srcOrd="1" destOrd="0" presId="urn:microsoft.com/office/officeart/2005/8/layout/hierarchy1"/>
    <dgm:cxn modelId="{CCCEF631-6C5A-4A76-B465-EC188B520BA0}" type="presParOf" srcId="{BEA3FA98-4ACD-43DE-8E61-172F05319683}" destId="{BE5B5B6C-E3B7-4140-97B7-8C2815DB2C38}" srcOrd="1" destOrd="0" presId="urn:microsoft.com/office/officeart/2005/8/layout/hierarchy1"/>
    <dgm:cxn modelId="{F53938F7-741B-4C9B-A200-25336D1F328F}" type="presParOf" srcId="{635B15AF-4413-4D5B-A844-371A9E25EBBE}" destId="{D54832FC-AEA1-49A5-A65E-FFBC100A894F}" srcOrd="1" destOrd="0" presId="urn:microsoft.com/office/officeart/2005/8/layout/hierarchy1"/>
    <dgm:cxn modelId="{BBA99FB2-4707-4F2F-9D9F-9B11995EF229}" type="presParOf" srcId="{D54832FC-AEA1-49A5-A65E-FFBC100A894F}" destId="{19B113A9-9AB3-4DB7-9E47-9F9275CBC6F4}" srcOrd="0" destOrd="0" presId="urn:microsoft.com/office/officeart/2005/8/layout/hierarchy1"/>
    <dgm:cxn modelId="{1B63EE1C-943B-49EA-882F-9E8BB0D986B4}" type="presParOf" srcId="{19B113A9-9AB3-4DB7-9E47-9F9275CBC6F4}" destId="{2ABF427C-001B-494B-922F-3A2BB19843FD}" srcOrd="0" destOrd="0" presId="urn:microsoft.com/office/officeart/2005/8/layout/hierarchy1"/>
    <dgm:cxn modelId="{422551CB-9C10-4B62-BE46-999E6152390A}" type="presParOf" srcId="{19B113A9-9AB3-4DB7-9E47-9F9275CBC6F4}" destId="{0F77767A-3FC9-4FCD-B848-7AEBAF87809E}" srcOrd="1" destOrd="0" presId="urn:microsoft.com/office/officeart/2005/8/layout/hierarchy1"/>
    <dgm:cxn modelId="{4FB9A6BE-BEA6-40CE-A6F6-7DB688031A89}" type="presParOf" srcId="{D54832FC-AEA1-49A5-A65E-FFBC100A894F}" destId="{A037587F-04B7-4F05-92E6-8D47FA598A5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4386EA-E408-4268-99C2-6CAF9F8F0DD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019B68-D052-47F5-9F7E-45E411D9A81F}">
      <dgm:prSet/>
      <dgm:spPr/>
      <dgm:t>
        <a:bodyPr/>
        <a:lstStyle/>
        <a:p>
          <a:r>
            <a:rPr lang="en-GB"/>
            <a:t>Sewel convention – cannot delegate on devolved matters in Scotland – a matter of respect. </a:t>
          </a:r>
          <a:endParaRPr lang="en-US"/>
        </a:p>
      </dgm:t>
    </dgm:pt>
    <dgm:pt modelId="{EA160374-1C5E-42FC-9C8C-4AD55E74A2E6}" type="parTrans" cxnId="{45577469-0AE8-4461-A91B-B13650E3F9AF}">
      <dgm:prSet/>
      <dgm:spPr/>
      <dgm:t>
        <a:bodyPr/>
        <a:lstStyle/>
        <a:p>
          <a:endParaRPr lang="en-US"/>
        </a:p>
      </dgm:t>
    </dgm:pt>
    <dgm:pt modelId="{66AF4323-7940-4BD5-86F8-A00727C6F80D}" type="sibTrans" cxnId="{45577469-0AE8-4461-A91B-B13650E3F9AF}">
      <dgm:prSet/>
      <dgm:spPr/>
      <dgm:t>
        <a:bodyPr/>
        <a:lstStyle/>
        <a:p>
          <a:endParaRPr lang="en-US"/>
        </a:p>
      </dgm:t>
    </dgm:pt>
    <dgm:pt modelId="{2290F577-40BF-4FFA-A04C-34A5AA222704}">
      <dgm:prSet/>
      <dgm:spPr/>
      <dgm:t>
        <a:bodyPr/>
        <a:lstStyle/>
        <a:p>
          <a:r>
            <a:rPr lang="en-GB"/>
            <a:t>International law – not affect parliamentary supremacy because it is not binding on domestic law. </a:t>
          </a:r>
          <a:endParaRPr lang="en-US"/>
        </a:p>
      </dgm:t>
    </dgm:pt>
    <dgm:pt modelId="{D431DE85-DBB4-4466-8AD0-02B953212758}" type="parTrans" cxnId="{AEABF06B-53D3-4E93-BBF6-82E6A46155BD}">
      <dgm:prSet/>
      <dgm:spPr/>
      <dgm:t>
        <a:bodyPr/>
        <a:lstStyle/>
        <a:p>
          <a:endParaRPr lang="en-US"/>
        </a:p>
      </dgm:t>
    </dgm:pt>
    <dgm:pt modelId="{BD4B9C42-E36D-440B-9119-8031B5010895}" type="sibTrans" cxnId="{AEABF06B-53D3-4E93-BBF6-82E6A46155BD}">
      <dgm:prSet/>
      <dgm:spPr/>
      <dgm:t>
        <a:bodyPr/>
        <a:lstStyle/>
        <a:p>
          <a:endParaRPr lang="en-US"/>
        </a:p>
      </dgm:t>
    </dgm:pt>
    <dgm:pt modelId="{74756B46-E486-4716-AEC3-1E5EF736299B}" type="pres">
      <dgm:prSet presAssocID="{B54386EA-E408-4268-99C2-6CAF9F8F0DD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2682DF6-F26A-4526-8ACC-A544A4B27E80}" type="pres">
      <dgm:prSet presAssocID="{5E019B68-D052-47F5-9F7E-45E411D9A81F}" presName="hierRoot1" presStyleCnt="0"/>
      <dgm:spPr/>
    </dgm:pt>
    <dgm:pt modelId="{647D0B42-27A0-40AD-B61E-38A2825DABE6}" type="pres">
      <dgm:prSet presAssocID="{5E019B68-D052-47F5-9F7E-45E411D9A81F}" presName="composite" presStyleCnt="0"/>
      <dgm:spPr/>
    </dgm:pt>
    <dgm:pt modelId="{D002A9FE-7617-4EF4-9447-06657966E0CF}" type="pres">
      <dgm:prSet presAssocID="{5E019B68-D052-47F5-9F7E-45E411D9A81F}" presName="background" presStyleLbl="node0" presStyleIdx="0" presStyleCnt="2"/>
      <dgm:spPr/>
    </dgm:pt>
    <dgm:pt modelId="{83920DD8-830B-40C6-A9AA-E0C50C5139D1}" type="pres">
      <dgm:prSet presAssocID="{5E019B68-D052-47F5-9F7E-45E411D9A81F}" presName="text" presStyleLbl="fgAcc0" presStyleIdx="0" presStyleCnt="2">
        <dgm:presLayoutVars>
          <dgm:chPref val="3"/>
        </dgm:presLayoutVars>
      </dgm:prSet>
      <dgm:spPr/>
    </dgm:pt>
    <dgm:pt modelId="{F00C4B0D-D858-4A05-B5FB-130B247D56C2}" type="pres">
      <dgm:prSet presAssocID="{5E019B68-D052-47F5-9F7E-45E411D9A81F}" presName="hierChild2" presStyleCnt="0"/>
      <dgm:spPr/>
    </dgm:pt>
    <dgm:pt modelId="{F9E3E401-E795-4135-8B31-94E46AFAE8E4}" type="pres">
      <dgm:prSet presAssocID="{2290F577-40BF-4FFA-A04C-34A5AA222704}" presName="hierRoot1" presStyleCnt="0"/>
      <dgm:spPr/>
    </dgm:pt>
    <dgm:pt modelId="{E7037DE3-6DA7-4D60-B657-EB7BF51063A5}" type="pres">
      <dgm:prSet presAssocID="{2290F577-40BF-4FFA-A04C-34A5AA222704}" presName="composite" presStyleCnt="0"/>
      <dgm:spPr/>
    </dgm:pt>
    <dgm:pt modelId="{5E2330AF-30F4-44D6-AEDA-DFBCE6390B65}" type="pres">
      <dgm:prSet presAssocID="{2290F577-40BF-4FFA-A04C-34A5AA222704}" presName="background" presStyleLbl="node0" presStyleIdx="1" presStyleCnt="2"/>
      <dgm:spPr/>
    </dgm:pt>
    <dgm:pt modelId="{1AF163F3-954D-496F-A65D-95F471CE9DA2}" type="pres">
      <dgm:prSet presAssocID="{2290F577-40BF-4FFA-A04C-34A5AA222704}" presName="text" presStyleLbl="fgAcc0" presStyleIdx="1" presStyleCnt="2">
        <dgm:presLayoutVars>
          <dgm:chPref val="3"/>
        </dgm:presLayoutVars>
      </dgm:prSet>
      <dgm:spPr/>
    </dgm:pt>
    <dgm:pt modelId="{494D0C71-BDEA-4C89-94D4-0ADD064146C1}" type="pres">
      <dgm:prSet presAssocID="{2290F577-40BF-4FFA-A04C-34A5AA222704}" presName="hierChild2" presStyleCnt="0"/>
      <dgm:spPr/>
    </dgm:pt>
  </dgm:ptLst>
  <dgm:cxnLst>
    <dgm:cxn modelId="{45577469-0AE8-4461-A91B-B13650E3F9AF}" srcId="{B54386EA-E408-4268-99C2-6CAF9F8F0DDE}" destId="{5E019B68-D052-47F5-9F7E-45E411D9A81F}" srcOrd="0" destOrd="0" parTransId="{EA160374-1C5E-42FC-9C8C-4AD55E74A2E6}" sibTransId="{66AF4323-7940-4BD5-86F8-A00727C6F80D}"/>
    <dgm:cxn modelId="{AEABF06B-53D3-4E93-BBF6-82E6A46155BD}" srcId="{B54386EA-E408-4268-99C2-6CAF9F8F0DDE}" destId="{2290F577-40BF-4FFA-A04C-34A5AA222704}" srcOrd="1" destOrd="0" parTransId="{D431DE85-DBB4-4466-8AD0-02B953212758}" sibTransId="{BD4B9C42-E36D-440B-9119-8031B5010895}"/>
    <dgm:cxn modelId="{6964A54C-4CF9-408A-B2D7-4B860AAECF78}" type="presOf" srcId="{5E019B68-D052-47F5-9F7E-45E411D9A81F}" destId="{83920DD8-830B-40C6-A9AA-E0C50C5139D1}" srcOrd="0" destOrd="0" presId="urn:microsoft.com/office/officeart/2005/8/layout/hierarchy1"/>
    <dgm:cxn modelId="{AAE0E77F-88CB-4D8D-B496-29137351749B}" type="presOf" srcId="{B54386EA-E408-4268-99C2-6CAF9F8F0DDE}" destId="{74756B46-E486-4716-AEC3-1E5EF736299B}" srcOrd="0" destOrd="0" presId="urn:microsoft.com/office/officeart/2005/8/layout/hierarchy1"/>
    <dgm:cxn modelId="{8E3BE4B2-D948-4EF0-82F4-93168E596E93}" type="presOf" srcId="{2290F577-40BF-4FFA-A04C-34A5AA222704}" destId="{1AF163F3-954D-496F-A65D-95F471CE9DA2}" srcOrd="0" destOrd="0" presId="urn:microsoft.com/office/officeart/2005/8/layout/hierarchy1"/>
    <dgm:cxn modelId="{B7A4AA60-E20F-4097-9881-2A0396438183}" type="presParOf" srcId="{74756B46-E486-4716-AEC3-1E5EF736299B}" destId="{32682DF6-F26A-4526-8ACC-A544A4B27E80}" srcOrd="0" destOrd="0" presId="urn:microsoft.com/office/officeart/2005/8/layout/hierarchy1"/>
    <dgm:cxn modelId="{D2E8CA2A-218D-466C-80FF-83ADF834A9CA}" type="presParOf" srcId="{32682DF6-F26A-4526-8ACC-A544A4B27E80}" destId="{647D0B42-27A0-40AD-B61E-38A2825DABE6}" srcOrd="0" destOrd="0" presId="urn:microsoft.com/office/officeart/2005/8/layout/hierarchy1"/>
    <dgm:cxn modelId="{3A6D4C96-E619-4491-BDCC-5BE75C3AD312}" type="presParOf" srcId="{647D0B42-27A0-40AD-B61E-38A2825DABE6}" destId="{D002A9FE-7617-4EF4-9447-06657966E0CF}" srcOrd="0" destOrd="0" presId="urn:microsoft.com/office/officeart/2005/8/layout/hierarchy1"/>
    <dgm:cxn modelId="{E7AC6014-3926-471D-B3A1-EA0EA3A960E9}" type="presParOf" srcId="{647D0B42-27A0-40AD-B61E-38A2825DABE6}" destId="{83920DD8-830B-40C6-A9AA-E0C50C5139D1}" srcOrd="1" destOrd="0" presId="urn:microsoft.com/office/officeart/2005/8/layout/hierarchy1"/>
    <dgm:cxn modelId="{AFF0012B-EDA6-49FF-82C6-986E3CD76D68}" type="presParOf" srcId="{32682DF6-F26A-4526-8ACC-A544A4B27E80}" destId="{F00C4B0D-D858-4A05-B5FB-130B247D56C2}" srcOrd="1" destOrd="0" presId="urn:microsoft.com/office/officeart/2005/8/layout/hierarchy1"/>
    <dgm:cxn modelId="{E6E95939-EC6D-4F8C-8080-7F9B97328762}" type="presParOf" srcId="{74756B46-E486-4716-AEC3-1E5EF736299B}" destId="{F9E3E401-E795-4135-8B31-94E46AFAE8E4}" srcOrd="1" destOrd="0" presId="urn:microsoft.com/office/officeart/2005/8/layout/hierarchy1"/>
    <dgm:cxn modelId="{D0601600-2D73-4BBC-8D6E-418F32D9F173}" type="presParOf" srcId="{F9E3E401-E795-4135-8B31-94E46AFAE8E4}" destId="{E7037DE3-6DA7-4D60-B657-EB7BF51063A5}" srcOrd="0" destOrd="0" presId="urn:microsoft.com/office/officeart/2005/8/layout/hierarchy1"/>
    <dgm:cxn modelId="{AD45EA5E-972C-4B7E-B486-2DDC519FBAF0}" type="presParOf" srcId="{E7037DE3-6DA7-4D60-B657-EB7BF51063A5}" destId="{5E2330AF-30F4-44D6-AEDA-DFBCE6390B65}" srcOrd="0" destOrd="0" presId="urn:microsoft.com/office/officeart/2005/8/layout/hierarchy1"/>
    <dgm:cxn modelId="{F42F4D83-5EF4-46BA-9A7B-D32D194BDC00}" type="presParOf" srcId="{E7037DE3-6DA7-4D60-B657-EB7BF51063A5}" destId="{1AF163F3-954D-496F-A65D-95F471CE9DA2}" srcOrd="1" destOrd="0" presId="urn:microsoft.com/office/officeart/2005/8/layout/hierarchy1"/>
    <dgm:cxn modelId="{94CA7A5B-0C39-4CF4-BE08-564D8708F14B}" type="presParOf" srcId="{F9E3E401-E795-4135-8B31-94E46AFAE8E4}" destId="{494D0C71-BDEA-4C89-94D4-0ADD064146C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EA75337-C6A0-41D6-9645-9FE0CE740B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36977B-61F0-4E6F-8DAD-E380CC320DF9}">
      <dgm:prSet/>
      <dgm:spPr/>
      <dgm:t>
        <a:bodyPr/>
        <a:lstStyle/>
        <a:p>
          <a:r>
            <a:rPr lang="en-GB"/>
            <a:t>Different theorists have different idea’s. </a:t>
          </a:r>
          <a:endParaRPr lang="en-US"/>
        </a:p>
      </dgm:t>
    </dgm:pt>
    <dgm:pt modelId="{E14E5DA4-9495-406C-B0E4-D6A4D9D064AA}" type="parTrans" cxnId="{A08BC9A5-0E7E-4469-A9DE-23F348F46AF8}">
      <dgm:prSet/>
      <dgm:spPr/>
      <dgm:t>
        <a:bodyPr/>
        <a:lstStyle/>
        <a:p>
          <a:endParaRPr lang="en-US"/>
        </a:p>
      </dgm:t>
    </dgm:pt>
    <dgm:pt modelId="{0FFDB685-0243-4A66-91CA-6B692639175F}" type="sibTrans" cxnId="{A08BC9A5-0E7E-4469-A9DE-23F348F46AF8}">
      <dgm:prSet/>
      <dgm:spPr/>
      <dgm:t>
        <a:bodyPr/>
        <a:lstStyle/>
        <a:p>
          <a:endParaRPr lang="en-US"/>
        </a:p>
      </dgm:t>
    </dgm:pt>
    <dgm:pt modelId="{CF0DC00E-F458-4133-94CB-A8C516639D8B}">
      <dgm:prSet/>
      <dgm:spPr/>
      <dgm:t>
        <a:bodyPr/>
        <a:lstStyle/>
        <a:p>
          <a:r>
            <a:rPr lang="en-GB"/>
            <a:t>But Parliaments Act 1911 does allow for some binding – restricted the powers of the House of Lords on certain Bills. </a:t>
          </a:r>
          <a:endParaRPr lang="en-US"/>
        </a:p>
      </dgm:t>
    </dgm:pt>
    <dgm:pt modelId="{8333FF59-9E38-4944-994D-3D0D19083DBD}" type="parTrans" cxnId="{BBC7C86A-94BB-4A5C-87A6-127374BADA0E}">
      <dgm:prSet/>
      <dgm:spPr/>
      <dgm:t>
        <a:bodyPr/>
        <a:lstStyle/>
        <a:p>
          <a:endParaRPr lang="en-US"/>
        </a:p>
      </dgm:t>
    </dgm:pt>
    <dgm:pt modelId="{9CE71A85-9F7F-4F7A-8306-E3314782CFD1}" type="sibTrans" cxnId="{BBC7C86A-94BB-4A5C-87A6-127374BADA0E}">
      <dgm:prSet/>
      <dgm:spPr/>
      <dgm:t>
        <a:bodyPr/>
        <a:lstStyle/>
        <a:p>
          <a:endParaRPr lang="en-US"/>
        </a:p>
      </dgm:t>
    </dgm:pt>
    <dgm:pt modelId="{F4A1EFB8-5CBC-48A3-A66F-0DE5B49301A9}" type="pres">
      <dgm:prSet presAssocID="{BEA75337-C6A0-41D6-9645-9FE0CE740B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685E6B-084A-4BD0-98C0-DF523182CC08}" type="pres">
      <dgm:prSet presAssocID="{B236977B-61F0-4E6F-8DAD-E380CC320DF9}" presName="hierRoot1" presStyleCnt="0"/>
      <dgm:spPr/>
    </dgm:pt>
    <dgm:pt modelId="{A2176EB7-4BFD-4E5D-A6CF-4832E84A0C0F}" type="pres">
      <dgm:prSet presAssocID="{B236977B-61F0-4E6F-8DAD-E380CC320DF9}" presName="composite" presStyleCnt="0"/>
      <dgm:spPr/>
    </dgm:pt>
    <dgm:pt modelId="{32DD506B-AB7A-4AC8-9E7C-8E677CE3483A}" type="pres">
      <dgm:prSet presAssocID="{B236977B-61F0-4E6F-8DAD-E380CC320DF9}" presName="background" presStyleLbl="node0" presStyleIdx="0" presStyleCnt="2"/>
      <dgm:spPr/>
    </dgm:pt>
    <dgm:pt modelId="{120DCA6F-A271-4E17-B03B-55C069C38C39}" type="pres">
      <dgm:prSet presAssocID="{B236977B-61F0-4E6F-8DAD-E380CC320DF9}" presName="text" presStyleLbl="fgAcc0" presStyleIdx="0" presStyleCnt="2">
        <dgm:presLayoutVars>
          <dgm:chPref val="3"/>
        </dgm:presLayoutVars>
      </dgm:prSet>
      <dgm:spPr/>
    </dgm:pt>
    <dgm:pt modelId="{9EE3783E-473A-417D-858B-5958A606F032}" type="pres">
      <dgm:prSet presAssocID="{B236977B-61F0-4E6F-8DAD-E380CC320DF9}" presName="hierChild2" presStyleCnt="0"/>
      <dgm:spPr/>
    </dgm:pt>
    <dgm:pt modelId="{92ED0374-E20F-467D-94E5-2696289BD501}" type="pres">
      <dgm:prSet presAssocID="{CF0DC00E-F458-4133-94CB-A8C516639D8B}" presName="hierRoot1" presStyleCnt="0"/>
      <dgm:spPr/>
    </dgm:pt>
    <dgm:pt modelId="{F3979B0F-CC59-47A6-8B91-724A4FEE9225}" type="pres">
      <dgm:prSet presAssocID="{CF0DC00E-F458-4133-94CB-A8C516639D8B}" presName="composite" presStyleCnt="0"/>
      <dgm:spPr/>
    </dgm:pt>
    <dgm:pt modelId="{8EDE3109-1E21-4F3C-A7F8-028504EE2316}" type="pres">
      <dgm:prSet presAssocID="{CF0DC00E-F458-4133-94CB-A8C516639D8B}" presName="background" presStyleLbl="node0" presStyleIdx="1" presStyleCnt="2"/>
      <dgm:spPr/>
    </dgm:pt>
    <dgm:pt modelId="{0C59A25D-0E9D-4307-B1A3-7DFE40129AD8}" type="pres">
      <dgm:prSet presAssocID="{CF0DC00E-F458-4133-94CB-A8C516639D8B}" presName="text" presStyleLbl="fgAcc0" presStyleIdx="1" presStyleCnt="2">
        <dgm:presLayoutVars>
          <dgm:chPref val="3"/>
        </dgm:presLayoutVars>
      </dgm:prSet>
      <dgm:spPr/>
    </dgm:pt>
    <dgm:pt modelId="{F5169216-8F29-4105-97AC-754AF5C2A01D}" type="pres">
      <dgm:prSet presAssocID="{CF0DC00E-F458-4133-94CB-A8C516639D8B}" presName="hierChild2" presStyleCnt="0"/>
      <dgm:spPr/>
    </dgm:pt>
  </dgm:ptLst>
  <dgm:cxnLst>
    <dgm:cxn modelId="{BBC7C86A-94BB-4A5C-87A6-127374BADA0E}" srcId="{BEA75337-C6A0-41D6-9645-9FE0CE740B69}" destId="{CF0DC00E-F458-4133-94CB-A8C516639D8B}" srcOrd="1" destOrd="0" parTransId="{8333FF59-9E38-4944-994D-3D0D19083DBD}" sibTransId="{9CE71A85-9F7F-4F7A-8306-E3314782CFD1}"/>
    <dgm:cxn modelId="{10C4A851-857F-40C0-818B-DD62B09019AC}" type="presOf" srcId="{BEA75337-C6A0-41D6-9645-9FE0CE740B69}" destId="{F4A1EFB8-5CBC-48A3-A66F-0DE5B49301A9}" srcOrd="0" destOrd="0" presId="urn:microsoft.com/office/officeart/2005/8/layout/hierarchy1"/>
    <dgm:cxn modelId="{570B5982-173C-4344-8202-0FFAAC9B7F1B}" type="presOf" srcId="{B236977B-61F0-4E6F-8DAD-E380CC320DF9}" destId="{120DCA6F-A271-4E17-B03B-55C069C38C39}" srcOrd="0" destOrd="0" presId="urn:microsoft.com/office/officeart/2005/8/layout/hierarchy1"/>
    <dgm:cxn modelId="{A08BC9A5-0E7E-4469-A9DE-23F348F46AF8}" srcId="{BEA75337-C6A0-41D6-9645-9FE0CE740B69}" destId="{B236977B-61F0-4E6F-8DAD-E380CC320DF9}" srcOrd="0" destOrd="0" parTransId="{E14E5DA4-9495-406C-B0E4-D6A4D9D064AA}" sibTransId="{0FFDB685-0243-4A66-91CA-6B692639175F}"/>
    <dgm:cxn modelId="{7576BAB9-7C41-4005-B015-3BFB134E8769}" type="presOf" srcId="{CF0DC00E-F458-4133-94CB-A8C516639D8B}" destId="{0C59A25D-0E9D-4307-B1A3-7DFE40129AD8}" srcOrd="0" destOrd="0" presId="urn:microsoft.com/office/officeart/2005/8/layout/hierarchy1"/>
    <dgm:cxn modelId="{96287596-9A26-48DF-901C-80DF9A673141}" type="presParOf" srcId="{F4A1EFB8-5CBC-48A3-A66F-0DE5B49301A9}" destId="{9D685E6B-084A-4BD0-98C0-DF523182CC08}" srcOrd="0" destOrd="0" presId="urn:microsoft.com/office/officeart/2005/8/layout/hierarchy1"/>
    <dgm:cxn modelId="{4E17E59D-E533-417E-9998-65F700C5058E}" type="presParOf" srcId="{9D685E6B-084A-4BD0-98C0-DF523182CC08}" destId="{A2176EB7-4BFD-4E5D-A6CF-4832E84A0C0F}" srcOrd="0" destOrd="0" presId="urn:microsoft.com/office/officeart/2005/8/layout/hierarchy1"/>
    <dgm:cxn modelId="{C89512DF-F919-4C5B-B7DE-7BFC5D8E17D5}" type="presParOf" srcId="{A2176EB7-4BFD-4E5D-A6CF-4832E84A0C0F}" destId="{32DD506B-AB7A-4AC8-9E7C-8E677CE3483A}" srcOrd="0" destOrd="0" presId="urn:microsoft.com/office/officeart/2005/8/layout/hierarchy1"/>
    <dgm:cxn modelId="{2F1E254C-CD7D-4DA0-A192-F3F3ED20997E}" type="presParOf" srcId="{A2176EB7-4BFD-4E5D-A6CF-4832E84A0C0F}" destId="{120DCA6F-A271-4E17-B03B-55C069C38C39}" srcOrd="1" destOrd="0" presId="urn:microsoft.com/office/officeart/2005/8/layout/hierarchy1"/>
    <dgm:cxn modelId="{BBD8E6BC-85BD-4F87-9AF0-E5AD41F521CE}" type="presParOf" srcId="{9D685E6B-084A-4BD0-98C0-DF523182CC08}" destId="{9EE3783E-473A-417D-858B-5958A606F032}" srcOrd="1" destOrd="0" presId="urn:microsoft.com/office/officeart/2005/8/layout/hierarchy1"/>
    <dgm:cxn modelId="{E9F22302-45D8-4A83-AFB8-3C399A9936BD}" type="presParOf" srcId="{F4A1EFB8-5CBC-48A3-A66F-0DE5B49301A9}" destId="{92ED0374-E20F-467D-94E5-2696289BD501}" srcOrd="1" destOrd="0" presId="urn:microsoft.com/office/officeart/2005/8/layout/hierarchy1"/>
    <dgm:cxn modelId="{F5853E7E-4E4D-4B4A-846E-9EAD0C911BB3}" type="presParOf" srcId="{92ED0374-E20F-467D-94E5-2696289BD501}" destId="{F3979B0F-CC59-47A6-8B91-724A4FEE9225}" srcOrd="0" destOrd="0" presId="urn:microsoft.com/office/officeart/2005/8/layout/hierarchy1"/>
    <dgm:cxn modelId="{38004F22-AF18-4264-9133-AF03A003F5ED}" type="presParOf" srcId="{F3979B0F-CC59-47A6-8B91-724A4FEE9225}" destId="{8EDE3109-1E21-4F3C-A7F8-028504EE2316}" srcOrd="0" destOrd="0" presId="urn:microsoft.com/office/officeart/2005/8/layout/hierarchy1"/>
    <dgm:cxn modelId="{64D2838A-4B63-41E8-9300-E7B68390582D}" type="presParOf" srcId="{F3979B0F-CC59-47A6-8B91-724A4FEE9225}" destId="{0C59A25D-0E9D-4307-B1A3-7DFE40129AD8}" srcOrd="1" destOrd="0" presId="urn:microsoft.com/office/officeart/2005/8/layout/hierarchy1"/>
    <dgm:cxn modelId="{67BC6A5F-D4B6-4657-9B85-01CEB64C5EC9}" type="presParOf" srcId="{92ED0374-E20F-467D-94E5-2696289BD501}" destId="{F5169216-8F29-4105-97AC-754AF5C2A01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7731B89-E30E-46EA-AE1C-1BE9751752A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CDEAC4-6357-4EBD-8138-3A49A6363D70}">
      <dgm:prSet/>
      <dgm:spPr/>
      <dgm:t>
        <a:bodyPr/>
        <a:lstStyle/>
        <a:p>
          <a:r>
            <a:rPr lang="en-GB"/>
            <a:t>Is parliament still supreme? </a:t>
          </a:r>
          <a:endParaRPr lang="en-US"/>
        </a:p>
      </dgm:t>
    </dgm:pt>
    <dgm:pt modelId="{4ECB40CF-8D72-4820-8FC8-83787496DA2E}" type="parTrans" cxnId="{1F9494D7-0B24-412E-AB99-2078098CE3DE}">
      <dgm:prSet/>
      <dgm:spPr/>
      <dgm:t>
        <a:bodyPr/>
        <a:lstStyle/>
        <a:p>
          <a:endParaRPr lang="en-US"/>
        </a:p>
      </dgm:t>
    </dgm:pt>
    <dgm:pt modelId="{6E7FD00D-0410-4F35-B885-1CA209D46B69}" type="sibTrans" cxnId="{1F9494D7-0B24-412E-AB99-2078098CE3DE}">
      <dgm:prSet/>
      <dgm:spPr/>
      <dgm:t>
        <a:bodyPr/>
        <a:lstStyle/>
        <a:p>
          <a:endParaRPr lang="en-US"/>
        </a:p>
      </dgm:t>
    </dgm:pt>
    <dgm:pt modelId="{11AFC65C-33A8-489D-ACE4-183C2AAC43E8}">
      <dgm:prSet/>
      <dgm:spPr/>
      <dgm:t>
        <a:bodyPr/>
        <a:lstStyle/>
        <a:p>
          <a:r>
            <a:rPr lang="en-GB"/>
            <a:t>Take all the information from the lecture and discuss in groups. </a:t>
          </a:r>
          <a:endParaRPr lang="en-US"/>
        </a:p>
      </dgm:t>
    </dgm:pt>
    <dgm:pt modelId="{4C76DBA8-77BE-44B0-85BD-84D282EEBB11}" type="parTrans" cxnId="{9D31AFF6-B50D-46A0-B215-44F64C49DDB7}">
      <dgm:prSet/>
      <dgm:spPr/>
      <dgm:t>
        <a:bodyPr/>
        <a:lstStyle/>
        <a:p>
          <a:endParaRPr lang="en-US"/>
        </a:p>
      </dgm:t>
    </dgm:pt>
    <dgm:pt modelId="{2B9AAABB-2006-41F2-A213-44DDED52EC08}" type="sibTrans" cxnId="{9D31AFF6-B50D-46A0-B215-44F64C49DDB7}">
      <dgm:prSet/>
      <dgm:spPr/>
      <dgm:t>
        <a:bodyPr/>
        <a:lstStyle/>
        <a:p>
          <a:endParaRPr lang="en-US"/>
        </a:p>
      </dgm:t>
    </dgm:pt>
    <dgm:pt modelId="{4F17DC1A-6562-4787-A045-9530A5193BC6}">
      <dgm:prSet/>
      <dgm:spPr/>
      <dgm:t>
        <a:bodyPr/>
        <a:lstStyle/>
        <a:p>
          <a:r>
            <a:rPr lang="en-GB"/>
            <a:t>Prepare to feedback. </a:t>
          </a:r>
          <a:endParaRPr lang="en-US"/>
        </a:p>
      </dgm:t>
    </dgm:pt>
    <dgm:pt modelId="{B4EFF4AA-EF8B-4BE5-8CD6-F3DBB215CCED}" type="parTrans" cxnId="{E1AB6D0D-B00F-4224-AFD1-47D8B98BCC38}">
      <dgm:prSet/>
      <dgm:spPr/>
      <dgm:t>
        <a:bodyPr/>
        <a:lstStyle/>
        <a:p>
          <a:endParaRPr lang="en-US"/>
        </a:p>
      </dgm:t>
    </dgm:pt>
    <dgm:pt modelId="{8D9E6C70-7C7D-4343-B94F-19304E2CFFB2}" type="sibTrans" cxnId="{E1AB6D0D-B00F-4224-AFD1-47D8B98BCC38}">
      <dgm:prSet/>
      <dgm:spPr/>
      <dgm:t>
        <a:bodyPr/>
        <a:lstStyle/>
        <a:p>
          <a:endParaRPr lang="en-US"/>
        </a:p>
      </dgm:t>
    </dgm:pt>
    <dgm:pt modelId="{903B11A7-5C6B-4654-9A62-8628166CA2B0}" type="pres">
      <dgm:prSet presAssocID="{F7731B89-E30E-46EA-AE1C-1BE9751752A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5C6A942-7892-43EA-90CE-6FD389D4ABFA}" type="pres">
      <dgm:prSet presAssocID="{69CDEAC4-6357-4EBD-8138-3A49A6363D70}" presName="hierRoot1" presStyleCnt="0"/>
      <dgm:spPr/>
    </dgm:pt>
    <dgm:pt modelId="{E7467D17-6AA7-490D-88F0-0D29CE26BABE}" type="pres">
      <dgm:prSet presAssocID="{69CDEAC4-6357-4EBD-8138-3A49A6363D70}" presName="composite" presStyleCnt="0"/>
      <dgm:spPr/>
    </dgm:pt>
    <dgm:pt modelId="{268CB825-10E1-48CD-9406-402E7B6FDC7A}" type="pres">
      <dgm:prSet presAssocID="{69CDEAC4-6357-4EBD-8138-3A49A6363D70}" presName="background" presStyleLbl="node0" presStyleIdx="0" presStyleCnt="3"/>
      <dgm:spPr/>
    </dgm:pt>
    <dgm:pt modelId="{AA2463F7-2717-4CF1-9AAF-51D6722E70C5}" type="pres">
      <dgm:prSet presAssocID="{69CDEAC4-6357-4EBD-8138-3A49A6363D70}" presName="text" presStyleLbl="fgAcc0" presStyleIdx="0" presStyleCnt="3">
        <dgm:presLayoutVars>
          <dgm:chPref val="3"/>
        </dgm:presLayoutVars>
      </dgm:prSet>
      <dgm:spPr/>
    </dgm:pt>
    <dgm:pt modelId="{22069E7B-41F8-44CE-8D28-8733D0FF46BF}" type="pres">
      <dgm:prSet presAssocID="{69CDEAC4-6357-4EBD-8138-3A49A6363D70}" presName="hierChild2" presStyleCnt="0"/>
      <dgm:spPr/>
    </dgm:pt>
    <dgm:pt modelId="{FC1F0F7C-8427-4253-AF05-02F2DD82D881}" type="pres">
      <dgm:prSet presAssocID="{11AFC65C-33A8-489D-ACE4-183C2AAC43E8}" presName="hierRoot1" presStyleCnt="0"/>
      <dgm:spPr/>
    </dgm:pt>
    <dgm:pt modelId="{11B664DD-EC36-4AF8-9C54-5473BD35A98B}" type="pres">
      <dgm:prSet presAssocID="{11AFC65C-33A8-489D-ACE4-183C2AAC43E8}" presName="composite" presStyleCnt="0"/>
      <dgm:spPr/>
    </dgm:pt>
    <dgm:pt modelId="{1B6F60B4-4DB5-4C71-8821-671C2B6B6517}" type="pres">
      <dgm:prSet presAssocID="{11AFC65C-33A8-489D-ACE4-183C2AAC43E8}" presName="background" presStyleLbl="node0" presStyleIdx="1" presStyleCnt="3"/>
      <dgm:spPr/>
    </dgm:pt>
    <dgm:pt modelId="{30EB6FAD-244F-4154-A41D-A56B670BF216}" type="pres">
      <dgm:prSet presAssocID="{11AFC65C-33A8-489D-ACE4-183C2AAC43E8}" presName="text" presStyleLbl="fgAcc0" presStyleIdx="1" presStyleCnt="3">
        <dgm:presLayoutVars>
          <dgm:chPref val="3"/>
        </dgm:presLayoutVars>
      </dgm:prSet>
      <dgm:spPr/>
    </dgm:pt>
    <dgm:pt modelId="{66E6D760-B25E-453A-BC9C-ADD6654370D3}" type="pres">
      <dgm:prSet presAssocID="{11AFC65C-33A8-489D-ACE4-183C2AAC43E8}" presName="hierChild2" presStyleCnt="0"/>
      <dgm:spPr/>
    </dgm:pt>
    <dgm:pt modelId="{4E0026F2-90E9-46A7-9AB9-71D8BD9D640D}" type="pres">
      <dgm:prSet presAssocID="{4F17DC1A-6562-4787-A045-9530A5193BC6}" presName="hierRoot1" presStyleCnt="0"/>
      <dgm:spPr/>
    </dgm:pt>
    <dgm:pt modelId="{6FB9451D-D07A-415B-9422-AAFB37987034}" type="pres">
      <dgm:prSet presAssocID="{4F17DC1A-6562-4787-A045-9530A5193BC6}" presName="composite" presStyleCnt="0"/>
      <dgm:spPr/>
    </dgm:pt>
    <dgm:pt modelId="{319A4E70-6574-460E-8276-A924CD58EF08}" type="pres">
      <dgm:prSet presAssocID="{4F17DC1A-6562-4787-A045-9530A5193BC6}" presName="background" presStyleLbl="node0" presStyleIdx="2" presStyleCnt="3"/>
      <dgm:spPr/>
    </dgm:pt>
    <dgm:pt modelId="{C0F0CAEE-14E0-4618-BBB8-228419B3AFD7}" type="pres">
      <dgm:prSet presAssocID="{4F17DC1A-6562-4787-A045-9530A5193BC6}" presName="text" presStyleLbl="fgAcc0" presStyleIdx="2" presStyleCnt="3">
        <dgm:presLayoutVars>
          <dgm:chPref val="3"/>
        </dgm:presLayoutVars>
      </dgm:prSet>
      <dgm:spPr/>
    </dgm:pt>
    <dgm:pt modelId="{EBB4DF7A-D1C4-49B5-B1F9-AB9D7BC0635A}" type="pres">
      <dgm:prSet presAssocID="{4F17DC1A-6562-4787-A045-9530A5193BC6}" presName="hierChild2" presStyleCnt="0"/>
      <dgm:spPr/>
    </dgm:pt>
  </dgm:ptLst>
  <dgm:cxnLst>
    <dgm:cxn modelId="{E1AB6D0D-B00F-4224-AFD1-47D8B98BCC38}" srcId="{F7731B89-E30E-46EA-AE1C-1BE9751752AA}" destId="{4F17DC1A-6562-4787-A045-9530A5193BC6}" srcOrd="2" destOrd="0" parTransId="{B4EFF4AA-EF8B-4BE5-8CD6-F3DBB215CCED}" sibTransId="{8D9E6C70-7C7D-4343-B94F-19304E2CFFB2}"/>
    <dgm:cxn modelId="{6B529D7A-7C10-43BD-B9B9-2703170A092E}" type="presOf" srcId="{11AFC65C-33A8-489D-ACE4-183C2AAC43E8}" destId="{30EB6FAD-244F-4154-A41D-A56B670BF216}" srcOrd="0" destOrd="0" presId="urn:microsoft.com/office/officeart/2005/8/layout/hierarchy1"/>
    <dgm:cxn modelId="{0FD3B797-304C-4E8E-9B68-24A92266B17B}" type="presOf" srcId="{F7731B89-E30E-46EA-AE1C-1BE9751752AA}" destId="{903B11A7-5C6B-4654-9A62-8628166CA2B0}" srcOrd="0" destOrd="0" presId="urn:microsoft.com/office/officeart/2005/8/layout/hierarchy1"/>
    <dgm:cxn modelId="{35AAE1AA-604F-4D01-84DF-E574064D751F}" type="presOf" srcId="{4F17DC1A-6562-4787-A045-9530A5193BC6}" destId="{C0F0CAEE-14E0-4618-BBB8-228419B3AFD7}" srcOrd="0" destOrd="0" presId="urn:microsoft.com/office/officeart/2005/8/layout/hierarchy1"/>
    <dgm:cxn modelId="{175EEBBE-95F4-4891-88D5-E9F203E9AE77}" type="presOf" srcId="{69CDEAC4-6357-4EBD-8138-3A49A6363D70}" destId="{AA2463F7-2717-4CF1-9AAF-51D6722E70C5}" srcOrd="0" destOrd="0" presId="urn:microsoft.com/office/officeart/2005/8/layout/hierarchy1"/>
    <dgm:cxn modelId="{1F9494D7-0B24-412E-AB99-2078098CE3DE}" srcId="{F7731B89-E30E-46EA-AE1C-1BE9751752AA}" destId="{69CDEAC4-6357-4EBD-8138-3A49A6363D70}" srcOrd="0" destOrd="0" parTransId="{4ECB40CF-8D72-4820-8FC8-83787496DA2E}" sibTransId="{6E7FD00D-0410-4F35-B885-1CA209D46B69}"/>
    <dgm:cxn modelId="{9D31AFF6-B50D-46A0-B215-44F64C49DDB7}" srcId="{F7731B89-E30E-46EA-AE1C-1BE9751752AA}" destId="{11AFC65C-33A8-489D-ACE4-183C2AAC43E8}" srcOrd="1" destOrd="0" parTransId="{4C76DBA8-77BE-44B0-85BD-84D282EEBB11}" sibTransId="{2B9AAABB-2006-41F2-A213-44DDED52EC08}"/>
    <dgm:cxn modelId="{4657AD18-BF08-4919-BCC1-4E2F669659EF}" type="presParOf" srcId="{903B11A7-5C6B-4654-9A62-8628166CA2B0}" destId="{E5C6A942-7892-43EA-90CE-6FD389D4ABFA}" srcOrd="0" destOrd="0" presId="urn:microsoft.com/office/officeart/2005/8/layout/hierarchy1"/>
    <dgm:cxn modelId="{E6D7D4D8-1399-4349-A033-D0AD067F864F}" type="presParOf" srcId="{E5C6A942-7892-43EA-90CE-6FD389D4ABFA}" destId="{E7467D17-6AA7-490D-88F0-0D29CE26BABE}" srcOrd="0" destOrd="0" presId="urn:microsoft.com/office/officeart/2005/8/layout/hierarchy1"/>
    <dgm:cxn modelId="{C9F7ED8F-6A31-47A4-A106-9A6027328CC7}" type="presParOf" srcId="{E7467D17-6AA7-490D-88F0-0D29CE26BABE}" destId="{268CB825-10E1-48CD-9406-402E7B6FDC7A}" srcOrd="0" destOrd="0" presId="urn:microsoft.com/office/officeart/2005/8/layout/hierarchy1"/>
    <dgm:cxn modelId="{E8149236-42AB-455F-AF25-58ECBED26A6C}" type="presParOf" srcId="{E7467D17-6AA7-490D-88F0-0D29CE26BABE}" destId="{AA2463F7-2717-4CF1-9AAF-51D6722E70C5}" srcOrd="1" destOrd="0" presId="urn:microsoft.com/office/officeart/2005/8/layout/hierarchy1"/>
    <dgm:cxn modelId="{98870AA2-D5C6-443A-8459-D2A7A6819E6A}" type="presParOf" srcId="{E5C6A942-7892-43EA-90CE-6FD389D4ABFA}" destId="{22069E7B-41F8-44CE-8D28-8733D0FF46BF}" srcOrd="1" destOrd="0" presId="urn:microsoft.com/office/officeart/2005/8/layout/hierarchy1"/>
    <dgm:cxn modelId="{339A030B-A103-438D-BA57-28BCE0465D5C}" type="presParOf" srcId="{903B11A7-5C6B-4654-9A62-8628166CA2B0}" destId="{FC1F0F7C-8427-4253-AF05-02F2DD82D881}" srcOrd="1" destOrd="0" presId="urn:microsoft.com/office/officeart/2005/8/layout/hierarchy1"/>
    <dgm:cxn modelId="{6045CC34-20F2-4C52-B229-8FE23458D241}" type="presParOf" srcId="{FC1F0F7C-8427-4253-AF05-02F2DD82D881}" destId="{11B664DD-EC36-4AF8-9C54-5473BD35A98B}" srcOrd="0" destOrd="0" presId="urn:microsoft.com/office/officeart/2005/8/layout/hierarchy1"/>
    <dgm:cxn modelId="{A4388BCA-58E8-41B3-96CC-17EB9AF702D7}" type="presParOf" srcId="{11B664DD-EC36-4AF8-9C54-5473BD35A98B}" destId="{1B6F60B4-4DB5-4C71-8821-671C2B6B6517}" srcOrd="0" destOrd="0" presId="urn:microsoft.com/office/officeart/2005/8/layout/hierarchy1"/>
    <dgm:cxn modelId="{BAC229F8-84FA-4176-B58C-0150D2330093}" type="presParOf" srcId="{11B664DD-EC36-4AF8-9C54-5473BD35A98B}" destId="{30EB6FAD-244F-4154-A41D-A56B670BF216}" srcOrd="1" destOrd="0" presId="urn:microsoft.com/office/officeart/2005/8/layout/hierarchy1"/>
    <dgm:cxn modelId="{75FCC70D-BB88-4E78-AEA1-6111C945DFE2}" type="presParOf" srcId="{FC1F0F7C-8427-4253-AF05-02F2DD82D881}" destId="{66E6D760-B25E-453A-BC9C-ADD6654370D3}" srcOrd="1" destOrd="0" presId="urn:microsoft.com/office/officeart/2005/8/layout/hierarchy1"/>
    <dgm:cxn modelId="{FF665E00-FEAE-453C-964D-5B2BF9D31172}" type="presParOf" srcId="{903B11A7-5C6B-4654-9A62-8628166CA2B0}" destId="{4E0026F2-90E9-46A7-9AB9-71D8BD9D640D}" srcOrd="2" destOrd="0" presId="urn:microsoft.com/office/officeart/2005/8/layout/hierarchy1"/>
    <dgm:cxn modelId="{51A4B3DB-D609-45FF-BA17-97F185DF678C}" type="presParOf" srcId="{4E0026F2-90E9-46A7-9AB9-71D8BD9D640D}" destId="{6FB9451D-D07A-415B-9422-AAFB37987034}" srcOrd="0" destOrd="0" presId="urn:microsoft.com/office/officeart/2005/8/layout/hierarchy1"/>
    <dgm:cxn modelId="{ECF3202B-F5B9-4200-8593-DADA45DB5CDA}" type="presParOf" srcId="{6FB9451D-D07A-415B-9422-AAFB37987034}" destId="{319A4E70-6574-460E-8276-A924CD58EF08}" srcOrd="0" destOrd="0" presId="urn:microsoft.com/office/officeart/2005/8/layout/hierarchy1"/>
    <dgm:cxn modelId="{A1937327-7B25-4E7C-8517-0BFF040962D8}" type="presParOf" srcId="{6FB9451D-D07A-415B-9422-AAFB37987034}" destId="{C0F0CAEE-14E0-4618-BBB8-228419B3AFD7}" srcOrd="1" destOrd="0" presId="urn:microsoft.com/office/officeart/2005/8/layout/hierarchy1"/>
    <dgm:cxn modelId="{19BE7F4B-2F57-40E8-8DCA-0F949DB85FF8}" type="presParOf" srcId="{4E0026F2-90E9-46A7-9AB9-71D8BD9D640D}" destId="{EBB4DF7A-D1C4-49B5-B1F9-AB9D7BC063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4FCB640-93DD-4049-9438-B25F8CED1A8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5B691C-701F-45F2-98BC-E78E216278AB}">
      <dgm:prSet/>
      <dgm:spPr/>
      <dgm:t>
        <a:bodyPr/>
        <a:lstStyle/>
        <a:p>
          <a:r>
            <a:rPr lang="en-GB"/>
            <a:t>According to the courts is it primary legislation. </a:t>
          </a:r>
          <a:endParaRPr lang="en-US"/>
        </a:p>
      </dgm:t>
    </dgm:pt>
    <dgm:pt modelId="{4C37B399-EB2E-4146-B91C-30B9200FEF0E}" type="parTrans" cxnId="{F4620A10-3012-40A6-AB92-ADFDBF11E6D4}">
      <dgm:prSet/>
      <dgm:spPr/>
      <dgm:t>
        <a:bodyPr/>
        <a:lstStyle/>
        <a:p>
          <a:endParaRPr lang="en-US"/>
        </a:p>
      </dgm:t>
    </dgm:pt>
    <dgm:pt modelId="{48605FF7-882D-4BE7-AAFE-F947C15A0923}" type="sibTrans" cxnId="{F4620A10-3012-40A6-AB92-ADFDBF11E6D4}">
      <dgm:prSet/>
      <dgm:spPr/>
      <dgm:t>
        <a:bodyPr/>
        <a:lstStyle/>
        <a:p>
          <a:endParaRPr lang="en-US"/>
        </a:p>
      </dgm:t>
    </dgm:pt>
    <dgm:pt modelId="{A7CA4487-EDBC-4AB9-A447-22DCAE7C345F}">
      <dgm:prSet/>
      <dgm:spPr/>
      <dgm:t>
        <a:bodyPr/>
        <a:lstStyle/>
        <a:p>
          <a:r>
            <a:rPr lang="en-GB"/>
            <a:t>Is it the most up to date. </a:t>
          </a:r>
          <a:endParaRPr lang="en-US"/>
        </a:p>
      </dgm:t>
    </dgm:pt>
    <dgm:pt modelId="{81CD6946-BD13-4583-93D5-6A3B5B54137D}" type="parTrans" cxnId="{D3D06066-FEED-4F05-B5B6-9FABFF440E35}">
      <dgm:prSet/>
      <dgm:spPr/>
      <dgm:t>
        <a:bodyPr/>
        <a:lstStyle/>
        <a:p>
          <a:endParaRPr lang="en-US"/>
        </a:p>
      </dgm:t>
    </dgm:pt>
    <dgm:pt modelId="{3C66D259-9A22-42F1-92A9-704689B8D33D}" type="sibTrans" cxnId="{D3D06066-FEED-4F05-B5B6-9FABFF440E35}">
      <dgm:prSet/>
      <dgm:spPr/>
      <dgm:t>
        <a:bodyPr/>
        <a:lstStyle/>
        <a:p>
          <a:endParaRPr lang="en-US"/>
        </a:p>
      </dgm:t>
    </dgm:pt>
    <dgm:pt modelId="{E9FFD977-4566-4B3F-B53D-12289D124E65}">
      <dgm:prSet/>
      <dgm:spPr/>
      <dgm:t>
        <a:bodyPr/>
        <a:lstStyle/>
        <a:p>
          <a:r>
            <a:rPr lang="en-GB"/>
            <a:t>Courts must apply the law. </a:t>
          </a:r>
          <a:endParaRPr lang="en-US"/>
        </a:p>
      </dgm:t>
    </dgm:pt>
    <dgm:pt modelId="{908C0EB5-6358-4ED5-ABC7-DA6C5BF9E36F}" type="parTrans" cxnId="{561008B8-C678-4307-846A-1C7F45F75B82}">
      <dgm:prSet/>
      <dgm:spPr/>
      <dgm:t>
        <a:bodyPr/>
        <a:lstStyle/>
        <a:p>
          <a:endParaRPr lang="en-US"/>
        </a:p>
      </dgm:t>
    </dgm:pt>
    <dgm:pt modelId="{26B0CCC9-CC8C-485A-8CE9-5446E80082B3}" type="sibTrans" cxnId="{561008B8-C678-4307-846A-1C7F45F75B82}">
      <dgm:prSet/>
      <dgm:spPr/>
      <dgm:t>
        <a:bodyPr/>
        <a:lstStyle/>
        <a:p>
          <a:endParaRPr lang="en-US"/>
        </a:p>
      </dgm:t>
    </dgm:pt>
    <dgm:pt modelId="{8625BBE6-AAB1-4CF8-9F5D-5D31B1AB0AD0}" type="pres">
      <dgm:prSet presAssocID="{74FCB640-93DD-4049-9438-B25F8CED1A82}" presName="outerComposite" presStyleCnt="0">
        <dgm:presLayoutVars>
          <dgm:chMax val="5"/>
          <dgm:dir/>
          <dgm:resizeHandles val="exact"/>
        </dgm:presLayoutVars>
      </dgm:prSet>
      <dgm:spPr/>
    </dgm:pt>
    <dgm:pt modelId="{D9416678-0B5F-43BD-BAFB-DE5BAFACE48C}" type="pres">
      <dgm:prSet presAssocID="{74FCB640-93DD-4049-9438-B25F8CED1A82}" presName="dummyMaxCanvas" presStyleCnt="0">
        <dgm:presLayoutVars/>
      </dgm:prSet>
      <dgm:spPr/>
    </dgm:pt>
    <dgm:pt modelId="{AEB7327C-79FE-42D6-9B0D-A055492AC872}" type="pres">
      <dgm:prSet presAssocID="{74FCB640-93DD-4049-9438-B25F8CED1A82}" presName="ThreeNodes_1" presStyleLbl="node1" presStyleIdx="0" presStyleCnt="3">
        <dgm:presLayoutVars>
          <dgm:bulletEnabled val="1"/>
        </dgm:presLayoutVars>
      </dgm:prSet>
      <dgm:spPr/>
    </dgm:pt>
    <dgm:pt modelId="{C5A45AFE-929E-4E36-93F1-4ADB5B2445C4}" type="pres">
      <dgm:prSet presAssocID="{74FCB640-93DD-4049-9438-B25F8CED1A82}" presName="ThreeNodes_2" presStyleLbl="node1" presStyleIdx="1" presStyleCnt="3">
        <dgm:presLayoutVars>
          <dgm:bulletEnabled val="1"/>
        </dgm:presLayoutVars>
      </dgm:prSet>
      <dgm:spPr/>
    </dgm:pt>
    <dgm:pt modelId="{65C4A08D-B89D-405A-959C-CFB86592BC03}" type="pres">
      <dgm:prSet presAssocID="{74FCB640-93DD-4049-9438-B25F8CED1A82}" presName="ThreeNodes_3" presStyleLbl="node1" presStyleIdx="2" presStyleCnt="3">
        <dgm:presLayoutVars>
          <dgm:bulletEnabled val="1"/>
        </dgm:presLayoutVars>
      </dgm:prSet>
      <dgm:spPr/>
    </dgm:pt>
    <dgm:pt modelId="{1477F872-2B31-4A0A-9C03-BD1149216EA9}" type="pres">
      <dgm:prSet presAssocID="{74FCB640-93DD-4049-9438-B25F8CED1A82}" presName="ThreeConn_1-2" presStyleLbl="fgAccFollowNode1" presStyleIdx="0" presStyleCnt="2">
        <dgm:presLayoutVars>
          <dgm:bulletEnabled val="1"/>
        </dgm:presLayoutVars>
      </dgm:prSet>
      <dgm:spPr/>
    </dgm:pt>
    <dgm:pt modelId="{6C51E064-115C-48E8-B3FD-D5D9093F3601}" type="pres">
      <dgm:prSet presAssocID="{74FCB640-93DD-4049-9438-B25F8CED1A82}" presName="ThreeConn_2-3" presStyleLbl="fgAccFollowNode1" presStyleIdx="1" presStyleCnt="2">
        <dgm:presLayoutVars>
          <dgm:bulletEnabled val="1"/>
        </dgm:presLayoutVars>
      </dgm:prSet>
      <dgm:spPr/>
    </dgm:pt>
    <dgm:pt modelId="{D0110644-5BF0-45D6-91A0-0332BC979F1A}" type="pres">
      <dgm:prSet presAssocID="{74FCB640-93DD-4049-9438-B25F8CED1A82}" presName="ThreeNodes_1_text" presStyleLbl="node1" presStyleIdx="2" presStyleCnt="3">
        <dgm:presLayoutVars>
          <dgm:bulletEnabled val="1"/>
        </dgm:presLayoutVars>
      </dgm:prSet>
      <dgm:spPr/>
    </dgm:pt>
    <dgm:pt modelId="{44F2FB42-C324-4F20-AFAB-869F9938FF4C}" type="pres">
      <dgm:prSet presAssocID="{74FCB640-93DD-4049-9438-B25F8CED1A82}" presName="ThreeNodes_2_text" presStyleLbl="node1" presStyleIdx="2" presStyleCnt="3">
        <dgm:presLayoutVars>
          <dgm:bulletEnabled val="1"/>
        </dgm:presLayoutVars>
      </dgm:prSet>
      <dgm:spPr/>
    </dgm:pt>
    <dgm:pt modelId="{55F575BA-CF8A-4B57-B158-FC65CB1DE0DE}" type="pres">
      <dgm:prSet presAssocID="{74FCB640-93DD-4049-9438-B25F8CED1A8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4620A10-3012-40A6-AB92-ADFDBF11E6D4}" srcId="{74FCB640-93DD-4049-9438-B25F8CED1A82}" destId="{445B691C-701F-45F2-98BC-E78E216278AB}" srcOrd="0" destOrd="0" parTransId="{4C37B399-EB2E-4146-B91C-30B9200FEF0E}" sibTransId="{48605FF7-882D-4BE7-AAFE-F947C15A0923}"/>
    <dgm:cxn modelId="{75B16C17-7928-4DDB-8745-D363F20498BE}" type="presOf" srcId="{74FCB640-93DD-4049-9438-B25F8CED1A82}" destId="{8625BBE6-AAB1-4CF8-9F5D-5D31B1AB0AD0}" srcOrd="0" destOrd="0" presId="urn:microsoft.com/office/officeart/2005/8/layout/vProcess5"/>
    <dgm:cxn modelId="{7A92BE17-9FEF-4AF7-A2BA-3B48D1EBF125}" type="presOf" srcId="{48605FF7-882D-4BE7-AAFE-F947C15A0923}" destId="{1477F872-2B31-4A0A-9C03-BD1149216EA9}" srcOrd="0" destOrd="0" presId="urn:microsoft.com/office/officeart/2005/8/layout/vProcess5"/>
    <dgm:cxn modelId="{8F6DAB61-FF5F-4419-B4D8-E83EC520D2F1}" type="presOf" srcId="{3C66D259-9A22-42F1-92A9-704689B8D33D}" destId="{6C51E064-115C-48E8-B3FD-D5D9093F3601}" srcOrd="0" destOrd="0" presId="urn:microsoft.com/office/officeart/2005/8/layout/vProcess5"/>
    <dgm:cxn modelId="{D3D06066-FEED-4F05-B5B6-9FABFF440E35}" srcId="{74FCB640-93DD-4049-9438-B25F8CED1A82}" destId="{A7CA4487-EDBC-4AB9-A447-22DCAE7C345F}" srcOrd="1" destOrd="0" parTransId="{81CD6946-BD13-4583-93D5-6A3B5B54137D}" sibTransId="{3C66D259-9A22-42F1-92A9-704689B8D33D}"/>
    <dgm:cxn modelId="{C86B7266-F972-47E6-8757-849A28FD9359}" type="presOf" srcId="{E9FFD977-4566-4B3F-B53D-12289D124E65}" destId="{65C4A08D-B89D-405A-959C-CFB86592BC03}" srcOrd="0" destOrd="0" presId="urn:microsoft.com/office/officeart/2005/8/layout/vProcess5"/>
    <dgm:cxn modelId="{561008B8-C678-4307-846A-1C7F45F75B82}" srcId="{74FCB640-93DD-4049-9438-B25F8CED1A82}" destId="{E9FFD977-4566-4B3F-B53D-12289D124E65}" srcOrd="2" destOrd="0" parTransId="{908C0EB5-6358-4ED5-ABC7-DA6C5BF9E36F}" sibTransId="{26B0CCC9-CC8C-485A-8CE9-5446E80082B3}"/>
    <dgm:cxn modelId="{A3D8AFBB-AD0D-4D0C-8DC7-DF1D468CDFB2}" type="presOf" srcId="{E9FFD977-4566-4B3F-B53D-12289D124E65}" destId="{55F575BA-CF8A-4B57-B158-FC65CB1DE0DE}" srcOrd="1" destOrd="0" presId="urn:microsoft.com/office/officeart/2005/8/layout/vProcess5"/>
    <dgm:cxn modelId="{EDA80BCF-CBE3-4A97-A82C-64F3DCD83CEF}" type="presOf" srcId="{A7CA4487-EDBC-4AB9-A447-22DCAE7C345F}" destId="{44F2FB42-C324-4F20-AFAB-869F9938FF4C}" srcOrd="1" destOrd="0" presId="urn:microsoft.com/office/officeart/2005/8/layout/vProcess5"/>
    <dgm:cxn modelId="{13AC7CE1-7220-4071-A575-6C978F6B3039}" type="presOf" srcId="{445B691C-701F-45F2-98BC-E78E216278AB}" destId="{D0110644-5BF0-45D6-91A0-0332BC979F1A}" srcOrd="1" destOrd="0" presId="urn:microsoft.com/office/officeart/2005/8/layout/vProcess5"/>
    <dgm:cxn modelId="{07E49BE2-EFCC-4DF9-AC94-C3D68C23F36A}" type="presOf" srcId="{445B691C-701F-45F2-98BC-E78E216278AB}" destId="{AEB7327C-79FE-42D6-9B0D-A055492AC872}" srcOrd="0" destOrd="0" presId="urn:microsoft.com/office/officeart/2005/8/layout/vProcess5"/>
    <dgm:cxn modelId="{4CB68CEF-D452-41BD-9DDD-00CD93C3FC19}" type="presOf" srcId="{A7CA4487-EDBC-4AB9-A447-22DCAE7C345F}" destId="{C5A45AFE-929E-4E36-93F1-4ADB5B2445C4}" srcOrd="0" destOrd="0" presId="urn:microsoft.com/office/officeart/2005/8/layout/vProcess5"/>
    <dgm:cxn modelId="{8E1BBE28-F5EE-4FCC-B048-65EFBA4115FC}" type="presParOf" srcId="{8625BBE6-AAB1-4CF8-9F5D-5D31B1AB0AD0}" destId="{D9416678-0B5F-43BD-BAFB-DE5BAFACE48C}" srcOrd="0" destOrd="0" presId="urn:microsoft.com/office/officeart/2005/8/layout/vProcess5"/>
    <dgm:cxn modelId="{62F2DB38-DE8B-4ECD-AC5B-2B72134C7BEC}" type="presParOf" srcId="{8625BBE6-AAB1-4CF8-9F5D-5D31B1AB0AD0}" destId="{AEB7327C-79FE-42D6-9B0D-A055492AC872}" srcOrd="1" destOrd="0" presId="urn:microsoft.com/office/officeart/2005/8/layout/vProcess5"/>
    <dgm:cxn modelId="{A2BDDD4E-212D-4182-9892-A5128A1F3352}" type="presParOf" srcId="{8625BBE6-AAB1-4CF8-9F5D-5D31B1AB0AD0}" destId="{C5A45AFE-929E-4E36-93F1-4ADB5B2445C4}" srcOrd="2" destOrd="0" presId="urn:microsoft.com/office/officeart/2005/8/layout/vProcess5"/>
    <dgm:cxn modelId="{2B195FA0-72A2-4AEE-BFE4-B1264C5B5DC1}" type="presParOf" srcId="{8625BBE6-AAB1-4CF8-9F5D-5D31B1AB0AD0}" destId="{65C4A08D-B89D-405A-959C-CFB86592BC03}" srcOrd="3" destOrd="0" presId="urn:microsoft.com/office/officeart/2005/8/layout/vProcess5"/>
    <dgm:cxn modelId="{6500DC8F-FC65-4EF7-8A02-F8A67D45E576}" type="presParOf" srcId="{8625BBE6-AAB1-4CF8-9F5D-5D31B1AB0AD0}" destId="{1477F872-2B31-4A0A-9C03-BD1149216EA9}" srcOrd="4" destOrd="0" presId="urn:microsoft.com/office/officeart/2005/8/layout/vProcess5"/>
    <dgm:cxn modelId="{63B573E8-7757-4303-B802-029242EF7150}" type="presParOf" srcId="{8625BBE6-AAB1-4CF8-9F5D-5D31B1AB0AD0}" destId="{6C51E064-115C-48E8-B3FD-D5D9093F3601}" srcOrd="5" destOrd="0" presId="urn:microsoft.com/office/officeart/2005/8/layout/vProcess5"/>
    <dgm:cxn modelId="{7924627A-709D-4772-A1E9-E4FE10930231}" type="presParOf" srcId="{8625BBE6-AAB1-4CF8-9F5D-5D31B1AB0AD0}" destId="{D0110644-5BF0-45D6-91A0-0332BC979F1A}" srcOrd="6" destOrd="0" presId="urn:microsoft.com/office/officeart/2005/8/layout/vProcess5"/>
    <dgm:cxn modelId="{02F9D17F-1C59-45C1-BF58-75C085BF6C71}" type="presParOf" srcId="{8625BBE6-AAB1-4CF8-9F5D-5D31B1AB0AD0}" destId="{44F2FB42-C324-4F20-AFAB-869F9938FF4C}" srcOrd="7" destOrd="0" presId="urn:microsoft.com/office/officeart/2005/8/layout/vProcess5"/>
    <dgm:cxn modelId="{00761B14-1153-45CB-A1E1-61FB3E71C481}" type="presParOf" srcId="{8625BBE6-AAB1-4CF8-9F5D-5D31B1AB0AD0}" destId="{55F575BA-CF8A-4B57-B158-FC65CB1DE0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957F29E-FBC1-4F00-8590-760AA6DA1CB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63B849-3460-4D10-B7AF-F5AB838B846A}">
      <dgm:prSet/>
      <dgm:spPr/>
      <dgm:t>
        <a:bodyPr/>
        <a:lstStyle/>
        <a:p>
          <a:r>
            <a:rPr lang="en-GB"/>
            <a:t>Has it gone through the correct process?</a:t>
          </a:r>
          <a:endParaRPr lang="en-US"/>
        </a:p>
      </dgm:t>
    </dgm:pt>
    <dgm:pt modelId="{F78AFE6B-508B-4D60-A5CF-B2CEA2EFA627}" type="parTrans" cxnId="{34DE5DB5-A5ED-4E2B-930F-C2E43FB2ECDE}">
      <dgm:prSet/>
      <dgm:spPr/>
      <dgm:t>
        <a:bodyPr/>
        <a:lstStyle/>
        <a:p>
          <a:endParaRPr lang="en-US"/>
        </a:p>
      </dgm:t>
    </dgm:pt>
    <dgm:pt modelId="{51D71F5A-7563-47EC-AA5F-060F42CF3688}" type="sibTrans" cxnId="{34DE5DB5-A5ED-4E2B-930F-C2E43FB2ECDE}">
      <dgm:prSet/>
      <dgm:spPr/>
      <dgm:t>
        <a:bodyPr/>
        <a:lstStyle/>
        <a:p>
          <a:endParaRPr lang="en-US"/>
        </a:p>
      </dgm:t>
    </dgm:pt>
    <dgm:pt modelId="{A3722DBE-1630-467B-9401-E1C1FB0B4E10}">
      <dgm:prSet/>
      <dgm:spPr/>
      <dgm:t>
        <a:bodyPr/>
        <a:lstStyle/>
        <a:p>
          <a:r>
            <a:rPr lang="en-GB"/>
            <a:t>Does the content comply with the constitution?</a:t>
          </a:r>
          <a:endParaRPr lang="en-US"/>
        </a:p>
      </dgm:t>
    </dgm:pt>
    <dgm:pt modelId="{34748089-860C-42F2-A9EE-35238A1DC1FE}" type="parTrans" cxnId="{0C8B4466-0F8D-43D4-AD8F-991CDB014F2B}">
      <dgm:prSet/>
      <dgm:spPr/>
      <dgm:t>
        <a:bodyPr/>
        <a:lstStyle/>
        <a:p>
          <a:endParaRPr lang="en-US"/>
        </a:p>
      </dgm:t>
    </dgm:pt>
    <dgm:pt modelId="{F9C461E6-68C2-4360-AD0E-2CE4FC2F042C}" type="sibTrans" cxnId="{0C8B4466-0F8D-43D4-AD8F-991CDB014F2B}">
      <dgm:prSet/>
      <dgm:spPr/>
      <dgm:t>
        <a:bodyPr/>
        <a:lstStyle/>
        <a:p>
          <a:endParaRPr lang="en-US"/>
        </a:p>
      </dgm:t>
    </dgm:pt>
    <dgm:pt modelId="{857C2172-5FC1-4241-9545-A719FEA8354E}">
      <dgm:prSet/>
      <dgm:spPr/>
      <dgm:t>
        <a:bodyPr/>
        <a:lstStyle/>
        <a:p>
          <a:r>
            <a:rPr lang="en-GB"/>
            <a:t>If not comply because of 1 or 2 the courts will make it void. </a:t>
          </a:r>
          <a:endParaRPr lang="en-US"/>
        </a:p>
      </dgm:t>
    </dgm:pt>
    <dgm:pt modelId="{90CAC65D-09D1-4985-B957-A60514DAC787}" type="parTrans" cxnId="{B4EDD4F1-EE76-40BA-BE92-F88DB16D693B}">
      <dgm:prSet/>
      <dgm:spPr/>
      <dgm:t>
        <a:bodyPr/>
        <a:lstStyle/>
        <a:p>
          <a:endParaRPr lang="en-US"/>
        </a:p>
      </dgm:t>
    </dgm:pt>
    <dgm:pt modelId="{C1600C10-3CB4-41DF-86C0-9BF3EEAB0E9A}" type="sibTrans" cxnId="{B4EDD4F1-EE76-40BA-BE92-F88DB16D693B}">
      <dgm:prSet/>
      <dgm:spPr/>
      <dgm:t>
        <a:bodyPr/>
        <a:lstStyle/>
        <a:p>
          <a:endParaRPr lang="en-US"/>
        </a:p>
      </dgm:t>
    </dgm:pt>
    <dgm:pt modelId="{BB3A3AD0-661B-42C2-9A91-3B700F40A68D}" type="pres">
      <dgm:prSet presAssocID="{4957F29E-FBC1-4F00-8590-760AA6DA1CB4}" presName="outerComposite" presStyleCnt="0">
        <dgm:presLayoutVars>
          <dgm:chMax val="5"/>
          <dgm:dir/>
          <dgm:resizeHandles val="exact"/>
        </dgm:presLayoutVars>
      </dgm:prSet>
      <dgm:spPr/>
    </dgm:pt>
    <dgm:pt modelId="{E529830B-A03B-4FF7-A442-0B20F22E487B}" type="pres">
      <dgm:prSet presAssocID="{4957F29E-FBC1-4F00-8590-760AA6DA1CB4}" presName="dummyMaxCanvas" presStyleCnt="0">
        <dgm:presLayoutVars/>
      </dgm:prSet>
      <dgm:spPr/>
    </dgm:pt>
    <dgm:pt modelId="{73CA1894-A2F6-4681-8789-3849E5F2275E}" type="pres">
      <dgm:prSet presAssocID="{4957F29E-FBC1-4F00-8590-760AA6DA1CB4}" presName="ThreeNodes_1" presStyleLbl="node1" presStyleIdx="0" presStyleCnt="3">
        <dgm:presLayoutVars>
          <dgm:bulletEnabled val="1"/>
        </dgm:presLayoutVars>
      </dgm:prSet>
      <dgm:spPr/>
    </dgm:pt>
    <dgm:pt modelId="{1E014182-5E12-4F12-B027-0222B9D1C383}" type="pres">
      <dgm:prSet presAssocID="{4957F29E-FBC1-4F00-8590-760AA6DA1CB4}" presName="ThreeNodes_2" presStyleLbl="node1" presStyleIdx="1" presStyleCnt="3">
        <dgm:presLayoutVars>
          <dgm:bulletEnabled val="1"/>
        </dgm:presLayoutVars>
      </dgm:prSet>
      <dgm:spPr/>
    </dgm:pt>
    <dgm:pt modelId="{03B9DB43-1D3B-407A-902A-6F3C35B14CE0}" type="pres">
      <dgm:prSet presAssocID="{4957F29E-FBC1-4F00-8590-760AA6DA1CB4}" presName="ThreeNodes_3" presStyleLbl="node1" presStyleIdx="2" presStyleCnt="3">
        <dgm:presLayoutVars>
          <dgm:bulletEnabled val="1"/>
        </dgm:presLayoutVars>
      </dgm:prSet>
      <dgm:spPr/>
    </dgm:pt>
    <dgm:pt modelId="{FB180D76-2EC8-438F-8568-B166EBAC3CFE}" type="pres">
      <dgm:prSet presAssocID="{4957F29E-FBC1-4F00-8590-760AA6DA1CB4}" presName="ThreeConn_1-2" presStyleLbl="fgAccFollowNode1" presStyleIdx="0" presStyleCnt="2">
        <dgm:presLayoutVars>
          <dgm:bulletEnabled val="1"/>
        </dgm:presLayoutVars>
      </dgm:prSet>
      <dgm:spPr/>
    </dgm:pt>
    <dgm:pt modelId="{30FD8873-BA37-468E-BFAD-086D488C9AB9}" type="pres">
      <dgm:prSet presAssocID="{4957F29E-FBC1-4F00-8590-760AA6DA1CB4}" presName="ThreeConn_2-3" presStyleLbl="fgAccFollowNode1" presStyleIdx="1" presStyleCnt="2">
        <dgm:presLayoutVars>
          <dgm:bulletEnabled val="1"/>
        </dgm:presLayoutVars>
      </dgm:prSet>
      <dgm:spPr/>
    </dgm:pt>
    <dgm:pt modelId="{4E309599-3DEC-42D7-B275-DA95DB44EA6F}" type="pres">
      <dgm:prSet presAssocID="{4957F29E-FBC1-4F00-8590-760AA6DA1CB4}" presName="ThreeNodes_1_text" presStyleLbl="node1" presStyleIdx="2" presStyleCnt="3">
        <dgm:presLayoutVars>
          <dgm:bulletEnabled val="1"/>
        </dgm:presLayoutVars>
      </dgm:prSet>
      <dgm:spPr/>
    </dgm:pt>
    <dgm:pt modelId="{43E4547F-3570-4A06-B9F6-65B3A6CDAC16}" type="pres">
      <dgm:prSet presAssocID="{4957F29E-FBC1-4F00-8590-760AA6DA1CB4}" presName="ThreeNodes_2_text" presStyleLbl="node1" presStyleIdx="2" presStyleCnt="3">
        <dgm:presLayoutVars>
          <dgm:bulletEnabled val="1"/>
        </dgm:presLayoutVars>
      </dgm:prSet>
      <dgm:spPr/>
    </dgm:pt>
    <dgm:pt modelId="{317932E0-8660-4967-9E5F-CA2E3DF76133}" type="pres">
      <dgm:prSet presAssocID="{4957F29E-FBC1-4F00-8590-760AA6DA1CB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ED4591E-220E-4A2D-9183-4F07A5AA08CE}" type="presOf" srcId="{F9C461E6-68C2-4360-AD0E-2CE4FC2F042C}" destId="{30FD8873-BA37-468E-BFAD-086D488C9AB9}" srcOrd="0" destOrd="0" presId="urn:microsoft.com/office/officeart/2005/8/layout/vProcess5"/>
    <dgm:cxn modelId="{D266D128-6E1E-4114-A55D-31A953CF2825}" type="presOf" srcId="{A3722DBE-1630-467B-9401-E1C1FB0B4E10}" destId="{43E4547F-3570-4A06-B9F6-65B3A6CDAC16}" srcOrd="1" destOrd="0" presId="urn:microsoft.com/office/officeart/2005/8/layout/vProcess5"/>
    <dgm:cxn modelId="{96AB4260-B1EB-4DF9-BD5D-18556F2DAC57}" type="presOf" srcId="{857C2172-5FC1-4241-9545-A719FEA8354E}" destId="{317932E0-8660-4967-9E5F-CA2E3DF76133}" srcOrd="1" destOrd="0" presId="urn:microsoft.com/office/officeart/2005/8/layout/vProcess5"/>
    <dgm:cxn modelId="{0C8B4466-0F8D-43D4-AD8F-991CDB014F2B}" srcId="{4957F29E-FBC1-4F00-8590-760AA6DA1CB4}" destId="{A3722DBE-1630-467B-9401-E1C1FB0B4E10}" srcOrd="1" destOrd="0" parTransId="{34748089-860C-42F2-A9EE-35238A1DC1FE}" sibTransId="{F9C461E6-68C2-4360-AD0E-2CE4FC2F042C}"/>
    <dgm:cxn modelId="{562AAA4C-714E-47FD-8356-A0C00D2A0B99}" type="presOf" srcId="{3B63B849-3460-4D10-B7AF-F5AB838B846A}" destId="{4E309599-3DEC-42D7-B275-DA95DB44EA6F}" srcOrd="1" destOrd="0" presId="urn:microsoft.com/office/officeart/2005/8/layout/vProcess5"/>
    <dgm:cxn modelId="{E183A057-90F9-4BAD-AB39-5857DB3CABFA}" type="presOf" srcId="{A3722DBE-1630-467B-9401-E1C1FB0B4E10}" destId="{1E014182-5E12-4F12-B027-0222B9D1C383}" srcOrd="0" destOrd="0" presId="urn:microsoft.com/office/officeart/2005/8/layout/vProcess5"/>
    <dgm:cxn modelId="{1E8C2E87-C5EB-4B94-837E-9864EECE98E0}" type="presOf" srcId="{857C2172-5FC1-4241-9545-A719FEA8354E}" destId="{03B9DB43-1D3B-407A-902A-6F3C35B14CE0}" srcOrd="0" destOrd="0" presId="urn:microsoft.com/office/officeart/2005/8/layout/vProcess5"/>
    <dgm:cxn modelId="{C00326A4-43AB-4904-B74E-6A9AB1B8BD61}" type="presOf" srcId="{4957F29E-FBC1-4F00-8590-760AA6DA1CB4}" destId="{BB3A3AD0-661B-42C2-9A91-3B700F40A68D}" srcOrd="0" destOrd="0" presId="urn:microsoft.com/office/officeart/2005/8/layout/vProcess5"/>
    <dgm:cxn modelId="{34DE5DB5-A5ED-4E2B-930F-C2E43FB2ECDE}" srcId="{4957F29E-FBC1-4F00-8590-760AA6DA1CB4}" destId="{3B63B849-3460-4D10-B7AF-F5AB838B846A}" srcOrd="0" destOrd="0" parTransId="{F78AFE6B-508B-4D60-A5CF-B2CEA2EFA627}" sibTransId="{51D71F5A-7563-47EC-AA5F-060F42CF3688}"/>
    <dgm:cxn modelId="{E72694E6-BACF-4835-B975-9E08FF9E4E19}" type="presOf" srcId="{51D71F5A-7563-47EC-AA5F-060F42CF3688}" destId="{FB180D76-2EC8-438F-8568-B166EBAC3CFE}" srcOrd="0" destOrd="0" presId="urn:microsoft.com/office/officeart/2005/8/layout/vProcess5"/>
    <dgm:cxn modelId="{E7FCEAED-D738-443A-84AB-01E395614E8B}" type="presOf" srcId="{3B63B849-3460-4D10-B7AF-F5AB838B846A}" destId="{73CA1894-A2F6-4681-8789-3849E5F2275E}" srcOrd="0" destOrd="0" presId="urn:microsoft.com/office/officeart/2005/8/layout/vProcess5"/>
    <dgm:cxn modelId="{B4EDD4F1-EE76-40BA-BE92-F88DB16D693B}" srcId="{4957F29E-FBC1-4F00-8590-760AA6DA1CB4}" destId="{857C2172-5FC1-4241-9545-A719FEA8354E}" srcOrd="2" destOrd="0" parTransId="{90CAC65D-09D1-4985-B957-A60514DAC787}" sibTransId="{C1600C10-3CB4-41DF-86C0-9BF3EEAB0E9A}"/>
    <dgm:cxn modelId="{A0722BFA-A95D-446E-A990-FE85169897B6}" type="presParOf" srcId="{BB3A3AD0-661B-42C2-9A91-3B700F40A68D}" destId="{E529830B-A03B-4FF7-A442-0B20F22E487B}" srcOrd="0" destOrd="0" presId="urn:microsoft.com/office/officeart/2005/8/layout/vProcess5"/>
    <dgm:cxn modelId="{D647B5B6-8EA5-4619-A7E2-22C13CA11FB9}" type="presParOf" srcId="{BB3A3AD0-661B-42C2-9A91-3B700F40A68D}" destId="{73CA1894-A2F6-4681-8789-3849E5F2275E}" srcOrd="1" destOrd="0" presId="urn:microsoft.com/office/officeart/2005/8/layout/vProcess5"/>
    <dgm:cxn modelId="{3AEF9E5B-0B1E-494A-978E-605F26D89489}" type="presParOf" srcId="{BB3A3AD0-661B-42C2-9A91-3B700F40A68D}" destId="{1E014182-5E12-4F12-B027-0222B9D1C383}" srcOrd="2" destOrd="0" presId="urn:microsoft.com/office/officeart/2005/8/layout/vProcess5"/>
    <dgm:cxn modelId="{E385D0D4-C7D2-4A93-AFF7-2D41C84E9CDD}" type="presParOf" srcId="{BB3A3AD0-661B-42C2-9A91-3B700F40A68D}" destId="{03B9DB43-1D3B-407A-902A-6F3C35B14CE0}" srcOrd="3" destOrd="0" presId="urn:microsoft.com/office/officeart/2005/8/layout/vProcess5"/>
    <dgm:cxn modelId="{F08CCFBC-B371-40FF-AB71-07E7206ACF1F}" type="presParOf" srcId="{BB3A3AD0-661B-42C2-9A91-3B700F40A68D}" destId="{FB180D76-2EC8-438F-8568-B166EBAC3CFE}" srcOrd="4" destOrd="0" presId="urn:microsoft.com/office/officeart/2005/8/layout/vProcess5"/>
    <dgm:cxn modelId="{7467CBAF-A0A7-41DD-A03E-8D1AFFF143DC}" type="presParOf" srcId="{BB3A3AD0-661B-42C2-9A91-3B700F40A68D}" destId="{30FD8873-BA37-468E-BFAD-086D488C9AB9}" srcOrd="5" destOrd="0" presId="urn:microsoft.com/office/officeart/2005/8/layout/vProcess5"/>
    <dgm:cxn modelId="{D932358F-A5E9-492C-B695-7B85FBB11BDD}" type="presParOf" srcId="{BB3A3AD0-661B-42C2-9A91-3B700F40A68D}" destId="{4E309599-3DEC-42D7-B275-DA95DB44EA6F}" srcOrd="6" destOrd="0" presId="urn:microsoft.com/office/officeart/2005/8/layout/vProcess5"/>
    <dgm:cxn modelId="{57FA772A-14D8-45A4-911E-74B0B6B40919}" type="presParOf" srcId="{BB3A3AD0-661B-42C2-9A91-3B700F40A68D}" destId="{43E4547F-3570-4A06-B9F6-65B3A6CDAC16}" srcOrd="7" destOrd="0" presId="urn:microsoft.com/office/officeart/2005/8/layout/vProcess5"/>
    <dgm:cxn modelId="{19112127-3606-4338-839C-DDF68EA19CAA}" type="presParOf" srcId="{BB3A3AD0-661B-42C2-9A91-3B700F40A68D}" destId="{317932E0-8660-4967-9E5F-CA2E3DF7613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6FE427-50D6-4A3F-B640-3CB18B861C10}">
      <dsp:nvSpPr>
        <dsp:cNvPr id="0" name=""/>
        <dsp:cNvSpPr/>
      </dsp:nvSpPr>
      <dsp:spPr>
        <a:xfrm>
          <a:off x="134825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C4FD6C-1622-419A-B9EB-E9725B593459}">
      <dsp:nvSpPr>
        <dsp:cNvPr id="0" name=""/>
        <dsp:cNvSpPr/>
      </dsp:nvSpPr>
      <dsp:spPr>
        <a:xfrm>
          <a:off x="406966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352BF-FDD5-4F58-91A5-B7DC0792EBEC}">
      <dsp:nvSpPr>
        <dsp:cNvPr id="0" name=""/>
        <dsp:cNvSpPr/>
      </dsp:nvSpPr>
      <dsp:spPr>
        <a:xfrm>
          <a:off x="1708430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elect 25 representatives to ensure liberties are protected. </a:t>
          </a:r>
          <a:endParaRPr lang="en-US" sz="2100" kern="1200"/>
        </a:p>
      </dsp:txBody>
      <dsp:txXfrm>
        <a:off x="1708430" y="385168"/>
        <a:ext cx="3054644" cy="1295909"/>
      </dsp:txXfrm>
    </dsp:sp>
    <dsp:sp modelId="{FD90F0A3-63F7-49FA-A9B6-446EBDEEB4B2}">
      <dsp:nvSpPr>
        <dsp:cNvPr id="0" name=""/>
        <dsp:cNvSpPr/>
      </dsp:nvSpPr>
      <dsp:spPr>
        <a:xfrm>
          <a:off x="5295324" y="385168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5581B9-1465-42B6-9758-B79F7636A6CD}">
      <dsp:nvSpPr>
        <dsp:cNvPr id="0" name=""/>
        <dsp:cNvSpPr/>
      </dsp:nvSpPr>
      <dsp:spPr>
        <a:xfrm>
          <a:off x="5567465" y="657309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0492B-D313-41AC-8EF1-52BD4586CBCC}">
      <dsp:nvSpPr>
        <dsp:cNvPr id="0" name=""/>
        <dsp:cNvSpPr/>
      </dsp:nvSpPr>
      <dsp:spPr>
        <a:xfrm>
          <a:off x="6868929" y="385168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Barons take issues to the king, if not remedied within 40 days the king would be punished. </a:t>
          </a:r>
          <a:endParaRPr lang="en-US" sz="2100" kern="1200"/>
        </a:p>
      </dsp:txBody>
      <dsp:txXfrm>
        <a:off x="6868929" y="385168"/>
        <a:ext cx="3054644" cy="1295909"/>
      </dsp:txXfrm>
    </dsp:sp>
    <dsp:sp modelId="{69D50CB1-C466-4C8E-AD8F-D8F1B86D6235}">
      <dsp:nvSpPr>
        <dsp:cNvPr id="0" name=""/>
        <dsp:cNvSpPr/>
      </dsp:nvSpPr>
      <dsp:spPr>
        <a:xfrm>
          <a:off x="134825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1752B-27C5-431F-957B-3228AE27022D}">
      <dsp:nvSpPr>
        <dsp:cNvPr id="0" name=""/>
        <dsp:cNvSpPr/>
      </dsp:nvSpPr>
      <dsp:spPr>
        <a:xfrm>
          <a:off x="406966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A89EFD-2930-4E01-A99C-81B7AA4A65FA}">
      <dsp:nvSpPr>
        <dsp:cNvPr id="0" name=""/>
        <dsp:cNvSpPr/>
      </dsp:nvSpPr>
      <dsp:spPr>
        <a:xfrm>
          <a:off x="1708430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Land taken away ect. </a:t>
          </a:r>
          <a:endParaRPr lang="en-US" sz="2100" kern="1200"/>
        </a:p>
      </dsp:txBody>
      <dsp:txXfrm>
        <a:off x="1708430" y="2369713"/>
        <a:ext cx="3054644" cy="1295909"/>
      </dsp:txXfrm>
    </dsp:sp>
    <dsp:sp modelId="{92734E0E-8ADA-496F-9804-1EDFEA7DFEA1}">
      <dsp:nvSpPr>
        <dsp:cNvPr id="0" name=""/>
        <dsp:cNvSpPr/>
      </dsp:nvSpPr>
      <dsp:spPr>
        <a:xfrm>
          <a:off x="5295324" y="2369713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09E532-4961-4A55-A037-BE54C8CE3641}">
      <dsp:nvSpPr>
        <dsp:cNvPr id="0" name=""/>
        <dsp:cNvSpPr/>
      </dsp:nvSpPr>
      <dsp:spPr>
        <a:xfrm>
          <a:off x="5567465" y="2641854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1B14FD-37D7-435E-A7A7-AFA51421DB53}">
      <dsp:nvSpPr>
        <dsp:cNvPr id="0" name=""/>
        <dsp:cNvSpPr/>
      </dsp:nvSpPr>
      <dsp:spPr>
        <a:xfrm>
          <a:off x="6868929" y="2369713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was not above the law. </a:t>
          </a:r>
          <a:endParaRPr lang="en-US" sz="2100" kern="1200"/>
        </a:p>
      </dsp:txBody>
      <dsp:txXfrm>
        <a:off x="6868929" y="2369713"/>
        <a:ext cx="3054644" cy="12959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0566C-5613-4983-936F-F86D180699C0}">
      <dsp:nvSpPr>
        <dsp:cNvPr id="0" name=""/>
        <dsp:cNvSpPr/>
      </dsp:nvSpPr>
      <dsp:spPr>
        <a:xfrm>
          <a:off x="1964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Next the Bill of Rights 1689. </a:t>
          </a:r>
          <a:endParaRPr lang="en-US" sz="3700" kern="1200"/>
        </a:p>
      </dsp:txBody>
      <dsp:txXfrm>
        <a:off x="75585" y="842208"/>
        <a:ext cx="4042120" cy="2366375"/>
      </dsp:txXfrm>
    </dsp:sp>
    <dsp:sp modelId="{FF3C3749-D289-4A44-ACD6-783817ECDEF7}">
      <dsp:nvSpPr>
        <dsp:cNvPr id="0" name=""/>
        <dsp:cNvSpPr/>
      </dsp:nvSpPr>
      <dsp:spPr>
        <a:xfrm>
          <a:off x="4559991" y="1505915"/>
          <a:ext cx="888144" cy="10389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559991" y="1713707"/>
        <a:ext cx="621701" cy="623377"/>
      </dsp:txXfrm>
    </dsp:sp>
    <dsp:sp modelId="{67B29B85-C8E9-4D31-B080-988C614F9B5D}">
      <dsp:nvSpPr>
        <dsp:cNvPr id="0" name=""/>
        <dsp:cNvSpPr/>
      </dsp:nvSpPr>
      <dsp:spPr>
        <a:xfrm>
          <a:off x="5867072" y="768587"/>
          <a:ext cx="4189362" cy="25136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Leads to the development today of a partial separation. </a:t>
          </a:r>
          <a:endParaRPr lang="en-US" sz="3700" kern="1200"/>
        </a:p>
      </dsp:txBody>
      <dsp:txXfrm>
        <a:off x="5940693" y="842208"/>
        <a:ext cx="4042120" cy="2366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0CAB7-C885-48BA-AA15-272DBA49D897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can make any laws it wishes, repeal any laws it wishes and much more. </a:t>
          </a:r>
          <a:endParaRPr lang="en-US" sz="1600" kern="1200"/>
        </a:p>
      </dsp:txBody>
      <dsp:txXfrm>
        <a:off x="267914" y="46377"/>
        <a:ext cx="2440435" cy="1428702"/>
      </dsp:txXfrm>
    </dsp:sp>
    <dsp:sp modelId="{5C040E64-41D8-424C-8AA4-EB2254BBAEC4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2975380" y="572546"/>
        <a:ext cx="375353" cy="376364"/>
      </dsp:txXfrm>
    </dsp:sp>
    <dsp:sp modelId="{5ADB23FB-3397-4A9B-B913-8BBF912C9869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bill has to go through both House of Commons and House of Lords before gaining royal assent and becoming law. </a:t>
          </a:r>
          <a:endParaRPr lang="en-US" sz="1600" kern="1200"/>
        </a:p>
      </dsp:txBody>
      <dsp:txXfrm>
        <a:off x="3808982" y="46377"/>
        <a:ext cx="2440435" cy="1428702"/>
      </dsp:txXfrm>
    </dsp:sp>
    <dsp:sp modelId="{5683A86F-4E21-43C5-94A0-D2FEE74D3CD4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6516448" y="572546"/>
        <a:ext cx="375353" cy="376364"/>
      </dsp:txXfrm>
    </dsp:sp>
    <dsp:sp modelId="{2D632CF3-7D69-47CF-B695-0B182B6B08DF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one can disagree. </a:t>
          </a:r>
          <a:endParaRPr lang="en-US" sz="1600" kern="1200"/>
        </a:p>
      </dsp:txBody>
      <dsp:txXfrm>
        <a:off x="7350049" y="46377"/>
        <a:ext cx="2440435" cy="1428702"/>
      </dsp:txXfrm>
    </dsp:sp>
    <dsp:sp modelId="{43FF4B58-6E7D-4443-9ADA-4267E2B89246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-5400000">
        <a:off x="8382086" y="1742110"/>
        <a:ext cx="376364" cy="375353"/>
      </dsp:txXfrm>
    </dsp:sp>
    <dsp:sp modelId="{100A352D-9359-41DA-A438-73D755B41DF0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Parliament is supreme. </a:t>
          </a:r>
          <a:endParaRPr lang="en-US" sz="1600" kern="1200"/>
        </a:p>
      </dsp:txBody>
      <dsp:txXfrm>
        <a:off x="7350049" y="2575711"/>
        <a:ext cx="2440435" cy="1428702"/>
      </dsp:txXfrm>
    </dsp:sp>
    <dsp:sp modelId="{EB1B3D14-4C39-4B75-B10E-8E59C667C1CC}">
      <dsp:nvSpPr>
        <dsp:cNvPr id="0" name=""/>
        <dsp:cNvSpPr/>
      </dsp:nvSpPr>
      <dsp:spPr>
        <a:xfrm rot="10800000">
          <a:off x="6546800" y="2976425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6707665" y="3101880"/>
        <a:ext cx="375353" cy="376364"/>
      </dsp:txXfrm>
    </dsp:sp>
    <dsp:sp modelId="{BCB29219-AF39-40B8-8D3C-829D113D96BF}">
      <dsp:nvSpPr>
        <dsp:cNvPr id="0" name=""/>
        <dsp:cNvSpPr/>
      </dsp:nvSpPr>
      <dsp:spPr>
        <a:xfrm>
          <a:off x="3764533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May not work politically. </a:t>
          </a:r>
          <a:endParaRPr lang="en-US" sz="1600" kern="1200"/>
        </a:p>
      </dsp:txBody>
      <dsp:txXfrm>
        <a:off x="3808982" y="2575711"/>
        <a:ext cx="2440435" cy="1428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682F2A-9C22-4264-950D-D06E1B96599A}">
      <dsp:nvSpPr>
        <dsp:cNvPr id="0" name=""/>
        <dsp:cNvSpPr/>
      </dsp:nvSpPr>
      <dsp:spPr>
        <a:xfrm>
          <a:off x="2946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E203B-20E3-4F0D-B935-1F1303596A0F}">
      <dsp:nvSpPr>
        <dsp:cNvPr id="0" name=""/>
        <dsp:cNvSpPr/>
      </dsp:nvSpPr>
      <dsp:spPr>
        <a:xfrm>
          <a:off x="236726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Article 9 Bill of Rights Bill – no one can question parliament. </a:t>
          </a:r>
          <a:endParaRPr lang="en-US" sz="1900" kern="1200"/>
        </a:p>
      </dsp:txBody>
      <dsp:txXfrm>
        <a:off x="275858" y="1291075"/>
        <a:ext cx="2025748" cy="1257784"/>
      </dsp:txXfrm>
    </dsp:sp>
    <dsp:sp modelId="{7575A6B6-9CDD-4BF8-835B-822071F84CCF}">
      <dsp:nvSpPr>
        <dsp:cNvPr id="0" name=""/>
        <dsp:cNvSpPr/>
      </dsp:nvSpPr>
      <dsp:spPr>
        <a:xfrm>
          <a:off x="2574518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4AC4A-E084-4B6C-9837-3A9BAECF38BB}">
      <dsp:nvSpPr>
        <dsp:cNvPr id="0" name=""/>
        <dsp:cNvSpPr/>
      </dsp:nvSpPr>
      <dsp:spPr>
        <a:xfrm>
          <a:off x="2808297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King needed to ask parliament to leived taxes now. </a:t>
          </a:r>
          <a:endParaRPr lang="en-US" sz="1900" kern="1200"/>
        </a:p>
      </dsp:txBody>
      <dsp:txXfrm>
        <a:off x="2847429" y="1291075"/>
        <a:ext cx="2025748" cy="1257784"/>
      </dsp:txXfrm>
    </dsp:sp>
    <dsp:sp modelId="{C0AE4D1A-4B04-4AA3-B10B-1D8587B33970}">
      <dsp:nvSpPr>
        <dsp:cNvPr id="0" name=""/>
        <dsp:cNvSpPr/>
      </dsp:nvSpPr>
      <dsp:spPr>
        <a:xfrm>
          <a:off x="5146089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7E5DC-05DB-4B3B-B57F-807BC52E1A5A}">
      <dsp:nvSpPr>
        <dsp:cNvPr id="0" name=""/>
        <dsp:cNvSpPr/>
      </dsp:nvSpPr>
      <dsp:spPr>
        <a:xfrm>
          <a:off x="5379868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Bowles v Bank of England [1913] 1 Ch 57. </a:t>
          </a:r>
          <a:endParaRPr lang="en-US" sz="1900" kern="1200"/>
        </a:p>
      </dsp:txBody>
      <dsp:txXfrm>
        <a:off x="5419000" y="1291075"/>
        <a:ext cx="2025748" cy="1257784"/>
      </dsp:txXfrm>
    </dsp:sp>
    <dsp:sp modelId="{48BFEF36-4193-408E-8D8C-47CB2E0E52AE}">
      <dsp:nvSpPr>
        <dsp:cNvPr id="0" name=""/>
        <dsp:cNvSpPr/>
      </dsp:nvSpPr>
      <dsp:spPr>
        <a:xfrm>
          <a:off x="7717661" y="1029853"/>
          <a:ext cx="2104012" cy="13360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B1516-7412-4178-94B2-43AF7446445D}">
      <dsp:nvSpPr>
        <dsp:cNvPr id="0" name=""/>
        <dsp:cNvSpPr/>
      </dsp:nvSpPr>
      <dsp:spPr>
        <a:xfrm>
          <a:off x="7951440" y="1251943"/>
          <a:ext cx="2104012" cy="13360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Bill of Rights Bill 1689- not quite developed. </a:t>
          </a:r>
          <a:endParaRPr lang="en-US" sz="1900" kern="1200"/>
        </a:p>
      </dsp:txBody>
      <dsp:txXfrm>
        <a:off x="7990572" y="1291075"/>
        <a:ext cx="2025748" cy="12577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C82271-CB83-46D9-97B1-151EC218CCBE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C5D23-B2CD-4A88-88E9-DB7928D50702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Heuston – Parliament can create laws and entrench them. </a:t>
          </a:r>
          <a:endParaRPr lang="en-US" sz="4000" kern="1200"/>
        </a:p>
      </dsp:txBody>
      <dsp:txXfrm>
        <a:off x="560236" y="748205"/>
        <a:ext cx="4149382" cy="2576345"/>
      </dsp:txXfrm>
    </dsp:sp>
    <dsp:sp modelId="{2ABF427C-001B-494B-922F-3A2BB19843FD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77767A-3FC9-4FCD-B848-7AEBAF87809E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H.W.R wade- Courts recognise parliamentary supremacy. </a:t>
          </a:r>
          <a:endParaRPr lang="en-US" sz="4000" kern="1200"/>
        </a:p>
      </dsp:txBody>
      <dsp:txXfrm>
        <a:off x="5827635" y="748205"/>
        <a:ext cx="4149382" cy="2576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02A9FE-7617-4EF4-9447-06657966E0CF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920DD8-830B-40C6-A9AA-E0C50C5139D1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Sewel convention – cannot delegate on devolved matters in Scotland – a matter of respect. </a:t>
          </a:r>
          <a:endParaRPr lang="en-US" sz="3000" kern="1200"/>
        </a:p>
      </dsp:txBody>
      <dsp:txXfrm>
        <a:off x="560236" y="748205"/>
        <a:ext cx="4149382" cy="2576345"/>
      </dsp:txXfrm>
    </dsp:sp>
    <dsp:sp modelId="{5E2330AF-30F4-44D6-AEDA-DFBCE6390B65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163F3-954D-496F-A65D-95F471CE9DA2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International law – not affect parliamentary supremacy because it is not binding on domestic law. </a:t>
          </a:r>
          <a:endParaRPr lang="en-US" sz="3000" kern="1200"/>
        </a:p>
      </dsp:txBody>
      <dsp:txXfrm>
        <a:off x="5827635" y="748205"/>
        <a:ext cx="4149382" cy="25763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DD506B-AB7A-4AC8-9E7C-8E677CE3483A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DCA6F-A271-4E17-B03B-55C069C38C39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Different theorists have different idea’s. </a:t>
          </a:r>
          <a:endParaRPr lang="en-US" sz="2900" kern="1200"/>
        </a:p>
      </dsp:txBody>
      <dsp:txXfrm>
        <a:off x="560236" y="748205"/>
        <a:ext cx="4149382" cy="2576345"/>
      </dsp:txXfrm>
    </dsp:sp>
    <dsp:sp modelId="{8EDE3109-1E21-4F3C-A7F8-028504EE2316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59A25D-0E9D-4307-B1A3-7DFE40129AD8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But Parliaments Act 1911 does allow for some binding – restricted the powers of the House of Lords on certain Bills. </a:t>
          </a:r>
          <a:endParaRPr lang="en-US" sz="2900" kern="1200"/>
        </a:p>
      </dsp:txBody>
      <dsp:txXfrm>
        <a:off x="5827635" y="748205"/>
        <a:ext cx="4149382" cy="257634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CB825-10E1-48CD-9406-402E7B6FDC7A}">
      <dsp:nvSpPr>
        <dsp:cNvPr id="0" name=""/>
        <dsp:cNvSpPr/>
      </dsp:nvSpPr>
      <dsp:spPr>
        <a:xfrm>
          <a:off x="0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463F7-2717-4CF1-9AAF-51D6722E70C5}">
      <dsp:nvSpPr>
        <dsp:cNvPr id="0" name=""/>
        <dsp:cNvSpPr/>
      </dsp:nvSpPr>
      <dsp:spPr>
        <a:xfrm>
          <a:off x="31432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Is parliament still supreme? </a:t>
          </a:r>
          <a:endParaRPr lang="en-US" sz="2500" kern="1200"/>
        </a:p>
      </dsp:txBody>
      <dsp:txXfrm>
        <a:off x="366939" y="1112657"/>
        <a:ext cx="2723696" cy="1691139"/>
      </dsp:txXfrm>
    </dsp:sp>
    <dsp:sp modelId="{1B6F60B4-4DB5-4C71-8821-671C2B6B6517}">
      <dsp:nvSpPr>
        <dsp:cNvPr id="0" name=""/>
        <dsp:cNvSpPr/>
      </dsp:nvSpPr>
      <dsp:spPr>
        <a:xfrm>
          <a:off x="3457574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B6FAD-244F-4154-A41D-A56B670BF216}">
      <dsp:nvSpPr>
        <dsp:cNvPr id="0" name=""/>
        <dsp:cNvSpPr/>
      </dsp:nvSpPr>
      <dsp:spPr>
        <a:xfrm>
          <a:off x="3771899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Take all the information from the lecture and discuss in groups. </a:t>
          </a:r>
          <a:endParaRPr lang="en-US" sz="2500" kern="1200"/>
        </a:p>
      </dsp:txBody>
      <dsp:txXfrm>
        <a:off x="3824513" y="1112657"/>
        <a:ext cx="2723696" cy="1691139"/>
      </dsp:txXfrm>
    </dsp:sp>
    <dsp:sp modelId="{319A4E70-6574-460E-8276-A924CD58EF08}">
      <dsp:nvSpPr>
        <dsp:cNvPr id="0" name=""/>
        <dsp:cNvSpPr/>
      </dsp:nvSpPr>
      <dsp:spPr>
        <a:xfrm>
          <a:off x="6915149" y="761434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0CAEE-14E0-4618-BBB8-228419B3AFD7}">
      <dsp:nvSpPr>
        <dsp:cNvPr id="0" name=""/>
        <dsp:cNvSpPr/>
      </dsp:nvSpPr>
      <dsp:spPr>
        <a:xfrm>
          <a:off x="7229475" y="1060043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Prepare to feedback. </a:t>
          </a:r>
          <a:endParaRPr lang="en-US" sz="2500" kern="1200"/>
        </a:p>
      </dsp:txBody>
      <dsp:txXfrm>
        <a:off x="7282089" y="1112657"/>
        <a:ext cx="2723696" cy="1691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7327C-79FE-42D6-9B0D-A055492AC872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According to the courts is it primary legislation. </a:t>
          </a:r>
          <a:endParaRPr lang="en-US" sz="3300" kern="1200"/>
        </a:p>
      </dsp:txBody>
      <dsp:txXfrm>
        <a:off x="35593" y="35593"/>
        <a:ext cx="7238304" cy="1144051"/>
      </dsp:txXfrm>
    </dsp:sp>
    <dsp:sp modelId="{C5A45AFE-929E-4E36-93F1-4ADB5B2445C4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it the most up to date. </a:t>
          </a:r>
          <a:endParaRPr lang="en-US" sz="3300" kern="1200"/>
        </a:p>
      </dsp:txBody>
      <dsp:txXfrm>
        <a:off x="789972" y="1453370"/>
        <a:ext cx="6934169" cy="1144051"/>
      </dsp:txXfrm>
    </dsp:sp>
    <dsp:sp modelId="{65C4A08D-B89D-405A-959C-CFB86592BC03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Courts must apply the law.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1477F872-2B31-4A0A-9C03-BD1149216EA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6C51E064-115C-48E8-B3FD-D5D9093F3601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A1894-A2F6-4681-8789-3849E5F2275E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Has it gone through the correct process?</a:t>
          </a:r>
          <a:endParaRPr lang="en-US" sz="3300" kern="1200"/>
        </a:p>
      </dsp:txBody>
      <dsp:txXfrm>
        <a:off x="35593" y="35593"/>
        <a:ext cx="7238304" cy="1144051"/>
      </dsp:txXfrm>
    </dsp:sp>
    <dsp:sp modelId="{1E014182-5E12-4F12-B027-0222B9D1C38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Does the content comply with the constitution?</a:t>
          </a:r>
          <a:endParaRPr lang="en-US" sz="3300" kern="1200"/>
        </a:p>
      </dsp:txBody>
      <dsp:txXfrm>
        <a:off x="789972" y="1453370"/>
        <a:ext cx="6934169" cy="1144051"/>
      </dsp:txXfrm>
    </dsp:sp>
    <dsp:sp modelId="{03B9DB43-1D3B-407A-902A-6F3C35B14CE0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not comply because of 1 or 2 the courts will make it void. </a:t>
          </a:r>
          <a:endParaRPr lang="en-US" sz="3300" kern="1200"/>
        </a:p>
      </dsp:txBody>
      <dsp:txXfrm>
        <a:off x="1544352" y="2871147"/>
        <a:ext cx="6934169" cy="1144051"/>
      </dsp:txXfrm>
    </dsp:sp>
    <dsp:sp modelId="{FB180D76-2EC8-438F-8568-B166EBAC3CF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0FD8873-BA37-468E-BFAD-086D488C9AB9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C031B5-B8AB-46FB-A2F6-DFBC1055560F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E3FC64-A9CC-4869-8C61-66002D7D15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65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E3FC64-A9CC-4869-8C61-66002D7D15B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266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AF60A-713C-41BA-9788-4C493DDC0A9C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C08AF-84E6-4329-8E67-FEA434B47075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3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F6EE328-6AFF-436B-881F-213D56084544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069A-09EE-4C7C-86A4-2314A404921D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EE7F1-171E-411F-96CA-A251A21496E7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2C98D-A273-4547-9B92-97D7769F71A6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7CD67-0644-446C-B2AD-1C09BF34F286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80828-6983-48AD-9E27-CBD3696F837E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5EFB91-0324-450E-B17F-36DC0ECCE413}" type="datetimeFigureOut">
              <a:rPr lang="en-US" dirty="0"/>
              <a:t>10/20/2023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5E0FA7-C445-42F7-AF66-A4F5A6FC8A9C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AC5C5-1A57-4420-8AFB-CE41693A794B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52E37674-C1BA-4107-9B06-6D4CAC3A3DF5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n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sv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Data" Target="../diagrams/data4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4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5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Data" Target="../diagrams/data5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5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9.svg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8.png"/><Relationship Id="rId5" Type="http://schemas.microsoft.com/office/2007/relationships/hdphoto" Target="../media/hdphoto2.wdp"/><Relationship Id="rId4" Type="http://schemas.openxmlformats.org/officeDocument/2006/relationships/image" Target="../media/image4.png"/><Relationship Id="rId9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6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Data" Target="../diagrams/data6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6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Data" Target="../diagrams/data7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7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3.png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microsoft.com/office/2007/relationships/hdphoto" Target="../media/hdphoto3.wdp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4" Type="http://schemas.openxmlformats.org/officeDocument/2006/relationships/image" Target="../media/image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8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8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diagramData" Target="../diagrams/data8.xml"/><Relationship Id="rId11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microsoft.com/office/2007/relationships/diagramDrawing" Target="../diagrams/drawing8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image" Target="../media/image5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image" Target="../media/image5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5D4D0-1F69-21B2-4317-CEF50459A7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9600" i="1" u="sng" dirty="0"/>
              <a:t>Uk Constitution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26D0C-3ADF-B2A0-FDF0-97D41DB4D82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A7A905-EBE0-9108-978D-D180853176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7894" y="6147758"/>
            <a:ext cx="602412" cy="60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4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27"/>
    </mc:Choice>
    <mc:Fallback xmlns="">
      <p:transition spd="slow" advTm="8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6F1CE-92DB-D452-5AC9-22CF0BFF34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A7681-1F49-88B5-1A0B-62874166B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Aims and Learning Objectives. </a:t>
            </a:r>
          </a:p>
          <a:p>
            <a:pPr>
              <a:lnSpc>
                <a:spcPct val="200000"/>
              </a:lnSpc>
            </a:pPr>
            <a:r>
              <a:rPr lang="en-GB" dirty="0"/>
              <a:t>History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Parliamentary sovereignty. </a:t>
            </a:r>
          </a:p>
          <a:p>
            <a:pPr>
              <a:lnSpc>
                <a:spcPct val="200000"/>
              </a:lnSpc>
            </a:pPr>
            <a:r>
              <a:rPr lang="en-GB" dirty="0"/>
              <a:t>Activities. </a:t>
            </a:r>
          </a:p>
          <a:p>
            <a:pPr>
              <a:lnSpc>
                <a:spcPct val="200000"/>
              </a:lnSpc>
            </a:pPr>
            <a:r>
              <a:rPr lang="en-GB" dirty="0"/>
              <a:t>Summary. </a:t>
            </a:r>
          </a:p>
          <a:p>
            <a:pPr>
              <a:lnSpc>
                <a:spcPct val="200000"/>
              </a:lnSpc>
            </a:pPr>
            <a:r>
              <a:rPr lang="en-GB" dirty="0"/>
              <a:t>Thank you, any questions?</a:t>
            </a:r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64543855-6862-B8AD-252F-EAF53B35F7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076536" y="2580736"/>
            <a:ext cx="3384430" cy="338443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02176F-95A8-7B2C-3F1C-79B131E14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46648" y="6124755"/>
            <a:ext cx="602411" cy="602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4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96"/>
    </mc:Choice>
    <mc:Fallback xmlns="">
      <p:transition spd="slow" advTm="16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99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01597-A394-45BF-9E4B-0833F3A55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525" y="484632"/>
            <a:ext cx="11743425" cy="160934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8FED-F521-78D4-0431-C59B00CB7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The aim of today’s session is to complete the Uk constitution. </a:t>
            </a:r>
          </a:p>
          <a:p>
            <a:endParaRPr lang="en-GB" sz="2800" dirty="0"/>
          </a:p>
          <a:p>
            <a:r>
              <a:rPr lang="en-GB" sz="2800" dirty="0"/>
              <a:t>By the end of today’s session students should be able to demonstrate their understanding of the Uk constitution principles.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6F701D-ADDF-D431-1695-8932AE5B84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7542" y="5908329"/>
            <a:ext cx="766210" cy="76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755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01"/>
    </mc:Choice>
    <mc:Fallback xmlns="">
      <p:transition spd="slow" advTm="15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3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340BC-3F4B-97E0-B081-12D3C16CB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History of the separation of powers</a:t>
            </a:r>
          </a:p>
        </p:txBody>
      </p:sp>
      <p:pic>
        <p:nvPicPr>
          <p:cNvPr id="5" name="Graphic 4" descr="Lightbulb outline">
            <a:extLst>
              <a:ext uri="{FF2B5EF4-FFF2-40B4-BE49-F238E27FC236}">
                <a16:creationId xmlns:a16="http://schemas.microsoft.com/office/drawing/2014/main" id="{59BDB0D8-8E77-8140-8523-2933B84D1A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60088-FAF9-70E4-F1D1-2CE2B2926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Trace back to Aristotle- work on Politics. </a:t>
            </a:r>
          </a:p>
          <a:p>
            <a:endParaRPr lang="en-GB" dirty="0"/>
          </a:p>
          <a:p>
            <a:r>
              <a:rPr lang="en-GB" dirty="0"/>
              <a:t>Magna Carta 1215. </a:t>
            </a:r>
          </a:p>
          <a:p>
            <a:endParaRPr lang="en-GB" dirty="0"/>
          </a:p>
          <a:p>
            <a:r>
              <a:rPr lang="en-GB" dirty="0"/>
              <a:t>Separated the Monarchy and Parliament. </a:t>
            </a:r>
          </a:p>
          <a:p>
            <a:endParaRPr lang="en-GB" dirty="0"/>
          </a:p>
          <a:p>
            <a:r>
              <a:rPr lang="en-GB" dirty="0"/>
              <a:t>MC 1215- Separate powers of the Barons. </a:t>
            </a:r>
          </a:p>
          <a:p>
            <a:endParaRPr lang="en-GB" dirty="0"/>
          </a:p>
          <a:p>
            <a:r>
              <a:rPr lang="en-GB" dirty="0"/>
              <a:t>Kings powers overseen by the Barons.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EDFB57-3D56-5646-AF0C-36F3E67C99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0674" y="6172200"/>
            <a:ext cx="590881" cy="59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504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965"/>
    </mc:Choice>
    <mc:Fallback xmlns="">
      <p:transition spd="slow" advTm="43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6112D-3B35-754E-3F88-AA827C569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EB4909-DB79-9A3C-5096-938BED175CA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4D4711-3B52-40EC-675D-722FDDCBA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0640" y="6090249"/>
            <a:ext cx="573657" cy="57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218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48"/>
    </mc:Choice>
    <mc:Fallback xmlns="">
      <p:transition spd="slow" advTm="35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DBBD8-9EA2-BAFA-D09A-56D3D077A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70622-AAFD-E0A8-F2B9-EC5566C22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77" y="2054352"/>
            <a:ext cx="10656671" cy="444616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Start of separation of powers. </a:t>
            </a:r>
          </a:p>
          <a:p>
            <a:pPr>
              <a:lnSpc>
                <a:spcPct val="200000"/>
              </a:lnSpc>
            </a:pPr>
            <a:r>
              <a:rPr lang="en-GB" dirty="0"/>
              <a:t>Separation between king and parliament not clear until the end of the 17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pPr>
              <a:lnSpc>
                <a:spcPct val="200000"/>
              </a:lnSpc>
            </a:pPr>
            <a:r>
              <a:rPr lang="en-GB" dirty="0"/>
              <a:t>Not perfect. </a:t>
            </a:r>
          </a:p>
          <a:p>
            <a:pPr>
              <a:lnSpc>
                <a:spcPct val="200000"/>
              </a:lnSpc>
            </a:pPr>
            <a:r>
              <a:rPr lang="en-GB" dirty="0"/>
              <a:t>1628 – parliament needed to petition to king for rights of individuals and remind the king of his limited power.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 – Courts should oversee the rule of law. </a:t>
            </a:r>
          </a:p>
          <a:p>
            <a:pPr>
              <a:lnSpc>
                <a:spcPct val="200000"/>
              </a:lnSpc>
            </a:pPr>
            <a:r>
              <a:rPr lang="en-GB" dirty="0"/>
              <a:t>King was allowing people to be put in prison without trials and much more. </a:t>
            </a:r>
          </a:p>
          <a:p>
            <a:pPr>
              <a:lnSpc>
                <a:spcPct val="200000"/>
              </a:lnSpc>
            </a:pPr>
            <a:r>
              <a:rPr lang="en-GB" dirty="0"/>
              <a:t>Petition of Rights 1628- reinforced rule of law/ separation of powers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D81498-3287-3060-35A0-08F3B41B19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6777" y="5985127"/>
            <a:ext cx="667794" cy="667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41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92"/>
    </mc:Choice>
    <mc:Fallback xmlns="">
      <p:transition spd="slow" advTm="8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50763-8005-EDA1-BED1-250557EC7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D67310-2DC1-60A9-7807-F011C64D92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4720FA-486E-6F7E-C912-B59C5E244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9653" y="6172200"/>
            <a:ext cx="520460" cy="52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252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010"/>
    </mc:Choice>
    <mc:Fallback xmlns="">
      <p:transition spd="slow" advTm="150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0C3550-158F-DC69-56A4-4F75065B75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Parliamentary Sovereignty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9680C3-64DA-56E6-D470-5AB60857C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652" y="6107502"/>
            <a:ext cx="596660" cy="59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73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0"/>
    </mc:Choice>
    <mc:Fallback xmlns="">
      <p:transition spd="slow" advTm="8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16F1-A0BA-D5CC-533F-90D2FFD52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Parliamentary Sovereignty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B4F20D-8333-52E7-9B5E-7D420698810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02D950-05F2-73E0-FC97-A7BCEED17C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8407" y="6172200"/>
            <a:ext cx="572219" cy="572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03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84E2A-0D08-77FE-EEC6-3E39E7308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C4BB9-32C9-50DB-335F-AB207F443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Because recognised between king and parliament that parliament is supreme – 1600’s. </a:t>
            </a:r>
          </a:p>
          <a:p>
            <a:r>
              <a:rPr lang="en-GB" dirty="0"/>
              <a:t>Not always this way; </a:t>
            </a:r>
          </a:p>
          <a:p>
            <a:r>
              <a:rPr lang="en-GB" dirty="0"/>
              <a:t>Judicial views on kings power and parliament. </a:t>
            </a:r>
          </a:p>
          <a:p>
            <a:r>
              <a:rPr lang="en-GB" dirty="0"/>
              <a:t>Case of proclamations and </a:t>
            </a:r>
            <a:r>
              <a:rPr lang="en-GB" dirty="0" err="1"/>
              <a:t>Rv</a:t>
            </a:r>
            <a:r>
              <a:rPr lang="en-GB" dirty="0"/>
              <a:t> Hampton – king levy tax without parliament say so. </a:t>
            </a:r>
          </a:p>
          <a:p>
            <a:r>
              <a:rPr lang="en-GB" dirty="0"/>
              <a:t>No clarity. </a:t>
            </a:r>
          </a:p>
          <a:p>
            <a:r>
              <a:rPr lang="en-GB" dirty="0"/>
              <a:t>Dr Bonham’s Case (1610) 8 Co Rep 114 – common law is supreme. </a:t>
            </a:r>
          </a:p>
          <a:p>
            <a:r>
              <a:rPr lang="en-GB" dirty="0"/>
              <a:t>Day v Savage (1614) – judges priority of common law over king and parliament.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7E1963-BB98-4AC6-8609-F03178711D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2656" y="6090249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83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499"/>
    </mc:Choice>
    <mc:Fallback xmlns="">
      <p:transition spd="slow" advTm="10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4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66C84-1530-3564-2B57-0B3B9684F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1E791-A7D6-D4C3-B8F0-230C3C26A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Century courts accepted parliamentary supremacy. </a:t>
            </a:r>
          </a:p>
          <a:p>
            <a:r>
              <a:rPr lang="en-GB" dirty="0"/>
              <a:t>Parliament supremacy – Glorious </a:t>
            </a:r>
            <a:r>
              <a:rPr lang="en-GB" dirty="0" err="1"/>
              <a:t>Reveloution</a:t>
            </a:r>
            <a:r>
              <a:rPr lang="en-GB" dirty="0"/>
              <a:t> 1688 – Charles 1 reinstated his power and did not recognise the ability to limit power. </a:t>
            </a:r>
          </a:p>
          <a:p>
            <a:endParaRPr lang="en-GB" dirty="0"/>
          </a:p>
          <a:p>
            <a:r>
              <a:rPr lang="en-GB" dirty="0"/>
              <a:t>William and Mary offered the throne on the condition that they would recognise parliament supremacy. </a:t>
            </a:r>
          </a:p>
          <a:p>
            <a:endParaRPr lang="en-GB" dirty="0"/>
          </a:p>
          <a:p>
            <a:r>
              <a:rPr lang="en-GB" dirty="0"/>
              <a:t>Bill of Rights Bill – recognised supremacy.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7C56DC-83E9-7F0A-2624-2F766C116B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456" y="6045200"/>
            <a:ext cx="591457" cy="591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62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851"/>
    </mc:Choice>
    <mc:Fallback xmlns="">
      <p:transition spd="slow" advTm="80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8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55C3E-07F9-0DC2-1847-5D62B0129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199AEE-1CB4-EB7D-C6BF-E224AEFD54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542580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26CC24-FD25-2571-29C6-074B729D2A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0898" y="6159260"/>
            <a:ext cx="556404" cy="556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30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1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46FF2-2D1D-7E95-B913-6125840E3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Theories of Parliamentary Sovereignty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B493A-C335-2748-85AC-CB92B5C30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In the past gave up freedom – government did not uphold their part- they wanted a different government who could give social order.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17</a:t>
            </a:r>
            <a:r>
              <a:rPr lang="en-GB" baseline="30000" dirty="0"/>
              <a:t>th</a:t>
            </a:r>
            <a:r>
              <a:rPr lang="en-GB" dirty="0"/>
              <a:t> and 18</a:t>
            </a:r>
            <a:r>
              <a:rPr lang="en-GB" baseline="30000" dirty="0"/>
              <a:t>th</a:t>
            </a:r>
            <a:r>
              <a:rPr lang="en-GB" dirty="0"/>
              <a:t> Century people gave parliament this power.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A.V Dicey – Introduction to the study of the law of the constitution of 1885.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161FBE-9038-A3B8-FF68-CC4339F409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7162" y="6172200"/>
            <a:ext cx="422694" cy="422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80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03"/>
    </mc:Choice>
    <mc:Fallback xmlns="">
      <p:transition spd="slow" advTm="91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4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391CA-FE5F-CA1E-2FD7-F5D922FC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i="1" u="sng" dirty="0"/>
              <a:t>Theories of parliamentary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A784-E15D-FF87-7196-FAA43750A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Dicey’s principles;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1. Parliament is supreme. </a:t>
            </a:r>
          </a:p>
          <a:p>
            <a:pPr>
              <a:lnSpc>
                <a:spcPct val="200000"/>
              </a:lnSpc>
            </a:pPr>
            <a:r>
              <a:rPr lang="en-GB" dirty="0"/>
              <a:t>2. No parliament is bound by the past parliament and cannot bind a future one. </a:t>
            </a:r>
          </a:p>
          <a:p>
            <a:pPr>
              <a:lnSpc>
                <a:spcPct val="200000"/>
              </a:lnSpc>
            </a:pPr>
            <a:r>
              <a:rPr lang="en-GB" dirty="0"/>
              <a:t>3. No one can question the validity of parliaments law.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D01BC0-2C1C-F6B4-FBA3-BEB74EFD84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0897" y="5917721"/>
            <a:ext cx="826697" cy="826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959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508"/>
    </mc:Choice>
    <mc:Fallback xmlns="">
      <p:transition spd="slow" advTm="23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91D7E-7623-C0E9-31F3-CACD3AD1A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Theorists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2CFCD-9CF6-E868-320B-0F057E23D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Jennings and </a:t>
            </a:r>
            <a:r>
              <a:rPr lang="en-GB" dirty="0" err="1"/>
              <a:t>Heuston</a:t>
            </a:r>
            <a:r>
              <a:rPr lang="en-GB" dirty="0"/>
              <a:t> – Do create laws that bind future parliaments – Manner and form. </a:t>
            </a:r>
          </a:p>
          <a:p>
            <a:endParaRPr lang="en-GB" dirty="0"/>
          </a:p>
          <a:p>
            <a:r>
              <a:rPr lang="en-GB" dirty="0"/>
              <a:t>Can change the way parliament members are elected </a:t>
            </a:r>
            <a:r>
              <a:rPr lang="en-GB" dirty="0" err="1"/>
              <a:t>ect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Jennings – Should not be called sovereignty but supremacy. </a:t>
            </a:r>
          </a:p>
          <a:p>
            <a:endParaRPr lang="en-GB" dirty="0"/>
          </a:p>
          <a:p>
            <a:r>
              <a:rPr lang="en-GB" dirty="0"/>
              <a:t>Parliament supreme because of the powers given by the courts.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52AA338-ECDC-C012-252E-6662BCABAA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4972" y="5921829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3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729"/>
    </mc:Choice>
    <mc:Fallback xmlns="">
      <p:transition spd="slow" advTm="54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7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96B0-F941-9955-E42F-2A7C909C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Continued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B9FBC0-C2BF-B090-700B-F02073614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12432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149C0-9B4C-8BE1-E9D0-5B13FCEE68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46649" y="6405114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42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45"/>
    </mc:Choice>
    <mc:Fallback xmlns="">
      <p:transition spd="slow" advTm="385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A8E2-87D3-96CB-D0CE-F6633B5F7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parliaments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BCE6-F06D-B5EF-1CF4-E4B9639BF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Yes. </a:t>
            </a:r>
          </a:p>
          <a:p>
            <a:endParaRPr lang="en-GB" dirty="0"/>
          </a:p>
          <a:p>
            <a:r>
              <a:rPr lang="en-GB" dirty="0"/>
              <a:t>It can also backdate legislation – Homosexuality banned- removed. </a:t>
            </a:r>
          </a:p>
          <a:p>
            <a:endParaRPr lang="en-GB" dirty="0"/>
          </a:p>
          <a:p>
            <a:r>
              <a:rPr lang="en-GB" dirty="0"/>
              <a:t>European Convention on Human Rights Article 7. </a:t>
            </a:r>
          </a:p>
          <a:p>
            <a:endParaRPr lang="en-GB" dirty="0"/>
          </a:p>
          <a:p>
            <a:r>
              <a:rPr lang="en-GB" dirty="0"/>
              <a:t>But will not pass if not politically correct.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148E843-B7AD-464E-E332-35DCC0E39F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6905" y="6049992"/>
            <a:ext cx="654171" cy="654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753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103"/>
    </mc:Choice>
    <mc:Fallback xmlns="">
      <p:transition spd="slow" advTm="75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1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E1026-33AA-75D2-5645-F9F2A8CF1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771E-5D62-209E-7F5D-4FF99FA8C3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Other countries; </a:t>
            </a:r>
          </a:p>
          <a:p>
            <a:pPr>
              <a:lnSpc>
                <a:spcPct val="200000"/>
              </a:lnSpc>
            </a:pPr>
            <a:r>
              <a:rPr lang="en-GB" dirty="0"/>
              <a:t>Australia – now because of the Australia Act 1986 – no longer legislate in Australia. </a:t>
            </a:r>
          </a:p>
          <a:p>
            <a:pPr>
              <a:lnSpc>
                <a:spcPct val="200000"/>
              </a:lnSpc>
            </a:pPr>
            <a:r>
              <a:rPr lang="en-GB" dirty="0"/>
              <a:t>Can gain the power back. </a:t>
            </a:r>
          </a:p>
          <a:p>
            <a:pPr>
              <a:lnSpc>
                <a:spcPct val="200000"/>
              </a:lnSpc>
            </a:pPr>
            <a:r>
              <a:rPr lang="en-GB" dirty="0"/>
              <a:t>Blackburn v Attorney General [1971] 1 WLR 1037.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99CEAC-ED4A-399A-F5E3-DAB0C597FE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5147" y="5894717"/>
            <a:ext cx="820947" cy="820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314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43"/>
    </mc:Choice>
    <mc:Fallback xmlns="">
      <p:transition spd="slow" advTm="333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B307C-548B-F447-FC10-4FA86DE45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Can parliament powers be restricted?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A0254-B630-F2D4-1913-26EEAB35D9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parliament bind future parliaments? </a:t>
            </a:r>
          </a:p>
          <a:p>
            <a:pPr>
              <a:lnSpc>
                <a:spcPct val="200000"/>
              </a:lnSpc>
            </a:pPr>
            <a:r>
              <a:rPr lang="en-GB" dirty="0"/>
              <a:t>Express and implied repeal. </a:t>
            </a:r>
          </a:p>
          <a:p>
            <a:pPr>
              <a:lnSpc>
                <a:spcPct val="200000"/>
              </a:lnSpc>
            </a:pPr>
            <a:r>
              <a:rPr lang="en-GB" dirty="0"/>
              <a:t>If a piece of law contradicts the newer piece of legislation stands.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52E077-26E5-33B9-AA43-9D560B92A5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983" y="5992277"/>
            <a:ext cx="690387" cy="690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70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721"/>
    </mc:Choice>
    <mc:Fallback xmlns="">
      <p:transition spd="slow" advTm="447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80818-EF22-D3C9-7AA5-532A3DE9B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CB065-781B-3493-B2F0-690EFEAC66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Research the case of; 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Vauxhall Estates v Liverpool Corporation [1932] 1 KB 733.</a:t>
            </a:r>
          </a:p>
          <a:p>
            <a:pPr>
              <a:lnSpc>
                <a:spcPct val="200000"/>
              </a:lnSpc>
            </a:pPr>
            <a:endParaRPr lang="en-GB" dirty="0"/>
          </a:p>
          <a:p>
            <a:pPr>
              <a:lnSpc>
                <a:spcPct val="200000"/>
              </a:lnSpc>
            </a:pPr>
            <a:r>
              <a:rPr lang="en-GB" dirty="0"/>
              <a:t>Prepare to feedback to the class.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DE820D-5AC1-B8E8-D8D4-29A1A298F6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8685" y="6048829"/>
            <a:ext cx="544285" cy="54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313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8"/>
    </mc:Choice>
    <mc:Fallback xmlns="">
      <p:transition spd="slow" advTm="11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6C43624-0080-2F04-D7F6-1A71D12F18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8150" y="6021238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9072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27"/>
    </mc:Choice>
    <mc:Fallback xmlns="">
      <p:transition spd="slow" advTm="7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2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2F9B8D9-2A0F-48A2-AD9F-81D8C497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672" y="0"/>
            <a:ext cx="7540328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2E9D4-770E-3E57-0135-1A6ABFBEA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0109" y="484632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Continued</a:t>
            </a: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13F9E339-C225-2153-D9D3-207A0F6496F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33999" y="1573080"/>
            <a:ext cx="3722101" cy="3722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544CC-ACF3-4D3C-EE1B-62A7A932A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109" y="2121408"/>
            <a:ext cx="6730276" cy="4050792"/>
          </a:xfrm>
        </p:spPr>
        <p:txBody>
          <a:bodyPr>
            <a:normAutofit/>
          </a:bodyPr>
          <a:lstStyle/>
          <a:p>
            <a:r>
              <a:rPr lang="en-GB" dirty="0"/>
              <a:t>Can change way law is made/repealed. </a:t>
            </a:r>
          </a:p>
          <a:p>
            <a:endParaRPr lang="en-GB" dirty="0"/>
          </a:p>
          <a:p>
            <a:r>
              <a:rPr lang="en-GB" dirty="0"/>
              <a:t>Parliaments Act 1911 and 1949.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F7E20FF-7DA6-46B7-AB0E-E6CBFDD07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BE624B6-B9F4-4C3F-9F6E-2182D90E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8710C23B-B5E1-45A6-80F6-55643AC62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1DC91F-226A-59A4-9746-7DFA66250B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469" y="6172200"/>
            <a:ext cx="575066" cy="575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789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58"/>
    </mc:Choice>
    <mc:Fallback xmlns="">
      <p:transition spd="slow" advTm="22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CB272-D6F5-0AA0-A358-746B473FA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No one can question laws passed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FA1A20-2C64-613F-6114-B8CEB1A44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5331184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B916C5-993A-C8AC-1510-54E9A70A2C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255917" y="6090249"/>
            <a:ext cx="608162" cy="608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46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22"/>
    </mc:Choice>
    <mc:Fallback xmlns="">
      <p:transition spd="slow" advTm="473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3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3F7FE-A6F4-2A10-B54F-3104DE30A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Enact legislation in future parliaments?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64637B-2E2C-1A2D-01FF-0C3B5EBD4C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115264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65B132-772C-0B34-A4C0-DC21CFDFF8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52400" y="6003235"/>
            <a:ext cx="654920" cy="65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1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977"/>
    </mc:Choice>
    <mc:Fallback xmlns="">
      <p:transition spd="slow" advTm="3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7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A3D0CE2-91FF-49B3-A5D8-181E900D7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8AEBD96-C315-4F53-9D9E-0E20E993E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8916AAA-66F6-4DFA-88ED-7E27CF6B8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137D43F-BAD6-47F1-AA65-AEEA38A2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512C9B2-6B22-4211-A940-FCD7C2CD0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6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85F7DB84-CDE7-46F8-90DD-9D048A7D5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E017D-1EE8-85A5-5554-694957F97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24" y="2064730"/>
            <a:ext cx="2942706" cy="2728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>
                <a:solidFill>
                  <a:schemeClr val="tx2"/>
                </a:solidFill>
              </a:rPr>
              <a:t>Future parliament can still change procedures such as how the law in enacted ect. 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8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FA34D7-D2B3-3652-E761-E7E6C9E86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7507" y="1316890"/>
            <a:ext cx="4606394" cy="42242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</a:pPr>
            <a:r>
              <a:rPr lang="en-US" sz="5100" i="1" u="sng" cap="all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702EF2-B463-85D6-8EB6-F226297F5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92656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30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21"/>
    </mc:Choice>
    <mc:Fallback xmlns="">
      <p:transition spd="slow" advTm="119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B0A4D-BDD8-0AC7-B32B-DA726EFF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i="1" u="sng" dirty="0"/>
              <a:t>Who regulates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2661-6FB1-F0CE-6BD5-2F52131CFD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Parliament. </a:t>
            </a:r>
          </a:p>
          <a:p>
            <a:endParaRPr lang="en-GB" dirty="0"/>
          </a:p>
          <a:p>
            <a:r>
              <a:rPr lang="en-GB" dirty="0"/>
              <a:t>Because they are supreme. </a:t>
            </a:r>
          </a:p>
          <a:p>
            <a:endParaRPr lang="en-GB" dirty="0"/>
          </a:p>
          <a:p>
            <a:r>
              <a:rPr lang="en-GB" dirty="0"/>
              <a:t>Pepper v Heart – courts decide if there is a </a:t>
            </a:r>
            <a:r>
              <a:rPr lang="en-GB" dirty="0" err="1"/>
              <a:t>privellige</a:t>
            </a:r>
            <a:r>
              <a:rPr lang="en-GB" dirty="0"/>
              <a:t> and parliament decide if it has been infringed. </a:t>
            </a:r>
          </a:p>
          <a:p>
            <a:endParaRPr lang="en-GB" dirty="0"/>
          </a:p>
          <a:p>
            <a:r>
              <a:rPr lang="en-GB" dirty="0"/>
              <a:t>Investigating body within parliament who investigate and sanction.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746F67-FC7C-83FA-A0C5-5CD9A6288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387" y="6021238"/>
            <a:ext cx="723181" cy="72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9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039"/>
    </mc:Choice>
    <mc:Fallback xmlns="">
      <p:transition spd="slow" advTm="260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D2A44-554D-014B-2EB2-6832F6B53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Some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6B457-8076-609F-AF4B-A126DFA5D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Freedom of speech – Article 9 of the Bill of Rights Bill. </a:t>
            </a:r>
          </a:p>
          <a:p>
            <a:endParaRPr lang="en-GB" dirty="0"/>
          </a:p>
          <a:p>
            <a:r>
              <a:rPr lang="en-GB" dirty="0"/>
              <a:t>Controversial – but ensures that can question the government. </a:t>
            </a:r>
          </a:p>
          <a:p>
            <a:endParaRPr lang="en-GB" dirty="0"/>
          </a:p>
          <a:p>
            <a:r>
              <a:rPr lang="en-GB" dirty="0"/>
              <a:t>Super injunction – discussion in court. </a:t>
            </a:r>
          </a:p>
          <a:p>
            <a:endParaRPr lang="en-GB" dirty="0"/>
          </a:p>
          <a:p>
            <a:r>
              <a:rPr lang="en-GB" dirty="0"/>
              <a:t>Protected by parliamentary privilege.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188BEA-1D2A-D57F-4D5A-C5D60F7028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8407" y="6021238"/>
            <a:ext cx="654169" cy="654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586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51"/>
    </mc:Choice>
    <mc:Fallback xmlns="">
      <p:transition spd="slow" advTm="33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9CCDB-B9E2-ABA9-03C0-3F13B09936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7FE71-B2C2-F7AC-5D0E-49ACE9446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means they cannot bring defamation cases if something is said about them in court. </a:t>
            </a:r>
          </a:p>
          <a:p>
            <a:endParaRPr lang="en-GB" dirty="0"/>
          </a:p>
          <a:p>
            <a:r>
              <a:rPr lang="en-GB" dirty="0"/>
              <a:t>In past cannot use words in parliament to help with statutory interpretation. </a:t>
            </a:r>
          </a:p>
          <a:p>
            <a:endParaRPr lang="en-GB" dirty="0"/>
          </a:p>
          <a:p>
            <a:r>
              <a:rPr lang="en-GB" dirty="0"/>
              <a:t>But now because of Pepper v Heart this now only relates to certain areas. </a:t>
            </a:r>
          </a:p>
          <a:p>
            <a:endParaRPr lang="en-GB" dirty="0"/>
          </a:p>
          <a:p>
            <a:r>
              <a:rPr lang="en-GB" dirty="0"/>
              <a:t>Due to a change to defamation can now put aside parliamentary sovereignty and bring a claim for defamation.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CEB473-3726-941A-05F1-B1A3DFCEC6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42" y="5791200"/>
            <a:ext cx="935966" cy="935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8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347"/>
    </mc:Choice>
    <mc:Fallback xmlns="">
      <p:transition spd="slow" advTm="52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3C265-3356-CE80-B778-747633FAC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Question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28409E-32FA-CF51-CEE9-99A0BE5B3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90475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33CF07-F299-E2A5-CB6A-D72064DB75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75403" y="6003235"/>
            <a:ext cx="729682" cy="729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4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32"/>
    </mc:Choice>
    <mc:Fallback xmlns="">
      <p:transition spd="slow" advTm="328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83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360AC-41AB-BC47-73C9-97E9B9390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i="1" u="sng" dirty="0"/>
              <a:t>Differences between parliamentary supremacy and constitutional supremacy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69712-D839-E677-A17E-7C3AFEACC7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98737"/>
            <a:ext cx="10058400" cy="4050792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Some have parliamentary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Others have constitutional supremacy. </a:t>
            </a:r>
          </a:p>
          <a:p>
            <a:pPr>
              <a:lnSpc>
                <a:spcPct val="200000"/>
              </a:lnSpc>
            </a:pPr>
            <a:r>
              <a:rPr lang="en-GB" dirty="0"/>
              <a:t>In a constitutional supremacy like America any law passed that breaches laws in the constitution will be struck down. </a:t>
            </a:r>
          </a:p>
          <a:p>
            <a:pPr marL="0" indent="0">
              <a:lnSpc>
                <a:spcPct val="200000"/>
              </a:lnSpc>
              <a:buNone/>
            </a:pPr>
            <a:endParaRPr lang="en-GB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FCB3C50-053E-3A50-BBA9-60066D66AF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1" y="6142008"/>
            <a:ext cx="507521" cy="507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868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11"/>
    </mc:Choice>
    <mc:Fallback xmlns="">
      <p:transition spd="slow" advTm="339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A67E-A2B2-E0A0-D25C-4B866CD79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845" y="409870"/>
            <a:ext cx="10852203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 supremacy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6B3399A6-E6B9-6312-7D6E-87D6C1F4B84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4762C36-1D45-BA0A-A7DD-D3BD2D67A8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8150" y="6078747"/>
            <a:ext cx="636917" cy="636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00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18"/>
    </mc:Choice>
    <mc:Fallback xmlns="">
      <p:transition spd="slow" advTm="392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BF0C9-B6CD-103B-2667-E51E4740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i="1" u="sng" dirty="0"/>
              <a:t>Constitutional Supremacy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B12C39-EA3A-6A18-4875-1E157AE7DD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A8D3C8C-90E6-9900-2A91-532CF7C42D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29396" y="6055743"/>
            <a:ext cx="608163" cy="60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09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72"/>
    </mc:Choice>
    <mc:Fallback xmlns="">
      <p:transition spd="slow" advTm="30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0D08C-EA46-9330-78FF-80D7626D0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Differences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5761B-726B-0176-8E34-A3B104E02F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Some have hybrid – constitutional and parliamentary supremacy. </a:t>
            </a:r>
          </a:p>
          <a:p>
            <a:endParaRPr lang="en-GB" dirty="0"/>
          </a:p>
          <a:p>
            <a:r>
              <a:rPr lang="en-GB" dirty="0"/>
              <a:t>Arguments that we a complete parliamentary supremacy. </a:t>
            </a:r>
          </a:p>
          <a:p>
            <a:endParaRPr lang="en-GB" dirty="0"/>
          </a:p>
          <a:p>
            <a:r>
              <a:rPr lang="en-GB" dirty="0"/>
              <a:t>Arguments that we do not. </a:t>
            </a:r>
          </a:p>
          <a:p>
            <a:endParaRPr lang="en-GB" dirty="0"/>
          </a:p>
          <a:p>
            <a:r>
              <a:rPr lang="en-GB" dirty="0"/>
              <a:t>Some say that we will have a constitutional supremacy because of Judges involvement in common law. </a:t>
            </a:r>
          </a:p>
          <a:p>
            <a:endParaRPr lang="en-GB" dirty="0"/>
          </a:p>
          <a:p>
            <a:r>
              <a:rPr lang="en-GB" dirty="0"/>
              <a:t>Lord Justice Laws – need to balance parliament supremacy and rights of citizens.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E45B4B-9B52-8B4D-3785-5A75D98831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9396" y="6130506"/>
            <a:ext cx="625414" cy="625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218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599"/>
    </mc:Choice>
    <mc:Fallback xmlns="">
      <p:transition spd="slow" advTm="635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BCA34-3258-7C85-5E3F-7EA15A7750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does all the principles work together?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15E4A-D42E-6DC4-6F82-CD4B98DF8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800" dirty="0"/>
              <a:t>There is a clear link between all three;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1. Separation of powers.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2. Rule of law. </a:t>
            </a:r>
          </a:p>
          <a:p>
            <a:pPr>
              <a:lnSpc>
                <a:spcPct val="200000"/>
              </a:lnSpc>
            </a:pPr>
            <a:r>
              <a:rPr lang="en-GB" sz="2800" dirty="0"/>
              <a:t>3. Parliamentary sovereignty.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1D0400-8693-0DCC-0C78-A7317E082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3200" y="6172200"/>
            <a:ext cx="529772" cy="52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44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60"/>
    </mc:Choice>
    <mc:Fallback xmlns="">
      <p:transition spd="slow" advTm="39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FD75C9-C7DC-5D22-D00A-A4DC61CAFD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break!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2AB242E-72B4-5B28-052C-84CBA1A7D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6176513"/>
            <a:ext cx="516147" cy="516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99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9"/>
    </mc:Choice>
    <mc:Fallback xmlns="">
      <p:transition spd="slow" advTm="48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A8A7-3A9A-CEA2-FF4E-453596C5C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530C8-7343-67CD-D286-BA7C3B4C1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5 minute presentation regarding one of the following; </a:t>
            </a:r>
          </a:p>
          <a:p>
            <a:endParaRPr lang="en-GB" dirty="0"/>
          </a:p>
          <a:p>
            <a:r>
              <a:rPr lang="en-GB" dirty="0"/>
              <a:t>Separation of powers theory. </a:t>
            </a:r>
          </a:p>
          <a:p>
            <a:endParaRPr lang="en-GB" dirty="0"/>
          </a:p>
          <a:p>
            <a:r>
              <a:rPr lang="en-GB" dirty="0"/>
              <a:t>Rule of law.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20 minutes to create.</a:t>
            </a:r>
          </a:p>
        </p:txBody>
      </p:sp>
      <p:pic>
        <p:nvPicPr>
          <p:cNvPr id="5" name="Graphic 4" descr="Boardroom outline">
            <a:extLst>
              <a:ext uri="{FF2B5EF4-FFF2-40B4-BE49-F238E27FC236}">
                <a16:creationId xmlns:a16="http://schemas.microsoft.com/office/drawing/2014/main" id="{F1324354-43E9-E9C0-F137-7C373008C7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858663" y="2283125"/>
            <a:ext cx="4173115" cy="4173115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6074238-29FA-656D-5FF3-CA51CBF37F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90422" y="6061494"/>
            <a:ext cx="613914" cy="61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1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50"/>
    </mc:Choice>
    <mc:Fallback xmlns="">
      <p:transition spd="slow" advTm="94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AECA4-E87E-2FE3-78A6-FEFBD45BC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ED0B0-B2E9-C77D-F065-E00E76B9E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Create 10 multiple choice questions for others in the room. </a:t>
            </a:r>
          </a:p>
          <a:p>
            <a:endParaRPr lang="en-GB" sz="2400" dirty="0"/>
          </a:p>
          <a:p>
            <a:r>
              <a:rPr lang="en-GB" sz="2400" dirty="0"/>
              <a:t>Prepare to ask those questions. </a:t>
            </a:r>
          </a:p>
          <a:p>
            <a:endParaRPr lang="en-GB" sz="2400" dirty="0"/>
          </a:p>
          <a:p>
            <a:r>
              <a:rPr lang="en-GB" sz="2400" dirty="0"/>
              <a:t>Ensure that you know the answer to them.</a:t>
            </a:r>
          </a:p>
        </p:txBody>
      </p:sp>
      <p:pic>
        <p:nvPicPr>
          <p:cNvPr id="4" name="Graphic 3" descr="Boardroom outline">
            <a:extLst>
              <a:ext uri="{FF2B5EF4-FFF2-40B4-BE49-F238E27FC236}">
                <a16:creationId xmlns:a16="http://schemas.microsoft.com/office/drawing/2014/main" id="{DB0E4D0D-1179-5A5A-97F7-C0120AC492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93818" y="2121408"/>
            <a:ext cx="4173115" cy="4173115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C4DAFF-114B-6736-4131-CCC2EFD5A9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09909" y="6172200"/>
            <a:ext cx="543464" cy="543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7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003"/>
    </mc:Choice>
    <mc:Fallback xmlns="">
      <p:transition spd="slow" advTm="19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7B044-E4E5-E27F-E326-856AD955D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9DD03-81B2-7088-57FF-D53D2B599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History. </a:t>
            </a:r>
          </a:p>
          <a:p>
            <a:endParaRPr lang="en-GB" dirty="0"/>
          </a:p>
          <a:p>
            <a:r>
              <a:rPr lang="en-GB" dirty="0"/>
              <a:t>Parliamentary Sovereignty. </a:t>
            </a:r>
          </a:p>
          <a:p>
            <a:endParaRPr lang="en-GB" dirty="0"/>
          </a:p>
          <a:p>
            <a:r>
              <a:rPr lang="en-GB" dirty="0"/>
              <a:t>A.V Dicey. </a:t>
            </a:r>
          </a:p>
          <a:p>
            <a:endParaRPr lang="en-GB" dirty="0"/>
          </a:p>
          <a:p>
            <a:r>
              <a:rPr lang="en-GB" dirty="0"/>
              <a:t>Jennings. </a:t>
            </a:r>
          </a:p>
          <a:p>
            <a:endParaRPr lang="en-GB" dirty="0"/>
          </a:p>
          <a:p>
            <a:r>
              <a:rPr lang="en-GB" dirty="0"/>
              <a:t>Does it all work together?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4623DB-ED39-299D-3426-061407BFF6E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29396" y="5992483"/>
            <a:ext cx="665672" cy="665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66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120"/>
    </mc:Choice>
    <mc:Fallback xmlns="">
      <p:transition spd="slow" advTm="27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0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78E8D3-F38A-F0DF-C725-F3DE1C159A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8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1CC1AA-5270-BB31-D077-2E6A1956E0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D4659A-F766-92FE-39C9-BA318E0B0A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6648" y="6078747"/>
            <a:ext cx="682925" cy="68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39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04"/>
    </mc:Choice>
    <mc:Fallback xmlns="">
      <p:transition spd="slow" advTm="10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0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Wood Type">
      <a:majorFont>
        <a:latin typeface="Georgia" panose="020405020504050203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C6AE0645-98FF-411B-B0E9-59ABD78A0C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1325</Words>
  <Application>Microsoft Office PowerPoint</Application>
  <PresentationFormat>Widescreen</PresentationFormat>
  <Paragraphs>210</Paragraphs>
  <Slides>39</Slides>
  <Notes>1</Notes>
  <HiddenSlides>0</HiddenSlides>
  <MMClips>39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Calibri</vt:lpstr>
      <vt:lpstr>Georgia</vt:lpstr>
      <vt:lpstr>Rockwell Extra Bold</vt:lpstr>
      <vt:lpstr>Trebuchet MS</vt:lpstr>
      <vt:lpstr>Wingdings</vt:lpstr>
      <vt:lpstr>Wood Type</vt:lpstr>
      <vt:lpstr>Uk Constitution</vt:lpstr>
      <vt:lpstr>Content </vt:lpstr>
      <vt:lpstr>Aims and Learning Objectives</vt:lpstr>
      <vt:lpstr>History of the separation of powers</vt:lpstr>
      <vt:lpstr>Continued</vt:lpstr>
      <vt:lpstr>Continued</vt:lpstr>
      <vt:lpstr>Continued</vt:lpstr>
      <vt:lpstr>Parliamentary Sovereignty</vt:lpstr>
      <vt:lpstr>Parliamentary Sovereignty</vt:lpstr>
      <vt:lpstr>History</vt:lpstr>
      <vt:lpstr>Continued</vt:lpstr>
      <vt:lpstr>Continued</vt:lpstr>
      <vt:lpstr>Theories of Parliamentary Sovereignty</vt:lpstr>
      <vt:lpstr>Theories of parliamentary supremacy</vt:lpstr>
      <vt:lpstr>Theorists</vt:lpstr>
      <vt:lpstr>Continued</vt:lpstr>
      <vt:lpstr>Can parliaments powers be restricted?</vt:lpstr>
      <vt:lpstr>Examples</vt:lpstr>
      <vt:lpstr>Can parliament powers be restricted?</vt:lpstr>
      <vt:lpstr>Activity</vt:lpstr>
      <vt:lpstr>Let’s take a break!</vt:lpstr>
      <vt:lpstr>Continued</vt:lpstr>
      <vt:lpstr>No one can question laws passed</vt:lpstr>
      <vt:lpstr>Enact legislation in future parliaments?</vt:lpstr>
      <vt:lpstr>Continued</vt:lpstr>
      <vt:lpstr>Who regulates parliament?</vt:lpstr>
      <vt:lpstr>Some examples</vt:lpstr>
      <vt:lpstr>Continued</vt:lpstr>
      <vt:lpstr>Question</vt:lpstr>
      <vt:lpstr>Differences between parliamentary supremacy and constitutional supremacy</vt:lpstr>
      <vt:lpstr>Parliament supremacy</vt:lpstr>
      <vt:lpstr>Constitutional Supremacy</vt:lpstr>
      <vt:lpstr>Differences</vt:lpstr>
      <vt:lpstr>How does all the principles work together?</vt:lpstr>
      <vt:lpstr>Let’s take a break!</vt:lpstr>
      <vt:lpstr>Activity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</dc:title>
  <dc:creator>Zita Draper</dc:creator>
  <cp:lastModifiedBy>Zita Draper</cp:lastModifiedBy>
  <cp:revision>3</cp:revision>
  <dcterms:created xsi:type="dcterms:W3CDTF">2023-03-08T09:24:47Z</dcterms:created>
  <dcterms:modified xsi:type="dcterms:W3CDTF">2023-10-20T08:44:08Z</dcterms:modified>
</cp:coreProperties>
</file>