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2" r:id="rId4"/>
    <p:sldId id="258" r:id="rId5"/>
    <p:sldId id="280" r:id="rId6"/>
    <p:sldId id="260" r:id="rId7"/>
    <p:sldId id="259" r:id="rId8"/>
    <p:sldId id="261" r:id="rId9"/>
    <p:sldId id="262" r:id="rId10"/>
    <p:sldId id="263" r:id="rId11"/>
    <p:sldId id="264" r:id="rId12"/>
    <p:sldId id="274" r:id="rId13"/>
    <p:sldId id="275" r:id="rId14"/>
    <p:sldId id="269" r:id="rId15"/>
    <p:sldId id="267" r:id="rId16"/>
    <p:sldId id="268" r:id="rId17"/>
    <p:sldId id="278" r:id="rId18"/>
    <p:sldId id="277" r:id="rId19"/>
    <p:sldId id="266" r:id="rId20"/>
    <p:sldId id="265" r:id="rId21"/>
    <p:sldId id="270" r:id="rId22"/>
    <p:sldId id="271" r:id="rId23"/>
    <p:sldId id="281"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84"/>
  </p:normalViewPr>
  <p:slideViewPr>
    <p:cSldViewPr snapToGrid="0">
      <p:cViewPr varScale="1">
        <p:scale>
          <a:sx n="104" d="100"/>
          <a:sy n="104" d="100"/>
        </p:scale>
        <p:origin x="8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D2E3994-2263-4532-8D45-C1572D4EF29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8694E9C-F38D-48D3-AE0D-2317A507EE4B}">
      <dgm:prSet custT="1"/>
      <dgm:spPr/>
      <dgm:t>
        <a:bodyPr/>
        <a:lstStyle/>
        <a:p>
          <a:r>
            <a:rPr lang="en-GB" sz="1400" b="1" i="0">
              <a:solidFill>
                <a:schemeClr val="tx1"/>
              </a:solidFill>
            </a:rPr>
            <a:t>Location</a:t>
          </a:r>
          <a:endParaRPr lang="en-US" sz="1400">
            <a:solidFill>
              <a:schemeClr val="tx1"/>
            </a:solidFill>
          </a:endParaRPr>
        </a:p>
      </dgm:t>
    </dgm:pt>
    <dgm:pt modelId="{CEF0F324-3F34-4692-BB84-82B533D08FEB}" type="parTrans" cxnId="{411A44FC-3E6B-4200-8FD9-CF9CE64D795E}">
      <dgm:prSet/>
      <dgm:spPr/>
      <dgm:t>
        <a:bodyPr/>
        <a:lstStyle/>
        <a:p>
          <a:endParaRPr lang="en-US" sz="1400"/>
        </a:p>
      </dgm:t>
    </dgm:pt>
    <dgm:pt modelId="{08B9D78A-B322-4637-BA96-EF5FA0B23724}" type="sibTrans" cxnId="{411A44FC-3E6B-4200-8FD9-CF9CE64D795E}">
      <dgm:prSet/>
      <dgm:spPr/>
      <dgm:t>
        <a:bodyPr/>
        <a:lstStyle/>
        <a:p>
          <a:endParaRPr lang="en-US" sz="1400"/>
        </a:p>
      </dgm:t>
    </dgm:pt>
    <dgm:pt modelId="{13A292D1-5C0D-48F0-B5F5-CC38DD08BBE3}">
      <dgm:prSet custT="1"/>
      <dgm:spPr/>
      <dgm:t>
        <a:bodyPr/>
        <a:lstStyle/>
        <a:p>
          <a:r>
            <a:rPr lang="en-GB" sz="1400" b="0" i="0" dirty="0"/>
            <a:t>Choose a location with natural light and a plain background. Somewhere outside with a nice brick or rendered wall is perfect, or in front of a plain fence or large green bush (with no flowers) so there will be no distractions. If indoors, make sure it’s against a plain wall. </a:t>
          </a:r>
          <a:endParaRPr lang="en-US" sz="1400" dirty="0"/>
        </a:p>
      </dgm:t>
    </dgm:pt>
    <dgm:pt modelId="{7D1A248E-719C-4319-B6D2-22333D8E0E70}" type="parTrans" cxnId="{0220A67A-B9FD-4AB5-9DDE-E85F64D69372}">
      <dgm:prSet/>
      <dgm:spPr/>
      <dgm:t>
        <a:bodyPr/>
        <a:lstStyle/>
        <a:p>
          <a:endParaRPr lang="en-US" sz="1400"/>
        </a:p>
      </dgm:t>
    </dgm:pt>
    <dgm:pt modelId="{874E7EE7-0135-499D-980A-C2317FDE983C}" type="sibTrans" cxnId="{0220A67A-B9FD-4AB5-9DDE-E85F64D69372}">
      <dgm:prSet/>
      <dgm:spPr/>
      <dgm:t>
        <a:bodyPr/>
        <a:lstStyle/>
        <a:p>
          <a:endParaRPr lang="en-US" sz="1400"/>
        </a:p>
      </dgm:t>
    </dgm:pt>
    <dgm:pt modelId="{BD6D27D3-8829-47F7-9528-D7240D07A861}">
      <dgm:prSet custT="1"/>
      <dgm:spPr/>
      <dgm:t>
        <a:bodyPr/>
        <a:lstStyle/>
        <a:p>
          <a:r>
            <a:rPr lang="en-GB" sz="1400" b="1" i="0" dirty="0">
              <a:solidFill>
                <a:schemeClr val="tx1"/>
              </a:solidFill>
            </a:rPr>
            <a:t>Clothing and Make-Up</a:t>
          </a:r>
          <a:endParaRPr lang="en-US" sz="1400" dirty="0">
            <a:solidFill>
              <a:schemeClr val="tx1"/>
            </a:solidFill>
          </a:endParaRPr>
        </a:p>
      </dgm:t>
    </dgm:pt>
    <dgm:pt modelId="{5A75AA59-DAD2-46D0-8312-A549E75F6E0F}" type="parTrans" cxnId="{A717E54B-BAE3-4A66-AB2F-ABFED6FD061F}">
      <dgm:prSet/>
      <dgm:spPr/>
      <dgm:t>
        <a:bodyPr/>
        <a:lstStyle/>
        <a:p>
          <a:endParaRPr lang="en-US" sz="1400"/>
        </a:p>
      </dgm:t>
    </dgm:pt>
    <dgm:pt modelId="{CEA54963-37AC-4EE3-8B62-3025C8D602DE}" type="sibTrans" cxnId="{A717E54B-BAE3-4A66-AB2F-ABFED6FD061F}">
      <dgm:prSet/>
      <dgm:spPr/>
      <dgm:t>
        <a:bodyPr/>
        <a:lstStyle/>
        <a:p>
          <a:endParaRPr lang="en-US" sz="1400"/>
        </a:p>
      </dgm:t>
    </dgm:pt>
    <dgm:pt modelId="{01BA0C48-A5FE-4081-B4BC-8C3377A758FB}">
      <dgm:prSet custT="1"/>
      <dgm:spPr/>
      <dgm:t>
        <a:bodyPr/>
        <a:lstStyle/>
        <a:p>
          <a:r>
            <a:rPr lang="en-GB" sz="1400" b="0" i="0" dirty="0"/>
            <a:t>Avoid wearing tops with logos and brand names</a:t>
          </a:r>
          <a:r>
            <a:rPr lang="en-GB" sz="1400" dirty="0"/>
            <a:t> </a:t>
          </a:r>
          <a:r>
            <a:rPr lang="en-GB" sz="1400" b="0" i="0" dirty="0"/>
            <a:t>and keep it casual. Use the colour of your clothes to your advantage to draw attention to your eyes or make your hair colour stand out. Avoid distracting scarves or jewellery and keep make-up to a minimum. </a:t>
          </a:r>
          <a:endParaRPr lang="en-US" sz="1400" dirty="0"/>
        </a:p>
      </dgm:t>
    </dgm:pt>
    <dgm:pt modelId="{CB3F125A-DC1D-4672-805B-2CF979F3395C}" type="parTrans" cxnId="{A3EE8260-2BD6-47EB-A21E-3B9478C5E953}">
      <dgm:prSet/>
      <dgm:spPr/>
      <dgm:t>
        <a:bodyPr/>
        <a:lstStyle/>
        <a:p>
          <a:endParaRPr lang="en-US" sz="1400"/>
        </a:p>
      </dgm:t>
    </dgm:pt>
    <dgm:pt modelId="{30A1AD5E-ED89-4A0B-AAC4-56357F9EFC5F}" type="sibTrans" cxnId="{A3EE8260-2BD6-47EB-A21E-3B9478C5E953}">
      <dgm:prSet/>
      <dgm:spPr/>
      <dgm:t>
        <a:bodyPr/>
        <a:lstStyle/>
        <a:p>
          <a:endParaRPr lang="en-US" sz="1400"/>
        </a:p>
      </dgm:t>
    </dgm:pt>
    <dgm:pt modelId="{D2B171B5-CACE-464A-9ECC-4CD2D9FD6B61}">
      <dgm:prSet custT="1"/>
      <dgm:spPr/>
      <dgm:t>
        <a:bodyPr/>
        <a:lstStyle/>
        <a:p>
          <a:r>
            <a:rPr lang="en-GB" sz="1400" b="1" i="0">
              <a:solidFill>
                <a:schemeClr val="tx1"/>
              </a:solidFill>
            </a:rPr>
            <a:t>Props</a:t>
          </a:r>
          <a:endParaRPr lang="en-US" sz="1400">
            <a:solidFill>
              <a:schemeClr val="tx1"/>
            </a:solidFill>
          </a:endParaRPr>
        </a:p>
      </dgm:t>
    </dgm:pt>
    <dgm:pt modelId="{466AF5EB-E829-41BB-8333-747D778AD15E}" type="parTrans" cxnId="{CB14A58A-0F81-4269-A35B-8B1EAF24A1DE}">
      <dgm:prSet/>
      <dgm:spPr/>
      <dgm:t>
        <a:bodyPr/>
        <a:lstStyle/>
        <a:p>
          <a:endParaRPr lang="en-US" sz="1400"/>
        </a:p>
      </dgm:t>
    </dgm:pt>
    <dgm:pt modelId="{28363DD6-5390-4626-B141-FE67FBB79C4B}" type="sibTrans" cxnId="{CB14A58A-0F81-4269-A35B-8B1EAF24A1DE}">
      <dgm:prSet/>
      <dgm:spPr/>
      <dgm:t>
        <a:bodyPr/>
        <a:lstStyle/>
        <a:p>
          <a:endParaRPr lang="en-US" sz="1400"/>
        </a:p>
      </dgm:t>
    </dgm:pt>
    <dgm:pt modelId="{4CF909B3-6183-49FA-A8D0-1F75ED388A8F}">
      <dgm:prSet custT="1"/>
      <dgm:spPr/>
      <dgm:t>
        <a:bodyPr/>
        <a:lstStyle/>
        <a:p>
          <a:r>
            <a:rPr lang="en-GB" sz="1400" b="0" i="0"/>
            <a:t>Avoid using props such as hats and sunglasses as they will divert attention away from your face. If you regularly wear glasses then do include them in the photo, especially if you’re likely to wear them to a casting.</a:t>
          </a:r>
          <a:endParaRPr lang="en-US" sz="1400"/>
        </a:p>
      </dgm:t>
    </dgm:pt>
    <dgm:pt modelId="{6222FC62-924A-4E9C-AFEC-11F5DFB11F8E}" type="parTrans" cxnId="{A4CA4FA4-0931-4D97-9AB5-203B79B6C6AF}">
      <dgm:prSet/>
      <dgm:spPr/>
      <dgm:t>
        <a:bodyPr/>
        <a:lstStyle/>
        <a:p>
          <a:endParaRPr lang="en-US" sz="1400"/>
        </a:p>
      </dgm:t>
    </dgm:pt>
    <dgm:pt modelId="{5E653C39-9950-40F6-9039-BDA379809993}" type="sibTrans" cxnId="{A4CA4FA4-0931-4D97-9AB5-203B79B6C6AF}">
      <dgm:prSet/>
      <dgm:spPr/>
      <dgm:t>
        <a:bodyPr/>
        <a:lstStyle/>
        <a:p>
          <a:endParaRPr lang="en-US" sz="1400"/>
        </a:p>
      </dgm:t>
    </dgm:pt>
    <dgm:pt modelId="{7C9ACCD2-ED34-4D85-A961-80291706AC74}">
      <dgm:prSet custT="1"/>
      <dgm:spPr/>
      <dgm:t>
        <a:bodyPr/>
        <a:lstStyle/>
        <a:p>
          <a:r>
            <a:rPr lang="en-GB" sz="1400" b="1" i="0">
              <a:solidFill>
                <a:schemeClr val="tx1"/>
              </a:solidFill>
            </a:rPr>
            <a:t>Expressions</a:t>
          </a:r>
          <a:endParaRPr lang="en-US" sz="1400">
            <a:solidFill>
              <a:schemeClr val="tx1"/>
            </a:solidFill>
          </a:endParaRPr>
        </a:p>
      </dgm:t>
    </dgm:pt>
    <dgm:pt modelId="{E8C640D8-3F61-4947-BE2C-135F6DD43DAE}" type="parTrans" cxnId="{8CD1816A-D52C-41C1-936C-4EC3B48D0E36}">
      <dgm:prSet/>
      <dgm:spPr/>
      <dgm:t>
        <a:bodyPr/>
        <a:lstStyle/>
        <a:p>
          <a:endParaRPr lang="en-US" sz="1400"/>
        </a:p>
      </dgm:t>
    </dgm:pt>
    <dgm:pt modelId="{49D87F00-BFA6-493D-9C07-EC881181477A}" type="sibTrans" cxnId="{8CD1816A-D52C-41C1-936C-4EC3B48D0E36}">
      <dgm:prSet/>
      <dgm:spPr/>
      <dgm:t>
        <a:bodyPr/>
        <a:lstStyle/>
        <a:p>
          <a:endParaRPr lang="en-US" sz="1400"/>
        </a:p>
      </dgm:t>
    </dgm:pt>
    <dgm:pt modelId="{96D56A14-F926-43F7-BAA8-E5C200FADAA5}">
      <dgm:prSet custT="1"/>
      <dgm:spPr/>
      <dgm:t>
        <a:bodyPr/>
        <a:lstStyle/>
        <a:p>
          <a:r>
            <a:rPr lang="en-GB" sz="1400" b="0" i="0" dirty="0"/>
            <a:t>Contrary to belief, it’s okay for you to smile in your photos. You don’t want them to be like a blank, boring passport photo. Be careful not to limit your roles by only portraying yourself in certain moods.</a:t>
          </a:r>
          <a:endParaRPr lang="en-US" sz="1400" dirty="0"/>
        </a:p>
      </dgm:t>
    </dgm:pt>
    <dgm:pt modelId="{9E06BCD1-5E25-4628-84D1-4110232960B1}" type="parTrans" cxnId="{49DB6835-0BC2-401A-8A1D-4BC08569948E}">
      <dgm:prSet/>
      <dgm:spPr/>
      <dgm:t>
        <a:bodyPr/>
        <a:lstStyle/>
        <a:p>
          <a:endParaRPr lang="en-US" sz="1400"/>
        </a:p>
      </dgm:t>
    </dgm:pt>
    <dgm:pt modelId="{9F283320-66E5-4038-85E2-FF691C83A1C8}" type="sibTrans" cxnId="{49DB6835-0BC2-401A-8A1D-4BC08569948E}">
      <dgm:prSet/>
      <dgm:spPr/>
      <dgm:t>
        <a:bodyPr/>
        <a:lstStyle/>
        <a:p>
          <a:endParaRPr lang="en-US" sz="1400"/>
        </a:p>
      </dgm:t>
    </dgm:pt>
    <dgm:pt modelId="{FB292299-483F-4FE1-8F55-045699C4CDE4}">
      <dgm:prSet custT="1"/>
      <dgm:spPr/>
      <dgm:t>
        <a:bodyPr/>
        <a:lstStyle/>
        <a:p>
          <a:r>
            <a:rPr lang="en-GB" sz="1400" b="1" i="0">
              <a:solidFill>
                <a:schemeClr val="tx1"/>
              </a:solidFill>
            </a:rPr>
            <a:t>Other People</a:t>
          </a:r>
          <a:endParaRPr lang="en-US" sz="1400">
            <a:solidFill>
              <a:schemeClr val="tx1"/>
            </a:solidFill>
          </a:endParaRPr>
        </a:p>
      </dgm:t>
    </dgm:pt>
    <dgm:pt modelId="{3D240457-DE6F-4D4B-AE87-2697E3FC3FE6}" type="parTrans" cxnId="{9907102C-CC84-4147-8C82-C4CD146005BC}">
      <dgm:prSet/>
      <dgm:spPr/>
      <dgm:t>
        <a:bodyPr/>
        <a:lstStyle/>
        <a:p>
          <a:endParaRPr lang="en-US" sz="1400"/>
        </a:p>
      </dgm:t>
    </dgm:pt>
    <dgm:pt modelId="{21295A35-B831-4980-97CA-3F86374E4D52}" type="sibTrans" cxnId="{9907102C-CC84-4147-8C82-C4CD146005BC}">
      <dgm:prSet/>
      <dgm:spPr/>
      <dgm:t>
        <a:bodyPr/>
        <a:lstStyle/>
        <a:p>
          <a:endParaRPr lang="en-US" sz="1400"/>
        </a:p>
      </dgm:t>
    </dgm:pt>
    <dgm:pt modelId="{1405A4CC-800E-4ABA-870C-6519284382B5}">
      <dgm:prSet custT="1"/>
      <dgm:spPr/>
      <dgm:t>
        <a:bodyPr/>
        <a:lstStyle/>
        <a:p>
          <a:r>
            <a:rPr lang="en-GB" sz="1400" b="0" i="0"/>
            <a:t>Make sure it’s just you in the photo. Avoid taking photos in busy locations, as this will likely result in other people being in the background.</a:t>
          </a:r>
          <a:endParaRPr lang="en-US" sz="1400"/>
        </a:p>
      </dgm:t>
    </dgm:pt>
    <dgm:pt modelId="{A707C14B-A697-4942-A7DF-4A99B6B5AD9F}" type="parTrans" cxnId="{0AF696E7-965B-4785-B4A5-E4A1407A7B3A}">
      <dgm:prSet/>
      <dgm:spPr/>
      <dgm:t>
        <a:bodyPr/>
        <a:lstStyle/>
        <a:p>
          <a:endParaRPr lang="en-US" sz="1400"/>
        </a:p>
      </dgm:t>
    </dgm:pt>
    <dgm:pt modelId="{A3C9714F-37C1-4B94-808B-904BCB6A5F81}" type="sibTrans" cxnId="{0AF696E7-965B-4785-B4A5-E4A1407A7B3A}">
      <dgm:prSet/>
      <dgm:spPr/>
      <dgm:t>
        <a:bodyPr/>
        <a:lstStyle/>
        <a:p>
          <a:endParaRPr lang="en-US" sz="1400"/>
        </a:p>
      </dgm:t>
    </dgm:pt>
    <dgm:pt modelId="{E52057C0-019C-2647-B593-6FF2AE2DE37E}" type="pres">
      <dgm:prSet presAssocID="{FD2E3994-2263-4532-8D45-C1572D4EF29B}" presName="linear" presStyleCnt="0">
        <dgm:presLayoutVars>
          <dgm:animLvl val="lvl"/>
          <dgm:resizeHandles val="exact"/>
        </dgm:presLayoutVars>
      </dgm:prSet>
      <dgm:spPr/>
    </dgm:pt>
    <dgm:pt modelId="{7851874C-424E-7342-9675-DD49B7233379}" type="pres">
      <dgm:prSet presAssocID="{28694E9C-F38D-48D3-AE0D-2317A507EE4B}" presName="parentText" presStyleLbl="node1" presStyleIdx="0" presStyleCnt="10" custLinFactNeighborX="-177" custLinFactNeighborY="-12626">
        <dgm:presLayoutVars>
          <dgm:chMax val="0"/>
          <dgm:bulletEnabled val="1"/>
        </dgm:presLayoutVars>
      </dgm:prSet>
      <dgm:spPr/>
    </dgm:pt>
    <dgm:pt modelId="{A13A31E1-A574-6145-AA19-0E52637C1BE9}" type="pres">
      <dgm:prSet presAssocID="{08B9D78A-B322-4637-BA96-EF5FA0B23724}" presName="spacer" presStyleCnt="0"/>
      <dgm:spPr/>
    </dgm:pt>
    <dgm:pt modelId="{E37F0974-80AA-D341-9A34-2FFC57B4BECA}" type="pres">
      <dgm:prSet presAssocID="{13A292D1-5C0D-48F0-B5F5-CC38DD08BBE3}" presName="parentText" presStyleLbl="node1" presStyleIdx="1" presStyleCnt="10">
        <dgm:presLayoutVars>
          <dgm:chMax val="0"/>
          <dgm:bulletEnabled val="1"/>
        </dgm:presLayoutVars>
      </dgm:prSet>
      <dgm:spPr/>
    </dgm:pt>
    <dgm:pt modelId="{D640EA8F-C778-B443-8886-9BF5ADE36D11}" type="pres">
      <dgm:prSet presAssocID="{874E7EE7-0135-499D-980A-C2317FDE983C}" presName="spacer" presStyleCnt="0"/>
      <dgm:spPr/>
    </dgm:pt>
    <dgm:pt modelId="{C16B28BA-0EC5-7E4C-92DC-2D1B5D98EDBC}" type="pres">
      <dgm:prSet presAssocID="{BD6D27D3-8829-47F7-9528-D7240D07A861}" presName="parentText" presStyleLbl="node1" presStyleIdx="2" presStyleCnt="10">
        <dgm:presLayoutVars>
          <dgm:chMax val="0"/>
          <dgm:bulletEnabled val="1"/>
        </dgm:presLayoutVars>
      </dgm:prSet>
      <dgm:spPr/>
    </dgm:pt>
    <dgm:pt modelId="{D276DCC1-CE0E-5046-9296-EAE232915631}" type="pres">
      <dgm:prSet presAssocID="{CEA54963-37AC-4EE3-8B62-3025C8D602DE}" presName="spacer" presStyleCnt="0"/>
      <dgm:spPr/>
    </dgm:pt>
    <dgm:pt modelId="{6A9BE47D-9E1B-FB4B-9E45-59A91C106B53}" type="pres">
      <dgm:prSet presAssocID="{01BA0C48-A5FE-4081-B4BC-8C3377A758FB}" presName="parentText" presStyleLbl="node1" presStyleIdx="3" presStyleCnt="10">
        <dgm:presLayoutVars>
          <dgm:chMax val="0"/>
          <dgm:bulletEnabled val="1"/>
        </dgm:presLayoutVars>
      </dgm:prSet>
      <dgm:spPr/>
    </dgm:pt>
    <dgm:pt modelId="{28BE1513-B12C-DD4B-AECA-60077BA390D6}" type="pres">
      <dgm:prSet presAssocID="{30A1AD5E-ED89-4A0B-AAC4-56357F9EFC5F}" presName="spacer" presStyleCnt="0"/>
      <dgm:spPr/>
    </dgm:pt>
    <dgm:pt modelId="{AD28C491-D4B6-0E48-807F-8A9F408E6FDE}" type="pres">
      <dgm:prSet presAssocID="{D2B171B5-CACE-464A-9ECC-4CD2D9FD6B61}" presName="parentText" presStyleLbl="node1" presStyleIdx="4" presStyleCnt="10">
        <dgm:presLayoutVars>
          <dgm:chMax val="0"/>
          <dgm:bulletEnabled val="1"/>
        </dgm:presLayoutVars>
      </dgm:prSet>
      <dgm:spPr/>
    </dgm:pt>
    <dgm:pt modelId="{90F8F558-54EF-F24C-B7C2-95CCA4A52224}" type="pres">
      <dgm:prSet presAssocID="{28363DD6-5390-4626-B141-FE67FBB79C4B}" presName="spacer" presStyleCnt="0"/>
      <dgm:spPr/>
    </dgm:pt>
    <dgm:pt modelId="{E5424636-1D02-794E-97F7-84C3842B47FF}" type="pres">
      <dgm:prSet presAssocID="{4CF909B3-6183-49FA-A8D0-1F75ED388A8F}" presName="parentText" presStyleLbl="node1" presStyleIdx="5" presStyleCnt="10">
        <dgm:presLayoutVars>
          <dgm:chMax val="0"/>
          <dgm:bulletEnabled val="1"/>
        </dgm:presLayoutVars>
      </dgm:prSet>
      <dgm:spPr/>
    </dgm:pt>
    <dgm:pt modelId="{9F7B0695-E7E3-104C-8941-4E2F7D414C23}" type="pres">
      <dgm:prSet presAssocID="{5E653C39-9950-40F6-9039-BDA379809993}" presName="spacer" presStyleCnt="0"/>
      <dgm:spPr/>
    </dgm:pt>
    <dgm:pt modelId="{47980772-2C54-7945-8ABF-90BA611D4A77}" type="pres">
      <dgm:prSet presAssocID="{7C9ACCD2-ED34-4D85-A961-80291706AC74}" presName="parentText" presStyleLbl="node1" presStyleIdx="6" presStyleCnt="10">
        <dgm:presLayoutVars>
          <dgm:chMax val="0"/>
          <dgm:bulletEnabled val="1"/>
        </dgm:presLayoutVars>
      </dgm:prSet>
      <dgm:spPr/>
    </dgm:pt>
    <dgm:pt modelId="{1240636D-7F02-D843-B770-CE3CA3540FC7}" type="pres">
      <dgm:prSet presAssocID="{49D87F00-BFA6-493D-9C07-EC881181477A}" presName="spacer" presStyleCnt="0"/>
      <dgm:spPr/>
    </dgm:pt>
    <dgm:pt modelId="{3036610A-80CA-C842-9B06-F2E5C8D7BDAC}" type="pres">
      <dgm:prSet presAssocID="{96D56A14-F926-43F7-BAA8-E5C200FADAA5}" presName="parentText" presStyleLbl="node1" presStyleIdx="7" presStyleCnt="10">
        <dgm:presLayoutVars>
          <dgm:chMax val="0"/>
          <dgm:bulletEnabled val="1"/>
        </dgm:presLayoutVars>
      </dgm:prSet>
      <dgm:spPr/>
    </dgm:pt>
    <dgm:pt modelId="{EE44374E-8FFD-724F-B08C-3A02A89FBCD6}" type="pres">
      <dgm:prSet presAssocID="{9F283320-66E5-4038-85E2-FF691C83A1C8}" presName="spacer" presStyleCnt="0"/>
      <dgm:spPr/>
    </dgm:pt>
    <dgm:pt modelId="{AB3BBECA-DDBA-984F-85B9-54A9E8040886}" type="pres">
      <dgm:prSet presAssocID="{FB292299-483F-4FE1-8F55-045699C4CDE4}" presName="parentText" presStyleLbl="node1" presStyleIdx="8" presStyleCnt="10">
        <dgm:presLayoutVars>
          <dgm:chMax val="0"/>
          <dgm:bulletEnabled val="1"/>
        </dgm:presLayoutVars>
      </dgm:prSet>
      <dgm:spPr/>
    </dgm:pt>
    <dgm:pt modelId="{BD0B4283-46DC-6142-A8A9-0F1B65ED977A}" type="pres">
      <dgm:prSet presAssocID="{21295A35-B831-4980-97CA-3F86374E4D52}" presName="spacer" presStyleCnt="0"/>
      <dgm:spPr/>
    </dgm:pt>
    <dgm:pt modelId="{6FA7E3C2-DDEE-4246-AC20-7327FE14CAEE}" type="pres">
      <dgm:prSet presAssocID="{1405A4CC-800E-4ABA-870C-6519284382B5}" presName="parentText" presStyleLbl="node1" presStyleIdx="9" presStyleCnt="10">
        <dgm:presLayoutVars>
          <dgm:chMax val="0"/>
          <dgm:bulletEnabled val="1"/>
        </dgm:presLayoutVars>
      </dgm:prSet>
      <dgm:spPr/>
    </dgm:pt>
  </dgm:ptLst>
  <dgm:cxnLst>
    <dgm:cxn modelId="{9DF1F216-A87B-714D-94C5-769B60F8344F}" type="presOf" srcId="{28694E9C-F38D-48D3-AE0D-2317A507EE4B}" destId="{7851874C-424E-7342-9675-DD49B7233379}" srcOrd="0" destOrd="0" presId="urn:microsoft.com/office/officeart/2005/8/layout/vList2"/>
    <dgm:cxn modelId="{9907102C-CC84-4147-8C82-C4CD146005BC}" srcId="{FD2E3994-2263-4532-8D45-C1572D4EF29B}" destId="{FB292299-483F-4FE1-8F55-045699C4CDE4}" srcOrd="8" destOrd="0" parTransId="{3D240457-DE6F-4D4B-AE87-2697E3FC3FE6}" sibTransId="{21295A35-B831-4980-97CA-3F86374E4D52}"/>
    <dgm:cxn modelId="{49DB6835-0BC2-401A-8A1D-4BC08569948E}" srcId="{FD2E3994-2263-4532-8D45-C1572D4EF29B}" destId="{96D56A14-F926-43F7-BAA8-E5C200FADAA5}" srcOrd="7" destOrd="0" parTransId="{9E06BCD1-5E25-4628-84D1-4110232960B1}" sibTransId="{9F283320-66E5-4038-85E2-FF691C83A1C8}"/>
    <dgm:cxn modelId="{A717E54B-BAE3-4A66-AB2F-ABFED6FD061F}" srcId="{FD2E3994-2263-4532-8D45-C1572D4EF29B}" destId="{BD6D27D3-8829-47F7-9528-D7240D07A861}" srcOrd="2" destOrd="0" parTransId="{5A75AA59-DAD2-46D0-8312-A549E75F6E0F}" sibTransId="{CEA54963-37AC-4EE3-8B62-3025C8D602DE}"/>
    <dgm:cxn modelId="{A3EE8260-2BD6-47EB-A21E-3B9478C5E953}" srcId="{FD2E3994-2263-4532-8D45-C1572D4EF29B}" destId="{01BA0C48-A5FE-4081-B4BC-8C3377A758FB}" srcOrd="3" destOrd="0" parTransId="{CB3F125A-DC1D-4672-805B-2CF979F3395C}" sibTransId="{30A1AD5E-ED89-4A0B-AAC4-56357F9EFC5F}"/>
    <dgm:cxn modelId="{8CD1816A-D52C-41C1-936C-4EC3B48D0E36}" srcId="{FD2E3994-2263-4532-8D45-C1572D4EF29B}" destId="{7C9ACCD2-ED34-4D85-A961-80291706AC74}" srcOrd="6" destOrd="0" parTransId="{E8C640D8-3F61-4947-BE2C-135F6DD43DAE}" sibTransId="{49D87F00-BFA6-493D-9C07-EC881181477A}"/>
    <dgm:cxn modelId="{C987886F-87C5-7842-B59C-A82E8625BAE8}" type="presOf" srcId="{BD6D27D3-8829-47F7-9528-D7240D07A861}" destId="{C16B28BA-0EC5-7E4C-92DC-2D1B5D98EDBC}" srcOrd="0" destOrd="0" presId="urn:microsoft.com/office/officeart/2005/8/layout/vList2"/>
    <dgm:cxn modelId="{0220A67A-B9FD-4AB5-9DDE-E85F64D69372}" srcId="{FD2E3994-2263-4532-8D45-C1572D4EF29B}" destId="{13A292D1-5C0D-48F0-B5F5-CC38DD08BBE3}" srcOrd="1" destOrd="0" parTransId="{7D1A248E-719C-4319-B6D2-22333D8E0E70}" sibTransId="{874E7EE7-0135-499D-980A-C2317FDE983C}"/>
    <dgm:cxn modelId="{C2C31080-0193-1A4F-91EF-D6ED209E0E00}" type="presOf" srcId="{D2B171B5-CACE-464A-9ECC-4CD2D9FD6B61}" destId="{AD28C491-D4B6-0E48-807F-8A9F408E6FDE}" srcOrd="0" destOrd="0" presId="urn:microsoft.com/office/officeart/2005/8/layout/vList2"/>
    <dgm:cxn modelId="{CB14A58A-0F81-4269-A35B-8B1EAF24A1DE}" srcId="{FD2E3994-2263-4532-8D45-C1572D4EF29B}" destId="{D2B171B5-CACE-464A-9ECC-4CD2D9FD6B61}" srcOrd="4" destOrd="0" parTransId="{466AF5EB-E829-41BB-8333-747D778AD15E}" sibTransId="{28363DD6-5390-4626-B141-FE67FBB79C4B}"/>
    <dgm:cxn modelId="{718C999A-B759-1E49-989B-1551DBD92D44}" type="presOf" srcId="{01BA0C48-A5FE-4081-B4BC-8C3377A758FB}" destId="{6A9BE47D-9E1B-FB4B-9E45-59A91C106B53}" srcOrd="0" destOrd="0" presId="urn:microsoft.com/office/officeart/2005/8/layout/vList2"/>
    <dgm:cxn modelId="{09B7A3A3-8E8A-5840-A9A5-7882D9C52487}" type="presOf" srcId="{96D56A14-F926-43F7-BAA8-E5C200FADAA5}" destId="{3036610A-80CA-C842-9B06-F2E5C8D7BDAC}" srcOrd="0" destOrd="0" presId="urn:microsoft.com/office/officeart/2005/8/layout/vList2"/>
    <dgm:cxn modelId="{A4CA4FA4-0931-4D97-9AB5-203B79B6C6AF}" srcId="{FD2E3994-2263-4532-8D45-C1572D4EF29B}" destId="{4CF909B3-6183-49FA-A8D0-1F75ED388A8F}" srcOrd="5" destOrd="0" parTransId="{6222FC62-924A-4E9C-AFEC-11F5DFB11F8E}" sibTransId="{5E653C39-9950-40F6-9039-BDA379809993}"/>
    <dgm:cxn modelId="{FCE47ABB-B47F-7547-BAE4-C7171B4061D6}" type="presOf" srcId="{FB292299-483F-4FE1-8F55-045699C4CDE4}" destId="{AB3BBECA-DDBA-984F-85B9-54A9E8040886}" srcOrd="0" destOrd="0" presId="urn:microsoft.com/office/officeart/2005/8/layout/vList2"/>
    <dgm:cxn modelId="{B5D2E7CB-026B-6740-BBEF-7ABEE83D4AA7}" type="presOf" srcId="{1405A4CC-800E-4ABA-870C-6519284382B5}" destId="{6FA7E3C2-DDEE-4246-AC20-7327FE14CAEE}" srcOrd="0" destOrd="0" presId="urn:microsoft.com/office/officeart/2005/8/layout/vList2"/>
    <dgm:cxn modelId="{0ACF58D8-D8A8-3349-BA5C-B33050568A0F}" type="presOf" srcId="{4CF909B3-6183-49FA-A8D0-1F75ED388A8F}" destId="{E5424636-1D02-794E-97F7-84C3842B47FF}" srcOrd="0" destOrd="0" presId="urn:microsoft.com/office/officeart/2005/8/layout/vList2"/>
    <dgm:cxn modelId="{A3C977DB-E0FB-6D47-81DB-04EA3ECCC2AE}" type="presOf" srcId="{13A292D1-5C0D-48F0-B5F5-CC38DD08BBE3}" destId="{E37F0974-80AA-D341-9A34-2FFC57B4BECA}" srcOrd="0" destOrd="0" presId="urn:microsoft.com/office/officeart/2005/8/layout/vList2"/>
    <dgm:cxn modelId="{4F9D86DF-CE89-FA4D-A011-44A3C912F339}" type="presOf" srcId="{FD2E3994-2263-4532-8D45-C1572D4EF29B}" destId="{E52057C0-019C-2647-B593-6FF2AE2DE37E}" srcOrd="0" destOrd="0" presId="urn:microsoft.com/office/officeart/2005/8/layout/vList2"/>
    <dgm:cxn modelId="{0AF696E7-965B-4785-B4A5-E4A1407A7B3A}" srcId="{FD2E3994-2263-4532-8D45-C1572D4EF29B}" destId="{1405A4CC-800E-4ABA-870C-6519284382B5}" srcOrd="9" destOrd="0" parTransId="{A707C14B-A697-4942-A7DF-4A99B6B5AD9F}" sibTransId="{A3C9714F-37C1-4B94-808B-904BCB6A5F81}"/>
    <dgm:cxn modelId="{B7CC56F3-F84A-A644-BB59-CC3DC3B6176A}" type="presOf" srcId="{7C9ACCD2-ED34-4D85-A961-80291706AC74}" destId="{47980772-2C54-7945-8ABF-90BA611D4A77}" srcOrd="0" destOrd="0" presId="urn:microsoft.com/office/officeart/2005/8/layout/vList2"/>
    <dgm:cxn modelId="{411A44FC-3E6B-4200-8FD9-CF9CE64D795E}" srcId="{FD2E3994-2263-4532-8D45-C1572D4EF29B}" destId="{28694E9C-F38D-48D3-AE0D-2317A507EE4B}" srcOrd="0" destOrd="0" parTransId="{CEF0F324-3F34-4692-BB84-82B533D08FEB}" sibTransId="{08B9D78A-B322-4637-BA96-EF5FA0B23724}"/>
    <dgm:cxn modelId="{1D3136BA-0048-DF42-B2CE-96E0E7EC0B79}" type="presParOf" srcId="{E52057C0-019C-2647-B593-6FF2AE2DE37E}" destId="{7851874C-424E-7342-9675-DD49B7233379}" srcOrd="0" destOrd="0" presId="urn:microsoft.com/office/officeart/2005/8/layout/vList2"/>
    <dgm:cxn modelId="{3630F954-A959-6E44-88B3-FADB5219BA38}" type="presParOf" srcId="{E52057C0-019C-2647-B593-6FF2AE2DE37E}" destId="{A13A31E1-A574-6145-AA19-0E52637C1BE9}" srcOrd="1" destOrd="0" presId="urn:microsoft.com/office/officeart/2005/8/layout/vList2"/>
    <dgm:cxn modelId="{6ACE438A-371A-3848-A394-758FFA8B6849}" type="presParOf" srcId="{E52057C0-019C-2647-B593-6FF2AE2DE37E}" destId="{E37F0974-80AA-D341-9A34-2FFC57B4BECA}" srcOrd="2" destOrd="0" presId="urn:microsoft.com/office/officeart/2005/8/layout/vList2"/>
    <dgm:cxn modelId="{58C86C69-25F1-2640-8265-DC233D26D544}" type="presParOf" srcId="{E52057C0-019C-2647-B593-6FF2AE2DE37E}" destId="{D640EA8F-C778-B443-8886-9BF5ADE36D11}" srcOrd="3" destOrd="0" presId="urn:microsoft.com/office/officeart/2005/8/layout/vList2"/>
    <dgm:cxn modelId="{2E4850CC-1271-B345-9297-82C63F4F8FF2}" type="presParOf" srcId="{E52057C0-019C-2647-B593-6FF2AE2DE37E}" destId="{C16B28BA-0EC5-7E4C-92DC-2D1B5D98EDBC}" srcOrd="4" destOrd="0" presId="urn:microsoft.com/office/officeart/2005/8/layout/vList2"/>
    <dgm:cxn modelId="{2003CB5D-67CD-644A-A9B4-0A202BA040F0}" type="presParOf" srcId="{E52057C0-019C-2647-B593-6FF2AE2DE37E}" destId="{D276DCC1-CE0E-5046-9296-EAE232915631}" srcOrd="5" destOrd="0" presId="urn:microsoft.com/office/officeart/2005/8/layout/vList2"/>
    <dgm:cxn modelId="{0352484C-C3D9-3741-B49B-C0845A035D77}" type="presParOf" srcId="{E52057C0-019C-2647-B593-6FF2AE2DE37E}" destId="{6A9BE47D-9E1B-FB4B-9E45-59A91C106B53}" srcOrd="6" destOrd="0" presId="urn:microsoft.com/office/officeart/2005/8/layout/vList2"/>
    <dgm:cxn modelId="{97795B51-09AE-AD47-B2AC-12B70F5D5989}" type="presParOf" srcId="{E52057C0-019C-2647-B593-6FF2AE2DE37E}" destId="{28BE1513-B12C-DD4B-AECA-60077BA390D6}" srcOrd="7" destOrd="0" presId="urn:microsoft.com/office/officeart/2005/8/layout/vList2"/>
    <dgm:cxn modelId="{AF638057-43F3-3C42-AF1B-CEDC21339368}" type="presParOf" srcId="{E52057C0-019C-2647-B593-6FF2AE2DE37E}" destId="{AD28C491-D4B6-0E48-807F-8A9F408E6FDE}" srcOrd="8" destOrd="0" presId="urn:microsoft.com/office/officeart/2005/8/layout/vList2"/>
    <dgm:cxn modelId="{9D09E5AF-CF9B-AC4D-A373-D7ABA56297E4}" type="presParOf" srcId="{E52057C0-019C-2647-B593-6FF2AE2DE37E}" destId="{90F8F558-54EF-F24C-B7C2-95CCA4A52224}" srcOrd="9" destOrd="0" presId="urn:microsoft.com/office/officeart/2005/8/layout/vList2"/>
    <dgm:cxn modelId="{E1E37324-0303-8B4B-9B70-061FEC0F4AFA}" type="presParOf" srcId="{E52057C0-019C-2647-B593-6FF2AE2DE37E}" destId="{E5424636-1D02-794E-97F7-84C3842B47FF}" srcOrd="10" destOrd="0" presId="urn:microsoft.com/office/officeart/2005/8/layout/vList2"/>
    <dgm:cxn modelId="{7C551383-ABCA-D94B-BEDD-6EFA1F8A5BB5}" type="presParOf" srcId="{E52057C0-019C-2647-B593-6FF2AE2DE37E}" destId="{9F7B0695-E7E3-104C-8941-4E2F7D414C23}" srcOrd="11" destOrd="0" presId="urn:microsoft.com/office/officeart/2005/8/layout/vList2"/>
    <dgm:cxn modelId="{41F3AD14-B0E2-9646-B806-C76B675B55A6}" type="presParOf" srcId="{E52057C0-019C-2647-B593-6FF2AE2DE37E}" destId="{47980772-2C54-7945-8ABF-90BA611D4A77}" srcOrd="12" destOrd="0" presId="urn:microsoft.com/office/officeart/2005/8/layout/vList2"/>
    <dgm:cxn modelId="{D1A93C21-6FFB-454E-ABA8-01C5D3051C67}" type="presParOf" srcId="{E52057C0-019C-2647-B593-6FF2AE2DE37E}" destId="{1240636D-7F02-D843-B770-CE3CA3540FC7}" srcOrd="13" destOrd="0" presId="urn:microsoft.com/office/officeart/2005/8/layout/vList2"/>
    <dgm:cxn modelId="{E24ED6E5-FC31-0640-9766-9CAD0EB8212C}" type="presParOf" srcId="{E52057C0-019C-2647-B593-6FF2AE2DE37E}" destId="{3036610A-80CA-C842-9B06-F2E5C8D7BDAC}" srcOrd="14" destOrd="0" presId="urn:microsoft.com/office/officeart/2005/8/layout/vList2"/>
    <dgm:cxn modelId="{26250562-F9C4-DB42-B53C-253B45FFCF1B}" type="presParOf" srcId="{E52057C0-019C-2647-B593-6FF2AE2DE37E}" destId="{EE44374E-8FFD-724F-B08C-3A02A89FBCD6}" srcOrd="15" destOrd="0" presId="urn:microsoft.com/office/officeart/2005/8/layout/vList2"/>
    <dgm:cxn modelId="{C0957D05-A0BE-6442-B22F-DFD7CA440B42}" type="presParOf" srcId="{E52057C0-019C-2647-B593-6FF2AE2DE37E}" destId="{AB3BBECA-DDBA-984F-85B9-54A9E8040886}" srcOrd="16" destOrd="0" presId="urn:microsoft.com/office/officeart/2005/8/layout/vList2"/>
    <dgm:cxn modelId="{9C9ED1FD-3586-A34B-8518-AACF238A2765}" type="presParOf" srcId="{E52057C0-019C-2647-B593-6FF2AE2DE37E}" destId="{BD0B4283-46DC-6142-A8A9-0F1B65ED977A}" srcOrd="17" destOrd="0" presId="urn:microsoft.com/office/officeart/2005/8/layout/vList2"/>
    <dgm:cxn modelId="{F2578101-EA70-314F-8C08-6458EFB3CED0}" type="presParOf" srcId="{E52057C0-019C-2647-B593-6FF2AE2DE37E}" destId="{6FA7E3C2-DDEE-4246-AC20-7327FE14CAEE}"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EC7D79-3500-426B-9E96-D1267120CFC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D3E947C-4AE8-4476-8F89-8D61DC8BE0A7}">
      <dgm:prSet/>
      <dgm:spPr/>
      <dgm:t>
        <a:bodyPr/>
        <a:lstStyle/>
        <a:p>
          <a:r>
            <a:rPr lang="en-GB" b="1" i="0"/>
            <a:t>Cropping</a:t>
          </a:r>
          <a:br>
            <a:rPr lang="en-GB" b="0" i="0"/>
          </a:br>
          <a:r>
            <a:rPr lang="en-GB" b="0" i="0"/>
            <a:t>Cropping excess space off your photos will help centre attention on you. Cutting out unnecessary objects or background features will prevent them from being distractions. If you decide to crop another person out of a photo, ensure that you can do so without cropping out too much of yourself or leaving floating limbs, ears etc. in the image. Try not to crop your photos into a strange shape. Photos should preferably have an aspect ratio of 10 x 8.</a:t>
          </a:r>
          <a:endParaRPr lang="en-US"/>
        </a:p>
      </dgm:t>
    </dgm:pt>
    <dgm:pt modelId="{8396DCEB-3591-4FAA-A234-74E94E76E876}" type="parTrans" cxnId="{F312249B-B9D9-4435-BC31-32EC4EF82A7D}">
      <dgm:prSet/>
      <dgm:spPr/>
      <dgm:t>
        <a:bodyPr/>
        <a:lstStyle/>
        <a:p>
          <a:endParaRPr lang="en-US"/>
        </a:p>
      </dgm:t>
    </dgm:pt>
    <dgm:pt modelId="{951A54D3-B3F4-4E79-BDC9-08BE448FD770}" type="sibTrans" cxnId="{F312249B-B9D9-4435-BC31-32EC4EF82A7D}">
      <dgm:prSet/>
      <dgm:spPr/>
      <dgm:t>
        <a:bodyPr/>
        <a:lstStyle/>
        <a:p>
          <a:endParaRPr lang="en-US"/>
        </a:p>
      </dgm:t>
    </dgm:pt>
    <dgm:pt modelId="{331AE01C-C5F0-4C22-B881-1088CEBDAB41}">
      <dgm:prSet/>
      <dgm:spPr/>
      <dgm:t>
        <a:bodyPr/>
        <a:lstStyle/>
        <a:p>
          <a:r>
            <a:rPr lang="en-GB" b="1" i="0" dirty="0">
              <a:solidFill>
                <a:schemeClr val="tx1"/>
              </a:solidFill>
            </a:rPr>
            <a:t>Photoshopping</a:t>
          </a:r>
          <a:br>
            <a:rPr lang="en-GB" b="0" i="0" dirty="0">
              <a:solidFill>
                <a:schemeClr val="tx1"/>
              </a:solidFill>
            </a:rPr>
          </a:br>
          <a:r>
            <a:rPr lang="en-GB" b="0" i="0" dirty="0">
              <a:solidFill>
                <a:schemeClr val="tx1"/>
              </a:solidFill>
            </a:rPr>
            <a:t>Photoshop and other photo editing apps and software should only be used to crop, remove red-eye and, very occasionally, to adjust the brightness and sharpness of the photo. Refrain from using Photoshop to remove blemishes from your face or to alter your colouring. You need to look like your photo.</a:t>
          </a:r>
          <a:endParaRPr lang="en-US" dirty="0">
            <a:solidFill>
              <a:schemeClr val="tx1"/>
            </a:solidFill>
          </a:endParaRPr>
        </a:p>
      </dgm:t>
    </dgm:pt>
    <dgm:pt modelId="{051696C2-4E3E-4EA6-B669-B8DC6E8899F3}" type="parTrans" cxnId="{3198C699-7692-423F-B61A-DFAE4DD6A063}">
      <dgm:prSet/>
      <dgm:spPr/>
      <dgm:t>
        <a:bodyPr/>
        <a:lstStyle/>
        <a:p>
          <a:endParaRPr lang="en-US"/>
        </a:p>
      </dgm:t>
    </dgm:pt>
    <dgm:pt modelId="{EC845129-3E35-4D9E-A799-4A8CECD5D474}" type="sibTrans" cxnId="{3198C699-7692-423F-B61A-DFAE4DD6A063}">
      <dgm:prSet/>
      <dgm:spPr/>
      <dgm:t>
        <a:bodyPr/>
        <a:lstStyle/>
        <a:p>
          <a:endParaRPr lang="en-US"/>
        </a:p>
      </dgm:t>
    </dgm:pt>
    <dgm:pt modelId="{ED0F3B89-9BE9-42D4-81CB-6460C70D1867}">
      <dgm:prSet/>
      <dgm:spPr/>
      <dgm:t>
        <a:bodyPr/>
        <a:lstStyle/>
        <a:p>
          <a:r>
            <a:rPr lang="en-GB" b="1" i="0">
              <a:solidFill>
                <a:schemeClr val="tx1"/>
              </a:solidFill>
            </a:rPr>
            <a:t>Extras/Filters</a:t>
          </a:r>
          <a:br>
            <a:rPr lang="en-GB" b="0" i="0">
              <a:solidFill>
                <a:schemeClr val="tx1"/>
              </a:solidFill>
            </a:rPr>
          </a:br>
          <a:r>
            <a:rPr lang="en-GB" b="0" i="0">
              <a:solidFill>
                <a:schemeClr val="tx1"/>
              </a:solidFill>
            </a:rPr>
            <a:t>Avoid adding filters, borders, text, or graphics to your photos. They are distracting and unnecessary. Keep your photo real.</a:t>
          </a:r>
          <a:endParaRPr lang="en-US">
            <a:solidFill>
              <a:schemeClr val="tx1"/>
            </a:solidFill>
          </a:endParaRPr>
        </a:p>
      </dgm:t>
    </dgm:pt>
    <dgm:pt modelId="{7FAD3E8E-04ED-480A-8FDD-7CA2F56F0F3D}" type="parTrans" cxnId="{A813F82E-9512-471F-840A-3954AF276A39}">
      <dgm:prSet/>
      <dgm:spPr/>
      <dgm:t>
        <a:bodyPr/>
        <a:lstStyle/>
        <a:p>
          <a:endParaRPr lang="en-US"/>
        </a:p>
      </dgm:t>
    </dgm:pt>
    <dgm:pt modelId="{2FA11884-37CD-48F1-814C-6F961107DE21}" type="sibTrans" cxnId="{A813F82E-9512-471F-840A-3954AF276A39}">
      <dgm:prSet/>
      <dgm:spPr/>
      <dgm:t>
        <a:bodyPr/>
        <a:lstStyle/>
        <a:p>
          <a:endParaRPr lang="en-US"/>
        </a:p>
      </dgm:t>
    </dgm:pt>
    <dgm:pt modelId="{9B1E2732-06FF-452A-8847-18FC69F91315}">
      <dgm:prSet/>
      <dgm:spPr/>
      <dgm:t>
        <a:bodyPr/>
        <a:lstStyle/>
        <a:p>
          <a:r>
            <a:rPr lang="en-GB" b="1" i="0" dirty="0"/>
            <a:t>Quality</a:t>
          </a:r>
          <a:br>
            <a:rPr lang="en-GB" b="0" i="0" dirty="0"/>
          </a:br>
          <a:r>
            <a:rPr lang="en-GB" b="0" i="0" dirty="0"/>
            <a:t>Photos cannot be uploaded to your profile unless they are at least 500 x 500 pixels in size and have a dpi (dots per inch) of 72. However, higher quality than this is always preferable if it can be achieved. Expanding the size of your photo without increasing the dpi will result in reduced quality and, in severe cases, pixelation, so be mindful of this.</a:t>
          </a:r>
          <a:endParaRPr lang="en-US" dirty="0"/>
        </a:p>
      </dgm:t>
    </dgm:pt>
    <dgm:pt modelId="{94C349AF-AE2F-49E2-B24D-D026CCFE508F}" type="parTrans" cxnId="{FF6A9C1B-7BA0-440A-884A-B781950F9C88}">
      <dgm:prSet/>
      <dgm:spPr/>
      <dgm:t>
        <a:bodyPr/>
        <a:lstStyle/>
        <a:p>
          <a:endParaRPr lang="en-US"/>
        </a:p>
      </dgm:t>
    </dgm:pt>
    <dgm:pt modelId="{5B2DEE5B-D513-4533-93C7-2C4352148D98}" type="sibTrans" cxnId="{FF6A9C1B-7BA0-440A-884A-B781950F9C88}">
      <dgm:prSet/>
      <dgm:spPr/>
      <dgm:t>
        <a:bodyPr/>
        <a:lstStyle/>
        <a:p>
          <a:endParaRPr lang="en-US"/>
        </a:p>
      </dgm:t>
    </dgm:pt>
    <dgm:pt modelId="{D1793DC0-4FC8-4CBD-92AF-877F5332B549}">
      <dgm:prSet/>
      <dgm:spPr/>
      <dgm:t>
        <a:bodyPr/>
        <a:lstStyle/>
        <a:p>
          <a:r>
            <a:rPr lang="en-GB" b="1" i="0"/>
            <a:t>Photo credits</a:t>
          </a:r>
          <a:br>
            <a:rPr lang="en-GB" b="1" i="0"/>
          </a:br>
          <a:r>
            <a:rPr lang="en-GB" b="0" i="0"/>
            <a:t>Copyright belongs to whoever takes the photo, even if they aren’t a professional photographer. So when you upload your photos to your Spotlight profile, ensure you credit whoever took it by entering their full name in the photographer field e.g. Jane Smith. If you took the photo yourself, you can put ‘Self Portrait’ instead.</a:t>
          </a:r>
          <a:endParaRPr lang="en-US"/>
        </a:p>
      </dgm:t>
    </dgm:pt>
    <dgm:pt modelId="{4995BDB5-57FF-4683-8FC9-2C57DAC229C3}" type="parTrans" cxnId="{E97A5D39-EE5E-461E-822A-F59F04986EA6}">
      <dgm:prSet/>
      <dgm:spPr/>
      <dgm:t>
        <a:bodyPr/>
        <a:lstStyle/>
        <a:p>
          <a:endParaRPr lang="en-US"/>
        </a:p>
      </dgm:t>
    </dgm:pt>
    <dgm:pt modelId="{78D23948-3EFB-4CCB-8B1B-8EAC97FF81B3}" type="sibTrans" cxnId="{E97A5D39-EE5E-461E-822A-F59F04986EA6}">
      <dgm:prSet/>
      <dgm:spPr/>
      <dgm:t>
        <a:bodyPr/>
        <a:lstStyle/>
        <a:p>
          <a:endParaRPr lang="en-US"/>
        </a:p>
      </dgm:t>
    </dgm:pt>
    <dgm:pt modelId="{1D3AA3D1-3973-42BF-BB8E-F807DE153BED}">
      <dgm:prSet/>
      <dgm:spPr/>
      <dgm:t>
        <a:bodyPr/>
        <a:lstStyle/>
        <a:p>
          <a:r>
            <a:rPr lang="en-GB" b="1" i="0">
              <a:solidFill>
                <a:schemeClr val="tx1"/>
              </a:solidFill>
            </a:rPr>
            <a:t>Professional photographers</a:t>
          </a:r>
          <a:br>
            <a:rPr lang="en-GB" b="1" i="0">
              <a:solidFill>
                <a:schemeClr val="tx1"/>
              </a:solidFill>
            </a:rPr>
          </a:br>
          <a:r>
            <a:rPr lang="en-GB" b="0" i="0">
              <a:solidFill>
                <a:schemeClr val="tx1"/>
              </a:solidFill>
            </a:rPr>
            <a:t>A professional profile requires a professional headshot so we </a:t>
          </a:r>
          <a:r>
            <a:rPr lang="en-GB" b="0" i="1">
              <a:solidFill>
                <a:schemeClr val="tx1"/>
              </a:solidFill>
            </a:rPr>
            <a:t>always </a:t>
          </a:r>
          <a:r>
            <a:rPr lang="en-GB" b="0" i="0">
              <a:solidFill>
                <a:schemeClr val="tx1"/>
              </a:solidFill>
            </a:rPr>
            <a:t>recommend using a photographer just as soon as you can. It’s also useful to look at professional photographer’s websites to see examples of their work and to give you some ideas about what your own amateur photo could look like... </a:t>
          </a:r>
          <a:endParaRPr lang="en-US">
            <a:solidFill>
              <a:schemeClr val="tx1"/>
            </a:solidFill>
          </a:endParaRPr>
        </a:p>
      </dgm:t>
    </dgm:pt>
    <dgm:pt modelId="{C2147380-63AD-4400-B801-F2D9813A4CCF}" type="parTrans" cxnId="{2E9805CA-B952-450B-8D25-C924FEEC987E}">
      <dgm:prSet/>
      <dgm:spPr/>
      <dgm:t>
        <a:bodyPr/>
        <a:lstStyle/>
        <a:p>
          <a:endParaRPr lang="en-US"/>
        </a:p>
      </dgm:t>
    </dgm:pt>
    <dgm:pt modelId="{7AB3D2FD-DDB2-4DC6-8400-52C91896FB17}" type="sibTrans" cxnId="{2E9805CA-B952-450B-8D25-C924FEEC987E}">
      <dgm:prSet/>
      <dgm:spPr/>
      <dgm:t>
        <a:bodyPr/>
        <a:lstStyle/>
        <a:p>
          <a:endParaRPr lang="en-US"/>
        </a:p>
      </dgm:t>
    </dgm:pt>
    <dgm:pt modelId="{48159CA8-5DDF-D748-865D-FE749D62F4E1}" type="pres">
      <dgm:prSet presAssocID="{2CEC7D79-3500-426B-9E96-D1267120CFC3}" presName="diagram" presStyleCnt="0">
        <dgm:presLayoutVars>
          <dgm:dir/>
          <dgm:resizeHandles val="exact"/>
        </dgm:presLayoutVars>
      </dgm:prSet>
      <dgm:spPr/>
    </dgm:pt>
    <dgm:pt modelId="{284BFE3E-1B5D-6848-BE39-F3810010A938}" type="pres">
      <dgm:prSet presAssocID="{9D3E947C-4AE8-4476-8F89-8D61DC8BE0A7}" presName="node" presStyleLbl="node1" presStyleIdx="0" presStyleCnt="6">
        <dgm:presLayoutVars>
          <dgm:bulletEnabled val="1"/>
        </dgm:presLayoutVars>
      </dgm:prSet>
      <dgm:spPr/>
    </dgm:pt>
    <dgm:pt modelId="{EDB00399-A877-5543-BF3D-0F86495F072E}" type="pres">
      <dgm:prSet presAssocID="{951A54D3-B3F4-4E79-BDC9-08BE448FD770}" presName="sibTrans" presStyleCnt="0"/>
      <dgm:spPr/>
    </dgm:pt>
    <dgm:pt modelId="{08BD8B4A-7A06-9840-835C-C2A51E166362}" type="pres">
      <dgm:prSet presAssocID="{331AE01C-C5F0-4C22-B881-1088CEBDAB41}" presName="node" presStyleLbl="node1" presStyleIdx="1" presStyleCnt="6">
        <dgm:presLayoutVars>
          <dgm:bulletEnabled val="1"/>
        </dgm:presLayoutVars>
      </dgm:prSet>
      <dgm:spPr/>
    </dgm:pt>
    <dgm:pt modelId="{3AF18076-B1B3-664E-8939-6E7A4CB98866}" type="pres">
      <dgm:prSet presAssocID="{EC845129-3E35-4D9E-A799-4A8CECD5D474}" presName="sibTrans" presStyleCnt="0"/>
      <dgm:spPr/>
    </dgm:pt>
    <dgm:pt modelId="{36E8BD32-35A3-D343-9F8C-0AC6E6B6FB03}" type="pres">
      <dgm:prSet presAssocID="{ED0F3B89-9BE9-42D4-81CB-6460C70D1867}" presName="node" presStyleLbl="node1" presStyleIdx="2" presStyleCnt="6">
        <dgm:presLayoutVars>
          <dgm:bulletEnabled val="1"/>
        </dgm:presLayoutVars>
      </dgm:prSet>
      <dgm:spPr/>
    </dgm:pt>
    <dgm:pt modelId="{BEF2B370-B8FB-3A44-9567-A3E1071DFB36}" type="pres">
      <dgm:prSet presAssocID="{2FA11884-37CD-48F1-814C-6F961107DE21}" presName="sibTrans" presStyleCnt="0"/>
      <dgm:spPr/>
    </dgm:pt>
    <dgm:pt modelId="{CCDA7B8C-2413-424A-851D-75E85C0B596A}" type="pres">
      <dgm:prSet presAssocID="{9B1E2732-06FF-452A-8847-18FC69F91315}" presName="node" presStyleLbl="node1" presStyleIdx="3" presStyleCnt="6">
        <dgm:presLayoutVars>
          <dgm:bulletEnabled val="1"/>
        </dgm:presLayoutVars>
      </dgm:prSet>
      <dgm:spPr/>
    </dgm:pt>
    <dgm:pt modelId="{C34FDF62-E9C2-F14A-B4CC-B6E76CCC8AAD}" type="pres">
      <dgm:prSet presAssocID="{5B2DEE5B-D513-4533-93C7-2C4352148D98}" presName="sibTrans" presStyleCnt="0"/>
      <dgm:spPr/>
    </dgm:pt>
    <dgm:pt modelId="{88654BDF-13F2-0545-AC0D-A7282F736EA5}" type="pres">
      <dgm:prSet presAssocID="{D1793DC0-4FC8-4CBD-92AF-877F5332B549}" presName="node" presStyleLbl="node1" presStyleIdx="4" presStyleCnt="6">
        <dgm:presLayoutVars>
          <dgm:bulletEnabled val="1"/>
        </dgm:presLayoutVars>
      </dgm:prSet>
      <dgm:spPr/>
    </dgm:pt>
    <dgm:pt modelId="{0E9D30B9-197C-244D-BD73-E792646C6639}" type="pres">
      <dgm:prSet presAssocID="{78D23948-3EFB-4CCB-8B1B-8EAC97FF81B3}" presName="sibTrans" presStyleCnt="0"/>
      <dgm:spPr/>
    </dgm:pt>
    <dgm:pt modelId="{7CA5D5F3-60D4-DF44-B6CA-18123DBECFB0}" type="pres">
      <dgm:prSet presAssocID="{1D3AA3D1-3973-42BF-BB8E-F807DE153BED}" presName="node" presStyleLbl="node1" presStyleIdx="5" presStyleCnt="6">
        <dgm:presLayoutVars>
          <dgm:bulletEnabled val="1"/>
        </dgm:presLayoutVars>
      </dgm:prSet>
      <dgm:spPr/>
    </dgm:pt>
  </dgm:ptLst>
  <dgm:cxnLst>
    <dgm:cxn modelId="{FF6A9C1B-7BA0-440A-884A-B781950F9C88}" srcId="{2CEC7D79-3500-426B-9E96-D1267120CFC3}" destId="{9B1E2732-06FF-452A-8847-18FC69F91315}" srcOrd="3" destOrd="0" parTransId="{94C349AF-AE2F-49E2-B24D-D026CCFE508F}" sibTransId="{5B2DEE5B-D513-4533-93C7-2C4352148D98}"/>
    <dgm:cxn modelId="{A813F82E-9512-471F-840A-3954AF276A39}" srcId="{2CEC7D79-3500-426B-9E96-D1267120CFC3}" destId="{ED0F3B89-9BE9-42D4-81CB-6460C70D1867}" srcOrd="2" destOrd="0" parTransId="{7FAD3E8E-04ED-480A-8FDD-7CA2F56F0F3D}" sibTransId="{2FA11884-37CD-48F1-814C-6F961107DE21}"/>
    <dgm:cxn modelId="{E97A5D39-EE5E-461E-822A-F59F04986EA6}" srcId="{2CEC7D79-3500-426B-9E96-D1267120CFC3}" destId="{D1793DC0-4FC8-4CBD-92AF-877F5332B549}" srcOrd="4" destOrd="0" parTransId="{4995BDB5-57FF-4683-8FC9-2C57DAC229C3}" sibTransId="{78D23948-3EFB-4CCB-8B1B-8EAC97FF81B3}"/>
    <dgm:cxn modelId="{AF54CA41-EFAF-8643-8F83-7B6B34A870E3}" type="presOf" srcId="{1D3AA3D1-3973-42BF-BB8E-F807DE153BED}" destId="{7CA5D5F3-60D4-DF44-B6CA-18123DBECFB0}" srcOrd="0" destOrd="0" presId="urn:microsoft.com/office/officeart/2005/8/layout/default"/>
    <dgm:cxn modelId="{3C0AE56E-A4AE-A34E-87F4-92BE43806702}" type="presOf" srcId="{9B1E2732-06FF-452A-8847-18FC69F91315}" destId="{CCDA7B8C-2413-424A-851D-75E85C0B596A}" srcOrd="0" destOrd="0" presId="urn:microsoft.com/office/officeart/2005/8/layout/default"/>
    <dgm:cxn modelId="{C2D9AA7B-39B7-C643-B5AE-A11C937AB837}" type="presOf" srcId="{9D3E947C-4AE8-4476-8F89-8D61DC8BE0A7}" destId="{284BFE3E-1B5D-6848-BE39-F3810010A938}" srcOrd="0" destOrd="0" presId="urn:microsoft.com/office/officeart/2005/8/layout/default"/>
    <dgm:cxn modelId="{8ACC377D-06CE-1942-930F-8CABCC7096F7}" type="presOf" srcId="{ED0F3B89-9BE9-42D4-81CB-6460C70D1867}" destId="{36E8BD32-35A3-D343-9F8C-0AC6E6B6FB03}" srcOrd="0" destOrd="0" presId="urn:microsoft.com/office/officeart/2005/8/layout/default"/>
    <dgm:cxn modelId="{3198C699-7692-423F-B61A-DFAE4DD6A063}" srcId="{2CEC7D79-3500-426B-9E96-D1267120CFC3}" destId="{331AE01C-C5F0-4C22-B881-1088CEBDAB41}" srcOrd="1" destOrd="0" parTransId="{051696C2-4E3E-4EA6-B669-B8DC6E8899F3}" sibTransId="{EC845129-3E35-4D9E-A799-4A8CECD5D474}"/>
    <dgm:cxn modelId="{F312249B-B9D9-4435-BC31-32EC4EF82A7D}" srcId="{2CEC7D79-3500-426B-9E96-D1267120CFC3}" destId="{9D3E947C-4AE8-4476-8F89-8D61DC8BE0A7}" srcOrd="0" destOrd="0" parTransId="{8396DCEB-3591-4FAA-A234-74E94E76E876}" sibTransId="{951A54D3-B3F4-4E79-BDC9-08BE448FD770}"/>
    <dgm:cxn modelId="{2E9805CA-B952-450B-8D25-C924FEEC987E}" srcId="{2CEC7D79-3500-426B-9E96-D1267120CFC3}" destId="{1D3AA3D1-3973-42BF-BB8E-F807DE153BED}" srcOrd="5" destOrd="0" parTransId="{C2147380-63AD-4400-B801-F2D9813A4CCF}" sibTransId="{7AB3D2FD-DDB2-4DC6-8400-52C91896FB17}"/>
    <dgm:cxn modelId="{AF3F77CF-3BFF-5E4F-9A8A-077223AF9CA5}" type="presOf" srcId="{2CEC7D79-3500-426B-9E96-D1267120CFC3}" destId="{48159CA8-5DDF-D748-865D-FE749D62F4E1}" srcOrd="0" destOrd="0" presId="urn:microsoft.com/office/officeart/2005/8/layout/default"/>
    <dgm:cxn modelId="{5E27E6EF-5A3E-9948-B5D2-1E26B01677E4}" type="presOf" srcId="{331AE01C-C5F0-4C22-B881-1088CEBDAB41}" destId="{08BD8B4A-7A06-9840-835C-C2A51E166362}" srcOrd="0" destOrd="0" presId="urn:microsoft.com/office/officeart/2005/8/layout/default"/>
    <dgm:cxn modelId="{948667F9-55C2-CC47-AAF0-3D5A55639C8C}" type="presOf" srcId="{D1793DC0-4FC8-4CBD-92AF-877F5332B549}" destId="{88654BDF-13F2-0545-AC0D-A7282F736EA5}" srcOrd="0" destOrd="0" presId="urn:microsoft.com/office/officeart/2005/8/layout/default"/>
    <dgm:cxn modelId="{CDE63854-2911-FD4E-847C-94AA6BE03C26}" type="presParOf" srcId="{48159CA8-5DDF-D748-865D-FE749D62F4E1}" destId="{284BFE3E-1B5D-6848-BE39-F3810010A938}" srcOrd="0" destOrd="0" presId="urn:microsoft.com/office/officeart/2005/8/layout/default"/>
    <dgm:cxn modelId="{B0A30B5E-ECD3-3A41-ABF4-13944FDC5F59}" type="presParOf" srcId="{48159CA8-5DDF-D748-865D-FE749D62F4E1}" destId="{EDB00399-A877-5543-BF3D-0F86495F072E}" srcOrd="1" destOrd="0" presId="urn:microsoft.com/office/officeart/2005/8/layout/default"/>
    <dgm:cxn modelId="{3120A738-1421-9E4C-85D9-60B07C02A0A8}" type="presParOf" srcId="{48159CA8-5DDF-D748-865D-FE749D62F4E1}" destId="{08BD8B4A-7A06-9840-835C-C2A51E166362}" srcOrd="2" destOrd="0" presId="urn:microsoft.com/office/officeart/2005/8/layout/default"/>
    <dgm:cxn modelId="{B9DB8F1B-F3B3-3542-8B3F-9D49422C1C7E}" type="presParOf" srcId="{48159CA8-5DDF-D748-865D-FE749D62F4E1}" destId="{3AF18076-B1B3-664E-8939-6E7A4CB98866}" srcOrd="3" destOrd="0" presId="urn:microsoft.com/office/officeart/2005/8/layout/default"/>
    <dgm:cxn modelId="{4CF158D8-59DC-CC47-8A26-9D347C2BA20E}" type="presParOf" srcId="{48159CA8-5DDF-D748-865D-FE749D62F4E1}" destId="{36E8BD32-35A3-D343-9F8C-0AC6E6B6FB03}" srcOrd="4" destOrd="0" presId="urn:microsoft.com/office/officeart/2005/8/layout/default"/>
    <dgm:cxn modelId="{0A2FA785-6C23-8141-B92D-005197E36A97}" type="presParOf" srcId="{48159CA8-5DDF-D748-865D-FE749D62F4E1}" destId="{BEF2B370-B8FB-3A44-9567-A3E1071DFB36}" srcOrd="5" destOrd="0" presId="urn:microsoft.com/office/officeart/2005/8/layout/default"/>
    <dgm:cxn modelId="{194D43B3-1D7E-384A-9FE3-5F108975B524}" type="presParOf" srcId="{48159CA8-5DDF-D748-865D-FE749D62F4E1}" destId="{CCDA7B8C-2413-424A-851D-75E85C0B596A}" srcOrd="6" destOrd="0" presId="urn:microsoft.com/office/officeart/2005/8/layout/default"/>
    <dgm:cxn modelId="{A6E91BA8-2B94-C448-B87C-48C63AB16CF7}" type="presParOf" srcId="{48159CA8-5DDF-D748-865D-FE749D62F4E1}" destId="{C34FDF62-E9C2-F14A-B4CC-B6E76CCC8AAD}" srcOrd="7" destOrd="0" presId="urn:microsoft.com/office/officeart/2005/8/layout/default"/>
    <dgm:cxn modelId="{0D709B0B-D093-CD4D-875F-78001CE10DA4}" type="presParOf" srcId="{48159CA8-5DDF-D748-865D-FE749D62F4E1}" destId="{88654BDF-13F2-0545-AC0D-A7282F736EA5}" srcOrd="8" destOrd="0" presId="urn:microsoft.com/office/officeart/2005/8/layout/default"/>
    <dgm:cxn modelId="{CD8DE39D-E0CA-1944-989D-61C3E82327DA}" type="presParOf" srcId="{48159CA8-5DDF-D748-865D-FE749D62F4E1}" destId="{0E9D30B9-197C-244D-BD73-E792646C6639}" srcOrd="9" destOrd="0" presId="urn:microsoft.com/office/officeart/2005/8/layout/default"/>
    <dgm:cxn modelId="{8314A20D-C271-3A49-9A9F-9FFA344A9C9B}" type="presParOf" srcId="{48159CA8-5DDF-D748-865D-FE749D62F4E1}" destId="{7CA5D5F3-60D4-DF44-B6CA-18123DBECFB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52E61A-9B44-4D60-8F5F-9E4E5AA16C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636457-857F-43A8-97AC-518A0A24A3A8}">
      <dgm:prSet/>
      <dgm:spPr/>
      <dgm:t>
        <a:bodyPr/>
        <a:lstStyle/>
        <a:p>
          <a:r>
            <a:rPr lang="en-GB"/>
            <a:t>You will all be introduced to the space on 05/02/2025. </a:t>
          </a:r>
          <a:endParaRPr lang="en-US"/>
        </a:p>
      </dgm:t>
    </dgm:pt>
    <dgm:pt modelId="{050BFCCA-94FA-40FE-A10B-3788EBF43DD0}" type="parTrans" cxnId="{449F60EB-A2BF-4B8F-B986-8BB041BB9300}">
      <dgm:prSet/>
      <dgm:spPr/>
      <dgm:t>
        <a:bodyPr/>
        <a:lstStyle/>
        <a:p>
          <a:endParaRPr lang="en-US"/>
        </a:p>
      </dgm:t>
    </dgm:pt>
    <dgm:pt modelId="{5BD30092-C245-482A-B0AC-1EC6A1BF7FB4}" type="sibTrans" cxnId="{449F60EB-A2BF-4B8F-B986-8BB041BB9300}">
      <dgm:prSet/>
      <dgm:spPr/>
      <dgm:t>
        <a:bodyPr/>
        <a:lstStyle/>
        <a:p>
          <a:endParaRPr lang="en-US"/>
        </a:p>
      </dgm:t>
    </dgm:pt>
    <dgm:pt modelId="{C47FF3D6-FCB7-40C9-9E2F-8287F14EDB7F}">
      <dgm:prSet/>
      <dgm:spPr/>
      <dgm:t>
        <a:bodyPr/>
        <a:lstStyle/>
        <a:p>
          <a:r>
            <a:rPr lang="en-GB"/>
            <a:t>15 minute slots.</a:t>
          </a:r>
          <a:endParaRPr lang="en-US"/>
        </a:p>
      </dgm:t>
    </dgm:pt>
    <dgm:pt modelId="{1FB19088-4149-4764-ABF3-BE2C6B8A6E2A}" type="parTrans" cxnId="{B34E95B5-DDA3-4EB1-916E-9AC31B6A7BCD}">
      <dgm:prSet/>
      <dgm:spPr/>
      <dgm:t>
        <a:bodyPr/>
        <a:lstStyle/>
        <a:p>
          <a:endParaRPr lang="en-US"/>
        </a:p>
      </dgm:t>
    </dgm:pt>
    <dgm:pt modelId="{E2866B35-6B37-4D41-87EA-C035E32E0753}" type="sibTrans" cxnId="{B34E95B5-DDA3-4EB1-916E-9AC31B6A7BCD}">
      <dgm:prSet/>
      <dgm:spPr/>
      <dgm:t>
        <a:bodyPr/>
        <a:lstStyle/>
        <a:p>
          <a:endParaRPr lang="en-US"/>
        </a:p>
      </dgm:t>
    </dgm:pt>
    <dgm:pt modelId="{2D6DA726-375F-4047-869D-58E3CF02F105}">
      <dgm:prSet/>
      <dgm:spPr/>
      <dgm:t>
        <a:bodyPr/>
        <a:lstStyle/>
        <a:p>
          <a:r>
            <a:rPr lang="en-GB"/>
            <a:t>Our aim is to capture at least one shot that is in-keeping with the ‘traditional’ headshot style, and one shot that is something a little bit different….. </a:t>
          </a:r>
          <a:endParaRPr lang="en-US"/>
        </a:p>
      </dgm:t>
    </dgm:pt>
    <dgm:pt modelId="{254440BC-1271-4C13-925C-81CC6EFB3ECE}" type="parTrans" cxnId="{A66A81E1-EA34-4ABC-A1E3-34D0C34B45C9}">
      <dgm:prSet/>
      <dgm:spPr/>
      <dgm:t>
        <a:bodyPr/>
        <a:lstStyle/>
        <a:p>
          <a:endParaRPr lang="en-US"/>
        </a:p>
      </dgm:t>
    </dgm:pt>
    <dgm:pt modelId="{58D47D65-93B3-4A46-AEF2-1F4471EF8421}" type="sibTrans" cxnId="{A66A81E1-EA34-4ABC-A1E3-34D0C34B45C9}">
      <dgm:prSet/>
      <dgm:spPr/>
      <dgm:t>
        <a:bodyPr/>
        <a:lstStyle/>
        <a:p>
          <a:endParaRPr lang="en-US"/>
        </a:p>
      </dgm:t>
    </dgm:pt>
    <dgm:pt modelId="{ED8F15D6-926A-4578-9F93-A2786C4C1298}" type="pres">
      <dgm:prSet presAssocID="{A652E61A-9B44-4D60-8F5F-9E4E5AA16C4C}" presName="root" presStyleCnt="0">
        <dgm:presLayoutVars>
          <dgm:dir/>
          <dgm:resizeHandles val="exact"/>
        </dgm:presLayoutVars>
      </dgm:prSet>
      <dgm:spPr/>
    </dgm:pt>
    <dgm:pt modelId="{C70E676C-ED72-4EFB-989D-8530FA5B8C87}" type="pres">
      <dgm:prSet presAssocID="{D3636457-857F-43A8-97AC-518A0A24A3A8}" presName="compNode" presStyleCnt="0"/>
      <dgm:spPr/>
    </dgm:pt>
    <dgm:pt modelId="{D0EE12FD-171E-45BA-80C0-0CCA2E4754B4}" type="pres">
      <dgm:prSet presAssocID="{D3636457-857F-43A8-97AC-518A0A24A3A8}" presName="bgRect" presStyleLbl="bgShp" presStyleIdx="0" presStyleCnt="3"/>
      <dgm:spPr/>
    </dgm:pt>
    <dgm:pt modelId="{E581D489-B898-4C46-9523-44578D69A6C1}" type="pres">
      <dgm:prSet presAssocID="{D3636457-857F-43A8-97AC-518A0A24A3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peat"/>
        </a:ext>
      </dgm:extLst>
    </dgm:pt>
    <dgm:pt modelId="{B16BECCF-4EBB-44FB-88A7-B8F3364E39FE}" type="pres">
      <dgm:prSet presAssocID="{D3636457-857F-43A8-97AC-518A0A24A3A8}" presName="spaceRect" presStyleCnt="0"/>
      <dgm:spPr/>
    </dgm:pt>
    <dgm:pt modelId="{68629E0F-5AE0-47D6-9EBB-5B9A62824FB5}" type="pres">
      <dgm:prSet presAssocID="{D3636457-857F-43A8-97AC-518A0A24A3A8}" presName="parTx" presStyleLbl="revTx" presStyleIdx="0" presStyleCnt="3">
        <dgm:presLayoutVars>
          <dgm:chMax val="0"/>
          <dgm:chPref val="0"/>
        </dgm:presLayoutVars>
      </dgm:prSet>
      <dgm:spPr/>
    </dgm:pt>
    <dgm:pt modelId="{B04DC2F3-FF22-4215-B8EB-8F6ECEBA0543}" type="pres">
      <dgm:prSet presAssocID="{5BD30092-C245-482A-B0AC-1EC6A1BF7FB4}" presName="sibTrans" presStyleCnt="0"/>
      <dgm:spPr/>
    </dgm:pt>
    <dgm:pt modelId="{68949654-6688-4800-A430-32D4A1AB5ABC}" type="pres">
      <dgm:prSet presAssocID="{C47FF3D6-FCB7-40C9-9E2F-8287F14EDB7F}" presName="compNode" presStyleCnt="0"/>
      <dgm:spPr/>
    </dgm:pt>
    <dgm:pt modelId="{7BA6D4B7-F033-40EA-ADB9-74093F01D8A9}" type="pres">
      <dgm:prSet presAssocID="{C47FF3D6-FCB7-40C9-9E2F-8287F14EDB7F}" presName="bgRect" presStyleLbl="bgShp" presStyleIdx="1" presStyleCnt="3"/>
      <dgm:spPr/>
    </dgm:pt>
    <dgm:pt modelId="{7710730E-2FF8-4347-A9A9-45F20B5D616D}" type="pres">
      <dgm:prSet presAssocID="{C47FF3D6-FCB7-40C9-9E2F-8287F14EDB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ch"/>
        </a:ext>
      </dgm:extLst>
    </dgm:pt>
    <dgm:pt modelId="{5AAE2419-96B8-4B86-BB20-26F30FD5B8A0}" type="pres">
      <dgm:prSet presAssocID="{C47FF3D6-FCB7-40C9-9E2F-8287F14EDB7F}" presName="spaceRect" presStyleCnt="0"/>
      <dgm:spPr/>
    </dgm:pt>
    <dgm:pt modelId="{6130E682-7A3C-444B-AC1A-0041D12F5391}" type="pres">
      <dgm:prSet presAssocID="{C47FF3D6-FCB7-40C9-9E2F-8287F14EDB7F}" presName="parTx" presStyleLbl="revTx" presStyleIdx="1" presStyleCnt="3">
        <dgm:presLayoutVars>
          <dgm:chMax val="0"/>
          <dgm:chPref val="0"/>
        </dgm:presLayoutVars>
      </dgm:prSet>
      <dgm:spPr/>
    </dgm:pt>
    <dgm:pt modelId="{D9B8809A-6930-457E-9D32-6D1BFDEF1124}" type="pres">
      <dgm:prSet presAssocID="{E2866B35-6B37-4D41-87EA-C035E32E0753}" presName="sibTrans" presStyleCnt="0"/>
      <dgm:spPr/>
    </dgm:pt>
    <dgm:pt modelId="{3CE191D8-4BED-418E-9635-370926D919D9}" type="pres">
      <dgm:prSet presAssocID="{2D6DA726-375F-4047-869D-58E3CF02F105}" presName="compNode" presStyleCnt="0"/>
      <dgm:spPr/>
    </dgm:pt>
    <dgm:pt modelId="{0C67B748-F57F-497C-990F-C62B15BA113C}" type="pres">
      <dgm:prSet presAssocID="{2D6DA726-375F-4047-869D-58E3CF02F105}" presName="bgRect" presStyleLbl="bgShp" presStyleIdx="2" presStyleCnt="3"/>
      <dgm:spPr/>
    </dgm:pt>
    <dgm:pt modelId="{42D5EB37-BA7A-421B-99DB-279766A5D964}" type="pres">
      <dgm:prSet presAssocID="{2D6DA726-375F-4047-869D-58E3CF02F1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tical disc"/>
        </a:ext>
      </dgm:extLst>
    </dgm:pt>
    <dgm:pt modelId="{3A80F8BE-73B3-40E4-8736-BE60E9BEA28E}" type="pres">
      <dgm:prSet presAssocID="{2D6DA726-375F-4047-869D-58E3CF02F105}" presName="spaceRect" presStyleCnt="0"/>
      <dgm:spPr/>
    </dgm:pt>
    <dgm:pt modelId="{1D8BDC87-2F0E-4256-B10C-E58BB953B1E1}" type="pres">
      <dgm:prSet presAssocID="{2D6DA726-375F-4047-869D-58E3CF02F105}" presName="parTx" presStyleLbl="revTx" presStyleIdx="2" presStyleCnt="3">
        <dgm:presLayoutVars>
          <dgm:chMax val="0"/>
          <dgm:chPref val="0"/>
        </dgm:presLayoutVars>
      </dgm:prSet>
      <dgm:spPr/>
    </dgm:pt>
  </dgm:ptLst>
  <dgm:cxnLst>
    <dgm:cxn modelId="{B3C90114-D2BC-42A3-A0AA-BAEBA8A73F1B}" type="presOf" srcId="{2D6DA726-375F-4047-869D-58E3CF02F105}" destId="{1D8BDC87-2F0E-4256-B10C-E58BB953B1E1}" srcOrd="0" destOrd="0" presId="urn:microsoft.com/office/officeart/2018/2/layout/IconVerticalSolidList"/>
    <dgm:cxn modelId="{FA7CE495-0AAB-430C-8BB6-5E3DF1BF2E2A}" type="presOf" srcId="{D3636457-857F-43A8-97AC-518A0A24A3A8}" destId="{68629E0F-5AE0-47D6-9EBB-5B9A62824FB5}" srcOrd="0" destOrd="0" presId="urn:microsoft.com/office/officeart/2018/2/layout/IconVerticalSolidList"/>
    <dgm:cxn modelId="{B34E95B5-DDA3-4EB1-916E-9AC31B6A7BCD}" srcId="{A652E61A-9B44-4D60-8F5F-9E4E5AA16C4C}" destId="{C47FF3D6-FCB7-40C9-9E2F-8287F14EDB7F}" srcOrd="1" destOrd="0" parTransId="{1FB19088-4149-4764-ABF3-BE2C6B8A6E2A}" sibTransId="{E2866B35-6B37-4D41-87EA-C035E32E0753}"/>
    <dgm:cxn modelId="{EFC9A9BA-5ACE-4BFC-A90C-B26BE1145998}" type="presOf" srcId="{A652E61A-9B44-4D60-8F5F-9E4E5AA16C4C}" destId="{ED8F15D6-926A-4578-9F93-A2786C4C1298}" srcOrd="0" destOrd="0" presId="urn:microsoft.com/office/officeart/2018/2/layout/IconVerticalSolidList"/>
    <dgm:cxn modelId="{A66A81E1-EA34-4ABC-A1E3-34D0C34B45C9}" srcId="{A652E61A-9B44-4D60-8F5F-9E4E5AA16C4C}" destId="{2D6DA726-375F-4047-869D-58E3CF02F105}" srcOrd="2" destOrd="0" parTransId="{254440BC-1271-4C13-925C-81CC6EFB3ECE}" sibTransId="{58D47D65-93B3-4A46-AEF2-1F4471EF8421}"/>
    <dgm:cxn modelId="{449F60EB-A2BF-4B8F-B986-8BB041BB9300}" srcId="{A652E61A-9B44-4D60-8F5F-9E4E5AA16C4C}" destId="{D3636457-857F-43A8-97AC-518A0A24A3A8}" srcOrd="0" destOrd="0" parTransId="{050BFCCA-94FA-40FE-A10B-3788EBF43DD0}" sibTransId="{5BD30092-C245-482A-B0AC-1EC6A1BF7FB4}"/>
    <dgm:cxn modelId="{6555D7F5-AB34-42BC-B3EA-F5EA5D86E48A}" type="presOf" srcId="{C47FF3D6-FCB7-40C9-9E2F-8287F14EDB7F}" destId="{6130E682-7A3C-444B-AC1A-0041D12F5391}" srcOrd="0" destOrd="0" presId="urn:microsoft.com/office/officeart/2018/2/layout/IconVerticalSolidList"/>
    <dgm:cxn modelId="{777E4449-4E94-4ADE-8475-1CC965CBB0B6}" type="presParOf" srcId="{ED8F15D6-926A-4578-9F93-A2786C4C1298}" destId="{C70E676C-ED72-4EFB-989D-8530FA5B8C87}" srcOrd="0" destOrd="0" presId="urn:microsoft.com/office/officeart/2018/2/layout/IconVerticalSolidList"/>
    <dgm:cxn modelId="{52DA568A-D8E6-4802-99A3-99A99D285559}" type="presParOf" srcId="{C70E676C-ED72-4EFB-989D-8530FA5B8C87}" destId="{D0EE12FD-171E-45BA-80C0-0CCA2E4754B4}" srcOrd="0" destOrd="0" presId="urn:microsoft.com/office/officeart/2018/2/layout/IconVerticalSolidList"/>
    <dgm:cxn modelId="{EFDFB1F0-9887-4128-8062-09935EB28418}" type="presParOf" srcId="{C70E676C-ED72-4EFB-989D-8530FA5B8C87}" destId="{E581D489-B898-4C46-9523-44578D69A6C1}" srcOrd="1" destOrd="0" presId="urn:microsoft.com/office/officeart/2018/2/layout/IconVerticalSolidList"/>
    <dgm:cxn modelId="{77653A74-5A93-4CD2-A322-BC649E89F967}" type="presParOf" srcId="{C70E676C-ED72-4EFB-989D-8530FA5B8C87}" destId="{B16BECCF-4EBB-44FB-88A7-B8F3364E39FE}" srcOrd="2" destOrd="0" presId="urn:microsoft.com/office/officeart/2018/2/layout/IconVerticalSolidList"/>
    <dgm:cxn modelId="{B2163758-3565-434C-BE4F-BAADF5595D6E}" type="presParOf" srcId="{C70E676C-ED72-4EFB-989D-8530FA5B8C87}" destId="{68629E0F-5AE0-47D6-9EBB-5B9A62824FB5}" srcOrd="3" destOrd="0" presId="urn:microsoft.com/office/officeart/2018/2/layout/IconVerticalSolidList"/>
    <dgm:cxn modelId="{28AACD59-876E-4A1D-B629-39B1BE7EBE76}" type="presParOf" srcId="{ED8F15D6-926A-4578-9F93-A2786C4C1298}" destId="{B04DC2F3-FF22-4215-B8EB-8F6ECEBA0543}" srcOrd="1" destOrd="0" presId="urn:microsoft.com/office/officeart/2018/2/layout/IconVerticalSolidList"/>
    <dgm:cxn modelId="{F116E8B0-32F9-4A04-9957-A70B0237BCC3}" type="presParOf" srcId="{ED8F15D6-926A-4578-9F93-A2786C4C1298}" destId="{68949654-6688-4800-A430-32D4A1AB5ABC}" srcOrd="2" destOrd="0" presId="urn:microsoft.com/office/officeart/2018/2/layout/IconVerticalSolidList"/>
    <dgm:cxn modelId="{A0572D39-3E79-4031-BD7A-332453127F86}" type="presParOf" srcId="{68949654-6688-4800-A430-32D4A1AB5ABC}" destId="{7BA6D4B7-F033-40EA-ADB9-74093F01D8A9}" srcOrd="0" destOrd="0" presId="urn:microsoft.com/office/officeart/2018/2/layout/IconVerticalSolidList"/>
    <dgm:cxn modelId="{EE41D931-91D3-40D0-87E3-7A60F94BCFA1}" type="presParOf" srcId="{68949654-6688-4800-A430-32D4A1AB5ABC}" destId="{7710730E-2FF8-4347-A9A9-45F20B5D616D}" srcOrd="1" destOrd="0" presId="urn:microsoft.com/office/officeart/2018/2/layout/IconVerticalSolidList"/>
    <dgm:cxn modelId="{C21CD442-E86D-4E23-89F2-130DB4D392A4}" type="presParOf" srcId="{68949654-6688-4800-A430-32D4A1AB5ABC}" destId="{5AAE2419-96B8-4B86-BB20-26F30FD5B8A0}" srcOrd="2" destOrd="0" presId="urn:microsoft.com/office/officeart/2018/2/layout/IconVerticalSolidList"/>
    <dgm:cxn modelId="{0614CBE0-C782-49DC-A8F4-86A75C02715A}" type="presParOf" srcId="{68949654-6688-4800-A430-32D4A1AB5ABC}" destId="{6130E682-7A3C-444B-AC1A-0041D12F5391}" srcOrd="3" destOrd="0" presId="urn:microsoft.com/office/officeart/2018/2/layout/IconVerticalSolidList"/>
    <dgm:cxn modelId="{D37F4B4C-DBE9-4E44-891A-47EF1CC61E79}" type="presParOf" srcId="{ED8F15D6-926A-4578-9F93-A2786C4C1298}" destId="{D9B8809A-6930-457E-9D32-6D1BFDEF1124}" srcOrd="3" destOrd="0" presId="urn:microsoft.com/office/officeart/2018/2/layout/IconVerticalSolidList"/>
    <dgm:cxn modelId="{20F71C04-F6F4-4767-9569-0A5ACE3CA0CD}" type="presParOf" srcId="{ED8F15D6-926A-4578-9F93-A2786C4C1298}" destId="{3CE191D8-4BED-418E-9635-370926D919D9}" srcOrd="4" destOrd="0" presId="urn:microsoft.com/office/officeart/2018/2/layout/IconVerticalSolidList"/>
    <dgm:cxn modelId="{62E815AB-0128-4059-B4A1-D5839FA89C76}" type="presParOf" srcId="{3CE191D8-4BED-418E-9635-370926D919D9}" destId="{0C67B748-F57F-497C-990F-C62B15BA113C}" srcOrd="0" destOrd="0" presId="urn:microsoft.com/office/officeart/2018/2/layout/IconVerticalSolidList"/>
    <dgm:cxn modelId="{AF353C25-FAD8-4777-883F-EE04EA721D11}" type="presParOf" srcId="{3CE191D8-4BED-418E-9635-370926D919D9}" destId="{42D5EB37-BA7A-421B-99DB-279766A5D964}" srcOrd="1" destOrd="0" presId="urn:microsoft.com/office/officeart/2018/2/layout/IconVerticalSolidList"/>
    <dgm:cxn modelId="{E023E3B4-5D20-48C6-97CF-9C2791AC592C}" type="presParOf" srcId="{3CE191D8-4BED-418E-9635-370926D919D9}" destId="{3A80F8BE-73B3-40E4-8736-BE60E9BEA28E}" srcOrd="2" destOrd="0" presId="urn:microsoft.com/office/officeart/2018/2/layout/IconVerticalSolidList"/>
    <dgm:cxn modelId="{CBBB1E82-533B-4669-A67B-A154487C528E}" type="presParOf" srcId="{3CE191D8-4BED-418E-9635-370926D919D9}" destId="{1D8BDC87-2F0E-4256-B10C-E58BB953B1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1874C-424E-7342-9675-DD49B7233379}">
      <dsp:nvSpPr>
        <dsp:cNvPr id="0" name=""/>
        <dsp:cNvSpPr/>
      </dsp:nvSpPr>
      <dsp:spPr>
        <a:xfrm>
          <a:off x="0" y="0"/>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solidFill>
                <a:schemeClr val="tx1"/>
              </a:solidFill>
            </a:rPr>
            <a:t>Location</a:t>
          </a:r>
          <a:endParaRPr lang="en-US" sz="1400" kern="1200">
            <a:solidFill>
              <a:schemeClr val="tx1"/>
            </a:solidFill>
          </a:endParaRPr>
        </a:p>
      </dsp:txBody>
      <dsp:txXfrm>
        <a:off x="30465" y="30465"/>
        <a:ext cx="6872205" cy="563157"/>
      </dsp:txXfrm>
    </dsp:sp>
    <dsp:sp modelId="{E37F0974-80AA-D341-9A34-2FFC57B4BECA}">
      <dsp:nvSpPr>
        <dsp:cNvPr id="0" name=""/>
        <dsp:cNvSpPr/>
      </dsp:nvSpPr>
      <dsp:spPr>
        <a:xfrm>
          <a:off x="0" y="636373"/>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Choose a location with natural light and a plain background. Somewhere outside with a nice brick or rendered wall is perfect, or in front of a plain fence or large green bush (with no flowers) so there will be no distractions. If indoors, make sure it’s against a plain wall. </a:t>
          </a:r>
          <a:endParaRPr lang="en-US" sz="1400" kern="1200" dirty="0"/>
        </a:p>
      </dsp:txBody>
      <dsp:txXfrm>
        <a:off x="30465" y="666838"/>
        <a:ext cx="6872205" cy="563157"/>
      </dsp:txXfrm>
    </dsp:sp>
    <dsp:sp modelId="{C16B28BA-0EC5-7E4C-92DC-2D1B5D98EDBC}">
      <dsp:nvSpPr>
        <dsp:cNvPr id="0" name=""/>
        <dsp:cNvSpPr/>
      </dsp:nvSpPr>
      <dsp:spPr>
        <a:xfrm>
          <a:off x="0" y="1272653"/>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rPr>
            <a:t>Clothing and Make-Up</a:t>
          </a:r>
          <a:endParaRPr lang="en-US" sz="1400" kern="1200" dirty="0">
            <a:solidFill>
              <a:schemeClr val="tx1"/>
            </a:solidFill>
          </a:endParaRPr>
        </a:p>
      </dsp:txBody>
      <dsp:txXfrm>
        <a:off x="30465" y="1303118"/>
        <a:ext cx="6872205" cy="563157"/>
      </dsp:txXfrm>
    </dsp:sp>
    <dsp:sp modelId="{6A9BE47D-9E1B-FB4B-9E45-59A91C106B53}">
      <dsp:nvSpPr>
        <dsp:cNvPr id="0" name=""/>
        <dsp:cNvSpPr/>
      </dsp:nvSpPr>
      <dsp:spPr>
        <a:xfrm>
          <a:off x="0" y="1908933"/>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Avoid wearing tops with logos and brand names</a:t>
          </a:r>
          <a:r>
            <a:rPr lang="en-GB" sz="1400" kern="1200" dirty="0"/>
            <a:t> </a:t>
          </a:r>
          <a:r>
            <a:rPr lang="en-GB" sz="1400" b="0" i="0" kern="1200" dirty="0"/>
            <a:t>and keep it casual. Use the colour of your clothes to your advantage to draw attention to your eyes or make your hair colour stand out. Avoid distracting scarves or jewellery and keep make-up to a minimum. </a:t>
          </a:r>
          <a:endParaRPr lang="en-US" sz="1400" kern="1200" dirty="0"/>
        </a:p>
      </dsp:txBody>
      <dsp:txXfrm>
        <a:off x="30465" y="1939398"/>
        <a:ext cx="6872205" cy="563157"/>
      </dsp:txXfrm>
    </dsp:sp>
    <dsp:sp modelId="{AD28C491-D4B6-0E48-807F-8A9F408E6FDE}">
      <dsp:nvSpPr>
        <dsp:cNvPr id="0" name=""/>
        <dsp:cNvSpPr/>
      </dsp:nvSpPr>
      <dsp:spPr>
        <a:xfrm>
          <a:off x="0" y="2545213"/>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solidFill>
                <a:schemeClr val="tx1"/>
              </a:solidFill>
            </a:rPr>
            <a:t>Props</a:t>
          </a:r>
          <a:endParaRPr lang="en-US" sz="1400" kern="1200">
            <a:solidFill>
              <a:schemeClr val="tx1"/>
            </a:solidFill>
          </a:endParaRPr>
        </a:p>
      </dsp:txBody>
      <dsp:txXfrm>
        <a:off x="30465" y="2575678"/>
        <a:ext cx="6872205" cy="563157"/>
      </dsp:txXfrm>
    </dsp:sp>
    <dsp:sp modelId="{E5424636-1D02-794E-97F7-84C3842B47FF}">
      <dsp:nvSpPr>
        <dsp:cNvPr id="0" name=""/>
        <dsp:cNvSpPr/>
      </dsp:nvSpPr>
      <dsp:spPr>
        <a:xfrm>
          <a:off x="0" y="3181493"/>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Avoid using props such as hats and sunglasses as they will divert attention away from your face. If you regularly wear glasses then do include them in the photo, especially if you’re likely to wear them to a casting.</a:t>
          </a:r>
          <a:endParaRPr lang="en-US" sz="1400" kern="1200"/>
        </a:p>
      </dsp:txBody>
      <dsp:txXfrm>
        <a:off x="30465" y="3211958"/>
        <a:ext cx="6872205" cy="563157"/>
      </dsp:txXfrm>
    </dsp:sp>
    <dsp:sp modelId="{47980772-2C54-7945-8ABF-90BA611D4A77}">
      <dsp:nvSpPr>
        <dsp:cNvPr id="0" name=""/>
        <dsp:cNvSpPr/>
      </dsp:nvSpPr>
      <dsp:spPr>
        <a:xfrm>
          <a:off x="0" y="3817772"/>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solidFill>
                <a:schemeClr val="tx1"/>
              </a:solidFill>
            </a:rPr>
            <a:t>Expressions</a:t>
          </a:r>
          <a:endParaRPr lang="en-US" sz="1400" kern="1200">
            <a:solidFill>
              <a:schemeClr val="tx1"/>
            </a:solidFill>
          </a:endParaRPr>
        </a:p>
      </dsp:txBody>
      <dsp:txXfrm>
        <a:off x="30465" y="3848237"/>
        <a:ext cx="6872205" cy="563157"/>
      </dsp:txXfrm>
    </dsp:sp>
    <dsp:sp modelId="{3036610A-80CA-C842-9B06-F2E5C8D7BDAC}">
      <dsp:nvSpPr>
        <dsp:cNvPr id="0" name=""/>
        <dsp:cNvSpPr/>
      </dsp:nvSpPr>
      <dsp:spPr>
        <a:xfrm>
          <a:off x="0" y="4454052"/>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Contrary to belief, it’s okay for you to smile in your photos. You don’t want them to be like a blank, boring passport photo. Be careful not to limit your roles by only portraying yourself in certain moods.</a:t>
          </a:r>
          <a:endParaRPr lang="en-US" sz="1400" kern="1200" dirty="0"/>
        </a:p>
      </dsp:txBody>
      <dsp:txXfrm>
        <a:off x="30465" y="4484517"/>
        <a:ext cx="6872205" cy="563157"/>
      </dsp:txXfrm>
    </dsp:sp>
    <dsp:sp modelId="{AB3BBECA-DDBA-984F-85B9-54A9E8040886}">
      <dsp:nvSpPr>
        <dsp:cNvPr id="0" name=""/>
        <dsp:cNvSpPr/>
      </dsp:nvSpPr>
      <dsp:spPr>
        <a:xfrm>
          <a:off x="0" y="5090332"/>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solidFill>
                <a:schemeClr val="tx1"/>
              </a:solidFill>
            </a:rPr>
            <a:t>Other People</a:t>
          </a:r>
          <a:endParaRPr lang="en-US" sz="1400" kern="1200">
            <a:solidFill>
              <a:schemeClr val="tx1"/>
            </a:solidFill>
          </a:endParaRPr>
        </a:p>
      </dsp:txBody>
      <dsp:txXfrm>
        <a:off x="30465" y="5120797"/>
        <a:ext cx="6872205" cy="563157"/>
      </dsp:txXfrm>
    </dsp:sp>
    <dsp:sp modelId="{6FA7E3C2-DDEE-4246-AC20-7327FE14CAEE}">
      <dsp:nvSpPr>
        <dsp:cNvPr id="0" name=""/>
        <dsp:cNvSpPr/>
      </dsp:nvSpPr>
      <dsp:spPr>
        <a:xfrm>
          <a:off x="0" y="5726612"/>
          <a:ext cx="6933135" cy="62408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Make sure it’s just you in the photo. Avoid taking photos in busy locations, as this will likely result in other people being in the background.</a:t>
          </a:r>
          <a:endParaRPr lang="en-US" sz="1400" kern="1200"/>
        </a:p>
      </dsp:txBody>
      <dsp:txXfrm>
        <a:off x="30465" y="5757077"/>
        <a:ext cx="6872205" cy="563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BFE3E-1B5D-6848-BE39-F3810010A938}">
      <dsp:nvSpPr>
        <dsp:cNvPr id="0" name=""/>
        <dsp:cNvSpPr/>
      </dsp:nvSpPr>
      <dsp:spPr>
        <a:xfrm>
          <a:off x="209123" y="1294"/>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Cropping</a:t>
          </a:r>
          <a:br>
            <a:rPr lang="en-GB" sz="1100" b="0" i="0" kern="1200"/>
          </a:br>
          <a:r>
            <a:rPr lang="en-GB" sz="1100" b="0" i="0" kern="1200"/>
            <a:t>Cropping excess space off your photos will help centre attention on you. Cutting out unnecessary objects or background features will prevent them from being distractions. If you decide to crop another person out of a photo, ensure that you can do so without cropping out too much of yourself or leaving floating limbs, ears etc. in the image. Try not to crop your photos into a strange shape. Photos should preferably have an aspect ratio of 10 x 8.</a:t>
          </a:r>
          <a:endParaRPr lang="en-US" sz="1100" kern="1200"/>
        </a:p>
      </dsp:txBody>
      <dsp:txXfrm>
        <a:off x="209123" y="1294"/>
        <a:ext cx="2921646" cy="1752988"/>
      </dsp:txXfrm>
    </dsp:sp>
    <dsp:sp modelId="{08BD8B4A-7A06-9840-835C-C2A51E166362}">
      <dsp:nvSpPr>
        <dsp:cNvPr id="0" name=""/>
        <dsp:cNvSpPr/>
      </dsp:nvSpPr>
      <dsp:spPr>
        <a:xfrm>
          <a:off x="3422934" y="1294"/>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schemeClr val="tx1"/>
              </a:solidFill>
            </a:rPr>
            <a:t>Photoshopping</a:t>
          </a:r>
          <a:br>
            <a:rPr lang="en-GB" sz="1100" b="0" i="0" kern="1200" dirty="0">
              <a:solidFill>
                <a:schemeClr val="tx1"/>
              </a:solidFill>
            </a:rPr>
          </a:br>
          <a:r>
            <a:rPr lang="en-GB" sz="1100" b="0" i="0" kern="1200" dirty="0">
              <a:solidFill>
                <a:schemeClr val="tx1"/>
              </a:solidFill>
            </a:rPr>
            <a:t>Photoshop and other photo editing apps and software should only be used to crop, remove red-eye and, very occasionally, to adjust the brightness and sharpness of the photo. Refrain from using Photoshop to remove blemishes from your face or to alter your colouring. You need to look like your photo.</a:t>
          </a:r>
          <a:endParaRPr lang="en-US" sz="1100" kern="1200" dirty="0">
            <a:solidFill>
              <a:schemeClr val="tx1"/>
            </a:solidFill>
          </a:endParaRPr>
        </a:p>
      </dsp:txBody>
      <dsp:txXfrm>
        <a:off x="3422934" y="1294"/>
        <a:ext cx="2921646" cy="1752988"/>
      </dsp:txXfrm>
    </dsp:sp>
    <dsp:sp modelId="{36E8BD32-35A3-D343-9F8C-0AC6E6B6FB03}">
      <dsp:nvSpPr>
        <dsp:cNvPr id="0" name=""/>
        <dsp:cNvSpPr/>
      </dsp:nvSpPr>
      <dsp:spPr>
        <a:xfrm>
          <a:off x="209123" y="2046446"/>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solidFill>
                <a:schemeClr val="tx1"/>
              </a:solidFill>
            </a:rPr>
            <a:t>Extras/Filters</a:t>
          </a:r>
          <a:br>
            <a:rPr lang="en-GB" sz="1100" b="0" i="0" kern="1200">
              <a:solidFill>
                <a:schemeClr val="tx1"/>
              </a:solidFill>
            </a:rPr>
          </a:br>
          <a:r>
            <a:rPr lang="en-GB" sz="1100" b="0" i="0" kern="1200">
              <a:solidFill>
                <a:schemeClr val="tx1"/>
              </a:solidFill>
            </a:rPr>
            <a:t>Avoid adding filters, borders, text, or graphics to your photos. They are distracting and unnecessary. Keep your photo real.</a:t>
          </a:r>
          <a:endParaRPr lang="en-US" sz="1100" kern="1200">
            <a:solidFill>
              <a:schemeClr val="tx1"/>
            </a:solidFill>
          </a:endParaRPr>
        </a:p>
      </dsp:txBody>
      <dsp:txXfrm>
        <a:off x="209123" y="2046446"/>
        <a:ext cx="2921646" cy="1752988"/>
      </dsp:txXfrm>
    </dsp:sp>
    <dsp:sp modelId="{CCDA7B8C-2413-424A-851D-75E85C0B596A}">
      <dsp:nvSpPr>
        <dsp:cNvPr id="0" name=""/>
        <dsp:cNvSpPr/>
      </dsp:nvSpPr>
      <dsp:spPr>
        <a:xfrm>
          <a:off x="3422934" y="2046446"/>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t>Quality</a:t>
          </a:r>
          <a:br>
            <a:rPr lang="en-GB" sz="1100" b="0" i="0" kern="1200" dirty="0"/>
          </a:br>
          <a:r>
            <a:rPr lang="en-GB" sz="1100" b="0" i="0" kern="1200" dirty="0"/>
            <a:t>Photos cannot be uploaded to your profile unless they are at least 500 x 500 pixels in size and have a dpi (dots per inch) of 72. However, higher quality than this is always preferable if it can be achieved. Expanding the size of your photo without increasing the dpi will result in reduced quality and, in severe cases, pixelation, so be mindful of this.</a:t>
          </a:r>
          <a:endParaRPr lang="en-US" sz="1100" kern="1200" dirty="0"/>
        </a:p>
      </dsp:txBody>
      <dsp:txXfrm>
        <a:off x="3422934" y="2046446"/>
        <a:ext cx="2921646" cy="1752988"/>
      </dsp:txXfrm>
    </dsp:sp>
    <dsp:sp modelId="{88654BDF-13F2-0545-AC0D-A7282F736EA5}">
      <dsp:nvSpPr>
        <dsp:cNvPr id="0" name=""/>
        <dsp:cNvSpPr/>
      </dsp:nvSpPr>
      <dsp:spPr>
        <a:xfrm>
          <a:off x="209123" y="4091599"/>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Photo credits</a:t>
          </a:r>
          <a:br>
            <a:rPr lang="en-GB" sz="1100" b="1" i="0" kern="1200"/>
          </a:br>
          <a:r>
            <a:rPr lang="en-GB" sz="1100" b="0" i="0" kern="1200"/>
            <a:t>Copyright belongs to whoever takes the photo, even if they aren’t a professional photographer. So when you upload your photos to your Spotlight profile, ensure you credit whoever took it by entering their full name in the photographer field e.g. Jane Smith. If you took the photo yourself, you can put ‘Self Portrait’ instead.</a:t>
          </a:r>
          <a:endParaRPr lang="en-US" sz="1100" kern="1200"/>
        </a:p>
      </dsp:txBody>
      <dsp:txXfrm>
        <a:off x="209123" y="4091599"/>
        <a:ext cx="2921646" cy="1752988"/>
      </dsp:txXfrm>
    </dsp:sp>
    <dsp:sp modelId="{7CA5D5F3-60D4-DF44-B6CA-18123DBECFB0}">
      <dsp:nvSpPr>
        <dsp:cNvPr id="0" name=""/>
        <dsp:cNvSpPr/>
      </dsp:nvSpPr>
      <dsp:spPr>
        <a:xfrm>
          <a:off x="3422934" y="4091599"/>
          <a:ext cx="2921646" cy="175298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solidFill>
                <a:schemeClr val="tx1"/>
              </a:solidFill>
            </a:rPr>
            <a:t>Professional photographers</a:t>
          </a:r>
          <a:br>
            <a:rPr lang="en-GB" sz="1100" b="1" i="0" kern="1200">
              <a:solidFill>
                <a:schemeClr val="tx1"/>
              </a:solidFill>
            </a:rPr>
          </a:br>
          <a:r>
            <a:rPr lang="en-GB" sz="1100" b="0" i="0" kern="1200">
              <a:solidFill>
                <a:schemeClr val="tx1"/>
              </a:solidFill>
            </a:rPr>
            <a:t>A professional profile requires a professional headshot so we </a:t>
          </a:r>
          <a:r>
            <a:rPr lang="en-GB" sz="1100" b="0" i="1" kern="1200">
              <a:solidFill>
                <a:schemeClr val="tx1"/>
              </a:solidFill>
            </a:rPr>
            <a:t>always </a:t>
          </a:r>
          <a:r>
            <a:rPr lang="en-GB" sz="1100" b="0" i="0" kern="1200">
              <a:solidFill>
                <a:schemeClr val="tx1"/>
              </a:solidFill>
            </a:rPr>
            <a:t>recommend using a photographer just as soon as you can. It’s also useful to look at professional photographer’s websites to see examples of their work and to give you some ideas about what your own amateur photo could look like... </a:t>
          </a:r>
          <a:endParaRPr lang="en-US" sz="1100" kern="1200">
            <a:solidFill>
              <a:schemeClr val="tx1"/>
            </a:solidFill>
          </a:endParaRPr>
        </a:p>
      </dsp:txBody>
      <dsp:txXfrm>
        <a:off x="3422934" y="4091599"/>
        <a:ext cx="2921646" cy="17529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E12FD-171E-45BA-80C0-0CCA2E4754B4}">
      <dsp:nvSpPr>
        <dsp:cNvPr id="0" name=""/>
        <dsp:cNvSpPr/>
      </dsp:nvSpPr>
      <dsp:spPr>
        <a:xfrm>
          <a:off x="0" y="660"/>
          <a:ext cx="5994400" cy="15451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1D489-B898-4C46-9523-44578D69A6C1}">
      <dsp:nvSpPr>
        <dsp:cNvPr id="0" name=""/>
        <dsp:cNvSpPr/>
      </dsp:nvSpPr>
      <dsp:spPr>
        <a:xfrm>
          <a:off x="467414" y="348323"/>
          <a:ext cx="849844" cy="8498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8629E0F-5AE0-47D6-9EBB-5B9A62824FB5}">
      <dsp:nvSpPr>
        <dsp:cNvPr id="0" name=""/>
        <dsp:cNvSpPr/>
      </dsp:nvSpPr>
      <dsp:spPr>
        <a:xfrm>
          <a:off x="1784673" y="660"/>
          <a:ext cx="4209726" cy="154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31" tIns="163531" rIns="163531" bIns="163531" numCol="1" spcCol="1270" anchor="ctr" anchorCtr="0">
          <a:noAutofit/>
        </a:bodyPr>
        <a:lstStyle/>
        <a:p>
          <a:pPr marL="0" lvl="0" indent="0" algn="l" defTabSz="844550">
            <a:lnSpc>
              <a:spcPct val="90000"/>
            </a:lnSpc>
            <a:spcBef>
              <a:spcPct val="0"/>
            </a:spcBef>
            <a:spcAft>
              <a:spcPct val="35000"/>
            </a:spcAft>
            <a:buNone/>
          </a:pPr>
          <a:r>
            <a:rPr lang="en-GB" sz="1900" kern="1200"/>
            <a:t>You will all be introduced to the space on 05/02/2025. </a:t>
          </a:r>
          <a:endParaRPr lang="en-US" sz="1900" kern="1200"/>
        </a:p>
      </dsp:txBody>
      <dsp:txXfrm>
        <a:off x="1784673" y="660"/>
        <a:ext cx="4209726" cy="1545171"/>
      </dsp:txXfrm>
    </dsp:sp>
    <dsp:sp modelId="{7BA6D4B7-F033-40EA-ADB9-74093F01D8A9}">
      <dsp:nvSpPr>
        <dsp:cNvPr id="0" name=""/>
        <dsp:cNvSpPr/>
      </dsp:nvSpPr>
      <dsp:spPr>
        <a:xfrm>
          <a:off x="0" y="1932124"/>
          <a:ext cx="5994400" cy="15451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0730E-2FF8-4347-A9A9-45F20B5D616D}">
      <dsp:nvSpPr>
        <dsp:cNvPr id="0" name=""/>
        <dsp:cNvSpPr/>
      </dsp:nvSpPr>
      <dsp:spPr>
        <a:xfrm>
          <a:off x="467414" y="2279788"/>
          <a:ext cx="849844" cy="8498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130E682-7A3C-444B-AC1A-0041D12F5391}">
      <dsp:nvSpPr>
        <dsp:cNvPr id="0" name=""/>
        <dsp:cNvSpPr/>
      </dsp:nvSpPr>
      <dsp:spPr>
        <a:xfrm>
          <a:off x="1784673" y="1932124"/>
          <a:ext cx="4209726" cy="154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31" tIns="163531" rIns="163531" bIns="163531" numCol="1" spcCol="1270" anchor="ctr" anchorCtr="0">
          <a:noAutofit/>
        </a:bodyPr>
        <a:lstStyle/>
        <a:p>
          <a:pPr marL="0" lvl="0" indent="0" algn="l" defTabSz="844550">
            <a:lnSpc>
              <a:spcPct val="90000"/>
            </a:lnSpc>
            <a:spcBef>
              <a:spcPct val="0"/>
            </a:spcBef>
            <a:spcAft>
              <a:spcPct val="35000"/>
            </a:spcAft>
            <a:buNone/>
          </a:pPr>
          <a:r>
            <a:rPr lang="en-GB" sz="1900" kern="1200"/>
            <a:t>15 minute slots.</a:t>
          </a:r>
          <a:endParaRPr lang="en-US" sz="1900" kern="1200"/>
        </a:p>
      </dsp:txBody>
      <dsp:txXfrm>
        <a:off x="1784673" y="1932124"/>
        <a:ext cx="4209726" cy="1545171"/>
      </dsp:txXfrm>
    </dsp:sp>
    <dsp:sp modelId="{0C67B748-F57F-497C-990F-C62B15BA113C}">
      <dsp:nvSpPr>
        <dsp:cNvPr id="0" name=""/>
        <dsp:cNvSpPr/>
      </dsp:nvSpPr>
      <dsp:spPr>
        <a:xfrm>
          <a:off x="0" y="3863589"/>
          <a:ext cx="5994400" cy="15451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5EB37-BA7A-421B-99DB-279766A5D964}">
      <dsp:nvSpPr>
        <dsp:cNvPr id="0" name=""/>
        <dsp:cNvSpPr/>
      </dsp:nvSpPr>
      <dsp:spPr>
        <a:xfrm>
          <a:off x="467414" y="4211252"/>
          <a:ext cx="849844" cy="8498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D8BDC87-2F0E-4256-B10C-E58BB953B1E1}">
      <dsp:nvSpPr>
        <dsp:cNvPr id="0" name=""/>
        <dsp:cNvSpPr/>
      </dsp:nvSpPr>
      <dsp:spPr>
        <a:xfrm>
          <a:off x="1784673" y="3863589"/>
          <a:ext cx="4209726" cy="154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31" tIns="163531" rIns="163531" bIns="163531" numCol="1" spcCol="1270" anchor="ctr" anchorCtr="0">
          <a:noAutofit/>
        </a:bodyPr>
        <a:lstStyle/>
        <a:p>
          <a:pPr marL="0" lvl="0" indent="0" algn="l" defTabSz="844550">
            <a:lnSpc>
              <a:spcPct val="90000"/>
            </a:lnSpc>
            <a:spcBef>
              <a:spcPct val="0"/>
            </a:spcBef>
            <a:spcAft>
              <a:spcPct val="35000"/>
            </a:spcAft>
            <a:buNone/>
          </a:pPr>
          <a:r>
            <a:rPr lang="en-GB" sz="1900" kern="1200"/>
            <a:t>Our aim is to capture at least one shot that is in-keeping with the ‘traditional’ headshot style, and one shot that is something a little bit different….. </a:t>
          </a:r>
          <a:endParaRPr lang="en-US" sz="1900" kern="1200"/>
        </a:p>
      </dsp:txBody>
      <dsp:txXfrm>
        <a:off x="1784673" y="3863589"/>
        <a:ext cx="4209726" cy="15451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1/29/25</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1/29/25</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1/29/25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1/29/25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1/29/25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1/29/25</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1/29/25</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1/29/25</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21C3-BDB2-FCF1-31AF-8CC755A0E6A3}"/>
              </a:ext>
            </a:extLst>
          </p:cNvPr>
          <p:cNvSpPr>
            <a:spLocks noGrp="1"/>
          </p:cNvSpPr>
          <p:nvPr>
            <p:ph type="ctrTitle"/>
          </p:nvPr>
        </p:nvSpPr>
        <p:spPr>
          <a:xfrm>
            <a:off x="1207111" y="1598451"/>
            <a:ext cx="10318418" cy="4394988"/>
          </a:xfrm>
        </p:spPr>
        <p:txBody>
          <a:bodyPr/>
          <a:lstStyle/>
          <a:p>
            <a:r>
              <a:rPr lang="en-US" dirty="0"/>
              <a:t>Headshots:</a:t>
            </a:r>
            <a:br>
              <a:rPr lang="en-US" dirty="0"/>
            </a:br>
            <a:r>
              <a:rPr lang="en-US" dirty="0"/>
              <a:t>How to!</a:t>
            </a:r>
            <a:br>
              <a:rPr lang="en-US" dirty="0"/>
            </a:br>
            <a:r>
              <a:rPr lang="en-US" sz="5400" dirty="0">
                <a:sym typeface="Wingdings" pitchFamily="2" charset="2"/>
              </a:rPr>
              <a:t></a:t>
            </a:r>
            <a:endParaRPr lang="en-US" sz="5400" dirty="0"/>
          </a:p>
        </p:txBody>
      </p:sp>
    </p:spTree>
    <p:extLst>
      <p:ext uri="{BB962C8B-B14F-4D97-AF65-F5344CB8AC3E}">
        <p14:creationId xmlns:p14="http://schemas.microsoft.com/office/powerpoint/2010/main" val="332364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6153" name="Rectangle 6152">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55" name="Rectangle 6154">
            <a:extLst>
              <a:ext uri="{FF2B5EF4-FFF2-40B4-BE49-F238E27FC236}">
                <a16:creationId xmlns:a16="http://schemas.microsoft.com/office/drawing/2014/main" id="{28FFBEEC-E1D5-4133-8566-2A59DDB17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39060" y="0"/>
            <a:ext cx="755294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1FCA9-C340-C186-D7D3-77C026F780A4}"/>
              </a:ext>
            </a:extLst>
          </p:cNvPr>
          <p:cNvSpPr>
            <a:spLocks noGrp="1"/>
          </p:cNvSpPr>
          <p:nvPr>
            <p:ph type="title"/>
          </p:nvPr>
        </p:nvSpPr>
        <p:spPr>
          <a:xfrm>
            <a:off x="5671909" y="951400"/>
            <a:ext cx="5875694" cy="4654296"/>
          </a:xfrm>
        </p:spPr>
        <p:txBody>
          <a:bodyPr vert="horz" lIns="91440" tIns="45720" rIns="91440" bIns="45720" rtlCol="0" anchor="ctr">
            <a:normAutofit/>
          </a:bodyPr>
          <a:lstStyle/>
          <a:p>
            <a:pPr algn="ctr"/>
            <a:r>
              <a:rPr lang="en-US" sz="8100">
                <a:solidFill>
                  <a:srgbClr val="2A1A00"/>
                </a:solidFill>
              </a:rPr>
              <a:t>To consider…</a:t>
            </a:r>
          </a:p>
        </p:txBody>
      </p:sp>
      <p:sp>
        <p:nvSpPr>
          <p:cNvPr id="6157" name="Freeform 14">
            <a:extLst>
              <a:ext uri="{FF2B5EF4-FFF2-40B4-BE49-F238E27FC236}">
                <a16:creationId xmlns:a16="http://schemas.microsoft.com/office/drawing/2014/main" id="{E8EFDFFA-99D1-4010-8BB3-F3C338EC0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5282519"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bg1"/>
          </a:solidFill>
          <a:ln w="0">
            <a:noFill/>
            <a:prstDash val="solid"/>
            <a:round/>
            <a:headEnd/>
            <a:tailEnd/>
          </a:ln>
        </p:spPr>
        <p:txBody>
          <a:bodyPr/>
          <a:lstStyle/>
          <a:p>
            <a:endParaRPr lang="en-US"/>
          </a:p>
        </p:txBody>
      </p:sp>
      <p:pic>
        <p:nvPicPr>
          <p:cNvPr id="6146" name="Picture 2" descr="I want a picture just like this for myself : r/funny">
            <a:extLst>
              <a:ext uri="{FF2B5EF4-FFF2-40B4-BE49-F238E27FC236}">
                <a16:creationId xmlns:a16="http://schemas.microsoft.com/office/drawing/2014/main" id="{D839086B-F6BA-4E1B-BDBA-44A86601FF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3815" y="933715"/>
            <a:ext cx="3995589" cy="4994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775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2"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11284" name="Rectangle 11283">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1286" name="Rectangle 11285">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288"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2C577565-E8F6-B9C2-EAEE-3D1FE59D0AB3}"/>
              </a:ext>
            </a:extLst>
          </p:cNvPr>
          <p:cNvSpPr>
            <a:spLocks noGrp="1"/>
          </p:cNvSpPr>
          <p:nvPr>
            <p:ph type="title"/>
          </p:nvPr>
        </p:nvSpPr>
        <p:spPr>
          <a:xfrm>
            <a:off x="322427" y="644607"/>
            <a:ext cx="4050590" cy="5714474"/>
          </a:xfrm>
        </p:spPr>
        <p:txBody>
          <a:bodyPr vert="horz" lIns="91440" tIns="45720" rIns="91440" bIns="45720" rtlCol="0" anchor="ctr">
            <a:normAutofit/>
          </a:bodyPr>
          <a:lstStyle/>
          <a:p>
            <a:pPr algn="ctr"/>
            <a:r>
              <a:rPr lang="en-US" sz="5100" dirty="0">
                <a:solidFill>
                  <a:srgbClr val="2A1A00"/>
                </a:solidFill>
              </a:rPr>
              <a:t>General headshot advice</a:t>
            </a:r>
          </a:p>
        </p:txBody>
      </p:sp>
      <p:pic>
        <p:nvPicPr>
          <p:cNvPr id="11268" name="Picture 4" descr="New 2017 | Stage Preview">
            <a:extLst>
              <a:ext uri="{FF2B5EF4-FFF2-40B4-BE49-F238E27FC236}">
                <a16:creationId xmlns:a16="http://schemas.microsoft.com/office/drawing/2014/main" id="{5F879F90-52E9-1C47-0F85-9F01B473BD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40297" y="1463779"/>
            <a:ext cx="6220332" cy="3934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532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4C822-0215-E101-7102-D154CCAF9304}"/>
              </a:ext>
            </a:extLst>
          </p:cNvPr>
          <p:cNvSpPr>
            <a:spLocks noGrp="1"/>
          </p:cNvSpPr>
          <p:nvPr>
            <p:ph type="title"/>
          </p:nvPr>
        </p:nvSpPr>
        <p:spPr>
          <a:xfrm>
            <a:off x="707901" y="71402"/>
            <a:ext cx="6793037" cy="1196671"/>
          </a:xfrm>
        </p:spPr>
        <p:txBody>
          <a:bodyPr>
            <a:normAutofit/>
          </a:bodyPr>
          <a:lstStyle/>
          <a:p>
            <a:r>
              <a:rPr lang="en-US" sz="2800" dirty="0"/>
              <a:t>Checklist: </a:t>
            </a:r>
            <a:br>
              <a:rPr lang="en-US" sz="2800" dirty="0"/>
            </a:br>
            <a:r>
              <a:rPr lang="en-US" sz="2800" dirty="0"/>
              <a:t>(a very short one!)</a:t>
            </a:r>
          </a:p>
        </p:txBody>
      </p:sp>
      <p:sp>
        <p:nvSpPr>
          <p:cNvPr id="3" name="Content Placeholder 2">
            <a:extLst>
              <a:ext uri="{FF2B5EF4-FFF2-40B4-BE49-F238E27FC236}">
                <a16:creationId xmlns:a16="http://schemas.microsoft.com/office/drawing/2014/main" id="{F80122D0-0774-165F-1759-3AE01C1AEA65}"/>
              </a:ext>
            </a:extLst>
          </p:cNvPr>
          <p:cNvSpPr>
            <a:spLocks noGrp="1"/>
          </p:cNvSpPr>
          <p:nvPr>
            <p:ph idx="1"/>
          </p:nvPr>
        </p:nvSpPr>
        <p:spPr>
          <a:xfrm>
            <a:off x="907926" y="669738"/>
            <a:ext cx="6158418" cy="5518523"/>
          </a:xfrm>
        </p:spPr>
        <p:txBody>
          <a:bodyPr>
            <a:normAutofit fontScale="62500" lnSpcReduction="20000"/>
          </a:bodyPr>
          <a:lstStyle/>
          <a:p>
            <a:endParaRPr lang="en-GB" sz="4900" b="0" i="0" u="none" strike="noStrike" dirty="0">
              <a:solidFill>
                <a:srgbClr val="000000"/>
              </a:solidFill>
              <a:effectLst/>
              <a:latin typeface="var(--font-work-sans)"/>
            </a:endParaRPr>
          </a:p>
          <a:p>
            <a:endParaRPr lang="en-GB" sz="4900" b="0" i="0" u="none" strike="noStrike" dirty="0">
              <a:solidFill>
                <a:srgbClr val="000000"/>
              </a:solidFill>
              <a:effectLst/>
              <a:latin typeface="var(--font-work-sans)"/>
            </a:endParaRPr>
          </a:p>
          <a:p>
            <a:r>
              <a:rPr lang="en-GB" sz="4900" b="0" i="0" u="none" strike="noStrike" dirty="0">
                <a:solidFill>
                  <a:srgbClr val="000000"/>
                </a:solidFill>
                <a:effectLst/>
                <a:latin typeface="var(--font-work-sans)"/>
              </a:rPr>
              <a:t>Is the headshot a clear representation of what you look like.</a:t>
            </a:r>
          </a:p>
          <a:p>
            <a:pPr marL="0" indent="0">
              <a:buNone/>
            </a:pPr>
            <a:endParaRPr lang="en-GB" sz="4900" b="0" i="0" u="none" strike="noStrike" dirty="0">
              <a:solidFill>
                <a:srgbClr val="000000"/>
              </a:solidFill>
              <a:effectLst/>
              <a:latin typeface="var(--font-work-sans)"/>
            </a:endParaRPr>
          </a:p>
          <a:p>
            <a:r>
              <a:rPr lang="en-GB" sz="4900" dirty="0">
                <a:solidFill>
                  <a:srgbClr val="000000"/>
                </a:solidFill>
                <a:latin typeface="var(--font-work-sans)"/>
              </a:rPr>
              <a:t>Is the headshot</a:t>
            </a:r>
            <a:r>
              <a:rPr lang="en-GB" sz="4900" b="0" i="0" u="none" strike="noStrike" dirty="0">
                <a:solidFill>
                  <a:srgbClr val="000000"/>
                </a:solidFill>
                <a:effectLst/>
                <a:latin typeface="var(--font-work-sans)"/>
              </a:rPr>
              <a:t> presented as a well-framed, good quality </a:t>
            </a:r>
            <a:r>
              <a:rPr lang="en-GB" sz="4900" dirty="0">
                <a:solidFill>
                  <a:srgbClr val="000000"/>
                </a:solidFill>
                <a:latin typeface="var(--font-work-sans)"/>
              </a:rPr>
              <a:t>photograph, </a:t>
            </a:r>
            <a:r>
              <a:rPr lang="en-GB" sz="4900" b="0" i="0" u="none" strike="noStrike" dirty="0">
                <a:solidFill>
                  <a:srgbClr val="000000"/>
                </a:solidFill>
                <a:effectLst/>
                <a:latin typeface="var(--font-work-sans)"/>
              </a:rPr>
              <a:t>with your face forward-facing and clearly visible.</a:t>
            </a:r>
          </a:p>
        </p:txBody>
      </p:sp>
      <p:sp>
        <p:nvSpPr>
          <p:cNvPr id="4" name="Text Placeholder 3">
            <a:extLst>
              <a:ext uri="{FF2B5EF4-FFF2-40B4-BE49-F238E27FC236}">
                <a16:creationId xmlns:a16="http://schemas.microsoft.com/office/drawing/2014/main" id="{1E6621D7-1CC5-A92E-D0F1-2C474851E67F}"/>
              </a:ext>
            </a:extLst>
          </p:cNvPr>
          <p:cNvSpPr>
            <a:spLocks noGrp="1"/>
          </p:cNvSpPr>
          <p:nvPr>
            <p:ph type="body" sz="half" idx="2"/>
          </p:nvPr>
        </p:nvSpPr>
        <p:spPr>
          <a:xfrm>
            <a:off x="8334834" y="2449138"/>
            <a:ext cx="3092115" cy="5290419"/>
          </a:xfrm>
        </p:spPr>
        <p:txBody>
          <a:bodyPr>
            <a:noAutofit/>
          </a:bodyPr>
          <a:lstStyle/>
          <a:p>
            <a:r>
              <a:rPr lang="en-US" sz="2400" dirty="0">
                <a:solidFill>
                  <a:srgbClr val="FFC000"/>
                </a:solidFill>
              </a:rPr>
              <a:t>As you are planning and practicing for your headshots for next week, keep these considerations in mind.</a:t>
            </a:r>
          </a:p>
          <a:p>
            <a:r>
              <a:rPr lang="en-US" sz="2400" dirty="0">
                <a:solidFill>
                  <a:srgbClr val="FFC000"/>
                </a:solidFill>
                <a:sym typeface="Wingdings" pitchFamily="2" charset="2"/>
              </a:rPr>
              <a:t>                </a:t>
            </a:r>
            <a:endParaRPr lang="en-US" sz="2400" dirty="0">
              <a:solidFill>
                <a:srgbClr val="FFC000"/>
              </a:solidFill>
            </a:endParaRPr>
          </a:p>
        </p:txBody>
      </p:sp>
    </p:spTree>
    <p:extLst>
      <p:ext uri="{BB962C8B-B14F-4D97-AF65-F5344CB8AC3E}">
        <p14:creationId xmlns:p14="http://schemas.microsoft.com/office/powerpoint/2010/main" val="2780658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6B6A8-45FC-B4D4-F05B-57D1BB8E843F}"/>
              </a:ext>
            </a:extLst>
          </p:cNvPr>
          <p:cNvSpPr>
            <a:spLocks noGrp="1"/>
          </p:cNvSpPr>
          <p:nvPr>
            <p:ph type="title"/>
          </p:nvPr>
        </p:nvSpPr>
        <p:spPr>
          <a:xfrm>
            <a:off x="3657267" y="2002575"/>
            <a:ext cx="8187071" cy="4064627"/>
          </a:xfrm>
        </p:spPr>
        <p:txBody>
          <a:bodyPr>
            <a:normAutofit fontScale="90000"/>
          </a:bodyPr>
          <a:lstStyle/>
          <a:p>
            <a:r>
              <a:rPr lang="en-US" sz="7300" dirty="0"/>
              <a:t>(Headshot shoot &amp;) </a:t>
            </a:r>
            <a:br>
              <a:rPr lang="en-US" sz="7300" dirty="0"/>
            </a:br>
            <a:r>
              <a:rPr lang="en-US" dirty="0"/>
              <a:t>headshots taken by yourself.</a:t>
            </a:r>
          </a:p>
        </p:txBody>
      </p:sp>
    </p:spTree>
    <p:extLst>
      <p:ext uri="{BB962C8B-B14F-4D97-AF65-F5344CB8AC3E}">
        <p14:creationId xmlns:p14="http://schemas.microsoft.com/office/powerpoint/2010/main" val="1419565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BB8C1D0E-0B06-46C9-A8BD-A8E13FF9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6" name="Rectangle 25">
            <a:extLst>
              <a:ext uri="{FF2B5EF4-FFF2-40B4-BE49-F238E27FC236}">
                <a16:creationId xmlns:a16="http://schemas.microsoft.com/office/drawing/2014/main" id="{7D1ADC4A-8537-4084-99C7-F8D378A64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96926-E11C-0822-D39A-7341C6E2FB7F}"/>
              </a:ext>
            </a:extLst>
          </p:cNvPr>
          <p:cNvSpPr>
            <a:spLocks noGrp="1"/>
          </p:cNvSpPr>
          <p:nvPr>
            <p:ph type="title"/>
          </p:nvPr>
        </p:nvSpPr>
        <p:spPr>
          <a:xfrm>
            <a:off x="644849" y="954923"/>
            <a:ext cx="5875694" cy="4504620"/>
          </a:xfrm>
        </p:spPr>
        <p:txBody>
          <a:bodyPr vert="horz" lIns="91440" tIns="45720" rIns="91440" bIns="45720" rtlCol="0" anchor="ctr">
            <a:normAutofit/>
          </a:bodyPr>
          <a:lstStyle/>
          <a:p>
            <a:pPr algn="ctr"/>
            <a:r>
              <a:rPr lang="en-US" sz="9600"/>
              <a:t>before…</a:t>
            </a:r>
          </a:p>
        </p:txBody>
      </p:sp>
      <p:sp>
        <p:nvSpPr>
          <p:cNvPr id="30" name="Freeform: Shape 29">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46" name="Picture 6">
            <a:extLst>
              <a:ext uri="{FF2B5EF4-FFF2-40B4-BE49-F238E27FC236}">
                <a16:creationId xmlns:a16="http://schemas.microsoft.com/office/drawing/2014/main" id="{8598FD0B-DE7A-4B82-990A-6646F366CF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870" y="0"/>
            <a:ext cx="54006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246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D31F11FD-6B61-39E5-4385-3AB683FFA50F}"/>
              </a:ext>
            </a:extLst>
          </p:cNvPr>
          <p:cNvGraphicFramePr>
            <a:graphicFrameLocks noGrp="1"/>
          </p:cNvGraphicFramePr>
          <p:nvPr>
            <p:ph idx="1"/>
            <p:extLst>
              <p:ext uri="{D42A27DB-BD31-4B8C-83A1-F6EECF244321}">
                <p14:modId xmlns:p14="http://schemas.microsoft.com/office/powerpoint/2010/main" val="569581532"/>
              </p:ext>
            </p:extLst>
          </p:nvPr>
        </p:nvGraphicFramePr>
        <p:xfrm>
          <a:off x="324915" y="292894"/>
          <a:ext cx="6933135" cy="6350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C4028295-CA14-7439-406C-540B236AFCAE}"/>
              </a:ext>
            </a:extLst>
          </p:cNvPr>
          <p:cNvSpPr>
            <a:spLocks noGrp="1"/>
          </p:cNvSpPr>
          <p:nvPr>
            <p:ph type="body" sz="half" idx="2"/>
          </p:nvPr>
        </p:nvSpPr>
        <p:spPr>
          <a:xfrm>
            <a:off x="7832558" y="1765399"/>
            <a:ext cx="3854115" cy="4164164"/>
          </a:xfrm>
        </p:spPr>
        <p:txBody>
          <a:bodyPr/>
          <a:lstStyle/>
          <a:p>
            <a:pPr marL="285750" indent="-285750">
              <a:buFontTx/>
              <a:buChar char="-"/>
            </a:pPr>
            <a:r>
              <a:rPr lang="en-US" sz="2000" dirty="0">
                <a:solidFill>
                  <a:srgbClr val="FFC000"/>
                </a:solidFill>
              </a:rPr>
              <a:t>- LOCATION</a:t>
            </a:r>
          </a:p>
          <a:p>
            <a:pPr marL="285750" indent="-285750">
              <a:buFontTx/>
              <a:buChar char="-"/>
            </a:pPr>
            <a:r>
              <a:rPr lang="en-US" sz="2000" dirty="0">
                <a:solidFill>
                  <a:srgbClr val="FFC000"/>
                </a:solidFill>
              </a:rPr>
              <a:t>- CLOTHING AND MAKE-UP</a:t>
            </a:r>
          </a:p>
          <a:p>
            <a:pPr marL="285750" indent="-285750">
              <a:buFontTx/>
              <a:buChar char="-"/>
            </a:pPr>
            <a:r>
              <a:rPr lang="en-US" sz="2000" dirty="0">
                <a:solidFill>
                  <a:srgbClr val="FFC000"/>
                </a:solidFill>
              </a:rPr>
              <a:t>- PROPS</a:t>
            </a:r>
          </a:p>
          <a:p>
            <a:pPr marL="285750" indent="-285750">
              <a:buFontTx/>
              <a:buChar char="-"/>
            </a:pPr>
            <a:r>
              <a:rPr lang="en-US" sz="2000" dirty="0">
                <a:solidFill>
                  <a:srgbClr val="FFC000"/>
                </a:solidFill>
              </a:rPr>
              <a:t>- EXPRESSIONS</a:t>
            </a:r>
          </a:p>
          <a:p>
            <a:pPr marL="285750" indent="-285750">
              <a:buFontTx/>
              <a:buChar char="-"/>
            </a:pPr>
            <a:r>
              <a:rPr lang="en-US" sz="2000" dirty="0">
                <a:solidFill>
                  <a:srgbClr val="FFC000"/>
                </a:solidFill>
              </a:rPr>
              <a:t>- OTHER PEOPLE</a:t>
            </a:r>
          </a:p>
          <a:p>
            <a:pPr marL="285750" indent="-285750">
              <a:buFontTx/>
              <a:buChar char="-"/>
            </a:pPr>
            <a:endParaRPr lang="en-US" dirty="0"/>
          </a:p>
        </p:txBody>
      </p:sp>
    </p:spTree>
    <p:extLst>
      <p:ext uri="{BB962C8B-B14F-4D97-AF65-F5344CB8AC3E}">
        <p14:creationId xmlns:p14="http://schemas.microsoft.com/office/powerpoint/2010/main" val="1210656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684E0-134F-CE55-B4AC-A61074246EDA}"/>
              </a:ext>
            </a:extLst>
          </p:cNvPr>
          <p:cNvSpPr>
            <a:spLocks noGrp="1"/>
          </p:cNvSpPr>
          <p:nvPr>
            <p:ph type="title"/>
          </p:nvPr>
        </p:nvSpPr>
        <p:spPr/>
        <p:txBody>
          <a:bodyPr/>
          <a:lstStyle/>
          <a:p>
            <a:r>
              <a:rPr lang="en-US" dirty="0"/>
              <a:t>During…</a:t>
            </a:r>
          </a:p>
        </p:txBody>
      </p:sp>
    </p:spTree>
    <p:extLst>
      <p:ext uri="{BB962C8B-B14F-4D97-AF65-F5344CB8AC3E}">
        <p14:creationId xmlns:p14="http://schemas.microsoft.com/office/powerpoint/2010/main" val="3954149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09BCA9-49C7-326A-99BC-2B37C5CC20B5}"/>
              </a:ext>
            </a:extLst>
          </p:cNvPr>
          <p:cNvSpPr>
            <a:spLocks noGrp="1"/>
          </p:cNvSpPr>
          <p:nvPr>
            <p:ph idx="1"/>
          </p:nvPr>
        </p:nvSpPr>
        <p:spPr>
          <a:xfrm>
            <a:off x="765051" y="185737"/>
            <a:ext cx="6158418" cy="5899986"/>
          </a:xfrm>
        </p:spPr>
        <p:txBody>
          <a:bodyPr>
            <a:noAutofit/>
          </a:bodyPr>
          <a:lstStyle/>
          <a:p>
            <a:pPr algn="l"/>
            <a:r>
              <a:rPr lang="en-GB" sz="1400" b="1" i="0" u="none" strike="noStrike" dirty="0">
                <a:solidFill>
                  <a:srgbClr val="000000"/>
                </a:solidFill>
                <a:effectLst/>
                <a:latin typeface="var(--font-work-sans)"/>
              </a:rPr>
              <a:t>Framing</a:t>
            </a:r>
            <a:endParaRPr lang="en-GB" sz="1400" b="1" dirty="0">
              <a:solidFill>
                <a:srgbClr val="000000"/>
              </a:solidFill>
              <a:latin typeface="var(--font-work-sans)"/>
            </a:endParaRPr>
          </a:p>
          <a:p>
            <a:pPr marL="0" indent="0" algn="l">
              <a:buNone/>
            </a:pPr>
            <a:r>
              <a:rPr lang="en-GB" sz="1400" b="0" i="0" u="none" strike="noStrike" dirty="0">
                <a:solidFill>
                  <a:srgbClr val="000000"/>
                </a:solidFill>
                <a:effectLst/>
                <a:latin typeface="var(--font-work-sans)"/>
              </a:rPr>
              <a:t>When taking a headshot, aim to have the top of the photo just above your head, and your eyes positioned roughly one third of the way down from the top edge of the photo. Ensure you are central in the image. </a:t>
            </a:r>
          </a:p>
          <a:p>
            <a:pPr algn="l"/>
            <a:r>
              <a:rPr lang="en-GB" sz="1400" b="1" i="0" u="none" strike="noStrike" dirty="0">
                <a:solidFill>
                  <a:srgbClr val="000000"/>
                </a:solidFill>
                <a:effectLst/>
                <a:latin typeface="var(--font-work-sans)"/>
              </a:rPr>
              <a:t>Zoom</a:t>
            </a:r>
          </a:p>
          <a:p>
            <a:pPr marL="0" indent="0" algn="l">
              <a:buNone/>
            </a:pPr>
            <a:r>
              <a:rPr lang="en-GB" sz="1400" b="0" i="0" u="none" strike="noStrike" dirty="0">
                <a:solidFill>
                  <a:srgbClr val="000000"/>
                </a:solidFill>
                <a:effectLst/>
                <a:latin typeface="var(--font-work-sans)"/>
              </a:rPr>
              <a:t>Try not to zoom-in when taking the photo – it’s better to just bring the camera closer. Zooming in reduces the quality of the photo and makes focusing harder. If the photo is taken from too far away, casting professionals may be unable to see your features clearly. Too close, and the photo may not be in focus.</a:t>
            </a:r>
          </a:p>
          <a:p>
            <a:pPr algn="l"/>
            <a:r>
              <a:rPr lang="en-GB" sz="1400" b="1" i="0" u="none" strike="noStrike" dirty="0">
                <a:solidFill>
                  <a:srgbClr val="000000"/>
                </a:solidFill>
                <a:effectLst/>
                <a:latin typeface="var(--font-work-sans)"/>
              </a:rPr>
              <a:t>Focus</a:t>
            </a:r>
          </a:p>
          <a:p>
            <a:pPr marL="0" indent="0" algn="l">
              <a:buNone/>
            </a:pPr>
            <a:br>
              <a:rPr lang="en-GB" sz="1400" b="0" i="0" u="none" strike="noStrike" dirty="0">
                <a:solidFill>
                  <a:srgbClr val="000000"/>
                </a:solidFill>
                <a:effectLst/>
                <a:latin typeface="var(--font-work-sans)"/>
              </a:rPr>
            </a:br>
            <a:r>
              <a:rPr lang="en-GB" sz="1400" b="0" i="0" u="none" strike="noStrike" dirty="0">
                <a:solidFill>
                  <a:srgbClr val="000000"/>
                </a:solidFill>
                <a:effectLst/>
                <a:latin typeface="var(--font-work-sans)"/>
              </a:rPr>
              <a:t>You should always be the focus of your photo, especially your eyes. Ensure your eyes are clear in the photo before taking it. If you are out of focus or blurred in your photo, then take another one. You want your features to be clearly visible to casting professionals/potential employers. It’s sometimes effective to have the background just slightly out-of-focus, as this will soften sharp colours and divert attention to what’s in focus i.e. you.</a:t>
            </a:r>
          </a:p>
          <a:p>
            <a:pPr algn="l"/>
            <a:r>
              <a:rPr lang="en-GB" sz="1400" b="1" i="0" u="none" strike="noStrike" dirty="0">
                <a:solidFill>
                  <a:srgbClr val="000000"/>
                </a:solidFill>
                <a:effectLst/>
                <a:latin typeface="var(--font-work-sans)"/>
              </a:rPr>
              <a:t>Lighting</a:t>
            </a:r>
          </a:p>
          <a:p>
            <a:pPr marL="0" indent="0" algn="l">
              <a:buNone/>
            </a:pPr>
            <a:br>
              <a:rPr lang="en-GB" sz="1400" b="0" i="0" u="none" strike="noStrike" dirty="0">
                <a:solidFill>
                  <a:srgbClr val="000000"/>
                </a:solidFill>
                <a:effectLst/>
                <a:latin typeface="var(--font-work-sans)"/>
              </a:rPr>
            </a:br>
            <a:r>
              <a:rPr lang="en-GB" sz="1400" b="0" i="0" u="none" strike="noStrike" dirty="0">
                <a:solidFill>
                  <a:srgbClr val="000000"/>
                </a:solidFill>
                <a:effectLst/>
                <a:latin typeface="var(--font-work-sans)"/>
              </a:rPr>
              <a:t>Natural lighting is recommended when taking photos. Make sure the source of light is not behind you, as this makes your face appear in darkness. Too-bright lighting can saturate your photo, resulting in faded colours and blank patches of white. A photo that is too dark will prevent your features (particularly your eyes) from being clearly visible.</a:t>
            </a:r>
          </a:p>
          <a:p>
            <a:endParaRPr lang="en-US" sz="1400" dirty="0"/>
          </a:p>
        </p:txBody>
      </p:sp>
      <p:pic>
        <p:nvPicPr>
          <p:cNvPr id="7170" name="Picture 2" descr="Helena Bonham Carter on The Crown's Princess Margaret">
            <a:extLst>
              <a:ext uri="{FF2B5EF4-FFF2-40B4-BE49-F238E27FC236}">
                <a16:creationId xmlns:a16="http://schemas.microsoft.com/office/drawing/2014/main" id="{1F16ED7B-CE1F-E33F-A0AB-F7702EF96A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2242" y="589547"/>
            <a:ext cx="4292851" cy="5362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613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F1C7D-8484-24EB-8539-EFB0B9B8C739}"/>
              </a:ext>
            </a:extLst>
          </p:cNvPr>
          <p:cNvSpPr>
            <a:spLocks noGrp="1"/>
          </p:cNvSpPr>
          <p:nvPr>
            <p:ph type="title"/>
          </p:nvPr>
        </p:nvSpPr>
        <p:spPr/>
        <p:txBody>
          <a:bodyPr/>
          <a:lstStyle/>
          <a:p>
            <a:r>
              <a:rPr lang="en-US" dirty="0"/>
              <a:t>After…</a:t>
            </a:r>
          </a:p>
        </p:txBody>
      </p:sp>
    </p:spTree>
    <p:extLst>
      <p:ext uri="{BB962C8B-B14F-4D97-AF65-F5344CB8AC3E}">
        <p14:creationId xmlns:p14="http://schemas.microsoft.com/office/powerpoint/2010/main" val="320463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196" name="Content Placeholder 2">
            <a:extLst>
              <a:ext uri="{FF2B5EF4-FFF2-40B4-BE49-F238E27FC236}">
                <a16:creationId xmlns:a16="http://schemas.microsoft.com/office/drawing/2014/main" id="{77345432-5C53-FFE0-91D6-20FEA925397E}"/>
              </a:ext>
            </a:extLst>
          </p:cNvPr>
          <p:cNvGraphicFramePr>
            <a:graphicFrameLocks noGrp="1"/>
          </p:cNvGraphicFramePr>
          <p:nvPr>
            <p:ph idx="1"/>
            <p:extLst>
              <p:ext uri="{D42A27DB-BD31-4B8C-83A1-F6EECF244321}">
                <p14:modId xmlns:p14="http://schemas.microsoft.com/office/powerpoint/2010/main" val="863914253"/>
              </p:ext>
            </p:extLst>
          </p:nvPr>
        </p:nvGraphicFramePr>
        <p:xfrm>
          <a:off x="581026" y="621506"/>
          <a:ext cx="6553705" cy="5845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Whoopi Goldberg - Profile Images — The Movie Database (TMDB)">
            <a:extLst>
              <a:ext uri="{FF2B5EF4-FFF2-40B4-BE49-F238E27FC236}">
                <a16:creationId xmlns:a16="http://schemas.microsoft.com/office/drawing/2014/main" id="{0F962A61-0414-FEC5-82F9-166F7D510C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81949" y="621506"/>
            <a:ext cx="3743325" cy="5614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571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7BA4-687E-F3F5-D244-A84B64F536F6}"/>
              </a:ext>
            </a:extLst>
          </p:cNvPr>
          <p:cNvSpPr>
            <a:spLocks noGrp="1"/>
          </p:cNvSpPr>
          <p:nvPr>
            <p:ph type="ctrTitle"/>
          </p:nvPr>
        </p:nvSpPr>
        <p:spPr/>
        <p:txBody>
          <a:bodyPr/>
          <a:lstStyle/>
          <a:p>
            <a:r>
              <a:rPr lang="en-US" dirty="0"/>
              <a:t>For showcase!</a:t>
            </a:r>
          </a:p>
        </p:txBody>
      </p:sp>
      <p:sp>
        <p:nvSpPr>
          <p:cNvPr id="3" name="Subtitle 2">
            <a:extLst>
              <a:ext uri="{FF2B5EF4-FFF2-40B4-BE49-F238E27FC236}">
                <a16:creationId xmlns:a16="http://schemas.microsoft.com/office/drawing/2014/main" id="{FD8F3C6B-F569-0651-933D-62543F8B8FD1}"/>
              </a:ext>
            </a:extLst>
          </p:cNvPr>
          <p:cNvSpPr>
            <a:spLocks noGrp="1"/>
          </p:cNvSpPr>
          <p:nvPr>
            <p:ph type="subTitle" idx="1"/>
          </p:nvPr>
        </p:nvSpPr>
        <p:spPr/>
        <p:txBody>
          <a:bodyPr/>
          <a:lstStyle/>
          <a:p>
            <a:r>
              <a:rPr lang="en-US" dirty="0">
                <a:sym typeface="Wingdings" pitchFamily="2" charset="2"/>
              </a:rPr>
              <a:t></a:t>
            </a:r>
            <a:endParaRPr lang="en-US" dirty="0"/>
          </a:p>
        </p:txBody>
      </p:sp>
    </p:spTree>
    <p:extLst>
      <p:ext uri="{BB962C8B-B14F-4D97-AF65-F5344CB8AC3E}">
        <p14:creationId xmlns:p14="http://schemas.microsoft.com/office/powerpoint/2010/main" val="2994479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7737-B428-18BD-FCF1-32E0F3A630A3}"/>
              </a:ext>
            </a:extLst>
          </p:cNvPr>
          <p:cNvSpPr>
            <a:spLocks noGrp="1"/>
          </p:cNvSpPr>
          <p:nvPr>
            <p:ph type="title"/>
          </p:nvPr>
        </p:nvSpPr>
        <p:spPr>
          <a:xfrm>
            <a:off x="3351213" y="183551"/>
            <a:ext cx="8187071" cy="5350975"/>
          </a:xfrm>
        </p:spPr>
        <p:txBody>
          <a:bodyPr>
            <a:noAutofit/>
          </a:bodyPr>
          <a:lstStyle/>
          <a:p>
            <a:r>
              <a:rPr lang="en-US" sz="3200" dirty="0"/>
              <a:t>- For use in the program for showcase</a:t>
            </a:r>
            <a:br>
              <a:rPr lang="en-US" sz="3200" dirty="0"/>
            </a:br>
            <a:br>
              <a:rPr lang="en-US" sz="3200" dirty="0"/>
            </a:br>
            <a:r>
              <a:rPr lang="en-US" sz="3200" dirty="0"/>
              <a:t>- </a:t>
            </a:r>
            <a:r>
              <a:rPr lang="en-US" sz="3200" dirty="0">
                <a:solidFill>
                  <a:srgbClr val="FFC000"/>
                </a:solidFill>
              </a:rPr>
              <a:t>For use in the showcase video</a:t>
            </a:r>
            <a:br>
              <a:rPr lang="en-US" sz="3200" dirty="0"/>
            </a:br>
            <a:br>
              <a:rPr lang="en-US" sz="3200" dirty="0"/>
            </a:br>
            <a:r>
              <a:rPr lang="en-US" sz="3200" dirty="0"/>
              <a:t>- For use on your professional social media accounts</a:t>
            </a:r>
          </a:p>
        </p:txBody>
      </p:sp>
    </p:spTree>
    <p:extLst>
      <p:ext uri="{BB962C8B-B14F-4D97-AF65-F5344CB8AC3E}">
        <p14:creationId xmlns:p14="http://schemas.microsoft.com/office/powerpoint/2010/main" val="4170428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75D64-6EAA-C670-F955-DCC6C0DDC4A6}"/>
              </a:ext>
            </a:extLst>
          </p:cNvPr>
          <p:cNvSpPr>
            <a:spLocks noGrp="1"/>
          </p:cNvSpPr>
          <p:nvPr>
            <p:ph type="title"/>
          </p:nvPr>
        </p:nvSpPr>
        <p:spPr>
          <a:xfrm>
            <a:off x="1251679" y="645106"/>
            <a:ext cx="3384329" cy="5421435"/>
          </a:xfrm>
        </p:spPr>
        <p:txBody>
          <a:bodyPr anchor="ctr">
            <a:normAutofit/>
          </a:bodyPr>
          <a:lstStyle/>
          <a:p>
            <a:r>
              <a:rPr lang="en-US" sz="4000"/>
              <a:t>Parameters in which we are working:</a:t>
            </a:r>
          </a:p>
        </p:txBody>
      </p:sp>
      <p:graphicFrame>
        <p:nvGraphicFramePr>
          <p:cNvPr id="5" name="Content Placeholder 2">
            <a:extLst>
              <a:ext uri="{FF2B5EF4-FFF2-40B4-BE49-F238E27FC236}">
                <a16:creationId xmlns:a16="http://schemas.microsoft.com/office/drawing/2014/main" id="{0DEBA61E-4BA9-5C28-B6D9-A26E48446DD8}"/>
              </a:ext>
            </a:extLst>
          </p:cNvPr>
          <p:cNvGraphicFramePr>
            <a:graphicFrameLocks noGrp="1"/>
          </p:cNvGraphicFramePr>
          <p:nvPr>
            <p:ph idx="1"/>
            <p:extLst>
              <p:ext uri="{D42A27DB-BD31-4B8C-83A1-F6EECF244321}">
                <p14:modId xmlns:p14="http://schemas.microsoft.com/office/powerpoint/2010/main" val="2994393273"/>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0211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1033" name="Rectangle 1032">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5" name="Rectangle 1034">
            <a:extLst>
              <a:ext uri="{FF2B5EF4-FFF2-40B4-BE49-F238E27FC236}">
                <a16:creationId xmlns:a16="http://schemas.microsoft.com/office/drawing/2014/main" id="{28FFBEEC-E1D5-4133-8566-2A59DDB17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39060" y="0"/>
            <a:ext cx="755294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C6E86-F2CF-8774-0686-592C7D8A3187}"/>
              </a:ext>
            </a:extLst>
          </p:cNvPr>
          <p:cNvSpPr>
            <a:spLocks noGrp="1"/>
          </p:cNvSpPr>
          <p:nvPr>
            <p:ph type="title"/>
          </p:nvPr>
        </p:nvSpPr>
        <p:spPr>
          <a:xfrm>
            <a:off x="5671909" y="951400"/>
            <a:ext cx="5875694" cy="4654296"/>
          </a:xfrm>
        </p:spPr>
        <p:txBody>
          <a:bodyPr vert="horz" lIns="91440" tIns="45720" rIns="91440" bIns="45720" rtlCol="0" anchor="ctr">
            <a:normAutofit fontScale="90000"/>
          </a:bodyPr>
          <a:lstStyle/>
          <a:p>
            <a:pPr algn="ctr"/>
            <a:r>
              <a:rPr lang="en-US" sz="7500" spc="800" dirty="0">
                <a:solidFill>
                  <a:srgbClr val="2A1A00"/>
                </a:solidFill>
              </a:rPr>
              <a:t>Examples of traditional  headshots. </a:t>
            </a:r>
          </a:p>
        </p:txBody>
      </p:sp>
      <p:sp>
        <p:nvSpPr>
          <p:cNvPr id="1037" name="Freeform 14">
            <a:extLst>
              <a:ext uri="{FF2B5EF4-FFF2-40B4-BE49-F238E27FC236}">
                <a16:creationId xmlns:a16="http://schemas.microsoft.com/office/drawing/2014/main" id="{E8EFDFFA-99D1-4010-8BB3-F3C338EC0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5282519"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bg1"/>
          </a:solidFill>
          <a:ln w="0">
            <a:noFill/>
            <a:prstDash val="solid"/>
            <a:round/>
            <a:headEnd/>
            <a:tailEnd/>
          </a:ln>
        </p:spPr>
        <p:txBody>
          <a:bodyPr/>
          <a:lstStyle/>
          <a:p>
            <a:endParaRPr lang="en-US"/>
          </a:p>
        </p:txBody>
      </p:sp>
      <p:pic>
        <p:nvPicPr>
          <p:cNvPr id="1026" name="Picture 2" descr="Headshots for actors — SIMON ANNAND PHOTOGRAPHY">
            <a:extLst>
              <a:ext uri="{FF2B5EF4-FFF2-40B4-BE49-F238E27FC236}">
                <a16:creationId xmlns:a16="http://schemas.microsoft.com/office/drawing/2014/main" id="{78C4CF5D-3064-4E6D-59C5-FB8BB8CB34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3815" y="941495"/>
            <a:ext cx="3995589" cy="4978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755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C012A5-170D-4B0F-A916-A8EE2C6CE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7F40654-5E8C-468A-9596-50927AF1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459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23735-BB3E-8E50-872A-A2A2BE8F88AE}"/>
              </a:ext>
            </a:extLst>
          </p:cNvPr>
          <p:cNvSpPr>
            <a:spLocks noGrp="1"/>
          </p:cNvSpPr>
          <p:nvPr>
            <p:ph type="title"/>
          </p:nvPr>
        </p:nvSpPr>
        <p:spPr>
          <a:xfrm>
            <a:off x="944456" y="2709890"/>
            <a:ext cx="2059048" cy="4148110"/>
          </a:xfrm>
        </p:spPr>
        <p:txBody>
          <a:bodyPr anchor="ctr">
            <a:normAutofit/>
          </a:bodyPr>
          <a:lstStyle/>
          <a:p>
            <a:r>
              <a:rPr lang="en-US" sz="2800" dirty="0">
                <a:solidFill>
                  <a:srgbClr val="2A1A00"/>
                </a:solidFill>
              </a:rPr>
              <a:t>Framing </a:t>
            </a:r>
            <a:br>
              <a:rPr lang="en-US" sz="2800" dirty="0">
                <a:solidFill>
                  <a:srgbClr val="2A1A00"/>
                </a:solidFill>
              </a:rPr>
            </a:br>
            <a:r>
              <a:rPr lang="en-US" sz="2800" dirty="0">
                <a:solidFill>
                  <a:srgbClr val="2A1A00"/>
                </a:solidFill>
              </a:rPr>
              <a:t> </a:t>
            </a:r>
            <a:br>
              <a:rPr lang="en-US" sz="2800" dirty="0">
                <a:solidFill>
                  <a:srgbClr val="2A1A00"/>
                </a:solidFill>
              </a:rPr>
            </a:br>
            <a:r>
              <a:rPr lang="en-US" sz="2800" dirty="0">
                <a:solidFill>
                  <a:srgbClr val="2A1A00"/>
                </a:solidFill>
              </a:rPr>
              <a:t>focus</a:t>
            </a:r>
            <a:br>
              <a:rPr lang="en-US" sz="2800" dirty="0">
                <a:solidFill>
                  <a:srgbClr val="2A1A00"/>
                </a:solidFill>
              </a:rPr>
            </a:br>
            <a:br>
              <a:rPr lang="en-US" sz="2800" dirty="0">
                <a:solidFill>
                  <a:srgbClr val="2A1A00"/>
                </a:solidFill>
              </a:rPr>
            </a:br>
            <a:r>
              <a:rPr lang="en-US" sz="2800" dirty="0">
                <a:solidFill>
                  <a:srgbClr val="2A1A00"/>
                </a:solidFill>
              </a:rPr>
              <a:t>lighting</a:t>
            </a:r>
          </a:p>
        </p:txBody>
      </p:sp>
      <p:sp>
        <p:nvSpPr>
          <p:cNvPr id="12" name="Rectangle 11">
            <a:extLst>
              <a:ext uri="{FF2B5EF4-FFF2-40B4-BE49-F238E27FC236}">
                <a16:creationId xmlns:a16="http://schemas.microsoft.com/office/drawing/2014/main" id="{50B1BD4A-8DE6-4266-9C27-59260F938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pic>
        <p:nvPicPr>
          <p:cNvPr id="2050" name="Picture 2" descr="Rory Lewis Photographer Actors Headshots Los Angeles — Rory Lewis: Portrait  &amp; Headshot Photographer">
            <a:extLst>
              <a:ext uri="{FF2B5EF4-FFF2-40B4-BE49-F238E27FC236}">
                <a16:creationId xmlns:a16="http://schemas.microsoft.com/office/drawing/2014/main" id="{BA8CC942-F8FB-8B96-83F8-6871BB26C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6750" y="3429000"/>
            <a:ext cx="2258206" cy="30146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ctors Headshot Gift Vouchers - The Perfect Gift For Actors!">
            <a:extLst>
              <a:ext uri="{FF2B5EF4-FFF2-40B4-BE49-F238E27FC236}">
                <a16:creationId xmlns:a16="http://schemas.microsoft.com/office/drawing/2014/main" id="{0EDF9E3B-ED04-8208-0052-7472FF996D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6750" y="249685"/>
            <a:ext cx="2107003" cy="315612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6 Tips for Great Acting Headshots — Headshot Photographer in Los Angeles">
            <a:extLst>
              <a:ext uri="{FF2B5EF4-FFF2-40B4-BE49-F238E27FC236}">
                <a16:creationId xmlns:a16="http://schemas.microsoft.com/office/drawing/2014/main" id="{EB6DD9CA-12B7-B0D4-CC63-2370A379C3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0395" y="257174"/>
            <a:ext cx="2115845" cy="292963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eadshots Gallery Women – Wolf Marloh Photo: Actors Headshots and Portraits">
            <a:extLst>
              <a:ext uri="{FF2B5EF4-FFF2-40B4-BE49-F238E27FC236}">
                <a16:creationId xmlns:a16="http://schemas.microsoft.com/office/drawing/2014/main" id="{74E09431-D0CA-ED69-F5CE-049E97A80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21625" y="249685"/>
            <a:ext cx="2224087" cy="278010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Unlock Your Best Headshot: Rory Lewis's Special 30 Minute London Sessions  on March 13, 2024 — Rory Lewis: Portrait &amp; Headshot Photographer">
            <a:extLst>
              <a:ext uri="{FF2B5EF4-FFF2-40B4-BE49-F238E27FC236}">
                <a16:creationId xmlns:a16="http://schemas.microsoft.com/office/drawing/2014/main" id="{D322FEBA-8FF4-7D72-D8C0-BE7F4D4EF0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65093" y="3179315"/>
            <a:ext cx="2568575"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rafting the Perfect Headshot: Rory Lewis Captures the Versatility of Actor  Steve Pemberton — Rory Lewis: Portrait &amp; Headshot Photographer">
            <a:extLst>
              <a:ext uri="{FF2B5EF4-FFF2-40B4-BE49-F238E27FC236}">
                <a16:creationId xmlns:a16="http://schemas.microsoft.com/office/drawing/2014/main" id="{B5CA540D-B750-4601-9600-AC395EDE87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5671" y="213982"/>
            <a:ext cx="2224087" cy="2836745"/>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eadshots Gallery Men – Wolf Marloh Photo: Actors Headshots and Portraits">
            <a:extLst>
              <a:ext uri="{FF2B5EF4-FFF2-40B4-BE49-F238E27FC236}">
                <a16:creationId xmlns:a16="http://schemas.microsoft.com/office/drawing/2014/main" id="{15154704-D229-205D-52E4-099BA51EB1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7654" y="3305866"/>
            <a:ext cx="2650849" cy="3313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09985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2421247B-6C35-B184-2029-74EB695D9287}"/>
            </a:ext>
          </a:extLst>
        </p:cNvPr>
        <p:cNvGrpSpPr/>
        <p:nvPr/>
      </p:nvGrpSpPr>
      <p:grpSpPr>
        <a:xfrm>
          <a:off x="0" y="0"/>
          <a:ext cx="0" cy="0"/>
          <a:chOff x="0" y="0"/>
          <a:chExt cx="0" cy="0"/>
        </a:xfrm>
      </p:grpSpPr>
      <p:sp>
        <p:nvSpPr>
          <p:cNvPr id="7" name="Freeform 6">
            <a:extLst>
              <a:ext uri="{FF2B5EF4-FFF2-40B4-BE49-F238E27FC236}">
                <a16:creationId xmlns:a16="http://schemas.microsoft.com/office/drawing/2014/main" id="{7520F84D-966A-41CD-B818-16BF32EF1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9" name="Rectangle 8">
            <a:extLst>
              <a:ext uri="{FF2B5EF4-FFF2-40B4-BE49-F238E27FC236}">
                <a16:creationId xmlns:a16="http://schemas.microsoft.com/office/drawing/2014/main" id="{57510D23-E323-4577-A8EA-12C6C6019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1" name="Rectangle 10">
            <a:extLst>
              <a:ext uri="{FF2B5EF4-FFF2-40B4-BE49-F238E27FC236}">
                <a16:creationId xmlns:a16="http://schemas.microsoft.com/office/drawing/2014/main" id="{73AECD97-688D-4AE7-9838-6166202007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A1D24-6CB9-5419-95DE-4C58E6CB3BFD}"/>
              </a:ext>
            </a:extLst>
          </p:cNvPr>
          <p:cNvSpPr>
            <a:spLocks noGrp="1"/>
          </p:cNvSpPr>
          <p:nvPr>
            <p:ph type="title"/>
          </p:nvPr>
        </p:nvSpPr>
        <p:spPr>
          <a:xfrm>
            <a:off x="4916251" y="1231506"/>
            <a:ext cx="6338958" cy="4394988"/>
          </a:xfrm>
        </p:spPr>
        <p:txBody>
          <a:bodyPr vert="horz" lIns="91440" tIns="45720" rIns="91440" bIns="45720" rtlCol="0" anchor="ctr">
            <a:normAutofit/>
          </a:bodyPr>
          <a:lstStyle/>
          <a:p>
            <a:pPr algn="ctr"/>
            <a:r>
              <a:rPr lang="en-US" sz="6100" spc="800" dirty="0"/>
              <a:t>Examples of non-traditional  headshots.</a:t>
            </a:r>
          </a:p>
        </p:txBody>
      </p:sp>
      <p:sp>
        <p:nvSpPr>
          <p:cNvPr id="13" name="Freeform: Shape 12">
            <a:extLst>
              <a:ext uri="{FF2B5EF4-FFF2-40B4-BE49-F238E27FC236}">
                <a16:creationId xmlns:a16="http://schemas.microsoft.com/office/drawing/2014/main" id="{0047FB3A-C0F9-4DD9-A4E0-B203F96AA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solidFill>
            <a:schemeClr val="bg2"/>
          </a:solidFill>
          <a:ln w="0">
            <a:noFill/>
            <a:prstDash val="solid"/>
            <a:round/>
            <a:headEnd/>
            <a:tailEnd/>
          </a:ln>
        </p:spPr>
        <p:txBody>
          <a:bodyPr/>
          <a:lstStyle/>
          <a:p>
            <a:endParaRPr lang="en-US"/>
          </a:p>
        </p:txBody>
      </p:sp>
      <p:sp>
        <p:nvSpPr>
          <p:cNvPr id="15" name="Rectangle 14">
            <a:extLst>
              <a:ext uri="{FF2B5EF4-FFF2-40B4-BE49-F238E27FC236}">
                <a16:creationId xmlns:a16="http://schemas.microsoft.com/office/drawing/2014/main" id="{E5FCFD1D-1E9C-4E30-A7D3-F7C247FDC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098" name="Picture 2" descr="Do actors smile in headshots? | Ben Wulf Photography">
            <a:extLst>
              <a:ext uri="{FF2B5EF4-FFF2-40B4-BE49-F238E27FC236}">
                <a16:creationId xmlns:a16="http://schemas.microsoft.com/office/drawing/2014/main" id="{A783456D-F394-24B7-F41A-DAEE1A20BB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397" y="876435"/>
            <a:ext cx="3563519" cy="5350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539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031E80E7-E782-71DC-D63F-230EA3A2E6A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6B9D87-A048-A05E-F1C0-E2E8C3045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5CF6240-82FA-BBF9-01FA-6F2317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459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D3D07-66E0-4E29-E06C-F376B6187CB3}"/>
              </a:ext>
            </a:extLst>
          </p:cNvPr>
          <p:cNvSpPr>
            <a:spLocks noGrp="1"/>
          </p:cNvSpPr>
          <p:nvPr>
            <p:ph type="title"/>
          </p:nvPr>
        </p:nvSpPr>
        <p:spPr>
          <a:xfrm>
            <a:off x="965200" y="1417255"/>
            <a:ext cx="2059048" cy="4148110"/>
          </a:xfrm>
        </p:spPr>
        <p:txBody>
          <a:bodyPr anchor="ctr">
            <a:normAutofit/>
          </a:bodyPr>
          <a:lstStyle/>
          <a:p>
            <a:r>
              <a:rPr lang="en-US" sz="2800" dirty="0">
                <a:solidFill>
                  <a:srgbClr val="2A1A00"/>
                </a:solidFill>
              </a:rPr>
              <a:t>Framing </a:t>
            </a:r>
            <a:br>
              <a:rPr lang="en-US" sz="2800" dirty="0">
                <a:solidFill>
                  <a:srgbClr val="2A1A00"/>
                </a:solidFill>
              </a:rPr>
            </a:br>
            <a:r>
              <a:rPr lang="en-US" sz="2800" dirty="0">
                <a:solidFill>
                  <a:srgbClr val="2A1A00"/>
                </a:solidFill>
              </a:rPr>
              <a:t> </a:t>
            </a:r>
            <a:br>
              <a:rPr lang="en-US" sz="2800" dirty="0">
                <a:solidFill>
                  <a:srgbClr val="2A1A00"/>
                </a:solidFill>
              </a:rPr>
            </a:br>
            <a:r>
              <a:rPr lang="en-US" sz="2800" dirty="0">
                <a:solidFill>
                  <a:srgbClr val="2A1A00"/>
                </a:solidFill>
              </a:rPr>
              <a:t>focus</a:t>
            </a:r>
            <a:br>
              <a:rPr lang="en-US" sz="2800" dirty="0">
                <a:solidFill>
                  <a:srgbClr val="2A1A00"/>
                </a:solidFill>
              </a:rPr>
            </a:br>
            <a:br>
              <a:rPr lang="en-US" sz="2800" dirty="0">
                <a:solidFill>
                  <a:srgbClr val="2A1A00"/>
                </a:solidFill>
              </a:rPr>
            </a:br>
            <a:r>
              <a:rPr lang="en-US" sz="2800" dirty="0">
                <a:solidFill>
                  <a:srgbClr val="2A1A00"/>
                </a:solidFill>
              </a:rPr>
              <a:t>lighting</a:t>
            </a:r>
          </a:p>
        </p:txBody>
      </p:sp>
      <p:sp>
        <p:nvSpPr>
          <p:cNvPr id="12" name="Rectangle 11">
            <a:extLst>
              <a:ext uri="{FF2B5EF4-FFF2-40B4-BE49-F238E27FC236}">
                <a16:creationId xmlns:a16="http://schemas.microsoft.com/office/drawing/2014/main" id="{9A72BB7C-FC2A-D075-F537-09C4579B5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pic>
        <p:nvPicPr>
          <p:cNvPr id="5122" name="Picture 2" descr="Headshots Matter — David Bricquet Media | Oklahoma City | Actors Headshots  | LinkedIn + Creative Branding Photography">
            <a:extLst>
              <a:ext uri="{FF2B5EF4-FFF2-40B4-BE49-F238E27FC236}">
                <a16:creationId xmlns:a16="http://schemas.microsoft.com/office/drawing/2014/main" id="{91E9E979-CD4C-58BF-132B-B1FD0DC08F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3500" y="300038"/>
            <a:ext cx="2971800" cy="29718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erformance Actors Headshot Package — Infinity Focus Photography">
            <a:extLst>
              <a:ext uri="{FF2B5EF4-FFF2-40B4-BE49-F238E27FC236}">
                <a16:creationId xmlns:a16="http://schemas.microsoft.com/office/drawing/2014/main" id="{66DD8B93-C66D-68E1-87AF-8D25D1CA6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2687" y="300038"/>
            <a:ext cx="2424113" cy="342900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35 Comedian Headshots ideas | comedians, headshots, actors">
            <a:extLst>
              <a:ext uri="{FF2B5EF4-FFF2-40B4-BE49-F238E27FC236}">
                <a16:creationId xmlns:a16="http://schemas.microsoft.com/office/drawing/2014/main" id="{A118B344-7F99-8D43-04A8-BE368C80A8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0282" y="171451"/>
            <a:ext cx="2685485" cy="3557588"/>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Funny Actor Face Photos, Images &amp; Pictures | Shutterstock">
            <a:extLst>
              <a:ext uri="{FF2B5EF4-FFF2-40B4-BE49-F238E27FC236}">
                <a16:creationId xmlns:a16="http://schemas.microsoft.com/office/drawing/2014/main" id="{C05FA997-EA8D-2B94-48BC-0F494FDD443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018"/>
          <a:stretch/>
        </p:blipFill>
        <p:spPr bwMode="auto">
          <a:xfrm>
            <a:off x="6972300" y="3447256"/>
            <a:ext cx="4953000" cy="323532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Featured Headshot Session: Cornell Actress Sabrina - Jamie Love Photography">
            <a:extLst>
              <a:ext uri="{FF2B5EF4-FFF2-40B4-BE49-F238E27FC236}">
                <a16:creationId xmlns:a16="http://schemas.microsoft.com/office/drawing/2014/main" id="{241CE4E6-18A9-B766-F54E-7A76C66A68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0194" y="4582320"/>
            <a:ext cx="2725964" cy="2100261"/>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Site is undergoing maintenance">
            <a:extLst>
              <a:ext uri="{FF2B5EF4-FFF2-40B4-BE49-F238E27FC236}">
                <a16:creationId xmlns:a16="http://schemas.microsoft.com/office/drawing/2014/main" id="{C3BAF0A2-FA6C-E2D8-1E96-477E830E85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55593" y="3979451"/>
            <a:ext cx="2309305" cy="2752055"/>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a:extLst>
              <a:ext uri="{FF2B5EF4-FFF2-40B4-BE49-F238E27FC236}">
                <a16:creationId xmlns:a16="http://schemas.microsoft.com/office/drawing/2014/main" id="{C8EC06F0-5EBF-E8B8-B18E-AA5A269B51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9757"/>
          <a:stretch/>
        </p:blipFill>
        <p:spPr bwMode="auto">
          <a:xfrm>
            <a:off x="924122" y="171451"/>
            <a:ext cx="1851110" cy="2228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93987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9C0CF-EEEC-BD63-6E69-52393EC3D8EE}"/>
              </a:ext>
            </a:extLst>
          </p:cNvPr>
          <p:cNvSpPr>
            <a:spLocks noGrp="1"/>
          </p:cNvSpPr>
          <p:nvPr>
            <p:ph type="ctrTitle"/>
          </p:nvPr>
        </p:nvSpPr>
        <p:spPr>
          <a:xfrm>
            <a:off x="644849" y="1436186"/>
            <a:ext cx="5875694" cy="4504620"/>
          </a:xfrm>
        </p:spPr>
        <p:txBody>
          <a:bodyPr>
            <a:normAutofit/>
          </a:bodyPr>
          <a:lstStyle/>
          <a:p>
            <a:r>
              <a:rPr lang="en-US" sz="9600" dirty="0"/>
              <a:t>With all that in mind…</a:t>
            </a:r>
          </a:p>
        </p:txBody>
      </p:sp>
      <p:sp>
        <p:nvSpPr>
          <p:cNvPr id="11" name="Freeform: Shape 10">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78EFAE8-11D5-01C2-695D-279E74123786}"/>
              </a:ext>
            </a:extLst>
          </p:cNvPr>
          <p:cNvPicPr>
            <a:picLocks noChangeAspect="1"/>
          </p:cNvPicPr>
          <p:nvPr/>
        </p:nvPicPr>
        <p:blipFill>
          <a:blip r:embed="rId2"/>
          <a:srcRect l="26891" r="29781"/>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3591181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4CCE9-4DE1-44AB-2C37-438A055E6945}"/>
              </a:ext>
            </a:extLst>
          </p:cNvPr>
          <p:cNvSpPr>
            <a:spLocks noGrp="1"/>
          </p:cNvSpPr>
          <p:nvPr>
            <p:ph type="ctrTitle"/>
          </p:nvPr>
        </p:nvSpPr>
        <p:spPr/>
        <p:txBody>
          <a:bodyPr/>
          <a:lstStyle/>
          <a:p>
            <a:r>
              <a:rPr lang="en-US" dirty="0"/>
              <a:t>Over to you!</a:t>
            </a:r>
          </a:p>
        </p:txBody>
      </p:sp>
      <p:sp>
        <p:nvSpPr>
          <p:cNvPr id="3" name="Subtitle 2">
            <a:extLst>
              <a:ext uri="{FF2B5EF4-FFF2-40B4-BE49-F238E27FC236}">
                <a16:creationId xmlns:a16="http://schemas.microsoft.com/office/drawing/2014/main" id="{6E127863-F14A-C7D9-2FFD-FDF70860B300}"/>
              </a:ext>
            </a:extLst>
          </p:cNvPr>
          <p:cNvSpPr>
            <a:spLocks noGrp="1"/>
          </p:cNvSpPr>
          <p:nvPr>
            <p:ph type="subTitle" idx="1"/>
          </p:nvPr>
        </p:nvSpPr>
        <p:spPr/>
        <p:txBody>
          <a:bodyPr/>
          <a:lstStyle/>
          <a:p>
            <a:r>
              <a:rPr lang="en-US" dirty="0"/>
              <a:t>Research and experiment my pretties, Research and experiment!</a:t>
            </a:r>
          </a:p>
        </p:txBody>
      </p:sp>
    </p:spTree>
    <p:extLst>
      <p:ext uri="{BB962C8B-B14F-4D97-AF65-F5344CB8AC3E}">
        <p14:creationId xmlns:p14="http://schemas.microsoft.com/office/powerpoint/2010/main" val="3450961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410CD-392B-12D3-129C-62E2FE6139EE}"/>
              </a:ext>
            </a:extLst>
          </p:cNvPr>
          <p:cNvSpPr>
            <a:spLocks noGrp="1"/>
          </p:cNvSpPr>
          <p:nvPr>
            <p:ph type="title"/>
          </p:nvPr>
        </p:nvSpPr>
        <p:spPr>
          <a:xfrm>
            <a:off x="1379698" y="175222"/>
            <a:ext cx="4882422" cy="1492132"/>
          </a:xfrm>
        </p:spPr>
        <p:txBody>
          <a:bodyPr>
            <a:normAutofit fontScale="90000"/>
          </a:bodyPr>
          <a:lstStyle/>
          <a:p>
            <a:br>
              <a:rPr lang="en-US" dirty="0"/>
            </a:br>
            <a:r>
              <a:rPr lang="en-US" dirty="0"/>
              <a:t>Individually or in pairs:</a:t>
            </a:r>
          </a:p>
        </p:txBody>
      </p:sp>
      <p:sp>
        <p:nvSpPr>
          <p:cNvPr id="12" name="Rectangle 11">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DFE643B-7112-1268-F06E-A19FBF752805}"/>
              </a:ext>
            </a:extLst>
          </p:cNvPr>
          <p:cNvSpPr>
            <a:spLocks noGrp="1"/>
          </p:cNvSpPr>
          <p:nvPr>
            <p:ph idx="1"/>
          </p:nvPr>
        </p:nvSpPr>
        <p:spPr>
          <a:xfrm>
            <a:off x="1170035" y="2266950"/>
            <a:ext cx="4964065" cy="3733800"/>
          </a:xfrm>
        </p:spPr>
        <p:txBody>
          <a:bodyPr>
            <a:noAutofit/>
          </a:bodyPr>
          <a:lstStyle/>
          <a:p>
            <a:pPr>
              <a:lnSpc>
                <a:spcPct val="100000"/>
              </a:lnSpc>
            </a:pPr>
            <a:r>
              <a:rPr lang="en-US" dirty="0">
                <a:solidFill>
                  <a:schemeClr val="tx1">
                    <a:lumMod val="85000"/>
                    <a:lumOff val="15000"/>
                  </a:schemeClr>
                </a:solidFill>
              </a:rPr>
              <a:t>Look into different headshot photographers. Find one that feels like ‘You’, and see if you can recreate the image. </a:t>
            </a:r>
          </a:p>
          <a:p>
            <a:pPr>
              <a:lnSpc>
                <a:spcPct val="100000"/>
              </a:lnSpc>
            </a:pPr>
            <a:r>
              <a:rPr lang="en-US" dirty="0">
                <a:solidFill>
                  <a:schemeClr val="tx1">
                    <a:lumMod val="85000"/>
                    <a:lumOff val="15000"/>
                  </a:schemeClr>
                </a:solidFill>
              </a:rPr>
              <a:t>Work out what sort of images you would like to capture and how you would like to showcase yourself in your headshots.</a:t>
            </a:r>
          </a:p>
          <a:p>
            <a:pPr>
              <a:lnSpc>
                <a:spcPct val="100000"/>
              </a:lnSpc>
            </a:pPr>
            <a:r>
              <a:rPr lang="en-US" dirty="0">
                <a:solidFill>
                  <a:schemeClr val="tx1">
                    <a:lumMod val="85000"/>
                    <a:lumOff val="15000"/>
                  </a:schemeClr>
                </a:solidFill>
              </a:rPr>
              <a:t>How can you capture ‘you’? </a:t>
            </a:r>
          </a:p>
          <a:p>
            <a:pPr>
              <a:lnSpc>
                <a:spcPct val="100000"/>
              </a:lnSpc>
            </a:pPr>
            <a:r>
              <a:rPr lang="en-GB" kern="100" dirty="0">
                <a:solidFill>
                  <a:schemeClr val="tx1">
                    <a:lumMod val="85000"/>
                    <a:lumOff val="15000"/>
                  </a:schemeClr>
                </a:solidFill>
                <a:ea typeface="Aptos" panose="020B0004020202020204" pitchFamily="34" charset="0"/>
                <a:cs typeface="Times New Roman" panose="02020603050405020304" pitchFamily="18" charset="0"/>
              </a:rPr>
              <a:t>Discover w</a:t>
            </a:r>
            <a:r>
              <a:rPr lang="en-GB" kern="100" dirty="0">
                <a:solidFill>
                  <a:schemeClr val="tx1">
                    <a:lumMod val="85000"/>
                    <a:lumOff val="15000"/>
                  </a:schemeClr>
                </a:solidFill>
                <a:effectLst/>
                <a:ea typeface="Aptos" panose="020B0004020202020204" pitchFamily="34" charset="0"/>
                <a:cs typeface="Times New Roman" panose="02020603050405020304" pitchFamily="18" charset="0"/>
              </a:rPr>
              <a:t>hat works for you, what does not work for you.</a:t>
            </a:r>
          </a:p>
          <a:p>
            <a:pPr>
              <a:lnSpc>
                <a:spcPct val="100000"/>
              </a:lnSpc>
            </a:pPr>
            <a:r>
              <a:rPr lang="en-US" dirty="0">
                <a:solidFill>
                  <a:schemeClr val="tx1">
                    <a:lumMod val="85000"/>
                    <a:lumOff val="15000"/>
                  </a:schemeClr>
                </a:solidFill>
              </a:rPr>
              <a:t>Feedback. Be kind, be constructive. </a:t>
            </a:r>
          </a:p>
        </p:txBody>
      </p:sp>
      <p:sp>
        <p:nvSpPr>
          <p:cNvPr id="14"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pic>
        <p:nvPicPr>
          <p:cNvPr id="7" name="Graphic 6" descr="Camera">
            <a:extLst>
              <a:ext uri="{FF2B5EF4-FFF2-40B4-BE49-F238E27FC236}">
                <a16:creationId xmlns:a16="http://schemas.microsoft.com/office/drawing/2014/main" id="{AB90E857-EC82-DA4B-66C0-9CDFFF3DE3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99261" y="1619392"/>
            <a:ext cx="3217333" cy="3217333"/>
          </a:xfrm>
          <a:prstGeom prst="rect">
            <a:avLst/>
          </a:prstGeom>
        </p:spPr>
      </p:pic>
    </p:spTree>
    <p:extLst>
      <p:ext uri="{BB962C8B-B14F-4D97-AF65-F5344CB8AC3E}">
        <p14:creationId xmlns:p14="http://schemas.microsoft.com/office/powerpoint/2010/main" val="3049932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AC6BC-2AF3-9568-120F-F79B40EC1F63}"/>
              </a:ext>
            </a:extLst>
          </p:cNvPr>
          <p:cNvSpPr>
            <a:spLocks noGrp="1"/>
          </p:cNvSpPr>
          <p:nvPr>
            <p:ph type="title"/>
          </p:nvPr>
        </p:nvSpPr>
        <p:spPr>
          <a:xfrm>
            <a:off x="1251678" y="949642"/>
            <a:ext cx="4882422" cy="1492132"/>
          </a:xfrm>
        </p:spPr>
        <p:txBody>
          <a:bodyPr>
            <a:normAutofit/>
          </a:bodyPr>
          <a:lstStyle/>
          <a:p>
            <a:r>
              <a:rPr lang="en-US" dirty="0"/>
              <a:t>Individual planning time</a:t>
            </a:r>
          </a:p>
        </p:txBody>
      </p:sp>
      <p:sp>
        <p:nvSpPr>
          <p:cNvPr id="12" name="Rectangle 11">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B012770-A1F9-F241-402A-B31A1685611D}"/>
              </a:ext>
            </a:extLst>
          </p:cNvPr>
          <p:cNvSpPr>
            <a:spLocks noGrp="1"/>
          </p:cNvSpPr>
          <p:nvPr>
            <p:ph idx="1"/>
          </p:nvPr>
        </p:nvSpPr>
        <p:spPr>
          <a:xfrm>
            <a:off x="1251678" y="2667000"/>
            <a:ext cx="4964065" cy="4191000"/>
          </a:xfrm>
        </p:spPr>
        <p:txBody>
          <a:bodyPr>
            <a:noAutofit/>
          </a:bodyPr>
          <a:lstStyle/>
          <a:p>
            <a:pPr>
              <a:lnSpc>
                <a:spcPct val="100000"/>
              </a:lnSpc>
            </a:pPr>
            <a:r>
              <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Plan outfits, angles, props</a:t>
            </a:r>
            <a:r>
              <a:rPr lang="en-GB" kern="100" dirty="0">
                <a:solidFill>
                  <a:schemeClr val="tx1">
                    <a:lumMod val="85000"/>
                    <a:lumOff val="15000"/>
                  </a:schemeClr>
                </a:solidFill>
                <a:latin typeface="Aptos" panose="020B0004020202020204" pitchFamily="34" charset="0"/>
                <a:ea typeface="Aptos" panose="020B0004020202020204" pitchFamily="34" charset="0"/>
                <a:cs typeface="Times New Roman" panose="02020603050405020304" pitchFamily="18" charset="0"/>
              </a:rPr>
              <a:t> etc. </a:t>
            </a:r>
            <a:endPar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0000"/>
              </a:lnSpc>
            </a:pPr>
            <a:r>
              <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Think what you want to casting director or potential employer to see</a:t>
            </a:r>
            <a:r>
              <a:rPr lang="en-GB" kern="100" dirty="0">
                <a:solidFill>
                  <a:schemeClr val="tx1">
                    <a:lumMod val="85000"/>
                    <a:lumOff val="15000"/>
                  </a:schemeClr>
                </a:solidFill>
                <a:latin typeface="Aptos" panose="020B0004020202020204" pitchFamily="34" charset="0"/>
                <a:ea typeface="Aptos" panose="020B0004020202020204" pitchFamily="34" charset="0"/>
                <a:cs typeface="Times New Roman" panose="02020603050405020304" pitchFamily="18" charset="0"/>
              </a:rPr>
              <a:t> </a:t>
            </a:r>
            <a:r>
              <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and then consider how you can capture that. </a:t>
            </a:r>
          </a:p>
          <a:p>
            <a:pPr>
              <a:lnSpc>
                <a:spcPct val="100000"/>
              </a:lnSpc>
            </a:pPr>
            <a:r>
              <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Consider your casting.</a:t>
            </a:r>
          </a:p>
          <a:p>
            <a:pPr>
              <a:lnSpc>
                <a:spcPct val="100000"/>
              </a:lnSpc>
            </a:pPr>
            <a:r>
              <a:rPr lang="en-GB"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Find some examples that you are drawn to to use as reference as you prepare.</a:t>
            </a:r>
          </a:p>
          <a:p>
            <a:pPr marL="0" indent="0">
              <a:lnSpc>
                <a:spcPct val="100000"/>
              </a:lnSpc>
              <a:buNone/>
            </a:pPr>
            <a:endParaRPr lang="en-GB" kern="100" dirty="0">
              <a:solidFill>
                <a:schemeClr val="tx1">
                  <a:lumMod val="85000"/>
                  <a:lumOff val="15000"/>
                </a:schemeClr>
              </a:solidFill>
              <a:latin typeface="Aptos" panose="020B0004020202020204" pitchFamily="34" charset="0"/>
              <a:ea typeface="Aptos" panose="020B0004020202020204" pitchFamily="34" charset="0"/>
              <a:cs typeface="Times New Roman" panose="02020603050405020304" pitchFamily="18" charset="0"/>
            </a:endParaRPr>
          </a:p>
          <a:p>
            <a:pPr marL="0" indent="0">
              <a:lnSpc>
                <a:spcPct val="100000"/>
              </a:lnSpc>
              <a:buNone/>
            </a:pPr>
            <a:r>
              <a:rPr lang="en-GB" kern="100" dirty="0">
                <a:solidFill>
                  <a:schemeClr val="tx1">
                    <a:lumMod val="85000"/>
                    <a:lumOff val="15000"/>
                  </a:schemeClr>
                </a:solidFill>
                <a:latin typeface="Aptos" panose="020B0004020202020204" pitchFamily="34" charset="0"/>
                <a:ea typeface="Aptos" panose="020B0004020202020204" pitchFamily="34" charset="0"/>
                <a:cs typeface="Times New Roman" panose="02020603050405020304" pitchFamily="18" charset="0"/>
                <a:sym typeface="Wingdings" pitchFamily="2" charset="2"/>
              </a:rPr>
              <a:t>   </a:t>
            </a:r>
            <a:r>
              <a:rPr lang="en-GB" sz="18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sym typeface="Wingdings" pitchFamily="2" charset="2"/>
              </a:rPr>
              <a:t> HAPPY TO HELP – ASK US FOR ADVICE. </a:t>
            </a:r>
            <a:endParaRPr lang="en-GB" sz="18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pic>
        <p:nvPicPr>
          <p:cNvPr id="7" name="Graphic 6" descr="Welder">
            <a:extLst>
              <a:ext uri="{FF2B5EF4-FFF2-40B4-BE49-F238E27FC236}">
                <a16:creationId xmlns:a16="http://schemas.microsoft.com/office/drawing/2014/main" id="{A69199B3-4C66-E2F2-B09A-982B847902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99261" y="1619392"/>
            <a:ext cx="3217333" cy="3217333"/>
          </a:xfrm>
          <a:prstGeom prst="rect">
            <a:avLst/>
          </a:prstGeom>
        </p:spPr>
      </p:pic>
    </p:spTree>
    <p:extLst>
      <p:ext uri="{BB962C8B-B14F-4D97-AF65-F5344CB8AC3E}">
        <p14:creationId xmlns:p14="http://schemas.microsoft.com/office/powerpoint/2010/main" val="2186384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D2233-DF2B-7138-D945-D074227F2448}"/>
              </a:ext>
            </a:extLst>
          </p:cNvPr>
          <p:cNvSpPr>
            <a:spLocks noGrp="1"/>
          </p:cNvSpPr>
          <p:nvPr>
            <p:ph type="ctrTitle"/>
          </p:nvPr>
        </p:nvSpPr>
        <p:spPr>
          <a:xfrm>
            <a:off x="656880" y="1267744"/>
            <a:ext cx="5875694" cy="4504620"/>
          </a:xfrm>
        </p:spPr>
        <p:txBody>
          <a:bodyPr>
            <a:normAutofit/>
          </a:bodyPr>
          <a:lstStyle/>
          <a:p>
            <a:r>
              <a:rPr lang="en-US" sz="9600" dirty="0"/>
              <a:t>Sharing is caring.</a:t>
            </a:r>
          </a:p>
        </p:txBody>
      </p:sp>
      <p:sp>
        <p:nvSpPr>
          <p:cNvPr id="11" name="Freeform: Shape 10">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een dialogue boxes">
            <a:extLst>
              <a:ext uri="{FF2B5EF4-FFF2-40B4-BE49-F238E27FC236}">
                <a16:creationId xmlns:a16="http://schemas.microsoft.com/office/drawing/2014/main" id="{4DC1148D-3988-C30B-8BC7-27B3F1587195}"/>
              </a:ext>
            </a:extLst>
          </p:cNvPr>
          <p:cNvPicPr>
            <a:picLocks noChangeAspect="1"/>
          </p:cNvPicPr>
          <p:nvPr/>
        </p:nvPicPr>
        <p:blipFill>
          <a:blip r:embed="rId2"/>
          <a:srcRect l="15023" r="20853" b="2"/>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122052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70AE-FCF6-3102-CC65-9431695F8DB6}"/>
              </a:ext>
            </a:extLst>
          </p:cNvPr>
          <p:cNvSpPr>
            <a:spLocks noGrp="1"/>
          </p:cNvSpPr>
          <p:nvPr>
            <p:ph type="title"/>
          </p:nvPr>
        </p:nvSpPr>
        <p:spPr>
          <a:xfrm>
            <a:off x="1251679" y="645107"/>
            <a:ext cx="3384329" cy="1640894"/>
          </a:xfrm>
        </p:spPr>
        <p:txBody>
          <a:bodyPr anchor="t">
            <a:normAutofit/>
          </a:bodyPr>
          <a:lstStyle/>
          <a:p>
            <a:r>
              <a:rPr lang="en-US" sz="4000"/>
              <a:t>Final thought….</a:t>
            </a:r>
          </a:p>
        </p:txBody>
      </p:sp>
      <p:sp>
        <p:nvSpPr>
          <p:cNvPr id="3" name="Content Placeholder 2">
            <a:extLst>
              <a:ext uri="{FF2B5EF4-FFF2-40B4-BE49-F238E27FC236}">
                <a16:creationId xmlns:a16="http://schemas.microsoft.com/office/drawing/2014/main" id="{E38D8F47-0228-3972-9B0C-53707E69CD3B}"/>
              </a:ext>
            </a:extLst>
          </p:cNvPr>
          <p:cNvSpPr>
            <a:spLocks noGrp="1"/>
          </p:cNvSpPr>
          <p:nvPr>
            <p:ph idx="1"/>
          </p:nvPr>
        </p:nvSpPr>
        <p:spPr>
          <a:xfrm>
            <a:off x="1251679" y="2298310"/>
            <a:ext cx="3384330" cy="3940844"/>
          </a:xfrm>
        </p:spPr>
        <p:txBody>
          <a:bodyPr>
            <a:normAutofit/>
          </a:bodyPr>
          <a:lstStyle/>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Aptos" panose="020B0004020202020204" pitchFamily="34" charset="0"/>
                <a:ea typeface="Aptos" panose="020B0004020202020204" pitchFamily="34" charset="0"/>
                <a:cs typeface="Times New Roman" panose="02020603050405020304" pitchFamily="18" charset="0"/>
              </a:rPr>
              <a:t>You are the leader of your 15 min slot. </a:t>
            </a:r>
          </a:p>
          <a:p>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Aptos" panose="020B0004020202020204" pitchFamily="34" charset="0"/>
                <a:ea typeface="Aptos" panose="020B0004020202020204" pitchFamily="34" charset="0"/>
                <a:cs typeface="Times New Roman" panose="02020603050405020304" pitchFamily="18" charset="0"/>
              </a:rPr>
              <a:t>Come in calm, come in prepared and come with a plan. </a:t>
            </a:r>
          </a:p>
          <a:p>
            <a:pPr marL="0" indent="0">
              <a:buNone/>
            </a:pPr>
            <a:endParaRPr lang="en-US" dirty="0"/>
          </a:p>
        </p:txBody>
      </p:sp>
      <p:pic>
        <p:nvPicPr>
          <p:cNvPr id="9218" name="Picture 2" descr="Seren Vickers (@SerenVickers) / X">
            <a:extLst>
              <a:ext uri="{FF2B5EF4-FFF2-40B4-BE49-F238E27FC236}">
                <a16:creationId xmlns:a16="http://schemas.microsoft.com/office/drawing/2014/main" id="{3923564B-3669-5FE1-36F4-BBD164FADE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6697"/>
          <a:stretch/>
        </p:blipFill>
        <p:spPr bwMode="auto">
          <a:xfrm>
            <a:off x="5279480" y="645107"/>
            <a:ext cx="5995449" cy="5594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27676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
  <TotalTime>1223</TotalTime>
  <Words>1280</Words>
  <Application>Microsoft Macintosh PowerPoint</Application>
  <PresentationFormat>Widescreen</PresentationFormat>
  <Paragraphs>79</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Gill Sans MT</vt:lpstr>
      <vt:lpstr>Impact</vt:lpstr>
      <vt:lpstr>var(--font-work-sans)</vt:lpstr>
      <vt:lpstr>Wingdings</vt:lpstr>
      <vt:lpstr>Badge</vt:lpstr>
      <vt:lpstr>Headshots: How to! </vt:lpstr>
      <vt:lpstr>To consider…</vt:lpstr>
      <vt:lpstr>General headshot advice</vt:lpstr>
      <vt:lpstr>Checklist:  (a very short one!)</vt:lpstr>
      <vt:lpstr>(Headshot shoot &amp;)  headshots taken by yourself.</vt:lpstr>
      <vt:lpstr>before…</vt:lpstr>
      <vt:lpstr>PowerPoint Presentation</vt:lpstr>
      <vt:lpstr>During…</vt:lpstr>
      <vt:lpstr>PowerPoint Presentation</vt:lpstr>
      <vt:lpstr>After…</vt:lpstr>
      <vt:lpstr>PowerPoint Presentation</vt:lpstr>
      <vt:lpstr>For showcase!</vt:lpstr>
      <vt:lpstr>- For use in the program for showcase  - For use in the showcase video  - For use on your professional social media accounts</vt:lpstr>
      <vt:lpstr>Parameters in which we are working:</vt:lpstr>
      <vt:lpstr>Examples of traditional  headshots. </vt:lpstr>
      <vt:lpstr>Framing    focus  lighting</vt:lpstr>
      <vt:lpstr>Examples of non-traditional  headshots.</vt:lpstr>
      <vt:lpstr>Framing    focus  lighting</vt:lpstr>
      <vt:lpstr>With all that in mind…</vt:lpstr>
      <vt:lpstr>Over to you!</vt:lpstr>
      <vt:lpstr> Individually or in pairs:</vt:lpstr>
      <vt:lpstr>Individual planning time</vt:lpstr>
      <vt:lpstr>Sharing is caring.</vt:lpstr>
      <vt:lpstr>Final thought….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Vickers</dc:creator>
  <cp:lastModifiedBy>Seren Vickers</cp:lastModifiedBy>
  <cp:revision>8</cp:revision>
  <dcterms:created xsi:type="dcterms:W3CDTF">2025-01-23T12:52:10Z</dcterms:created>
  <dcterms:modified xsi:type="dcterms:W3CDTF">2025-01-29T11:29:38Z</dcterms:modified>
</cp:coreProperties>
</file>