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07472-B5B1-4BEB-9F55-4D7E0F25AD73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0558A-2ABE-4BB2-A203-7BA18449B6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73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AA512-06C9-44C4-8B69-988670AA0CD5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66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F5DB0-3511-4ACF-9035-E30B25F0DD52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7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FB5E7-44EB-4B60-B67B-829F7297B67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693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CFDF1-2207-49DD-A75A-96CE9C95554A}" type="datetime1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27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FCCD-AF5C-43B9-B3E8-AA31D26ABE6B}" type="datetime1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071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2A23-96D2-4E79-8235-2E5F0176BC92}" type="datetime1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60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66A4-55A1-477A-B82D-F03CDE776929}" type="datetime1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35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4FDEE-D6DB-4226-B8B4-CF22A562700D}" type="datetime1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728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A1585-6F07-4A8F-87E8-F290EA652979}" type="datetime1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60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00657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582880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62763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109480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4521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BD70-39E9-4312-8698-2EAA9F018F79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555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27C08-39BD-4D56-B7E6-EE266C61AB06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134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9AEF0-33BF-4F1D-9DF3-187DD6C00BFE}" type="datetime1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AF3819-2D8E-458A-A9A8-3DD1D85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60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riticalthinking.org/pages/our-conception-of-critical-thinking/41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riticalthinking.org/pages/our-conception-of-critical-thinking/41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3968B09-6FF1-47D3-A2DF-4967F1E38D78}"/>
              </a:ext>
            </a:extLst>
          </p:cNvPr>
          <p:cNvSpPr txBox="1"/>
          <p:nvPr/>
        </p:nvSpPr>
        <p:spPr>
          <a:xfrm>
            <a:off x="185530" y="183730"/>
            <a:ext cx="3445565" cy="24314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endParaRPr lang="en-GB" sz="1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gwefan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benodol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www.criticalthinking .org  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dyfynnu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‘What is critical thinking? </a:t>
            </a:r>
          </a:p>
          <a:p>
            <a:pPr algn="just"/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Critical thinking is that mode of thinking — about any subject, content, or problem — in which the thinker improves the quality of his or her thinking by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skillfully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analyzing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assessing, and reconstructing it. Critical thinking is self-directed, self-disciplined, self-monitored, and self-corrective thinking. </a:t>
            </a:r>
          </a:p>
          <a:p>
            <a:pPr algn="just"/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https://www.criticalthinking.org/pages/our-conception-of-critical-thinking/411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22A3DD-83F0-4E0F-A254-1148D302B239}"/>
              </a:ext>
            </a:extLst>
          </p:cNvPr>
          <p:cNvSpPr txBox="1"/>
          <p:nvPr/>
        </p:nvSpPr>
        <p:spPr>
          <a:xfrm>
            <a:off x="7430189" y="135791"/>
            <a:ext cx="4523272" cy="65864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</a:rPr>
              <a:t>cynnal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u="sng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myfyriwr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mynychu'r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brifysgol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lawer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ddarlithoedd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Pan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fyddwch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chi'n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mynychu'r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uwchradd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penderfyniad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hun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rydych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chi am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astudio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GCSES. Pan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myfyriwr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nhw'n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lawr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rhoi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gwell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ddarlith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neu'r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pwnc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ysgrifennu'r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ddweud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gair am air,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hynny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gallwch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weld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glerigion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ydynt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nac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pwyntiau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enwau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damcaniaethwyr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byddant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mynd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crynhoi'r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gallant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gofio.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Fodd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bynnag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gall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dibynnu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ysgrifennwyd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darlithoedd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stratergie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gwael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effeithlon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bwrw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ymlaen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bellach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enghreifftiau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wahanol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ddulliau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gallai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well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nag un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cyfiawn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ddibynnu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un.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ganddyn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i'w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phwnc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draethawd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Gwefannau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jornals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gwefannau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e-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lyfrau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erthyglau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papurau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darlithoedd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teledu a radio.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darlithoedd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wersi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ganddyn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ddealltwriaeth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chydnabod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nhw'n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ymchwilio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iddo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nes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ail-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bynciau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tebyg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awdur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meddwl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beirniadol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myfyriol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gweld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pha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ran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chynnal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Godfrey (2013)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unigolyn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a'i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gysylltu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meddyliau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â'r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syniad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gwreiddiol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haws. Mae Godfrey (2013)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cydnabod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wrthym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chymerwch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pan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gallai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hawdd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colli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elfennau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proses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feddwl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feirniadol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felly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ganddynt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ddealltwriaeth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annibynnol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Mae Godfrey (2013)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nodi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person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eiriau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hun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aralleirio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Godfrey (2013)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rhoi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awgrymiadau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testun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crynhoi'r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crynodeb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hun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tynnu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sylw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chymryd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wahân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anodiad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dudalen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36E5C7-0C7A-4ABE-BA17-1215CFBE84B9}"/>
              </a:ext>
            </a:extLst>
          </p:cNvPr>
          <p:cNvSpPr txBox="1"/>
          <p:nvPr/>
        </p:nvSpPr>
        <p:spPr>
          <a:xfrm>
            <a:off x="4037633" y="135791"/>
            <a:ext cx="3339548" cy="618630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fyddwch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chi'n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cynllunio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trefnu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pan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fyddwch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eisiau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gwario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weithgaredd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faint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nhw'n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gynhyrchiol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gyda'u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asesiadau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darlithoedd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a'u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lleoliadau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ennill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ganolbwyntio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ymchwilio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chwblhau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asesiadau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lawer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strategaethau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Efallai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chael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hi'n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anodd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cadw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fyny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â'u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rheolaeth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gall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ymrwymiadau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er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teulu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ffrindiau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lleoliadau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digon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hastudiaethau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ffactor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mawr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sefydliad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Barnes (1994)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agwedd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bwysicaf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person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modd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Cottrell (2003)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cytuno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person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adnodd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pwysig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Cottrell (2003)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awgrymu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dylai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person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aros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rywbeth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er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tegell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ferwi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ailadrodd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feddwl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gallent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wella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Cottrell (2003)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awgrymu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cadw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nodiadau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Mae Cottrell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awgrym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cywirdeb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datblygedig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meddwl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beirniadol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dyddiadur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gynllunydd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gyda'ch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ddiwallu'ch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Cottrell (2003) a Barnes (1994)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dyddiadur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gynlluniwr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dydd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terfynau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 bod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blaenoriaethau'n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nodi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oreder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anfarwoldeb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dasg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GB" sz="1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8C6247-E6E4-4E89-8B5C-978BA0B68CF5}"/>
              </a:ext>
            </a:extLst>
          </p:cNvPr>
          <p:cNvSpPr txBox="1"/>
          <p:nvPr/>
        </p:nvSpPr>
        <p:spPr>
          <a:xfrm>
            <a:off x="238539" y="4582660"/>
            <a:ext cx="3339548" cy="2769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</a:rPr>
              <a:t>Myfyriol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653897-2AE5-4FCB-A97A-E1FDBFFA9311}"/>
              </a:ext>
            </a:extLst>
          </p:cNvPr>
          <p:cNvSpPr txBox="1"/>
          <p:nvPr/>
        </p:nvSpPr>
        <p:spPr>
          <a:xfrm>
            <a:off x="238539" y="4998375"/>
            <a:ext cx="333954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</a:rPr>
              <a:t>Casgliad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35892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C4A4B-A6D7-4C9D-A653-A8325F7C0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BA99E-2043-48A2-A3D7-20FC9C4E3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https://www.criticalthinking.org/pages/our-conception-of-critical-thinking/411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016515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4F8B426A30F4D89225E7C19967DB8" ma:contentTypeVersion="4" ma:contentTypeDescription="Create a new document." ma:contentTypeScope="" ma:versionID="0ba9ce921488db730dae64ddc385519f">
  <xsd:schema xmlns:xsd="http://www.w3.org/2001/XMLSchema" xmlns:xs="http://www.w3.org/2001/XMLSchema" xmlns:p="http://schemas.microsoft.com/office/2006/metadata/properties" xmlns:ns3="0129b9fd-52ee-4735-801a-8d39556133ce" targetNamespace="http://schemas.microsoft.com/office/2006/metadata/properties" ma:root="true" ma:fieldsID="95eabed0a391f517a4b15b65fc7129f8" ns3:_="">
    <xsd:import namespace="0129b9fd-52ee-4735-801a-8d39556133c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29b9fd-52ee-4735-801a-8d39556133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42066C-18BC-4295-9360-54C252C1AD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29b9fd-52ee-4735-801a-8d39556133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CB87D6-B779-40B3-9277-D1BD6C7614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90797D-101C-466F-A910-7EC43F5C7A48}">
  <ds:schemaRefs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0129b9fd-52ee-4735-801a-8d39556133ce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10413</TotalTime>
  <Words>923</Words>
  <Application>Microsoft Office PowerPoint</Application>
  <PresentationFormat>Widescreen</PresentationFormat>
  <Paragraphs>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PowerPoint Presentation</vt:lpstr>
      <vt:lpstr>References.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Kacey Jayne Richards (1902462)</dc:creator>
  <cp:lastModifiedBy>Kacey Jayne Richards (1902462)</cp:lastModifiedBy>
  <cp:revision>12</cp:revision>
  <dcterms:created xsi:type="dcterms:W3CDTF">2021-09-12T10:30:59Z</dcterms:created>
  <dcterms:modified xsi:type="dcterms:W3CDTF">2021-09-20T16:44:07Z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0x010100B834F8B426A30F4D89225E7C19967DB8</vt:lpwstr>
  </property>
</Properties>
</file>