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2C339A-2A16-4468-9935-DBB5906C9815}" v="255" dt="2022-11-17T18:15:38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Tucan" userId="ff85e814cd05391d" providerId="LiveId" clId="{C62C339A-2A16-4468-9935-DBB5906C9815}"/>
    <pc:docChg chg="undo redo custSel addSld delSld modSld addSection delSection">
      <pc:chgData name="Natalia Tucan" userId="ff85e814cd05391d" providerId="LiveId" clId="{C62C339A-2A16-4468-9935-DBB5906C9815}" dt="2022-11-17T20:16:40.333" v="1552" actId="2711"/>
      <pc:docMkLst>
        <pc:docMk/>
      </pc:docMkLst>
      <pc:sldChg chg="addSp delSp modSp new del mod">
        <pc:chgData name="Natalia Tucan" userId="ff85e814cd05391d" providerId="LiveId" clId="{C62C339A-2A16-4468-9935-DBB5906C9815}" dt="2022-11-17T11:22:18.367" v="6" actId="47"/>
        <pc:sldMkLst>
          <pc:docMk/>
          <pc:sldMk cId="677828532" sldId="256"/>
        </pc:sldMkLst>
        <pc:spChg chg="del">
          <ac:chgData name="Natalia Tucan" userId="ff85e814cd05391d" providerId="LiveId" clId="{C62C339A-2A16-4468-9935-DBB5906C9815}" dt="2022-11-17T11:18:33.044" v="1" actId="478"/>
          <ac:spMkLst>
            <pc:docMk/>
            <pc:sldMk cId="677828532" sldId="256"/>
            <ac:spMk id="2" creationId="{F69D2123-12F5-321C-110B-11B6651F099D}"/>
          </ac:spMkLst>
        </pc:spChg>
        <pc:spChg chg="del">
          <ac:chgData name="Natalia Tucan" userId="ff85e814cd05391d" providerId="LiveId" clId="{C62C339A-2A16-4468-9935-DBB5906C9815}" dt="2022-11-17T11:18:33.044" v="1" actId="478"/>
          <ac:spMkLst>
            <pc:docMk/>
            <pc:sldMk cId="677828532" sldId="256"/>
            <ac:spMk id="3" creationId="{E61DC526-6472-BC17-F17E-2407ECFFB3FE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7" creationId="{488A8C5B-D265-D579-2817-A9F5C948BE1E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8" creationId="{0A0593A7-26E9-7D3E-46CB-3199E346FF40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9" creationId="{22D8ABFE-C1D8-178B-0132-0E3A509945BC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0" creationId="{245F06C6-A97F-8599-F961-98A55729333B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1" creationId="{E4FE0B86-9249-7E3D-66DF-83D043145221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2" creationId="{5230BF6B-8553-268D-34BE-527926C24931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3" creationId="{1CB6C5A1-1F35-6E65-E9D1-94C9A2093544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4" creationId="{8E82BB0F-D18B-33EB-68D6-85559F93DF64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5" creationId="{246A1AD5-421E-609D-0918-A6A344CB2CB5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6" creationId="{2A36D0C0-5F82-65D8-D3D0-E34EC367E81E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7" creationId="{C2492CD3-286C-E863-D7D5-B1806C11B7E2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8" creationId="{926EBAE8-EAC7-561C-4F36-10FB8470298B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19" creationId="{97417E1E-3F9B-1CDC-C24F-9399778DECB2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1" creationId="{32A13A23-32C8-22DC-185A-8758B380E2A3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2" creationId="{92E83FCB-E0DF-BC32-F04B-661619F64240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3" creationId="{C7C993B3-716E-0BA0-58C1-DB7956422374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4" creationId="{BCB1FFE3-011C-325B-3EDF-F995A954655F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5" creationId="{FF3B5C28-AAA8-29EF-A802-B7C0DA82AB48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6" creationId="{F0C80681-7EC9-85E0-8524-7764E62165FF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7" creationId="{0B2D11E3-FEBC-8173-9345-5E5CB19ADFBC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28" creationId="{4326F208-69CD-6D3B-89BC-A4DFDB906A8E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0" creationId="{9B0C2D9F-8891-43FA-6AE8-C76D365DEAB5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1" creationId="{26EF8D74-C6B3-7BCF-B555-6B8DA1E57C9E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2" creationId="{1186663E-362B-C0F2-9787-9761E932F928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3" creationId="{152F99BD-7C7D-7995-6A61-429D18D30DE5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5" creationId="{FABA6203-B432-535F-06CC-741D97775FDA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6" creationId="{60CBB260-7090-A626-08E3-151219C85A2A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7" creationId="{B17681D3-8401-964C-3FE1-EDB538AA48C1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38" creationId="{7E4DAC33-2546-DE31-7AF3-48F3395C4D67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0" creationId="{ED4BB124-D54D-7D25-EF2D-408456A0C09A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1" creationId="{67528499-5424-C7C2-1B03-CF558B712BD5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2" creationId="{9D66B600-8C2B-7D38-5598-64A79785F51B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3" creationId="{4CD38BA2-F5F9-3132-B6AD-0AAA5A2D8AA4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4" creationId="{11177354-F69E-C59B-1DA7-843C5E7395CF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5" creationId="{8634351D-B322-3362-28C1-6825C0E59C35}"/>
          </ac:spMkLst>
        </pc:spChg>
        <pc:spChg chg="mod">
          <ac:chgData name="Natalia Tucan" userId="ff85e814cd05391d" providerId="LiveId" clId="{C62C339A-2A16-4468-9935-DBB5906C9815}" dt="2022-11-17T11:22:10.468" v="5" actId="27803"/>
          <ac:spMkLst>
            <pc:docMk/>
            <pc:sldMk cId="677828532" sldId="256"/>
            <ac:spMk id="46" creationId="{E1E4B0B1-3704-E092-AE81-D163D00F4B81}"/>
          </ac:spMkLst>
        </pc:spChg>
        <pc:grpChg chg="add del mod">
          <ac:chgData name="Natalia Tucan" userId="ff85e814cd05391d" providerId="LiveId" clId="{C62C339A-2A16-4468-9935-DBB5906C9815}" dt="2022-11-17T11:22:10.468" v="5" actId="27803"/>
          <ac:grpSpMkLst>
            <pc:docMk/>
            <pc:sldMk cId="677828532" sldId="256"/>
            <ac:grpSpMk id="6" creationId="{284E7EAD-6C64-C5E3-90EF-146B575BE881}"/>
          </ac:grpSpMkLst>
        </pc:grpChg>
        <pc:grpChg chg="mod">
          <ac:chgData name="Natalia Tucan" userId="ff85e814cd05391d" providerId="LiveId" clId="{C62C339A-2A16-4468-9935-DBB5906C9815}" dt="2022-11-17T11:22:10.468" v="5" actId="27803"/>
          <ac:grpSpMkLst>
            <pc:docMk/>
            <pc:sldMk cId="677828532" sldId="256"/>
            <ac:grpSpMk id="20" creationId="{EBBF08C8-6634-0198-7739-3B7A2C4CAF63}"/>
          </ac:grpSpMkLst>
        </pc:grpChg>
        <pc:grpChg chg="mod">
          <ac:chgData name="Natalia Tucan" userId="ff85e814cd05391d" providerId="LiveId" clId="{C62C339A-2A16-4468-9935-DBB5906C9815}" dt="2022-11-17T11:22:10.468" v="5" actId="27803"/>
          <ac:grpSpMkLst>
            <pc:docMk/>
            <pc:sldMk cId="677828532" sldId="256"/>
            <ac:grpSpMk id="29" creationId="{7A6902CA-0410-AAF6-2526-102AF20B9BC3}"/>
          </ac:grpSpMkLst>
        </pc:grpChg>
        <pc:grpChg chg="mod">
          <ac:chgData name="Natalia Tucan" userId="ff85e814cd05391d" providerId="LiveId" clId="{C62C339A-2A16-4468-9935-DBB5906C9815}" dt="2022-11-17T11:22:10.468" v="5" actId="27803"/>
          <ac:grpSpMkLst>
            <pc:docMk/>
            <pc:sldMk cId="677828532" sldId="256"/>
            <ac:grpSpMk id="34" creationId="{23D0C050-FEE8-C94E-E568-D5142BD09627}"/>
          </ac:grpSpMkLst>
        </pc:grpChg>
        <pc:grpChg chg="mod">
          <ac:chgData name="Natalia Tucan" userId="ff85e814cd05391d" providerId="LiveId" clId="{C62C339A-2A16-4468-9935-DBB5906C9815}" dt="2022-11-17T11:22:10.468" v="5" actId="27803"/>
          <ac:grpSpMkLst>
            <pc:docMk/>
            <pc:sldMk cId="677828532" sldId="256"/>
            <ac:grpSpMk id="39" creationId="{C5FDAF43-48C8-2E59-54B3-041C26D05CEA}"/>
          </ac:grpSpMkLst>
        </pc:grpChg>
        <pc:picChg chg="add del mod">
          <ac:chgData name="Natalia Tucan" userId="ff85e814cd05391d" providerId="LiveId" clId="{C62C339A-2A16-4468-9935-DBB5906C9815}" dt="2022-11-17T11:22:10.468" v="5" actId="27803"/>
          <ac:picMkLst>
            <pc:docMk/>
            <pc:sldMk cId="677828532" sldId="256"/>
            <ac:picMk id="5" creationId="{BCED092D-FC2F-B31E-60F2-8522F49B576F}"/>
          </ac:picMkLst>
        </pc:picChg>
      </pc:sldChg>
      <pc:sldChg chg="addSp delSp modSp new del mod setBg">
        <pc:chgData name="Natalia Tucan" userId="ff85e814cd05391d" providerId="LiveId" clId="{C62C339A-2A16-4468-9935-DBB5906C9815}" dt="2022-11-17T11:56:26.676" v="39" actId="47"/>
        <pc:sldMkLst>
          <pc:docMk/>
          <pc:sldMk cId="4045784667" sldId="256"/>
        </pc:sldMkLst>
        <pc:spChg chg="del">
          <ac:chgData name="Natalia Tucan" userId="ff85e814cd05391d" providerId="LiveId" clId="{C62C339A-2A16-4468-9935-DBB5906C9815}" dt="2022-11-17T11:30:39.668" v="16" actId="478"/>
          <ac:spMkLst>
            <pc:docMk/>
            <pc:sldMk cId="4045784667" sldId="256"/>
            <ac:spMk id="2" creationId="{3DB9FFC7-DC07-12FC-9528-8415E3B58A04}"/>
          </ac:spMkLst>
        </pc:spChg>
        <pc:spChg chg="del">
          <ac:chgData name="Natalia Tucan" userId="ff85e814cd05391d" providerId="LiveId" clId="{C62C339A-2A16-4468-9935-DBB5906C9815}" dt="2022-11-17T11:30:39.668" v="16" actId="478"/>
          <ac:spMkLst>
            <pc:docMk/>
            <pc:sldMk cId="4045784667" sldId="256"/>
            <ac:spMk id="3" creationId="{99168F17-08DF-A700-E409-E4599372CFB0}"/>
          </ac:spMkLst>
        </pc:spChg>
        <pc:spChg chg="add del">
          <ac:chgData name="Natalia Tucan" userId="ff85e814cd05391d" providerId="LiveId" clId="{C62C339A-2A16-4468-9935-DBB5906C9815}" dt="2022-11-17T11:34:42.700" v="23" actId="26606"/>
          <ac:spMkLst>
            <pc:docMk/>
            <pc:sldMk cId="4045784667" sldId="256"/>
            <ac:spMk id="18" creationId="{EA518CE4-E4D4-4D8A-980F-6D692AC96949}"/>
          </ac:spMkLst>
        </pc:spChg>
        <pc:spChg chg="add del">
          <ac:chgData name="Natalia Tucan" userId="ff85e814cd05391d" providerId="LiveId" clId="{C62C339A-2A16-4468-9935-DBB5906C9815}" dt="2022-11-17T11:34:42.700" v="23" actId="26606"/>
          <ac:spMkLst>
            <pc:docMk/>
            <pc:sldMk cId="4045784667" sldId="256"/>
            <ac:spMk id="20" creationId="{F82BF3E2-EB0E-40D6-8835-2367A5316CA4}"/>
          </ac:spMkLst>
        </pc:spChg>
        <pc:spChg chg="add del">
          <ac:chgData name="Natalia Tucan" userId="ff85e814cd05391d" providerId="LiveId" clId="{C62C339A-2A16-4468-9935-DBB5906C9815}" dt="2022-11-17T11:34:42.700" v="23" actId="26606"/>
          <ac:spMkLst>
            <pc:docMk/>
            <pc:sldMk cId="4045784667" sldId="256"/>
            <ac:spMk id="22" creationId="{481E86DD-89E6-42B2-8675-84B7C56BFF7D}"/>
          </ac:spMkLst>
        </pc:spChg>
        <pc:spChg chg="add del">
          <ac:chgData name="Natalia Tucan" userId="ff85e814cd05391d" providerId="LiveId" clId="{C62C339A-2A16-4468-9935-DBB5906C9815}" dt="2022-11-17T11:35:19.610" v="25" actId="26606"/>
          <ac:spMkLst>
            <pc:docMk/>
            <pc:sldMk cId="4045784667" sldId="256"/>
            <ac:spMk id="24" creationId="{4676BFEE-E63A-42A3-87D5-FD65694B70BA}"/>
          </ac:spMkLst>
        </pc:spChg>
        <pc:picChg chg="add mod ord">
          <ac:chgData name="Natalia Tucan" userId="ff85e814cd05391d" providerId="LiveId" clId="{C62C339A-2A16-4468-9935-DBB5906C9815}" dt="2022-11-17T11:35:37.722" v="28" actId="26606"/>
          <ac:picMkLst>
            <pc:docMk/>
            <pc:sldMk cId="4045784667" sldId="256"/>
            <ac:picMk id="5" creationId="{FB220DAA-1266-89FF-EC02-3D3CA0945228}"/>
          </ac:picMkLst>
        </pc:picChg>
        <pc:picChg chg="add mod ord">
          <ac:chgData name="Natalia Tucan" userId="ff85e814cd05391d" providerId="LiveId" clId="{C62C339A-2A16-4468-9935-DBB5906C9815}" dt="2022-11-17T11:35:37.722" v="28" actId="26606"/>
          <ac:picMkLst>
            <pc:docMk/>
            <pc:sldMk cId="4045784667" sldId="256"/>
            <ac:picMk id="7" creationId="{13528259-30ED-0D12-05E1-4E2D0D3C403B}"/>
          </ac:picMkLst>
        </pc:picChg>
        <pc:picChg chg="add mod ord">
          <ac:chgData name="Natalia Tucan" userId="ff85e814cd05391d" providerId="LiveId" clId="{C62C339A-2A16-4468-9935-DBB5906C9815}" dt="2022-11-17T11:35:37.722" v="28" actId="26606"/>
          <ac:picMkLst>
            <pc:docMk/>
            <pc:sldMk cId="4045784667" sldId="256"/>
            <ac:picMk id="9" creationId="{ABA56BDC-82E1-C63A-C24E-47E588A9396C}"/>
          </ac:picMkLst>
        </pc:picChg>
        <pc:picChg chg="add mod ord">
          <ac:chgData name="Natalia Tucan" userId="ff85e814cd05391d" providerId="LiveId" clId="{C62C339A-2A16-4468-9935-DBB5906C9815}" dt="2022-11-17T11:35:37.722" v="28" actId="26606"/>
          <ac:picMkLst>
            <pc:docMk/>
            <pc:sldMk cId="4045784667" sldId="256"/>
            <ac:picMk id="11" creationId="{F88525C6-EDB8-4AF1-7BAF-A1DE4DB804CA}"/>
          </ac:picMkLst>
        </pc:picChg>
        <pc:picChg chg="add mod ord">
          <ac:chgData name="Natalia Tucan" userId="ff85e814cd05391d" providerId="LiveId" clId="{C62C339A-2A16-4468-9935-DBB5906C9815}" dt="2022-11-17T11:35:37.722" v="28" actId="26606"/>
          <ac:picMkLst>
            <pc:docMk/>
            <pc:sldMk cId="4045784667" sldId="256"/>
            <ac:picMk id="13" creationId="{9BD25F51-70BA-C8C8-8F0A-2515E15467D7}"/>
          </ac:picMkLst>
        </pc:picChg>
      </pc:sldChg>
      <pc:sldChg chg="addSp delSp modSp add del mod setBg">
        <pc:chgData name="Natalia Tucan" userId="ff85e814cd05391d" providerId="LiveId" clId="{C62C339A-2A16-4468-9935-DBB5906C9815}" dt="2022-11-17T12:11:44.151" v="62" actId="47"/>
        <pc:sldMkLst>
          <pc:docMk/>
          <pc:sldMk cId="504066645" sldId="257"/>
        </pc:sldMkLst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7" creationId="{F3060C83-F051-4F0E-ABAD-AA0DFC48B218}"/>
          </ac:spMkLst>
        </pc:spChg>
        <pc:spChg chg="add del">
          <ac:chgData name="Natalia Tucan" userId="ff85e814cd05391d" providerId="LiveId" clId="{C62C339A-2A16-4468-9935-DBB5906C9815}" dt="2022-11-17T12:10:51.752" v="50" actId="26606"/>
          <ac:spMkLst>
            <pc:docMk/>
            <pc:sldMk cId="504066645" sldId="257"/>
            <ac:spMk id="10" creationId="{42A4FC2C-047E-45A5-965D-8E1E3BF09BC6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12" creationId="{83C98ABE-055B-441F-B07E-44F97F083C39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14" creationId="{29FDB030-9B49-4CED-8CCD-4D99382388AC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16" creationId="{3783CA14-24A1-485C-8B30-D6A5D87987AD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18" creationId="{9A97C86A-04D6-40F7-AE84-31AB43E6A846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20" creationId="{FF9F2414-84E8-453E-B1F3-389FDE8192D9}"/>
          </ac:spMkLst>
        </pc:spChg>
        <pc:spChg chg="add del">
          <ac:chgData name="Natalia Tucan" userId="ff85e814cd05391d" providerId="LiveId" clId="{C62C339A-2A16-4468-9935-DBB5906C9815}" dt="2022-11-17T12:11:07.646" v="54" actId="26606"/>
          <ac:spMkLst>
            <pc:docMk/>
            <pc:sldMk cId="504066645" sldId="257"/>
            <ac:spMk id="22" creationId="{3ECA69A1-7536-43AC-85EF-C7106179F5ED}"/>
          </ac:spMkLst>
        </pc:spChg>
        <pc:picChg chg="add mod ord">
          <ac:chgData name="Natalia Tucan" userId="ff85e814cd05391d" providerId="LiveId" clId="{C62C339A-2A16-4468-9935-DBB5906C9815}" dt="2022-11-17T12:11:07.646" v="55" actId="26606"/>
          <ac:picMkLst>
            <pc:docMk/>
            <pc:sldMk cId="504066645" sldId="257"/>
            <ac:picMk id="3" creationId="{8D93FF72-D310-0FF9-276B-592D6FBD9E88}"/>
          </ac:picMkLst>
        </pc:picChg>
        <pc:picChg chg="add del mod">
          <ac:chgData name="Natalia Tucan" userId="ff85e814cd05391d" providerId="LiveId" clId="{C62C339A-2A16-4468-9935-DBB5906C9815}" dt="2022-11-17T12:11:34.547" v="61" actId="478"/>
          <ac:picMkLst>
            <pc:docMk/>
            <pc:sldMk cId="504066645" sldId="257"/>
            <ac:picMk id="5" creationId="{6FC700F1-A39F-4CAB-8DDD-2060DEE43E43}"/>
          </ac:picMkLst>
        </pc:picChg>
      </pc:sldChg>
      <pc:sldChg chg="addSp modSp new del">
        <pc:chgData name="Natalia Tucan" userId="ff85e814cd05391d" providerId="LiveId" clId="{C62C339A-2A16-4468-9935-DBB5906C9815}" dt="2022-11-17T11:29:44.908" v="12" actId="47"/>
        <pc:sldMkLst>
          <pc:docMk/>
          <pc:sldMk cId="3633467288" sldId="257"/>
        </pc:sldMkLst>
        <pc:picChg chg="add mod">
          <ac:chgData name="Natalia Tucan" userId="ff85e814cd05391d" providerId="LiveId" clId="{C62C339A-2A16-4468-9935-DBB5906C9815}" dt="2022-11-17T11:29:32.779" v="11"/>
          <ac:picMkLst>
            <pc:docMk/>
            <pc:sldMk cId="3633467288" sldId="257"/>
            <ac:picMk id="3" creationId="{AF7E8CC4-251B-55B6-0876-C2479BE68B54}"/>
          </ac:picMkLst>
        </pc:picChg>
      </pc:sldChg>
      <pc:sldChg chg="addSp delSp modSp add del mod setBg">
        <pc:chgData name="Natalia Tucan" userId="ff85e814cd05391d" providerId="LiveId" clId="{C62C339A-2A16-4468-9935-DBB5906C9815}" dt="2022-11-17T11:44:59.866" v="37" actId="47"/>
        <pc:sldMkLst>
          <pc:docMk/>
          <pc:sldMk cId="2004212977" sldId="258"/>
        </pc:sldMkLst>
        <pc:spChg chg="add">
          <ac:chgData name="Natalia Tucan" userId="ff85e814cd05391d" providerId="LiveId" clId="{C62C339A-2A16-4468-9935-DBB5906C9815}" dt="2022-11-17T11:40:57.117" v="36" actId="26606"/>
          <ac:spMkLst>
            <pc:docMk/>
            <pc:sldMk cId="2004212977" sldId="258"/>
            <ac:spMk id="14" creationId="{42A4FC2C-047E-45A5-965D-8E1E3BF09BC6}"/>
          </ac:spMkLst>
        </pc:spChg>
        <pc:picChg chg="add del mod">
          <ac:chgData name="Natalia Tucan" userId="ff85e814cd05391d" providerId="LiveId" clId="{C62C339A-2A16-4468-9935-DBB5906C9815}" dt="2022-11-17T11:38:45.573" v="32" actId="478"/>
          <ac:picMkLst>
            <pc:docMk/>
            <pc:sldMk cId="2004212977" sldId="258"/>
            <ac:picMk id="3" creationId="{488FB6E3-8909-CBFE-3F71-4594AE6B422D}"/>
          </ac:picMkLst>
        </pc:picChg>
        <pc:picChg chg="add del mod">
          <ac:chgData name="Natalia Tucan" userId="ff85e814cd05391d" providerId="LiveId" clId="{C62C339A-2A16-4468-9935-DBB5906C9815}" dt="2022-11-17T11:38:42.489" v="31" actId="478"/>
          <ac:picMkLst>
            <pc:docMk/>
            <pc:sldMk cId="2004212977" sldId="258"/>
            <ac:picMk id="5" creationId="{03A742DF-B232-CA72-1071-82BA4DBF83F1}"/>
          </ac:picMkLst>
        </pc:picChg>
        <pc:picChg chg="add del mod">
          <ac:chgData name="Natalia Tucan" userId="ff85e814cd05391d" providerId="LiveId" clId="{C62C339A-2A16-4468-9935-DBB5906C9815}" dt="2022-11-17T11:39:16.327" v="34" actId="478"/>
          <ac:picMkLst>
            <pc:docMk/>
            <pc:sldMk cId="2004212977" sldId="258"/>
            <ac:picMk id="7" creationId="{AB2395B9-2242-2BD4-4402-83207B00C015}"/>
          </ac:picMkLst>
        </pc:picChg>
        <pc:picChg chg="add mod">
          <ac:chgData name="Natalia Tucan" userId="ff85e814cd05391d" providerId="LiveId" clId="{C62C339A-2A16-4468-9935-DBB5906C9815}" dt="2022-11-17T11:40:57.117" v="36" actId="26606"/>
          <ac:picMkLst>
            <pc:docMk/>
            <pc:sldMk cId="2004212977" sldId="258"/>
            <ac:picMk id="9" creationId="{FC391BCF-0A4E-D857-CED4-29B33D88A07D}"/>
          </ac:picMkLst>
        </pc:picChg>
      </pc:sldChg>
      <pc:sldChg chg="addSp modSp add del mod setBg">
        <pc:chgData name="Natalia Tucan" userId="ff85e814cd05391d" providerId="LiveId" clId="{C62C339A-2A16-4468-9935-DBB5906C9815}" dt="2022-11-17T12:16:45.760" v="68" actId="47"/>
        <pc:sldMkLst>
          <pc:docMk/>
          <pc:sldMk cId="3026830500" sldId="258"/>
        </pc:sldMkLst>
        <pc:spChg chg="add">
          <ac:chgData name="Natalia Tucan" userId="ff85e814cd05391d" providerId="LiveId" clId="{C62C339A-2A16-4468-9935-DBB5906C9815}" dt="2022-11-17T12:16:17.863" v="66" actId="26606"/>
          <ac:spMkLst>
            <pc:docMk/>
            <pc:sldMk cId="3026830500" sldId="258"/>
            <ac:spMk id="8" creationId="{42A4FC2C-047E-45A5-965D-8E1E3BF09BC6}"/>
          </ac:spMkLst>
        </pc:spChg>
        <pc:picChg chg="add mod">
          <ac:chgData name="Natalia Tucan" userId="ff85e814cd05391d" providerId="LiveId" clId="{C62C339A-2A16-4468-9935-DBB5906C9815}" dt="2022-11-17T12:16:17.863" v="66" actId="26606"/>
          <ac:picMkLst>
            <pc:docMk/>
            <pc:sldMk cId="3026830500" sldId="258"/>
            <ac:picMk id="3" creationId="{4556123C-4142-09BA-BCAB-4A246875C509}"/>
          </ac:picMkLst>
        </pc:picChg>
      </pc:sldChg>
      <pc:sldChg chg="addSp modSp new del">
        <pc:chgData name="Natalia Tucan" userId="ff85e814cd05391d" providerId="LiveId" clId="{C62C339A-2A16-4468-9935-DBB5906C9815}" dt="2022-11-17T11:30:32.384" v="14" actId="47"/>
        <pc:sldMkLst>
          <pc:docMk/>
          <pc:sldMk cId="3661842301" sldId="258"/>
        </pc:sldMkLst>
        <pc:picChg chg="add mod">
          <ac:chgData name="Natalia Tucan" userId="ff85e814cd05391d" providerId="LiveId" clId="{C62C339A-2A16-4468-9935-DBB5906C9815}" dt="2022-11-17T11:22:57.978" v="8" actId="931"/>
          <ac:picMkLst>
            <pc:docMk/>
            <pc:sldMk cId="3661842301" sldId="258"/>
            <ac:picMk id="3" creationId="{81301A51-DB5A-4E76-374D-5BA411C52043}"/>
          </ac:picMkLst>
        </pc:picChg>
        <pc:picChg chg="add mod">
          <ac:chgData name="Natalia Tucan" userId="ff85e814cd05391d" providerId="LiveId" clId="{C62C339A-2A16-4468-9935-DBB5906C9815}" dt="2022-11-17T11:30:24.957" v="13" actId="931"/>
          <ac:picMkLst>
            <pc:docMk/>
            <pc:sldMk cId="3661842301" sldId="258"/>
            <ac:picMk id="5" creationId="{A4AEA784-D8AD-F99E-B3FF-74374F51D6F8}"/>
          </ac:picMkLst>
        </pc:picChg>
      </pc:sldChg>
      <pc:sldChg chg="addSp delSp modSp new mod setBg modClrScheme setClrOvrMap delDesignElem chgLayout">
        <pc:chgData name="Natalia Tucan" userId="ff85e814cd05391d" providerId="LiveId" clId="{C62C339A-2A16-4468-9935-DBB5906C9815}" dt="2022-11-17T20:16:07.194" v="1549" actId="2711"/>
        <pc:sldMkLst>
          <pc:docMk/>
          <pc:sldMk cId="3443697005" sldId="259"/>
        </pc:sldMkLst>
        <pc:spChg chg="add mod ord">
          <ac:chgData name="Natalia Tucan" userId="ff85e814cd05391d" providerId="LiveId" clId="{C62C339A-2A16-4468-9935-DBB5906C9815}" dt="2022-11-17T20:16:07.194" v="1549" actId="2711"/>
          <ac:spMkLst>
            <pc:docMk/>
            <pc:sldMk cId="3443697005" sldId="259"/>
            <ac:spMk id="5" creationId="{1BDB942C-4D37-9455-9084-568AE63A15CD}"/>
          </ac:spMkLst>
        </pc:spChg>
        <pc:spChg chg="add del">
          <ac:chgData name="Natalia Tucan" userId="ff85e814cd05391d" providerId="LiveId" clId="{C62C339A-2A16-4468-9935-DBB5906C9815}" dt="2022-11-17T12:36:47.988" v="141" actId="26606"/>
          <ac:spMkLst>
            <pc:docMk/>
            <pc:sldMk cId="3443697005" sldId="259"/>
            <ac:spMk id="10" creationId="{B95B9BA8-1D69-4796-85F5-B6D0BD52354B}"/>
          </ac:spMkLst>
        </pc:spChg>
        <pc:spChg chg="add del">
          <ac:chgData name="Natalia Tucan" userId="ff85e814cd05391d" providerId="LiveId" clId="{C62C339A-2A16-4468-9935-DBB5906C9815}" dt="2022-11-17T12:36:50.906" v="143" actId="26606"/>
          <ac:spMkLst>
            <pc:docMk/>
            <pc:sldMk cId="3443697005" sldId="259"/>
            <ac:spMk id="20" creationId="{91F32EBA-ED97-466E-8CFA-8382584155D0}"/>
          </ac:spMkLst>
        </pc:spChg>
        <pc:spChg chg="add del">
          <ac:chgData name="Natalia Tucan" userId="ff85e814cd05391d" providerId="LiveId" clId="{C62C339A-2A16-4468-9935-DBB5906C9815}" dt="2022-11-17T12:36:50.906" v="143" actId="26606"/>
          <ac:spMkLst>
            <pc:docMk/>
            <pc:sldMk cId="3443697005" sldId="259"/>
            <ac:spMk id="21" creationId="{62A38935-BB53-4DF7-A56E-48DD25B685D7}"/>
          </ac:spMkLst>
        </pc:spChg>
        <pc:spChg chg="add del">
          <ac:chgData name="Natalia Tucan" userId="ff85e814cd05391d" providerId="LiveId" clId="{C62C339A-2A16-4468-9935-DBB5906C9815}" dt="2022-11-17T12:36:54.716" v="145" actId="26606"/>
          <ac:spMkLst>
            <pc:docMk/>
            <pc:sldMk cId="3443697005" sldId="259"/>
            <ac:spMk id="25" creationId="{E112DF30-5C96-46A5-81A0-341076AFC891}"/>
          </ac:spMkLst>
        </pc:spChg>
        <pc:spChg chg="add del">
          <ac:chgData name="Natalia Tucan" userId="ff85e814cd05391d" providerId="LiveId" clId="{C62C339A-2A16-4468-9935-DBB5906C9815}" dt="2022-11-17T12:36:54.716" v="145" actId="26606"/>
          <ac:spMkLst>
            <pc:docMk/>
            <pc:sldMk cId="3443697005" sldId="259"/>
            <ac:spMk id="26" creationId="{9E44E6C6-920F-4AC8-83F4-7F94687E7A89}"/>
          </ac:spMkLst>
        </pc:spChg>
        <pc:spChg chg="add del">
          <ac:chgData name="Natalia Tucan" userId="ff85e814cd05391d" providerId="LiveId" clId="{C62C339A-2A16-4468-9935-DBB5906C9815}" dt="2022-11-17T12:36:55.551" v="147" actId="26606"/>
          <ac:spMkLst>
            <pc:docMk/>
            <pc:sldMk cId="3443697005" sldId="259"/>
            <ac:spMk id="30" creationId="{6166C6D1-23AC-49C4-BA07-238E4E9F8CEB}"/>
          </ac:spMkLst>
        </pc:spChg>
        <pc:spChg chg="add del">
          <ac:chgData name="Natalia Tucan" userId="ff85e814cd05391d" providerId="LiveId" clId="{C62C339A-2A16-4468-9935-DBB5906C9815}" dt="2022-11-17T12:36:55.551" v="147" actId="26606"/>
          <ac:spMkLst>
            <pc:docMk/>
            <pc:sldMk cId="3443697005" sldId="259"/>
            <ac:spMk id="31" creationId="{E186B68C-84BC-4A6E-99D1-EE87483C1349}"/>
          </ac:spMkLst>
        </pc:spChg>
        <pc:spChg chg="add del">
          <ac:chgData name="Natalia Tucan" userId="ff85e814cd05391d" providerId="LiveId" clId="{C62C339A-2A16-4468-9935-DBB5906C9815}" dt="2022-11-17T12:36:55.551" v="147" actId="26606"/>
          <ac:spMkLst>
            <pc:docMk/>
            <pc:sldMk cId="3443697005" sldId="259"/>
            <ac:spMk id="32" creationId="{5F218A6E-A365-45D3-80AE-344CE856136E}"/>
          </ac:spMkLst>
        </pc:spChg>
        <pc:spChg chg="add del">
          <ac:chgData name="Natalia Tucan" userId="ff85e814cd05391d" providerId="LiveId" clId="{C62C339A-2A16-4468-9935-DBB5906C9815}" dt="2022-11-17T12:36:55.551" v="147" actId="26606"/>
          <ac:spMkLst>
            <pc:docMk/>
            <pc:sldMk cId="3443697005" sldId="259"/>
            <ac:spMk id="33" creationId="{B775CD93-9DF2-48CB-9F57-1BCA9A46C7FA}"/>
          </ac:spMkLst>
        </pc:spChg>
        <pc:spChg chg="add del">
          <ac:chgData name="Natalia Tucan" userId="ff85e814cd05391d" providerId="LiveId" clId="{C62C339A-2A16-4468-9935-DBB5906C9815}" dt="2022-11-17T12:36:55.551" v="147" actId="26606"/>
          <ac:spMkLst>
            <pc:docMk/>
            <pc:sldMk cId="3443697005" sldId="259"/>
            <ac:spMk id="34" creationId="{1C091803-41C2-48E0-9228-5148460C7479}"/>
          </ac:spMkLst>
        </pc:spChg>
        <pc:spChg chg="add del">
          <ac:chgData name="Natalia Tucan" userId="ff85e814cd05391d" providerId="LiveId" clId="{C62C339A-2A16-4468-9935-DBB5906C9815}" dt="2022-11-17T12:37:00.130" v="149" actId="26606"/>
          <ac:spMkLst>
            <pc:docMk/>
            <pc:sldMk cId="3443697005" sldId="259"/>
            <ac:spMk id="36" creationId="{59A309A7-1751-4ABE-A3C1-EEC40366AD89}"/>
          </ac:spMkLst>
        </pc:spChg>
        <pc:spChg chg="add del">
          <ac:chgData name="Natalia Tucan" userId="ff85e814cd05391d" providerId="LiveId" clId="{C62C339A-2A16-4468-9935-DBB5906C9815}" dt="2022-11-17T12:37:00.130" v="149" actId="26606"/>
          <ac:spMkLst>
            <pc:docMk/>
            <pc:sldMk cId="3443697005" sldId="259"/>
            <ac:spMk id="37" creationId="{967D8EB6-EAE1-4F9C-B398-83321E287204}"/>
          </ac:spMkLst>
        </pc:spChg>
        <pc:spChg chg="add mod ord">
          <ac:chgData name="Natalia Tucan" userId="ff85e814cd05391d" providerId="LiveId" clId="{C62C339A-2A16-4468-9935-DBB5906C9815}" dt="2022-11-17T17:39:11.790" v="869" actId="2711"/>
          <ac:spMkLst>
            <pc:docMk/>
            <pc:sldMk cId="3443697005" sldId="259"/>
            <ac:spMk id="38" creationId="{DEED05FF-EE95-5B0D-71F4-64F600B97478}"/>
          </ac:spMkLst>
        </pc:spChg>
        <pc:spChg chg="add del">
          <ac:chgData name="Natalia Tucan" userId="ff85e814cd05391d" providerId="LiveId" clId="{C62C339A-2A16-4468-9935-DBB5906C9815}" dt="2022-11-17T12:37:07.563" v="151" actId="26606"/>
          <ac:spMkLst>
            <pc:docMk/>
            <pc:sldMk cId="3443697005" sldId="259"/>
            <ac:spMk id="39" creationId="{B7694FDC-A66D-47C8-B5A5-E5FEE8256F08}"/>
          </ac:spMkLst>
        </pc:spChg>
        <pc:spChg chg="add del">
          <ac:chgData name="Natalia Tucan" userId="ff85e814cd05391d" providerId="LiveId" clId="{C62C339A-2A16-4468-9935-DBB5906C9815}" dt="2022-11-17T12:37:07.563" v="151" actId="26606"/>
          <ac:spMkLst>
            <pc:docMk/>
            <pc:sldMk cId="3443697005" sldId="259"/>
            <ac:spMk id="40" creationId="{C3F69AFD-BDEB-4A68-B6CE-073AB5E449B4}"/>
          </ac:spMkLst>
        </pc:spChg>
        <pc:spChg chg="add del">
          <ac:chgData name="Natalia Tucan" userId="ff85e814cd05391d" providerId="LiveId" clId="{C62C339A-2A16-4468-9935-DBB5906C9815}" dt="2022-11-17T12:48:07.142" v="177" actId="26606"/>
          <ac:spMkLst>
            <pc:docMk/>
            <pc:sldMk cId="3443697005" sldId="259"/>
            <ac:spMk id="43" creationId="{B95B9BA8-1D69-4796-85F5-B6D0BD52354B}"/>
          </ac:spMkLst>
        </pc:spChg>
        <pc:spChg chg="add del">
          <ac:chgData name="Natalia Tucan" userId="ff85e814cd05391d" providerId="LiveId" clId="{C62C339A-2A16-4468-9935-DBB5906C9815}" dt="2022-11-17T12:48:44.314" v="187" actId="478"/>
          <ac:spMkLst>
            <pc:docMk/>
            <pc:sldMk cId="3443697005" sldId="259"/>
            <ac:spMk id="52" creationId="{D89CB904-59B0-57BB-F77E-6E9B28422C50}"/>
          </ac:spMkLst>
        </pc:spChg>
        <pc:spChg chg="add del">
          <ac:chgData name="Natalia Tucan" userId="ff85e814cd05391d" providerId="LiveId" clId="{C62C339A-2A16-4468-9935-DBB5906C9815}" dt="2022-11-17T12:48:10.901" v="179" actId="26606"/>
          <ac:spMkLst>
            <pc:docMk/>
            <pc:sldMk cId="3443697005" sldId="259"/>
            <ac:spMk id="53" creationId="{59A309A7-1751-4ABE-A3C1-EEC40366AD89}"/>
          </ac:spMkLst>
        </pc:spChg>
        <pc:spChg chg="add del">
          <ac:chgData name="Natalia Tucan" userId="ff85e814cd05391d" providerId="LiveId" clId="{C62C339A-2A16-4468-9935-DBB5906C9815}" dt="2022-11-17T12:48:10.901" v="179" actId="26606"/>
          <ac:spMkLst>
            <pc:docMk/>
            <pc:sldMk cId="3443697005" sldId="259"/>
            <ac:spMk id="54" creationId="{967D8EB6-EAE1-4F9C-B398-83321E287204}"/>
          </ac:spMkLst>
        </pc:spChg>
        <pc:spChg chg="add del">
          <ac:chgData name="Natalia Tucan" userId="ff85e814cd05391d" providerId="LiveId" clId="{C62C339A-2A16-4468-9935-DBB5906C9815}" dt="2022-11-17T12:48:21.586" v="181" actId="26606"/>
          <ac:spMkLst>
            <pc:docMk/>
            <pc:sldMk cId="3443697005" sldId="259"/>
            <ac:spMk id="56" creationId="{C607803A-4E99-444E-94F7-8785CDDF5849}"/>
          </ac:spMkLst>
        </pc:spChg>
        <pc:spChg chg="add del">
          <ac:chgData name="Natalia Tucan" userId="ff85e814cd05391d" providerId="LiveId" clId="{C62C339A-2A16-4468-9935-DBB5906C9815}" dt="2022-11-17T12:48:21.586" v="181" actId="26606"/>
          <ac:spMkLst>
            <pc:docMk/>
            <pc:sldMk cId="3443697005" sldId="259"/>
            <ac:spMk id="57" creationId="{2989BE6A-C309-418E-8ADD-1616A980570D}"/>
          </ac:spMkLst>
        </pc:spChg>
        <pc:spChg chg="add del">
          <ac:chgData name="Natalia Tucan" userId="ff85e814cd05391d" providerId="LiveId" clId="{C62C339A-2A16-4468-9935-DBB5906C9815}" dt="2022-11-17T12:48:52.474" v="189" actId="478"/>
          <ac:spMkLst>
            <pc:docMk/>
            <pc:sldMk cId="3443697005" sldId="259"/>
            <ac:spMk id="58" creationId="{426624C4-0498-767D-9718-37EB8759FEA2}"/>
          </ac:spMkLst>
        </pc:spChg>
        <pc:spChg chg="add mod ord">
          <ac:chgData name="Natalia Tucan" userId="ff85e814cd05391d" providerId="LiveId" clId="{C62C339A-2A16-4468-9935-DBB5906C9815}" dt="2022-11-17T20:15:39.792" v="1548" actId="2711"/>
          <ac:spMkLst>
            <pc:docMk/>
            <pc:sldMk cId="3443697005" sldId="259"/>
            <ac:spMk id="61" creationId="{D3EA2CED-3CB7-99BD-BD49-D10BAA5383EC}"/>
          </ac:spMkLst>
        </pc:spChg>
        <pc:spChg chg="add del">
          <ac:chgData name="Natalia Tucan" userId="ff85e814cd05391d" providerId="LiveId" clId="{C62C339A-2A16-4468-9935-DBB5906C9815}" dt="2022-11-17T16:35:10.267" v="213" actId="26606"/>
          <ac:spMkLst>
            <pc:docMk/>
            <pc:sldMk cId="3443697005" sldId="259"/>
            <ac:spMk id="65" creationId="{681CD866-52B5-4280-A92B-56BDFD1E9A12}"/>
          </ac:spMkLst>
        </pc:spChg>
        <pc:spChg chg="add del">
          <ac:chgData name="Natalia Tucan" userId="ff85e814cd05391d" providerId="LiveId" clId="{C62C339A-2A16-4468-9935-DBB5906C9815}" dt="2022-11-17T16:42:53.995" v="439" actId="26606"/>
          <ac:spMkLst>
            <pc:docMk/>
            <pc:sldMk cId="3443697005" sldId="259"/>
            <ac:spMk id="66" creationId="{681CD866-52B5-4280-A92B-56BDFD1E9A12}"/>
          </ac:spMkLst>
        </pc:spChg>
        <pc:spChg chg="add del">
          <ac:chgData name="Natalia Tucan" userId="ff85e814cd05391d" providerId="LiveId" clId="{C62C339A-2A16-4468-9935-DBB5906C9815}" dt="2022-11-17T16:35:10.267" v="213" actId="26606"/>
          <ac:spMkLst>
            <pc:docMk/>
            <pc:sldMk cId="3443697005" sldId="259"/>
            <ac:spMk id="67" creationId="{96EEF187-8434-4B76-BE40-006EEBB263CF}"/>
          </ac:spMkLst>
        </pc:spChg>
        <pc:spChg chg="add del">
          <ac:chgData name="Natalia Tucan" userId="ff85e814cd05391d" providerId="LiveId" clId="{C62C339A-2A16-4468-9935-DBB5906C9815}" dt="2022-11-17T16:42:53.995" v="439" actId="26606"/>
          <ac:spMkLst>
            <pc:docMk/>
            <pc:sldMk cId="3443697005" sldId="259"/>
            <ac:spMk id="68" creationId="{96EEF187-8434-4B76-BE40-006EEBB263CF}"/>
          </ac:spMkLst>
        </pc:spChg>
        <pc:spChg chg="add del">
          <ac:chgData name="Natalia Tucan" userId="ff85e814cd05391d" providerId="LiveId" clId="{C62C339A-2A16-4468-9935-DBB5906C9815}" dt="2022-11-17T16:35:13.172" v="215" actId="26606"/>
          <ac:spMkLst>
            <pc:docMk/>
            <pc:sldMk cId="3443697005" sldId="259"/>
            <ac:spMk id="70" creationId="{E8A8EAB8-D2FF-444D-B34B-7D32F106AD0E}"/>
          </ac:spMkLst>
        </pc:spChg>
        <pc:spChg chg="add del">
          <ac:chgData name="Natalia Tucan" userId="ff85e814cd05391d" providerId="LiveId" clId="{C62C339A-2A16-4468-9935-DBB5906C9815}" dt="2022-11-17T16:41:21.747" v="420" actId="26606"/>
          <ac:spMkLst>
            <pc:docMk/>
            <pc:sldMk cId="3443697005" sldId="259"/>
            <ac:spMk id="73" creationId="{432691CC-4AB8-48AF-B822-EBF7F4E9E6CD}"/>
          </ac:spMkLst>
        </pc:spChg>
        <pc:spChg chg="add del">
          <ac:chgData name="Natalia Tucan" userId="ff85e814cd05391d" providerId="LiveId" clId="{C62C339A-2A16-4468-9935-DBB5906C9815}" dt="2022-11-17T16:36:04.661" v="220" actId="700"/>
          <ac:spMkLst>
            <pc:docMk/>
            <pc:sldMk cId="3443697005" sldId="259"/>
            <ac:spMk id="74" creationId="{681CD866-52B5-4280-A92B-56BDFD1E9A12}"/>
          </ac:spMkLst>
        </pc:spChg>
        <pc:spChg chg="add del">
          <ac:chgData name="Natalia Tucan" userId="ff85e814cd05391d" providerId="LiveId" clId="{C62C339A-2A16-4468-9935-DBB5906C9815}" dt="2022-11-17T16:36:04.661" v="220" actId="700"/>
          <ac:spMkLst>
            <pc:docMk/>
            <pc:sldMk cId="3443697005" sldId="259"/>
            <ac:spMk id="75" creationId="{96EEF187-8434-4B76-BE40-006EEBB263CF}"/>
          </ac:spMkLst>
        </pc:spChg>
        <pc:spChg chg="add del">
          <ac:chgData name="Natalia Tucan" userId="ff85e814cd05391d" providerId="LiveId" clId="{C62C339A-2A16-4468-9935-DBB5906C9815}" dt="2022-11-17T16:41:21.747" v="420" actId="26606"/>
          <ac:spMkLst>
            <pc:docMk/>
            <pc:sldMk cId="3443697005" sldId="259"/>
            <ac:spMk id="76" creationId="{D6A8E1B4-B839-4C58-B08A-F0B09458080B}"/>
          </ac:spMkLst>
        </pc:spChg>
        <pc:spChg chg="add del">
          <ac:chgData name="Natalia Tucan" userId="ff85e814cd05391d" providerId="LiveId" clId="{C62C339A-2A16-4468-9935-DBB5906C9815}" dt="2022-11-17T16:41:39.961" v="426" actId="26606"/>
          <ac:spMkLst>
            <pc:docMk/>
            <pc:sldMk cId="3443697005" sldId="259"/>
            <ac:spMk id="77" creationId="{2C1BBA94-3F40-40AA-8BB9-E69E25E537C1}"/>
          </ac:spMkLst>
        </pc:spChg>
        <pc:spChg chg="add del">
          <ac:chgData name="Natalia Tucan" userId="ff85e814cd05391d" providerId="LiveId" clId="{C62C339A-2A16-4468-9935-DBB5906C9815}" dt="2022-11-17T16:41:29.936" v="422" actId="26606"/>
          <ac:spMkLst>
            <pc:docMk/>
            <pc:sldMk cId="3443697005" sldId="259"/>
            <ac:spMk id="78" creationId="{B5809B1F-0726-44C0-B0A1-7FCE2A129E20}"/>
          </ac:spMkLst>
        </pc:spChg>
        <pc:spChg chg="add del">
          <ac:chgData name="Natalia Tucan" userId="ff85e814cd05391d" providerId="LiveId" clId="{C62C339A-2A16-4468-9935-DBB5906C9815}" dt="2022-11-17T16:41:29.936" v="422" actId="26606"/>
          <ac:spMkLst>
            <pc:docMk/>
            <pc:sldMk cId="3443697005" sldId="259"/>
            <ac:spMk id="79" creationId="{26EE9A0B-C601-4E3F-8541-29CA20DE1186}"/>
          </ac:spMkLst>
        </pc:spChg>
        <pc:spChg chg="add del">
          <ac:chgData name="Natalia Tucan" userId="ff85e814cd05391d" providerId="LiveId" clId="{C62C339A-2A16-4468-9935-DBB5906C9815}" dt="2022-11-17T16:41:34.608" v="424" actId="26606"/>
          <ac:spMkLst>
            <pc:docMk/>
            <pc:sldMk cId="3443697005" sldId="259"/>
            <ac:spMk id="81" creationId="{2DD860F1-82B8-421F-B19D-D18CE496F3BC}"/>
          </ac:spMkLst>
        </pc:spChg>
        <pc:spChg chg="add del">
          <ac:chgData name="Natalia Tucan" userId="ff85e814cd05391d" providerId="LiveId" clId="{C62C339A-2A16-4468-9935-DBB5906C9815}" dt="2022-11-17T16:41:39.961" v="426" actId="26606"/>
          <ac:spMkLst>
            <pc:docMk/>
            <pc:sldMk cId="3443697005" sldId="259"/>
            <ac:spMk id="83" creationId="{B430338F-E2FD-4573-B0B7-E2EB12CC9241}"/>
          </ac:spMkLst>
        </pc:spChg>
        <pc:spChg chg="add del">
          <ac:chgData name="Natalia Tucan" userId="ff85e814cd05391d" providerId="LiveId" clId="{C62C339A-2A16-4468-9935-DBB5906C9815}" dt="2022-11-17T16:41:39.961" v="426" actId="26606"/>
          <ac:spMkLst>
            <pc:docMk/>
            <pc:sldMk cId="3443697005" sldId="259"/>
            <ac:spMk id="84" creationId="{95C8260E-968F-44E8-A823-ABB431311926}"/>
          </ac:spMkLst>
        </pc:spChg>
        <pc:spChg chg="add del">
          <ac:chgData name="Natalia Tucan" userId="ff85e814cd05391d" providerId="LiveId" clId="{C62C339A-2A16-4468-9935-DBB5906C9815}" dt="2022-11-17T16:41:39.961" v="426" actId="26606"/>
          <ac:spMkLst>
            <pc:docMk/>
            <pc:sldMk cId="3443697005" sldId="259"/>
            <ac:spMk id="85" creationId="{FE43805F-24A6-46A4-B19B-54F28347355C}"/>
          </ac:spMkLst>
        </pc:spChg>
        <pc:spChg chg="add del">
          <ac:chgData name="Natalia Tucan" userId="ff85e814cd05391d" providerId="LiveId" clId="{C62C339A-2A16-4468-9935-DBB5906C9815}" dt="2022-11-17T16:41:51.453" v="428" actId="26606"/>
          <ac:spMkLst>
            <pc:docMk/>
            <pc:sldMk cId="3443697005" sldId="259"/>
            <ac:spMk id="87" creationId="{66BCEC1B-9617-4EF1-9B03-4BD43D100B8A}"/>
          </ac:spMkLst>
        </pc:spChg>
        <pc:spChg chg="add del">
          <ac:chgData name="Natalia Tucan" userId="ff85e814cd05391d" providerId="LiveId" clId="{C62C339A-2A16-4468-9935-DBB5906C9815}" dt="2022-11-17T16:41:51.453" v="428" actId="26606"/>
          <ac:spMkLst>
            <pc:docMk/>
            <pc:sldMk cId="3443697005" sldId="259"/>
            <ac:spMk id="88" creationId="{CCBFD80B-276C-4775-A363-20693A7CF95E}"/>
          </ac:spMkLst>
        </pc:spChg>
        <pc:spChg chg="add del">
          <ac:chgData name="Natalia Tucan" userId="ff85e814cd05391d" providerId="LiveId" clId="{C62C339A-2A16-4468-9935-DBB5906C9815}" dt="2022-11-17T16:42:00.403" v="430" actId="26606"/>
          <ac:spMkLst>
            <pc:docMk/>
            <pc:sldMk cId="3443697005" sldId="259"/>
            <ac:spMk id="90" creationId="{19D32F93-50AC-4C46-A5DB-291C60DDB7BD}"/>
          </ac:spMkLst>
        </pc:spChg>
        <pc:spChg chg="add del">
          <ac:chgData name="Natalia Tucan" userId="ff85e814cd05391d" providerId="LiveId" clId="{C62C339A-2A16-4468-9935-DBB5906C9815}" dt="2022-11-17T16:42:00.403" v="430" actId="26606"/>
          <ac:spMkLst>
            <pc:docMk/>
            <pc:sldMk cId="3443697005" sldId="259"/>
            <ac:spMk id="91" creationId="{B9A1D9BC-1455-4308-9ABD-A3F8EDB67AAF}"/>
          </ac:spMkLst>
        </pc:spChg>
        <pc:spChg chg="add del">
          <ac:chgData name="Natalia Tucan" userId="ff85e814cd05391d" providerId="LiveId" clId="{C62C339A-2A16-4468-9935-DBB5906C9815}" dt="2022-11-17T16:42:00.403" v="430" actId="26606"/>
          <ac:spMkLst>
            <pc:docMk/>
            <pc:sldMk cId="3443697005" sldId="259"/>
            <ac:spMk id="92" creationId="{827DC2C4-B485-428A-BF4A-472D2967F47F}"/>
          </ac:spMkLst>
        </pc:spChg>
        <pc:spChg chg="add del">
          <ac:chgData name="Natalia Tucan" userId="ff85e814cd05391d" providerId="LiveId" clId="{C62C339A-2A16-4468-9935-DBB5906C9815}" dt="2022-11-17T16:42:00.403" v="430" actId="26606"/>
          <ac:spMkLst>
            <pc:docMk/>
            <pc:sldMk cId="3443697005" sldId="259"/>
            <ac:spMk id="93" creationId="{4A62647B-1222-407C-8740-5A497612B1F5}"/>
          </ac:spMkLst>
        </pc:spChg>
        <pc:spChg chg="add del">
          <ac:chgData name="Natalia Tucan" userId="ff85e814cd05391d" providerId="LiveId" clId="{C62C339A-2A16-4468-9935-DBB5906C9815}" dt="2022-11-17T16:42:05.992" v="432" actId="26606"/>
          <ac:spMkLst>
            <pc:docMk/>
            <pc:sldMk cId="3443697005" sldId="259"/>
            <ac:spMk id="95" creationId="{DCFD1A13-2B88-47B7-AAE9-AD6F3296EE2F}"/>
          </ac:spMkLst>
        </pc:spChg>
        <pc:spChg chg="add del">
          <ac:chgData name="Natalia Tucan" userId="ff85e814cd05391d" providerId="LiveId" clId="{C62C339A-2A16-4468-9935-DBB5906C9815}" dt="2022-11-17T16:42:05.992" v="432" actId="26606"/>
          <ac:spMkLst>
            <pc:docMk/>
            <pc:sldMk cId="3443697005" sldId="259"/>
            <ac:spMk id="96" creationId="{F5CE4102-C93A-420A-98A7-5A7DD0C5C5B1}"/>
          </ac:spMkLst>
        </pc:spChg>
        <pc:spChg chg="add del">
          <ac:chgData name="Natalia Tucan" userId="ff85e814cd05391d" providerId="LiveId" clId="{C62C339A-2A16-4468-9935-DBB5906C9815}" dt="2022-11-17T16:42:27.610" v="434" actId="26606"/>
          <ac:spMkLst>
            <pc:docMk/>
            <pc:sldMk cId="3443697005" sldId="259"/>
            <ac:spMk id="98" creationId="{35717ADB-B457-4A32-B3B1-A1B00F1A0A78}"/>
          </ac:spMkLst>
        </pc:spChg>
        <pc:spChg chg="add del">
          <ac:chgData name="Natalia Tucan" userId="ff85e814cd05391d" providerId="LiveId" clId="{C62C339A-2A16-4468-9935-DBB5906C9815}" dt="2022-11-17T16:42:27.610" v="434" actId="26606"/>
          <ac:spMkLst>
            <pc:docMk/>
            <pc:sldMk cId="3443697005" sldId="259"/>
            <ac:spMk id="100" creationId="{17CF6793-23B8-45C5-8C50-09D5F1F549E6}"/>
          </ac:spMkLst>
        </pc:spChg>
        <pc:spChg chg="add del">
          <ac:chgData name="Natalia Tucan" userId="ff85e814cd05391d" providerId="LiveId" clId="{C62C339A-2A16-4468-9935-DBB5906C9815}" dt="2022-11-17T16:42:33.161" v="436" actId="26606"/>
          <ac:spMkLst>
            <pc:docMk/>
            <pc:sldMk cId="3443697005" sldId="259"/>
            <ac:spMk id="102" creationId="{60B21A5C-062F-46C2-8389-53D40F46AA26}"/>
          </ac:spMkLst>
        </pc:spChg>
        <pc:spChg chg="add del">
          <ac:chgData name="Natalia Tucan" userId="ff85e814cd05391d" providerId="LiveId" clId="{C62C339A-2A16-4468-9935-DBB5906C9815}" dt="2022-11-17T16:42:33.161" v="436" actId="26606"/>
          <ac:spMkLst>
            <pc:docMk/>
            <pc:sldMk cId="3443697005" sldId="259"/>
            <ac:spMk id="103" creationId="{8A177BCC-4208-4795-8572-4D623BA1E2A0}"/>
          </ac:spMkLst>
        </pc:spChg>
        <pc:spChg chg="add del">
          <ac:chgData name="Natalia Tucan" userId="ff85e814cd05391d" providerId="LiveId" clId="{C62C339A-2A16-4468-9935-DBB5906C9815}" dt="2022-11-17T16:42:53.995" v="438" actId="26606"/>
          <ac:spMkLst>
            <pc:docMk/>
            <pc:sldMk cId="3443697005" sldId="259"/>
            <ac:spMk id="105" creationId="{1C4FDBE2-32F7-4AC4-A40C-C51C65B1D474}"/>
          </ac:spMkLst>
        </pc:spChg>
        <pc:spChg chg="add del">
          <ac:chgData name="Natalia Tucan" userId="ff85e814cd05391d" providerId="LiveId" clId="{C62C339A-2A16-4468-9935-DBB5906C9815}" dt="2022-11-17T16:42:53.995" v="438" actId="26606"/>
          <ac:spMkLst>
            <pc:docMk/>
            <pc:sldMk cId="3443697005" sldId="259"/>
            <ac:spMk id="106" creationId="{E2B33195-5BCA-4BB7-A82D-6739522687DD}"/>
          </ac:spMkLst>
        </pc:spChg>
        <pc:spChg chg="add del">
          <ac:chgData name="Natalia Tucan" userId="ff85e814cd05391d" providerId="LiveId" clId="{C62C339A-2A16-4468-9935-DBB5906C9815}" dt="2022-11-17T16:42:53.995" v="438" actId="26606"/>
          <ac:spMkLst>
            <pc:docMk/>
            <pc:sldMk cId="3443697005" sldId="259"/>
            <ac:spMk id="107" creationId="{CF8AD9F3-9AF6-494F-83A3-2F677563935C}"/>
          </ac:spMkLst>
        </pc:spChg>
        <pc:spChg chg="add del">
          <ac:chgData name="Natalia Tucan" userId="ff85e814cd05391d" providerId="LiveId" clId="{C62C339A-2A16-4468-9935-DBB5906C9815}" dt="2022-11-17T16:42:53.995" v="438" actId="26606"/>
          <ac:spMkLst>
            <pc:docMk/>
            <pc:sldMk cId="3443697005" sldId="259"/>
            <ac:spMk id="108" creationId="{11156773-3FB3-46D9-9F87-821287404830}"/>
          </ac:spMkLst>
        </pc:spChg>
        <pc:spChg chg="add del">
          <ac:chgData name="Natalia Tucan" userId="ff85e814cd05391d" providerId="LiveId" clId="{C62C339A-2A16-4468-9935-DBB5906C9815}" dt="2022-11-17T16:42:53.995" v="438" actId="26606"/>
          <ac:spMkLst>
            <pc:docMk/>
            <pc:sldMk cId="3443697005" sldId="259"/>
            <ac:spMk id="109" creationId="{E8EA24D0-C854-4AA8-B8FD-D252660D8840}"/>
          </ac:spMkLst>
        </pc:spChg>
        <pc:spChg chg="add">
          <ac:chgData name="Natalia Tucan" userId="ff85e814cd05391d" providerId="LiveId" clId="{C62C339A-2A16-4468-9935-DBB5906C9815}" dt="2022-11-17T16:42:53.995" v="439" actId="26606"/>
          <ac:spMkLst>
            <pc:docMk/>
            <pc:sldMk cId="3443697005" sldId="259"/>
            <ac:spMk id="111" creationId="{681CD866-52B5-4280-A92B-56BDFD1E9A12}"/>
          </ac:spMkLst>
        </pc:spChg>
        <pc:spChg chg="add">
          <ac:chgData name="Natalia Tucan" userId="ff85e814cd05391d" providerId="LiveId" clId="{C62C339A-2A16-4468-9935-DBB5906C9815}" dt="2022-11-17T16:42:53.995" v="439" actId="26606"/>
          <ac:spMkLst>
            <pc:docMk/>
            <pc:sldMk cId="3443697005" sldId="259"/>
            <ac:spMk id="112" creationId="{96EEF187-8434-4B76-BE40-006EEBB263CF}"/>
          </ac:spMkLst>
        </pc:spChg>
        <pc:grpChg chg="add del">
          <ac:chgData name="Natalia Tucan" userId="ff85e814cd05391d" providerId="LiveId" clId="{C62C339A-2A16-4468-9935-DBB5906C9815}" dt="2022-11-17T12:36:47.988" v="141" actId="26606"/>
          <ac:grpSpMkLst>
            <pc:docMk/>
            <pc:sldMk cId="3443697005" sldId="259"/>
            <ac:grpSpMk id="12" creationId="{D44E3F87-3D58-4B03-86B2-15A5C5B9C964}"/>
          </ac:grpSpMkLst>
        </pc:grpChg>
        <pc:grpChg chg="add del">
          <ac:chgData name="Natalia Tucan" userId="ff85e814cd05391d" providerId="LiveId" clId="{C62C339A-2A16-4468-9935-DBB5906C9815}" dt="2022-11-17T12:36:54.716" v="145" actId="26606"/>
          <ac:grpSpMkLst>
            <pc:docMk/>
            <pc:sldMk cId="3443697005" sldId="259"/>
            <ac:grpSpMk id="14" creationId="{68DE60DE-A968-4121-AFBB-E1A35832ED30}"/>
          </ac:grpSpMkLst>
        </pc:grpChg>
        <pc:grpChg chg="add del">
          <ac:chgData name="Natalia Tucan" userId="ff85e814cd05391d" providerId="LiveId" clId="{C62C339A-2A16-4468-9935-DBB5906C9815}" dt="2022-11-17T12:36:54.716" v="145" actId="26606"/>
          <ac:grpSpMkLst>
            <pc:docMk/>
            <pc:sldMk cId="3443697005" sldId="259"/>
            <ac:grpSpMk id="27" creationId="{69E22CE9-7281-4287-84CA-AE7F8031099F}"/>
          </ac:grpSpMkLst>
        </pc:grpChg>
        <pc:grpChg chg="add del">
          <ac:chgData name="Natalia Tucan" userId="ff85e814cd05391d" providerId="LiveId" clId="{C62C339A-2A16-4468-9935-DBB5906C9815}" dt="2022-11-17T12:48:07.142" v="177" actId="26606"/>
          <ac:grpSpMkLst>
            <pc:docMk/>
            <pc:sldMk cId="3443697005" sldId="259"/>
            <ac:grpSpMk id="45" creationId="{D44E3F87-3D58-4B03-86B2-15A5C5B9C964}"/>
          </ac:grpSpMkLst>
        </pc:grpChg>
        <pc:picChg chg="add mod ord">
          <ac:chgData name="Natalia Tucan" userId="ff85e814cd05391d" providerId="LiveId" clId="{C62C339A-2A16-4468-9935-DBB5906C9815}" dt="2022-11-17T16:42:53.995" v="439" actId="26606"/>
          <ac:picMkLst>
            <pc:docMk/>
            <pc:sldMk cId="3443697005" sldId="259"/>
            <ac:picMk id="3" creationId="{8DFB4CB1-4AE6-6716-718C-F9DDFF952E86}"/>
          </ac:picMkLst>
        </pc:picChg>
        <pc:picChg chg="add del mod">
          <ac:chgData name="Natalia Tucan" userId="ff85e814cd05391d" providerId="LiveId" clId="{C62C339A-2A16-4468-9935-DBB5906C9815}" dt="2022-11-17T12:36:40.397" v="139" actId="478"/>
          <ac:picMkLst>
            <pc:docMk/>
            <pc:sldMk cId="3443697005" sldId="259"/>
            <ac:picMk id="7" creationId="{52311C65-8FD1-A58C-08D7-789B60DF68A9}"/>
          </ac:picMkLst>
        </pc:picChg>
        <pc:picChg chg="add del">
          <ac:chgData name="Natalia Tucan" userId="ff85e814cd05391d" providerId="LiveId" clId="{C62C339A-2A16-4468-9935-DBB5906C9815}" dt="2022-11-17T12:39:40.521" v="155" actId="478"/>
          <ac:picMkLst>
            <pc:docMk/>
            <pc:sldMk cId="3443697005" sldId="259"/>
            <ac:picMk id="9" creationId="{CBEC1F8E-D288-2509-4846-3111C7288AC9}"/>
          </ac:picMkLst>
        </pc:picChg>
        <pc:picChg chg="add del">
          <ac:chgData name="Natalia Tucan" userId="ff85e814cd05391d" providerId="LiveId" clId="{C62C339A-2A16-4468-9935-DBB5906C9815}" dt="2022-11-17T12:39:37.511" v="154" actId="478"/>
          <ac:picMkLst>
            <pc:docMk/>
            <pc:sldMk cId="3443697005" sldId="259"/>
            <ac:picMk id="19" creationId="{94912A8F-457C-E8FF-918F-8B0588F44451}"/>
          </ac:picMkLst>
        </pc:picChg>
        <pc:picChg chg="add del mod">
          <ac:chgData name="Natalia Tucan" userId="ff85e814cd05391d" providerId="LiveId" clId="{C62C339A-2A16-4468-9935-DBB5906C9815}" dt="2022-11-17T12:42:22.617" v="172" actId="478"/>
          <ac:picMkLst>
            <pc:docMk/>
            <pc:sldMk cId="3443697005" sldId="259"/>
            <ac:picMk id="35" creationId="{3414C789-F569-4E27-94F1-2082B661D8AE}"/>
          </ac:picMkLst>
        </pc:picChg>
        <pc:picChg chg="add del mod">
          <ac:chgData name="Natalia Tucan" userId="ff85e814cd05391d" providerId="LiveId" clId="{C62C339A-2A16-4468-9935-DBB5906C9815}" dt="2022-11-17T12:48:37.283" v="185" actId="478"/>
          <ac:picMkLst>
            <pc:docMk/>
            <pc:sldMk cId="3443697005" sldId="259"/>
            <ac:picMk id="42" creationId="{D4DF5269-CDC7-A147-014B-20052C33EB58}"/>
          </ac:picMkLst>
        </pc:picChg>
        <pc:picChg chg="add mod ord">
          <ac:chgData name="Natalia Tucan" userId="ff85e814cd05391d" providerId="LiveId" clId="{C62C339A-2A16-4468-9935-DBB5906C9815}" dt="2022-11-17T16:43:21.842" v="443" actId="1076"/>
          <ac:picMkLst>
            <pc:docMk/>
            <pc:sldMk cId="3443697005" sldId="259"/>
            <ac:picMk id="60" creationId="{D419A799-3F02-6C70-C493-141265136D98}"/>
          </ac:picMkLst>
        </pc:picChg>
        <pc:picChg chg="add del">
          <ac:chgData name="Natalia Tucan" userId="ff85e814cd05391d" providerId="LiveId" clId="{C62C339A-2A16-4468-9935-DBB5906C9815}" dt="2022-11-17T16:42:27.610" v="434" actId="26606"/>
          <ac:picMkLst>
            <pc:docMk/>
            <pc:sldMk cId="3443697005" sldId="259"/>
            <ac:picMk id="99" creationId="{799C5007-CC9E-4592-A66E-EE1B0D233938}"/>
          </ac:picMkLst>
        </pc:picChg>
        <pc:cxnChg chg="add del">
          <ac:chgData name="Natalia Tucan" userId="ff85e814cd05391d" providerId="LiveId" clId="{C62C339A-2A16-4468-9935-DBB5906C9815}" dt="2022-11-17T16:35:13.172" v="215" actId="26606"/>
          <ac:cxnSpMkLst>
            <pc:docMk/>
            <pc:sldMk cId="3443697005" sldId="259"/>
            <ac:cxnSpMk id="69" creationId="{CA240C79-242E-4918-9F28-B101847D1CC6}"/>
          </ac:cxnSpMkLst>
        </pc:cxnChg>
        <pc:cxnChg chg="add del">
          <ac:chgData name="Natalia Tucan" userId="ff85e814cd05391d" providerId="LiveId" clId="{C62C339A-2A16-4468-9935-DBB5906C9815}" dt="2022-11-17T16:35:13.172" v="215" actId="26606"/>
          <ac:cxnSpMkLst>
            <pc:docMk/>
            <pc:sldMk cId="3443697005" sldId="259"/>
            <ac:cxnSpMk id="71" creationId="{F11AD06B-AB20-4097-8606-5DA00DBACE88}"/>
          </ac:cxnSpMkLst>
        </pc:cxnChg>
        <pc:cxnChg chg="add del">
          <ac:chgData name="Natalia Tucan" userId="ff85e814cd05391d" providerId="LiveId" clId="{C62C339A-2A16-4468-9935-DBB5906C9815}" dt="2022-11-17T16:35:13.172" v="215" actId="26606"/>
          <ac:cxnSpMkLst>
            <pc:docMk/>
            <pc:sldMk cId="3443697005" sldId="259"/>
            <ac:cxnSpMk id="72" creationId="{EEA38897-7BA3-4408-8083-3235339C4A60}"/>
          </ac:cxnSpMkLst>
        </pc:cxnChg>
      </pc:sldChg>
      <pc:sldChg chg="addSp delSp modSp new del mod setBg setClrOvrMap">
        <pc:chgData name="Natalia Tucan" userId="ff85e814cd05391d" providerId="LiveId" clId="{C62C339A-2A16-4468-9935-DBB5906C9815}" dt="2022-11-17T16:30:54.347" v="208" actId="47"/>
        <pc:sldMkLst>
          <pc:docMk/>
          <pc:sldMk cId="341424293" sldId="260"/>
        </pc:sldMkLst>
        <pc:spChg chg="del">
          <ac:chgData name="Natalia Tucan" userId="ff85e814cd05391d" providerId="LiveId" clId="{C62C339A-2A16-4468-9935-DBB5906C9815}" dt="2022-11-17T16:29:08.207" v="191" actId="478"/>
          <ac:spMkLst>
            <pc:docMk/>
            <pc:sldMk cId="341424293" sldId="260"/>
            <ac:spMk id="2" creationId="{D69619A3-7C4E-C22C-7AA2-EE53288FC35B}"/>
          </ac:spMkLst>
        </pc:spChg>
        <pc:spChg chg="del">
          <ac:chgData name="Natalia Tucan" userId="ff85e814cd05391d" providerId="LiveId" clId="{C62C339A-2A16-4468-9935-DBB5906C9815}" dt="2022-11-17T16:29:12.327" v="192" actId="478"/>
          <ac:spMkLst>
            <pc:docMk/>
            <pc:sldMk cId="341424293" sldId="260"/>
            <ac:spMk id="3" creationId="{1940BB74-3E4F-BC12-FEE0-BBEA5D513933}"/>
          </ac:spMkLst>
        </pc:spChg>
        <pc:spChg chg="add del">
          <ac:chgData name="Natalia Tucan" userId="ff85e814cd05391d" providerId="LiveId" clId="{C62C339A-2A16-4468-9935-DBB5906C9815}" dt="2022-11-17T16:29:50.598" v="202" actId="26606"/>
          <ac:spMkLst>
            <pc:docMk/>
            <pc:sldMk cId="341424293" sldId="260"/>
            <ac:spMk id="10" creationId="{C1DD1A8A-57D5-4A81-AD04-532B043C5611}"/>
          </ac:spMkLst>
        </pc:spChg>
        <pc:spChg chg="add del">
          <ac:chgData name="Natalia Tucan" userId="ff85e814cd05391d" providerId="LiveId" clId="{C62C339A-2A16-4468-9935-DBB5906C9815}" dt="2022-11-17T16:29:50.598" v="202" actId="26606"/>
          <ac:spMkLst>
            <pc:docMk/>
            <pc:sldMk cId="341424293" sldId="260"/>
            <ac:spMk id="12" creationId="{007891EC-4501-44ED-A8C8-B11B6DB767AB}"/>
          </ac:spMkLst>
        </pc:spChg>
        <pc:spChg chg="add del">
          <ac:chgData name="Natalia Tucan" userId="ff85e814cd05391d" providerId="LiveId" clId="{C62C339A-2A16-4468-9935-DBB5906C9815}" dt="2022-11-17T16:29:44.295" v="197" actId="26606"/>
          <ac:spMkLst>
            <pc:docMk/>
            <pc:sldMk cId="341424293" sldId="260"/>
            <ac:spMk id="17" creationId="{E49CC64F-7275-4E33-961B-0C5CDC439875}"/>
          </ac:spMkLst>
        </pc:spChg>
        <pc:spChg chg="add del">
          <ac:chgData name="Natalia Tucan" userId="ff85e814cd05391d" providerId="LiveId" clId="{C62C339A-2A16-4468-9935-DBB5906C9815}" dt="2022-11-17T16:29:45.760" v="199" actId="26606"/>
          <ac:spMkLst>
            <pc:docMk/>
            <pc:sldMk cId="341424293" sldId="260"/>
            <ac:spMk id="19" creationId="{0B77F870-CF5C-45AC-8915-06EF587E0FFB}"/>
          </ac:spMkLst>
        </pc:spChg>
        <pc:spChg chg="add del">
          <ac:chgData name="Natalia Tucan" userId="ff85e814cd05391d" providerId="LiveId" clId="{C62C339A-2A16-4468-9935-DBB5906C9815}" dt="2022-11-17T16:29:45.760" v="199" actId="26606"/>
          <ac:spMkLst>
            <pc:docMk/>
            <pc:sldMk cId="341424293" sldId="260"/>
            <ac:spMk id="20" creationId="{021FA10E-71D7-4C85-959A-469B0DC36640}"/>
          </ac:spMkLst>
        </pc:spChg>
        <pc:spChg chg="add del">
          <ac:chgData name="Natalia Tucan" userId="ff85e814cd05391d" providerId="LiveId" clId="{C62C339A-2A16-4468-9935-DBB5906C9815}" dt="2022-11-17T16:29:50.582" v="201" actId="26606"/>
          <ac:spMkLst>
            <pc:docMk/>
            <pc:sldMk cId="341424293" sldId="260"/>
            <ac:spMk id="21" creationId="{79F40191-0F44-4FD1-82CC-ACB507C14BE6}"/>
          </ac:spMkLst>
        </pc:spChg>
        <pc:spChg chg="add del">
          <ac:chgData name="Natalia Tucan" userId="ff85e814cd05391d" providerId="LiveId" clId="{C62C339A-2A16-4468-9935-DBB5906C9815}" dt="2022-11-17T16:29:50.582" v="201" actId="26606"/>
          <ac:spMkLst>
            <pc:docMk/>
            <pc:sldMk cId="341424293" sldId="260"/>
            <ac:spMk id="22" creationId="{5A59F003-E00A-43F9-91DC-CC54E3B87466}"/>
          </ac:spMkLst>
        </pc:spChg>
        <pc:spChg chg="add del">
          <ac:chgData name="Natalia Tucan" userId="ff85e814cd05391d" providerId="LiveId" clId="{C62C339A-2A16-4468-9935-DBB5906C9815}" dt="2022-11-17T16:29:50.582" v="201" actId="26606"/>
          <ac:spMkLst>
            <pc:docMk/>
            <pc:sldMk cId="341424293" sldId="260"/>
            <ac:spMk id="23" creationId="{D74A4382-E3AD-430A-9A1F-DFA3E0E77A7D}"/>
          </ac:spMkLst>
        </pc:spChg>
        <pc:spChg chg="add">
          <ac:chgData name="Natalia Tucan" userId="ff85e814cd05391d" providerId="LiveId" clId="{C62C339A-2A16-4468-9935-DBB5906C9815}" dt="2022-11-17T16:29:50.598" v="202" actId="26606"/>
          <ac:spMkLst>
            <pc:docMk/>
            <pc:sldMk cId="341424293" sldId="260"/>
            <ac:spMk id="25" creationId="{E49CC64F-7275-4E33-961B-0C5CDC439875}"/>
          </ac:spMkLst>
        </pc:spChg>
        <pc:picChg chg="add mod">
          <ac:chgData name="Natalia Tucan" userId="ff85e814cd05391d" providerId="LiveId" clId="{C62C339A-2A16-4468-9935-DBB5906C9815}" dt="2022-11-17T16:29:50.598" v="202" actId="26606"/>
          <ac:picMkLst>
            <pc:docMk/>
            <pc:sldMk cId="341424293" sldId="260"/>
            <ac:picMk id="5" creationId="{1E48E2B9-6452-4679-3B78-A8A9856AC943}"/>
          </ac:picMkLst>
        </pc:picChg>
        <pc:picChg chg="add del mod">
          <ac:chgData name="Natalia Tucan" userId="ff85e814cd05391d" providerId="LiveId" clId="{C62C339A-2A16-4468-9935-DBB5906C9815}" dt="2022-11-17T16:30:52.725" v="207" actId="478"/>
          <ac:picMkLst>
            <pc:docMk/>
            <pc:sldMk cId="341424293" sldId="260"/>
            <ac:picMk id="7" creationId="{E68A7B95-FE5A-77C9-28BC-8EF2BF3EBF52}"/>
          </ac:picMkLst>
        </pc:picChg>
      </pc:sldChg>
      <pc:sldChg chg="addSp delSp modSp new mod setBg modClrScheme addAnim delAnim setClrOvrMap delDesignElem chgLayout">
        <pc:chgData name="Natalia Tucan" userId="ff85e814cd05391d" providerId="LiveId" clId="{C62C339A-2A16-4468-9935-DBB5906C9815}" dt="2022-11-17T20:16:27.721" v="1551" actId="2711"/>
        <pc:sldMkLst>
          <pc:docMk/>
          <pc:sldMk cId="1253528508" sldId="260"/>
        </pc:sldMkLst>
        <pc:spChg chg="del mod ord">
          <ac:chgData name="Natalia Tucan" userId="ff85e814cd05391d" providerId="LiveId" clId="{C62C339A-2A16-4468-9935-DBB5906C9815}" dt="2022-11-17T16:46:08.918" v="456" actId="700"/>
          <ac:spMkLst>
            <pc:docMk/>
            <pc:sldMk cId="1253528508" sldId="260"/>
            <ac:spMk id="2" creationId="{19068A34-1329-763E-6D46-EDA10B628D39}"/>
          </ac:spMkLst>
        </pc:spChg>
        <pc:spChg chg="add mod ord">
          <ac:chgData name="Natalia Tucan" userId="ff85e814cd05391d" providerId="LiveId" clId="{C62C339A-2A16-4468-9935-DBB5906C9815}" dt="2022-11-17T20:16:20.066" v="1550" actId="2711"/>
          <ac:spMkLst>
            <pc:docMk/>
            <pc:sldMk cId="1253528508" sldId="260"/>
            <ac:spMk id="5" creationId="{35BED167-961A-A576-DEC1-135702E1C274}"/>
          </ac:spMkLst>
        </pc:spChg>
        <pc:spChg chg="add mod ord">
          <ac:chgData name="Natalia Tucan" userId="ff85e814cd05391d" providerId="LiveId" clId="{C62C339A-2A16-4468-9935-DBB5906C9815}" dt="2022-11-17T20:16:27.721" v="1551" actId="2711"/>
          <ac:spMkLst>
            <pc:docMk/>
            <pc:sldMk cId="1253528508" sldId="260"/>
            <ac:spMk id="6" creationId="{EDCBD653-BFA5-A728-52CD-0DB426CA1723}"/>
          </ac:spMkLst>
        </pc:spChg>
        <pc:spChg chg="add del">
          <ac:chgData name="Natalia Tucan" userId="ff85e814cd05391d" providerId="LiveId" clId="{C62C339A-2A16-4468-9935-DBB5906C9815}" dt="2022-11-17T16:46:17.952" v="458" actId="26606"/>
          <ac:spMkLst>
            <pc:docMk/>
            <pc:sldMk cId="1253528508" sldId="260"/>
            <ac:spMk id="11" creationId="{87CC2527-562A-4F69-B487-4371E5B243E7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15" creationId="{C1DD1A8A-57D5-4A81-AD04-532B043C5611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16" creationId="{007891EC-4501-44ED-A8C8-B11B6DB767AB}"/>
          </ac:spMkLst>
        </pc:spChg>
        <pc:spChg chg="add del">
          <ac:chgData name="Natalia Tucan" userId="ff85e814cd05391d" providerId="LiveId" clId="{C62C339A-2A16-4468-9935-DBB5906C9815}" dt="2022-11-17T17:32:08.198" v="839" actId="26606"/>
          <ac:spMkLst>
            <pc:docMk/>
            <pc:sldMk cId="1253528508" sldId="260"/>
            <ac:spMk id="18" creationId="{C1DD1A8A-57D5-4A81-AD04-532B043C5611}"/>
          </ac:spMkLst>
        </pc:spChg>
        <pc:spChg chg="add del">
          <ac:chgData name="Natalia Tucan" userId="ff85e814cd05391d" providerId="LiveId" clId="{C62C339A-2A16-4468-9935-DBB5906C9815}" dt="2022-11-17T17:32:08.198" v="839" actId="26606"/>
          <ac:spMkLst>
            <pc:docMk/>
            <pc:sldMk cId="1253528508" sldId="260"/>
            <ac:spMk id="19" creationId="{007891EC-4501-44ED-A8C8-B11B6DB767AB}"/>
          </ac:spMkLst>
        </pc:spChg>
        <pc:spChg chg="add del">
          <ac:chgData name="Natalia Tucan" userId="ff85e814cd05391d" providerId="LiveId" clId="{C62C339A-2A16-4468-9935-DBB5906C9815}" dt="2022-11-17T17:42:30.743" v="884" actId="26606"/>
          <ac:spMkLst>
            <pc:docMk/>
            <pc:sldMk cId="1253528508" sldId="260"/>
            <ac:spMk id="20" creationId="{854DEE1C-7FD6-4FA0-A96A-BDF952F199AB}"/>
          </ac:spMkLst>
        </pc:spChg>
        <pc:spChg chg="add del">
          <ac:chgData name="Natalia Tucan" userId="ff85e814cd05391d" providerId="LiveId" clId="{C62C339A-2A16-4468-9935-DBB5906C9815}" dt="2022-11-17T17:00:05.957" v="546" actId="26606"/>
          <ac:spMkLst>
            <pc:docMk/>
            <pc:sldMk cId="1253528508" sldId="260"/>
            <ac:spMk id="21" creationId="{0671A8AE-40A1-4631-A6B8-581AFF065482}"/>
          </ac:spMkLst>
        </pc:spChg>
        <pc:spChg chg="add del">
          <ac:chgData name="Natalia Tucan" userId="ff85e814cd05391d" providerId="LiveId" clId="{C62C339A-2A16-4468-9935-DBB5906C9815}" dt="2022-11-17T17:32:19.529" v="843" actId="26606"/>
          <ac:spMkLst>
            <pc:docMk/>
            <pc:sldMk cId="1253528508" sldId="260"/>
            <ac:spMk id="22" creationId="{06DA9DF9-31F7-4056-B42E-878CC92417B8}"/>
          </ac:spMkLst>
        </pc:spChg>
        <pc:spChg chg="add del">
          <ac:chgData name="Natalia Tucan" userId="ff85e814cd05391d" providerId="LiveId" clId="{C62C339A-2A16-4468-9935-DBB5906C9815}" dt="2022-11-17T17:00:05.957" v="546" actId="26606"/>
          <ac:spMkLst>
            <pc:docMk/>
            <pc:sldMk cId="1253528508" sldId="260"/>
            <ac:spMk id="23" creationId="{AB58EF07-17C2-48CF-ABB0-EEF1F17CB8F0}"/>
          </ac:spMkLst>
        </pc:spChg>
        <pc:spChg chg="add del">
          <ac:chgData name="Natalia Tucan" userId="ff85e814cd05391d" providerId="LiveId" clId="{C62C339A-2A16-4468-9935-DBB5906C9815}" dt="2022-11-17T17:34:09.932" v="855" actId="26606"/>
          <ac:spMkLst>
            <pc:docMk/>
            <pc:sldMk cId="1253528508" sldId="260"/>
            <ac:spMk id="24" creationId="{9B7AD9F6-8CE7-4299-8FC6-328F4DCD3FF9}"/>
          </ac:spMkLst>
        </pc:spChg>
        <pc:spChg chg="add del">
          <ac:chgData name="Natalia Tucan" userId="ff85e814cd05391d" providerId="LiveId" clId="{C62C339A-2A16-4468-9935-DBB5906C9815}" dt="2022-11-17T17:00:05.957" v="546" actId="26606"/>
          <ac:spMkLst>
            <pc:docMk/>
            <pc:sldMk cId="1253528508" sldId="260"/>
            <ac:spMk id="25" creationId="{AF2F604E-43BE-4DC3-B983-E071523364F8}"/>
          </ac:spMkLst>
        </pc:spChg>
        <pc:spChg chg="add del">
          <ac:chgData name="Natalia Tucan" userId="ff85e814cd05391d" providerId="LiveId" clId="{C62C339A-2A16-4468-9935-DBB5906C9815}" dt="2022-11-17T17:34:09.932" v="855" actId="26606"/>
          <ac:spMkLst>
            <pc:docMk/>
            <pc:sldMk cId="1253528508" sldId="260"/>
            <ac:spMk id="26" creationId="{F49775AF-8896-43EE-92C6-83497D6DC56F}"/>
          </ac:spMkLst>
        </pc:spChg>
        <pc:spChg chg="add del">
          <ac:chgData name="Natalia Tucan" userId="ff85e814cd05391d" providerId="LiveId" clId="{C62C339A-2A16-4468-9935-DBB5906C9815}" dt="2022-11-17T17:00:05.957" v="546" actId="26606"/>
          <ac:spMkLst>
            <pc:docMk/>
            <pc:sldMk cId="1253528508" sldId="260"/>
            <ac:spMk id="27" creationId="{08C9B587-E65E-4B52-B37C-ABEBB6E87928}"/>
          </ac:spMkLst>
        </pc:spChg>
        <pc:spChg chg="add del">
          <ac:chgData name="Natalia Tucan" userId="ff85e814cd05391d" providerId="LiveId" clId="{C62C339A-2A16-4468-9935-DBB5906C9815}" dt="2022-11-17T17:33:57.489" v="851" actId="26606"/>
          <ac:spMkLst>
            <pc:docMk/>
            <pc:sldMk cId="1253528508" sldId="260"/>
            <ac:spMk id="28" creationId="{06DA9DF9-31F7-4056-B42E-878CC92417B8}"/>
          </ac:spMkLst>
        </pc:spChg>
        <pc:spChg chg="add del">
          <ac:chgData name="Natalia Tucan" userId="ff85e814cd05391d" providerId="LiveId" clId="{C62C339A-2A16-4468-9935-DBB5906C9815}" dt="2022-11-17T17:00:12.250" v="550" actId="26606"/>
          <ac:spMkLst>
            <pc:docMk/>
            <pc:sldMk cId="1253528508" sldId="260"/>
            <ac:spMk id="29" creationId="{71B2258F-86CA-4D4D-8270-BC05FCDEBFB3}"/>
          </ac:spMkLst>
        </pc:spChg>
        <pc:spChg chg="add del">
          <ac:chgData name="Natalia Tucan" userId="ff85e814cd05391d" providerId="LiveId" clId="{C62C339A-2A16-4468-9935-DBB5906C9815}" dt="2022-11-17T17:42:57.320" v="887" actId="26606"/>
          <ac:spMkLst>
            <pc:docMk/>
            <pc:sldMk cId="1253528508" sldId="260"/>
            <ac:spMk id="30" creationId="{58B7BA18-82AC-4F73-A843-CD22FEA67830}"/>
          </ac:spMkLst>
        </pc:spChg>
        <pc:spChg chg="add del">
          <ac:chgData name="Natalia Tucan" userId="ff85e814cd05391d" providerId="LiveId" clId="{C62C339A-2A16-4468-9935-DBB5906C9815}" dt="2022-11-17T17:00:14.360" v="552" actId="26606"/>
          <ac:spMkLst>
            <pc:docMk/>
            <pc:sldMk cId="1253528508" sldId="260"/>
            <ac:spMk id="31" creationId="{E91DC736-0EF8-4F87-9146-EBF1D2EE4D3D}"/>
          </ac:spMkLst>
        </pc:spChg>
        <pc:spChg chg="add del">
          <ac:chgData name="Natalia Tucan" userId="ff85e814cd05391d" providerId="LiveId" clId="{C62C339A-2A16-4468-9935-DBB5906C9815}" dt="2022-11-17T17:00:14.360" v="552" actId="26606"/>
          <ac:spMkLst>
            <pc:docMk/>
            <pc:sldMk cId="1253528508" sldId="260"/>
            <ac:spMk id="32" creationId="{097CD68E-23E3-4007-8847-CD0944C4F7BE}"/>
          </ac:spMkLst>
        </pc:spChg>
        <pc:spChg chg="add del">
          <ac:chgData name="Natalia Tucan" userId="ff85e814cd05391d" providerId="LiveId" clId="{C62C339A-2A16-4468-9935-DBB5906C9815}" dt="2022-11-17T17:00:14.360" v="552" actId="26606"/>
          <ac:spMkLst>
            <pc:docMk/>
            <pc:sldMk cId="1253528508" sldId="260"/>
            <ac:spMk id="33" creationId="{AF2F604E-43BE-4DC3-B983-E071523364F8}"/>
          </ac:spMkLst>
        </pc:spChg>
        <pc:spChg chg="add del">
          <ac:chgData name="Natalia Tucan" userId="ff85e814cd05391d" providerId="LiveId" clId="{C62C339A-2A16-4468-9935-DBB5906C9815}" dt="2022-11-17T17:00:14.360" v="552" actId="26606"/>
          <ac:spMkLst>
            <pc:docMk/>
            <pc:sldMk cId="1253528508" sldId="260"/>
            <ac:spMk id="34" creationId="{08C9B587-E65E-4B52-B37C-ABEBB6E87928}"/>
          </ac:spMkLst>
        </pc:spChg>
        <pc:spChg chg="add del">
          <ac:chgData name="Natalia Tucan" userId="ff85e814cd05391d" providerId="LiveId" clId="{C62C339A-2A16-4468-9935-DBB5906C9815}" dt="2022-11-17T17:00:35.359" v="557" actId="26606"/>
          <ac:spMkLst>
            <pc:docMk/>
            <pc:sldMk cId="1253528508" sldId="260"/>
            <ac:spMk id="36" creationId="{0671A8AE-40A1-4631-A6B8-581AFF065482}"/>
          </ac:spMkLst>
        </pc:spChg>
        <pc:spChg chg="add del">
          <ac:chgData name="Natalia Tucan" userId="ff85e814cd05391d" providerId="LiveId" clId="{C62C339A-2A16-4468-9935-DBB5906C9815}" dt="2022-11-17T17:00:35.359" v="557" actId="26606"/>
          <ac:spMkLst>
            <pc:docMk/>
            <pc:sldMk cId="1253528508" sldId="260"/>
            <ac:spMk id="37" creationId="{AB58EF07-17C2-48CF-ABB0-EEF1F17CB8F0}"/>
          </ac:spMkLst>
        </pc:spChg>
        <pc:spChg chg="add del">
          <ac:chgData name="Natalia Tucan" userId="ff85e814cd05391d" providerId="LiveId" clId="{C62C339A-2A16-4468-9935-DBB5906C9815}" dt="2022-11-17T17:00:35.359" v="557" actId="26606"/>
          <ac:spMkLst>
            <pc:docMk/>
            <pc:sldMk cId="1253528508" sldId="260"/>
            <ac:spMk id="38" creationId="{AF2F604E-43BE-4DC3-B983-E071523364F8}"/>
          </ac:spMkLst>
        </pc:spChg>
        <pc:spChg chg="add del">
          <ac:chgData name="Natalia Tucan" userId="ff85e814cd05391d" providerId="LiveId" clId="{C62C339A-2A16-4468-9935-DBB5906C9815}" dt="2022-11-17T17:00:35.359" v="557" actId="26606"/>
          <ac:spMkLst>
            <pc:docMk/>
            <pc:sldMk cId="1253528508" sldId="260"/>
            <ac:spMk id="39" creationId="{08C9B587-E65E-4B52-B37C-ABEBB6E87928}"/>
          </ac:spMkLst>
        </pc:spChg>
        <pc:spChg chg="add del">
          <ac:chgData name="Natalia Tucan" userId="ff85e814cd05391d" providerId="LiveId" clId="{C62C339A-2A16-4468-9935-DBB5906C9815}" dt="2022-11-17T17:42:57.320" v="887" actId="26606"/>
          <ac:spMkLst>
            <pc:docMk/>
            <pc:sldMk cId="1253528508" sldId="260"/>
            <ac:spMk id="42" creationId="{79D730AC-06E5-4840-86DF-F67855B1DB35}"/>
          </ac:spMkLst>
        </pc:spChg>
        <pc:spChg chg="add del">
          <ac:chgData name="Natalia Tucan" userId="ff85e814cd05391d" providerId="LiveId" clId="{C62C339A-2A16-4468-9935-DBB5906C9815}" dt="2022-11-17T17:43:06.440" v="890" actId="26606"/>
          <ac:spMkLst>
            <pc:docMk/>
            <pc:sldMk cId="1253528508" sldId="260"/>
            <ac:spMk id="44" creationId="{0DBF1ABE-8590-450D-BB49-BDDCCF3EEA9E}"/>
          </ac:spMkLst>
        </pc:spChg>
        <pc:spChg chg="add del">
          <ac:chgData name="Natalia Tucan" userId="ff85e814cd05391d" providerId="LiveId" clId="{C62C339A-2A16-4468-9935-DBB5906C9815}" dt="2022-11-17T17:43:06.440" v="890" actId="26606"/>
          <ac:spMkLst>
            <pc:docMk/>
            <pc:sldMk cId="1253528508" sldId="260"/>
            <ac:spMk id="45" creationId="{18D32C3D-8F76-4E99-BE56-0836CC38CC84}"/>
          </ac:spMkLst>
        </pc:spChg>
        <pc:spChg chg="add del">
          <ac:chgData name="Natalia Tucan" userId="ff85e814cd05391d" providerId="LiveId" clId="{C62C339A-2A16-4468-9935-DBB5906C9815}" dt="2022-11-17T17:43:06.440" v="890" actId="26606"/>
          <ac:spMkLst>
            <pc:docMk/>
            <pc:sldMk cId="1253528508" sldId="260"/>
            <ac:spMk id="46" creationId="{70766076-46F5-42D5-A773-2B3BEF2B8B74}"/>
          </ac:spMkLst>
        </pc:spChg>
        <pc:spChg chg="add del">
          <ac:chgData name="Natalia Tucan" userId="ff85e814cd05391d" providerId="LiveId" clId="{C62C339A-2A16-4468-9935-DBB5906C9815}" dt="2022-11-17T17:43:06.440" v="890" actId="26606"/>
          <ac:spMkLst>
            <pc:docMk/>
            <pc:sldMk cId="1253528508" sldId="260"/>
            <ac:spMk id="47" creationId="{CB7B90D9-1EC2-4A12-B24A-342C1BCA2FA1}"/>
          </ac:spMkLst>
        </pc:spChg>
        <pc:spChg chg="add del">
          <ac:chgData name="Natalia Tucan" userId="ff85e814cd05391d" providerId="LiveId" clId="{C62C339A-2A16-4468-9935-DBB5906C9815}" dt="2022-11-17T17:43:15.490" v="893" actId="26606"/>
          <ac:spMkLst>
            <pc:docMk/>
            <pc:sldMk cId="1253528508" sldId="260"/>
            <ac:spMk id="49" creationId="{0DBF1ABE-8590-450D-BB49-BDDCCF3EEA9E}"/>
          </ac:spMkLst>
        </pc:spChg>
        <pc:spChg chg="add del">
          <ac:chgData name="Natalia Tucan" userId="ff85e814cd05391d" providerId="LiveId" clId="{C62C339A-2A16-4468-9935-DBB5906C9815}" dt="2022-11-17T17:43:15.490" v="893" actId="26606"/>
          <ac:spMkLst>
            <pc:docMk/>
            <pc:sldMk cId="1253528508" sldId="260"/>
            <ac:spMk id="50" creationId="{F6DD4703-FD80-4610-ACE9-01DCD86D8C18}"/>
          </ac:spMkLst>
        </pc:spChg>
        <pc:spChg chg="add del">
          <ac:chgData name="Natalia Tucan" userId="ff85e814cd05391d" providerId="LiveId" clId="{C62C339A-2A16-4468-9935-DBB5906C9815}" dt="2022-11-17T17:43:15.490" v="893" actId="26606"/>
          <ac:spMkLst>
            <pc:docMk/>
            <pc:sldMk cId="1253528508" sldId="260"/>
            <ac:spMk id="51" creationId="{9CEFCBC2-6F82-4011-8D8D-90F43DCB1DAF}"/>
          </ac:spMkLst>
        </pc:spChg>
        <pc:spChg chg="add del">
          <ac:chgData name="Natalia Tucan" userId="ff85e814cd05391d" providerId="LiveId" clId="{C62C339A-2A16-4468-9935-DBB5906C9815}" dt="2022-11-17T17:43:15.490" v="893" actId="26606"/>
          <ac:spMkLst>
            <pc:docMk/>
            <pc:sldMk cId="1253528508" sldId="260"/>
            <ac:spMk id="52" creationId="{2E9DED9E-DE30-402A-B9D1-AC3C24025AD4}"/>
          </ac:spMkLst>
        </pc:spChg>
        <pc:spChg chg="add del">
          <ac:chgData name="Natalia Tucan" userId="ff85e814cd05391d" providerId="LiveId" clId="{C62C339A-2A16-4468-9935-DBB5906C9815}" dt="2022-11-17T17:43:15.490" v="893" actId="26606"/>
          <ac:spMkLst>
            <pc:docMk/>
            <pc:sldMk cId="1253528508" sldId="260"/>
            <ac:spMk id="53" creationId="{5CCB7C65-BA06-49C5-8D3C-51F97B409D65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55" creationId="{AC8EEB0F-BA72-49AC-956F-331B60FDE79E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56" creationId="{1BE70332-ECAF-47BB-8C7B-BD049452F653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57" creationId="{716D9361-A35A-4DC8-AAB9-04FD2D6FEE1D}"/>
          </ac:spMkLst>
        </pc:spChg>
        <pc:spChg chg="add del">
          <ac:chgData name="Natalia Tucan" userId="ff85e814cd05391d" providerId="LiveId" clId="{C62C339A-2A16-4468-9935-DBB5906C9815}" dt="2022-11-17T17:44:06.757" v="910" actId="26606"/>
          <ac:spMkLst>
            <pc:docMk/>
            <pc:sldMk cId="1253528508" sldId="260"/>
            <ac:spMk id="58" creationId="{87FC31AD-FBB3-4219-A758-D6F7594A0A81}"/>
          </ac:spMkLst>
        </pc:spChg>
        <pc:grpChg chg="add del">
          <ac:chgData name="Natalia Tucan" userId="ff85e814cd05391d" providerId="LiveId" clId="{C62C339A-2A16-4468-9935-DBB5906C9815}" dt="2022-11-17T17:42:57.320" v="887" actId="26606"/>
          <ac:grpSpMkLst>
            <pc:docMk/>
            <pc:sldMk cId="1253528508" sldId="260"/>
            <ac:grpSpMk id="35" creationId="{0A18D471-708A-40E6-B998-65CD717785B2}"/>
          </ac:grpSpMkLst>
        </pc:grpChg>
        <pc:picChg chg="add del mod ord">
          <ac:chgData name="Natalia Tucan" userId="ff85e814cd05391d" providerId="LiveId" clId="{C62C339A-2A16-4468-9935-DBB5906C9815}" dt="2022-11-17T17:02:41.656" v="573" actId="478"/>
          <ac:picMkLst>
            <pc:docMk/>
            <pc:sldMk cId="1253528508" sldId="260"/>
            <ac:picMk id="4" creationId="{F18F54E3-25EC-DABB-4A23-D2D75555CCBE}"/>
          </ac:picMkLst>
        </pc:picChg>
        <pc:picChg chg="add mod ord">
          <ac:chgData name="Natalia Tucan" userId="ff85e814cd05391d" providerId="LiveId" clId="{C62C339A-2A16-4468-9935-DBB5906C9815}" dt="2022-11-17T17:44:06.757" v="910" actId="26606"/>
          <ac:picMkLst>
            <pc:docMk/>
            <pc:sldMk cId="1253528508" sldId="260"/>
            <ac:picMk id="8" creationId="{9761B1C1-ACF0-E760-02E0-09D7019C7EAE}"/>
          </ac:picMkLst>
        </pc:picChg>
        <pc:cxnChg chg="add del">
          <ac:chgData name="Natalia Tucan" userId="ff85e814cd05391d" providerId="LiveId" clId="{C62C339A-2A16-4468-9935-DBB5906C9815}" dt="2022-11-17T16:46:17.952" v="458" actId="26606"/>
          <ac:cxnSpMkLst>
            <pc:docMk/>
            <pc:sldMk cId="1253528508" sldId="260"/>
            <ac:cxnSpMk id="13" creationId="{BCDAEC91-5BCE-4B55-9CC0-43EF94CB734B}"/>
          </ac:cxnSpMkLst>
        </pc:cxnChg>
      </pc:sldChg>
      <pc:sldChg chg="addSp modSp new mod modClrScheme chgLayout">
        <pc:chgData name="Natalia Tucan" userId="ff85e814cd05391d" providerId="LiveId" clId="{C62C339A-2A16-4468-9935-DBB5906C9815}" dt="2022-11-17T20:16:40.333" v="1552" actId="2711"/>
        <pc:sldMkLst>
          <pc:docMk/>
          <pc:sldMk cId="980569627" sldId="261"/>
        </pc:sldMkLst>
        <pc:spChg chg="mod ord">
          <ac:chgData name="Natalia Tucan" userId="ff85e814cd05391d" providerId="LiveId" clId="{C62C339A-2A16-4468-9935-DBB5906C9815}" dt="2022-11-17T17:45:12.109" v="913" actId="27636"/>
          <ac:spMkLst>
            <pc:docMk/>
            <pc:sldMk cId="980569627" sldId="261"/>
            <ac:spMk id="2" creationId="{F5C90D9D-28CF-702C-DD9B-CAA304118CE9}"/>
          </ac:spMkLst>
        </pc:spChg>
        <pc:spChg chg="add mod ord">
          <ac:chgData name="Natalia Tucan" userId="ff85e814cd05391d" providerId="LiveId" clId="{C62C339A-2A16-4468-9935-DBB5906C9815}" dt="2022-11-17T20:16:40.333" v="1552" actId="2711"/>
          <ac:spMkLst>
            <pc:docMk/>
            <pc:sldMk cId="980569627" sldId="261"/>
            <ac:spMk id="3" creationId="{4AD425B8-EA75-0E65-3A84-D7FF3C212B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61CA8-8959-094D-858E-F5DE0F5D1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E9B325-EE71-EFE0-205D-5B176AA2B4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9A1F8-BC49-1E8A-B09F-77C74D96D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BDB33-4C24-462E-29A3-318546410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72433-3C67-D6B8-E54D-774EC073D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295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FF352-99A9-9A6D-F107-6A52A3556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FFD66-EE8D-349D-86B3-4D6F127A5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1D780-9611-CABD-B24E-E7F5383A7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DF0F9-015F-0F12-3B0B-46CD83C5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502AA-1CFA-9F2C-0C52-1A31C579C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3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D0EA1-AB25-FC1B-737F-05B9B6200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A9995-BFF9-57E6-954D-C4014960D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3234C-2C26-3959-9E4D-DABEF698C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BFE43-1B96-1080-69B9-F3B3F1EFA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E7B3E-97BE-A2AE-96AD-26C8D435E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4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2D217-D404-528E-F571-35D4F7138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0640A-81D0-A411-8FB1-74B848E7F0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BD8E59-028D-A924-6392-B74D56A50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BE403-8E0B-D51C-17E0-6003DF32A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DDAAB1-04E4-E233-6072-AB38A59B9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D530C-C74E-4BE7-56DE-9D8EDF651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936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C7DBD-04EE-FCBB-2270-B1FD38C9B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92EC8-DF29-116A-9C18-BEA1AC2E5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9DBE4-355F-E46F-2423-EEFB4E9A17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1CA7CB-CCBE-7751-729D-016AB7FAE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1AB5BF-337A-23C0-AA16-E79FAE5AF1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4BA190-F37A-0DDC-B1C6-F12181088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3D6B03-A68D-1338-465D-140B6ADB8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3B8277-D9FC-D963-A9E5-891FBEB8C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95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A128B-7F7E-B3F2-19ED-46ABDE95D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A6A25C-763C-0A75-FBA5-8B5D22B37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48BF8A-0B61-EB6C-C6CB-D1BC0ECEB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74BED-0CDB-516A-6E0E-A7CCFF656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318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ACA3F8-0357-B2A8-9297-3F677885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0D3343-2B67-6D60-BB20-26972FC31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832F0-97A6-30A3-686A-3E016260F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93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56FE5-33E3-F032-2D40-B879959D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08A09-9EDA-194D-35A0-3C723E221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8089F-CC3C-386D-A8C9-A551773608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9157A-A352-9F35-1EDA-4C4893CFC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5B0607-FBE6-9316-AD03-7FA691097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8E5F0-680D-E045-6EC0-C2C3CF487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844AF-2B25-94DF-72F8-721E09C78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F4640A-2D27-2BD3-9DC0-4173EA25F3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E4CABF-55CC-3774-03A4-56F938859B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B1543-5455-DC53-A980-D4AA726BA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EF3F6-DE7F-F061-8F5E-48AC51814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C700F5-79A1-A814-5BD7-8E5CF371B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7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735AF-7337-96BC-81CA-DBA5066FE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AACA70-7AE6-BD43-4705-54283F4DA3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17EF8-01EF-1F1F-C807-A01F333DC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15597-2151-4403-EF92-9C7FE97FE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416B0-4B28-07DC-3865-CD3F3BF27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921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A59E9E-3AE5-4EB0-7A66-DAF5CFBEF9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80BD18-E893-B9A0-7765-B53F26EEF6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B2F57-A0E2-2D9B-ABB5-378497961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04AC5-991B-66C6-9137-76B9CC663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C37EE-41BF-7436-A65D-39A996A9C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06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379924-894D-713B-E65E-B3BC5361C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43B7B-C39C-7512-3BA2-7486176EE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237EA-BFE3-2907-CA11-A0D82168CA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F07C8-20DD-4049-BC76-854F3DF162B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A2C5B-4A13-FE74-3173-AE970890D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9C79A-44B9-7416-62FF-B4BEB539C5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18524-7402-477A-8419-BC229AEF0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781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info@abodecanterbury.co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sillipo.squarespace.com/menu#vegan-menu" TargetMode="External"/><Relationship Id="rId2" Type="http://schemas.openxmlformats.org/officeDocument/2006/relationships/hyperlink" Target="https://www.sunfaversham.co.uk/menus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abodecanterbury.co.uk/Christmas-new-years-e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 descr="Sparkler at night with Christmas tree">
            <a:extLst>
              <a:ext uri="{FF2B5EF4-FFF2-40B4-BE49-F238E27FC236}">
                <a16:creationId xmlns:a16="http://schemas.microsoft.com/office/drawing/2014/main" id="{D419A799-3F02-6C70-C493-141265136D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43" r="-1" b="8709"/>
          <a:stretch/>
        </p:blipFill>
        <p:spPr>
          <a:xfrm>
            <a:off x="0" y="3579"/>
            <a:ext cx="12188932" cy="6854421"/>
          </a:xfrm>
          <a:prstGeom prst="rect">
            <a:avLst/>
          </a:prstGeom>
        </p:spPr>
      </p:pic>
      <p:sp>
        <p:nvSpPr>
          <p:cNvPr id="111" name="Rectangle 72">
            <a:extLst>
              <a:ext uri="{FF2B5EF4-FFF2-40B4-BE49-F238E27FC236}">
                <a16:creationId xmlns:a16="http://schemas.microsoft.com/office/drawing/2014/main" id="{681CD866-52B5-4280-A92B-56BDFD1E9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48" y="0"/>
            <a:ext cx="6102351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" name="Rectangle 74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2351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itle 37">
            <a:extLst>
              <a:ext uri="{FF2B5EF4-FFF2-40B4-BE49-F238E27FC236}">
                <a16:creationId xmlns:a16="http://schemas.microsoft.com/office/drawing/2014/main" id="{DEED05FF-EE95-5B0D-71F4-64F600B97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9940" y="584717"/>
            <a:ext cx="5575332" cy="34321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b="0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Christmas Dinner</a:t>
            </a:r>
            <a:br>
              <a:rPr lang="en-US" sz="1800" b="0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GB" sz="2200" dirty="0"/>
              <a:t>Get in the festive spirit with </a:t>
            </a:r>
            <a:r>
              <a:rPr lang="en-GB" sz="2200" dirty="0" err="1"/>
              <a:t>ABode</a:t>
            </a:r>
            <a:r>
              <a:rPr lang="en-GB" sz="2200" dirty="0"/>
              <a:t> Canterbury’s legendary party nights. Sit down to a sumptuous three-course meal and then get on down to the irresistible sounds spun by our very own house DJ. Crackers, Christmas knickknacks and a good time complete the picture. Jingle all the way</a:t>
            </a:r>
            <a:br>
              <a:rPr lang="en-GB" sz="2200" dirty="0"/>
            </a:br>
            <a:r>
              <a:rPr lang="en-GB" sz="2200" dirty="0"/>
              <a:t>26th November – 24th December</a:t>
            </a:r>
            <a:br>
              <a:rPr lang="en-GB" sz="2200" dirty="0"/>
            </a:br>
            <a:r>
              <a:rPr lang="en-GB" sz="2200" dirty="0"/>
              <a:t>3 Courses for £34.95</a:t>
            </a:r>
            <a:br>
              <a:rPr lang="en-GB" sz="2200" dirty="0"/>
            </a:br>
            <a:r>
              <a:rPr lang="en-GB" sz="2200" b="0" i="0" dirty="0">
                <a:effectLst/>
              </a:rPr>
              <a:t>6 Courses for £84.95</a:t>
            </a:r>
            <a:br>
              <a:rPr lang="en-US" sz="2200" dirty="0"/>
            </a:br>
            <a:endParaRPr lang="en-US" sz="22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DFB4CB1-4AE6-6716-718C-F9DDFF952E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2" r="1" b="1"/>
          <a:stretch/>
        </p:blipFill>
        <p:spPr>
          <a:xfrm>
            <a:off x="6883401" y="803191"/>
            <a:ext cx="4516920" cy="2385915"/>
          </a:xfrm>
          <a:prstGeom prst="rect">
            <a:avLst/>
          </a:prstGeom>
        </p:spPr>
      </p:pic>
      <p:sp>
        <p:nvSpPr>
          <p:cNvPr id="61" name="Subtitle 60">
            <a:extLst>
              <a:ext uri="{FF2B5EF4-FFF2-40B4-BE49-F238E27FC236}">
                <a16:creationId xmlns:a16="http://schemas.microsoft.com/office/drawing/2014/main" id="{D3EA2CED-3CB7-99BD-BD49-D10BAA5383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" y="3746420"/>
            <a:ext cx="5747657" cy="23757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Food &amp; Beverage Operations (BMIH4002)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Student name : Natalia Tucan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ID : 2133016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+mj-lt"/>
              </a:rPr>
              <a:t>Lecturere’s</a:t>
            </a:r>
            <a:r>
              <a:rPr lang="en-US" dirty="0">
                <a:latin typeface="+mj-lt"/>
              </a:rPr>
              <a:t> name : Ffion </a:t>
            </a:r>
            <a:r>
              <a:rPr lang="en-US" dirty="0" err="1">
                <a:latin typeface="+mj-lt"/>
              </a:rPr>
              <a:t>Cumberpatch</a:t>
            </a:r>
            <a:endParaRPr lang="en-US" dirty="0">
              <a:latin typeface="+mj-lt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B942C-4D37-9455-9084-568AE63A15CD}"/>
              </a:ext>
            </a:extLst>
          </p:cNvPr>
          <p:cNvSpPr txBox="1"/>
          <p:nvPr/>
        </p:nvSpPr>
        <p:spPr>
          <a:xfrm>
            <a:off x="6901431" y="3083868"/>
            <a:ext cx="4516920" cy="23757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+mj-lt"/>
              </a:rPr>
              <a:t>30-33 High St</a:t>
            </a:r>
            <a:br>
              <a:rPr lang="en-US" b="0" i="0" dirty="0">
                <a:effectLst/>
                <a:latin typeface="+mj-lt"/>
              </a:rPr>
            </a:br>
            <a:r>
              <a:rPr lang="en-US" b="0" i="0" dirty="0">
                <a:effectLst/>
                <a:latin typeface="+mj-lt"/>
              </a:rPr>
              <a:t>Canterbury</a:t>
            </a:r>
            <a:br>
              <a:rPr lang="en-US" b="0" i="0" dirty="0">
                <a:effectLst/>
                <a:latin typeface="+mj-lt"/>
              </a:rPr>
            </a:br>
            <a:r>
              <a:rPr lang="en-US" b="0" i="0" dirty="0">
                <a:effectLst/>
                <a:latin typeface="+mj-lt"/>
              </a:rPr>
              <a:t>CT1 2RX</a:t>
            </a:r>
            <a:br>
              <a:rPr lang="en-US" b="0" i="0" dirty="0">
                <a:effectLst/>
                <a:latin typeface="+mj-lt"/>
              </a:rPr>
            </a:br>
            <a:r>
              <a:rPr lang="en-US" b="0" i="0" dirty="0">
                <a:effectLst/>
                <a:latin typeface="+mj-lt"/>
              </a:rPr>
              <a:t>01227766266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+mj-lt"/>
                <a:hlinkClick r:id="rId4"/>
              </a:rPr>
              <a:t>info@abodecanterbury.co.uk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43697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5BED167-961A-A576-DEC1-135702E1C2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086" y="3208188"/>
            <a:ext cx="7935685" cy="496478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 fontAlgn="base"/>
            <a:r>
              <a:rPr lang="en-GB" sz="4000" dirty="0">
                <a:solidFill>
                  <a:schemeClr val="bg1"/>
                </a:solidFill>
              </a:rPr>
              <a:t>Starters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br>
              <a:rPr lang="en-GB" sz="2000" dirty="0">
                <a:solidFill>
                  <a:srgbClr val="FFFFFF"/>
                </a:solidFill>
              </a:rPr>
            </a:br>
            <a:r>
              <a:rPr lang="en-GB" sz="2000" dirty="0"/>
              <a:t>-</a:t>
            </a:r>
            <a:r>
              <a:rPr lang="en-GB" sz="2000" b="0" i="0" dirty="0">
                <a:effectLst/>
              </a:rPr>
              <a:t>Beetroot cured smoked salmon, </a:t>
            </a:r>
            <a:br>
              <a:rPr lang="en-GB" sz="2000" b="0" i="0" dirty="0">
                <a:effectLst/>
              </a:rPr>
            </a:br>
            <a:r>
              <a:rPr lang="en-GB" sz="2000" b="0" i="0" dirty="0">
                <a:effectLst/>
              </a:rPr>
              <a:t>Horseradish &amp; chive crème </a:t>
            </a:r>
            <a:r>
              <a:rPr lang="en-GB" sz="2000" b="0" i="0" dirty="0" err="1">
                <a:effectLst/>
              </a:rPr>
              <a:t>fraîche</a:t>
            </a:r>
            <a:r>
              <a:rPr lang="en-GB" sz="2000" b="0" i="0" dirty="0">
                <a:effectLst/>
              </a:rPr>
              <a:t>, watercress, lemon oil and sourdough</a:t>
            </a:r>
            <a:br>
              <a:rPr lang="en-GB" sz="2000" b="0" i="0" dirty="0">
                <a:effectLst/>
              </a:rPr>
            </a:br>
            <a:r>
              <a:rPr lang="en-GB" sz="2000" b="0" i="0" dirty="0">
                <a:effectLst/>
              </a:rPr>
              <a:t>-</a:t>
            </a:r>
            <a:r>
              <a:rPr lang="en-GB" sz="2000" dirty="0"/>
              <a:t>Pressed Duck and Chicken Terrine </a:t>
            </a:r>
            <a:br>
              <a:rPr lang="en-GB" sz="2000" dirty="0"/>
            </a:br>
            <a:r>
              <a:rPr lang="en-GB" sz="2000" dirty="0"/>
              <a:t>butternut squash purée, toasted sourdough and dressed leaves</a:t>
            </a:r>
            <a:br>
              <a:rPr lang="en-GB" sz="2000" dirty="0"/>
            </a:br>
            <a:r>
              <a:rPr lang="en-GB" sz="2000" dirty="0"/>
              <a:t>-Deep fried truffle polenta served with gorgonzola sauce and crispy pork guanciale</a:t>
            </a:r>
            <a:br>
              <a:rPr lang="en-GB" sz="2000" dirty="0"/>
            </a:br>
            <a:br>
              <a:rPr lang="en-GB" sz="2000" dirty="0"/>
            </a:br>
            <a:r>
              <a:rPr lang="en-GB" sz="4000" dirty="0">
                <a:solidFill>
                  <a:schemeClr val="bg1">
                    <a:lumMod val="95000"/>
                  </a:schemeClr>
                </a:solidFill>
              </a:rPr>
              <a:t>Mains</a:t>
            </a:r>
            <a:br>
              <a:rPr lang="en-GB" sz="2000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000" dirty="0"/>
              <a:t>-Traditional Roast Turkey </a:t>
            </a:r>
            <a:br>
              <a:rPr lang="en-GB" sz="2000" dirty="0"/>
            </a:br>
            <a:r>
              <a:rPr lang="en-GB" sz="2000" dirty="0"/>
              <a:t>Larchwood Farm breast and thigh with sage and onion stuffing, pigs in blankets, crispy roast potatoes, seasonal vegetables, mulled cranberry sauce and port jus</a:t>
            </a:r>
            <a:br>
              <a:rPr lang="en-GB" sz="2000" dirty="0"/>
            </a:br>
            <a:r>
              <a:rPr lang="en-GB" sz="2000" dirty="0"/>
              <a:t>-Roasted Plant-Based Chicken Breast (vg) </a:t>
            </a:r>
            <a:br>
              <a:rPr lang="en-GB" sz="2000" dirty="0"/>
            </a:br>
            <a:r>
              <a:rPr lang="en-GB" sz="2000" dirty="0"/>
              <a:t>cranberry and orange stuffing, crispy roast potatoes, seasonal vegetables and rich gravy</a:t>
            </a:r>
            <a:br>
              <a:rPr lang="en-GB" sz="2000" dirty="0"/>
            </a:br>
            <a:r>
              <a:rPr lang="en-GB" sz="2000" dirty="0"/>
              <a:t>-Slow-cooked Lamb Shoulder Creamed potatoes &amp; celeriac</a:t>
            </a:r>
            <a:br>
              <a:rPr lang="en-GB" sz="2000" dirty="0"/>
            </a:br>
            <a:r>
              <a:rPr lang="en-GB" sz="4000" dirty="0">
                <a:solidFill>
                  <a:schemeClr val="bg1">
                    <a:lumMod val="95000"/>
                  </a:schemeClr>
                </a:solidFill>
              </a:rPr>
              <a:t>Desserts</a:t>
            </a:r>
            <a:br>
              <a:rPr lang="en-GB" sz="2000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000" dirty="0"/>
              <a:t>-Homemade Christmas Pudding (V) Served warm with plenty of custard!</a:t>
            </a:r>
            <a:br>
              <a:rPr lang="en-GB" sz="2000" dirty="0"/>
            </a:br>
            <a:r>
              <a:rPr lang="en-GB" sz="2000" dirty="0"/>
              <a:t>-Dark Chocolate Delice Black cherry coulis &amp; </a:t>
            </a:r>
            <a:r>
              <a:rPr lang="en-GB" sz="2000" dirty="0" err="1"/>
              <a:t>griottine</a:t>
            </a:r>
            <a:r>
              <a:rPr lang="en-GB" sz="2000" dirty="0"/>
              <a:t> cherries </a:t>
            </a:r>
            <a:br>
              <a:rPr lang="en-GB" sz="2000" dirty="0"/>
            </a:br>
            <a:r>
              <a:rPr lang="en-GB" sz="2000" dirty="0"/>
              <a:t>-Baked Vanilla Cheesecake White chocolate &amp; cranberry granola</a:t>
            </a:r>
            <a:br>
              <a:rPr lang="en-GB" sz="5300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1600" b="0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</a:br>
            <a:br>
              <a:rPr lang="en-GB" sz="1600" b="0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</a:br>
            <a:br>
              <a:rPr lang="en-GB" sz="1600" b="0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</a:br>
            <a:br>
              <a:rPr lang="en-GB" sz="1600" b="0" i="0" dirty="0">
                <a:solidFill>
                  <a:schemeClr val="bg1"/>
                </a:solidFill>
                <a:effectLst/>
                <a:latin typeface="Montserrat" panose="020B0604020202020204" pitchFamily="2" charset="0"/>
              </a:rPr>
            </a:br>
            <a:br>
              <a:rPr lang="en-GB" sz="1600" b="0" i="0" dirty="0">
                <a:solidFill>
                  <a:srgbClr val="54585A"/>
                </a:solidFill>
                <a:effectLst/>
                <a:latin typeface="Montserrat" panose="020B0604020202020204" pitchFamily="2" charset="0"/>
              </a:rPr>
            </a:b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DCBD653-BFA5-A728-52CD-0DB426CA17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994" y="77996"/>
            <a:ext cx="10058400" cy="814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000" dirty="0">
                <a:latin typeface="+mj-lt"/>
              </a:rPr>
              <a:t>Menu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61B1C1-ACF0-E760-02E0-09D7019C7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971" y="0"/>
            <a:ext cx="44709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28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90D9D-28CF-702C-DD9B-CAA304118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674914"/>
            <a:ext cx="10515600" cy="67491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D425B8-EA75-0E65-3A84-D7FF3C212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09737"/>
            <a:ext cx="10515600" cy="315617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Sun inn (2022) Sun Inn pub in Faversham: Delicious diches: Available at: </a:t>
            </a:r>
            <a:r>
              <a:rPr lang="en-GB" dirty="0">
                <a:latin typeface="+mj-lt"/>
                <a:hlinkClick r:id="rId2"/>
              </a:rPr>
              <a:t>https://www.sunfaversham.co.uk/menus</a:t>
            </a:r>
            <a:r>
              <a:rPr lang="en-GB" dirty="0">
                <a:latin typeface="+mj-lt"/>
              </a:rPr>
              <a:t>/ (Accessed: 17</a:t>
            </a:r>
            <a:r>
              <a:rPr lang="en-GB" baseline="30000" dirty="0">
                <a:latin typeface="+mj-lt"/>
              </a:rPr>
              <a:t>th</a:t>
            </a:r>
            <a:r>
              <a:rPr lang="en-GB" dirty="0">
                <a:latin typeface="+mj-lt"/>
              </a:rPr>
              <a:t> November 2022).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latin typeface="+mj-lt"/>
              </a:rPr>
              <a:t>Possilipo</a:t>
            </a:r>
            <a:r>
              <a:rPr lang="en-GB" dirty="0">
                <a:latin typeface="+mj-lt"/>
              </a:rPr>
              <a:t> (2022) Authentic Italian Restaurant in Kent: Available at: </a:t>
            </a:r>
            <a:r>
              <a:rPr lang="en-GB" dirty="0">
                <a:latin typeface="+mj-lt"/>
                <a:hlinkClick r:id="rId3"/>
              </a:rPr>
              <a:t>https://www.posillipo.squarespace.com/menu#vegan-menu</a:t>
            </a:r>
            <a:r>
              <a:rPr lang="en-GB" dirty="0">
                <a:latin typeface="+mj-lt"/>
              </a:rPr>
              <a:t> (Accessed: 17</a:t>
            </a:r>
            <a:r>
              <a:rPr lang="en-GB" baseline="30000" dirty="0">
                <a:latin typeface="+mj-lt"/>
              </a:rPr>
              <a:t>th</a:t>
            </a:r>
            <a:r>
              <a:rPr lang="en-GB" dirty="0">
                <a:latin typeface="+mj-lt"/>
              </a:rPr>
              <a:t> November 2022).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Abode Canterbury (2022) Hotel-restaurant: Available at: </a:t>
            </a:r>
            <a:r>
              <a:rPr lang="en-GB" dirty="0">
                <a:latin typeface="+mj-lt"/>
                <a:hlinkClick r:id="rId4"/>
              </a:rPr>
              <a:t>https://www.abodecanterbury.co.uk/Christmas-new-years-eve</a:t>
            </a:r>
            <a:r>
              <a:rPr lang="en-GB" dirty="0">
                <a:latin typeface="+mj-lt"/>
              </a:rPr>
              <a:t> (Accessed: 17</a:t>
            </a:r>
            <a:r>
              <a:rPr lang="en-GB" baseline="30000" dirty="0">
                <a:latin typeface="+mj-lt"/>
              </a:rPr>
              <a:t>th</a:t>
            </a:r>
            <a:r>
              <a:rPr lang="en-GB" dirty="0">
                <a:latin typeface="+mj-lt"/>
              </a:rPr>
              <a:t> November 2022).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569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377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Montserrat</vt:lpstr>
      <vt:lpstr>Office Theme</vt:lpstr>
      <vt:lpstr>Christmas Dinner Get in the festive spirit with ABode Canterbury’s legendary party nights. Sit down to a sumptuous three-course meal and then get on down to the irresistible sounds spun by our very own house DJ. Crackers, Christmas knickknacks and a good time complete the picture. Jingle all the way 26th November – 24th December 3 Courses for £34.95 6 Courses for £84.95 </vt:lpstr>
      <vt:lpstr>Starters  -Beetroot cured smoked salmon,  Horseradish &amp; chive crème fraîche, watercress, lemon oil and sourdough -Pressed Duck and Chicken Terrine  butternut squash purée, toasted sourdough and dressed leaves -Deep fried truffle polenta served with gorgonzola sauce and crispy pork guanciale  Mains -Traditional Roast Turkey  Larchwood Farm breast and thigh with sage and onion stuffing, pigs in blankets, crispy roast potatoes, seasonal vegetables, mulled cranberry sauce and port jus -Roasted Plant-Based Chicken Breast (vg)  cranberry and orange stuffing, crispy roast potatoes, seasonal vegetables and rich gravy -Slow-cooked Lamb Shoulder Creamed potatoes &amp; celeriac Desserts -Homemade Christmas Pudding (V) Served warm with plenty of custard! -Dark Chocolate Delice Black cherry coulis &amp; griottine cherries  -Baked Vanilla Cheesecake White chocolate &amp; cranberry granola    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Dinner Get in the festive spirit with ABode Canterbury’s legendary party nights. Sit down to a sumptuous three-course meal and then get on down to the irresistible sounds spun by our very own house DJ. Crackers, Christmas knickknacks and a good time complete the picture. Jingle all the way 26th November – 24th December 3 Courses for £34.95 6 Courses for £84.95 </dc:title>
  <dc:creator>Natalia Tucan</dc:creator>
  <cp:lastModifiedBy>Natalia Tucan</cp:lastModifiedBy>
  <cp:revision>1</cp:revision>
  <dcterms:created xsi:type="dcterms:W3CDTF">2022-11-17T11:15:48Z</dcterms:created>
  <dcterms:modified xsi:type="dcterms:W3CDTF">2022-11-17T20:16:47Z</dcterms:modified>
</cp:coreProperties>
</file>