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28" r:id="rId1"/>
  </p:sldMasterIdLst>
  <p:sldIdLst>
    <p:sldId id="256" r:id="rId2"/>
    <p:sldId id="262" r:id="rId3"/>
    <p:sldId id="263" r:id="rId4"/>
    <p:sldId id="264" r:id="rId5"/>
    <p:sldId id="265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2" autoAdjust="0"/>
    <p:restoredTop sz="94660"/>
  </p:normalViewPr>
  <p:slideViewPr>
    <p:cSldViewPr snapToGrid="0">
      <p:cViewPr varScale="1">
        <p:scale>
          <a:sx n="77" d="100"/>
          <a:sy n="77" d="100"/>
        </p:scale>
        <p:origin x="200" y="6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13" Type="http://schemas.openxmlformats.org/officeDocument/2006/relationships/image" Target="../media/image17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sv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Relationship Id="rId14" Type="http://schemas.openxmlformats.org/officeDocument/2006/relationships/image" Target="../media/image18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13" Type="http://schemas.openxmlformats.org/officeDocument/2006/relationships/image" Target="../media/image17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sv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Relationship Id="rId14" Type="http://schemas.openxmlformats.org/officeDocument/2006/relationships/image" Target="../media/image1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05287BC-3558-440C-ADAC-FFB28B22A01B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BA2514B-ACCE-4EE6-A1EB-BD69C97B67E1}">
      <dgm:prSet phldrT="[Text]"/>
      <dgm:spPr/>
      <dgm:t>
        <a:bodyPr/>
        <a:lstStyle/>
        <a:p>
          <a:r>
            <a:rPr lang="en-US" dirty="0"/>
            <a:t>Ineffective communication among healthcare professional is one of the leading causes of patient harm.</a:t>
          </a:r>
        </a:p>
      </dgm:t>
    </dgm:pt>
    <dgm:pt modelId="{258F477D-E67A-4EA7-AA58-EC6692A02A24}" type="parTrans" cxnId="{C3EB2AE8-4040-4DB8-83FE-2ABBA5953B7D}">
      <dgm:prSet/>
      <dgm:spPr/>
      <dgm:t>
        <a:bodyPr/>
        <a:lstStyle/>
        <a:p>
          <a:endParaRPr lang="en-US"/>
        </a:p>
      </dgm:t>
    </dgm:pt>
    <dgm:pt modelId="{5F535F87-6B26-4C9A-BF06-69A78B07B4D1}" type="sibTrans" cxnId="{C3EB2AE8-4040-4DB8-83FE-2ABBA5953B7D}">
      <dgm:prSet/>
      <dgm:spPr/>
      <dgm:t>
        <a:bodyPr/>
        <a:lstStyle/>
        <a:p>
          <a:endParaRPr lang="en-US"/>
        </a:p>
      </dgm:t>
    </dgm:pt>
    <dgm:pt modelId="{D5CDF3A8-9A92-478A-AAC2-1D3956613E06}">
      <dgm:prSet phldrT="[Text]"/>
      <dgm:spPr/>
      <dgm:t>
        <a:bodyPr/>
        <a:lstStyle/>
        <a:p>
          <a:r>
            <a:rPr lang="en-US" dirty="0"/>
            <a:t>Communication failure lead to increases in harm, length of stay, resource use, as well as reducing staff morale.</a:t>
          </a:r>
        </a:p>
      </dgm:t>
    </dgm:pt>
    <dgm:pt modelId="{E780A389-EFC5-4078-BCBD-38FAD738273E}" type="parTrans" cxnId="{33B3F237-64B3-4CE0-9732-F02FEC6DDB74}">
      <dgm:prSet/>
      <dgm:spPr/>
      <dgm:t>
        <a:bodyPr/>
        <a:lstStyle/>
        <a:p>
          <a:endParaRPr lang="en-US"/>
        </a:p>
      </dgm:t>
    </dgm:pt>
    <dgm:pt modelId="{219526EE-3DB4-44F1-ACAD-C3EA728D2483}" type="sibTrans" cxnId="{33B3F237-64B3-4CE0-9732-F02FEC6DDB74}">
      <dgm:prSet/>
      <dgm:spPr/>
      <dgm:t>
        <a:bodyPr/>
        <a:lstStyle/>
        <a:p>
          <a:endParaRPr lang="en-US"/>
        </a:p>
      </dgm:t>
    </dgm:pt>
    <dgm:pt modelId="{62F2AE9A-5EEA-4E97-81BC-CA86B8B82BBC}" type="pres">
      <dgm:prSet presAssocID="{305287BC-3558-440C-ADAC-FFB28B22A01B}" presName="diagram" presStyleCnt="0">
        <dgm:presLayoutVars>
          <dgm:dir/>
          <dgm:resizeHandles val="exact"/>
        </dgm:presLayoutVars>
      </dgm:prSet>
      <dgm:spPr/>
    </dgm:pt>
    <dgm:pt modelId="{9BE69035-EE3D-4C15-8601-117A5BE98040}" type="pres">
      <dgm:prSet presAssocID="{1BA2514B-ACCE-4EE6-A1EB-BD69C97B67E1}" presName="node" presStyleLbl="node1" presStyleIdx="0" presStyleCnt="2" custLinFactNeighborX="211" custLinFactNeighborY="-13870">
        <dgm:presLayoutVars>
          <dgm:bulletEnabled val="1"/>
        </dgm:presLayoutVars>
      </dgm:prSet>
      <dgm:spPr/>
    </dgm:pt>
    <dgm:pt modelId="{EADF06A6-DDFB-4F09-9780-C12ADECE5757}" type="pres">
      <dgm:prSet presAssocID="{5F535F87-6B26-4C9A-BF06-69A78B07B4D1}" presName="sibTrans" presStyleCnt="0"/>
      <dgm:spPr/>
    </dgm:pt>
    <dgm:pt modelId="{3B41AE2F-D4BE-453A-BFAB-4D662E8997A6}" type="pres">
      <dgm:prSet presAssocID="{D5CDF3A8-9A92-478A-AAC2-1D3956613E06}" presName="node" presStyleLbl="node1" presStyleIdx="1" presStyleCnt="2" custLinFactNeighborX="-2108" custLinFactNeighborY="-14589">
        <dgm:presLayoutVars>
          <dgm:bulletEnabled val="1"/>
        </dgm:presLayoutVars>
      </dgm:prSet>
      <dgm:spPr/>
    </dgm:pt>
  </dgm:ptLst>
  <dgm:cxnLst>
    <dgm:cxn modelId="{33B3F237-64B3-4CE0-9732-F02FEC6DDB74}" srcId="{305287BC-3558-440C-ADAC-FFB28B22A01B}" destId="{D5CDF3A8-9A92-478A-AAC2-1D3956613E06}" srcOrd="1" destOrd="0" parTransId="{E780A389-EFC5-4078-BCBD-38FAD738273E}" sibTransId="{219526EE-3DB4-44F1-ACAD-C3EA728D2483}"/>
    <dgm:cxn modelId="{0090E058-55B5-4A25-9863-5D876386A159}" type="presOf" srcId="{D5CDF3A8-9A92-478A-AAC2-1D3956613E06}" destId="{3B41AE2F-D4BE-453A-BFAB-4D662E8997A6}" srcOrd="0" destOrd="0" presId="urn:microsoft.com/office/officeart/2005/8/layout/default"/>
    <dgm:cxn modelId="{95BA9459-9D05-4C61-A768-8CB0AC3ADA79}" type="presOf" srcId="{305287BC-3558-440C-ADAC-FFB28B22A01B}" destId="{62F2AE9A-5EEA-4E97-81BC-CA86B8B82BBC}" srcOrd="0" destOrd="0" presId="urn:microsoft.com/office/officeart/2005/8/layout/default"/>
    <dgm:cxn modelId="{96D15A61-EA28-4739-81DA-1E5AEC6DF5F4}" type="presOf" srcId="{1BA2514B-ACCE-4EE6-A1EB-BD69C97B67E1}" destId="{9BE69035-EE3D-4C15-8601-117A5BE98040}" srcOrd="0" destOrd="0" presId="urn:microsoft.com/office/officeart/2005/8/layout/default"/>
    <dgm:cxn modelId="{C3EB2AE8-4040-4DB8-83FE-2ABBA5953B7D}" srcId="{305287BC-3558-440C-ADAC-FFB28B22A01B}" destId="{1BA2514B-ACCE-4EE6-A1EB-BD69C97B67E1}" srcOrd="0" destOrd="0" parTransId="{258F477D-E67A-4EA7-AA58-EC6692A02A24}" sibTransId="{5F535F87-6B26-4C9A-BF06-69A78B07B4D1}"/>
    <dgm:cxn modelId="{CD947D50-4D7A-4301-A67D-5EBB3292942E}" type="presParOf" srcId="{62F2AE9A-5EEA-4E97-81BC-CA86B8B82BBC}" destId="{9BE69035-EE3D-4C15-8601-117A5BE98040}" srcOrd="0" destOrd="0" presId="urn:microsoft.com/office/officeart/2005/8/layout/default"/>
    <dgm:cxn modelId="{611E510D-70CD-4E96-8F24-591B48AC8383}" type="presParOf" srcId="{62F2AE9A-5EEA-4E97-81BC-CA86B8B82BBC}" destId="{EADF06A6-DDFB-4F09-9780-C12ADECE5757}" srcOrd="1" destOrd="0" presId="urn:microsoft.com/office/officeart/2005/8/layout/default"/>
    <dgm:cxn modelId="{C6B4FDCA-A136-4B3C-A3FC-FC2E300F5529}" type="presParOf" srcId="{62F2AE9A-5EEA-4E97-81BC-CA86B8B82BBC}" destId="{3B41AE2F-D4BE-453A-BFAB-4D662E8997A6}" srcOrd="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F09BBE6-0A6F-4502-925B-B90F8F14C9E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7621923-E238-4EC9-A5AD-B33477FD1C41}">
      <dgm:prSet/>
      <dgm:spPr/>
      <dgm:t>
        <a:bodyPr/>
        <a:lstStyle/>
        <a:p>
          <a:r>
            <a:rPr lang="en-GB"/>
            <a:t>Time  - Time available for consultation, talking with patients and passing information on in time for it to be used effectively</a:t>
          </a:r>
          <a:endParaRPr lang="en-US"/>
        </a:p>
      </dgm:t>
    </dgm:pt>
    <dgm:pt modelId="{59AF8C18-2863-4027-A57A-EC0ED0DC7407}" type="parTrans" cxnId="{30D9A5B1-7E91-446E-9BA8-673C6C80F81C}">
      <dgm:prSet/>
      <dgm:spPr/>
      <dgm:t>
        <a:bodyPr/>
        <a:lstStyle/>
        <a:p>
          <a:endParaRPr lang="en-US"/>
        </a:p>
      </dgm:t>
    </dgm:pt>
    <dgm:pt modelId="{E3FD85BB-3EEE-4616-B871-72CF378327ED}" type="sibTrans" cxnId="{30D9A5B1-7E91-446E-9BA8-673C6C80F81C}">
      <dgm:prSet/>
      <dgm:spPr/>
      <dgm:t>
        <a:bodyPr/>
        <a:lstStyle/>
        <a:p>
          <a:endParaRPr lang="en-US"/>
        </a:p>
      </dgm:t>
    </dgm:pt>
    <dgm:pt modelId="{55728612-80BC-4710-9C4C-FBAFD34BA8FE}">
      <dgm:prSet/>
      <dgm:spPr/>
      <dgm:t>
        <a:bodyPr/>
        <a:lstStyle/>
        <a:p>
          <a:r>
            <a:rPr lang="en-GB"/>
            <a:t>Team Work – Failure to communicate information to all members of a team or health professionals involved in care pathway</a:t>
          </a:r>
          <a:endParaRPr lang="en-US"/>
        </a:p>
      </dgm:t>
    </dgm:pt>
    <dgm:pt modelId="{3721B812-85B8-4E25-BEFD-0123F169B73B}" type="parTrans" cxnId="{EE7C00DA-71B7-496C-A0F4-CBD5836E901B}">
      <dgm:prSet/>
      <dgm:spPr/>
      <dgm:t>
        <a:bodyPr/>
        <a:lstStyle/>
        <a:p>
          <a:endParaRPr lang="en-US"/>
        </a:p>
      </dgm:t>
    </dgm:pt>
    <dgm:pt modelId="{07D4B785-E91F-479C-AD9D-ABB7DBD5EE15}" type="sibTrans" cxnId="{EE7C00DA-71B7-496C-A0F4-CBD5836E901B}">
      <dgm:prSet/>
      <dgm:spPr/>
      <dgm:t>
        <a:bodyPr/>
        <a:lstStyle/>
        <a:p>
          <a:endParaRPr lang="en-US"/>
        </a:p>
      </dgm:t>
    </dgm:pt>
    <dgm:pt modelId="{F21A6F35-DFA8-4A76-9B35-E6A36A3BBA8A}">
      <dgm:prSet/>
      <dgm:spPr/>
      <dgm:t>
        <a:bodyPr/>
        <a:lstStyle/>
        <a:p>
          <a:r>
            <a:rPr lang="en-GB"/>
            <a:t>Poor Interpersonal Skills leading to inaccurate and/or incomplete information</a:t>
          </a:r>
          <a:endParaRPr lang="en-US"/>
        </a:p>
      </dgm:t>
    </dgm:pt>
    <dgm:pt modelId="{3F1C40F3-A1A2-460C-B0C4-FB6573087300}" type="parTrans" cxnId="{A466BD3B-C2CF-4E64-8B80-E5CA4D976B5B}">
      <dgm:prSet/>
      <dgm:spPr/>
      <dgm:t>
        <a:bodyPr/>
        <a:lstStyle/>
        <a:p>
          <a:endParaRPr lang="en-US"/>
        </a:p>
      </dgm:t>
    </dgm:pt>
    <dgm:pt modelId="{24415F78-F169-48C2-97D2-3B6835FC8A84}" type="sibTrans" cxnId="{A466BD3B-C2CF-4E64-8B80-E5CA4D976B5B}">
      <dgm:prSet/>
      <dgm:spPr/>
      <dgm:t>
        <a:bodyPr/>
        <a:lstStyle/>
        <a:p>
          <a:endParaRPr lang="en-US"/>
        </a:p>
      </dgm:t>
    </dgm:pt>
    <dgm:pt modelId="{2A093753-E187-423F-89B9-A77582776510}">
      <dgm:prSet/>
      <dgm:spPr/>
      <dgm:t>
        <a:bodyPr/>
        <a:lstStyle/>
        <a:p>
          <a:r>
            <a:rPr lang="en-GB"/>
            <a:t>Language barriers</a:t>
          </a:r>
          <a:endParaRPr lang="en-US"/>
        </a:p>
      </dgm:t>
    </dgm:pt>
    <dgm:pt modelId="{6A87CEFD-4E67-407E-B72E-EFE775307AE2}" type="parTrans" cxnId="{32DDE096-59AB-4CAA-9CA8-9A072E66EB27}">
      <dgm:prSet/>
      <dgm:spPr/>
      <dgm:t>
        <a:bodyPr/>
        <a:lstStyle/>
        <a:p>
          <a:endParaRPr lang="en-US"/>
        </a:p>
      </dgm:t>
    </dgm:pt>
    <dgm:pt modelId="{0D4295B7-C3BE-424E-9500-D8F684CF8A46}" type="sibTrans" cxnId="{32DDE096-59AB-4CAA-9CA8-9A072E66EB27}">
      <dgm:prSet/>
      <dgm:spPr/>
      <dgm:t>
        <a:bodyPr/>
        <a:lstStyle/>
        <a:p>
          <a:endParaRPr lang="en-US"/>
        </a:p>
      </dgm:t>
    </dgm:pt>
    <dgm:pt modelId="{4F6A79B1-30A3-4AB8-AA8F-3D36F437D8D7}">
      <dgm:prSet/>
      <dgm:spPr/>
      <dgm:t>
        <a:bodyPr/>
        <a:lstStyle/>
        <a:p>
          <a:r>
            <a:rPr lang="en-GB"/>
            <a:t>Cultural Barriers</a:t>
          </a:r>
          <a:endParaRPr lang="en-US"/>
        </a:p>
      </dgm:t>
    </dgm:pt>
    <dgm:pt modelId="{71A6E594-E8CB-4EC1-96B0-270F8BBE57C7}" type="parTrans" cxnId="{20037D40-7D64-4420-8098-F1EF2EC76E9B}">
      <dgm:prSet/>
      <dgm:spPr/>
      <dgm:t>
        <a:bodyPr/>
        <a:lstStyle/>
        <a:p>
          <a:endParaRPr lang="en-US"/>
        </a:p>
      </dgm:t>
    </dgm:pt>
    <dgm:pt modelId="{CC4A6E0A-5C52-4C40-BC3E-87936FC32208}" type="sibTrans" cxnId="{20037D40-7D64-4420-8098-F1EF2EC76E9B}">
      <dgm:prSet/>
      <dgm:spPr/>
      <dgm:t>
        <a:bodyPr/>
        <a:lstStyle/>
        <a:p>
          <a:endParaRPr lang="en-US"/>
        </a:p>
      </dgm:t>
    </dgm:pt>
    <dgm:pt modelId="{BEC1A925-7E9F-4465-994C-3FA103F8641B}">
      <dgm:prSet/>
      <dgm:spPr/>
      <dgm:t>
        <a:bodyPr/>
        <a:lstStyle/>
        <a:p>
          <a:r>
            <a:rPr lang="en-GB"/>
            <a:t>Effects of stress, fatigue, distractions and interruptions</a:t>
          </a:r>
          <a:endParaRPr lang="en-US"/>
        </a:p>
      </dgm:t>
    </dgm:pt>
    <dgm:pt modelId="{8D66F844-529D-4EBB-AB94-4AEA66D57140}" type="parTrans" cxnId="{4229B7EA-354B-4784-9DFB-08A10D328AEB}">
      <dgm:prSet/>
      <dgm:spPr/>
      <dgm:t>
        <a:bodyPr/>
        <a:lstStyle/>
        <a:p>
          <a:endParaRPr lang="en-US"/>
        </a:p>
      </dgm:t>
    </dgm:pt>
    <dgm:pt modelId="{87F54848-7BC2-4D5A-8DBB-FE21B867D86C}" type="sibTrans" cxnId="{4229B7EA-354B-4784-9DFB-08A10D328AEB}">
      <dgm:prSet/>
      <dgm:spPr/>
      <dgm:t>
        <a:bodyPr/>
        <a:lstStyle/>
        <a:p>
          <a:endParaRPr lang="en-US"/>
        </a:p>
      </dgm:t>
    </dgm:pt>
    <dgm:pt modelId="{F1F8A71A-4DF6-438A-A348-DB7830063E10}">
      <dgm:prSet/>
      <dgm:spPr/>
      <dgm:t>
        <a:bodyPr/>
        <a:lstStyle/>
        <a:p>
          <a:r>
            <a:rPr lang="en-GB"/>
            <a:t>Patient anxiety or concern</a:t>
          </a:r>
          <a:endParaRPr lang="en-US"/>
        </a:p>
      </dgm:t>
    </dgm:pt>
    <dgm:pt modelId="{8DF4F437-04DA-4F12-9E9A-491FBA5A478F}" type="parTrans" cxnId="{039FF613-7D41-4E98-988C-8A568A726103}">
      <dgm:prSet/>
      <dgm:spPr/>
      <dgm:t>
        <a:bodyPr/>
        <a:lstStyle/>
        <a:p>
          <a:endParaRPr lang="en-US"/>
        </a:p>
      </dgm:t>
    </dgm:pt>
    <dgm:pt modelId="{D7B8BBD6-6F17-46FE-9813-9CA55006B8BF}" type="sibTrans" cxnId="{039FF613-7D41-4E98-988C-8A568A726103}">
      <dgm:prSet/>
      <dgm:spPr/>
      <dgm:t>
        <a:bodyPr/>
        <a:lstStyle/>
        <a:p>
          <a:endParaRPr lang="en-US"/>
        </a:p>
      </dgm:t>
    </dgm:pt>
    <dgm:pt modelId="{5AA76A8F-FC19-4EE3-BC4B-2DF878B97E9A}" type="pres">
      <dgm:prSet presAssocID="{8F09BBE6-0A6F-4502-925B-B90F8F14C9E6}" presName="root" presStyleCnt="0">
        <dgm:presLayoutVars>
          <dgm:dir/>
          <dgm:resizeHandles val="exact"/>
        </dgm:presLayoutVars>
      </dgm:prSet>
      <dgm:spPr/>
    </dgm:pt>
    <dgm:pt modelId="{3AC6CEF5-2DF2-43F0-B90E-BEB5EE316B4B}" type="pres">
      <dgm:prSet presAssocID="{47621923-E238-4EC9-A5AD-B33477FD1C41}" presName="compNode" presStyleCnt="0"/>
      <dgm:spPr/>
    </dgm:pt>
    <dgm:pt modelId="{90F9463C-CC84-4847-95D9-6BA178DD67AA}" type="pres">
      <dgm:prSet presAssocID="{47621923-E238-4EC9-A5AD-B33477FD1C41}" presName="bgRect" presStyleLbl="bgShp" presStyleIdx="0" presStyleCnt="7"/>
      <dgm:spPr/>
    </dgm:pt>
    <dgm:pt modelId="{1D32CF79-C149-44A4-8170-562590A295EA}" type="pres">
      <dgm:prSet presAssocID="{47621923-E238-4EC9-A5AD-B33477FD1C41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 Bubble"/>
        </a:ext>
      </dgm:extLst>
    </dgm:pt>
    <dgm:pt modelId="{C60508BA-64CF-4F83-8A5F-2F4752FA4DEB}" type="pres">
      <dgm:prSet presAssocID="{47621923-E238-4EC9-A5AD-B33477FD1C41}" presName="spaceRect" presStyleCnt="0"/>
      <dgm:spPr/>
    </dgm:pt>
    <dgm:pt modelId="{F57BFCFF-53B5-4546-9BE7-926C74CC8AC1}" type="pres">
      <dgm:prSet presAssocID="{47621923-E238-4EC9-A5AD-B33477FD1C41}" presName="parTx" presStyleLbl="revTx" presStyleIdx="0" presStyleCnt="7">
        <dgm:presLayoutVars>
          <dgm:chMax val="0"/>
          <dgm:chPref val="0"/>
        </dgm:presLayoutVars>
      </dgm:prSet>
      <dgm:spPr/>
    </dgm:pt>
    <dgm:pt modelId="{CC5ABA4F-536D-45E9-899A-140DBC5317E8}" type="pres">
      <dgm:prSet presAssocID="{E3FD85BB-3EEE-4616-B871-72CF378327ED}" presName="sibTrans" presStyleCnt="0"/>
      <dgm:spPr/>
    </dgm:pt>
    <dgm:pt modelId="{DA2BAC34-6837-471E-AE0F-7CA99388BCB7}" type="pres">
      <dgm:prSet presAssocID="{55728612-80BC-4710-9C4C-FBAFD34BA8FE}" presName="compNode" presStyleCnt="0"/>
      <dgm:spPr/>
    </dgm:pt>
    <dgm:pt modelId="{EFA6147E-DBE7-4EF7-ADF2-FD12C8585972}" type="pres">
      <dgm:prSet presAssocID="{55728612-80BC-4710-9C4C-FBAFD34BA8FE}" presName="bgRect" presStyleLbl="bgShp" presStyleIdx="1" presStyleCnt="7"/>
      <dgm:spPr/>
    </dgm:pt>
    <dgm:pt modelId="{4AD67918-ECD5-4A80-AF5B-048E96B26F10}" type="pres">
      <dgm:prSet presAssocID="{55728612-80BC-4710-9C4C-FBAFD34BA8FE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3A3C248F-C829-406F-A9E4-7C1476B54431}" type="pres">
      <dgm:prSet presAssocID="{55728612-80BC-4710-9C4C-FBAFD34BA8FE}" presName="spaceRect" presStyleCnt="0"/>
      <dgm:spPr/>
    </dgm:pt>
    <dgm:pt modelId="{1D281219-81A3-4AD9-97CD-EB6058738AD7}" type="pres">
      <dgm:prSet presAssocID="{55728612-80BC-4710-9C4C-FBAFD34BA8FE}" presName="parTx" presStyleLbl="revTx" presStyleIdx="1" presStyleCnt="7">
        <dgm:presLayoutVars>
          <dgm:chMax val="0"/>
          <dgm:chPref val="0"/>
        </dgm:presLayoutVars>
      </dgm:prSet>
      <dgm:spPr/>
    </dgm:pt>
    <dgm:pt modelId="{63451422-7FA0-42C7-A9EF-C0BD9ECC21E3}" type="pres">
      <dgm:prSet presAssocID="{07D4B785-E91F-479C-AD9D-ABB7DBD5EE15}" presName="sibTrans" presStyleCnt="0"/>
      <dgm:spPr/>
    </dgm:pt>
    <dgm:pt modelId="{2C608DCE-729A-401B-92C4-6B682190832E}" type="pres">
      <dgm:prSet presAssocID="{F21A6F35-DFA8-4A76-9B35-E6A36A3BBA8A}" presName="compNode" presStyleCnt="0"/>
      <dgm:spPr/>
    </dgm:pt>
    <dgm:pt modelId="{29ED8403-E705-4F3C-A8B7-C37C60724661}" type="pres">
      <dgm:prSet presAssocID="{F21A6F35-DFA8-4A76-9B35-E6A36A3BBA8A}" presName="bgRect" presStyleLbl="bgShp" presStyleIdx="2" presStyleCnt="7"/>
      <dgm:spPr/>
    </dgm:pt>
    <dgm:pt modelId="{8753BAFD-0A01-43B3-9A70-61852FBA866E}" type="pres">
      <dgm:prSet presAssocID="{F21A6F35-DFA8-4A76-9B35-E6A36A3BBA8A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AA9E6C1A-A630-4315-A856-32F6028D5658}" type="pres">
      <dgm:prSet presAssocID="{F21A6F35-DFA8-4A76-9B35-E6A36A3BBA8A}" presName="spaceRect" presStyleCnt="0"/>
      <dgm:spPr/>
    </dgm:pt>
    <dgm:pt modelId="{9810EDFE-1059-42AB-9E02-FC88959EAB19}" type="pres">
      <dgm:prSet presAssocID="{F21A6F35-DFA8-4A76-9B35-E6A36A3BBA8A}" presName="parTx" presStyleLbl="revTx" presStyleIdx="2" presStyleCnt="7">
        <dgm:presLayoutVars>
          <dgm:chMax val="0"/>
          <dgm:chPref val="0"/>
        </dgm:presLayoutVars>
      </dgm:prSet>
      <dgm:spPr/>
    </dgm:pt>
    <dgm:pt modelId="{768B7DE9-578D-4D04-AD34-2BCF25660005}" type="pres">
      <dgm:prSet presAssocID="{24415F78-F169-48C2-97D2-3B6835FC8A84}" presName="sibTrans" presStyleCnt="0"/>
      <dgm:spPr/>
    </dgm:pt>
    <dgm:pt modelId="{91E1F3E3-DA62-4335-9E16-B01B3EEF426B}" type="pres">
      <dgm:prSet presAssocID="{2A093753-E187-423F-89B9-A77582776510}" presName="compNode" presStyleCnt="0"/>
      <dgm:spPr/>
    </dgm:pt>
    <dgm:pt modelId="{F6B0449E-B589-4D50-93C8-2B36F5E54ABA}" type="pres">
      <dgm:prSet presAssocID="{2A093753-E187-423F-89B9-A77582776510}" presName="bgRect" presStyleLbl="bgShp" presStyleIdx="3" presStyleCnt="7"/>
      <dgm:spPr/>
    </dgm:pt>
    <dgm:pt modelId="{6D9E8668-033B-41C8-801F-D382611DE9D0}" type="pres">
      <dgm:prSet presAssocID="{2A093753-E187-423F-89B9-A77582776510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F64F5430-4414-434D-9290-6D4FADFFBE53}" type="pres">
      <dgm:prSet presAssocID="{2A093753-E187-423F-89B9-A77582776510}" presName="spaceRect" presStyleCnt="0"/>
      <dgm:spPr/>
    </dgm:pt>
    <dgm:pt modelId="{23D05C6B-5819-4E4C-AC3D-A2E2F035CED5}" type="pres">
      <dgm:prSet presAssocID="{2A093753-E187-423F-89B9-A77582776510}" presName="parTx" presStyleLbl="revTx" presStyleIdx="3" presStyleCnt="7">
        <dgm:presLayoutVars>
          <dgm:chMax val="0"/>
          <dgm:chPref val="0"/>
        </dgm:presLayoutVars>
      </dgm:prSet>
      <dgm:spPr/>
    </dgm:pt>
    <dgm:pt modelId="{8B535DD3-BAD8-4F01-8323-B7A6F069DA83}" type="pres">
      <dgm:prSet presAssocID="{0D4295B7-C3BE-424E-9500-D8F684CF8A46}" presName="sibTrans" presStyleCnt="0"/>
      <dgm:spPr/>
    </dgm:pt>
    <dgm:pt modelId="{152FBE59-608F-4C90-AA13-5212EA009420}" type="pres">
      <dgm:prSet presAssocID="{4F6A79B1-30A3-4AB8-AA8F-3D36F437D8D7}" presName="compNode" presStyleCnt="0"/>
      <dgm:spPr/>
    </dgm:pt>
    <dgm:pt modelId="{AE3213BB-26E4-4D73-A561-582E6159EDB0}" type="pres">
      <dgm:prSet presAssocID="{4F6A79B1-30A3-4AB8-AA8F-3D36F437D8D7}" presName="bgRect" presStyleLbl="bgShp" presStyleIdx="4" presStyleCnt="7"/>
      <dgm:spPr/>
    </dgm:pt>
    <dgm:pt modelId="{5A0505D5-07DF-44D0-B2E9-DD61FD83EB5D}" type="pres">
      <dgm:prSet presAssocID="{4F6A79B1-30A3-4AB8-AA8F-3D36F437D8D7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85014C1B-9B00-4675-802B-AA4756EE3BFE}" type="pres">
      <dgm:prSet presAssocID="{4F6A79B1-30A3-4AB8-AA8F-3D36F437D8D7}" presName="spaceRect" presStyleCnt="0"/>
      <dgm:spPr/>
    </dgm:pt>
    <dgm:pt modelId="{63317371-D4A8-46EE-B8F2-3631E1161F4F}" type="pres">
      <dgm:prSet presAssocID="{4F6A79B1-30A3-4AB8-AA8F-3D36F437D8D7}" presName="parTx" presStyleLbl="revTx" presStyleIdx="4" presStyleCnt="7">
        <dgm:presLayoutVars>
          <dgm:chMax val="0"/>
          <dgm:chPref val="0"/>
        </dgm:presLayoutVars>
      </dgm:prSet>
      <dgm:spPr/>
    </dgm:pt>
    <dgm:pt modelId="{E9F3918B-B6F9-4EE6-B657-498639E6A17F}" type="pres">
      <dgm:prSet presAssocID="{CC4A6E0A-5C52-4C40-BC3E-87936FC32208}" presName="sibTrans" presStyleCnt="0"/>
      <dgm:spPr/>
    </dgm:pt>
    <dgm:pt modelId="{EB6D3D74-F1C2-4B5E-86EB-72CBFD564B32}" type="pres">
      <dgm:prSet presAssocID="{BEC1A925-7E9F-4465-994C-3FA103F8641B}" presName="compNode" presStyleCnt="0"/>
      <dgm:spPr/>
    </dgm:pt>
    <dgm:pt modelId="{3345983A-1441-49C0-9370-5BF79610BCEA}" type="pres">
      <dgm:prSet presAssocID="{BEC1A925-7E9F-4465-994C-3FA103F8641B}" presName="bgRect" presStyleLbl="bgShp" presStyleIdx="5" presStyleCnt="7"/>
      <dgm:spPr/>
    </dgm:pt>
    <dgm:pt modelId="{5529C776-4CC2-4EE0-8CA7-A8A4959AF2F3}" type="pres">
      <dgm:prSet presAssocID="{BEC1A925-7E9F-4465-994C-3FA103F8641B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leep"/>
        </a:ext>
      </dgm:extLst>
    </dgm:pt>
    <dgm:pt modelId="{37D3269B-DE15-40D0-9312-F7720E79158B}" type="pres">
      <dgm:prSet presAssocID="{BEC1A925-7E9F-4465-994C-3FA103F8641B}" presName="spaceRect" presStyleCnt="0"/>
      <dgm:spPr/>
    </dgm:pt>
    <dgm:pt modelId="{6DA4B5BE-680A-463F-8017-16191B6E0FD2}" type="pres">
      <dgm:prSet presAssocID="{BEC1A925-7E9F-4465-994C-3FA103F8641B}" presName="parTx" presStyleLbl="revTx" presStyleIdx="5" presStyleCnt="7">
        <dgm:presLayoutVars>
          <dgm:chMax val="0"/>
          <dgm:chPref val="0"/>
        </dgm:presLayoutVars>
      </dgm:prSet>
      <dgm:spPr/>
    </dgm:pt>
    <dgm:pt modelId="{D6F4382F-354E-4E60-99E2-4F80D5917AEF}" type="pres">
      <dgm:prSet presAssocID="{87F54848-7BC2-4D5A-8DBB-FE21B867D86C}" presName="sibTrans" presStyleCnt="0"/>
      <dgm:spPr/>
    </dgm:pt>
    <dgm:pt modelId="{D85E1DA1-C378-4360-B438-88ED36752FB0}" type="pres">
      <dgm:prSet presAssocID="{F1F8A71A-4DF6-438A-A348-DB7830063E10}" presName="compNode" presStyleCnt="0"/>
      <dgm:spPr/>
    </dgm:pt>
    <dgm:pt modelId="{62DCAD1F-41FC-4300-A651-A572652BED25}" type="pres">
      <dgm:prSet presAssocID="{F1F8A71A-4DF6-438A-A348-DB7830063E10}" presName="bgRect" presStyleLbl="bgShp" presStyleIdx="6" presStyleCnt="7"/>
      <dgm:spPr/>
    </dgm:pt>
    <dgm:pt modelId="{F5F39C60-9ED5-496E-9EBA-35060F75168E}" type="pres">
      <dgm:prSet presAssocID="{F1F8A71A-4DF6-438A-A348-DB7830063E10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78D17C02-6A40-4725-98D0-FAC771A53CF0}" type="pres">
      <dgm:prSet presAssocID="{F1F8A71A-4DF6-438A-A348-DB7830063E10}" presName="spaceRect" presStyleCnt="0"/>
      <dgm:spPr/>
    </dgm:pt>
    <dgm:pt modelId="{5CEB79E1-FFBE-47CF-A774-A36B65AEEC11}" type="pres">
      <dgm:prSet presAssocID="{F1F8A71A-4DF6-438A-A348-DB7830063E10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CC449A07-F826-45B8-86BA-46A313C769AA}" type="presOf" srcId="{BEC1A925-7E9F-4465-994C-3FA103F8641B}" destId="{6DA4B5BE-680A-463F-8017-16191B6E0FD2}" srcOrd="0" destOrd="0" presId="urn:microsoft.com/office/officeart/2018/2/layout/IconVerticalSolidList"/>
    <dgm:cxn modelId="{2A87F30C-2BA6-4423-9685-F0927C5C2ED4}" type="presOf" srcId="{47621923-E238-4EC9-A5AD-B33477FD1C41}" destId="{F57BFCFF-53B5-4546-9BE7-926C74CC8AC1}" srcOrd="0" destOrd="0" presId="urn:microsoft.com/office/officeart/2018/2/layout/IconVerticalSolidList"/>
    <dgm:cxn modelId="{039FF613-7D41-4E98-988C-8A568A726103}" srcId="{8F09BBE6-0A6F-4502-925B-B90F8F14C9E6}" destId="{F1F8A71A-4DF6-438A-A348-DB7830063E10}" srcOrd="6" destOrd="0" parTransId="{8DF4F437-04DA-4F12-9E9A-491FBA5A478F}" sibTransId="{D7B8BBD6-6F17-46FE-9813-9CA55006B8BF}"/>
    <dgm:cxn modelId="{E51C1133-98E7-40CE-84DF-E91D17C25D32}" type="presOf" srcId="{4F6A79B1-30A3-4AB8-AA8F-3D36F437D8D7}" destId="{63317371-D4A8-46EE-B8F2-3631E1161F4F}" srcOrd="0" destOrd="0" presId="urn:microsoft.com/office/officeart/2018/2/layout/IconVerticalSolidList"/>
    <dgm:cxn modelId="{A466BD3B-C2CF-4E64-8B80-E5CA4D976B5B}" srcId="{8F09BBE6-0A6F-4502-925B-B90F8F14C9E6}" destId="{F21A6F35-DFA8-4A76-9B35-E6A36A3BBA8A}" srcOrd="2" destOrd="0" parTransId="{3F1C40F3-A1A2-460C-B0C4-FB6573087300}" sibTransId="{24415F78-F169-48C2-97D2-3B6835FC8A84}"/>
    <dgm:cxn modelId="{20037D40-7D64-4420-8098-F1EF2EC76E9B}" srcId="{8F09BBE6-0A6F-4502-925B-B90F8F14C9E6}" destId="{4F6A79B1-30A3-4AB8-AA8F-3D36F437D8D7}" srcOrd="4" destOrd="0" parTransId="{71A6E594-E8CB-4EC1-96B0-270F8BBE57C7}" sibTransId="{CC4A6E0A-5C52-4C40-BC3E-87936FC32208}"/>
    <dgm:cxn modelId="{6465B841-FACC-4197-AEC8-07D17D1A0D17}" type="presOf" srcId="{8F09BBE6-0A6F-4502-925B-B90F8F14C9E6}" destId="{5AA76A8F-FC19-4EE3-BC4B-2DF878B97E9A}" srcOrd="0" destOrd="0" presId="urn:microsoft.com/office/officeart/2018/2/layout/IconVerticalSolidList"/>
    <dgm:cxn modelId="{C8F65A65-77FF-47B4-ACFB-8BC41E4395FE}" type="presOf" srcId="{2A093753-E187-423F-89B9-A77582776510}" destId="{23D05C6B-5819-4E4C-AC3D-A2E2F035CED5}" srcOrd="0" destOrd="0" presId="urn:microsoft.com/office/officeart/2018/2/layout/IconVerticalSolidList"/>
    <dgm:cxn modelId="{D2A4BE72-0EAA-455D-B585-77B38F937FAD}" type="presOf" srcId="{F1F8A71A-4DF6-438A-A348-DB7830063E10}" destId="{5CEB79E1-FFBE-47CF-A774-A36B65AEEC11}" srcOrd="0" destOrd="0" presId="urn:microsoft.com/office/officeart/2018/2/layout/IconVerticalSolidList"/>
    <dgm:cxn modelId="{32DDE096-59AB-4CAA-9CA8-9A072E66EB27}" srcId="{8F09BBE6-0A6F-4502-925B-B90F8F14C9E6}" destId="{2A093753-E187-423F-89B9-A77582776510}" srcOrd="3" destOrd="0" parTransId="{6A87CEFD-4E67-407E-B72E-EFE775307AE2}" sibTransId="{0D4295B7-C3BE-424E-9500-D8F684CF8A46}"/>
    <dgm:cxn modelId="{30D9A5B1-7E91-446E-9BA8-673C6C80F81C}" srcId="{8F09BBE6-0A6F-4502-925B-B90F8F14C9E6}" destId="{47621923-E238-4EC9-A5AD-B33477FD1C41}" srcOrd="0" destOrd="0" parTransId="{59AF8C18-2863-4027-A57A-EC0ED0DC7407}" sibTransId="{E3FD85BB-3EEE-4616-B871-72CF378327ED}"/>
    <dgm:cxn modelId="{340DD4C4-E05D-4FC3-B62B-8048445AC049}" type="presOf" srcId="{55728612-80BC-4710-9C4C-FBAFD34BA8FE}" destId="{1D281219-81A3-4AD9-97CD-EB6058738AD7}" srcOrd="0" destOrd="0" presId="urn:microsoft.com/office/officeart/2018/2/layout/IconVerticalSolidList"/>
    <dgm:cxn modelId="{83FAF8CE-662E-432B-ADE2-5EC958B1A306}" type="presOf" srcId="{F21A6F35-DFA8-4A76-9B35-E6A36A3BBA8A}" destId="{9810EDFE-1059-42AB-9E02-FC88959EAB19}" srcOrd="0" destOrd="0" presId="urn:microsoft.com/office/officeart/2018/2/layout/IconVerticalSolidList"/>
    <dgm:cxn modelId="{EE7C00DA-71B7-496C-A0F4-CBD5836E901B}" srcId="{8F09BBE6-0A6F-4502-925B-B90F8F14C9E6}" destId="{55728612-80BC-4710-9C4C-FBAFD34BA8FE}" srcOrd="1" destOrd="0" parTransId="{3721B812-85B8-4E25-BEFD-0123F169B73B}" sibTransId="{07D4B785-E91F-479C-AD9D-ABB7DBD5EE15}"/>
    <dgm:cxn modelId="{4229B7EA-354B-4784-9DFB-08A10D328AEB}" srcId="{8F09BBE6-0A6F-4502-925B-B90F8F14C9E6}" destId="{BEC1A925-7E9F-4465-994C-3FA103F8641B}" srcOrd="5" destOrd="0" parTransId="{8D66F844-529D-4EBB-AB94-4AEA66D57140}" sibTransId="{87F54848-7BC2-4D5A-8DBB-FE21B867D86C}"/>
    <dgm:cxn modelId="{F127417C-751F-4B67-BB47-B9155B18F487}" type="presParOf" srcId="{5AA76A8F-FC19-4EE3-BC4B-2DF878B97E9A}" destId="{3AC6CEF5-2DF2-43F0-B90E-BEB5EE316B4B}" srcOrd="0" destOrd="0" presId="urn:microsoft.com/office/officeart/2018/2/layout/IconVerticalSolidList"/>
    <dgm:cxn modelId="{C6427399-D152-4264-978E-57199A3AE8CF}" type="presParOf" srcId="{3AC6CEF5-2DF2-43F0-B90E-BEB5EE316B4B}" destId="{90F9463C-CC84-4847-95D9-6BA178DD67AA}" srcOrd="0" destOrd="0" presId="urn:microsoft.com/office/officeart/2018/2/layout/IconVerticalSolidList"/>
    <dgm:cxn modelId="{83583D13-BEBB-4CAA-BD88-B9FAE533911E}" type="presParOf" srcId="{3AC6CEF5-2DF2-43F0-B90E-BEB5EE316B4B}" destId="{1D32CF79-C149-44A4-8170-562590A295EA}" srcOrd="1" destOrd="0" presId="urn:microsoft.com/office/officeart/2018/2/layout/IconVerticalSolidList"/>
    <dgm:cxn modelId="{AEF2F43F-2470-411C-885F-92934AA66C05}" type="presParOf" srcId="{3AC6CEF5-2DF2-43F0-B90E-BEB5EE316B4B}" destId="{C60508BA-64CF-4F83-8A5F-2F4752FA4DEB}" srcOrd="2" destOrd="0" presId="urn:microsoft.com/office/officeart/2018/2/layout/IconVerticalSolidList"/>
    <dgm:cxn modelId="{626AE9DD-1C5E-47EC-A4EA-E625A02784BC}" type="presParOf" srcId="{3AC6CEF5-2DF2-43F0-B90E-BEB5EE316B4B}" destId="{F57BFCFF-53B5-4546-9BE7-926C74CC8AC1}" srcOrd="3" destOrd="0" presId="urn:microsoft.com/office/officeart/2018/2/layout/IconVerticalSolidList"/>
    <dgm:cxn modelId="{401E13E1-3A73-4264-9E1F-BB87E8BD550A}" type="presParOf" srcId="{5AA76A8F-FC19-4EE3-BC4B-2DF878B97E9A}" destId="{CC5ABA4F-536D-45E9-899A-140DBC5317E8}" srcOrd="1" destOrd="0" presId="urn:microsoft.com/office/officeart/2018/2/layout/IconVerticalSolidList"/>
    <dgm:cxn modelId="{C586A3C8-62E1-4E6D-A368-4BC1D03E5751}" type="presParOf" srcId="{5AA76A8F-FC19-4EE3-BC4B-2DF878B97E9A}" destId="{DA2BAC34-6837-471E-AE0F-7CA99388BCB7}" srcOrd="2" destOrd="0" presId="urn:microsoft.com/office/officeart/2018/2/layout/IconVerticalSolidList"/>
    <dgm:cxn modelId="{A27C107A-E7E9-470D-A57A-30ADBEFE7A59}" type="presParOf" srcId="{DA2BAC34-6837-471E-AE0F-7CA99388BCB7}" destId="{EFA6147E-DBE7-4EF7-ADF2-FD12C8585972}" srcOrd="0" destOrd="0" presId="urn:microsoft.com/office/officeart/2018/2/layout/IconVerticalSolidList"/>
    <dgm:cxn modelId="{6430F94F-7B91-450B-8316-E0E6C3BA80FA}" type="presParOf" srcId="{DA2BAC34-6837-471E-AE0F-7CA99388BCB7}" destId="{4AD67918-ECD5-4A80-AF5B-048E96B26F10}" srcOrd="1" destOrd="0" presId="urn:microsoft.com/office/officeart/2018/2/layout/IconVerticalSolidList"/>
    <dgm:cxn modelId="{7A695233-03AB-4A3A-9C21-45A2C31C3CA7}" type="presParOf" srcId="{DA2BAC34-6837-471E-AE0F-7CA99388BCB7}" destId="{3A3C248F-C829-406F-A9E4-7C1476B54431}" srcOrd="2" destOrd="0" presId="urn:microsoft.com/office/officeart/2018/2/layout/IconVerticalSolidList"/>
    <dgm:cxn modelId="{6DD772A3-BF77-48CF-995D-298D7E86249B}" type="presParOf" srcId="{DA2BAC34-6837-471E-AE0F-7CA99388BCB7}" destId="{1D281219-81A3-4AD9-97CD-EB6058738AD7}" srcOrd="3" destOrd="0" presId="urn:microsoft.com/office/officeart/2018/2/layout/IconVerticalSolidList"/>
    <dgm:cxn modelId="{0FAB01CA-9F6B-45D2-B4DF-3CBBB1BA6CBA}" type="presParOf" srcId="{5AA76A8F-FC19-4EE3-BC4B-2DF878B97E9A}" destId="{63451422-7FA0-42C7-A9EF-C0BD9ECC21E3}" srcOrd="3" destOrd="0" presId="urn:microsoft.com/office/officeart/2018/2/layout/IconVerticalSolidList"/>
    <dgm:cxn modelId="{F3A00166-0822-41DA-94DE-E3BBE85B1A1A}" type="presParOf" srcId="{5AA76A8F-FC19-4EE3-BC4B-2DF878B97E9A}" destId="{2C608DCE-729A-401B-92C4-6B682190832E}" srcOrd="4" destOrd="0" presId="urn:microsoft.com/office/officeart/2018/2/layout/IconVerticalSolidList"/>
    <dgm:cxn modelId="{85022D61-5045-47CA-A138-17D5D04F1DD2}" type="presParOf" srcId="{2C608DCE-729A-401B-92C4-6B682190832E}" destId="{29ED8403-E705-4F3C-A8B7-C37C60724661}" srcOrd="0" destOrd="0" presId="urn:microsoft.com/office/officeart/2018/2/layout/IconVerticalSolidList"/>
    <dgm:cxn modelId="{63D3DE3F-C6F5-46DB-AA02-91739C33BF17}" type="presParOf" srcId="{2C608DCE-729A-401B-92C4-6B682190832E}" destId="{8753BAFD-0A01-43B3-9A70-61852FBA866E}" srcOrd="1" destOrd="0" presId="urn:microsoft.com/office/officeart/2018/2/layout/IconVerticalSolidList"/>
    <dgm:cxn modelId="{E3F3DD69-452C-4E76-A7E6-2033CC36C7C1}" type="presParOf" srcId="{2C608DCE-729A-401B-92C4-6B682190832E}" destId="{AA9E6C1A-A630-4315-A856-32F6028D5658}" srcOrd="2" destOrd="0" presId="urn:microsoft.com/office/officeart/2018/2/layout/IconVerticalSolidList"/>
    <dgm:cxn modelId="{0BEE36F9-535C-48FB-B6D0-E77352EA7E27}" type="presParOf" srcId="{2C608DCE-729A-401B-92C4-6B682190832E}" destId="{9810EDFE-1059-42AB-9E02-FC88959EAB19}" srcOrd="3" destOrd="0" presId="urn:microsoft.com/office/officeart/2018/2/layout/IconVerticalSolidList"/>
    <dgm:cxn modelId="{2771CCC9-CA26-4A2E-9384-8D51C15358C2}" type="presParOf" srcId="{5AA76A8F-FC19-4EE3-BC4B-2DF878B97E9A}" destId="{768B7DE9-578D-4D04-AD34-2BCF25660005}" srcOrd="5" destOrd="0" presId="urn:microsoft.com/office/officeart/2018/2/layout/IconVerticalSolidList"/>
    <dgm:cxn modelId="{13C2C242-D7E7-4040-A210-293382B16C53}" type="presParOf" srcId="{5AA76A8F-FC19-4EE3-BC4B-2DF878B97E9A}" destId="{91E1F3E3-DA62-4335-9E16-B01B3EEF426B}" srcOrd="6" destOrd="0" presId="urn:microsoft.com/office/officeart/2018/2/layout/IconVerticalSolidList"/>
    <dgm:cxn modelId="{92A1E91B-57F9-4B6A-92EB-88F42EBF7A6C}" type="presParOf" srcId="{91E1F3E3-DA62-4335-9E16-B01B3EEF426B}" destId="{F6B0449E-B589-4D50-93C8-2B36F5E54ABA}" srcOrd="0" destOrd="0" presId="urn:microsoft.com/office/officeart/2018/2/layout/IconVerticalSolidList"/>
    <dgm:cxn modelId="{D7D3D9CD-DCA3-44A5-A912-C3A66937A468}" type="presParOf" srcId="{91E1F3E3-DA62-4335-9E16-B01B3EEF426B}" destId="{6D9E8668-033B-41C8-801F-D382611DE9D0}" srcOrd="1" destOrd="0" presId="urn:microsoft.com/office/officeart/2018/2/layout/IconVerticalSolidList"/>
    <dgm:cxn modelId="{BF3CFA9B-AE45-4916-B1CF-5816DF503A4A}" type="presParOf" srcId="{91E1F3E3-DA62-4335-9E16-B01B3EEF426B}" destId="{F64F5430-4414-434D-9290-6D4FADFFBE53}" srcOrd="2" destOrd="0" presId="urn:microsoft.com/office/officeart/2018/2/layout/IconVerticalSolidList"/>
    <dgm:cxn modelId="{8751CE4D-520E-4914-B3CB-AC169CD4F7B8}" type="presParOf" srcId="{91E1F3E3-DA62-4335-9E16-B01B3EEF426B}" destId="{23D05C6B-5819-4E4C-AC3D-A2E2F035CED5}" srcOrd="3" destOrd="0" presId="urn:microsoft.com/office/officeart/2018/2/layout/IconVerticalSolidList"/>
    <dgm:cxn modelId="{399225BE-7CCE-405C-A7F4-6AF7CFA4383D}" type="presParOf" srcId="{5AA76A8F-FC19-4EE3-BC4B-2DF878B97E9A}" destId="{8B535DD3-BAD8-4F01-8323-B7A6F069DA83}" srcOrd="7" destOrd="0" presId="urn:microsoft.com/office/officeart/2018/2/layout/IconVerticalSolidList"/>
    <dgm:cxn modelId="{5DB1D845-3D2D-4B8B-B9AA-713BE9D70E2B}" type="presParOf" srcId="{5AA76A8F-FC19-4EE3-BC4B-2DF878B97E9A}" destId="{152FBE59-608F-4C90-AA13-5212EA009420}" srcOrd="8" destOrd="0" presId="urn:microsoft.com/office/officeart/2018/2/layout/IconVerticalSolidList"/>
    <dgm:cxn modelId="{6EECAEA2-8FF2-40E6-B10E-7BCB6CA00CF3}" type="presParOf" srcId="{152FBE59-608F-4C90-AA13-5212EA009420}" destId="{AE3213BB-26E4-4D73-A561-582E6159EDB0}" srcOrd="0" destOrd="0" presId="urn:microsoft.com/office/officeart/2018/2/layout/IconVerticalSolidList"/>
    <dgm:cxn modelId="{A45E7AA5-AE00-4585-8963-712FB23B2D12}" type="presParOf" srcId="{152FBE59-608F-4C90-AA13-5212EA009420}" destId="{5A0505D5-07DF-44D0-B2E9-DD61FD83EB5D}" srcOrd="1" destOrd="0" presId="urn:microsoft.com/office/officeart/2018/2/layout/IconVerticalSolidList"/>
    <dgm:cxn modelId="{2DF31A83-F05F-416D-B288-2E197EDAC174}" type="presParOf" srcId="{152FBE59-608F-4C90-AA13-5212EA009420}" destId="{85014C1B-9B00-4675-802B-AA4756EE3BFE}" srcOrd="2" destOrd="0" presId="urn:microsoft.com/office/officeart/2018/2/layout/IconVerticalSolidList"/>
    <dgm:cxn modelId="{58917358-AC32-49E7-A72E-79369573D5DF}" type="presParOf" srcId="{152FBE59-608F-4C90-AA13-5212EA009420}" destId="{63317371-D4A8-46EE-B8F2-3631E1161F4F}" srcOrd="3" destOrd="0" presId="urn:microsoft.com/office/officeart/2018/2/layout/IconVerticalSolidList"/>
    <dgm:cxn modelId="{DCCB0311-A432-403D-AF30-79B76576B69F}" type="presParOf" srcId="{5AA76A8F-FC19-4EE3-BC4B-2DF878B97E9A}" destId="{E9F3918B-B6F9-4EE6-B657-498639E6A17F}" srcOrd="9" destOrd="0" presId="urn:microsoft.com/office/officeart/2018/2/layout/IconVerticalSolidList"/>
    <dgm:cxn modelId="{D10E46FB-D9C6-4846-9B30-0A6ACBCEE50E}" type="presParOf" srcId="{5AA76A8F-FC19-4EE3-BC4B-2DF878B97E9A}" destId="{EB6D3D74-F1C2-4B5E-86EB-72CBFD564B32}" srcOrd="10" destOrd="0" presId="urn:microsoft.com/office/officeart/2018/2/layout/IconVerticalSolidList"/>
    <dgm:cxn modelId="{B8126E12-5ABF-4405-8F5F-9CC919524709}" type="presParOf" srcId="{EB6D3D74-F1C2-4B5E-86EB-72CBFD564B32}" destId="{3345983A-1441-49C0-9370-5BF79610BCEA}" srcOrd="0" destOrd="0" presId="urn:microsoft.com/office/officeart/2018/2/layout/IconVerticalSolidList"/>
    <dgm:cxn modelId="{3BB4F532-5682-4E3B-922C-C875547AD8CA}" type="presParOf" srcId="{EB6D3D74-F1C2-4B5E-86EB-72CBFD564B32}" destId="{5529C776-4CC2-4EE0-8CA7-A8A4959AF2F3}" srcOrd="1" destOrd="0" presId="urn:microsoft.com/office/officeart/2018/2/layout/IconVerticalSolidList"/>
    <dgm:cxn modelId="{584FF610-A628-4392-9ED7-17DE57DEFB5F}" type="presParOf" srcId="{EB6D3D74-F1C2-4B5E-86EB-72CBFD564B32}" destId="{37D3269B-DE15-40D0-9312-F7720E79158B}" srcOrd="2" destOrd="0" presId="urn:microsoft.com/office/officeart/2018/2/layout/IconVerticalSolidList"/>
    <dgm:cxn modelId="{DBFF76A7-057A-4596-B922-A93D0E25852F}" type="presParOf" srcId="{EB6D3D74-F1C2-4B5E-86EB-72CBFD564B32}" destId="{6DA4B5BE-680A-463F-8017-16191B6E0FD2}" srcOrd="3" destOrd="0" presId="urn:microsoft.com/office/officeart/2018/2/layout/IconVerticalSolidList"/>
    <dgm:cxn modelId="{A0B2DFC1-D069-462D-BFAF-D81AF0A11321}" type="presParOf" srcId="{5AA76A8F-FC19-4EE3-BC4B-2DF878B97E9A}" destId="{D6F4382F-354E-4E60-99E2-4F80D5917AEF}" srcOrd="11" destOrd="0" presId="urn:microsoft.com/office/officeart/2018/2/layout/IconVerticalSolidList"/>
    <dgm:cxn modelId="{5DF482BE-343B-4956-8BDA-23C3DC25F8AA}" type="presParOf" srcId="{5AA76A8F-FC19-4EE3-BC4B-2DF878B97E9A}" destId="{D85E1DA1-C378-4360-B438-88ED36752FB0}" srcOrd="12" destOrd="0" presId="urn:microsoft.com/office/officeart/2018/2/layout/IconVerticalSolidList"/>
    <dgm:cxn modelId="{35BECBDC-7251-4D1A-9363-78AF9B37DB68}" type="presParOf" srcId="{D85E1DA1-C378-4360-B438-88ED36752FB0}" destId="{62DCAD1F-41FC-4300-A651-A572652BED25}" srcOrd="0" destOrd="0" presId="urn:microsoft.com/office/officeart/2018/2/layout/IconVerticalSolidList"/>
    <dgm:cxn modelId="{A8BF4EFB-3C60-4BE8-8A0C-3FBBCFDF66FE}" type="presParOf" srcId="{D85E1DA1-C378-4360-B438-88ED36752FB0}" destId="{F5F39C60-9ED5-496E-9EBA-35060F75168E}" srcOrd="1" destOrd="0" presId="urn:microsoft.com/office/officeart/2018/2/layout/IconVerticalSolidList"/>
    <dgm:cxn modelId="{8AE95F85-6913-41B9-984B-E25D19B609F6}" type="presParOf" srcId="{D85E1DA1-C378-4360-B438-88ED36752FB0}" destId="{78D17C02-6A40-4725-98D0-FAC771A53CF0}" srcOrd="2" destOrd="0" presId="urn:microsoft.com/office/officeart/2018/2/layout/IconVerticalSolidList"/>
    <dgm:cxn modelId="{7D648537-A207-43A7-B062-0CD2AA17CEE7}" type="presParOf" srcId="{D85E1DA1-C378-4360-B438-88ED36752FB0}" destId="{5CEB79E1-FFBE-47CF-A774-A36B65AEEC1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E69035-EE3D-4C15-8601-117A5BE98040}">
      <dsp:nvSpPr>
        <dsp:cNvPr id="0" name=""/>
        <dsp:cNvSpPr/>
      </dsp:nvSpPr>
      <dsp:spPr>
        <a:xfrm>
          <a:off x="10738" y="1149108"/>
          <a:ext cx="4537869" cy="27227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/>
            <a:t>Ineffective communication among healthcare professional is one of the leading causes of patient harm.</a:t>
          </a:r>
        </a:p>
      </dsp:txBody>
      <dsp:txXfrm>
        <a:off x="10738" y="1149108"/>
        <a:ext cx="4537869" cy="2722721"/>
      </dsp:txXfrm>
    </dsp:sp>
    <dsp:sp modelId="{3B41AE2F-D4BE-453A-BFAB-4D662E8997A6}">
      <dsp:nvSpPr>
        <dsp:cNvPr id="0" name=""/>
        <dsp:cNvSpPr/>
      </dsp:nvSpPr>
      <dsp:spPr>
        <a:xfrm>
          <a:off x="4897161" y="1129531"/>
          <a:ext cx="4537869" cy="27227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/>
            <a:t>Communication failure lead to increases in harm, length of stay, resource use, as well as reducing staff morale.</a:t>
          </a:r>
        </a:p>
      </dsp:txBody>
      <dsp:txXfrm>
        <a:off x="4897161" y="1129531"/>
        <a:ext cx="4537869" cy="272272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F9463C-CC84-4847-95D9-6BA178DD67AA}">
      <dsp:nvSpPr>
        <dsp:cNvPr id="0" name=""/>
        <dsp:cNvSpPr/>
      </dsp:nvSpPr>
      <dsp:spPr>
        <a:xfrm>
          <a:off x="0" y="3125"/>
          <a:ext cx="6290226" cy="5390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32CF79-C149-44A4-8170-562590A295EA}">
      <dsp:nvSpPr>
        <dsp:cNvPr id="0" name=""/>
        <dsp:cNvSpPr/>
      </dsp:nvSpPr>
      <dsp:spPr>
        <a:xfrm>
          <a:off x="163076" y="124421"/>
          <a:ext cx="296792" cy="29650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7BFCFF-53B5-4546-9BE7-926C74CC8AC1}">
      <dsp:nvSpPr>
        <dsp:cNvPr id="0" name=""/>
        <dsp:cNvSpPr/>
      </dsp:nvSpPr>
      <dsp:spPr>
        <a:xfrm>
          <a:off x="622945" y="3125"/>
          <a:ext cx="5611313" cy="6401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752" tIns="67752" rIns="67752" bIns="67752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Time  - Time available for consultation, talking with patients and passing information on in time for it to be used effectively</a:t>
          </a:r>
          <a:endParaRPr lang="en-US" sz="1400" kern="1200"/>
        </a:p>
      </dsp:txBody>
      <dsp:txXfrm>
        <a:off x="622945" y="3125"/>
        <a:ext cx="5611313" cy="640175"/>
      </dsp:txXfrm>
    </dsp:sp>
    <dsp:sp modelId="{EFA6147E-DBE7-4EF7-ADF2-FD12C8585972}">
      <dsp:nvSpPr>
        <dsp:cNvPr id="0" name=""/>
        <dsp:cNvSpPr/>
      </dsp:nvSpPr>
      <dsp:spPr>
        <a:xfrm>
          <a:off x="0" y="803344"/>
          <a:ext cx="6290226" cy="5390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D67918-ECD5-4A80-AF5B-048E96B26F10}">
      <dsp:nvSpPr>
        <dsp:cNvPr id="0" name=""/>
        <dsp:cNvSpPr/>
      </dsp:nvSpPr>
      <dsp:spPr>
        <a:xfrm>
          <a:off x="163076" y="924641"/>
          <a:ext cx="296792" cy="29650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281219-81A3-4AD9-97CD-EB6058738AD7}">
      <dsp:nvSpPr>
        <dsp:cNvPr id="0" name=""/>
        <dsp:cNvSpPr/>
      </dsp:nvSpPr>
      <dsp:spPr>
        <a:xfrm>
          <a:off x="622945" y="803344"/>
          <a:ext cx="5611313" cy="6401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752" tIns="67752" rIns="67752" bIns="67752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Team Work – Failure to communicate information to all members of a team or health professionals involved in care pathway</a:t>
          </a:r>
          <a:endParaRPr lang="en-US" sz="1400" kern="1200"/>
        </a:p>
      </dsp:txBody>
      <dsp:txXfrm>
        <a:off x="622945" y="803344"/>
        <a:ext cx="5611313" cy="640175"/>
      </dsp:txXfrm>
    </dsp:sp>
    <dsp:sp modelId="{29ED8403-E705-4F3C-A8B7-C37C60724661}">
      <dsp:nvSpPr>
        <dsp:cNvPr id="0" name=""/>
        <dsp:cNvSpPr/>
      </dsp:nvSpPr>
      <dsp:spPr>
        <a:xfrm>
          <a:off x="0" y="1603564"/>
          <a:ext cx="6290226" cy="5390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53BAFD-0A01-43B3-9A70-61852FBA866E}">
      <dsp:nvSpPr>
        <dsp:cNvPr id="0" name=""/>
        <dsp:cNvSpPr/>
      </dsp:nvSpPr>
      <dsp:spPr>
        <a:xfrm>
          <a:off x="163076" y="1724861"/>
          <a:ext cx="296792" cy="29650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10EDFE-1059-42AB-9E02-FC88959EAB19}">
      <dsp:nvSpPr>
        <dsp:cNvPr id="0" name=""/>
        <dsp:cNvSpPr/>
      </dsp:nvSpPr>
      <dsp:spPr>
        <a:xfrm>
          <a:off x="622945" y="1603564"/>
          <a:ext cx="5611313" cy="6401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752" tIns="67752" rIns="67752" bIns="67752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Poor Interpersonal Skills leading to inaccurate and/or incomplete information</a:t>
          </a:r>
          <a:endParaRPr lang="en-US" sz="1400" kern="1200"/>
        </a:p>
      </dsp:txBody>
      <dsp:txXfrm>
        <a:off x="622945" y="1603564"/>
        <a:ext cx="5611313" cy="640175"/>
      </dsp:txXfrm>
    </dsp:sp>
    <dsp:sp modelId="{F6B0449E-B589-4D50-93C8-2B36F5E54ABA}">
      <dsp:nvSpPr>
        <dsp:cNvPr id="0" name=""/>
        <dsp:cNvSpPr/>
      </dsp:nvSpPr>
      <dsp:spPr>
        <a:xfrm>
          <a:off x="0" y="2403784"/>
          <a:ext cx="6290226" cy="5390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9E8668-033B-41C8-801F-D382611DE9D0}">
      <dsp:nvSpPr>
        <dsp:cNvPr id="0" name=""/>
        <dsp:cNvSpPr/>
      </dsp:nvSpPr>
      <dsp:spPr>
        <a:xfrm>
          <a:off x="163076" y="2525081"/>
          <a:ext cx="296792" cy="29650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D05C6B-5819-4E4C-AC3D-A2E2F035CED5}">
      <dsp:nvSpPr>
        <dsp:cNvPr id="0" name=""/>
        <dsp:cNvSpPr/>
      </dsp:nvSpPr>
      <dsp:spPr>
        <a:xfrm>
          <a:off x="622945" y="2403784"/>
          <a:ext cx="5611313" cy="6401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752" tIns="67752" rIns="67752" bIns="67752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Language barriers</a:t>
          </a:r>
          <a:endParaRPr lang="en-US" sz="1400" kern="1200"/>
        </a:p>
      </dsp:txBody>
      <dsp:txXfrm>
        <a:off x="622945" y="2403784"/>
        <a:ext cx="5611313" cy="640175"/>
      </dsp:txXfrm>
    </dsp:sp>
    <dsp:sp modelId="{AE3213BB-26E4-4D73-A561-582E6159EDB0}">
      <dsp:nvSpPr>
        <dsp:cNvPr id="0" name=""/>
        <dsp:cNvSpPr/>
      </dsp:nvSpPr>
      <dsp:spPr>
        <a:xfrm>
          <a:off x="0" y="3204004"/>
          <a:ext cx="6290226" cy="5390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0505D5-07DF-44D0-B2E9-DD61FD83EB5D}">
      <dsp:nvSpPr>
        <dsp:cNvPr id="0" name=""/>
        <dsp:cNvSpPr/>
      </dsp:nvSpPr>
      <dsp:spPr>
        <a:xfrm>
          <a:off x="163076" y="3325300"/>
          <a:ext cx="296792" cy="29650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317371-D4A8-46EE-B8F2-3631E1161F4F}">
      <dsp:nvSpPr>
        <dsp:cNvPr id="0" name=""/>
        <dsp:cNvSpPr/>
      </dsp:nvSpPr>
      <dsp:spPr>
        <a:xfrm>
          <a:off x="622945" y="3204004"/>
          <a:ext cx="5611313" cy="6401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752" tIns="67752" rIns="67752" bIns="67752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Cultural Barriers</a:t>
          </a:r>
          <a:endParaRPr lang="en-US" sz="1400" kern="1200"/>
        </a:p>
      </dsp:txBody>
      <dsp:txXfrm>
        <a:off x="622945" y="3204004"/>
        <a:ext cx="5611313" cy="640175"/>
      </dsp:txXfrm>
    </dsp:sp>
    <dsp:sp modelId="{3345983A-1441-49C0-9370-5BF79610BCEA}">
      <dsp:nvSpPr>
        <dsp:cNvPr id="0" name=""/>
        <dsp:cNvSpPr/>
      </dsp:nvSpPr>
      <dsp:spPr>
        <a:xfrm>
          <a:off x="0" y="4004224"/>
          <a:ext cx="6290226" cy="5390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29C776-4CC2-4EE0-8CA7-A8A4959AF2F3}">
      <dsp:nvSpPr>
        <dsp:cNvPr id="0" name=""/>
        <dsp:cNvSpPr/>
      </dsp:nvSpPr>
      <dsp:spPr>
        <a:xfrm>
          <a:off x="163076" y="4125520"/>
          <a:ext cx="296792" cy="296502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A4B5BE-680A-463F-8017-16191B6E0FD2}">
      <dsp:nvSpPr>
        <dsp:cNvPr id="0" name=""/>
        <dsp:cNvSpPr/>
      </dsp:nvSpPr>
      <dsp:spPr>
        <a:xfrm>
          <a:off x="622945" y="4004224"/>
          <a:ext cx="5611313" cy="6401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752" tIns="67752" rIns="67752" bIns="67752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Effects of stress, fatigue, distractions and interruptions</a:t>
          </a:r>
          <a:endParaRPr lang="en-US" sz="1400" kern="1200"/>
        </a:p>
      </dsp:txBody>
      <dsp:txXfrm>
        <a:off x="622945" y="4004224"/>
        <a:ext cx="5611313" cy="640175"/>
      </dsp:txXfrm>
    </dsp:sp>
    <dsp:sp modelId="{62DCAD1F-41FC-4300-A651-A572652BED25}">
      <dsp:nvSpPr>
        <dsp:cNvPr id="0" name=""/>
        <dsp:cNvSpPr/>
      </dsp:nvSpPr>
      <dsp:spPr>
        <a:xfrm>
          <a:off x="0" y="4804444"/>
          <a:ext cx="6290226" cy="5390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5F39C60-9ED5-496E-9EBA-35060F75168E}">
      <dsp:nvSpPr>
        <dsp:cNvPr id="0" name=""/>
        <dsp:cNvSpPr/>
      </dsp:nvSpPr>
      <dsp:spPr>
        <a:xfrm>
          <a:off x="163076" y="4925740"/>
          <a:ext cx="296792" cy="296502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EB79E1-FFBE-47CF-A774-A36B65AEEC11}">
      <dsp:nvSpPr>
        <dsp:cNvPr id="0" name=""/>
        <dsp:cNvSpPr/>
      </dsp:nvSpPr>
      <dsp:spPr>
        <a:xfrm>
          <a:off x="622945" y="4804444"/>
          <a:ext cx="5611313" cy="6401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752" tIns="67752" rIns="67752" bIns="67752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Patient anxiety or concern</a:t>
          </a:r>
          <a:endParaRPr lang="en-US" sz="1400" kern="1200"/>
        </a:p>
      </dsp:txBody>
      <dsp:txXfrm>
        <a:off x="622945" y="4804444"/>
        <a:ext cx="5611313" cy="6401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5923F103-BC34-4FE4-A40E-EDDEECFDA5D0}" type="datetimeFigureOut">
              <a:rPr lang="en-US" smtClean="0"/>
              <a:pPr/>
              <a:t>10/2/20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79880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smtClean="0"/>
              <a:t>10/2/20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84753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F34E6425-0181-43F2-84FC-787E803FD2F8}" type="datetimeFigureOut">
              <a:rPr lang="en-US" smtClean="0"/>
              <a:t>10/2/20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86812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smtClean="0"/>
              <a:t>10/2/20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69287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smtClean="0"/>
              <a:t>10/2/20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65354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smtClean="0"/>
              <a:t>10/2/20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4108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smtClean="0"/>
              <a:t>10/2/20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62584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smtClean="0"/>
              <a:t>10/2/20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531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smtClean="0"/>
              <a:t>10/2/20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08422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smtClean="0"/>
              <a:t>10/2/20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12103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AFF16868-8199-4C2C-A5B1-63AEE139F88E}" type="datetimeFigureOut">
              <a:rPr lang="en-US" smtClean="0"/>
              <a:t>10/2/20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4467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2BE451C3-0FF4-47C4-B829-773ADF60F88C}" type="datetimeFigureOut">
              <a:rPr lang="en-US" smtClean="0"/>
              <a:t>10/2/20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57061461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2BE451C3-0FF4-47C4-B829-773ADF60F88C}" type="datetimeFigureOut">
              <a:rPr lang="en-US" smtClean="0"/>
              <a:t>10/2/20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4437604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smtClean="0"/>
              <a:t>10/2/20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39457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smtClean="0"/>
              <a:t>10/2/20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608984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6D93-FCAC-47E0-A2EE-787E62CA814C}" type="datetimeFigureOut">
              <a:rPr lang="en-US" smtClean="0"/>
              <a:t>10/2/20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96763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CDA879A6-0FD0-4734-A311-86BFCA472E6E}" type="datetimeFigureOut">
              <a:rPr lang="en-US" smtClean="0"/>
              <a:t>10/2/20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44342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E451C3-0FF4-47C4-B829-773ADF60F88C}" type="datetimeFigureOut">
              <a:rPr lang="en-US" smtClean="0"/>
              <a:t>10/2/20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51307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34" r:id="rId6"/>
    <p:sldLayoutId id="2147483735" r:id="rId7"/>
    <p:sldLayoutId id="2147483736" r:id="rId8"/>
    <p:sldLayoutId id="2147483737" r:id="rId9"/>
    <p:sldLayoutId id="2147483738" r:id="rId10"/>
    <p:sldLayoutId id="2147483739" r:id="rId11"/>
    <p:sldLayoutId id="2147483740" r:id="rId12"/>
    <p:sldLayoutId id="2147483741" r:id="rId13"/>
    <p:sldLayoutId id="2147483742" r:id="rId14"/>
    <p:sldLayoutId id="2147483743" r:id="rId15"/>
    <p:sldLayoutId id="2147483744" r:id="rId16"/>
    <p:sldLayoutId id="2147483745" r:id="rId17"/>
  </p:sldLayoutIdLst>
  <p:hf sldNum="0"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2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87410" y="1803405"/>
            <a:ext cx="6132990" cy="1825096"/>
          </a:xfrm>
        </p:spPr>
        <p:txBody>
          <a:bodyPr>
            <a:normAutofit/>
          </a:bodyPr>
          <a:lstStyle/>
          <a:p>
            <a:r>
              <a:rPr lang="en-GB" sz="5100"/>
              <a:t>Barriers to Communication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87410" y="3632201"/>
            <a:ext cx="6132990" cy="685800"/>
          </a:xfrm>
        </p:spPr>
        <p:txBody>
          <a:bodyPr>
            <a:normAutofit/>
          </a:bodyPr>
          <a:lstStyle/>
          <a:p>
            <a:endParaRPr lang="en-GB" dirty="0"/>
          </a:p>
        </p:txBody>
      </p:sp>
      <p:pic>
        <p:nvPicPr>
          <p:cNvPr id="7" name="Graphic 6" descr="Communications">
            <a:extLst>
              <a:ext uri="{FF2B5EF4-FFF2-40B4-BE49-F238E27FC236}">
                <a16:creationId xmlns:a16="http://schemas.microsoft.com/office/drawing/2014/main" id="{D940DF7A-C758-478A-9DCA-153D019770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444752" y="1801368"/>
            <a:ext cx="2660904" cy="26609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84507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Evidence</a:t>
            </a: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170442901"/>
              </p:ext>
            </p:extLst>
          </p:nvPr>
        </p:nvGraphicFramePr>
        <p:xfrm>
          <a:off x="1065007" y="828974"/>
          <a:ext cx="9531853" cy="57762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6540650" y="5346551"/>
            <a:ext cx="68639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Sign Up to Safety, NHS England (2019)</a:t>
            </a:r>
          </a:p>
        </p:txBody>
      </p:sp>
    </p:spTree>
    <p:extLst>
      <p:ext uri="{BB962C8B-B14F-4D97-AF65-F5344CB8AC3E}">
        <p14:creationId xmlns:p14="http://schemas.microsoft.com/office/powerpoint/2010/main" val="41317848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ounded Rectangle 14">
            <a:extLst>
              <a:ext uri="{FF2B5EF4-FFF2-40B4-BE49-F238E27FC236}">
                <a16:creationId xmlns:a16="http://schemas.microsoft.com/office/drawing/2014/main" id="{12CC1C37-8BC7-4374-8300-E73C369150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CC82757-F96F-41CB-B2B8-49689F436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FA37F53D-999D-4551-B3F8-064DBF315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A9C99389-A1E4-4A6F-BF8E-9013FF049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500">
                <a:solidFill>
                  <a:schemeClr val="bg1"/>
                </a:solidFill>
              </a:rPr>
              <a:t>What are the barriers to effective communication?</a:t>
            </a:r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388F25AC-3FC0-4C43-A7EC-EE96A0F0234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79000068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5542990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1DE4D3E-80C7-48B7-B8E5-B1B5A62C97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82" b="7849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>
            <a:norm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How can these barriers be overcome?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9798C1D7-B3E7-45FC-BC11-C49DA8C1F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2194560"/>
            <a:ext cx="10820400" cy="402412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TASK</a:t>
            </a:r>
            <a:r>
              <a:rPr lang="en-GB" dirty="0"/>
              <a:t>: You will be put into groups to discuss one of these barriers.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Break down who may be affected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start to consider solutions. Which have you experienced in your own work?</a:t>
            </a:r>
          </a:p>
        </p:txBody>
      </p:sp>
    </p:spTree>
    <p:extLst>
      <p:ext uri="{BB962C8B-B14F-4D97-AF65-F5344CB8AC3E}">
        <p14:creationId xmlns:p14="http://schemas.microsoft.com/office/powerpoint/2010/main" val="15073567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3000"/>
                <a:shade val="98000"/>
                <a:satMod val="150000"/>
                <a:lumMod val="102000"/>
              </a:schemeClr>
            </a:gs>
            <a:gs pos="50000">
              <a:schemeClr val="bg1">
                <a:tint val="98000"/>
                <a:shade val="90000"/>
                <a:satMod val="130000"/>
                <a:lumMod val="103000"/>
              </a:schemeClr>
            </a:gs>
            <a:gs pos="100000">
              <a:schemeClr val="bg1">
                <a:shade val="63000"/>
                <a:satMod val="12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184FA60-56E6-4C39-B1D1-F8DA36DE1F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A596657-B904-4480-A3AC-E645187078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3730" b="12276"/>
          <a:stretch/>
        </p:blipFill>
        <p:spPr>
          <a:xfrm rot="16200000">
            <a:off x="7672787" y="2341160"/>
            <a:ext cx="6860373" cy="217805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1486" y="4771908"/>
            <a:ext cx="9845190" cy="1293028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The Specifics of Effective Communication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4334" y="630827"/>
            <a:ext cx="9222535" cy="3845311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/>
              <a:t>Effective communication as we have discussed is vital in healthcare settings.</a:t>
            </a:r>
          </a:p>
          <a:p>
            <a:pPr marL="0" indent="0">
              <a:buNone/>
            </a:pPr>
            <a:endParaRPr lang="en-GB" sz="2000"/>
          </a:p>
          <a:p>
            <a:pPr marL="0" indent="0">
              <a:buNone/>
            </a:pPr>
            <a:r>
              <a:rPr lang="en-GB" sz="2000"/>
              <a:t>We are going to look now at the specifics of what makes Effective communication looking more closely within the context of individual methods of communication.</a:t>
            </a:r>
          </a:p>
          <a:p>
            <a:pPr marL="0" indent="0">
              <a:buNone/>
            </a:pPr>
            <a:endParaRPr lang="en-GB" sz="2000"/>
          </a:p>
          <a:p>
            <a:pPr marL="0" indent="0">
              <a:buNone/>
            </a:pPr>
            <a:r>
              <a:rPr lang="en-GB" sz="2000"/>
              <a:t>What are the challenges of digital communication?</a:t>
            </a:r>
          </a:p>
        </p:txBody>
      </p:sp>
    </p:spTree>
    <p:extLst>
      <p:ext uri="{BB962C8B-B14F-4D97-AF65-F5344CB8AC3E}">
        <p14:creationId xmlns:p14="http://schemas.microsoft.com/office/powerpoint/2010/main" val="973500909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E5224E"/>
      </a:accent1>
      <a:accent2>
        <a:srgbClr val="9D074E"/>
      </a:accent2>
      <a:accent3>
        <a:srgbClr val="7F2294"/>
      </a:accent3>
      <a:accent4>
        <a:srgbClr val="8D65EA"/>
      </a:accent4>
      <a:accent5>
        <a:srgbClr val="588FE2"/>
      </a:accent5>
      <a:accent6>
        <a:srgbClr val="127CA4"/>
      </a:accent6>
      <a:hlink>
        <a:srgbClr val="FB4AB6"/>
      </a:hlink>
      <a:folHlink>
        <a:srgbClr val="F98FE9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6DB8EB18-3657-4051-A897-2ED38832359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224</Words>
  <Application>Microsoft Macintosh PowerPoint</Application>
  <PresentationFormat>Widescreen</PresentationFormat>
  <Paragraphs>25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8" baseType="lpstr">
      <vt:lpstr>Arial</vt:lpstr>
      <vt:lpstr>Century Gothic</vt:lpstr>
      <vt:lpstr>Vapor Trail</vt:lpstr>
      <vt:lpstr>Barriers to Communication</vt:lpstr>
      <vt:lpstr>The Evidence</vt:lpstr>
      <vt:lpstr>What are the barriers to effective communication?</vt:lpstr>
      <vt:lpstr>How can these barriers be overcome?</vt:lpstr>
      <vt:lpstr>The Specifics of Effective Communication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Barriers to Communication</dc:title>
  <dc:creator>Taniamichelle333@outlook.com</dc:creator>
  <cp:lastModifiedBy>Taniamichelle333@outlook.com</cp:lastModifiedBy>
  <cp:revision>1</cp:revision>
  <dcterms:created xsi:type="dcterms:W3CDTF">2020-10-04T06:30:58Z</dcterms:created>
  <dcterms:modified xsi:type="dcterms:W3CDTF">2020-10-04T06:31:02Z</dcterms:modified>
</cp:coreProperties>
</file>