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58" r:id="rId1"/>
  </p:sldMasterIdLst>
  <p:notesMasterIdLst>
    <p:notesMasterId r:id="rId15"/>
  </p:notesMasterIdLst>
  <p:sldIdLst>
    <p:sldId id="316" r:id="rId2"/>
    <p:sldId id="323" r:id="rId3"/>
    <p:sldId id="315" r:id="rId4"/>
    <p:sldId id="304" r:id="rId5"/>
    <p:sldId id="317" r:id="rId6"/>
    <p:sldId id="318" r:id="rId7"/>
    <p:sldId id="319" r:id="rId8"/>
    <p:sldId id="295" r:id="rId9"/>
    <p:sldId id="311" r:id="rId10"/>
    <p:sldId id="320" r:id="rId11"/>
    <p:sldId id="321" r:id="rId12"/>
    <p:sldId id="322" r:id="rId13"/>
    <p:sldId id="30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FDC7"/>
    <a:srgbClr val="49E567"/>
    <a:srgbClr val="44C05C"/>
    <a:srgbClr val="40F927"/>
    <a:srgbClr val="16D035"/>
    <a:srgbClr val="F8FE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059C51-86E9-46C1-AB6E-DCE790E352D4}" v="445" dt="2025-05-18T19:32:05.8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76090" autoAdjust="0"/>
  </p:normalViewPr>
  <p:slideViewPr>
    <p:cSldViewPr snapToGrid="0">
      <p:cViewPr varScale="1">
        <p:scale>
          <a:sx n="69" d="100"/>
          <a:sy n="69" d="100"/>
        </p:scale>
        <p:origin x="2176" y="480"/>
      </p:cViewPr>
      <p:guideLst/>
    </p:cSldViewPr>
  </p:slideViewPr>
  <p:outlineViewPr>
    <p:cViewPr>
      <p:scale>
        <a:sx n="33" d="100"/>
        <a:sy n="33" d="100"/>
      </p:scale>
      <p:origin x="0" y="-3182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4E8375-6200-4848-9904-01B40CE87F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E6BAF83-2E28-4008-8C63-997921D95FF4}">
      <dgm:prSet custT="1"/>
      <dgm:spPr/>
      <dgm:t>
        <a:bodyPr/>
        <a:lstStyle/>
        <a:p>
          <a:r>
            <a:rPr lang="en-US" sz="2800" b="1"/>
            <a:t>Target Audience</a:t>
          </a:r>
        </a:p>
      </dgm:t>
    </dgm:pt>
    <dgm:pt modelId="{A6723DAF-1B16-47C0-B775-5998EFCC7CC3}" type="parTrans" cxnId="{F8F76220-91CF-4BE4-B935-059EB35BC80D}">
      <dgm:prSet/>
      <dgm:spPr/>
      <dgm:t>
        <a:bodyPr/>
        <a:lstStyle/>
        <a:p>
          <a:endParaRPr lang="en-US"/>
        </a:p>
      </dgm:t>
    </dgm:pt>
    <dgm:pt modelId="{C245A64C-4542-44DC-9D6B-A60342AB685A}" type="sibTrans" cxnId="{F8F76220-91CF-4BE4-B935-059EB35BC80D}">
      <dgm:prSet/>
      <dgm:spPr/>
      <dgm:t>
        <a:bodyPr/>
        <a:lstStyle/>
        <a:p>
          <a:endParaRPr lang="en-US"/>
        </a:p>
      </dgm:t>
    </dgm:pt>
    <dgm:pt modelId="{D1576C1B-5D42-4F93-AF9A-0E44CD11ED52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/>
            <a:t>International tourists (40%)</a:t>
          </a:r>
        </a:p>
      </dgm:t>
    </dgm:pt>
    <dgm:pt modelId="{92233F18-EC00-460F-938B-F1ECD288A83F}" type="parTrans" cxnId="{12803CF0-8E99-4CEB-9F76-5FAC7165B934}">
      <dgm:prSet/>
      <dgm:spPr/>
      <dgm:t>
        <a:bodyPr/>
        <a:lstStyle/>
        <a:p>
          <a:endParaRPr lang="en-US"/>
        </a:p>
      </dgm:t>
    </dgm:pt>
    <dgm:pt modelId="{E5AD8CD1-FEF2-49CA-93AC-397F7AA87DB8}" type="sibTrans" cxnId="{12803CF0-8E99-4CEB-9F76-5FAC7165B934}">
      <dgm:prSet/>
      <dgm:spPr/>
      <dgm:t>
        <a:bodyPr/>
        <a:lstStyle/>
        <a:p>
          <a:endParaRPr lang="en-US"/>
        </a:p>
      </dgm:t>
    </dgm:pt>
    <dgm:pt modelId="{C4B7388F-3558-4206-A186-00C62C0D2FE9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/>
            <a:t>Cultural enthusiasts (30%)</a:t>
          </a:r>
        </a:p>
      </dgm:t>
    </dgm:pt>
    <dgm:pt modelId="{9B87A008-7A4A-4A9E-88FB-C0D33E519C27}" type="parTrans" cxnId="{612C629D-3C7F-4A40-B7F5-83545A5D0E08}">
      <dgm:prSet/>
      <dgm:spPr/>
      <dgm:t>
        <a:bodyPr/>
        <a:lstStyle/>
        <a:p>
          <a:endParaRPr lang="en-US"/>
        </a:p>
      </dgm:t>
    </dgm:pt>
    <dgm:pt modelId="{F9447220-37D9-4EE5-83D5-05E89B35BE1A}" type="sibTrans" cxnId="{612C629D-3C7F-4A40-B7F5-83545A5D0E08}">
      <dgm:prSet/>
      <dgm:spPr/>
      <dgm:t>
        <a:bodyPr/>
        <a:lstStyle/>
        <a:p>
          <a:endParaRPr lang="en-US"/>
        </a:p>
      </dgm:t>
    </dgm:pt>
    <dgm:pt modelId="{116FF2C9-73E9-47BC-A379-4E7FC30C2246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/>
            <a:t>Locals (30%)</a:t>
          </a:r>
        </a:p>
      </dgm:t>
    </dgm:pt>
    <dgm:pt modelId="{12303033-8971-42A8-B350-8558CB575364}" type="parTrans" cxnId="{E112D8DC-CAF1-4D1E-AB00-C1AAAC4892AD}">
      <dgm:prSet/>
      <dgm:spPr/>
      <dgm:t>
        <a:bodyPr/>
        <a:lstStyle/>
        <a:p>
          <a:endParaRPr lang="en-US"/>
        </a:p>
      </dgm:t>
    </dgm:pt>
    <dgm:pt modelId="{6D13051E-C554-4675-B46C-A236DC2EC2B6}" type="sibTrans" cxnId="{E112D8DC-CAF1-4D1E-AB00-C1AAAC4892AD}">
      <dgm:prSet/>
      <dgm:spPr/>
      <dgm:t>
        <a:bodyPr/>
        <a:lstStyle/>
        <a:p>
          <a:endParaRPr lang="en-US"/>
        </a:p>
      </dgm:t>
    </dgm:pt>
    <dgm:pt modelId="{0C92078E-A611-40B2-BE39-3C0A8F98AB38}">
      <dgm:prSet custT="1"/>
      <dgm:spPr>
        <a:solidFill>
          <a:srgbClr val="00B050"/>
        </a:solidFill>
      </dgm:spPr>
      <dgm:t>
        <a:bodyPr/>
        <a:lstStyle/>
        <a:p>
          <a:r>
            <a:rPr lang="en-US" sz="2800" b="1"/>
            <a:t>Demand Drivers</a:t>
          </a:r>
        </a:p>
      </dgm:t>
    </dgm:pt>
    <dgm:pt modelId="{BA6FEF04-46F3-46C7-8355-6F3EE29E5AF3}" type="parTrans" cxnId="{0D5E9E42-1247-43C1-991F-29536F3F330E}">
      <dgm:prSet/>
      <dgm:spPr/>
      <dgm:t>
        <a:bodyPr/>
        <a:lstStyle/>
        <a:p>
          <a:endParaRPr lang="en-US"/>
        </a:p>
      </dgm:t>
    </dgm:pt>
    <dgm:pt modelId="{AD55BEF8-2B19-4891-A848-7AB7A49C903C}" type="sibTrans" cxnId="{0D5E9E42-1247-43C1-991F-29536F3F330E}">
      <dgm:prSet/>
      <dgm:spPr/>
      <dgm:t>
        <a:bodyPr/>
        <a:lstStyle/>
        <a:p>
          <a:endParaRPr lang="en-US"/>
        </a:p>
      </dgm:t>
    </dgm:pt>
    <dgm:pt modelId="{767FDABC-0A5C-409A-B8FC-B7ABDF13ACA2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/>
            <a:t>15% annual growth in cultural tourism (Lin et al., 2024).</a:t>
          </a:r>
        </a:p>
      </dgm:t>
    </dgm:pt>
    <dgm:pt modelId="{483BBEA8-2622-491E-8BF7-F7FF5FF2F477}" type="parTrans" cxnId="{3D31BC2B-119F-409F-98A4-FE22AEB3DD56}">
      <dgm:prSet/>
      <dgm:spPr/>
      <dgm:t>
        <a:bodyPr/>
        <a:lstStyle/>
        <a:p>
          <a:endParaRPr lang="en-US"/>
        </a:p>
      </dgm:t>
    </dgm:pt>
    <dgm:pt modelId="{0BBF2E77-B002-45F9-AD6D-0186176E1555}" type="sibTrans" cxnId="{3D31BC2B-119F-409F-98A4-FE22AEB3DD56}">
      <dgm:prSet/>
      <dgm:spPr/>
      <dgm:t>
        <a:bodyPr/>
        <a:lstStyle/>
        <a:p>
          <a:endParaRPr lang="en-US"/>
        </a:p>
      </dgm:t>
    </dgm:pt>
    <dgm:pt modelId="{631DFF05-7E91-498A-90B5-9E19317CC89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/>
            <a:t>Global trend toward niche, experience-driven festivals (</a:t>
          </a:r>
          <a:r>
            <a:rPr lang="en-GB" sz="1600" dirty="0"/>
            <a:t>Richards, 2018)</a:t>
          </a:r>
          <a:r>
            <a:rPr lang="en-US" sz="1600" dirty="0"/>
            <a:t>.</a:t>
          </a:r>
        </a:p>
      </dgm:t>
    </dgm:pt>
    <dgm:pt modelId="{2CE242B7-2D62-4405-A807-0F38EEE5D9BE}" type="parTrans" cxnId="{6C2438BF-2B8B-4FC3-9232-62C5D4839C14}">
      <dgm:prSet/>
      <dgm:spPr/>
      <dgm:t>
        <a:bodyPr/>
        <a:lstStyle/>
        <a:p>
          <a:endParaRPr lang="en-US"/>
        </a:p>
      </dgm:t>
    </dgm:pt>
    <dgm:pt modelId="{942405F8-71D1-4214-B7D2-FBCADFE4860F}" type="sibTrans" cxnId="{6C2438BF-2B8B-4FC3-9232-62C5D4839C14}">
      <dgm:prSet/>
      <dgm:spPr/>
      <dgm:t>
        <a:bodyPr/>
        <a:lstStyle/>
        <a:p>
          <a:endParaRPr lang="en-US"/>
        </a:p>
      </dgm:t>
    </dgm:pt>
    <dgm:pt modelId="{8FAD2902-A606-4155-9F30-C0DF981CE48B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/>
            <a:t>Post-pandemic surge in international travel to cultural destinations (Sharma et al., 2021).</a:t>
          </a:r>
        </a:p>
      </dgm:t>
    </dgm:pt>
    <dgm:pt modelId="{2BE938C3-0063-48F2-9960-BE47ABCFF29A}" type="parTrans" cxnId="{CF568F91-6D95-433D-91B6-17EAAB766FFA}">
      <dgm:prSet/>
      <dgm:spPr/>
      <dgm:t>
        <a:bodyPr/>
        <a:lstStyle/>
        <a:p>
          <a:endParaRPr lang="en-US"/>
        </a:p>
      </dgm:t>
    </dgm:pt>
    <dgm:pt modelId="{F94DC2E3-1245-47F1-B1CF-FAB098AC6A48}" type="sibTrans" cxnId="{CF568F91-6D95-433D-91B6-17EAAB766FFA}">
      <dgm:prSet/>
      <dgm:spPr/>
      <dgm:t>
        <a:bodyPr/>
        <a:lstStyle/>
        <a:p>
          <a:endParaRPr lang="en-US"/>
        </a:p>
      </dgm:t>
    </dgm:pt>
    <dgm:pt modelId="{3B0834DC-B7D9-459C-A50E-8A1528DF6AFC}">
      <dgm:prSet custT="1"/>
      <dgm:spPr>
        <a:solidFill>
          <a:srgbClr val="FF0000"/>
        </a:solidFill>
      </dgm:spPr>
      <dgm:t>
        <a:bodyPr/>
        <a:lstStyle/>
        <a:p>
          <a:r>
            <a:rPr lang="en-US" sz="2800" b="1"/>
            <a:t>Competition</a:t>
          </a:r>
        </a:p>
      </dgm:t>
    </dgm:pt>
    <dgm:pt modelId="{81FDCAD8-7630-4E31-BB70-031043F32F2A}" type="parTrans" cxnId="{128EA78B-2C1A-4912-B1F9-99DD772373DD}">
      <dgm:prSet/>
      <dgm:spPr/>
      <dgm:t>
        <a:bodyPr/>
        <a:lstStyle/>
        <a:p>
          <a:endParaRPr lang="en-US"/>
        </a:p>
      </dgm:t>
    </dgm:pt>
    <dgm:pt modelId="{2396D0D1-6C98-4086-8E69-BE4582F23E92}" type="sibTrans" cxnId="{128EA78B-2C1A-4912-B1F9-99DD772373DD}">
      <dgm:prSet/>
      <dgm:spPr/>
      <dgm:t>
        <a:bodyPr/>
        <a:lstStyle/>
        <a:p>
          <a:endParaRPr lang="en-US"/>
        </a:p>
      </dgm:t>
    </dgm:pt>
    <dgm:pt modelId="{14099F47-3171-47A2-9A76-FAD1E9A75810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/>
            <a:t>Edinburgh Fringe Festival (UK’s largest arts event) (Fadel, 2025)</a:t>
          </a:r>
        </a:p>
      </dgm:t>
    </dgm:pt>
    <dgm:pt modelId="{DD8E9027-9E1E-4257-B884-80C14603C16E}" type="parTrans" cxnId="{5F827836-D96F-451E-918D-A22A71704149}">
      <dgm:prSet/>
      <dgm:spPr/>
      <dgm:t>
        <a:bodyPr/>
        <a:lstStyle/>
        <a:p>
          <a:endParaRPr lang="en-US"/>
        </a:p>
      </dgm:t>
    </dgm:pt>
    <dgm:pt modelId="{B0913FE0-EDE9-4A1D-9534-6F4FCBF1F121}" type="sibTrans" cxnId="{5F827836-D96F-451E-918D-A22A71704149}">
      <dgm:prSet/>
      <dgm:spPr/>
      <dgm:t>
        <a:bodyPr/>
        <a:lstStyle/>
        <a:p>
          <a:endParaRPr lang="en-US"/>
        </a:p>
      </dgm:t>
    </dgm:pt>
    <dgm:pt modelId="{6264CB35-0562-43FA-83F2-34101667BAB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/>
            <a:t>Hay Festival (literary focus) (Roach, 2024)</a:t>
          </a:r>
        </a:p>
      </dgm:t>
    </dgm:pt>
    <dgm:pt modelId="{DB82F390-6680-4A82-946D-9FAD4198B9E0}" type="parTrans" cxnId="{EDF565D1-C42E-44C6-B9F8-AC1294CE03B2}">
      <dgm:prSet/>
      <dgm:spPr/>
      <dgm:t>
        <a:bodyPr/>
        <a:lstStyle/>
        <a:p>
          <a:endParaRPr lang="en-US"/>
        </a:p>
      </dgm:t>
    </dgm:pt>
    <dgm:pt modelId="{A248F7EB-92C2-4D3B-A732-99790546E935}" type="sibTrans" cxnId="{EDF565D1-C42E-44C6-B9F8-AC1294CE03B2}">
      <dgm:prSet/>
      <dgm:spPr/>
      <dgm:t>
        <a:bodyPr/>
        <a:lstStyle/>
        <a:p>
          <a:endParaRPr lang="en-US"/>
        </a:p>
      </dgm:t>
    </dgm:pt>
    <dgm:pt modelId="{0C7F9D3A-48ED-4554-BF13-76E4DB8DCACB}" type="pres">
      <dgm:prSet presAssocID="{7B4E8375-6200-4848-9904-01B40CE87FD9}" presName="linear" presStyleCnt="0">
        <dgm:presLayoutVars>
          <dgm:animLvl val="lvl"/>
          <dgm:resizeHandles val="exact"/>
        </dgm:presLayoutVars>
      </dgm:prSet>
      <dgm:spPr/>
    </dgm:pt>
    <dgm:pt modelId="{EDA11D57-A3DB-48D4-965A-9DEF99F5FC78}" type="pres">
      <dgm:prSet presAssocID="{5E6BAF83-2E28-4008-8C63-997921D95FF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E52A57A-78D0-4CBB-924E-5DD8FE025BD6}" type="pres">
      <dgm:prSet presAssocID="{5E6BAF83-2E28-4008-8C63-997921D95FF4}" presName="childText" presStyleLbl="revTx" presStyleIdx="0" presStyleCnt="3">
        <dgm:presLayoutVars>
          <dgm:bulletEnabled val="1"/>
        </dgm:presLayoutVars>
      </dgm:prSet>
      <dgm:spPr/>
    </dgm:pt>
    <dgm:pt modelId="{E96C6718-30D8-47F9-9C76-1568F004F4EB}" type="pres">
      <dgm:prSet presAssocID="{0C92078E-A611-40B2-BE39-3C0A8F98AB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820C2E-837F-4900-BDCF-F918007A18BE}" type="pres">
      <dgm:prSet presAssocID="{0C92078E-A611-40B2-BE39-3C0A8F98AB38}" presName="childText" presStyleLbl="revTx" presStyleIdx="1" presStyleCnt="3">
        <dgm:presLayoutVars>
          <dgm:bulletEnabled val="1"/>
        </dgm:presLayoutVars>
      </dgm:prSet>
      <dgm:spPr/>
    </dgm:pt>
    <dgm:pt modelId="{9A55D67C-BC7C-4C03-A373-ADD7BF54EE9F}" type="pres">
      <dgm:prSet presAssocID="{3B0834DC-B7D9-459C-A50E-8A1528DF6AF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5E300F7-BF33-4942-AEFC-A6F3D34E4DA7}" type="pres">
      <dgm:prSet presAssocID="{3B0834DC-B7D9-459C-A50E-8A1528DF6AFC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F8F76220-91CF-4BE4-B935-059EB35BC80D}" srcId="{7B4E8375-6200-4848-9904-01B40CE87FD9}" destId="{5E6BAF83-2E28-4008-8C63-997921D95FF4}" srcOrd="0" destOrd="0" parTransId="{A6723DAF-1B16-47C0-B775-5998EFCC7CC3}" sibTransId="{C245A64C-4542-44DC-9D6B-A60342AB685A}"/>
    <dgm:cxn modelId="{3D31BC2B-119F-409F-98A4-FE22AEB3DD56}" srcId="{0C92078E-A611-40B2-BE39-3C0A8F98AB38}" destId="{767FDABC-0A5C-409A-B8FC-B7ABDF13ACA2}" srcOrd="0" destOrd="0" parTransId="{483BBEA8-2622-491E-8BF7-F7FF5FF2F477}" sibTransId="{0BBF2E77-B002-45F9-AD6D-0186176E1555}"/>
    <dgm:cxn modelId="{B6D2F42C-D453-4E4D-9079-CE5EA0634744}" type="presOf" srcId="{6264CB35-0562-43FA-83F2-34101667BABE}" destId="{55E300F7-BF33-4942-AEFC-A6F3D34E4DA7}" srcOrd="0" destOrd="1" presId="urn:microsoft.com/office/officeart/2005/8/layout/vList2"/>
    <dgm:cxn modelId="{85D6B12E-4CBE-42D2-A979-AEC010B96231}" type="presOf" srcId="{D1576C1B-5D42-4F93-AF9A-0E44CD11ED52}" destId="{7E52A57A-78D0-4CBB-924E-5DD8FE025BD6}" srcOrd="0" destOrd="0" presId="urn:microsoft.com/office/officeart/2005/8/layout/vList2"/>
    <dgm:cxn modelId="{5F827836-D96F-451E-918D-A22A71704149}" srcId="{3B0834DC-B7D9-459C-A50E-8A1528DF6AFC}" destId="{14099F47-3171-47A2-9A76-FAD1E9A75810}" srcOrd="0" destOrd="0" parTransId="{DD8E9027-9E1E-4257-B884-80C14603C16E}" sibTransId="{B0913FE0-EDE9-4A1D-9534-6F4FCBF1F121}"/>
    <dgm:cxn modelId="{8572FC3E-B6E9-4A06-B69B-FEAE5903D85E}" type="presOf" srcId="{0C92078E-A611-40B2-BE39-3C0A8F98AB38}" destId="{E96C6718-30D8-47F9-9C76-1568F004F4EB}" srcOrd="0" destOrd="0" presId="urn:microsoft.com/office/officeart/2005/8/layout/vList2"/>
    <dgm:cxn modelId="{0D5E9E42-1247-43C1-991F-29536F3F330E}" srcId="{7B4E8375-6200-4848-9904-01B40CE87FD9}" destId="{0C92078E-A611-40B2-BE39-3C0A8F98AB38}" srcOrd="1" destOrd="0" parTransId="{BA6FEF04-46F3-46C7-8355-6F3EE29E5AF3}" sibTransId="{AD55BEF8-2B19-4891-A848-7AB7A49C903C}"/>
    <dgm:cxn modelId="{C4FC5043-9206-4936-954F-C7EAC7D5E800}" type="presOf" srcId="{14099F47-3171-47A2-9A76-FAD1E9A75810}" destId="{55E300F7-BF33-4942-AEFC-A6F3D34E4DA7}" srcOrd="0" destOrd="0" presId="urn:microsoft.com/office/officeart/2005/8/layout/vList2"/>
    <dgm:cxn modelId="{62DEEA5F-ABFD-41FC-BD65-69A5C8F4D2BF}" type="presOf" srcId="{116FF2C9-73E9-47BC-A379-4E7FC30C2246}" destId="{7E52A57A-78D0-4CBB-924E-5DD8FE025BD6}" srcOrd="0" destOrd="2" presId="urn:microsoft.com/office/officeart/2005/8/layout/vList2"/>
    <dgm:cxn modelId="{64F2F062-2E72-478B-A999-E9577FDCAC3F}" type="presOf" srcId="{5E6BAF83-2E28-4008-8C63-997921D95FF4}" destId="{EDA11D57-A3DB-48D4-965A-9DEF99F5FC78}" srcOrd="0" destOrd="0" presId="urn:microsoft.com/office/officeart/2005/8/layout/vList2"/>
    <dgm:cxn modelId="{1F8E8379-79CB-45A7-90CD-E91837550AE2}" type="presOf" srcId="{7B4E8375-6200-4848-9904-01B40CE87FD9}" destId="{0C7F9D3A-48ED-4554-BF13-76E4DB8DCACB}" srcOrd="0" destOrd="0" presId="urn:microsoft.com/office/officeart/2005/8/layout/vList2"/>
    <dgm:cxn modelId="{128EA78B-2C1A-4912-B1F9-99DD772373DD}" srcId="{7B4E8375-6200-4848-9904-01B40CE87FD9}" destId="{3B0834DC-B7D9-459C-A50E-8A1528DF6AFC}" srcOrd="2" destOrd="0" parTransId="{81FDCAD8-7630-4E31-BB70-031043F32F2A}" sibTransId="{2396D0D1-6C98-4086-8E69-BE4582F23E92}"/>
    <dgm:cxn modelId="{CF568F91-6D95-433D-91B6-17EAAB766FFA}" srcId="{0C92078E-A611-40B2-BE39-3C0A8F98AB38}" destId="{8FAD2902-A606-4155-9F30-C0DF981CE48B}" srcOrd="2" destOrd="0" parTransId="{2BE938C3-0063-48F2-9960-BE47ABCFF29A}" sibTransId="{F94DC2E3-1245-47F1-B1CF-FAB098AC6A48}"/>
    <dgm:cxn modelId="{539A7E9C-C12C-4C85-9CF7-CEEA7212FF6F}" type="presOf" srcId="{C4B7388F-3558-4206-A186-00C62C0D2FE9}" destId="{7E52A57A-78D0-4CBB-924E-5DD8FE025BD6}" srcOrd="0" destOrd="1" presId="urn:microsoft.com/office/officeart/2005/8/layout/vList2"/>
    <dgm:cxn modelId="{612C629D-3C7F-4A40-B7F5-83545A5D0E08}" srcId="{5E6BAF83-2E28-4008-8C63-997921D95FF4}" destId="{C4B7388F-3558-4206-A186-00C62C0D2FE9}" srcOrd="1" destOrd="0" parTransId="{9B87A008-7A4A-4A9E-88FB-C0D33E519C27}" sibTransId="{F9447220-37D9-4EE5-83D5-05E89B35BE1A}"/>
    <dgm:cxn modelId="{D4E1D3B0-3992-433E-A4D9-72C485860638}" type="presOf" srcId="{767FDABC-0A5C-409A-B8FC-B7ABDF13ACA2}" destId="{9B820C2E-837F-4900-BDCF-F918007A18BE}" srcOrd="0" destOrd="0" presId="urn:microsoft.com/office/officeart/2005/8/layout/vList2"/>
    <dgm:cxn modelId="{6C2438BF-2B8B-4FC3-9232-62C5D4839C14}" srcId="{0C92078E-A611-40B2-BE39-3C0A8F98AB38}" destId="{631DFF05-7E91-498A-90B5-9E19317CC89E}" srcOrd="1" destOrd="0" parTransId="{2CE242B7-2D62-4405-A807-0F38EEE5D9BE}" sibTransId="{942405F8-71D1-4214-B7D2-FBCADFE4860F}"/>
    <dgm:cxn modelId="{EDF565D1-C42E-44C6-B9F8-AC1294CE03B2}" srcId="{3B0834DC-B7D9-459C-A50E-8A1528DF6AFC}" destId="{6264CB35-0562-43FA-83F2-34101667BABE}" srcOrd="1" destOrd="0" parTransId="{DB82F390-6680-4A82-946D-9FAD4198B9E0}" sibTransId="{A248F7EB-92C2-4D3B-A732-99790546E935}"/>
    <dgm:cxn modelId="{3F9ED7D3-37C7-4D06-BAE8-C82AF8918EEF}" type="presOf" srcId="{3B0834DC-B7D9-459C-A50E-8A1528DF6AFC}" destId="{9A55D67C-BC7C-4C03-A373-ADD7BF54EE9F}" srcOrd="0" destOrd="0" presId="urn:microsoft.com/office/officeart/2005/8/layout/vList2"/>
    <dgm:cxn modelId="{0AA3BDD8-D5DB-4A3B-B5ED-6FEDFEB9F375}" type="presOf" srcId="{8FAD2902-A606-4155-9F30-C0DF981CE48B}" destId="{9B820C2E-837F-4900-BDCF-F918007A18BE}" srcOrd="0" destOrd="2" presId="urn:microsoft.com/office/officeart/2005/8/layout/vList2"/>
    <dgm:cxn modelId="{E112D8DC-CAF1-4D1E-AB00-C1AAAC4892AD}" srcId="{5E6BAF83-2E28-4008-8C63-997921D95FF4}" destId="{116FF2C9-73E9-47BC-A379-4E7FC30C2246}" srcOrd="2" destOrd="0" parTransId="{12303033-8971-42A8-B350-8558CB575364}" sibTransId="{6D13051E-C554-4675-B46C-A236DC2EC2B6}"/>
    <dgm:cxn modelId="{0FA491EA-8BE2-4A60-90BA-22613850CF46}" type="presOf" srcId="{631DFF05-7E91-498A-90B5-9E19317CC89E}" destId="{9B820C2E-837F-4900-BDCF-F918007A18BE}" srcOrd="0" destOrd="1" presId="urn:microsoft.com/office/officeart/2005/8/layout/vList2"/>
    <dgm:cxn modelId="{12803CF0-8E99-4CEB-9F76-5FAC7165B934}" srcId="{5E6BAF83-2E28-4008-8C63-997921D95FF4}" destId="{D1576C1B-5D42-4F93-AF9A-0E44CD11ED52}" srcOrd="0" destOrd="0" parTransId="{92233F18-EC00-460F-938B-F1ECD288A83F}" sibTransId="{E5AD8CD1-FEF2-49CA-93AC-397F7AA87DB8}"/>
    <dgm:cxn modelId="{6DEA7D67-D5AC-4223-8EC6-0EB0C3A83559}" type="presParOf" srcId="{0C7F9D3A-48ED-4554-BF13-76E4DB8DCACB}" destId="{EDA11D57-A3DB-48D4-965A-9DEF99F5FC78}" srcOrd="0" destOrd="0" presId="urn:microsoft.com/office/officeart/2005/8/layout/vList2"/>
    <dgm:cxn modelId="{E7CC86D0-214F-4897-8816-AEDEA0185B32}" type="presParOf" srcId="{0C7F9D3A-48ED-4554-BF13-76E4DB8DCACB}" destId="{7E52A57A-78D0-4CBB-924E-5DD8FE025BD6}" srcOrd="1" destOrd="0" presId="urn:microsoft.com/office/officeart/2005/8/layout/vList2"/>
    <dgm:cxn modelId="{85B6FBC1-B71B-4B2E-8798-B0D96C8BC84A}" type="presParOf" srcId="{0C7F9D3A-48ED-4554-BF13-76E4DB8DCACB}" destId="{E96C6718-30D8-47F9-9C76-1568F004F4EB}" srcOrd="2" destOrd="0" presId="urn:microsoft.com/office/officeart/2005/8/layout/vList2"/>
    <dgm:cxn modelId="{007EAFAC-A0B9-4B11-BE74-3533C2D9DE50}" type="presParOf" srcId="{0C7F9D3A-48ED-4554-BF13-76E4DB8DCACB}" destId="{9B820C2E-837F-4900-BDCF-F918007A18BE}" srcOrd="3" destOrd="0" presId="urn:microsoft.com/office/officeart/2005/8/layout/vList2"/>
    <dgm:cxn modelId="{0FA67B03-A3BA-4E5C-89E4-932A5165BF39}" type="presParOf" srcId="{0C7F9D3A-48ED-4554-BF13-76E4DB8DCACB}" destId="{9A55D67C-BC7C-4C03-A373-ADD7BF54EE9F}" srcOrd="4" destOrd="0" presId="urn:microsoft.com/office/officeart/2005/8/layout/vList2"/>
    <dgm:cxn modelId="{58729C62-1150-4C1A-BD52-2C3784AE6090}" type="presParOf" srcId="{0C7F9D3A-48ED-4554-BF13-76E4DB8DCACB}" destId="{55E300F7-BF33-4942-AEFC-A6F3D34E4DA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8F143A-89C9-4C60-91B9-DFFFF74283D5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0E59BA63-9A3D-4D67-9A76-9077F623577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Venues</a:t>
          </a:r>
        </a:p>
      </dgm:t>
    </dgm:pt>
    <dgm:pt modelId="{866E6492-42CA-46FD-9E6F-90812D39B2D5}" type="parTrans" cxnId="{CE304FF0-B006-4A0F-8B2C-D12307B9EDD8}">
      <dgm:prSet/>
      <dgm:spPr/>
      <dgm:t>
        <a:bodyPr/>
        <a:lstStyle/>
        <a:p>
          <a:endParaRPr lang="en-US"/>
        </a:p>
      </dgm:t>
    </dgm:pt>
    <dgm:pt modelId="{E3CD9D22-1C54-452A-B277-8758CFDF4A3C}" type="sibTrans" cxnId="{CE304FF0-B006-4A0F-8B2C-D12307B9EDD8}">
      <dgm:prSet/>
      <dgm:spPr/>
      <dgm:t>
        <a:bodyPr/>
        <a:lstStyle/>
        <a:p>
          <a:endParaRPr lang="en-US"/>
        </a:p>
      </dgm:t>
    </dgm:pt>
    <dgm:pt modelId="{78D37026-7250-4C28-A499-5E568B2F1442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dirty="0"/>
            <a:t>Cardiff Bay (outdoor stages, Wales Millennium Centre, Senedd) (Visit Wales, 2025).</a:t>
          </a:r>
        </a:p>
      </dgm:t>
    </dgm:pt>
    <dgm:pt modelId="{0774323E-B2A3-49F2-8B08-ADCEE55E7D35}" type="parTrans" cxnId="{46025471-8A6D-4232-8221-0D82CAB0822D}">
      <dgm:prSet/>
      <dgm:spPr/>
      <dgm:t>
        <a:bodyPr/>
        <a:lstStyle/>
        <a:p>
          <a:endParaRPr lang="en-US"/>
        </a:p>
      </dgm:t>
    </dgm:pt>
    <dgm:pt modelId="{B69DDBF1-0A4D-4699-BB2B-665B8CEA995D}" type="sibTrans" cxnId="{46025471-8A6D-4232-8221-0D82CAB0822D}">
      <dgm:prSet/>
      <dgm:spPr/>
      <dgm:t>
        <a:bodyPr/>
        <a:lstStyle/>
        <a:p>
          <a:endParaRPr lang="en-US"/>
        </a:p>
      </dgm:t>
    </dgm:pt>
    <dgm:pt modelId="{B57AC584-EAE8-416C-B918-A84C3C73D29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Logistics</a:t>
          </a:r>
        </a:p>
      </dgm:t>
    </dgm:pt>
    <dgm:pt modelId="{243D832F-3BA2-46F9-9D29-E4DF29D0B476}" type="parTrans" cxnId="{503B0AC5-82AD-4A10-8DE5-288E7EC68B16}">
      <dgm:prSet/>
      <dgm:spPr/>
      <dgm:t>
        <a:bodyPr/>
        <a:lstStyle/>
        <a:p>
          <a:endParaRPr lang="en-US"/>
        </a:p>
      </dgm:t>
    </dgm:pt>
    <dgm:pt modelId="{23E55615-00D2-41A4-912A-11B206343233}" type="sibTrans" cxnId="{503B0AC5-82AD-4A10-8DE5-288E7EC68B16}">
      <dgm:prSet/>
      <dgm:spPr/>
      <dgm:t>
        <a:bodyPr/>
        <a:lstStyle/>
        <a:p>
          <a:endParaRPr lang="en-US"/>
        </a:p>
      </dgm:t>
    </dgm:pt>
    <dgm:pt modelId="{26A56295-A7D9-4C94-9F1D-EA6E22EA3692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 dirty="0"/>
            <a:t>Staffing: </a:t>
          </a:r>
          <a:r>
            <a:rPr lang="en-US" dirty="0"/>
            <a:t>50 volunteers, 20 security personnel, 10 event managers.</a:t>
          </a:r>
        </a:p>
      </dgm:t>
    </dgm:pt>
    <dgm:pt modelId="{01937853-F21A-4580-9E84-3A0A7EB19EA2}" type="parTrans" cxnId="{0B7B211F-8A3A-4C72-8A57-69B7BF4CA96A}">
      <dgm:prSet/>
      <dgm:spPr/>
      <dgm:t>
        <a:bodyPr/>
        <a:lstStyle/>
        <a:p>
          <a:endParaRPr lang="en-US"/>
        </a:p>
      </dgm:t>
    </dgm:pt>
    <dgm:pt modelId="{33550EDF-68E2-4BB4-BAAB-84383BFBEEF2}" type="sibTrans" cxnId="{0B7B211F-8A3A-4C72-8A57-69B7BF4CA96A}">
      <dgm:prSet/>
      <dgm:spPr/>
      <dgm:t>
        <a:bodyPr/>
        <a:lstStyle/>
        <a:p>
          <a:endParaRPr lang="en-US"/>
        </a:p>
      </dgm:t>
    </dgm:pt>
    <dgm:pt modelId="{B047B0C8-148F-4A33-B755-A457AEBF57CD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 dirty="0"/>
            <a:t>Resources: </a:t>
          </a:r>
          <a:r>
            <a:rPr lang="en-US" dirty="0"/>
            <a:t>Portable stages, LED screens, seating.</a:t>
          </a:r>
        </a:p>
      </dgm:t>
    </dgm:pt>
    <dgm:pt modelId="{35F50077-D561-4486-84DF-98FCAB407D16}" type="parTrans" cxnId="{1EEDE6D7-2972-4884-A505-683CF8224BA9}">
      <dgm:prSet/>
      <dgm:spPr/>
      <dgm:t>
        <a:bodyPr/>
        <a:lstStyle/>
        <a:p>
          <a:endParaRPr lang="en-US"/>
        </a:p>
      </dgm:t>
    </dgm:pt>
    <dgm:pt modelId="{1D906A35-0C6A-44FC-9B84-A400B87E237E}" type="sibTrans" cxnId="{1EEDE6D7-2972-4884-A505-683CF8224BA9}">
      <dgm:prSet/>
      <dgm:spPr/>
      <dgm:t>
        <a:bodyPr/>
        <a:lstStyle/>
        <a:p>
          <a:endParaRPr lang="en-US"/>
        </a:p>
      </dgm:t>
    </dgm:pt>
    <dgm:pt modelId="{20BF92A7-E7BF-4766-B428-E5D37B38F6E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Risk Mitigation</a:t>
          </a:r>
        </a:p>
      </dgm:t>
    </dgm:pt>
    <dgm:pt modelId="{FD43DD6E-E5EF-4CED-BA0D-8C290381BAE3}" type="parTrans" cxnId="{64C50B4F-A04B-4BDE-BDE1-5737AC3A6DB9}">
      <dgm:prSet/>
      <dgm:spPr/>
      <dgm:t>
        <a:bodyPr/>
        <a:lstStyle/>
        <a:p>
          <a:endParaRPr lang="en-US"/>
        </a:p>
      </dgm:t>
    </dgm:pt>
    <dgm:pt modelId="{9B12AB68-6B76-42F7-B283-297B60D21AD1}" type="sibTrans" cxnId="{64C50B4F-A04B-4BDE-BDE1-5737AC3A6DB9}">
      <dgm:prSet/>
      <dgm:spPr/>
      <dgm:t>
        <a:bodyPr/>
        <a:lstStyle/>
        <a:p>
          <a:endParaRPr lang="en-US"/>
        </a:p>
      </dgm:t>
    </dgm:pt>
    <dgm:pt modelId="{7DE13677-7915-4999-BB68-7BEFB032894F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 dirty="0"/>
            <a:t>Emergency protocols: </a:t>
          </a:r>
          <a:r>
            <a:rPr lang="en-US" dirty="0"/>
            <a:t>On-site medical team, evacuation routes.</a:t>
          </a:r>
        </a:p>
      </dgm:t>
    </dgm:pt>
    <dgm:pt modelId="{6B53CBB6-16A3-42C2-94E2-03B41E02F902}" type="parTrans" cxnId="{A5CEDE72-572A-4BEA-9D95-C1EA546B242B}">
      <dgm:prSet/>
      <dgm:spPr/>
      <dgm:t>
        <a:bodyPr/>
        <a:lstStyle/>
        <a:p>
          <a:endParaRPr lang="en-US"/>
        </a:p>
      </dgm:t>
    </dgm:pt>
    <dgm:pt modelId="{52900044-2930-4260-9EC7-DDEA0FC35DB3}" type="sibTrans" cxnId="{A5CEDE72-572A-4BEA-9D95-C1EA546B242B}">
      <dgm:prSet/>
      <dgm:spPr/>
      <dgm:t>
        <a:bodyPr/>
        <a:lstStyle/>
        <a:p>
          <a:endParaRPr lang="en-US"/>
        </a:p>
      </dgm:t>
    </dgm:pt>
    <dgm:pt modelId="{4DF48395-8479-49BA-9738-FCE264C5FB7E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 dirty="0"/>
            <a:t>Weather contingency: </a:t>
          </a:r>
          <a:r>
            <a:rPr lang="en-US" dirty="0"/>
            <a:t>Pre-booked indoor venues.</a:t>
          </a:r>
        </a:p>
      </dgm:t>
    </dgm:pt>
    <dgm:pt modelId="{344CD563-89B2-4C4D-A86C-50F02274C916}" type="parTrans" cxnId="{D64E7407-6123-4F1E-B07A-18DB2F0D4ABC}">
      <dgm:prSet/>
      <dgm:spPr/>
      <dgm:t>
        <a:bodyPr/>
        <a:lstStyle/>
        <a:p>
          <a:endParaRPr lang="en-US"/>
        </a:p>
      </dgm:t>
    </dgm:pt>
    <dgm:pt modelId="{18A13775-834F-4702-A8BA-14D4446AFAD8}" type="sibTrans" cxnId="{D64E7407-6123-4F1E-B07A-18DB2F0D4ABC}">
      <dgm:prSet/>
      <dgm:spPr/>
      <dgm:t>
        <a:bodyPr/>
        <a:lstStyle/>
        <a:p>
          <a:endParaRPr lang="en-US"/>
        </a:p>
      </dgm:t>
    </dgm:pt>
    <dgm:pt modelId="{2C59FEA4-4C1E-4901-83E4-0F36680B6ECC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 dirty="0"/>
            <a:t>Crowd control: </a:t>
          </a:r>
          <a:r>
            <a:rPr lang="en-US" dirty="0"/>
            <a:t>RFID wristbands for contactless entry and real-time attendance tracking (Getz and Page, 2019).</a:t>
          </a:r>
        </a:p>
      </dgm:t>
    </dgm:pt>
    <dgm:pt modelId="{DBBF0020-B8E0-41B5-BB4C-627B4A769243}" type="parTrans" cxnId="{0BA001DC-E8BF-4833-BFF3-27DD2C5FB685}">
      <dgm:prSet/>
      <dgm:spPr/>
      <dgm:t>
        <a:bodyPr/>
        <a:lstStyle/>
        <a:p>
          <a:endParaRPr lang="en-US"/>
        </a:p>
      </dgm:t>
    </dgm:pt>
    <dgm:pt modelId="{28B3AAE9-FA2D-40F2-B6BA-45C8339F9C5C}" type="sibTrans" cxnId="{0BA001DC-E8BF-4833-BFF3-27DD2C5FB685}">
      <dgm:prSet/>
      <dgm:spPr/>
      <dgm:t>
        <a:bodyPr/>
        <a:lstStyle/>
        <a:p>
          <a:endParaRPr lang="en-US"/>
        </a:p>
      </dgm:t>
    </dgm:pt>
    <dgm:pt modelId="{70EADCF5-1E42-453D-92CA-58E668C6A1C0}" type="pres">
      <dgm:prSet presAssocID="{6F8F143A-89C9-4C60-91B9-DFFFF74283D5}" presName="root" presStyleCnt="0">
        <dgm:presLayoutVars>
          <dgm:dir/>
          <dgm:resizeHandles val="exact"/>
        </dgm:presLayoutVars>
      </dgm:prSet>
      <dgm:spPr/>
    </dgm:pt>
    <dgm:pt modelId="{76CCDC77-C9C6-4B53-AE97-34BF62782C80}" type="pres">
      <dgm:prSet presAssocID="{0E59BA63-9A3D-4D67-9A76-9077F6235778}" presName="compNode" presStyleCnt="0"/>
      <dgm:spPr/>
    </dgm:pt>
    <dgm:pt modelId="{20A4C1A3-B532-4F86-A6DC-3E83C80CB65E}" type="pres">
      <dgm:prSet presAssocID="{0E59BA63-9A3D-4D67-9A76-9077F6235778}" presName="iconRect" presStyleLbl="node1" presStyleIdx="0" presStyleCnt="3" custScaleX="175780" custLinFactY="-7955" custLinFactNeighborX="39034" custLinFactNeighborY="-100000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>
          <a:noFill/>
        </a:ln>
      </dgm:spPr>
    </dgm:pt>
    <dgm:pt modelId="{655AD4CC-715F-4C69-8486-715ECC6FD6E9}" type="pres">
      <dgm:prSet presAssocID="{0E59BA63-9A3D-4D67-9A76-9077F6235778}" presName="iconSpace" presStyleCnt="0"/>
      <dgm:spPr/>
    </dgm:pt>
    <dgm:pt modelId="{B0F9C90F-1825-42C4-A09D-DA3F8DAB0230}" type="pres">
      <dgm:prSet presAssocID="{0E59BA63-9A3D-4D67-9A76-9077F6235778}" presName="parTx" presStyleLbl="revTx" presStyleIdx="0" presStyleCnt="6" custScaleX="83647" custLinFactY="-100000" custLinFactNeighborX="-3473" custLinFactNeighborY="-148172">
        <dgm:presLayoutVars>
          <dgm:chMax val="0"/>
          <dgm:chPref val="0"/>
        </dgm:presLayoutVars>
      </dgm:prSet>
      <dgm:spPr/>
    </dgm:pt>
    <dgm:pt modelId="{28A94EED-118D-4252-9EDF-78078F689A6C}" type="pres">
      <dgm:prSet presAssocID="{0E59BA63-9A3D-4D67-9A76-9077F6235778}" presName="txSpace" presStyleCnt="0"/>
      <dgm:spPr/>
    </dgm:pt>
    <dgm:pt modelId="{2AF651D7-5694-4913-81FC-414B54CC3A23}" type="pres">
      <dgm:prSet presAssocID="{0E59BA63-9A3D-4D67-9A76-9077F6235778}" presName="desTx" presStyleLbl="revTx" presStyleIdx="1" presStyleCnt="6" custScaleX="91489" custLinFactY="-80304" custLinFactNeighborX="-308" custLinFactNeighborY="-100000">
        <dgm:presLayoutVars/>
      </dgm:prSet>
      <dgm:spPr/>
    </dgm:pt>
    <dgm:pt modelId="{C3816A3F-91BB-4F78-8CC3-E270F81AD34E}" type="pres">
      <dgm:prSet presAssocID="{E3CD9D22-1C54-452A-B277-8758CFDF4A3C}" presName="sibTrans" presStyleCnt="0"/>
      <dgm:spPr/>
    </dgm:pt>
    <dgm:pt modelId="{B844CEDA-F6F2-4013-B564-DFD073A25DDD}" type="pres">
      <dgm:prSet presAssocID="{B57AC584-EAE8-416C-B918-A84C3C73D295}" presName="compNode" presStyleCnt="0"/>
      <dgm:spPr/>
    </dgm:pt>
    <dgm:pt modelId="{AFB3FB22-E371-4B1D-A528-9B6C1A7FA329}" type="pres">
      <dgm:prSet presAssocID="{B57AC584-EAE8-416C-B918-A84C3C73D295}" presName="iconRect" presStyleLbl="node1" presStyleIdx="1" presStyleCnt="3" custLinFactY="-24244" custLinFactNeighborX="-51267" custLinFactNeighborY="-100000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A2900378-6658-48CE-851D-92D30AA088C8}" type="pres">
      <dgm:prSet presAssocID="{B57AC584-EAE8-416C-B918-A84C3C73D295}" presName="iconSpace" presStyleCnt="0"/>
      <dgm:spPr/>
    </dgm:pt>
    <dgm:pt modelId="{0CBED719-9430-4DC4-8CAC-A0CAFBF0A4EB}" type="pres">
      <dgm:prSet presAssocID="{B57AC584-EAE8-416C-B918-A84C3C73D295}" presName="parTx" presStyleLbl="revTx" presStyleIdx="2" presStyleCnt="6" custScaleX="70054" custLinFactY="-100000" custLinFactNeighborX="-39939" custLinFactNeighborY="-148172">
        <dgm:presLayoutVars>
          <dgm:chMax val="0"/>
          <dgm:chPref val="0"/>
        </dgm:presLayoutVars>
      </dgm:prSet>
      <dgm:spPr/>
    </dgm:pt>
    <dgm:pt modelId="{0D83974C-3001-4237-869D-1D0D66383FF1}" type="pres">
      <dgm:prSet presAssocID="{B57AC584-EAE8-416C-B918-A84C3C73D295}" presName="txSpace" presStyleCnt="0"/>
      <dgm:spPr/>
    </dgm:pt>
    <dgm:pt modelId="{E1FB8F9C-5189-40DC-98DA-446A14628808}" type="pres">
      <dgm:prSet presAssocID="{B57AC584-EAE8-416C-B918-A84C3C73D295}" presName="desTx" presStyleLbl="revTx" presStyleIdx="3" presStyleCnt="6" custLinFactY="-93786" custLinFactNeighborX="-19956" custLinFactNeighborY="-100000">
        <dgm:presLayoutVars/>
      </dgm:prSet>
      <dgm:spPr/>
    </dgm:pt>
    <dgm:pt modelId="{88E147E8-F20A-40F4-B57E-F5656EE2F734}" type="pres">
      <dgm:prSet presAssocID="{23E55615-00D2-41A4-912A-11B206343233}" presName="sibTrans" presStyleCnt="0"/>
      <dgm:spPr/>
    </dgm:pt>
    <dgm:pt modelId="{8074FEED-A665-49C6-8A1A-2F4F3F8B85B6}" type="pres">
      <dgm:prSet presAssocID="{20BF92A7-E7BF-4766-B428-E5D37B38F6E4}" presName="compNode" presStyleCnt="0"/>
      <dgm:spPr/>
    </dgm:pt>
    <dgm:pt modelId="{D9A070F9-8023-44CC-8854-F1A1BDB88CEA}" type="pres">
      <dgm:prSet presAssocID="{20BF92A7-E7BF-4766-B428-E5D37B38F6E4}" presName="iconRect" presStyleLbl="node1" presStyleIdx="2" presStyleCnt="3" custLinFactY="-45872" custLinFactNeighborX="-66302" custLinFactNeighborY="-100000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3DCA26D6-4976-4CB0-9FFE-58518AEC4853}" type="pres">
      <dgm:prSet presAssocID="{20BF92A7-E7BF-4766-B428-E5D37B38F6E4}" presName="iconSpace" presStyleCnt="0"/>
      <dgm:spPr/>
    </dgm:pt>
    <dgm:pt modelId="{3607D679-1BEA-4E30-A3A7-9BFBA6F1F7E5}" type="pres">
      <dgm:prSet presAssocID="{20BF92A7-E7BF-4766-B428-E5D37B38F6E4}" presName="parTx" presStyleLbl="revTx" presStyleIdx="4" presStyleCnt="6" custLinFactY="-100000" custLinFactNeighborX="-23975" custLinFactNeighborY="-148172">
        <dgm:presLayoutVars>
          <dgm:chMax val="0"/>
          <dgm:chPref val="0"/>
        </dgm:presLayoutVars>
      </dgm:prSet>
      <dgm:spPr/>
    </dgm:pt>
    <dgm:pt modelId="{FEB46309-3B42-41B7-AE6B-26A28421985E}" type="pres">
      <dgm:prSet presAssocID="{20BF92A7-E7BF-4766-B428-E5D37B38F6E4}" presName="txSpace" presStyleCnt="0"/>
      <dgm:spPr/>
    </dgm:pt>
    <dgm:pt modelId="{D893A701-F6B0-42CE-9D6C-9E82DB5FF87C}" type="pres">
      <dgm:prSet presAssocID="{20BF92A7-E7BF-4766-B428-E5D37B38F6E4}" presName="desTx" presStyleLbl="revTx" presStyleIdx="5" presStyleCnt="6" custScaleX="118692" custLinFactY="-80304" custLinFactNeighborX="-15578" custLinFactNeighborY="-100000">
        <dgm:presLayoutVars/>
      </dgm:prSet>
      <dgm:spPr/>
    </dgm:pt>
  </dgm:ptLst>
  <dgm:cxnLst>
    <dgm:cxn modelId="{D64E7407-6123-4F1E-B07A-18DB2F0D4ABC}" srcId="{20BF92A7-E7BF-4766-B428-E5D37B38F6E4}" destId="{4DF48395-8479-49BA-9738-FCE264C5FB7E}" srcOrd="1" destOrd="0" parTransId="{344CD563-89B2-4C4D-A86C-50F02274C916}" sibTransId="{18A13775-834F-4702-A8BA-14D4446AFAD8}"/>
    <dgm:cxn modelId="{0B7B211F-8A3A-4C72-8A57-69B7BF4CA96A}" srcId="{B57AC584-EAE8-416C-B918-A84C3C73D295}" destId="{26A56295-A7D9-4C94-9F1D-EA6E22EA3692}" srcOrd="0" destOrd="0" parTransId="{01937853-F21A-4580-9E84-3A0A7EB19EA2}" sibTransId="{33550EDF-68E2-4BB4-BAAB-84383BFBEEF2}"/>
    <dgm:cxn modelId="{65C18323-8538-4097-A52C-3CAB611E8A42}" type="presOf" srcId="{B57AC584-EAE8-416C-B918-A84C3C73D295}" destId="{0CBED719-9430-4DC4-8CAC-A0CAFBF0A4EB}" srcOrd="0" destOrd="0" presId="urn:microsoft.com/office/officeart/2018/2/layout/IconLabelDescriptionList"/>
    <dgm:cxn modelId="{909BD741-7D6D-4120-B083-E8D4E6A934D4}" type="presOf" srcId="{0E59BA63-9A3D-4D67-9A76-9077F6235778}" destId="{B0F9C90F-1825-42C4-A09D-DA3F8DAB0230}" srcOrd="0" destOrd="0" presId="urn:microsoft.com/office/officeart/2018/2/layout/IconLabelDescriptionList"/>
    <dgm:cxn modelId="{BBBA4B47-A7DE-49C3-99F9-A11716783D58}" type="presOf" srcId="{6F8F143A-89C9-4C60-91B9-DFFFF74283D5}" destId="{70EADCF5-1E42-453D-92CA-58E668C6A1C0}" srcOrd="0" destOrd="0" presId="urn:microsoft.com/office/officeart/2018/2/layout/IconLabelDescriptionList"/>
    <dgm:cxn modelId="{64C50B4F-A04B-4BDE-BDE1-5737AC3A6DB9}" srcId="{6F8F143A-89C9-4C60-91B9-DFFFF74283D5}" destId="{20BF92A7-E7BF-4766-B428-E5D37B38F6E4}" srcOrd="2" destOrd="0" parTransId="{FD43DD6E-E5EF-4CED-BA0D-8C290381BAE3}" sibTransId="{9B12AB68-6B76-42F7-B283-297B60D21AD1}"/>
    <dgm:cxn modelId="{2E9DD351-534F-4BE7-8A86-644FB4003064}" type="presOf" srcId="{26A56295-A7D9-4C94-9F1D-EA6E22EA3692}" destId="{E1FB8F9C-5189-40DC-98DA-446A14628808}" srcOrd="0" destOrd="0" presId="urn:microsoft.com/office/officeart/2018/2/layout/IconLabelDescriptionList"/>
    <dgm:cxn modelId="{79622C57-8031-4B9A-AAE0-B70C64BBFB09}" type="presOf" srcId="{4DF48395-8479-49BA-9738-FCE264C5FB7E}" destId="{D893A701-F6B0-42CE-9D6C-9E82DB5FF87C}" srcOrd="0" destOrd="1" presId="urn:microsoft.com/office/officeart/2018/2/layout/IconLabelDescriptionList"/>
    <dgm:cxn modelId="{46025471-8A6D-4232-8221-0D82CAB0822D}" srcId="{0E59BA63-9A3D-4D67-9A76-9077F6235778}" destId="{78D37026-7250-4C28-A499-5E568B2F1442}" srcOrd="0" destOrd="0" parTransId="{0774323E-B2A3-49F2-8B08-ADCEE55E7D35}" sibTransId="{B69DDBF1-0A4D-4699-BB2B-665B8CEA995D}"/>
    <dgm:cxn modelId="{A5CEDE72-572A-4BEA-9D95-C1EA546B242B}" srcId="{20BF92A7-E7BF-4766-B428-E5D37B38F6E4}" destId="{7DE13677-7915-4999-BB68-7BEFB032894F}" srcOrd="0" destOrd="0" parTransId="{6B53CBB6-16A3-42C2-94E2-03B41E02F902}" sibTransId="{52900044-2930-4260-9EC7-DDEA0FC35DB3}"/>
    <dgm:cxn modelId="{27CB977E-C2BD-483C-95E1-AD567CE0AE79}" type="presOf" srcId="{7DE13677-7915-4999-BB68-7BEFB032894F}" destId="{D893A701-F6B0-42CE-9D6C-9E82DB5FF87C}" srcOrd="0" destOrd="0" presId="urn:microsoft.com/office/officeart/2018/2/layout/IconLabelDescriptionList"/>
    <dgm:cxn modelId="{C7797B87-1BE5-4BF6-B26E-C0FE5CC592DD}" type="presOf" srcId="{2C59FEA4-4C1E-4901-83E4-0F36680B6ECC}" destId="{D893A701-F6B0-42CE-9D6C-9E82DB5FF87C}" srcOrd="0" destOrd="2" presId="urn:microsoft.com/office/officeart/2018/2/layout/IconLabelDescriptionList"/>
    <dgm:cxn modelId="{2D47B1B0-3FAE-4361-BB94-E654F8FAD660}" type="presOf" srcId="{78D37026-7250-4C28-A499-5E568B2F1442}" destId="{2AF651D7-5694-4913-81FC-414B54CC3A23}" srcOrd="0" destOrd="0" presId="urn:microsoft.com/office/officeart/2018/2/layout/IconLabelDescriptionList"/>
    <dgm:cxn modelId="{8C55DEB5-1D93-4632-AF35-19B7FEE6D615}" type="presOf" srcId="{B047B0C8-148F-4A33-B755-A457AEBF57CD}" destId="{E1FB8F9C-5189-40DC-98DA-446A14628808}" srcOrd="0" destOrd="1" presId="urn:microsoft.com/office/officeart/2018/2/layout/IconLabelDescriptionList"/>
    <dgm:cxn modelId="{503B0AC5-82AD-4A10-8DE5-288E7EC68B16}" srcId="{6F8F143A-89C9-4C60-91B9-DFFFF74283D5}" destId="{B57AC584-EAE8-416C-B918-A84C3C73D295}" srcOrd="1" destOrd="0" parTransId="{243D832F-3BA2-46F9-9D29-E4DF29D0B476}" sibTransId="{23E55615-00D2-41A4-912A-11B206343233}"/>
    <dgm:cxn modelId="{1EEDE6D7-2972-4884-A505-683CF8224BA9}" srcId="{B57AC584-EAE8-416C-B918-A84C3C73D295}" destId="{B047B0C8-148F-4A33-B755-A457AEBF57CD}" srcOrd="1" destOrd="0" parTransId="{35F50077-D561-4486-84DF-98FCAB407D16}" sibTransId="{1D906A35-0C6A-44FC-9B84-A400B87E237E}"/>
    <dgm:cxn modelId="{0BA001DC-E8BF-4833-BFF3-27DD2C5FB685}" srcId="{20BF92A7-E7BF-4766-B428-E5D37B38F6E4}" destId="{2C59FEA4-4C1E-4901-83E4-0F36680B6ECC}" srcOrd="2" destOrd="0" parTransId="{DBBF0020-B8E0-41B5-BB4C-627B4A769243}" sibTransId="{28B3AAE9-FA2D-40F2-B6BA-45C8339F9C5C}"/>
    <dgm:cxn modelId="{CE304FF0-B006-4A0F-8B2C-D12307B9EDD8}" srcId="{6F8F143A-89C9-4C60-91B9-DFFFF74283D5}" destId="{0E59BA63-9A3D-4D67-9A76-9077F6235778}" srcOrd="0" destOrd="0" parTransId="{866E6492-42CA-46FD-9E6F-90812D39B2D5}" sibTransId="{E3CD9D22-1C54-452A-B277-8758CFDF4A3C}"/>
    <dgm:cxn modelId="{A1EC50F6-C753-492A-AC2D-F581C0EA839A}" type="presOf" srcId="{20BF92A7-E7BF-4766-B428-E5D37B38F6E4}" destId="{3607D679-1BEA-4E30-A3A7-9BFBA6F1F7E5}" srcOrd="0" destOrd="0" presId="urn:microsoft.com/office/officeart/2018/2/layout/IconLabelDescriptionList"/>
    <dgm:cxn modelId="{23C12ED7-3D0D-4E91-B084-EB1E04766F47}" type="presParOf" srcId="{70EADCF5-1E42-453D-92CA-58E668C6A1C0}" destId="{76CCDC77-C9C6-4B53-AE97-34BF62782C80}" srcOrd="0" destOrd="0" presId="urn:microsoft.com/office/officeart/2018/2/layout/IconLabelDescriptionList"/>
    <dgm:cxn modelId="{EADB8146-F59A-4FBA-8A56-FD8D9FAD5B95}" type="presParOf" srcId="{76CCDC77-C9C6-4B53-AE97-34BF62782C80}" destId="{20A4C1A3-B532-4F86-A6DC-3E83C80CB65E}" srcOrd="0" destOrd="0" presId="urn:microsoft.com/office/officeart/2018/2/layout/IconLabelDescriptionList"/>
    <dgm:cxn modelId="{5407DCE2-2BD7-4E1A-BF29-A3FA5A494453}" type="presParOf" srcId="{76CCDC77-C9C6-4B53-AE97-34BF62782C80}" destId="{655AD4CC-715F-4C69-8486-715ECC6FD6E9}" srcOrd="1" destOrd="0" presId="urn:microsoft.com/office/officeart/2018/2/layout/IconLabelDescriptionList"/>
    <dgm:cxn modelId="{97AE9F77-6D4E-48AB-84C4-6C9A454FE1D3}" type="presParOf" srcId="{76CCDC77-C9C6-4B53-AE97-34BF62782C80}" destId="{B0F9C90F-1825-42C4-A09D-DA3F8DAB0230}" srcOrd="2" destOrd="0" presId="urn:microsoft.com/office/officeart/2018/2/layout/IconLabelDescriptionList"/>
    <dgm:cxn modelId="{A02D8A5D-9A3A-44F1-BA6E-63DEBE161D58}" type="presParOf" srcId="{76CCDC77-C9C6-4B53-AE97-34BF62782C80}" destId="{28A94EED-118D-4252-9EDF-78078F689A6C}" srcOrd="3" destOrd="0" presId="urn:microsoft.com/office/officeart/2018/2/layout/IconLabelDescriptionList"/>
    <dgm:cxn modelId="{8D05BD6D-391F-427E-8797-2FA6BE62B6E9}" type="presParOf" srcId="{76CCDC77-C9C6-4B53-AE97-34BF62782C80}" destId="{2AF651D7-5694-4913-81FC-414B54CC3A23}" srcOrd="4" destOrd="0" presId="urn:microsoft.com/office/officeart/2018/2/layout/IconLabelDescriptionList"/>
    <dgm:cxn modelId="{58BBC689-9616-409E-B536-B175A02AAA36}" type="presParOf" srcId="{70EADCF5-1E42-453D-92CA-58E668C6A1C0}" destId="{C3816A3F-91BB-4F78-8CC3-E270F81AD34E}" srcOrd="1" destOrd="0" presId="urn:microsoft.com/office/officeart/2018/2/layout/IconLabelDescriptionList"/>
    <dgm:cxn modelId="{89DCF220-859B-407C-91DF-5F4DE1A6FEB6}" type="presParOf" srcId="{70EADCF5-1E42-453D-92CA-58E668C6A1C0}" destId="{B844CEDA-F6F2-4013-B564-DFD073A25DDD}" srcOrd="2" destOrd="0" presId="urn:microsoft.com/office/officeart/2018/2/layout/IconLabelDescriptionList"/>
    <dgm:cxn modelId="{DD27358C-370D-44AC-9073-8A8C31127050}" type="presParOf" srcId="{B844CEDA-F6F2-4013-B564-DFD073A25DDD}" destId="{AFB3FB22-E371-4B1D-A528-9B6C1A7FA329}" srcOrd="0" destOrd="0" presId="urn:microsoft.com/office/officeart/2018/2/layout/IconLabelDescriptionList"/>
    <dgm:cxn modelId="{F51CE8B9-FE4A-4BF6-A629-77852CE1CD7F}" type="presParOf" srcId="{B844CEDA-F6F2-4013-B564-DFD073A25DDD}" destId="{A2900378-6658-48CE-851D-92D30AA088C8}" srcOrd="1" destOrd="0" presId="urn:microsoft.com/office/officeart/2018/2/layout/IconLabelDescriptionList"/>
    <dgm:cxn modelId="{624A6FDF-2E20-4B36-AC2F-433F0245D574}" type="presParOf" srcId="{B844CEDA-F6F2-4013-B564-DFD073A25DDD}" destId="{0CBED719-9430-4DC4-8CAC-A0CAFBF0A4EB}" srcOrd="2" destOrd="0" presId="urn:microsoft.com/office/officeart/2018/2/layout/IconLabelDescriptionList"/>
    <dgm:cxn modelId="{0EB05E30-8CC8-4302-9A90-AC02AA1A8074}" type="presParOf" srcId="{B844CEDA-F6F2-4013-B564-DFD073A25DDD}" destId="{0D83974C-3001-4237-869D-1D0D66383FF1}" srcOrd="3" destOrd="0" presId="urn:microsoft.com/office/officeart/2018/2/layout/IconLabelDescriptionList"/>
    <dgm:cxn modelId="{754CF516-2BF0-49E5-9590-6ADC565A5AF8}" type="presParOf" srcId="{B844CEDA-F6F2-4013-B564-DFD073A25DDD}" destId="{E1FB8F9C-5189-40DC-98DA-446A14628808}" srcOrd="4" destOrd="0" presId="urn:microsoft.com/office/officeart/2018/2/layout/IconLabelDescriptionList"/>
    <dgm:cxn modelId="{867D9BC1-03ED-44BE-A5C5-DFD784449717}" type="presParOf" srcId="{70EADCF5-1E42-453D-92CA-58E668C6A1C0}" destId="{88E147E8-F20A-40F4-B57E-F5656EE2F734}" srcOrd="3" destOrd="0" presId="urn:microsoft.com/office/officeart/2018/2/layout/IconLabelDescriptionList"/>
    <dgm:cxn modelId="{E4F5745E-9674-47B4-AEF6-D074CC32C2C8}" type="presParOf" srcId="{70EADCF5-1E42-453D-92CA-58E668C6A1C0}" destId="{8074FEED-A665-49C6-8A1A-2F4F3F8B85B6}" srcOrd="4" destOrd="0" presId="urn:microsoft.com/office/officeart/2018/2/layout/IconLabelDescriptionList"/>
    <dgm:cxn modelId="{85370459-ABEB-4225-95DD-37060C8CFA02}" type="presParOf" srcId="{8074FEED-A665-49C6-8A1A-2F4F3F8B85B6}" destId="{D9A070F9-8023-44CC-8854-F1A1BDB88CEA}" srcOrd="0" destOrd="0" presId="urn:microsoft.com/office/officeart/2018/2/layout/IconLabelDescriptionList"/>
    <dgm:cxn modelId="{B65A5FB1-98EB-483A-AA60-01B877EB534A}" type="presParOf" srcId="{8074FEED-A665-49C6-8A1A-2F4F3F8B85B6}" destId="{3DCA26D6-4976-4CB0-9FFE-58518AEC4853}" srcOrd="1" destOrd="0" presId="urn:microsoft.com/office/officeart/2018/2/layout/IconLabelDescriptionList"/>
    <dgm:cxn modelId="{B924AAC4-6C4A-40B9-94DE-DFA8E5416BA6}" type="presParOf" srcId="{8074FEED-A665-49C6-8A1A-2F4F3F8B85B6}" destId="{3607D679-1BEA-4E30-A3A7-9BFBA6F1F7E5}" srcOrd="2" destOrd="0" presId="urn:microsoft.com/office/officeart/2018/2/layout/IconLabelDescriptionList"/>
    <dgm:cxn modelId="{0CB003CC-0B1F-4D44-8ED6-766F973D62FD}" type="presParOf" srcId="{8074FEED-A665-49C6-8A1A-2F4F3F8B85B6}" destId="{FEB46309-3B42-41B7-AE6B-26A28421985E}" srcOrd="3" destOrd="0" presId="urn:microsoft.com/office/officeart/2018/2/layout/IconLabelDescriptionList"/>
    <dgm:cxn modelId="{D985618E-8F56-41E9-9CB2-E1D108A0D059}" type="presParOf" srcId="{8074FEED-A665-49C6-8A1A-2F4F3F8B85B6}" destId="{D893A701-F6B0-42CE-9D6C-9E82DB5FF87C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D1A734-6ECD-4A82-A7D9-EAD57F972B4F}" type="doc">
      <dgm:prSet loTypeId="urn:microsoft.com/office/officeart/2005/8/layout/process4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CEBE2DA1-99B6-431A-9A0B-CFD6CE5AE68E}">
      <dgm:prSet/>
      <dgm:spPr/>
      <dgm:t>
        <a:bodyPr/>
        <a:lstStyle/>
        <a:p>
          <a:r>
            <a:rPr lang="en-US"/>
            <a:t>Day 1</a:t>
          </a:r>
        </a:p>
      </dgm:t>
    </dgm:pt>
    <dgm:pt modelId="{66C85E76-2088-424C-8CA6-9DC0F02C08E0}" type="parTrans" cxnId="{4E6C9DD2-24D9-48BE-B065-218D1DF85975}">
      <dgm:prSet/>
      <dgm:spPr/>
      <dgm:t>
        <a:bodyPr/>
        <a:lstStyle/>
        <a:p>
          <a:endParaRPr lang="en-GB"/>
        </a:p>
      </dgm:t>
    </dgm:pt>
    <dgm:pt modelId="{CB29B8C5-9B72-4EC1-BC30-16DB7B2CB3C8}" type="sibTrans" cxnId="{4E6C9DD2-24D9-48BE-B065-218D1DF85975}">
      <dgm:prSet/>
      <dgm:spPr/>
      <dgm:t>
        <a:bodyPr/>
        <a:lstStyle/>
        <a:p>
          <a:endParaRPr lang="en-GB"/>
        </a:p>
      </dgm:t>
    </dgm:pt>
    <dgm:pt modelId="{2B6A4368-69C8-425A-AA92-E9BC8EFD015E}">
      <dgm:prSet/>
      <dgm:spPr/>
      <dgm:t>
        <a:bodyPr/>
        <a:lstStyle/>
        <a:p>
          <a:r>
            <a:rPr lang="en-US" dirty="0"/>
            <a:t>Traditional harp performances, indie band showcases.</a:t>
          </a:r>
        </a:p>
      </dgm:t>
    </dgm:pt>
    <dgm:pt modelId="{D370B1C1-9019-4FA3-B49F-7FF1E4602D6F}" type="parTrans" cxnId="{8F927077-312E-46CE-8BC4-C8D3884EC238}">
      <dgm:prSet/>
      <dgm:spPr/>
      <dgm:t>
        <a:bodyPr/>
        <a:lstStyle/>
        <a:p>
          <a:endParaRPr lang="en-GB"/>
        </a:p>
      </dgm:t>
    </dgm:pt>
    <dgm:pt modelId="{E48B3A84-605D-4641-A6CC-FF04AC8A1523}" type="sibTrans" cxnId="{8F927077-312E-46CE-8BC4-C8D3884EC238}">
      <dgm:prSet/>
      <dgm:spPr/>
      <dgm:t>
        <a:bodyPr/>
        <a:lstStyle/>
        <a:p>
          <a:endParaRPr lang="en-GB"/>
        </a:p>
      </dgm:t>
    </dgm:pt>
    <dgm:pt modelId="{F01D0BEB-0722-49CD-B5A7-C52D768C5CD1}">
      <dgm:prSet/>
      <dgm:spPr/>
      <dgm:t>
        <a:bodyPr/>
        <a:lstStyle/>
        <a:p>
          <a:r>
            <a:rPr lang="en-US"/>
            <a:t>Day 2</a:t>
          </a:r>
        </a:p>
      </dgm:t>
    </dgm:pt>
    <dgm:pt modelId="{DCA7C7CB-A82F-4601-8F15-A5D09437AE35}" type="parTrans" cxnId="{7A407FDE-4056-47FE-914B-60FB9A93CDA5}">
      <dgm:prSet/>
      <dgm:spPr/>
      <dgm:t>
        <a:bodyPr/>
        <a:lstStyle/>
        <a:p>
          <a:endParaRPr lang="en-GB"/>
        </a:p>
      </dgm:t>
    </dgm:pt>
    <dgm:pt modelId="{E11424D6-7E91-4794-A83F-44D1E30C1018}" type="sibTrans" cxnId="{7A407FDE-4056-47FE-914B-60FB9A93CDA5}">
      <dgm:prSet/>
      <dgm:spPr/>
      <dgm:t>
        <a:bodyPr/>
        <a:lstStyle/>
        <a:p>
          <a:endParaRPr lang="en-GB"/>
        </a:p>
      </dgm:t>
    </dgm:pt>
    <dgm:pt modelId="{104875F4-2B99-432C-80D7-784404EF58F3}">
      <dgm:prSet/>
      <dgm:spPr/>
      <dgm:t>
        <a:bodyPr/>
        <a:lstStyle/>
        <a:p>
          <a:r>
            <a:rPr lang="en-US"/>
            <a:t>Bilingual theatre, storytelling workshops.</a:t>
          </a:r>
        </a:p>
      </dgm:t>
    </dgm:pt>
    <dgm:pt modelId="{BBEDC21D-308A-45C8-B2BB-A547F5C6721A}" type="parTrans" cxnId="{E8435A01-D7C1-4806-8E1C-3671C4ADD46F}">
      <dgm:prSet/>
      <dgm:spPr/>
      <dgm:t>
        <a:bodyPr/>
        <a:lstStyle/>
        <a:p>
          <a:endParaRPr lang="en-GB"/>
        </a:p>
      </dgm:t>
    </dgm:pt>
    <dgm:pt modelId="{409034D9-6704-44B8-9AA2-6E594B7071B3}" type="sibTrans" cxnId="{E8435A01-D7C1-4806-8E1C-3671C4ADD46F}">
      <dgm:prSet/>
      <dgm:spPr/>
      <dgm:t>
        <a:bodyPr/>
        <a:lstStyle/>
        <a:p>
          <a:endParaRPr lang="en-GB"/>
        </a:p>
      </dgm:t>
    </dgm:pt>
    <dgm:pt modelId="{EFFBAEA8-4846-4EF0-876A-83B54262EF47}">
      <dgm:prSet/>
      <dgm:spPr/>
      <dgm:t>
        <a:bodyPr/>
        <a:lstStyle/>
        <a:p>
          <a:r>
            <a:rPr lang="en-US"/>
            <a:t>Day 3</a:t>
          </a:r>
        </a:p>
      </dgm:t>
    </dgm:pt>
    <dgm:pt modelId="{216662FF-223E-48BB-BD53-2579C94A457D}" type="parTrans" cxnId="{EE3A8F91-E463-4893-851C-C932DA046908}">
      <dgm:prSet/>
      <dgm:spPr/>
      <dgm:t>
        <a:bodyPr/>
        <a:lstStyle/>
        <a:p>
          <a:endParaRPr lang="en-GB"/>
        </a:p>
      </dgm:t>
    </dgm:pt>
    <dgm:pt modelId="{8B1D6B55-9EAC-4A5C-9040-AE1542B610F5}" type="sibTrans" cxnId="{EE3A8F91-E463-4893-851C-C932DA046908}">
      <dgm:prSet/>
      <dgm:spPr/>
      <dgm:t>
        <a:bodyPr/>
        <a:lstStyle/>
        <a:p>
          <a:endParaRPr lang="en-GB"/>
        </a:p>
      </dgm:t>
    </dgm:pt>
    <dgm:pt modelId="{A652D0A9-F5BB-41FD-979E-6D7B968E2594}">
      <dgm:prSet/>
      <dgm:spPr/>
      <dgm:t>
        <a:bodyPr/>
        <a:lstStyle/>
        <a:p>
          <a:r>
            <a:rPr lang="en-US"/>
            <a:t>Folk dance troupes, interactive art installations.</a:t>
          </a:r>
        </a:p>
      </dgm:t>
    </dgm:pt>
    <dgm:pt modelId="{EBC21FE7-4813-4C07-818B-F371847F6D90}" type="parTrans" cxnId="{352DA037-BA13-427E-956D-C6EF6BF19D3B}">
      <dgm:prSet/>
      <dgm:spPr/>
      <dgm:t>
        <a:bodyPr/>
        <a:lstStyle/>
        <a:p>
          <a:endParaRPr lang="en-GB"/>
        </a:p>
      </dgm:t>
    </dgm:pt>
    <dgm:pt modelId="{64793337-AA84-4647-BC58-5EBDF7DAC541}" type="sibTrans" cxnId="{352DA037-BA13-427E-956D-C6EF6BF19D3B}">
      <dgm:prSet/>
      <dgm:spPr/>
      <dgm:t>
        <a:bodyPr/>
        <a:lstStyle/>
        <a:p>
          <a:endParaRPr lang="en-GB"/>
        </a:p>
      </dgm:t>
    </dgm:pt>
    <dgm:pt modelId="{4AB7B93C-CBC5-4F31-BA50-F9D73FA1722F}" type="pres">
      <dgm:prSet presAssocID="{63D1A734-6ECD-4A82-A7D9-EAD57F972B4F}" presName="Name0" presStyleCnt="0">
        <dgm:presLayoutVars>
          <dgm:dir/>
          <dgm:animLvl val="lvl"/>
          <dgm:resizeHandles val="exact"/>
        </dgm:presLayoutVars>
      </dgm:prSet>
      <dgm:spPr/>
    </dgm:pt>
    <dgm:pt modelId="{B320E61B-EB3B-4F2D-94AA-C1E764160E9B}" type="pres">
      <dgm:prSet presAssocID="{EFFBAEA8-4846-4EF0-876A-83B54262EF47}" presName="boxAndChildren" presStyleCnt="0"/>
      <dgm:spPr/>
    </dgm:pt>
    <dgm:pt modelId="{EC1E1588-B89C-488B-A4FF-6F440AACBC68}" type="pres">
      <dgm:prSet presAssocID="{EFFBAEA8-4846-4EF0-876A-83B54262EF47}" presName="parentTextBox" presStyleLbl="node1" presStyleIdx="0" presStyleCnt="3"/>
      <dgm:spPr/>
    </dgm:pt>
    <dgm:pt modelId="{AAD062A0-6CBD-43E7-A4EA-6A00714EC537}" type="pres">
      <dgm:prSet presAssocID="{EFFBAEA8-4846-4EF0-876A-83B54262EF47}" presName="entireBox" presStyleLbl="node1" presStyleIdx="0" presStyleCnt="3"/>
      <dgm:spPr/>
    </dgm:pt>
    <dgm:pt modelId="{448D520C-A474-4593-A3FD-7A0EBBBEBD0F}" type="pres">
      <dgm:prSet presAssocID="{EFFBAEA8-4846-4EF0-876A-83B54262EF47}" presName="descendantBox" presStyleCnt="0"/>
      <dgm:spPr/>
    </dgm:pt>
    <dgm:pt modelId="{35492CBC-A174-494F-86D4-BA207C702A79}" type="pres">
      <dgm:prSet presAssocID="{A652D0A9-F5BB-41FD-979E-6D7B968E2594}" presName="childTextBox" presStyleLbl="fgAccFollowNode1" presStyleIdx="0" presStyleCnt="3">
        <dgm:presLayoutVars>
          <dgm:bulletEnabled val="1"/>
        </dgm:presLayoutVars>
      </dgm:prSet>
      <dgm:spPr/>
    </dgm:pt>
    <dgm:pt modelId="{E2CF5DCE-7AAF-40DC-98A9-A990DB819AE9}" type="pres">
      <dgm:prSet presAssocID="{E11424D6-7E91-4794-A83F-44D1E30C1018}" presName="sp" presStyleCnt="0"/>
      <dgm:spPr/>
    </dgm:pt>
    <dgm:pt modelId="{780F8F33-DC5B-4A54-887E-F76931E35411}" type="pres">
      <dgm:prSet presAssocID="{F01D0BEB-0722-49CD-B5A7-C52D768C5CD1}" presName="arrowAndChildren" presStyleCnt="0"/>
      <dgm:spPr/>
    </dgm:pt>
    <dgm:pt modelId="{D5D4A9D7-1617-495D-8CF7-3DD77546DFFA}" type="pres">
      <dgm:prSet presAssocID="{F01D0BEB-0722-49CD-B5A7-C52D768C5CD1}" presName="parentTextArrow" presStyleLbl="node1" presStyleIdx="0" presStyleCnt="3"/>
      <dgm:spPr/>
    </dgm:pt>
    <dgm:pt modelId="{F2640EB5-DD57-4632-BB09-9CC3885FC5CB}" type="pres">
      <dgm:prSet presAssocID="{F01D0BEB-0722-49CD-B5A7-C52D768C5CD1}" presName="arrow" presStyleLbl="node1" presStyleIdx="1" presStyleCnt="3"/>
      <dgm:spPr/>
    </dgm:pt>
    <dgm:pt modelId="{D5EA21B6-89F0-426A-91B6-E9FCD60019A5}" type="pres">
      <dgm:prSet presAssocID="{F01D0BEB-0722-49CD-B5A7-C52D768C5CD1}" presName="descendantArrow" presStyleCnt="0"/>
      <dgm:spPr/>
    </dgm:pt>
    <dgm:pt modelId="{CA888160-7849-48CC-9838-39A9A5B99105}" type="pres">
      <dgm:prSet presAssocID="{104875F4-2B99-432C-80D7-784404EF58F3}" presName="childTextArrow" presStyleLbl="fgAccFollowNode1" presStyleIdx="1" presStyleCnt="3">
        <dgm:presLayoutVars>
          <dgm:bulletEnabled val="1"/>
        </dgm:presLayoutVars>
      </dgm:prSet>
      <dgm:spPr/>
    </dgm:pt>
    <dgm:pt modelId="{8E14A0E4-D64C-4651-A394-53628758AF4C}" type="pres">
      <dgm:prSet presAssocID="{CB29B8C5-9B72-4EC1-BC30-16DB7B2CB3C8}" presName="sp" presStyleCnt="0"/>
      <dgm:spPr/>
    </dgm:pt>
    <dgm:pt modelId="{F43C7D41-5468-42CD-AD7E-F28E356584E2}" type="pres">
      <dgm:prSet presAssocID="{CEBE2DA1-99B6-431A-9A0B-CFD6CE5AE68E}" presName="arrowAndChildren" presStyleCnt="0"/>
      <dgm:spPr/>
    </dgm:pt>
    <dgm:pt modelId="{1A593C5D-838A-4FD2-8DA5-8B1B7440FC81}" type="pres">
      <dgm:prSet presAssocID="{CEBE2DA1-99B6-431A-9A0B-CFD6CE5AE68E}" presName="parentTextArrow" presStyleLbl="node1" presStyleIdx="1" presStyleCnt="3"/>
      <dgm:spPr/>
    </dgm:pt>
    <dgm:pt modelId="{1A9BE419-E3CD-470E-AD45-0EE81A9F286F}" type="pres">
      <dgm:prSet presAssocID="{CEBE2DA1-99B6-431A-9A0B-CFD6CE5AE68E}" presName="arrow" presStyleLbl="node1" presStyleIdx="2" presStyleCnt="3"/>
      <dgm:spPr/>
    </dgm:pt>
    <dgm:pt modelId="{6F53EDF1-AE23-4830-AC89-B3B7685A9D82}" type="pres">
      <dgm:prSet presAssocID="{CEBE2DA1-99B6-431A-9A0B-CFD6CE5AE68E}" presName="descendantArrow" presStyleCnt="0"/>
      <dgm:spPr/>
    </dgm:pt>
    <dgm:pt modelId="{026DC22D-2813-4A2B-B459-77D8D04BD25A}" type="pres">
      <dgm:prSet presAssocID="{2B6A4368-69C8-425A-AA92-E9BC8EFD015E}" presName="childTextArrow" presStyleLbl="fgAccFollowNode1" presStyleIdx="2" presStyleCnt="3">
        <dgm:presLayoutVars>
          <dgm:bulletEnabled val="1"/>
        </dgm:presLayoutVars>
      </dgm:prSet>
      <dgm:spPr/>
    </dgm:pt>
  </dgm:ptLst>
  <dgm:cxnLst>
    <dgm:cxn modelId="{E8435A01-D7C1-4806-8E1C-3671C4ADD46F}" srcId="{F01D0BEB-0722-49CD-B5A7-C52D768C5CD1}" destId="{104875F4-2B99-432C-80D7-784404EF58F3}" srcOrd="0" destOrd="0" parTransId="{BBEDC21D-308A-45C8-B2BB-A547F5C6721A}" sibTransId="{409034D9-6704-44B8-9AA2-6E594B7071B3}"/>
    <dgm:cxn modelId="{1C10E712-EF05-4F86-9925-51FFC1D35178}" type="presOf" srcId="{63D1A734-6ECD-4A82-A7D9-EAD57F972B4F}" destId="{4AB7B93C-CBC5-4F31-BA50-F9D73FA1722F}" srcOrd="0" destOrd="0" presId="urn:microsoft.com/office/officeart/2005/8/layout/process4"/>
    <dgm:cxn modelId="{752BBA28-D971-4AB2-8B6B-3049A9AEFC7A}" type="presOf" srcId="{F01D0BEB-0722-49CD-B5A7-C52D768C5CD1}" destId="{F2640EB5-DD57-4632-BB09-9CC3885FC5CB}" srcOrd="1" destOrd="0" presId="urn:microsoft.com/office/officeart/2005/8/layout/process4"/>
    <dgm:cxn modelId="{0FFD812E-61ED-4B5D-9BB4-CABB0459CBBA}" type="presOf" srcId="{F01D0BEB-0722-49CD-B5A7-C52D768C5CD1}" destId="{D5D4A9D7-1617-495D-8CF7-3DD77546DFFA}" srcOrd="0" destOrd="0" presId="urn:microsoft.com/office/officeart/2005/8/layout/process4"/>
    <dgm:cxn modelId="{352DA037-BA13-427E-956D-C6EF6BF19D3B}" srcId="{EFFBAEA8-4846-4EF0-876A-83B54262EF47}" destId="{A652D0A9-F5BB-41FD-979E-6D7B968E2594}" srcOrd="0" destOrd="0" parTransId="{EBC21FE7-4813-4C07-818B-F371847F6D90}" sibTransId="{64793337-AA84-4647-BC58-5EBDF7DAC541}"/>
    <dgm:cxn modelId="{AFD9E85D-9255-49A5-85AD-86BE3BE1A377}" type="presOf" srcId="{CEBE2DA1-99B6-431A-9A0B-CFD6CE5AE68E}" destId="{1A9BE419-E3CD-470E-AD45-0EE81A9F286F}" srcOrd="1" destOrd="0" presId="urn:microsoft.com/office/officeart/2005/8/layout/process4"/>
    <dgm:cxn modelId="{AC67F360-B823-47C2-BF97-B83AFA004DFB}" type="presOf" srcId="{104875F4-2B99-432C-80D7-784404EF58F3}" destId="{CA888160-7849-48CC-9838-39A9A5B99105}" srcOrd="0" destOrd="0" presId="urn:microsoft.com/office/officeart/2005/8/layout/process4"/>
    <dgm:cxn modelId="{8F927077-312E-46CE-8BC4-C8D3884EC238}" srcId="{CEBE2DA1-99B6-431A-9A0B-CFD6CE5AE68E}" destId="{2B6A4368-69C8-425A-AA92-E9BC8EFD015E}" srcOrd="0" destOrd="0" parTransId="{D370B1C1-9019-4FA3-B49F-7FF1E4602D6F}" sibTransId="{E48B3A84-605D-4641-A6CC-FF04AC8A1523}"/>
    <dgm:cxn modelId="{EE3A8F91-E463-4893-851C-C932DA046908}" srcId="{63D1A734-6ECD-4A82-A7D9-EAD57F972B4F}" destId="{EFFBAEA8-4846-4EF0-876A-83B54262EF47}" srcOrd="2" destOrd="0" parTransId="{216662FF-223E-48BB-BD53-2579C94A457D}" sibTransId="{8B1D6B55-9EAC-4A5C-9040-AE1542B610F5}"/>
    <dgm:cxn modelId="{3516CE9F-E391-4D5A-B8D5-E5375FCC67BC}" type="presOf" srcId="{EFFBAEA8-4846-4EF0-876A-83B54262EF47}" destId="{EC1E1588-B89C-488B-A4FF-6F440AACBC68}" srcOrd="0" destOrd="0" presId="urn:microsoft.com/office/officeart/2005/8/layout/process4"/>
    <dgm:cxn modelId="{59ABB5A6-8698-40B7-BC78-F01C801446F0}" type="presOf" srcId="{2B6A4368-69C8-425A-AA92-E9BC8EFD015E}" destId="{026DC22D-2813-4A2B-B459-77D8D04BD25A}" srcOrd="0" destOrd="0" presId="urn:microsoft.com/office/officeart/2005/8/layout/process4"/>
    <dgm:cxn modelId="{5A9C73B2-1171-4CCA-88DF-31A399A2C77E}" type="presOf" srcId="{EFFBAEA8-4846-4EF0-876A-83B54262EF47}" destId="{AAD062A0-6CBD-43E7-A4EA-6A00714EC537}" srcOrd="1" destOrd="0" presId="urn:microsoft.com/office/officeart/2005/8/layout/process4"/>
    <dgm:cxn modelId="{4E6C9DD2-24D9-48BE-B065-218D1DF85975}" srcId="{63D1A734-6ECD-4A82-A7D9-EAD57F972B4F}" destId="{CEBE2DA1-99B6-431A-9A0B-CFD6CE5AE68E}" srcOrd="0" destOrd="0" parTransId="{66C85E76-2088-424C-8CA6-9DC0F02C08E0}" sibTransId="{CB29B8C5-9B72-4EC1-BC30-16DB7B2CB3C8}"/>
    <dgm:cxn modelId="{7A407FDE-4056-47FE-914B-60FB9A93CDA5}" srcId="{63D1A734-6ECD-4A82-A7D9-EAD57F972B4F}" destId="{F01D0BEB-0722-49CD-B5A7-C52D768C5CD1}" srcOrd="1" destOrd="0" parTransId="{DCA7C7CB-A82F-4601-8F15-A5D09437AE35}" sibTransId="{E11424D6-7E91-4794-A83F-44D1E30C1018}"/>
    <dgm:cxn modelId="{2B196EFC-1260-4EEF-B890-488E55D7CA9D}" type="presOf" srcId="{CEBE2DA1-99B6-431A-9A0B-CFD6CE5AE68E}" destId="{1A593C5D-838A-4FD2-8DA5-8B1B7440FC81}" srcOrd="0" destOrd="0" presId="urn:microsoft.com/office/officeart/2005/8/layout/process4"/>
    <dgm:cxn modelId="{55819BFD-7EE5-421A-82B4-E910710C14A9}" type="presOf" srcId="{A652D0A9-F5BB-41FD-979E-6D7B968E2594}" destId="{35492CBC-A174-494F-86D4-BA207C702A79}" srcOrd="0" destOrd="0" presId="urn:microsoft.com/office/officeart/2005/8/layout/process4"/>
    <dgm:cxn modelId="{8552B79F-2E4C-45B9-BF62-39AC71C62F32}" type="presParOf" srcId="{4AB7B93C-CBC5-4F31-BA50-F9D73FA1722F}" destId="{B320E61B-EB3B-4F2D-94AA-C1E764160E9B}" srcOrd="0" destOrd="0" presId="urn:microsoft.com/office/officeart/2005/8/layout/process4"/>
    <dgm:cxn modelId="{CFB15602-1881-4E95-8C41-99E5F803B8BF}" type="presParOf" srcId="{B320E61B-EB3B-4F2D-94AA-C1E764160E9B}" destId="{EC1E1588-B89C-488B-A4FF-6F440AACBC68}" srcOrd="0" destOrd="0" presId="urn:microsoft.com/office/officeart/2005/8/layout/process4"/>
    <dgm:cxn modelId="{63E3575A-BB3F-43C5-B87B-367C556B1463}" type="presParOf" srcId="{B320E61B-EB3B-4F2D-94AA-C1E764160E9B}" destId="{AAD062A0-6CBD-43E7-A4EA-6A00714EC537}" srcOrd="1" destOrd="0" presId="urn:microsoft.com/office/officeart/2005/8/layout/process4"/>
    <dgm:cxn modelId="{D65C4BBE-7C88-483F-8CEE-85BAD4FD3962}" type="presParOf" srcId="{B320E61B-EB3B-4F2D-94AA-C1E764160E9B}" destId="{448D520C-A474-4593-A3FD-7A0EBBBEBD0F}" srcOrd="2" destOrd="0" presId="urn:microsoft.com/office/officeart/2005/8/layout/process4"/>
    <dgm:cxn modelId="{0BA7D882-A957-4532-A3C5-CC00C3605EE9}" type="presParOf" srcId="{448D520C-A474-4593-A3FD-7A0EBBBEBD0F}" destId="{35492CBC-A174-494F-86D4-BA207C702A79}" srcOrd="0" destOrd="0" presId="urn:microsoft.com/office/officeart/2005/8/layout/process4"/>
    <dgm:cxn modelId="{CBDAC6EF-140D-4C80-A380-36742EE16159}" type="presParOf" srcId="{4AB7B93C-CBC5-4F31-BA50-F9D73FA1722F}" destId="{E2CF5DCE-7AAF-40DC-98A9-A990DB819AE9}" srcOrd="1" destOrd="0" presId="urn:microsoft.com/office/officeart/2005/8/layout/process4"/>
    <dgm:cxn modelId="{7C50CB27-9EA9-40AA-A2AF-6A97F8F942BE}" type="presParOf" srcId="{4AB7B93C-CBC5-4F31-BA50-F9D73FA1722F}" destId="{780F8F33-DC5B-4A54-887E-F76931E35411}" srcOrd="2" destOrd="0" presId="urn:microsoft.com/office/officeart/2005/8/layout/process4"/>
    <dgm:cxn modelId="{7910A8F6-AE57-4DF1-9F4B-F4D781FE8B20}" type="presParOf" srcId="{780F8F33-DC5B-4A54-887E-F76931E35411}" destId="{D5D4A9D7-1617-495D-8CF7-3DD77546DFFA}" srcOrd="0" destOrd="0" presId="urn:microsoft.com/office/officeart/2005/8/layout/process4"/>
    <dgm:cxn modelId="{D5D98ED0-E0CB-4BCC-903A-34472A1FFB3F}" type="presParOf" srcId="{780F8F33-DC5B-4A54-887E-F76931E35411}" destId="{F2640EB5-DD57-4632-BB09-9CC3885FC5CB}" srcOrd="1" destOrd="0" presId="urn:microsoft.com/office/officeart/2005/8/layout/process4"/>
    <dgm:cxn modelId="{9A392705-0FDE-4215-BA14-05CB86999120}" type="presParOf" srcId="{780F8F33-DC5B-4A54-887E-F76931E35411}" destId="{D5EA21B6-89F0-426A-91B6-E9FCD60019A5}" srcOrd="2" destOrd="0" presId="urn:microsoft.com/office/officeart/2005/8/layout/process4"/>
    <dgm:cxn modelId="{279D4EE8-179B-4011-A920-5140F2629240}" type="presParOf" srcId="{D5EA21B6-89F0-426A-91B6-E9FCD60019A5}" destId="{CA888160-7849-48CC-9838-39A9A5B99105}" srcOrd="0" destOrd="0" presId="urn:microsoft.com/office/officeart/2005/8/layout/process4"/>
    <dgm:cxn modelId="{8F1D47F5-4B4B-4B09-B035-D1914B6EFFD7}" type="presParOf" srcId="{4AB7B93C-CBC5-4F31-BA50-F9D73FA1722F}" destId="{8E14A0E4-D64C-4651-A394-53628758AF4C}" srcOrd="3" destOrd="0" presId="urn:microsoft.com/office/officeart/2005/8/layout/process4"/>
    <dgm:cxn modelId="{02B2D241-63C9-43B9-AF25-20743ABF20F2}" type="presParOf" srcId="{4AB7B93C-CBC5-4F31-BA50-F9D73FA1722F}" destId="{F43C7D41-5468-42CD-AD7E-F28E356584E2}" srcOrd="4" destOrd="0" presId="urn:microsoft.com/office/officeart/2005/8/layout/process4"/>
    <dgm:cxn modelId="{40D87365-B035-47A6-9159-5FE41ED18F08}" type="presParOf" srcId="{F43C7D41-5468-42CD-AD7E-F28E356584E2}" destId="{1A593C5D-838A-4FD2-8DA5-8B1B7440FC81}" srcOrd="0" destOrd="0" presId="urn:microsoft.com/office/officeart/2005/8/layout/process4"/>
    <dgm:cxn modelId="{57C4C858-6FDA-446E-9660-ED676B15155D}" type="presParOf" srcId="{F43C7D41-5468-42CD-AD7E-F28E356584E2}" destId="{1A9BE419-E3CD-470E-AD45-0EE81A9F286F}" srcOrd="1" destOrd="0" presId="urn:microsoft.com/office/officeart/2005/8/layout/process4"/>
    <dgm:cxn modelId="{9AA98297-96FC-4091-BDE6-4DC5BECDCE7D}" type="presParOf" srcId="{F43C7D41-5468-42CD-AD7E-F28E356584E2}" destId="{6F53EDF1-AE23-4830-AC89-B3B7685A9D82}" srcOrd="2" destOrd="0" presId="urn:microsoft.com/office/officeart/2005/8/layout/process4"/>
    <dgm:cxn modelId="{C085E456-821E-4899-B29C-81F1F1B283DB}" type="presParOf" srcId="{6F53EDF1-AE23-4830-AC89-B3B7685A9D82}" destId="{026DC22D-2813-4A2B-B459-77D8D04BD25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76FB46-8943-4962-8A34-CA25F4F26F07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84419EF-A0D8-4412-896A-1FF74AA4C10F}">
      <dgm:prSet custT="1"/>
      <dgm:spPr/>
      <dgm:t>
        <a:bodyPr/>
        <a:lstStyle/>
        <a:p>
          <a:r>
            <a:rPr lang="en-GB" sz="2400" b="1"/>
            <a:t>Channels</a:t>
          </a:r>
          <a:endParaRPr lang="en-US" sz="2400" b="1"/>
        </a:p>
      </dgm:t>
    </dgm:pt>
    <dgm:pt modelId="{EC0292AD-6F7F-46B5-9B2C-B832394A332F}" type="parTrans" cxnId="{3A1C3EC1-86A5-4A45-BF5E-7F881760A2A8}">
      <dgm:prSet/>
      <dgm:spPr/>
      <dgm:t>
        <a:bodyPr/>
        <a:lstStyle/>
        <a:p>
          <a:endParaRPr lang="en-US"/>
        </a:p>
      </dgm:t>
    </dgm:pt>
    <dgm:pt modelId="{896341D5-113B-49D1-AD71-91063C7A2A68}" type="sibTrans" cxnId="{3A1C3EC1-86A5-4A45-BF5E-7F881760A2A8}">
      <dgm:prSet/>
      <dgm:spPr/>
      <dgm:t>
        <a:bodyPr/>
        <a:lstStyle/>
        <a:p>
          <a:endParaRPr lang="en-US"/>
        </a:p>
      </dgm:t>
    </dgm:pt>
    <dgm:pt modelId="{83634609-B249-40E4-8CAF-987DFDD688C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700" dirty="0"/>
            <a:t>Social media campaigns (#HashTag, TikTok challenges) (Shankar et al., 2022)</a:t>
          </a:r>
          <a:endParaRPr lang="en-US" sz="1700" dirty="0"/>
        </a:p>
      </dgm:t>
    </dgm:pt>
    <dgm:pt modelId="{2DCB14D7-417B-4D0B-AFC5-9A2A9231B286}" type="parTrans" cxnId="{12CCA3D8-68BB-4CB5-BA75-1E0AC5212C06}">
      <dgm:prSet/>
      <dgm:spPr/>
      <dgm:t>
        <a:bodyPr/>
        <a:lstStyle/>
        <a:p>
          <a:endParaRPr lang="en-US"/>
        </a:p>
      </dgm:t>
    </dgm:pt>
    <dgm:pt modelId="{ADB67F21-083C-4CB6-8DC9-B4AB48EBC07D}" type="sibTrans" cxnId="{12CCA3D8-68BB-4CB5-BA75-1E0AC5212C06}">
      <dgm:prSet/>
      <dgm:spPr/>
      <dgm:t>
        <a:bodyPr/>
        <a:lstStyle/>
        <a:p>
          <a:endParaRPr lang="en-US"/>
        </a:p>
      </dgm:t>
    </dgm:pt>
    <dgm:pt modelId="{DEB5E719-FAF3-4021-ABCD-8DAC9FC056FB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700" dirty="0"/>
            <a:t>Partnerships with airlines</a:t>
          </a:r>
          <a:endParaRPr lang="en-US" sz="1700" dirty="0"/>
        </a:p>
      </dgm:t>
    </dgm:pt>
    <dgm:pt modelId="{55A46D7A-180D-43B8-9E64-FED7272FA765}" type="parTrans" cxnId="{4600984A-A185-4AD6-A9A6-9CCF659C13E5}">
      <dgm:prSet/>
      <dgm:spPr/>
      <dgm:t>
        <a:bodyPr/>
        <a:lstStyle/>
        <a:p>
          <a:endParaRPr lang="en-US"/>
        </a:p>
      </dgm:t>
    </dgm:pt>
    <dgm:pt modelId="{8A719AC5-80BA-4641-A3D8-DA4011E7C65F}" type="sibTrans" cxnId="{4600984A-A185-4AD6-A9A6-9CCF659C13E5}">
      <dgm:prSet/>
      <dgm:spPr/>
      <dgm:t>
        <a:bodyPr/>
        <a:lstStyle/>
        <a:p>
          <a:endParaRPr lang="en-US"/>
        </a:p>
      </dgm:t>
    </dgm:pt>
    <dgm:pt modelId="{8C322F1E-B510-49E2-B630-DD5069E603EA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700" dirty="0"/>
            <a:t>Email newsletters targeting cultural tourism databases</a:t>
          </a:r>
          <a:endParaRPr lang="en-US" sz="1700" dirty="0"/>
        </a:p>
      </dgm:t>
    </dgm:pt>
    <dgm:pt modelId="{E154857C-C241-4971-807B-61F22D3910EF}" type="parTrans" cxnId="{E14F557F-58E7-4AA9-8124-80FC6A334BB3}">
      <dgm:prSet/>
      <dgm:spPr/>
      <dgm:t>
        <a:bodyPr/>
        <a:lstStyle/>
        <a:p>
          <a:endParaRPr lang="en-US"/>
        </a:p>
      </dgm:t>
    </dgm:pt>
    <dgm:pt modelId="{BF44587A-0EA8-4A9E-AEEE-75C8150015AC}" type="sibTrans" cxnId="{E14F557F-58E7-4AA9-8124-80FC6A334BB3}">
      <dgm:prSet/>
      <dgm:spPr/>
      <dgm:t>
        <a:bodyPr/>
        <a:lstStyle/>
        <a:p>
          <a:endParaRPr lang="en-US"/>
        </a:p>
      </dgm:t>
    </dgm:pt>
    <dgm:pt modelId="{645C3C93-CE1C-45FB-A67C-C3FD8FE1F5F3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700" dirty="0"/>
            <a:t>Press releases in international travel magazines</a:t>
          </a:r>
          <a:endParaRPr lang="en-US" sz="1700" dirty="0"/>
        </a:p>
      </dgm:t>
    </dgm:pt>
    <dgm:pt modelId="{6B9F61E9-2A13-4FDA-B8B2-1F2323A8EE61}" type="parTrans" cxnId="{55064159-11A7-4034-A46E-449DC5671240}">
      <dgm:prSet/>
      <dgm:spPr/>
      <dgm:t>
        <a:bodyPr/>
        <a:lstStyle/>
        <a:p>
          <a:endParaRPr lang="en-US"/>
        </a:p>
      </dgm:t>
    </dgm:pt>
    <dgm:pt modelId="{CA67803F-33C2-477D-ADC5-5EBA07A837B2}" type="sibTrans" cxnId="{55064159-11A7-4034-A46E-449DC5671240}">
      <dgm:prSet/>
      <dgm:spPr/>
      <dgm:t>
        <a:bodyPr/>
        <a:lstStyle/>
        <a:p>
          <a:endParaRPr lang="en-US"/>
        </a:p>
      </dgm:t>
    </dgm:pt>
    <dgm:pt modelId="{F26E5EB9-28BE-44B6-87F6-6C5161184F4A}">
      <dgm:prSet custT="1"/>
      <dgm:spPr/>
      <dgm:t>
        <a:bodyPr/>
        <a:lstStyle/>
        <a:p>
          <a:r>
            <a:rPr lang="en-GB" sz="2400" b="1"/>
            <a:t>Pre-Event Hype</a:t>
          </a:r>
          <a:endParaRPr lang="en-US" sz="2400" b="1"/>
        </a:p>
      </dgm:t>
    </dgm:pt>
    <dgm:pt modelId="{A87D46FC-D684-4033-A248-30B25D0CABB7}" type="parTrans" cxnId="{2B4D0542-3FAE-4820-9A65-688BDA0FA875}">
      <dgm:prSet/>
      <dgm:spPr/>
      <dgm:t>
        <a:bodyPr/>
        <a:lstStyle/>
        <a:p>
          <a:endParaRPr lang="en-US"/>
        </a:p>
      </dgm:t>
    </dgm:pt>
    <dgm:pt modelId="{C57E4647-7AA9-4292-80FE-4C07682E072A}" type="sibTrans" cxnId="{2B4D0542-3FAE-4820-9A65-688BDA0FA875}">
      <dgm:prSet/>
      <dgm:spPr/>
      <dgm:t>
        <a:bodyPr/>
        <a:lstStyle/>
        <a:p>
          <a:endParaRPr lang="en-US"/>
        </a:p>
      </dgm:t>
    </dgm:pt>
    <dgm:pt modelId="{B4319EE2-496D-4426-B81C-48F2CA8F23CC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700" dirty="0"/>
            <a:t>Teaser videos featuring Welsh celebrities (Ryan, 2016)</a:t>
          </a:r>
          <a:endParaRPr lang="en-US" sz="1700" dirty="0"/>
        </a:p>
      </dgm:t>
    </dgm:pt>
    <dgm:pt modelId="{B8EB9A49-71A7-4884-B37D-7FD651ECA960}" type="parTrans" cxnId="{EE14D5E0-9979-4B53-8016-E152C88DB30B}">
      <dgm:prSet/>
      <dgm:spPr/>
      <dgm:t>
        <a:bodyPr/>
        <a:lstStyle/>
        <a:p>
          <a:endParaRPr lang="en-US"/>
        </a:p>
      </dgm:t>
    </dgm:pt>
    <dgm:pt modelId="{D8B719AF-4DC3-463E-919A-0365117ACD15}" type="sibTrans" cxnId="{EE14D5E0-9979-4B53-8016-E152C88DB30B}">
      <dgm:prSet/>
      <dgm:spPr/>
      <dgm:t>
        <a:bodyPr/>
        <a:lstStyle/>
        <a:p>
          <a:endParaRPr lang="en-US"/>
        </a:p>
      </dgm:t>
    </dgm:pt>
    <dgm:pt modelId="{2CD15FB5-72FD-41F0-A724-676FF657187C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700" dirty="0"/>
            <a:t>Early-bird ticket discounts and merchandise previews (</a:t>
          </a:r>
          <a:r>
            <a:rPr lang="en-GB" sz="1700" dirty="0" err="1"/>
            <a:t>Bowdin</a:t>
          </a:r>
          <a:r>
            <a:rPr lang="en-GB" sz="1700" dirty="0"/>
            <a:t> et al., 2023)</a:t>
          </a:r>
          <a:endParaRPr lang="en-US" sz="1700" dirty="0"/>
        </a:p>
      </dgm:t>
    </dgm:pt>
    <dgm:pt modelId="{0171F1E3-0A06-446D-9E4F-C9BC2271DF23}" type="parTrans" cxnId="{4B04200C-9B1C-459A-80B5-80C9F2C787D4}">
      <dgm:prSet/>
      <dgm:spPr/>
      <dgm:t>
        <a:bodyPr/>
        <a:lstStyle/>
        <a:p>
          <a:endParaRPr lang="en-US"/>
        </a:p>
      </dgm:t>
    </dgm:pt>
    <dgm:pt modelId="{164B0133-2EAE-483B-8ADB-8F761CA2CAA4}" type="sibTrans" cxnId="{4B04200C-9B1C-459A-80B5-80C9F2C787D4}">
      <dgm:prSet/>
      <dgm:spPr/>
      <dgm:t>
        <a:bodyPr/>
        <a:lstStyle/>
        <a:p>
          <a:endParaRPr lang="en-US"/>
        </a:p>
      </dgm:t>
    </dgm:pt>
    <dgm:pt modelId="{1FEC872B-59F4-4949-A59A-88896A36D789}" type="pres">
      <dgm:prSet presAssocID="{8276FB46-8943-4962-8A34-CA25F4F26F07}" presName="linear" presStyleCnt="0">
        <dgm:presLayoutVars>
          <dgm:dir/>
          <dgm:animLvl val="lvl"/>
          <dgm:resizeHandles val="exact"/>
        </dgm:presLayoutVars>
      </dgm:prSet>
      <dgm:spPr/>
    </dgm:pt>
    <dgm:pt modelId="{50DDFF1B-A893-40A9-B407-B99CC68A0C28}" type="pres">
      <dgm:prSet presAssocID="{C84419EF-A0D8-4412-896A-1FF74AA4C10F}" presName="parentLin" presStyleCnt="0"/>
      <dgm:spPr/>
    </dgm:pt>
    <dgm:pt modelId="{2FD2A58C-06DC-4BD8-8825-9097E06F27DB}" type="pres">
      <dgm:prSet presAssocID="{C84419EF-A0D8-4412-896A-1FF74AA4C10F}" presName="parentLeftMargin" presStyleLbl="node1" presStyleIdx="0" presStyleCnt="2"/>
      <dgm:spPr/>
    </dgm:pt>
    <dgm:pt modelId="{518F12E3-A0CA-4187-B1DB-ADDF13EFAD0F}" type="pres">
      <dgm:prSet presAssocID="{C84419EF-A0D8-4412-896A-1FF74AA4C1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6118F21-40C7-4F91-9F24-8736D16EB23C}" type="pres">
      <dgm:prSet presAssocID="{C84419EF-A0D8-4412-896A-1FF74AA4C10F}" presName="negativeSpace" presStyleCnt="0"/>
      <dgm:spPr/>
    </dgm:pt>
    <dgm:pt modelId="{F5138219-086E-4777-B185-C163469EE8DD}" type="pres">
      <dgm:prSet presAssocID="{C84419EF-A0D8-4412-896A-1FF74AA4C10F}" presName="childText" presStyleLbl="conFgAcc1" presStyleIdx="0" presStyleCnt="2">
        <dgm:presLayoutVars>
          <dgm:bulletEnabled val="1"/>
        </dgm:presLayoutVars>
      </dgm:prSet>
      <dgm:spPr/>
    </dgm:pt>
    <dgm:pt modelId="{EEBE2B9F-C637-4B7A-B6B2-88A046F90FEF}" type="pres">
      <dgm:prSet presAssocID="{896341D5-113B-49D1-AD71-91063C7A2A68}" presName="spaceBetweenRectangles" presStyleCnt="0"/>
      <dgm:spPr/>
    </dgm:pt>
    <dgm:pt modelId="{4D14FAB9-33C0-4756-B081-07C752160443}" type="pres">
      <dgm:prSet presAssocID="{F26E5EB9-28BE-44B6-87F6-6C5161184F4A}" presName="parentLin" presStyleCnt="0"/>
      <dgm:spPr/>
    </dgm:pt>
    <dgm:pt modelId="{DCCC81A8-724F-409D-A77F-3972A95661A9}" type="pres">
      <dgm:prSet presAssocID="{F26E5EB9-28BE-44B6-87F6-6C5161184F4A}" presName="parentLeftMargin" presStyleLbl="node1" presStyleIdx="0" presStyleCnt="2"/>
      <dgm:spPr/>
    </dgm:pt>
    <dgm:pt modelId="{2ABCBE80-8F8B-4142-8E91-1A1E4F554518}" type="pres">
      <dgm:prSet presAssocID="{F26E5EB9-28BE-44B6-87F6-6C5161184F4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368D82D-6860-430C-8958-19EC56882AF8}" type="pres">
      <dgm:prSet presAssocID="{F26E5EB9-28BE-44B6-87F6-6C5161184F4A}" presName="negativeSpace" presStyleCnt="0"/>
      <dgm:spPr/>
    </dgm:pt>
    <dgm:pt modelId="{2F9CC6E7-588A-467D-A228-261EA1A77DFD}" type="pres">
      <dgm:prSet presAssocID="{F26E5EB9-28BE-44B6-87F6-6C5161184F4A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4B04200C-9B1C-459A-80B5-80C9F2C787D4}" srcId="{F26E5EB9-28BE-44B6-87F6-6C5161184F4A}" destId="{2CD15FB5-72FD-41F0-A724-676FF657187C}" srcOrd="1" destOrd="0" parTransId="{0171F1E3-0A06-446D-9E4F-C9BC2271DF23}" sibTransId="{164B0133-2EAE-483B-8ADB-8F761CA2CAA4}"/>
    <dgm:cxn modelId="{7C2F9819-E485-4619-90C5-AC6DC8B85A45}" type="presOf" srcId="{2CD15FB5-72FD-41F0-A724-676FF657187C}" destId="{2F9CC6E7-588A-467D-A228-261EA1A77DFD}" srcOrd="0" destOrd="1" presId="urn:microsoft.com/office/officeart/2005/8/layout/list1"/>
    <dgm:cxn modelId="{9F42B229-4569-4BAE-BA07-8F12BFFAB0B5}" type="presOf" srcId="{645C3C93-CE1C-45FB-A67C-C3FD8FE1F5F3}" destId="{F5138219-086E-4777-B185-C163469EE8DD}" srcOrd="0" destOrd="3" presId="urn:microsoft.com/office/officeart/2005/8/layout/list1"/>
    <dgm:cxn modelId="{2B4D0542-3FAE-4820-9A65-688BDA0FA875}" srcId="{8276FB46-8943-4962-8A34-CA25F4F26F07}" destId="{F26E5EB9-28BE-44B6-87F6-6C5161184F4A}" srcOrd="1" destOrd="0" parTransId="{A87D46FC-D684-4033-A248-30B25D0CABB7}" sibTransId="{C57E4647-7AA9-4292-80FE-4C07682E072A}"/>
    <dgm:cxn modelId="{4600984A-A185-4AD6-A9A6-9CCF659C13E5}" srcId="{C84419EF-A0D8-4412-896A-1FF74AA4C10F}" destId="{DEB5E719-FAF3-4021-ABCD-8DAC9FC056FB}" srcOrd="1" destOrd="0" parTransId="{55A46D7A-180D-43B8-9E64-FED7272FA765}" sibTransId="{8A719AC5-80BA-4641-A3D8-DA4011E7C65F}"/>
    <dgm:cxn modelId="{55064159-11A7-4034-A46E-449DC5671240}" srcId="{C84419EF-A0D8-4412-896A-1FF74AA4C10F}" destId="{645C3C93-CE1C-45FB-A67C-C3FD8FE1F5F3}" srcOrd="3" destOrd="0" parTransId="{6B9F61E9-2A13-4FDA-B8B2-1F2323A8EE61}" sibTransId="{CA67803F-33C2-477D-ADC5-5EBA07A837B2}"/>
    <dgm:cxn modelId="{49BD3A64-1DFA-4606-B462-C0027AEF38F0}" type="presOf" srcId="{C84419EF-A0D8-4412-896A-1FF74AA4C10F}" destId="{518F12E3-A0CA-4187-B1DB-ADDF13EFAD0F}" srcOrd="1" destOrd="0" presId="urn:microsoft.com/office/officeart/2005/8/layout/list1"/>
    <dgm:cxn modelId="{F63AB86A-A220-4DE6-B886-979A0FF75303}" type="presOf" srcId="{B4319EE2-496D-4426-B81C-48F2CA8F23CC}" destId="{2F9CC6E7-588A-467D-A228-261EA1A77DFD}" srcOrd="0" destOrd="0" presId="urn:microsoft.com/office/officeart/2005/8/layout/list1"/>
    <dgm:cxn modelId="{F56FEA71-FB28-4585-B970-305191973AF8}" type="presOf" srcId="{8C322F1E-B510-49E2-B630-DD5069E603EA}" destId="{F5138219-086E-4777-B185-C163469EE8DD}" srcOrd="0" destOrd="2" presId="urn:microsoft.com/office/officeart/2005/8/layout/list1"/>
    <dgm:cxn modelId="{F6C7F974-665D-48EF-8679-8AC827B44B40}" type="presOf" srcId="{C84419EF-A0D8-4412-896A-1FF74AA4C10F}" destId="{2FD2A58C-06DC-4BD8-8825-9097E06F27DB}" srcOrd="0" destOrd="0" presId="urn:microsoft.com/office/officeart/2005/8/layout/list1"/>
    <dgm:cxn modelId="{E26D2879-50BC-4523-9AF6-D96A2E772554}" type="presOf" srcId="{8276FB46-8943-4962-8A34-CA25F4F26F07}" destId="{1FEC872B-59F4-4949-A59A-88896A36D789}" srcOrd="0" destOrd="0" presId="urn:microsoft.com/office/officeart/2005/8/layout/list1"/>
    <dgm:cxn modelId="{E14F557F-58E7-4AA9-8124-80FC6A334BB3}" srcId="{C84419EF-A0D8-4412-896A-1FF74AA4C10F}" destId="{8C322F1E-B510-49E2-B630-DD5069E603EA}" srcOrd="2" destOrd="0" parTransId="{E154857C-C241-4971-807B-61F22D3910EF}" sibTransId="{BF44587A-0EA8-4A9E-AEEE-75C8150015AC}"/>
    <dgm:cxn modelId="{A6DA9F8F-199A-4D62-9241-360D61747357}" type="presOf" srcId="{83634609-B249-40E4-8CAF-987DFDD688C1}" destId="{F5138219-086E-4777-B185-C163469EE8DD}" srcOrd="0" destOrd="0" presId="urn:microsoft.com/office/officeart/2005/8/layout/list1"/>
    <dgm:cxn modelId="{83F30AB1-1514-4E3C-8D16-38E82FDB78A3}" type="presOf" srcId="{DEB5E719-FAF3-4021-ABCD-8DAC9FC056FB}" destId="{F5138219-086E-4777-B185-C163469EE8DD}" srcOrd="0" destOrd="1" presId="urn:microsoft.com/office/officeart/2005/8/layout/list1"/>
    <dgm:cxn modelId="{525724B2-A0EB-4097-AAED-3C92FE075A7A}" type="presOf" srcId="{F26E5EB9-28BE-44B6-87F6-6C5161184F4A}" destId="{DCCC81A8-724F-409D-A77F-3972A95661A9}" srcOrd="0" destOrd="0" presId="urn:microsoft.com/office/officeart/2005/8/layout/list1"/>
    <dgm:cxn modelId="{3A1C3EC1-86A5-4A45-BF5E-7F881760A2A8}" srcId="{8276FB46-8943-4962-8A34-CA25F4F26F07}" destId="{C84419EF-A0D8-4412-896A-1FF74AA4C10F}" srcOrd="0" destOrd="0" parTransId="{EC0292AD-6F7F-46B5-9B2C-B832394A332F}" sibTransId="{896341D5-113B-49D1-AD71-91063C7A2A68}"/>
    <dgm:cxn modelId="{19DEF8CC-567F-47C9-A375-21407187D484}" type="presOf" srcId="{F26E5EB9-28BE-44B6-87F6-6C5161184F4A}" destId="{2ABCBE80-8F8B-4142-8E91-1A1E4F554518}" srcOrd="1" destOrd="0" presId="urn:microsoft.com/office/officeart/2005/8/layout/list1"/>
    <dgm:cxn modelId="{12CCA3D8-68BB-4CB5-BA75-1E0AC5212C06}" srcId="{C84419EF-A0D8-4412-896A-1FF74AA4C10F}" destId="{83634609-B249-40E4-8CAF-987DFDD688C1}" srcOrd="0" destOrd="0" parTransId="{2DCB14D7-417B-4D0B-AFC5-9A2A9231B286}" sibTransId="{ADB67F21-083C-4CB6-8DC9-B4AB48EBC07D}"/>
    <dgm:cxn modelId="{EE14D5E0-9979-4B53-8016-E152C88DB30B}" srcId="{F26E5EB9-28BE-44B6-87F6-6C5161184F4A}" destId="{B4319EE2-496D-4426-B81C-48F2CA8F23CC}" srcOrd="0" destOrd="0" parTransId="{B8EB9A49-71A7-4884-B37D-7FD651ECA960}" sibTransId="{D8B719AF-4DC3-463E-919A-0365117ACD15}"/>
    <dgm:cxn modelId="{23AAFE82-DD5D-4C7E-9CD4-53E12E64B827}" type="presParOf" srcId="{1FEC872B-59F4-4949-A59A-88896A36D789}" destId="{50DDFF1B-A893-40A9-B407-B99CC68A0C28}" srcOrd="0" destOrd="0" presId="urn:microsoft.com/office/officeart/2005/8/layout/list1"/>
    <dgm:cxn modelId="{5DF5086B-421C-4CD3-A5DC-BD19E6A46E56}" type="presParOf" srcId="{50DDFF1B-A893-40A9-B407-B99CC68A0C28}" destId="{2FD2A58C-06DC-4BD8-8825-9097E06F27DB}" srcOrd="0" destOrd="0" presId="urn:microsoft.com/office/officeart/2005/8/layout/list1"/>
    <dgm:cxn modelId="{F8221379-A08F-4511-85E2-572DC4C702D3}" type="presParOf" srcId="{50DDFF1B-A893-40A9-B407-B99CC68A0C28}" destId="{518F12E3-A0CA-4187-B1DB-ADDF13EFAD0F}" srcOrd="1" destOrd="0" presId="urn:microsoft.com/office/officeart/2005/8/layout/list1"/>
    <dgm:cxn modelId="{1DE1429A-0748-4F85-8CF5-75A83144EFA5}" type="presParOf" srcId="{1FEC872B-59F4-4949-A59A-88896A36D789}" destId="{36118F21-40C7-4F91-9F24-8736D16EB23C}" srcOrd="1" destOrd="0" presId="urn:microsoft.com/office/officeart/2005/8/layout/list1"/>
    <dgm:cxn modelId="{76707CE7-E5BE-4934-9A6B-E27B6683F0EF}" type="presParOf" srcId="{1FEC872B-59F4-4949-A59A-88896A36D789}" destId="{F5138219-086E-4777-B185-C163469EE8DD}" srcOrd="2" destOrd="0" presId="urn:microsoft.com/office/officeart/2005/8/layout/list1"/>
    <dgm:cxn modelId="{51835390-A162-4464-8CAC-0231688D69B4}" type="presParOf" srcId="{1FEC872B-59F4-4949-A59A-88896A36D789}" destId="{EEBE2B9F-C637-4B7A-B6B2-88A046F90FEF}" srcOrd="3" destOrd="0" presId="urn:microsoft.com/office/officeart/2005/8/layout/list1"/>
    <dgm:cxn modelId="{F100DCC4-E46E-4BA2-AA34-4D8E4F426A7E}" type="presParOf" srcId="{1FEC872B-59F4-4949-A59A-88896A36D789}" destId="{4D14FAB9-33C0-4756-B081-07C752160443}" srcOrd="4" destOrd="0" presId="urn:microsoft.com/office/officeart/2005/8/layout/list1"/>
    <dgm:cxn modelId="{E61B6C37-BAFF-49E9-8E9E-E40063BF2CAD}" type="presParOf" srcId="{4D14FAB9-33C0-4756-B081-07C752160443}" destId="{DCCC81A8-724F-409D-A77F-3972A95661A9}" srcOrd="0" destOrd="0" presId="urn:microsoft.com/office/officeart/2005/8/layout/list1"/>
    <dgm:cxn modelId="{40589C55-5912-4BD2-8059-5D383CB2F3A5}" type="presParOf" srcId="{4D14FAB9-33C0-4756-B081-07C752160443}" destId="{2ABCBE80-8F8B-4142-8E91-1A1E4F554518}" srcOrd="1" destOrd="0" presId="urn:microsoft.com/office/officeart/2005/8/layout/list1"/>
    <dgm:cxn modelId="{884EB2B1-E2D6-4054-927F-969AE88C0C89}" type="presParOf" srcId="{1FEC872B-59F4-4949-A59A-88896A36D789}" destId="{0368D82D-6860-430C-8958-19EC56882AF8}" srcOrd="5" destOrd="0" presId="urn:microsoft.com/office/officeart/2005/8/layout/list1"/>
    <dgm:cxn modelId="{EAC9F76C-B77A-49CE-B5A1-AB54FC629C74}" type="presParOf" srcId="{1FEC872B-59F4-4949-A59A-88896A36D789}" destId="{2F9CC6E7-588A-467D-A228-261EA1A77DF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3ADE94-1381-456A-ABCD-44946D82FDFB}" type="doc">
      <dgm:prSet loTypeId="urn:microsoft.com/office/officeart/2005/8/layout/list1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471AA47-93D5-412A-B4A6-74C3CBE3816B}">
      <dgm:prSet/>
      <dgm:spPr>
        <a:solidFill>
          <a:srgbClr val="00B050"/>
        </a:solidFill>
      </dgm:spPr>
      <dgm:t>
        <a:bodyPr/>
        <a:lstStyle/>
        <a:p>
          <a:r>
            <a:rPr lang="en-US"/>
            <a:t>Zero Waste</a:t>
          </a:r>
        </a:p>
      </dgm:t>
    </dgm:pt>
    <dgm:pt modelId="{EF250EF9-224E-4897-B2D9-D0ADDEAD97C8}" type="parTrans" cxnId="{059BF5CC-32FE-44B2-8F3C-C045ADBC8951}">
      <dgm:prSet/>
      <dgm:spPr/>
      <dgm:t>
        <a:bodyPr/>
        <a:lstStyle/>
        <a:p>
          <a:endParaRPr lang="en-GB"/>
        </a:p>
      </dgm:t>
    </dgm:pt>
    <dgm:pt modelId="{248A5E51-31B8-41D5-A823-181FA29ACA7B}" type="sibTrans" cxnId="{059BF5CC-32FE-44B2-8F3C-C045ADBC8951}">
      <dgm:prSet/>
      <dgm:spPr/>
      <dgm:t>
        <a:bodyPr/>
        <a:lstStyle/>
        <a:p>
          <a:endParaRPr lang="en-GB"/>
        </a:p>
      </dgm:t>
    </dgm:pt>
    <dgm:pt modelId="{42438AB1-5527-4A5A-9017-CA2534EFA6AA}">
      <dgm:prSet/>
      <dgm:spPr/>
      <dgm:t>
        <a:bodyPr/>
        <a:lstStyle/>
        <a:p>
          <a:r>
            <a:rPr lang="en-US" dirty="0"/>
            <a:t>Biodegradable packaging for all food vendors (Jamal and Higham, 2021).</a:t>
          </a:r>
        </a:p>
      </dgm:t>
    </dgm:pt>
    <dgm:pt modelId="{611559BF-2B76-4FF8-A37F-AA9D4A1C78AE}" type="parTrans" cxnId="{48FE6014-246F-4234-B419-2EBEFE95A851}">
      <dgm:prSet/>
      <dgm:spPr/>
      <dgm:t>
        <a:bodyPr/>
        <a:lstStyle/>
        <a:p>
          <a:endParaRPr lang="en-GB"/>
        </a:p>
      </dgm:t>
    </dgm:pt>
    <dgm:pt modelId="{3DD1F3F3-6C34-46DD-A1C7-DB64BD6211DB}" type="sibTrans" cxnId="{48FE6014-246F-4234-B419-2EBEFE95A851}">
      <dgm:prSet/>
      <dgm:spPr/>
      <dgm:t>
        <a:bodyPr/>
        <a:lstStyle/>
        <a:p>
          <a:endParaRPr lang="en-GB"/>
        </a:p>
      </dgm:t>
    </dgm:pt>
    <dgm:pt modelId="{12DD7D2D-BD43-4975-92A6-79F9382A0B30}">
      <dgm:prSet/>
      <dgm:spPr/>
      <dgm:t>
        <a:bodyPr/>
        <a:lstStyle/>
        <a:p>
          <a:r>
            <a:rPr lang="en-US"/>
            <a:t>Composting stations across venues.</a:t>
          </a:r>
        </a:p>
      </dgm:t>
    </dgm:pt>
    <dgm:pt modelId="{91105C57-121B-48BE-80C5-8F32795825F4}" type="parTrans" cxnId="{240703DE-9313-44FA-AB61-A38FD77FFDAA}">
      <dgm:prSet/>
      <dgm:spPr/>
      <dgm:t>
        <a:bodyPr/>
        <a:lstStyle/>
        <a:p>
          <a:endParaRPr lang="en-GB"/>
        </a:p>
      </dgm:t>
    </dgm:pt>
    <dgm:pt modelId="{6B4930DA-C6F0-43AC-B17F-F1EE0D415F79}" type="sibTrans" cxnId="{240703DE-9313-44FA-AB61-A38FD77FFDAA}">
      <dgm:prSet/>
      <dgm:spPr/>
      <dgm:t>
        <a:bodyPr/>
        <a:lstStyle/>
        <a:p>
          <a:endParaRPr lang="en-GB"/>
        </a:p>
      </dgm:t>
    </dgm:pt>
    <dgm:pt modelId="{6E013CCF-3EF3-444E-896D-3E68657B706C}">
      <dgm:prSet/>
      <dgm:spPr/>
      <dgm:t>
        <a:bodyPr/>
        <a:lstStyle/>
        <a:p>
          <a:r>
            <a:rPr lang="en-US" dirty="0"/>
            <a:t>Reusable utensils to reduce single-use plastics (</a:t>
          </a:r>
          <a:r>
            <a:rPr lang="en-US" dirty="0" err="1"/>
            <a:t>Mowforth</a:t>
          </a:r>
          <a:r>
            <a:rPr lang="en-US" dirty="0"/>
            <a:t> and Munt, 2015).</a:t>
          </a:r>
        </a:p>
      </dgm:t>
    </dgm:pt>
    <dgm:pt modelId="{495333C5-248C-4FB2-BD2C-7CCFE344199A}" type="parTrans" cxnId="{BD2006B9-A9F2-44A6-B662-8F4E1829920D}">
      <dgm:prSet/>
      <dgm:spPr/>
      <dgm:t>
        <a:bodyPr/>
        <a:lstStyle/>
        <a:p>
          <a:endParaRPr lang="en-GB"/>
        </a:p>
      </dgm:t>
    </dgm:pt>
    <dgm:pt modelId="{E5EE1A3B-845B-4D4E-9474-2CC17356017B}" type="sibTrans" cxnId="{BD2006B9-A9F2-44A6-B662-8F4E1829920D}">
      <dgm:prSet/>
      <dgm:spPr/>
      <dgm:t>
        <a:bodyPr/>
        <a:lstStyle/>
        <a:p>
          <a:endParaRPr lang="en-GB"/>
        </a:p>
      </dgm:t>
    </dgm:pt>
    <dgm:pt modelId="{206E42CA-C380-42F6-9612-FA88BF38AAA9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/>
            <a:t>Transport</a:t>
          </a:r>
        </a:p>
      </dgm:t>
    </dgm:pt>
    <dgm:pt modelId="{9741BB36-8EB3-4B83-A946-4C360611A74F}" type="parTrans" cxnId="{F6BE6243-EBF7-4021-B0E4-DA99FB96F937}">
      <dgm:prSet/>
      <dgm:spPr/>
      <dgm:t>
        <a:bodyPr/>
        <a:lstStyle/>
        <a:p>
          <a:endParaRPr lang="en-GB"/>
        </a:p>
      </dgm:t>
    </dgm:pt>
    <dgm:pt modelId="{61C0E0C2-EBA0-4D29-A507-42C88A4BC401}" type="sibTrans" cxnId="{F6BE6243-EBF7-4021-B0E4-DA99FB96F937}">
      <dgm:prSet/>
      <dgm:spPr/>
      <dgm:t>
        <a:bodyPr/>
        <a:lstStyle/>
        <a:p>
          <a:endParaRPr lang="en-GB"/>
        </a:p>
      </dgm:t>
    </dgm:pt>
    <dgm:pt modelId="{ABA8BD49-BA6D-49A1-B584-9A00A086EE5A}">
      <dgm:prSet/>
      <dgm:spPr/>
      <dgm:t>
        <a:bodyPr/>
        <a:lstStyle/>
        <a:p>
          <a:r>
            <a:rPr lang="en-US"/>
            <a:t>Free shuttle buses from Cardiff Central, bike rental partnerships.</a:t>
          </a:r>
        </a:p>
      </dgm:t>
    </dgm:pt>
    <dgm:pt modelId="{A01AA57F-8553-4729-8D23-85AC9F09AB2C}" type="parTrans" cxnId="{37C3D1FF-ADA9-4749-9A83-7EE88341393B}">
      <dgm:prSet/>
      <dgm:spPr/>
      <dgm:t>
        <a:bodyPr/>
        <a:lstStyle/>
        <a:p>
          <a:endParaRPr lang="en-GB"/>
        </a:p>
      </dgm:t>
    </dgm:pt>
    <dgm:pt modelId="{E0D19B19-3045-4C9D-880B-8C76450396B4}" type="sibTrans" cxnId="{37C3D1FF-ADA9-4749-9A83-7EE88341393B}">
      <dgm:prSet/>
      <dgm:spPr/>
      <dgm:t>
        <a:bodyPr/>
        <a:lstStyle/>
        <a:p>
          <a:endParaRPr lang="en-GB"/>
        </a:p>
      </dgm:t>
    </dgm:pt>
    <dgm:pt modelId="{4CCB064F-326E-492D-95C5-81F682C83559}">
      <dgm:prSet/>
      <dgm:spPr>
        <a:solidFill>
          <a:srgbClr val="FFC000"/>
        </a:solidFill>
      </dgm:spPr>
      <dgm:t>
        <a:bodyPr/>
        <a:lstStyle/>
        <a:p>
          <a:r>
            <a:rPr lang="en-US"/>
            <a:t>Energy</a:t>
          </a:r>
        </a:p>
      </dgm:t>
    </dgm:pt>
    <dgm:pt modelId="{393CEFC4-8096-41E3-A4B4-F6F9D6ABD681}" type="parTrans" cxnId="{F87CBF44-A358-4202-AD2D-D556452101FF}">
      <dgm:prSet/>
      <dgm:spPr/>
      <dgm:t>
        <a:bodyPr/>
        <a:lstStyle/>
        <a:p>
          <a:endParaRPr lang="en-GB"/>
        </a:p>
      </dgm:t>
    </dgm:pt>
    <dgm:pt modelId="{AE50A612-53C7-445D-B41B-72992E2030DB}" type="sibTrans" cxnId="{F87CBF44-A358-4202-AD2D-D556452101FF}">
      <dgm:prSet/>
      <dgm:spPr/>
      <dgm:t>
        <a:bodyPr/>
        <a:lstStyle/>
        <a:p>
          <a:endParaRPr lang="en-GB"/>
        </a:p>
      </dgm:t>
    </dgm:pt>
    <dgm:pt modelId="{6205FDDA-1806-4440-B039-6114D7FC689F}">
      <dgm:prSet/>
      <dgm:spPr/>
      <dgm:t>
        <a:bodyPr/>
        <a:lstStyle/>
        <a:p>
          <a:r>
            <a:rPr lang="en-US"/>
            <a:t>Solar-powered stages and LED lighting.</a:t>
          </a:r>
        </a:p>
      </dgm:t>
    </dgm:pt>
    <dgm:pt modelId="{7487B5E7-2698-479C-8813-00C9C00EF6BC}" type="parTrans" cxnId="{9641927E-1097-4F7A-B17F-4D34753119E2}">
      <dgm:prSet/>
      <dgm:spPr/>
      <dgm:t>
        <a:bodyPr/>
        <a:lstStyle/>
        <a:p>
          <a:endParaRPr lang="en-GB"/>
        </a:p>
      </dgm:t>
    </dgm:pt>
    <dgm:pt modelId="{EEEE5637-6786-46B0-9D0F-9787950C9A17}" type="sibTrans" cxnId="{9641927E-1097-4F7A-B17F-4D34753119E2}">
      <dgm:prSet/>
      <dgm:spPr/>
      <dgm:t>
        <a:bodyPr/>
        <a:lstStyle/>
        <a:p>
          <a:endParaRPr lang="en-GB"/>
        </a:p>
      </dgm:t>
    </dgm:pt>
    <dgm:pt modelId="{E9E6545F-9AB0-42BC-A645-1B15AC0AAF2E}">
      <dgm:prSet/>
      <dgm:spPr>
        <a:solidFill>
          <a:srgbClr val="92D050"/>
        </a:solidFill>
      </dgm:spPr>
      <dgm:t>
        <a:bodyPr/>
        <a:lstStyle/>
        <a:p>
          <a:r>
            <a:rPr lang="en-US"/>
            <a:t>Local Sourcing</a:t>
          </a:r>
        </a:p>
      </dgm:t>
    </dgm:pt>
    <dgm:pt modelId="{AB1B593C-EC39-4C30-9318-D075F2E34BC3}" type="parTrans" cxnId="{66C67E02-A9FE-47C3-A562-14B3FD6EDE37}">
      <dgm:prSet/>
      <dgm:spPr/>
      <dgm:t>
        <a:bodyPr/>
        <a:lstStyle/>
        <a:p>
          <a:endParaRPr lang="en-GB"/>
        </a:p>
      </dgm:t>
    </dgm:pt>
    <dgm:pt modelId="{6A664F3A-3895-412F-9EBC-54560D5AB8BF}" type="sibTrans" cxnId="{66C67E02-A9FE-47C3-A562-14B3FD6EDE37}">
      <dgm:prSet/>
      <dgm:spPr/>
      <dgm:t>
        <a:bodyPr/>
        <a:lstStyle/>
        <a:p>
          <a:endParaRPr lang="en-GB"/>
        </a:p>
      </dgm:t>
    </dgm:pt>
    <dgm:pt modelId="{BBED4194-2E19-43B3-ABB5-B5B198770D18}">
      <dgm:prSet/>
      <dgm:spPr/>
      <dgm:t>
        <a:bodyPr/>
        <a:lstStyle/>
        <a:p>
          <a:r>
            <a:rPr lang="en-US"/>
            <a:t>Catering from Welsh suppliers.</a:t>
          </a:r>
        </a:p>
      </dgm:t>
    </dgm:pt>
    <dgm:pt modelId="{E4471ADA-DD3B-4C47-8838-46B67EDF6E14}" type="parTrans" cxnId="{55427557-56A4-4A5B-B603-56D52B3C5A8B}">
      <dgm:prSet/>
      <dgm:spPr/>
      <dgm:t>
        <a:bodyPr/>
        <a:lstStyle/>
        <a:p>
          <a:endParaRPr lang="en-GB"/>
        </a:p>
      </dgm:t>
    </dgm:pt>
    <dgm:pt modelId="{B7B97790-ABF0-4809-BBB4-13A56BE3CB56}" type="sibTrans" cxnId="{55427557-56A4-4A5B-B603-56D52B3C5A8B}">
      <dgm:prSet/>
      <dgm:spPr/>
      <dgm:t>
        <a:bodyPr/>
        <a:lstStyle/>
        <a:p>
          <a:endParaRPr lang="en-GB"/>
        </a:p>
      </dgm:t>
    </dgm:pt>
    <dgm:pt modelId="{C2C25C0C-5643-4D56-9600-17BB6FE7E7E1}" type="pres">
      <dgm:prSet presAssocID="{C83ADE94-1381-456A-ABCD-44946D82FDFB}" presName="linear" presStyleCnt="0">
        <dgm:presLayoutVars>
          <dgm:dir/>
          <dgm:animLvl val="lvl"/>
          <dgm:resizeHandles val="exact"/>
        </dgm:presLayoutVars>
      </dgm:prSet>
      <dgm:spPr/>
    </dgm:pt>
    <dgm:pt modelId="{7951795A-3219-4FB6-8221-F87DD8825839}" type="pres">
      <dgm:prSet presAssocID="{8471AA47-93D5-412A-B4A6-74C3CBE3816B}" presName="parentLin" presStyleCnt="0"/>
      <dgm:spPr/>
    </dgm:pt>
    <dgm:pt modelId="{31B00DDF-DE99-4332-9CA3-E7213E76631C}" type="pres">
      <dgm:prSet presAssocID="{8471AA47-93D5-412A-B4A6-74C3CBE3816B}" presName="parentLeftMargin" presStyleLbl="node1" presStyleIdx="0" presStyleCnt="4"/>
      <dgm:spPr/>
    </dgm:pt>
    <dgm:pt modelId="{0A7F8578-EDD8-494F-887F-0867219EFEFD}" type="pres">
      <dgm:prSet presAssocID="{8471AA47-93D5-412A-B4A6-74C3CBE3816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8C114F9-4C71-449C-8157-E8F6112AF08E}" type="pres">
      <dgm:prSet presAssocID="{8471AA47-93D5-412A-B4A6-74C3CBE3816B}" presName="negativeSpace" presStyleCnt="0"/>
      <dgm:spPr/>
    </dgm:pt>
    <dgm:pt modelId="{1DC70314-5FD8-438B-9B28-9A13C6FE1953}" type="pres">
      <dgm:prSet presAssocID="{8471AA47-93D5-412A-B4A6-74C3CBE3816B}" presName="childText" presStyleLbl="conFgAcc1" presStyleIdx="0" presStyleCnt="4">
        <dgm:presLayoutVars>
          <dgm:bulletEnabled val="1"/>
        </dgm:presLayoutVars>
      </dgm:prSet>
      <dgm:spPr/>
    </dgm:pt>
    <dgm:pt modelId="{90C35103-2F2B-4DA3-981A-B7AF3D1DB49C}" type="pres">
      <dgm:prSet presAssocID="{248A5E51-31B8-41D5-A823-181FA29ACA7B}" presName="spaceBetweenRectangles" presStyleCnt="0"/>
      <dgm:spPr/>
    </dgm:pt>
    <dgm:pt modelId="{01798002-605A-4D48-9E2D-90AF615A636A}" type="pres">
      <dgm:prSet presAssocID="{206E42CA-C380-42F6-9612-FA88BF38AAA9}" presName="parentLin" presStyleCnt="0"/>
      <dgm:spPr/>
    </dgm:pt>
    <dgm:pt modelId="{69EB18AB-62A8-4628-8686-5C2F82969E85}" type="pres">
      <dgm:prSet presAssocID="{206E42CA-C380-42F6-9612-FA88BF38AAA9}" presName="parentLeftMargin" presStyleLbl="node1" presStyleIdx="0" presStyleCnt="4"/>
      <dgm:spPr/>
    </dgm:pt>
    <dgm:pt modelId="{F4ED40E2-242A-4875-9D43-C50798A52087}" type="pres">
      <dgm:prSet presAssocID="{206E42CA-C380-42F6-9612-FA88BF38AAA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D312C64-BE7F-4316-95B3-9C9B9E3487AD}" type="pres">
      <dgm:prSet presAssocID="{206E42CA-C380-42F6-9612-FA88BF38AAA9}" presName="negativeSpace" presStyleCnt="0"/>
      <dgm:spPr/>
    </dgm:pt>
    <dgm:pt modelId="{04DF6806-F969-41A2-987A-95B7135F0D7E}" type="pres">
      <dgm:prSet presAssocID="{206E42CA-C380-42F6-9612-FA88BF38AAA9}" presName="childText" presStyleLbl="conFgAcc1" presStyleIdx="1" presStyleCnt="4">
        <dgm:presLayoutVars>
          <dgm:bulletEnabled val="1"/>
        </dgm:presLayoutVars>
      </dgm:prSet>
      <dgm:spPr/>
    </dgm:pt>
    <dgm:pt modelId="{E61440B8-FF64-4EDA-8762-86FE69EA7C70}" type="pres">
      <dgm:prSet presAssocID="{61C0E0C2-EBA0-4D29-A507-42C88A4BC401}" presName="spaceBetweenRectangles" presStyleCnt="0"/>
      <dgm:spPr/>
    </dgm:pt>
    <dgm:pt modelId="{A35C6649-4933-4CFA-8576-125BB3200293}" type="pres">
      <dgm:prSet presAssocID="{4CCB064F-326E-492D-95C5-81F682C83559}" presName="parentLin" presStyleCnt="0"/>
      <dgm:spPr/>
    </dgm:pt>
    <dgm:pt modelId="{EFF9012F-5FEA-4443-B44E-D60EBE227493}" type="pres">
      <dgm:prSet presAssocID="{4CCB064F-326E-492D-95C5-81F682C83559}" presName="parentLeftMargin" presStyleLbl="node1" presStyleIdx="1" presStyleCnt="4"/>
      <dgm:spPr/>
    </dgm:pt>
    <dgm:pt modelId="{3B1DAF3A-C577-4E8F-BBD1-577B080E10F6}" type="pres">
      <dgm:prSet presAssocID="{4CCB064F-326E-492D-95C5-81F682C8355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8C97A91-22DC-43C1-8B3B-63A3C602483E}" type="pres">
      <dgm:prSet presAssocID="{4CCB064F-326E-492D-95C5-81F682C83559}" presName="negativeSpace" presStyleCnt="0"/>
      <dgm:spPr/>
    </dgm:pt>
    <dgm:pt modelId="{228A4BF9-2D66-43E7-A6D0-649C9E9798B1}" type="pres">
      <dgm:prSet presAssocID="{4CCB064F-326E-492D-95C5-81F682C83559}" presName="childText" presStyleLbl="conFgAcc1" presStyleIdx="2" presStyleCnt="4">
        <dgm:presLayoutVars>
          <dgm:bulletEnabled val="1"/>
        </dgm:presLayoutVars>
      </dgm:prSet>
      <dgm:spPr/>
    </dgm:pt>
    <dgm:pt modelId="{FE24BDA7-5116-4FEC-B55C-6870B30D7144}" type="pres">
      <dgm:prSet presAssocID="{AE50A612-53C7-445D-B41B-72992E2030DB}" presName="spaceBetweenRectangles" presStyleCnt="0"/>
      <dgm:spPr/>
    </dgm:pt>
    <dgm:pt modelId="{3A50DD0C-0920-4CE6-8B50-9179129DA226}" type="pres">
      <dgm:prSet presAssocID="{E9E6545F-9AB0-42BC-A645-1B15AC0AAF2E}" presName="parentLin" presStyleCnt="0"/>
      <dgm:spPr/>
    </dgm:pt>
    <dgm:pt modelId="{4356AC40-0E48-47EC-95FC-2C40FC8E3AC5}" type="pres">
      <dgm:prSet presAssocID="{E9E6545F-9AB0-42BC-A645-1B15AC0AAF2E}" presName="parentLeftMargin" presStyleLbl="node1" presStyleIdx="2" presStyleCnt="4"/>
      <dgm:spPr/>
    </dgm:pt>
    <dgm:pt modelId="{0E326574-A531-41F2-9702-E3DF5915DCC2}" type="pres">
      <dgm:prSet presAssocID="{E9E6545F-9AB0-42BC-A645-1B15AC0AAF2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4152BED-F8E8-48E9-A7C9-3B0DF701E968}" type="pres">
      <dgm:prSet presAssocID="{E9E6545F-9AB0-42BC-A645-1B15AC0AAF2E}" presName="negativeSpace" presStyleCnt="0"/>
      <dgm:spPr/>
    </dgm:pt>
    <dgm:pt modelId="{9E930A80-D170-49A2-97D8-ADE6FBE92C1F}" type="pres">
      <dgm:prSet presAssocID="{E9E6545F-9AB0-42BC-A645-1B15AC0AAF2E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6C67E02-A9FE-47C3-A562-14B3FD6EDE37}" srcId="{C83ADE94-1381-456A-ABCD-44946D82FDFB}" destId="{E9E6545F-9AB0-42BC-A645-1B15AC0AAF2E}" srcOrd="3" destOrd="0" parTransId="{AB1B593C-EC39-4C30-9318-D075F2E34BC3}" sibTransId="{6A664F3A-3895-412F-9EBC-54560D5AB8BF}"/>
    <dgm:cxn modelId="{26838A0A-6A84-4F1B-8979-01ADE50F4E98}" type="presOf" srcId="{ABA8BD49-BA6D-49A1-B584-9A00A086EE5A}" destId="{04DF6806-F969-41A2-987A-95B7135F0D7E}" srcOrd="0" destOrd="0" presId="urn:microsoft.com/office/officeart/2005/8/layout/list1"/>
    <dgm:cxn modelId="{48FE6014-246F-4234-B419-2EBEFE95A851}" srcId="{8471AA47-93D5-412A-B4A6-74C3CBE3816B}" destId="{42438AB1-5527-4A5A-9017-CA2534EFA6AA}" srcOrd="0" destOrd="0" parTransId="{611559BF-2B76-4FF8-A37F-AA9D4A1C78AE}" sibTransId="{3DD1F3F3-6C34-46DD-A1C7-DB64BD6211DB}"/>
    <dgm:cxn modelId="{11443625-1F36-49D4-A30F-F55397ABF7AF}" type="presOf" srcId="{E9E6545F-9AB0-42BC-A645-1B15AC0AAF2E}" destId="{4356AC40-0E48-47EC-95FC-2C40FC8E3AC5}" srcOrd="0" destOrd="0" presId="urn:microsoft.com/office/officeart/2005/8/layout/list1"/>
    <dgm:cxn modelId="{FAAEAA2A-DB80-4C26-865F-BEF7522352D1}" type="presOf" srcId="{4CCB064F-326E-492D-95C5-81F682C83559}" destId="{EFF9012F-5FEA-4443-B44E-D60EBE227493}" srcOrd="0" destOrd="0" presId="urn:microsoft.com/office/officeart/2005/8/layout/list1"/>
    <dgm:cxn modelId="{F6BE6243-EBF7-4021-B0E4-DA99FB96F937}" srcId="{C83ADE94-1381-456A-ABCD-44946D82FDFB}" destId="{206E42CA-C380-42F6-9612-FA88BF38AAA9}" srcOrd="1" destOrd="0" parTransId="{9741BB36-8EB3-4B83-A946-4C360611A74F}" sibTransId="{61C0E0C2-EBA0-4D29-A507-42C88A4BC401}"/>
    <dgm:cxn modelId="{F87CBF44-A358-4202-AD2D-D556452101FF}" srcId="{C83ADE94-1381-456A-ABCD-44946D82FDFB}" destId="{4CCB064F-326E-492D-95C5-81F682C83559}" srcOrd="2" destOrd="0" parTransId="{393CEFC4-8096-41E3-A4B4-F6F9D6ABD681}" sibTransId="{AE50A612-53C7-445D-B41B-72992E2030DB}"/>
    <dgm:cxn modelId="{55427557-56A4-4A5B-B603-56D52B3C5A8B}" srcId="{E9E6545F-9AB0-42BC-A645-1B15AC0AAF2E}" destId="{BBED4194-2E19-43B3-ABB5-B5B198770D18}" srcOrd="0" destOrd="0" parTransId="{E4471ADA-DD3B-4C47-8838-46B67EDF6E14}" sibTransId="{B7B97790-ABF0-4809-BBB4-13A56BE3CB56}"/>
    <dgm:cxn modelId="{C4FB3E62-E381-4710-B95C-C73CF6E38145}" type="presOf" srcId="{E9E6545F-9AB0-42BC-A645-1B15AC0AAF2E}" destId="{0E326574-A531-41F2-9702-E3DF5915DCC2}" srcOrd="1" destOrd="0" presId="urn:microsoft.com/office/officeart/2005/8/layout/list1"/>
    <dgm:cxn modelId="{76A07B62-6608-4EE0-BE97-8CFAA7129F13}" type="presOf" srcId="{42438AB1-5527-4A5A-9017-CA2534EFA6AA}" destId="{1DC70314-5FD8-438B-9B28-9A13C6FE1953}" srcOrd="0" destOrd="0" presId="urn:microsoft.com/office/officeart/2005/8/layout/list1"/>
    <dgm:cxn modelId="{DEC0AB67-E453-4AEE-952D-D39F58729626}" type="presOf" srcId="{6E013CCF-3EF3-444E-896D-3E68657B706C}" destId="{1DC70314-5FD8-438B-9B28-9A13C6FE1953}" srcOrd="0" destOrd="2" presId="urn:microsoft.com/office/officeart/2005/8/layout/list1"/>
    <dgm:cxn modelId="{9641927E-1097-4F7A-B17F-4D34753119E2}" srcId="{4CCB064F-326E-492D-95C5-81F682C83559}" destId="{6205FDDA-1806-4440-B039-6114D7FC689F}" srcOrd="0" destOrd="0" parTransId="{7487B5E7-2698-479C-8813-00C9C00EF6BC}" sibTransId="{EEEE5637-6786-46B0-9D0F-9787950C9A17}"/>
    <dgm:cxn modelId="{19B7B180-92EB-412D-AEE5-50860311E1BD}" type="presOf" srcId="{6205FDDA-1806-4440-B039-6114D7FC689F}" destId="{228A4BF9-2D66-43E7-A6D0-649C9E9798B1}" srcOrd="0" destOrd="0" presId="urn:microsoft.com/office/officeart/2005/8/layout/list1"/>
    <dgm:cxn modelId="{FFCB5B8E-BF6C-4809-8D54-7D2AD616719D}" type="presOf" srcId="{8471AA47-93D5-412A-B4A6-74C3CBE3816B}" destId="{31B00DDF-DE99-4332-9CA3-E7213E76631C}" srcOrd="0" destOrd="0" presId="urn:microsoft.com/office/officeart/2005/8/layout/list1"/>
    <dgm:cxn modelId="{264449AE-954A-4E15-8639-988372EF6777}" type="presOf" srcId="{206E42CA-C380-42F6-9612-FA88BF38AAA9}" destId="{F4ED40E2-242A-4875-9D43-C50798A52087}" srcOrd="1" destOrd="0" presId="urn:microsoft.com/office/officeart/2005/8/layout/list1"/>
    <dgm:cxn modelId="{BD2006B9-A9F2-44A6-B662-8F4E1829920D}" srcId="{8471AA47-93D5-412A-B4A6-74C3CBE3816B}" destId="{6E013CCF-3EF3-444E-896D-3E68657B706C}" srcOrd="2" destOrd="0" parTransId="{495333C5-248C-4FB2-BD2C-7CCFE344199A}" sibTransId="{E5EE1A3B-845B-4D4E-9474-2CC17356017B}"/>
    <dgm:cxn modelId="{9DEC81BA-E708-40A2-AFA9-6D1C487D98C6}" type="presOf" srcId="{BBED4194-2E19-43B3-ABB5-B5B198770D18}" destId="{9E930A80-D170-49A2-97D8-ADE6FBE92C1F}" srcOrd="0" destOrd="0" presId="urn:microsoft.com/office/officeart/2005/8/layout/list1"/>
    <dgm:cxn modelId="{059BF5CC-32FE-44B2-8F3C-C045ADBC8951}" srcId="{C83ADE94-1381-456A-ABCD-44946D82FDFB}" destId="{8471AA47-93D5-412A-B4A6-74C3CBE3816B}" srcOrd="0" destOrd="0" parTransId="{EF250EF9-224E-4897-B2D9-D0ADDEAD97C8}" sibTransId="{248A5E51-31B8-41D5-A823-181FA29ACA7B}"/>
    <dgm:cxn modelId="{C95974DC-7016-4BDC-AA2B-327854E04EA3}" type="presOf" srcId="{8471AA47-93D5-412A-B4A6-74C3CBE3816B}" destId="{0A7F8578-EDD8-494F-887F-0867219EFEFD}" srcOrd="1" destOrd="0" presId="urn:microsoft.com/office/officeart/2005/8/layout/list1"/>
    <dgm:cxn modelId="{240703DE-9313-44FA-AB61-A38FD77FFDAA}" srcId="{8471AA47-93D5-412A-B4A6-74C3CBE3816B}" destId="{12DD7D2D-BD43-4975-92A6-79F9382A0B30}" srcOrd="1" destOrd="0" parTransId="{91105C57-121B-48BE-80C5-8F32795825F4}" sibTransId="{6B4930DA-C6F0-43AC-B17F-F1EE0D415F79}"/>
    <dgm:cxn modelId="{BFE549E0-49CC-4D0A-A14D-B684AE310CE2}" type="presOf" srcId="{206E42CA-C380-42F6-9612-FA88BF38AAA9}" destId="{69EB18AB-62A8-4628-8686-5C2F82969E85}" srcOrd="0" destOrd="0" presId="urn:microsoft.com/office/officeart/2005/8/layout/list1"/>
    <dgm:cxn modelId="{C558E6E0-0F12-4515-97DB-D129CF0356C6}" type="presOf" srcId="{12DD7D2D-BD43-4975-92A6-79F9382A0B30}" destId="{1DC70314-5FD8-438B-9B28-9A13C6FE1953}" srcOrd="0" destOrd="1" presId="urn:microsoft.com/office/officeart/2005/8/layout/list1"/>
    <dgm:cxn modelId="{671845EF-AAFE-4005-BC94-35A9B145A309}" type="presOf" srcId="{C83ADE94-1381-456A-ABCD-44946D82FDFB}" destId="{C2C25C0C-5643-4D56-9600-17BB6FE7E7E1}" srcOrd="0" destOrd="0" presId="urn:microsoft.com/office/officeart/2005/8/layout/list1"/>
    <dgm:cxn modelId="{7AD362FE-D165-4D09-B535-88B58397546F}" type="presOf" srcId="{4CCB064F-326E-492D-95C5-81F682C83559}" destId="{3B1DAF3A-C577-4E8F-BBD1-577B080E10F6}" srcOrd="1" destOrd="0" presId="urn:microsoft.com/office/officeart/2005/8/layout/list1"/>
    <dgm:cxn modelId="{37C3D1FF-ADA9-4749-9A83-7EE88341393B}" srcId="{206E42CA-C380-42F6-9612-FA88BF38AAA9}" destId="{ABA8BD49-BA6D-49A1-B584-9A00A086EE5A}" srcOrd="0" destOrd="0" parTransId="{A01AA57F-8553-4729-8D23-85AC9F09AB2C}" sibTransId="{E0D19B19-3045-4C9D-880B-8C76450396B4}"/>
    <dgm:cxn modelId="{5A32E7E0-DEBF-4267-84CD-86C3ADD1691D}" type="presParOf" srcId="{C2C25C0C-5643-4D56-9600-17BB6FE7E7E1}" destId="{7951795A-3219-4FB6-8221-F87DD8825839}" srcOrd="0" destOrd="0" presId="urn:microsoft.com/office/officeart/2005/8/layout/list1"/>
    <dgm:cxn modelId="{7EC013BF-9B7A-46DC-B024-587B7663F2E0}" type="presParOf" srcId="{7951795A-3219-4FB6-8221-F87DD8825839}" destId="{31B00DDF-DE99-4332-9CA3-E7213E76631C}" srcOrd="0" destOrd="0" presId="urn:microsoft.com/office/officeart/2005/8/layout/list1"/>
    <dgm:cxn modelId="{F2BAC90E-DB72-4C6C-A960-4DF989716E28}" type="presParOf" srcId="{7951795A-3219-4FB6-8221-F87DD8825839}" destId="{0A7F8578-EDD8-494F-887F-0867219EFEFD}" srcOrd="1" destOrd="0" presId="urn:microsoft.com/office/officeart/2005/8/layout/list1"/>
    <dgm:cxn modelId="{D07F4685-07A0-4931-B181-B145FA28DA92}" type="presParOf" srcId="{C2C25C0C-5643-4D56-9600-17BB6FE7E7E1}" destId="{98C114F9-4C71-449C-8157-E8F6112AF08E}" srcOrd="1" destOrd="0" presId="urn:microsoft.com/office/officeart/2005/8/layout/list1"/>
    <dgm:cxn modelId="{6BC12765-2108-43EA-87E9-3173734414F2}" type="presParOf" srcId="{C2C25C0C-5643-4D56-9600-17BB6FE7E7E1}" destId="{1DC70314-5FD8-438B-9B28-9A13C6FE1953}" srcOrd="2" destOrd="0" presId="urn:microsoft.com/office/officeart/2005/8/layout/list1"/>
    <dgm:cxn modelId="{ACA965F0-3588-45EA-BED7-42728BF62EA5}" type="presParOf" srcId="{C2C25C0C-5643-4D56-9600-17BB6FE7E7E1}" destId="{90C35103-2F2B-4DA3-981A-B7AF3D1DB49C}" srcOrd="3" destOrd="0" presId="urn:microsoft.com/office/officeart/2005/8/layout/list1"/>
    <dgm:cxn modelId="{76B931DF-EE55-4196-AA3E-F9E729B361EE}" type="presParOf" srcId="{C2C25C0C-5643-4D56-9600-17BB6FE7E7E1}" destId="{01798002-605A-4D48-9E2D-90AF615A636A}" srcOrd="4" destOrd="0" presId="urn:microsoft.com/office/officeart/2005/8/layout/list1"/>
    <dgm:cxn modelId="{4954B53B-336C-4CA8-B2DC-644849C1182F}" type="presParOf" srcId="{01798002-605A-4D48-9E2D-90AF615A636A}" destId="{69EB18AB-62A8-4628-8686-5C2F82969E85}" srcOrd="0" destOrd="0" presId="urn:microsoft.com/office/officeart/2005/8/layout/list1"/>
    <dgm:cxn modelId="{6138BB8C-04A2-40FD-8366-F868B7E58C84}" type="presParOf" srcId="{01798002-605A-4D48-9E2D-90AF615A636A}" destId="{F4ED40E2-242A-4875-9D43-C50798A52087}" srcOrd="1" destOrd="0" presId="urn:microsoft.com/office/officeart/2005/8/layout/list1"/>
    <dgm:cxn modelId="{06555A80-22F2-42A8-B10E-AE018DA31700}" type="presParOf" srcId="{C2C25C0C-5643-4D56-9600-17BB6FE7E7E1}" destId="{DD312C64-BE7F-4316-95B3-9C9B9E3487AD}" srcOrd="5" destOrd="0" presId="urn:microsoft.com/office/officeart/2005/8/layout/list1"/>
    <dgm:cxn modelId="{36CB9D6D-6229-4594-89F9-2E9FB6DE0ED5}" type="presParOf" srcId="{C2C25C0C-5643-4D56-9600-17BB6FE7E7E1}" destId="{04DF6806-F969-41A2-987A-95B7135F0D7E}" srcOrd="6" destOrd="0" presId="urn:microsoft.com/office/officeart/2005/8/layout/list1"/>
    <dgm:cxn modelId="{15099E34-FD7B-4234-8036-9FBE91844532}" type="presParOf" srcId="{C2C25C0C-5643-4D56-9600-17BB6FE7E7E1}" destId="{E61440B8-FF64-4EDA-8762-86FE69EA7C70}" srcOrd="7" destOrd="0" presId="urn:microsoft.com/office/officeart/2005/8/layout/list1"/>
    <dgm:cxn modelId="{560B1773-C557-4147-B570-A8F40427A6B5}" type="presParOf" srcId="{C2C25C0C-5643-4D56-9600-17BB6FE7E7E1}" destId="{A35C6649-4933-4CFA-8576-125BB3200293}" srcOrd="8" destOrd="0" presId="urn:microsoft.com/office/officeart/2005/8/layout/list1"/>
    <dgm:cxn modelId="{943E4BA4-0706-4FA5-8301-5AE09F220003}" type="presParOf" srcId="{A35C6649-4933-4CFA-8576-125BB3200293}" destId="{EFF9012F-5FEA-4443-B44E-D60EBE227493}" srcOrd="0" destOrd="0" presId="urn:microsoft.com/office/officeart/2005/8/layout/list1"/>
    <dgm:cxn modelId="{B3D6B59C-BFA2-48AD-A957-2951DA86B033}" type="presParOf" srcId="{A35C6649-4933-4CFA-8576-125BB3200293}" destId="{3B1DAF3A-C577-4E8F-BBD1-577B080E10F6}" srcOrd="1" destOrd="0" presId="urn:microsoft.com/office/officeart/2005/8/layout/list1"/>
    <dgm:cxn modelId="{24EE94B3-DC4A-4E4F-980C-713851E1A18A}" type="presParOf" srcId="{C2C25C0C-5643-4D56-9600-17BB6FE7E7E1}" destId="{88C97A91-22DC-43C1-8B3B-63A3C602483E}" srcOrd="9" destOrd="0" presId="urn:microsoft.com/office/officeart/2005/8/layout/list1"/>
    <dgm:cxn modelId="{EC504D64-9C5B-48CF-ACBC-5B12146DC4FB}" type="presParOf" srcId="{C2C25C0C-5643-4D56-9600-17BB6FE7E7E1}" destId="{228A4BF9-2D66-43E7-A6D0-649C9E9798B1}" srcOrd="10" destOrd="0" presId="urn:microsoft.com/office/officeart/2005/8/layout/list1"/>
    <dgm:cxn modelId="{EBDEE2A3-DC87-46BD-B92C-FC7EAA4EF621}" type="presParOf" srcId="{C2C25C0C-5643-4D56-9600-17BB6FE7E7E1}" destId="{FE24BDA7-5116-4FEC-B55C-6870B30D7144}" srcOrd="11" destOrd="0" presId="urn:microsoft.com/office/officeart/2005/8/layout/list1"/>
    <dgm:cxn modelId="{18ACD8CE-87E7-4BF0-8C5D-47393FA2B4A1}" type="presParOf" srcId="{C2C25C0C-5643-4D56-9600-17BB6FE7E7E1}" destId="{3A50DD0C-0920-4CE6-8B50-9179129DA226}" srcOrd="12" destOrd="0" presId="urn:microsoft.com/office/officeart/2005/8/layout/list1"/>
    <dgm:cxn modelId="{4DA60A85-C9E5-4A61-AB37-FD57235AEC54}" type="presParOf" srcId="{3A50DD0C-0920-4CE6-8B50-9179129DA226}" destId="{4356AC40-0E48-47EC-95FC-2C40FC8E3AC5}" srcOrd="0" destOrd="0" presId="urn:microsoft.com/office/officeart/2005/8/layout/list1"/>
    <dgm:cxn modelId="{89F3752C-2575-4BB2-A262-700BFB2D41FD}" type="presParOf" srcId="{3A50DD0C-0920-4CE6-8B50-9179129DA226}" destId="{0E326574-A531-41F2-9702-E3DF5915DCC2}" srcOrd="1" destOrd="0" presId="urn:microsoft.com/office/officeart/2005/8/layout/list1"/>
    <dgm:cxn modelId="{C4EF9C77-3C62-4B30-AE19-48FA7FC8320B}" type="presParOf" srcId="{C2C25C0C-5643-4D56-9600-17BB6FE7E7E1}" destId="{84152BED-F8E8-48E9-A7C9-3B0DF701E968}" srcOrd="13" destOrd="0" presId="urn:microsoft.com/office/officeart/2005/8/layout/list1"/>
    <dgm:cxn modelId="{45BCBEA9-B6A8-4F90-A830-730A83A1F268}" type="presParOf" srcId="{C2C25C0C-5643-4D56-9600-17BB6FE7E7E1}" destId="{9E930A80-D170-49A2-97D8-ADE6FBE92C1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A11D57-A3DB-48D4-965A-9DEF99F5FC78}">
      <dsp:nvSpPr>
        <dsp:cNvPr id="0" name=""/>
        <dsp:cNvSpPr/>
      </dsp:nvSpPr>
      <dsp:spPr>
        <a:xfrm>
          <a:off x="0" y="23547"/>
          <a:ext cx="6815987" cy="692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Target Audience</a:t>
          </a:r>
        </a:p>
      </dsp:txBody>
      <dsp:txXfrm>
        <a:off x="33812" y="57359"/>
        <a:ext cx="6748363" cy="625016"/>
      </dsp:txXfrm>
    </dsp:sp>
    <dsp:sp modelId="{7E52A57A-78D0-4CBB-924E-5DD8FE025BD6}">
      <dsp:nvSpPr>
        <dsp:cNvPr id="0" name=""/>
        <dsp:cNvSpPr/>
      </dsp:nvSpPr>
      <dsp:spPr>
        <a:xfrm>
          <a:off x="0" y="716187"/>
          <a:ext cx="6815987" cy="1263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408" tIns="20320" rIns="113792" bIns="20320" numCol="1" spcCol="1270" anchor="t" anchorCtr="0">
          <a:noAutofit/>
        </a:bodyPr>
        <a:lstStyle/>
        <a:p>
          <a:pPr marL="171450" lvl="1" indent="-171450" algn="just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International tourists (40%)</a:t>
          </a:r>
        </a:p>
        <a:p>
          <a:pPr marL="171450" lvl="1" indent="-171450" algn="just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Cultural enthusiasts (30%)</a:t>
          </a:r>
        </a:p>
        <a:p>
          <a:pPr marL="171450" lvl="1" indent="-171450" algn="just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Locals (30%)</a:t>
          </a:r>
        </a:p>
      </dsp:txBody>
      <dsp:txXfrm>
        <a:off x="0" y="716187"/>
        <a:ext cx="6815987" cy="1263735"/>
      </dsp:txXfrm>
    </dsp:sp>
    <dsp:sp modelId="{E96C6718-30D8-47F9-9C76-1568F004F4EB}">
      <dsp:nvSpPr>
        <dsp:cNvPr id="0" name=""/>
        <dsp:cNvSpPr/>
      </dsp:nvSpPr>
      <dsp:spPr>
        <a:xfrm>
          <a:off x="0" y="1979923"/>
          <a:ext cx="6815987" cy="692640"/>
        </a:xfrm>
        <a:prstGeom prst="round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Demand Drivers</a:t>
          </a:r>
        </a:p>
      </dsp:txBody>
      <dsp:txXfrm>
        <a:off x="33812" y="2013735"/>
        <a:ext cx="6748363" cy="625016"/>
      </dsp:txXfrm>
    </dsp:sp>
    <dsp:sp modelId="{9B820C2E-837F-4900-BDCF-F918007A18BE}">
      <dsp:nvSpPr>
        <dsp:cNvPr id="0" name=""/>
        <dsp:cNvSpPr/>
      </dsp:nvSpPr>
      <dsp:spPr>
        <a:xfrm>
          <a:off x="0" y="2672563"/>
          <a:ext cx="6815987" cy="1991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408" tIns="20320" rIns="113792" bIns="20320" numCol="1" spcCol="1270" anchor="t" anchorCtr="0">
          <a:noAutofit/>
        </a:bodyPr>
        <a:lstStyle/>
        <a:p>
          <a:pPr marL="171450" lvl="1" indent="-171450" algn="just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15% annual growth in cultural tourism (Lin et al., 2024).</a:t>
          </a:r>
        </a:p>
        <a:p>
          <a:pPr marL="171450" lvl="1" indent="-171450" algn="just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Global trend toward niche, experience-driven festivals (</a:t>
          </a:r>
          <a:r>
            <a:rPr lang="en-GB" sz="1600" kern="1200" dirty="0"/>
            <a:t>Richards, 2018)</a:t>
          </a:r>
          <a:r>
            <a:rPr lang="en-US" sz="1600" kern="1200" dirty="0"/>
            <a:t>.</a:t>
          </a:r>
        </a:p>
        <a:p>
          <a:pPr marL="171450" lvl="1" indent="-171450" algn="just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Post-pandemic surge in international travel to cultural destinations (Sharma et al., 2021).</a:t>
          </a:r>
        </a:p>
      </dsp:txBody>
      <dsp:txXfrm>
        <a:off x="0" y="2672563"/>
        <a:ext cx="6815987" cy="1991340"/>
      </dsp:txXfrm>
    </dsp:sp>
    <dsp:sp modelId="{9A55D67C-BC7C-4C03-A373-ADD7BF54EE9F}">
      <dsp:nvSpPr>
        <dsp:cNvPr id="0" name=""/>
        <dsp:cNvSpPr/>
      </dsp:nvSpPr>
      <dsp:spPr>
        <a:xfrm>
          <a:off x="0" y="4663902"/>
          <a:ext cx="6815987" cy="692640"/>
        </a:xfrm>
        <a:prstGeom prst="roundRect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Competition</a:t>
          </a:r>
        </a:p>
      </dsp:txBody>
      <dsp:txXfrm>
        <a:off x="33812" y="4697714"/>
        <a:ext cx="6748363" cy="625016"/>
      </dsp:txXfrm>
    </dsp:sp>
    <dsp:sp modelId="{55E300F7-BF33-4942-AEFC-A6F3D34E4DA7}">
      <dsp:nvSpPr>
        <dsp:cNvPr id="0" name=""/>
        <dsp:cNvSpPr/>
      </dsp:nvSpPr>
      <dsp:spPr>
        <a:xfrm>
          <a:off x="0" y="5356543"/>
          <a:ext cx="6815987" cy="804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408" tIns="20320" rIns="113792" bIns="20320" numCol="1" spcCol="1270" anchor="t" anchorCtr="0">
          <a:noAutofit/>
        </a:bodyPr>
        <a:lstStyle/>
        <a:p>
          <a:pPr marL="171450" lvl="1" indent="-171450" algn="just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Edinburgh Fringe Festival (UK’s largest arts event) (Fadel, 2025)</a:t>
          </a:r>
        </a:p>
        <a:p>
          <a:pPr marL="171450" lvl="1" indent="-171450" algn="just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Hay Festival (literary focus) (Roach, 2024)</a:t>
          </a:r>
        </a:p>
      </dsp:txBody>
      <dsp:txXfrm>
        <a:off x="0" y="5356543"/>
        <a:ext cx="6815987" cy="8041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4C1A3-B532-4F86-A6DC-3E83C80CB65E}">
      <dsp:nvSpPr>
        <dsp:cNvPr id="0" name=""/>
        <dsp:cNvSpPr/>
      </dsp:nvSpPr>
      <dsp:spPr>
        <a:xfrm>
          <a:off x="447469" y="235016"/>
          <a:ext cx="1962875" cy="1116666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9C90F-1825-42C4-A09D-DA3F8DAB0230}">
      <dsp:nvSpPr>
        <dsp:cNvPr id="0" name=""/>
        <dsp:cNvSpPr/>
      </dsp:nvSpPr>
      <dsp:spPr>
        <a:xfrm>
          <a:off x="560341" y="1470804"/>
          <a:ext cx="2234500" cy="478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900" kern="1200" dirty="0"/>
            <a:t>Venues</a:t>
          </a:r>
        </a:p>
      </dsp:txBody>
      <dsp:txXfrm>
        <a:off x="560341" y="1470804"/>
        <a:ext cx="2234500" cy="478571"/>
      </dsp:txXfrm>
    </dsp:sp>
    <dsp:sp modelId="{2AF651D7-5694-4913-81FC-414B54CC3A23}">
      <dsp:nvSpPr>
        <dsp:cNvPr id="0" name=""/>
        <dsp:cNvSpPr/>
      </dsp:nvSpPr>
      <dsp:spPr>
        <a:xfrm>
          <a:off x="550032" y="2083044"/>
          <a:ext cx="2673113" cy="6107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Cardiff Bay (outdoor stages, Wales Millennium Centre, Senedd) (Visit Wales, 2025).</a:t>
          </a:r>
        </a:p>
      </dsp:txBody>
      <dsp:txXfrm>
        <a:off x="550032" y="2083044"/>
        <a:ext cx="2673113" cy="610707"/>
      </dsp:txXfrm>
    </dsp:sp>
    <dsp:sp modelId="{AFB3FB22-E371-4B1D-A528-9B6C1A7FA329}">
      <dsp:nvSpPr>
        <dsp:cNvPr id="0" name=""/>
        <dsp:cNvSpPr/>
      </dsp:nvSpPr>
      <dsp:spPr>
        <a:xfrm>
          <a:off x="3611021" y="53122"/>
          <a:ext cx="1116666" cy="1116666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ED719-9430-4DC4-8CAC-A0CAFBF0A4EB}">
      <dsp:nvSpPr>
        <dsp:cNvPr id="0" name=""/>
        <dsp:cNvSpPr/>
      </dsp:nvSpPr>
      <dsp:spPr>
        <a:xfrm>
          <a:off x="3624953" y="1470804"/>
          <a:ext cx="1567276" cy="478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900" kern="1200" dirty="0"/>
            <a:t>Logistics</a:t>
          </a:r>
        </a:p>
      </dsp:txBody>
      <dsp:txXfrm>
        <a:off x="3624953" y="1470804"/>
        <a:ext cx="1567276" cy="478571"/>
      </dsp:txXfrm>
    </dsp:sp>
    <dsp:sp modelId="{E1FB8F9C-5189-40DC-98DA-446A14628808}">
      <dsp:nvSpPr>
        <dsp:cNvPr id="0" name=""/>
        <dsp:cNvSpPr/>
      </dsp:nvSpPr>
      <dsp:spPr>
        <a:xfrm>
          <a:off x="3546811" y="2000708"/>
          <a:ext cx="3190475" cy="6107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Staffing: </a:t>
          </a:r>
          <a:r>
            <a:rPr lang="en-US" sz="1700" kern="1200" dirty="0"/>
            <a:t>50 volunteers, 20 security personnel, 10 event managers.</a:t>
          </a:r>
        </a:p>
        <a:p>
          <a:pPr marL="0" lvl="0" indent="0" algn="just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Resources: </a:t>
          </a:r>
          <a:r>
            <a:rPr lang="en-US" sz="1700" kern="1200" dirty="0"/>
            <a:t>Portable stages, LED screens, seating.</a:t>
          </a:r>
        </a:p>
      </dsp:txBody>
      <dsp:txXfrm>
        <a:off x="3546811" y="2000708"/>
        <a:ext cx="3190475" cy="610707"/>
      </dsp:txXfrm>
    </dsp:sp>
    <dsp:sp modelId="{D9A070F9-8023-44CC-8854-F1A1BDB88CEA}">
      <dsp:nvSpPr>
        <dsp:cNvPr id="0" name=""/>
        <dsp:cNvSpPr/>
      </dsp:nvSpPr>
      <dsp:spPr>
        <a:xfrm>
          <a:off x="7490120" y="0"/>
          <a:ext cx="1116666" cy="1116666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7D679-1BEA-4E30-A3A7-9BFBA6F1F7E5}">
      <dsp:nvSpPr>
        <dsp:cNvPr id="0" name=""/>
        <dsp:cNvSpPr/>
      </dsp:nvSpPr>
      <dsp:spPr>
        <a:xfrm>
          <a:off x="7465576" y="1470804"/>
          <a:ext cx="3190475" cy="478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900" kern="1200" dirty="0"/>
            <a:t>Risk Mitigation</a:t>
          </a:r>
        </a:p>
      </dsp:txBody>
      <dsp:txXfrm>
        <a:off x="7465576" y="1470804"/>
        <a:ext cx="3190475" cy="478571"/>
      </dsp:txXfrm>
    </dsp:sp>
    <dsp:sp modelId="{D893A701-F6B0-42CE-9D6C-9E82DB5FF87C}">
      <dsp:nvSpPr>
        <dsp:cNvPr id="0" name=""/>
        <dsp:cNvSpPr/>
      </dsp:nvSpPr>
      <dsp:spPr>
        <a:xfrm>
          <a:off x="7435299" y="2083044"/>
          <a:ext cx="3786838" cy="6107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Emergency protocols: </a:t>
          </a:r>
          <a:r>
            <a:rPr lang="en-US" sz="1700" kern="1200" dirty="0"/>
            <a:t>On-site medical team, evacuation routes.</a:t>
          </a:r>
        </a:p>
        <a:p>
          <a:pPr marL="0" lvl="0" indent="0" algn="just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Weather contingency: </a:t>
          </a:r>
          <a:r>
            <a:rPr lang="en-US" sz="1700" kern="1200" dirty="0"/>
            <a:t>Pre-booked indoor venues.</a:t>
          </a:r>
        </a:p>
        <a:p>
          <a:pPr marL="0" lvl="0" indent="0" algn="just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Crowd control: </a:t>
          </a:r>
          <a:r>
            <a:rPr lang="en-US" sz="1700" kern="1200" dirty="0"/>
            <a:t>RFID wristbands for contactless entry and real-time attendance tracking (Getz and Page, 2019).</a:t>
          </a:r>
        </a:p>
      </dsp:txBody>
      <dsp:txXfrm>
        <a:off x="7435299" y="2083044"/>
        <a:ext cx="3786838" cy="6107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D062A0-6CBD-43E7-A4EA-6A00714EC537}">
      <dsp:nvSpPr>
        <dsp:cNvPr id="0" name=""/>
        <dsp:cNvSpPr/>
      </dsp:nvSpPr>
      <dsp:spPr>
        <a:xfrm>
          <a:off x="0" y="2834042"/>
          <a:ext cx="5651953" cy="9301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Day 3</a:t>
          </a:r>
        </a:p>
      </dsp:txBody>
      <dsp:txXfrm>
        <a:off x="0" y="2834042"/>
        <a:ext cx="5651953" cy="502305"/>
      </dsp:txXfrm>
    </dsp:sp>
    <dsp:sp modelId="{35492CBC-A174-494F-86D4-BA207C702A79}">
      <dsp:nvSpPr>
        <dsp:cNvPr id="0" name=""/>
        <dsp:cNvSpPr/>
      </dsp:nvSpPr>
      <dsp:spPr>
        <a:xfrm>
          <a:off x="0" y="3317744"/>
          <a:ext cx="5651953" cy="42789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Folk dance troupes, interactive art installations.</a:t>
          </a:r>
        </a:p>
      </dsp:txBody>
      <dsp:txXfrm>
        <a:off x="0" y="3317744"/>
        <a:ext cx="5651953" cy="427890"/>
      </dsp:txXfrm>
    </dsp:sp>
    <dsp:sp modelId="{F2640EB5-DD57-4632-BB09-9CC3885FC5CB}">
      <dsp:nvSpPr>
        <dsp:cNvPr id="0" name=""/>
        <dsp:cNvSpPr/>
      </dsp:nvSpPr>
      <dsp:spPr>
        <a:xfrm rot="10800000">
          <a:off x="0" y="1417353"/>
          <a:ext cx="5651953" cy="1430641"/>
        </a:xfrm>
        <a:prstGeom prst="upArrowCallout">
          <a:avLst/>
        </a:prstGeom>
        <a:solidFill>
          <a:schemeClr val="accent5">
            <a:hueOff val="-3770740"/>
            <a:satOff val="0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Day 2</a:t>
          </a:r>
        </a:p>
      </dsp:txBody>
      <dsp:txXfrm rot="-10800000">
        <a:off x="0" y="1417353"/>
        <a:ext cx="5651953" cy="502155"/>
      </dsp:txXfrm>
    </dsp:sp>
    <dsp:sp modelId="{CA888160-7849-48CC-9838-39A9A5B99105}">
      <dsp:nvSpPr>
        <dsp:cNvPr id="0" name=""/>
        <dsp:cNvSpPr/>
      </dsp:nvSpPr>
      <dsp:spPr>
        <a:xfrm>
          <a:off x="0" y="1919509"/>
          <a:ext cx="5651953" cy="427761"/>
        </a:xfrm>
        <a:prstGeom prst="rect">
          <a:avLst/>
        </a:prstGeom>
        <a:solidFill>
          <a:schemeClr val="accent5">
            <a:tint val="40000"/>
            <a:alpha val="90000"/>
            <a:hueOff val="-3759087"/>
            <a:satOff val="0"/>
            <a:lumOff val="-2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Bilingual theatre, storytelling workshops.</a:t>
          </a:r>
        </a:p>
      </dsp:txBody>
      <dsp:txXfrm>
        <a:off x="0" y="1919509"/>
        <a:ext cx="5651953" cy="427761"/>
      </dsp:txXfrm>
    </dsp:sp>
    <dsp:sp modelId="{1A9BE419-E3CD-470E-AD45-0EE81A9F286F}">
      <dsp:nvSpPr>
        <dsp:cNvPr id="0" name=""/>
        <dsp:cNvSpPr/>
      </dsp:nvSpPr>
      <dsp:spPr>
        <a:xfrm rot="10800000">
          <a:off x="0" y="665"/>
          <a:ext cx="5651953" cy="1430641"/>
        </a:xfrm>
        <a:prstGeom prst="upArrowCallou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Day 1</a:t>
          </a:r>
        </a:p>
      </dsp:txBody>
      <dsp:txXfrm rot="-10800000">
        <a:off x="0" y="665"/>
        <a:ext cx="5651953" cy="502155"/>
      </dsp:txXfrm>
    </dsp:sp>
    <dsp:sp modelId="{026DC22D-2813-4A2B-B459-77D8D04BD25A}">
      <dsp:nvSpPr>
        <dsp:cNvPr id="0" name=""/>
        <dsp:cNvSpPr/>
      </dsp:nvSpPr>
      <dsp:spPr>
        <a:xfrm>
          <a:off x="0" y="502820"/>
          <a:ext cx="5651953" cy="427761"/>
        </a:xfrm>
        <a:prstGeom prst="rect">
          <a:avLst/>
        </a:prstGeom>
        <a:solidFill>
          <a:schemeClr val="accent5">
            <a:tint val="40000"/>
            <a:alpha val="90000"/>
            <a:hueOff val="-7518173"/>
            <a:satOff val="0"/>
            <a:lumOff val="-4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Traditional harp performances, indie band showcases.</a:t>
          </a:r>
        </a:p>
      </dsp:txBody>
      <dsp:txXfrm>
        <a:off x="0" y="502820"/>
        <a:ext cx="5651953" cy="4277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138219-086E-4777-B185-C163469EE8DD}">
      <dsp:nvSpPr>
        <dsp:cNvPr id="0" name=""/>
        <dsp:cNvSpPr/>
      </dsp:nvSpPr>
      <dsp:spPr>
        <a:xfrm>
          <a:off x="0" y="249923"/>
          <a:ext cx="6245265" cy="2929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702" tIns="312420" rIns="484702" bIns="120904" numCol="1" spcCol="1270" anchor="t" anchorCtr="0">
          <a:noAutofit/>
        </a:bodyPr>
        <a:lstStyle/>
        <a:p>
          <a:pPr marL="171450" lvl="1" indent="-171450" algn="just" defTabSz="7556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Social media campaigns (#HashTag, TikTok challenges) (Shankar et al., 2022)</a:t>
          </a:r>
          <a:endParaRPr lang="en-US" sz="1700" kern="1200" dirty="0"/>
        </a:p>
        <a:p>
          <a:pPr marL="171450" lvl="1" indent="-171450" algn="just" defTabSz="7556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Partnerships with airlines</a:t>
          </a:r>
          <a:endParaRPr lang="en-US" sz="1700" kern="1200" dirty="0"/>
        </a:p>
        <a:p>
          <a:pPr marL="171450" lvl="1" indent="-171450" algn="just" defTabSz="7556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Email newsletters targeting cultural tourism databases</a:t>
          </a:r>
          <a:endParaRPr lang="en-US" sz="1700" kern="1200" dirty="0"/>
        </a:p>
        <a:p>
          <a:pPr marL="171450" lvl="1" indent="-171450" algn="just" defTabSz="7556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Press releases in international travel magazines</a:t>
          </a:r>
          <a:endParaRPr lang="en-US" sz="1700" kern="1200" dirty="0"/>
        </a:p>
      </dsp:txBody>
      <dsp:txXfrm>
        <a:off x="0" y="249923"/>
        <a:ext cx="6245265" cy="2929500"/>
      </dsp:txXfrm>
    </dsp:sp>
    <dsp:sp modelId="{518F12E3-A0CA-4187-B1DB-ADDF13EFAD0F}">
      <dsp:nvSpPr>
        <dsp:cNvPr id="0" name=""/>
        <dsp:cNvSpPr/>
      </dsp:nvSpPr>
      <dsp:spPr>
        <a:xfrm>
          <a:off x="312263" y="28523"/>
          <a:ext cx="4371685" cy="442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239" tIns="0" rIns="165239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Channels</a:t>
          </a:r>
          <a:endParaRPr lang="en-US" sz="2400" b="1" kern="1200"/>
        </a:p>
      </dsp:txBody>
      <dsp:txXfrm>
        <a:off x="333879" y="50139"/>
        <a:ext cx="4328453" cy="399568"/>
      </dsp:txXfrm>
    </dsp:sp>
    <dsp:sp modelId="{2F9CC6E7-588A-467D-A228-261EA1A77DFD}">
      <dsp:nvSpPr>
        <dsp:cNvPr id="0" name=""/>
        <dsp:cNvSpPr/>
      </dsp:nvSpPr>
      <dsp:spPr>
        <a:xfrm>
          <a:off x="0" y="3481823"/>
          <a:ext cx="6245265" cy="2079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702" tIns="312420" rIns="484702" bIns="120904" numCol="1" spcCol="1270" anchor="t" anchorCtr="0">
          <a:noAutofit/>
        </a:bodyPr>
        <a:lstStyle/>
        <a:p>
          <a:pPr marL="171450" lvl="1" indent="-171450" algn="just" defTabSz="7556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Teaser videos featuring Welsh celebrities (Ryan, 2016)</a:t>
          </a:r>
          <a:endParaRPr lang="en-US" sz="1700" kern="1200" dirty="0"/>
        </a:p>
        <a:p>
          <a:pPr marL="171450" lvl="1" indent="-171450" algn="just" defTabSz="7556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Early-bird ticket discounts and merchandise previews (</a:t>
          </a:r>
          <a:r>
            <a:rPr lang="en-GB" sz="1700" kern="1200" dirty="0" err="1"/>
            <a:t>Bowdin</a:t>
          </a:r>
          <a:r>
            <a:rPr lang="en-GB" sz="1700" kern="1200" dirty="0"/>
            <a:t> et al., 2023)</a:t>
          </a:r>
          <a:endParaRPr lang="en-US" sz="1700" kern="1200" dirty="0"/>
        </a:p>
      </dsp:txBody>
      <dsp:txXfrm>
        <a:off x="0" y="3481823"/>
        <a:ext cx="6245265" cy="2079000"/>
      </dsp:txXfrm>
    </dsp:sp>
    <dsp:sp modelId="{2ABCBE80-8F8B-4142-8E91-1A1E4F554518}">
      <dsp:nvSpPr>
        <dsp:cNvPr id="0" name=""/>
        <dsp:cNvSpPr/>
      </dsp:nvSpPr>
      <dsp:spPr>
        <a:xfrm>
          <a:off x="312263" y="3260423"/>
          <a:ext cx="4371685" cy="44280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239" tIns="0" rIns="165239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Pre-Event Hype</a:t>
          </a:r>
          <a:endParaRPr lang="en-US" sz="2400" b="1" kern="1200"/>
        </a:p>
      </dsp:txBody>
      <dsp:txXfrm>
        <a:off x="333879" y="3282039"/>
        <a:ext cx="4328453" cy="3995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C70314-5FD8-438B-9B28-9A13C6FE1953}">
      <dsp:nvSpPr>
        <dsp:cNvPr id="0" name=""/>
        <dsp:cNvSpPr/>
      </dsp:nvSpPr>
      <dsp:spPr>
        <a:xfrm>
          <a:off x="0" y="382653"/>
          <a:ext cx="10261670" cy="1285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420" tIns="354076" rIns="796420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Biodegradable packaging for all food vendors (Jamal and Higham, 2021).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Composting stations across venues.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Reusable utensils to reduce single-use plastics (</a:t>
          </a:r>
          <a:r>
            <a:rPr lang="en-US" sz="1700" kern="1200" dirty="0" err="1"/>
            <a:t>Mowforth</a:t>
          </a:r>
          <a:r>
            <a:rPr lang="en-US" sz="1700" kern="1200" dirty="0"/>
            <a:t> and Munt, 2015).</a:t>
          </a:r>
        </a:p>
      </dsp:txBody>
      <dsp:txXfrm>
        <a:off x="0" y="382653"/>
        <a:ext cx="10261670" cy="1285199"/>
      </dsp:txXfrm>
    </dsp:sp>
    <dsp:sp modelId="{0A7F8578-EDD8-494F-887F-0867219EFEFD}">
      <dsp:nvSpPr>
        <dsp:cNvPr id="0" name=""/>
        <dsp:cNvSpPr/>
      </dsp:nvSpPr>
      <dsp:spPr>
        <a:xfrm>
          <a:off x="513083" y="131733"/>
          <a:ext cx="7183168" cy="501840"/>
        </a:xfrm>
        <a:prstGeom prst="roundRect">
          <a:avLst/>
        </a:prstGeom>
        <a:solidFill>
          <a:srgbClr val="00B050"/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1507" tIns="0" rIns="27150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Zero Waste</a:t>
          </a:r>
        </a:p>
      </dsp:txBody>
      <dsp:txXfrm>
        <a:off x="537581" y="156231"/>
        <a:ext cx="7134172" cy="452844"/>
      </dsp:txXfrm>
    </dsp:sp>
    <dsp:sp modelId="{04DF6806-F969-41A2-987A-95B7135F0D7E}">
      <dsp:nvSpPr>
        <dsp:cNvPr id="0" name=""/>
        <dsp:cNvSpPr/>
      </dsp:nvSpPr>
      <dsp:spPr>
        <a:xfrm>
          <a:off x="0" y="2010573"/>
          <a:ext cx="10261670" cy="722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6056297"/>
              <a:satOff val="0"/>
              <a:lumOff val="-19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420" tIns="354076" rIns="796420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Free shuttle buses from Cardiff Central, bike rental partnerships.</a:t>
          </a:r>
        </a:p>
      </dsp:txBody>
      <dsp:txXfrm>
        <a:off x="0" y="2010573"/>
        <a:ext cx="10261670" cy="722924"/>
      </dsp:txXfrm>
    </dsp:sp>
    <dsp:sp modelId="{F4ED40E2-242A-4875-9D43-C50798A52087}">
      <dsp:nvSpPr>
        <dsp:cNvPr id="0" name=""/>
        <dsp:cNvSpPr/>
      </dsp:nvSpPr>
      <dsp:spPr>
        <a:xfrm>
          <a:off x="513083" y="1759653"/>
          <a:ext cx="7183168" cy="50184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1507" tIns="0" rIns="27150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Transport</a:t>
          </a:r>
        </a:p>
      </dsp:txBody>
      <dsp:txXfrm>
        <a:off x="537581" y="1784151"/>
        <a:ext cx="7134172" cy="452844"/>
      </dsp:txXfrm>
    </dsp:sp>
    <dsp:sp modelId="{228A4BF9-2D66-43E7-A6D0-649C9E9798B1}">
      <dsp:nvSpPr>
        <dsp:cNvPr id="0" name=""/>
        <dsp:cNvSpPr/>
      </dsp:nvSpPr>
      <dsp:spPr>
        <a:xfrm>
          <a:off x="0" y="3076218"/>
          <a:ext cx="10261670" cy="722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12112594"/>
              <a:satOff val="0"/>
              <a:lumOff val="-39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420" tIns="354076" rIns="796420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Solar-powered stages and LED lighting.</a:t>
          </a:r>
        </a:p>
      </dsp:txBody>
      <dsp:txXfrm>
        <a:off x="0" y="3076218"/>
        <a:ext cx="10261670" cy="722924"/>
      </dsp:txXfrm>
    </dsp:sp>
    <dsp:sp modelId="{3B1DAF3A-C577-4E8F-BBD1-577B080E10F6}">
      <dsp:nvSpPr>
        <dsp:cNvPr id="0" name=""/>
        <dsp:cNvSpPr/>
      </dsp:nvSpPr>
      <dsp:spPr>
        <a:xfrm>
          <a:off x="513083" y="2825298"/>
          <a:ext cx="7183168" cy="501840"/>
        </a:xfrm>
        <a:prstGeom prst="roundRect">
          <a:avLst/>
        </a:prstGeom>
        <a:solidFill>
          <a:srgbClr val="FFC000"/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1507" tIns="0" rIns="27150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Energy</a:t>
          </a:r>
        </a:p>
      </dsp:txBody>
      <dsp:txXfrm>
        <a:off x="537581" y="2849796"/>
        <a:ext cx="7134172" cy="452844"/>
      </dsp:txXfrm>
    </dsp:sp>
    <dsp:sp modelId="{9E930A80-D170-49A2-97D8-ADE6FBE92C1F}">
      <dsp:nvSpPr>
        <dsp:cNvPr id="0" name=""/>
        <dsp:cNvSpPr/>
      </dsp:nvSpPr>
      <dsp:spPr>
        <a:xfrm>
          <a:off x="0" y="4141863"/>
          <a:ext cx="10261670" cy="722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18168891"/>
              <a:satOff val="0"/>
              <a:lumOff val="-5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420" tIns="354076" rIns="796420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Catering from Welsh suppliers.</a:t>
          </a:r>
        </a:p>
      </dsp:txBody>
      <dsp:txXfrm>
        <a:off x="0" y="4141863"/>
        <a:ext cx="10261670" cy="722924"/>
      </dsp:txXfrm>
    </dsp:sp>
    <dsp:sp modelId="{0E326574-A531-41F2-9702-E3DF5915DCC2}">
      <dsp:nvSpPr>
        <dsp:cNvPr id="0" name=""/>
        <dsp:cNvSpPr/>
      </dsp:nvSpPr>
      <dsp:spPr>
        <a:xfrm>
          <a:off x="513083" y="3890943"/>
          <a:ext cx="7183168" cy="501840"/>
        </a:xfrm>
        <a:prstGeom prst="roundRect">
          <a:avLst/>
        </a:prstGeom>
        <a:solidFill>
          <a:srgbClr val="92D050"/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1507" tIns="0" rIns="27150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Local Sourcing</a:t>
          </a:r>
        </a:p>
      </dsp:txBody>
      <dsp:txXfrm>
        <a:off x="537581" y="3915441"/>
        <a:ext cx="7134172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B1857-7F2F-4FA5-AC91-CA6CB406E5ED}" type="datetimeFigureOut">
              <a:rPr lang="en-US" smtClean="0"/>
              <a:t>5/21/25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1AFB1-1A0D-4465-9C69-5C319B14D7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27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20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8759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031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933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3026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507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6768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9675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7815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6476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3419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181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F3A8F-B976-406D-827A-8714EFF803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3159" y="1348536"/>
            <a:ext cx="4076458" cy="3654827"/>
          </a:xfrm>
        </p:spPr>
        <p:txBody>
          <a:bodyPr anchor="b">
            <a:normAutofit/>
          </a:bodyPr>
          <a:lstStyle>
            <a:lvl1pPr algn="r">
              <a:def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A4851079-28FC-41AF-8373-BD8382DEDA0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3159" y="5170453"/>
            <a:ext cx="4076458" cy="990197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 dirty="0">
                <a:solidFill>
                  <a:schemeClr val="bg1"/>
                </a:solidFill>
                <a:cs typeface="Calibri"/>
              </a:rPr>
              <a:t>Click to edit master text style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D6C3907-3C68-4C02-98EE-B36817B3763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7025" y="0"/>
            <a:ext cx="6734974" cy="6858001"/>
          </a:xfrm>
          <a:custGeom>
            <a:avLst/>
            <a:gdLst>
              <a:gd name="connsiteX0" fmla="*/ 1 w 6734974"/>
              <a:gd name="connsiteY0" fmla="*/ 6292661 h 6858001"/>
              <a:gd name="connsiteX1" fmla="*/ 6734974 w 6734974"/>
              <a:gd name="connsiteY1" fmla="*/ 6292661 h 6858001"/>
              <a:gd name="connsiteX2" fmla="*/ 6734974 w 6734974"/>
              <a:gd name="connsiteY2" fmla="*/ 6858001 h 6858001"/>
              <a:gd name="connsiteX3" fmla="*/ 1 w 6734974"/>
              <a:gd name="connsiteY3" fmla="*/ 6858001 h 6858001"/>
              <a:gd name="connsiteX4" fmla="*/ 0 w 6734974"/>
              <a:gd name="connsiteY4" fmla="*/ 0 h 6858001"/>
              <a:gd name="connsiteX5" fmla="*/ 6734973 w 6734974"/>
              <a:gd name="connsiteY5" fmla="*/ 0 h 6858001"/>
              <a:gd name="connsiteX6" fmla="*/ 6734973 w 6734974"/>
              <a:gd name="connsiteY6" fmla="*/ 6256019 h 6858001"/>
              <a:gd name="connsiteX7" fmla="*/ 0 w 6734974"/>
              <a:gd name="connsiteY7" fmla="*/ 6256019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734974" h="6858001">
                <a:moveTo>
                  <a:pt x="1" y="6292661"/>
                </a:moveTo>
                <a:lnTo>
                  <a:pt x="6734974" y="6292661"/>
                </a:lnTo>
                <a:lnTo>
                  <a:pt x="6734974" y="6858001"/>
                </a:lnTo>
                <a:lnTo>
                  <a:pt x="1" y="6858001"/>
                </a:lnTo>
                <a:close/>
                <a:moveTo>
                  <a:pt x="0" y="0"/>
                </a:moveTo>
                <a:lnTo>
                  <a:pt x="6734973" y="0"/>
                </a:lnTo>
                <a:lnTo>
                  <a:pt x="6734973" y="6256019"/>
                </a:lnTo>
                <a:lnTo>
                  <a:pt x="0" y="62560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984E7FD-271C-4B10-826F-A323C479D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793159" y="6274339"/>
            <a:ext cx="1139884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049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AFE17E6-924C-47EE-8164-2CD1687C7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572DC8-7C70-4BE2-9DB2-CFABD37F8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252743"/>
            <a:ext cx="4434721" cy="1965163"/>
          </a:xfrm>
        </p:spPr>
        <p:txBody>
          <a:bodyPr anchor="b">
            <a:normAutofit/>
          </a:bodyPr>
          <a:lstStyle>
            <a:lvl1pPr>
              <a:def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A9682C5-2804-43F9-B365-D5F853CEB3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52550" y="539750"/>
            <a:ext cx="4281488" cy="2468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1E5E2300-A2FB-4449-8855-6D21495825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4050" y="3835400"/>
            <a:ext cx="4281488" cy="2468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>
            <a:lvl1pPr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C96BE-A34E-471B-A916-071966BC699C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5785751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3040EA-B3B8-4EB9-BC7F-EB3DFF9597D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182D71-9E0A-4793-BA54-BEAEB7A3683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46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E48A8E28-7873-4AFA-A619-0E497E018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92268" y="536567"/>
            <a:ext cx="5784867" cy="5784867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340" y="2446418"/>
            <a:ext cx="4434721" cy="1965163"/>
          </a:xfrm>
        </p:spPr>
        <p:txBody>
          <a:bodyPr anchor="ctr">
            <a:normAutofit/>
          </a:bodyPr>
          <a:lstStyle>
            <a:lvl1pPr algn="ctr">
              <a:defRPr lang="en-US" sz="4500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536567"/>
            <a:ext cx="4518504" cy="5784867"/>
          </a:xfrm>
        </p:spPr>
        <p:txBody>
          <a:bodyPr anchor="ctr">
            <a:normAutofit/>
          </a:bodyPr>
          <a:lstStyle>
            <a:lvl1pPr marL="0" indent="0">
              <a:lnSpc>
                <a:spcPts val="2500"/>
              </a:lnSpc>
              <a:buNone/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sp>
        <p:nvSpPr>
          <p:cNvPr id="4" name="Graphic 13">
            <a:extLst>
              <a:ext uri="{FF2B5EF4-FFF2-40B4-BE49-F238E27FC236}">
                <a16:creationId xmlns:a16="http://schemas.microsoft.com/office/drawing/2014/main" id="{5EB0124E-1A8A-4EB1-A9CF-E273590B6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09945" y="351421"/>
            <a:ext cx="198609" cy="198609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2">
            <a:extLst>
              <a:ext uri="{FF2B5EF4-FFF2-40B4-BE49-F238E27FC236}">
                <a16:creationId xmlns:a16="http://schemas.microsoft.com/office/drawing/2014/main" id="{44654EA2-A648-4219-B093-1C05AE96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425883" y="5732852"/>
            <a:ext cx="130186" cy="130186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81C0EC89-A66C-4027-8FF0-F7605B506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223" y="1072473"/>
            <a:ext cx="182432" cy="182432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411FC072-5A30-4F87-8D5F-B58BC2023A98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5785751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A406C42C-BE3A-4833-B0B7-357CE8FB62C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4E6E8B18-45E0-4925-8E5D-41F418C91ED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333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F236E68-2CF8-44ED-939D-0302808CE8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8370" cy="6858000"/>
          </a:xfrm>
          <a:custGeom>
            <a:avLst/>
            <a:gdLst>
              <a:gd name="connsiteX0" fmla="*/ 0 w 12188370"/>
              <a:gd name="connsiteY0" fmla="*/ 0 h 6858000"/>
              <a:gd name="connsiteX1" fmla="*/ 12188370 w 12188370"/>
              <a:gd name="connsiteY1" fmla="*/ 0 h 6858000"/>
              <a:gd name="connsiteX2" fmla="*/ 12188370 w 12188370"/>
              <a:gd name="connsiteY2" fmla="*/ 6858000 h 6858000"/>
              <a:gd name="connsiteX3" fmla="*/ 0 w 12188370"/>
              <a:gd name="connsiteY3" fmla="*/ 6858000 h 6858000"/>
              <a:gd name="connsiteX4" fmla="*/ 0 w 12188370"/>
              <a:gd name="connsiteY4" fmla="*/ 843875 h 6858000"/>
              <a:gd name="connsiteX5" fmla="*/ 8473201 w 12188370"/>
              <a:gd name="connsiteY5" fmla="*/ 843875 h 6858000"/>
              <a:gd name="connsiteX6" fmla="*/ 8473201 w 12188370"/>
              <a:gd name="connsiteY6" fmla="*/ 816443 h 6858000"/>
              <a:gd name="connsiteX7" fmla="*/ 0 w 12188370"/>
              <a:gd name="connsiteY7" fmla="*/ 8164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370" h="6858000">
                <a:moveTo>
                  <a:pt x="0" y="0"/>
                </a:moveTo>
                <a:lnTo>
                  <a:pt x="12188370" y="0"/>
                </a:lnTo>
                <a:lnTo>
                  <a:pt x="12188370" y="6858000"/>
                </a:lnTo>
                <a:lnTo>
                  <a:pt x="0" y="6858000"/>
                </a:lnTo>
                <a:lnTo>
                  <a:pt x="0" y="843875"/>
                </a:lnTo>
                <a:lnTo>
                  <a:pt x="8473201" y="843875"/>
                </a:lnTo>
                <a:lnTo>
                  <a:pt x="8473201" y="816443"/>
                </a:lnTo>
                <a:lnTo>
                  <a:pt x="0" y="81644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F3A8F-B976-406D-827A-8714EFF803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56275" y="2276439"/>
            <a:ext cx="9679448" cy="2868439"/>
          </a:xfrm>
        </p:spPr>
        <p:txBody>
          <a:bodyPr anchor="b">
            <a:noAutofit/>
          </a:bodyPr>
          <a:lstStyle>
            <a:lvl1pPr algn="l">
              <a:defRPr lang="en-US" sz="7200" b="1" kern="1200" cap="all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1D9E9B9-E0A7-4C75-946E-BBAEBCC2CA6A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1256275" y="5098254"/>
            <a:ext cx="9679449" cy="750259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Click to edit Master text styles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C6873F-B921-4626-97A7-FD8E9398E4E7}"/>
              </a:ext>
            </a:extLst>
          </p:cNvPr>
          <p:cNvCxnSpPr>
            <a:cxnSpLocks/>
          </p:cNvCxnSpPr>
          <p:nvPr userDrawn="1"/>
        </p:nvCxnSpPr>
        <p:spPr>
          <a:xfrm flipH="1">
            <a:off x="-10886" y="821523"/>
            <a:ext cx="8473201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Graphic 13">
            <a:extLst>
              <a:ext uri="{FF2B5EF4-FFF2-40B4-BE49-F238E27FC236}">
                <a16:creationId xmlns:a16="http://schemas.microsoft.com/office/drawing/2014/main" id="{275D0799-1240-4A8C-98BF-96679D262568}"/>
              </a:ext>
            </a:extLst>
          </p:cNvPr>
          <p:cNvSpPr/>
          <p:nvPr userDrawn="1"/>
        </p:nvSpPr>
        <p:spPr>
          <a:xfrm>
            <a:off x="544954" y="2865643"/>
            <a:ext cx="146329" cy="157937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Graphic 12">
            <a:extLst>
              <a:ext uri="{FF2B5EF4-FFF2-40B4-BE49-F238E27FC236}">
                <a16:creationId xmlns:a16="http://schemas.microsoft.com/office/drawing/2014/main" id="{3F7A1898-37E9-4DF7-9E1E-A5D41681C6D9}"/>
              </a:ext>
            </a:extLst>
          </p:cNvPr>
          <p:cNvSpPr/>
          <p:nvPr userDrawn="1"/>
        </p:nvSpPr>
        <p:spPr>
          <a:xfrm>
            <a:off x="903734" y="3094942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DA49FC99-340D-4901-98CD-6C4D1941C969}"/>
              </a:ext>
            </a:extLst>
          </p:cNvPr>
          <p:cNvSpPr/>
          <p:nvPr userDrawn="1"/>
        </p:nvSpPr>
        <p:spPr>
          <a:xfrm>
            <a:off x="532920" y="3619230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67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,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395" y="1825625"/>
            <a:ext cx="1006940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254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67D4E1F-D8DD-4ED2-8901-A47E93089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252743"/>
            <a:ext cx="4434721" cy="4820000"/>
          </a:xfrm>
        </p:spPr>
        <p:txBody>
          <a:bodyPr anchor="b">
            <a:normAutofit/>
          </a:bodyPr>
          <a:lstStyle>
            <a:lvl1pPr>
              <a:def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A9682C5-2804-43F9-B365-D5F853CEB3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73301" y="299507"/>
            <a:ext cx="5221620" cy="625898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E19B6EE4-4480-4732-A518-32AAC2EC081A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  <a:endParaRPr 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5377543"/>
            <a:ext cx="4434721" cy="978806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F28DA37-6556-4F96-9D80-0B084FB282B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928D1E0-21A1-4EC2-B776-3F8703D3A0E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109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1B15A-5639-4D83-9CDE-B6FC231C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24" y="346498"/>
            <a:ext cx="8117654" cy="1325563"/>
          </a:xfrm>
        </p:spPr>
        <p:txBody>
          <a:bodyPr>
            <a:normAutofit/>
          </a:bodyPr>
          <a:lstStyle>
            <a:lvl1pPr>
              <a:defRPr sz="54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AAB6B174-300F-4F50-A575-00A13C16358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9438" y="2006600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74E96A81-148E-486F-BEFA-3D3FDB0B412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4908" y="2006380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17F02522-1BD4-4AC9-BBCB-05010ECC0A8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410378" y="2015722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E961DC1B-263A-48A8-89E6-541AC356E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7276" y="2006379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7">
            <a:extLst>
              <a:ext uri="{FF2B5EF4-FFF2-40B4-BE49-F238E27FC236}">
                <a16:creationId xmlns:a16="http://schemas.microsoft.com/office/drawing/2014/main" id="{2C4443B1-A455-4AF9-BE87-A07EA91F850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8724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Text Placeholder 27">
            <a:extLst>
              <a:ext uri="{FF2B5EF4-FFF2-40B4-BE49-F238E27FC236}">
                <a16:creationId xmlns:a16="http://schemas.microsoft.com/office/drawing/2014/main" id="{EEC7D0BC-E2A5-4FBE-A334-D9FF80B0DD3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8724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7">
            <a:extLst>
              <a:ext uri="{FF2B5EF4-FFF2-40B4-BE49-F238E27FC236}">
                <a16:creationId xmlns:a16="http://schemas.microsoft.com/office/drawing/2014/main" id="{0CC80C9C-897F-4C36-8150-427548D8FF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94908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4" name="Text Placeholder 27">
            <a:extLst>
              <a:ext uri="{FF2B5EF4-FFF2-40B4-BE49-F238E27FC236}">
                <a16:creationId xmlns:a16="http://schemas.microsoft.com/office/drawing/2014/main" id="{A621D1DC-4C76-4E2F-A56F-7D7C193776A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494908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7">
            <a:extLst>
              <a:ext uri="{FF2B5EF4-FFF2-40B4-BE49-F238E27FC236}">
                <a16:creationId xmlns:a16="http://schemas.microsoft.com/office/drawing/2014/main" id="{2DF3BDDA-6F5B-42F5-B623-12E87B19908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0378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6" name="Text Placeholder 27">
            <a:extLst>
              <a:ext uri="{FF2B5EF4-FFF2-40B4-BE49-F238E27FC236}">
                <a16:creationId xmlns:a16="http://schemas.microsoft.com/office/drawing/2014/main" id="{332AD10F-DEDB-4199-BAF1-536999434B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410378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28F12227-FF8F-4C6B-910E-91A315DC22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25847" y="5017734"/>
            <a:ext cx="2285999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8C71F03-1105-4059-948E-EE58B5878A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325847" y="5352052"/>
            <a:ext cx="2285999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ED29C9-824B-4147-81C3-28968F4647D1}"/>
              </a:ext>
            </a:extLst>
          </p:cNvPr>
          <p:cNvSpPr>
            <a:spLocks noGrp="1"/>
          </p:cNvSpPr>
          <p:nvPr>
            <p:ph type="dt" sz="half" idx="25"/>
          </p:nvPr>
        </p:nvSpPr>
        <p:spPr>
          <a:xfrm>
            <a:off x="661988" y="613391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238C45-011A-48F8-A346-A07B1E830B47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8505757" y="845343"/>
            <a:ext cx="3633923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3C46EB-807F-48CF-988B-E006AEC9992C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16041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703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tent 2 column (comparison slide)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5">
            <a:extLst>
              <a:ext uri="{FF2B5EF4-FFF2-40B4-BE49-F238E27FC236}">
                <a16:creationId xmlns:a16="http://schemas.microsoft.com/office/drawing/2014/main" id="{AF89E921-750A-4005-BEC2-04B9514B2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3B378915-E570-47AE-8F85-FB8ED4A6C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4">
            <a:extLst>
              <a:ext uri="{FF2B5EF4-FFF2-40B4-BE49-F238E27FC236}">
                <a16:creationId xmlns:a16="http://schemas.microsoft.com/office/drawing/2014/main" id="{3AF1E926-D68F-4DC8-9F6D-C2C1576F9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667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8220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3282206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6815" y="1681163"/>
            <a:ext cx="329837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46815" y="2505075"/>
            <a:ext cx="3298370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EF0B73B7-7EF9-4436-8B85-AC6CB551C0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53841" y="1681163"/>
            <a:ext cx="329837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012A1950-E837-4678-94B1-FA24467145A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53841" y="2505075"/>
            <a:ext cx="3298370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C425DB15-1B5A-4780-98B4-C0921A42F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96A2980-FE4D-41BC-9B3F-DEC465C64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Graphic 14">
            <a:extLst>
              <a:ext uri="{FF2B5EF4-FFF2-40B4-BE49-F238E27FC236}">
                <a16:creationId xmlns:a16="http://schemas.microsoft.com/office/drawing/2014/main" id="{2BBEE260-2DCA-4E68-9719-2D94DA793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866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95D367-78A2-47F5-B8D8-808AF3A34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11">
            <a:extLst>
              <a:ext uri="{FF2B5EF4-FFF2-40B4-BE49-F238E27FC236}">
                <a16:creationId xmlns:a16="http://schemas.microsoft.com/office/drawing/2014/main" id="{6109EF88-13AD-41C1-97AF-8C2772981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0">
            <a:extLst>
              <a:ext uri="{FF2B5EF4-FFF2-40B4-BE49-F238E27FC236}">
                <a16:creationId xmlns:a16="http://schemas.microsoft.com/office/drawing/2014/main" id="{45E9990E-4826-4D59-9C78-9A4A6CA11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2C717-2A7A-4268-8EAA-2647EC667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9031"/>
            <a:ext cx="4984628" cy="1491339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FC668B-6914-4B3A-B7DF-20E1580B17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2814530"/>
            <a:ext cx="4984628" cy="3359258"/>
          </a:xfrm>
        </p:spPr>
        <p:txBody>
          <a:bodyPr>
            <a:normAutofit/>
          </a:bodyPr>
          <a:lstStyle>
            <a:lvl1pPr marL="0" indent="0">
              <a:buNone/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7407AA4-CC80-45E8-B78C-F0CF175638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4666" y="1678220"/>
            <a:ext cx="4267645" cy="4267645"/>
          </a:xfrm>
          <a:custGeom>
            <a:avLst/>
            <a:gdLst>
              <a:gd name="connsiteX0" fmla="*/ 2133823 w 4267645"/>
              <a:gd name="connsiteY0" fmla="*/ 0 h 4267645"/>
              <a:gd name="connsiteX1" fmla="*/ 4267645 w 4267645"/>
              <a:gd name="connsiteY1" fmla="*/ 2133823 h 4267645"/>
              <a:gd name="connsiteX2" fmla="*/ 2133823 w 4267645"/>
              <a:gd name="connsiteY2" fmla="*/ 4267645 h 4267645"/>
              <a:gd name="connsiteX3" fmla="*/ 0 w 4267645"/>
              <a:gd name="connsiteY3" fmla="*/ 2133823 h 4267645"/>
              <a:gd name="connsiteX4" fmla="*/ 2133823 w 4267645"/>
              <a:gd name="connsiteY4" fmla="*/ 0 h 4267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67645" h="4267645">
                <a:moveTo>
                  <a:pt x="2133823" y="0"/>
                </a:moveTo>
                <a:cubicBezTo>
                  <a:pt x="3312299" y="0"/>
                  <a:pt x="4267645" y="955346"/>
                  <a:pt x="4267645" y="2133823"/>
                </a:cubicBezTo>
                <a:cubicBezTo>
                  <a:pt x="4267645" y="3312300"/>
                  <a:pt x="3312299" y="4267645"/>
                  <a:pt x="2133823" y="4267645"/>
                </a:cubicBezTo>
                <a:cubicBezTo>
                  <a:pt x="955346" y="4267645"/>
                  <a:pt x="0" y="3312300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58C582-BD9C-49F9-8097-36611CFF164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4EACB3-0A23-4032-B5B1-266A253C2C8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962190" y="623907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C0B42-8B5D-47B8-8E1E-5BAA45A8478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61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6CDB3-CB80-4B55-AA7A-C57DCAC8B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4908" y="894110"/>
            <a:ext cx="5181735" cy="2534890"/>
          </a:xfrm>
        </p:spPr>
        <p:txBody>
          <a:bodyPr anchor="b">
            <a:noAutofit/>
          </a:bodyPr>
          <a:lstStyle>
            <a:lvl1pPr>
              <a:defRPr lang="en-US" sz="5400" b="1" kern="1200" spc="400" baseline="0" dirty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EFD46DF2-E81B-4E77-B06D-F09DC5853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D044CC36-2EFF-44B0-90A3-986DACB7E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8" name="Graphic 15">
            <a:extLst>
              <a:ext uri="{FF2B5EF4-FFF2-40B4-BE49-F238E27FC236}">
                <a16:creationId xmlns:a16="http://schemas.microsoft.com/office/drawing/2014/main" id="{AAA3D090-A815-4AF9-88CE-94F0B7DD3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498169C0-3B43-43E5-AC66-3B5B27A466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604905" y="3728425"/>
            <a:ext cx="5181735" cy="2534890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7F553A0-E179-4D32-97DB-0F367996796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30003" y="1856226"/>
            <a:ext cx="2040674" cy="2040674"/>
          </a:xfrm>
          <a:custGeom>
            <a:avLst/>
            <a:gdLst>
              <a:gd name="connsiteX0" fmla="*/ 1020337 w 2040674"/>
              <a:gd name="connsiteY0" fmla="*/ 0 h 2040674"/>
              <a:gd name="connsiteX1" fmla="*/ 2040674 w 2040674"/>
              <a:gd name="connsiteY1" fmla="*/ 1020337 h 2040674"/>
              <a:gd name="connsiteX2" fmla="*/ 1020337 w 2040674"/>
              <a:gd name="connsiteY2" fmla="*/ 2040674 h 2040674"/>
              <a:gd name="connsiteX3" fmla="*/ 0 w 2040674"/>
              <a:gd name="connsiteY3" fmla="*/ 1020337 h 2040674"/>
              <a:gd name="connsiteX4" fmla="*/ 1020337 w 2040674"/>
              <a:gd name="connsiteY4" fmla="*/ 0 h 20406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40674" h="2040674">
                <a:moveTo>
                  <a:pt x="1020337" y="0"/>
                </a:moveTo>
                <a:cubicBezTo>
                  <a:pt x="1583854" y="0"/>
                  <a:pt x="2040674" y="456820"/>
                  <a:pt x="2040674" y="1020337"/>
                </a:cubicBezTo>
                <a:cubicBezTo>
                  <a:pt x="2040674" y="1583854"/>
                  <a:pt x="1583854" y="2040674"/>
                  <a:pt x="1020337" y="2040674"/>
                </a:cubicBezTo>
                <a:cubicBezTo>
                  <a:pt x="456820" y="2040674"/>
                  <a:pt x="0" y="1583854"/>
                  <a:pt x="0" y="1020337"/>
                </a:cubicBezTo>
                <a:cubicBezTo>
                  <a:pt x="0" y="456820"/>
                  <a:pt x="456820" y="0"/>
                  <a:pt x="102033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9BD1CE3-05F6-44F6-B6FB-EB60AB96BE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5160" y="0"/>
            <a:ext cx="2866840" cy="2925044"/>
          </a:xfrm>
          <a:custGeom>
            <a:avLst/>
            <a:gdLst>
              <a:gd name="connsiteX0" fmla="*/ 1437601 w 2866840"/>
              <a:gd name="connsiteY0" fmla="*/ 0 h 2925044"/>
              <a:gd name="connsiteX1" fmla="*/ 1488735 w 2866840"/>
              <a:gd name="connsiteY1" fmla="*/ 0 h 2925044"/>
              <a:gd name="connsiteX2" fmla="*/ 1612768 w 2866840"/>
              <a:gd name="connsiteY2" fmla="*/ 6263 h 2925044"/>
              <a:gd name="connsiteX3" fmla="*/ 2860554 w 2866840"/>
              <a:gd name="connsiteY3" fmla="*/ 1026775 h 2925044"/>
              <a:gd name="connsiteX4" fmla="*/ 2866840 w 2866840"/>
              <a:gd name="connsiteY4" fmla="*/ 1051223 h 2925044"/>
              <a:gd name="connsiteX5" fmla="*/ 2866840 w 2866840"/>
              <a:gd name="connsiteY5" fmla="*/ 1872530 h 2925044"/>
              <a:gd name="connsiteX6" fmla="*/ 2860554 w 2866840"/>
              <a:gd name="connsiteY6" fmla="*/ 1896978 h 2925044"/>
              <a:gd name="connsiteX7" fmla="*/ 1463168 w 2866840"/>
              <a:gd name="connsiteY7" fmla="*/ 2925044 h 2925044"/>
              <a:gd name="connsiteX8" fmla="*/ 0 w 2866840"/>
              <a:gd name="connsiteY8" fmla="*/ 1461877 h 2925044"/>
              <a:gd name="connsiteX9" fmla="*/ 1313568 w 2866840"/>
              <a:gd name="connsiteY9" fmla="*/ 6263 h 2925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66840" h="2925044">
                <a:moveTo>
                  <a:pt x="1437601" y="0"/>
                </a:moveTo>
                <a:lnTo>
                  <a:pt x="1488735" y="0"/>
                </a:lnTo>
                <a:lnTo>
                  <a:pt x="1612768" y="6263"/>
                </a:lnTo>
                <a:cubicBezTo>
                  <a:pt x="2203017" y="66206"/>
                  <a:pt x="2689551" y="476982"/>
                  <a:pt x="2860554" y="1026775"/>
                </a:cubicBezTo>
                <a:lnTo>
                  <a:pt x="2866840" y="1051223"/>
                </a:lnTo>
                <a:lnTo>
                  <a:pt x="2866840" y="1872530"/>
                </a:lnTo>
                <a:lnTo>
                  <a:pt x="2860554" y="1896978"/>
                </a:lnTo>
                <a:cubicBezTo>
                  <a:pt x="2675300" y="2492588"/>
                  <a:pt x="2119737" y="2925044"/>
                  <a:pt x="1463168" y="2925044"/>
                </a:cubicBezTo>
                <a:cubicBezTo>
                  <a:pt x="655082" y="2925044"/>
                  <a:pt x="0" y="2269962"/>
                  <a:pt x="0" y="1461877"/>
                </a:cubicBezTo>
                <a:cubicBezTo>
                  <a:pt x="0" y="704296"/>
                  <a:pt x="575756" y="81192"/>
                  <a:pt x="1313568" y="626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86562173-D9DF-4B80-B41C-B2366D8F2CC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65227" y="3267983"/>
            <a:ext cx="3726773" cy="3590017"/>
          </a:xfrm>
          <a:custGeom>
            <a:avLst/>
            <a:gdLst>
              <a:gd name="connsiteX0" fmla="*/ 2272751 w 3726773"/>
              <a:gd name="connsiteY0" fmla="*/ 0 h 3590017"/>
              <a:gd name="connsiteX1" fmla="*/ 3718432 w 3726773"/>
              <a:gd name="connsiteY1" fmla="*/ 518986 h 3590017"/>
              <a:gd name="connsiteX2" fmla="*/ 3726773 w 3726773"/>
              <a:gd name="connsiteY2" fmla="*/ 526567 h 3590017"/>
              <a:gd name="connsiteX3" fmla="*/ 3726773 w 3726773"/>
              <a:gd name="connsiteY3" fmla="*/ 3590017 h 3590017"/>
              <a:gd name="connsiteX4" fmla="*/ 422959 w 3726773"/>
              <a:gd name="connsiteY4" fmla="*/ 3590017 h 3590017"/>
              <a:gd name="connsiteX5" fmla="*/ 388150 w 3726773"/>
              <a:gd name="connsiteY5" fmla="*/ 3543469 h 3590017"/>
              <a:gd name="connsiteX6" fmla="*/ 0 w 3726773"/>
              <a:gd name="connsiteY6" fmla="*/ 2272752 h 3590017"/>
              <a:gd name="connsiteX7" fmla="*/ 2272751 w 3726773"/>
              <a:gd name="connsiteY7" fmla="*/ 0 h 3590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26773" h="3590017">
                <a:moveTo>
                  <a:pt x="2272751" y="0"/>
                </a:moveTo>
                <a:cubicBezTo>
                  <a:pt x="2821903" y="0"/>
                  <a:pt x="3325566" y="194765"/>
                  <a:pt x="3718432" y="518986"/>
                </a:cubicBezTo>
                <a:lnTo>
                  <a:pt x="3726773" y="526567"/>
                </a:lnTo>
                <a:lnTo>
                  <a:pt x="3726773" y="3590017"/>
                </a:lnTo>
                <a:lnTo>
                  <a:pt x="422959" y="3590017"/>
                </a:lnTo>
                <a:lnTo>
                  <a:pt x="388150" y="3543469"/>
                </a:lnTo>
                <a:cubicBezTo>
                  <a:pt x="143093" y="3180735"/>
                  <a:pt x="0" y="2743454"/>
                  <a:pt x="0" y="2272752"/>
                </a:cubicBezTo>
                <a:cubicBezTo>
                  <a:pt x="0" y="1017546"/>
                  <a:pt x="1017546" y="0"/>
                  <a:pt x="227275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2CFE18B2-C456-4DF2-9D4C-6A9017A62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8ABD619-DC62-4FA6-8ABC-122A5C4B4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78A21E-0201-405E-A386-7A39F8F82F4E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1301262" y="21822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96BABF-2A15-48FB-BA27-BC36B637FCC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 rot="16200000">
            <a:off x="-762668" y="4999038"/>
            <a:ext cx="335280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618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53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5" r:id="rId3"/>
    <p:sldLayoutId id="2147483676" r:id="rId4"/>
    <p:sldLayoutId id="2147483660" r:id="rId5"/>
    <p:sldLayoutId id="2147483680" r:id="rId6"/>
    <p:sldLayoutId id="2147483677" r:id="rId7"/>
    <p:sldLayoutId id="2147483665" r:id="rId8"/>
    <p:sldLayoutId id="2147483663" r:id="rId9"/>
    <p:sldLayoutId id="2147483679" r:id="rId10"/>
    <p:sldLayoutId id="2147483681" r:id="rId11"/>
    <p:sldLayoutId id="2147483671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E4F1D-F101-4E88-9698-51D314EF2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09127"/>
            <a:ext cx="12192000" cy="484409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Celebrating </a:t>
            </a:r>
            <a:r>
              <a:rPr lang="en-US" dirty="0" err="1"/>
              <a:t>Croeso</a:t>
            </a:r>
            <a:r>
              <a:rPr lang="en-US" dirty="0"/>
              <a:t>: A Multi-Arts Festival for Visit Wales 2025</a:t>
            </a:r>
            <a:br>
              <a:rPr lang="en-US" sz="2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sz="2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br>
              <a:rPr lang="en-US" sz="2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sz="28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BMIH6007 </a:t>
            </a:r>
            <a:br>
              <a:rPr lang="en-US" sz="2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sz="28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International Meetings Management for the Hotel Industry </a:t>
            </a:r>
            <a:br>
              <a:rPr lang="en-US" sz="2800" dirty="0"/>
            </a:br>
            <a:br>
              <a:rPr lang="en-US" sz="4000" dirty="0"/>
            </a:br>
            <a:br>
              <a:rPr lang="en-US" sz="4000" dirty="0"/>
            </a:br>
            <a:r>
              <a:rPr lang="en-US" sz="3200" dirty="0"/>
              <a:t>Module Lead: Kathryn Flynn</a:t>
            </a:r>
            <a:br>
              <a:rPr lang="en-US" sz="3200" dirty="0"/>
            </a:br>
            <a:r>
              <a:rPr lang="en-US" sz="3200" dirty="0"/>
              <a:t>Student Name: </a:t>
            </a:r>
            <a:r>
              <a:rPr lang="en-US" sz="3200" dirty="0" err="1"/>
              <a:t>Ionelia</a:t>
            </a:r>
            <a:r>
              <a:rPr lang="en-US" sz="3200" dirty="0"/>
              <a:t> Popoiu</a:t>
            </a:r>
            <a:br>
              <a:rPr lang="en-US" sz="3200" dirty="0"/>
            </a:br>
            <a:r>
              <a:rPr lang="en-US" sz="3200" dirty="0"/>
              <a:t>Student ID: 2243056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917632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745218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Contents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0B3E8BD-DB29-76FA-01FB-3AF0ED997C4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90547108"/>
              </p:ext>
            </p:extLst>
          </p:nvPr>
        </p:nvGraphicFramePr>
        <p:xfrm>
          <a:off x="1007739" y="1301426"/>
          <a:ext cx="10515600" cy="503406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1903412">
                  <a:extLst>
                    <a:ext uri="{9D8B030D-6E8A-4147-A177-3AD203B41FA5}">
                      <a16:colId xmlns:a16="http://schemas.microsoft.com/office/drawing/2014/main" val="3817490489"/>
                    </a:ext>
                  </a:extLst>
                </a:gridCol>
                <a:gridCol w="6127843">
                  <a:extLst>
                    <a:ext uri="{9D8B030D-6E8A-4147-A177-3AD203B41FA5}">
                      <a16:colId xmlns:a16="http://schemas.microsoft.com/office/drawing/2014/main" val="533332388"/>
                    </a:ext>
                  </a:extLst>
                </a:gridCol>
                <a:gridCol w="2484345">
                  <a:extLst>
                    <a:ext uri="{9D8B030D-6E8A-4147-A177-3AD203B41FA5}">
                      <a16:colId xmlns:a16="http://schemas.microsoft.com/office/drawing/2014/main" val="3292988006"/>
                    </a:ext>
                  </a:extLst>
                </a:gridCol>
              </a:tblGrid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S/L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Title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803970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Introduction to the Event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1942058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Market Factors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7917188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Operational Factors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229180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Festival Program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97410113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Marketing and Promotion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6148448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Financial Feasibility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6663138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Funding and Partnerships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6438551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Stakeholder Engagement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9579625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Sustainability Plan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14850304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Conclusion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058256"/>
                  </a:ext>
                </a:extLst>
              </a:tr>
              <a:tr h="4195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References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53261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0573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4E3E26E-714B-4B44-A67B-0189BC68D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867" y="911009"/>
            <a:ext cx="6155988" cy="7019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the Event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B6526616-F706-4249-9A7C-EA3985ED975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10895" y="2475616"/>
            <a:ext cx="7081931" cy="4183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Theme: </a:t>
            </a:r>
            <a:r>
              <a:rPr lang="en-US" dirty="0"/>
              <a:t>“Year of </a:t>
            </a:r>
            <a:r>
              <a:rPr lang="en-US" dirty="0" err="1"/>
              <a:t>Croeso</a:t>
            </a:r>
            <a:r>
              <a:rPr lang="en-US" dirty="0"/>
              <a:t> 2025” - Promoting Welsh hospitality, culture, and heritage (Visit Wales, 2025).</a:t>
            </a:r>
          </a:p>
          <a:p>
            <a:pPr indent="-22860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Event Type: </a:t>
            </a:r>
            <a:r>
              <a:rPr lang="en-US" dirty="0"/>
              <a:t>Multi-Arts Festival (music, theatre, dance, visual arts).</a:t>
            </a:r>
          </a:p>
          <a:p>
            <a:pPr indent="-22860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Unique Selling Point: </a:t>
            </a:r>
            <a:r>
              <a:rPr lang="en-US" dirty="0"/>
              <a:t>First-ever festival blending traditional Welsh arts with moder interpretations.</a:t>
            </a:r>
          </a:p>
          <a:p>
            <a:pPr marL="57150" indent="-285750" algn="just"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en-US" dirty="0"/>
              <a:t>Strengthens </a:t>
            </a:r>
            <a:r>
              <a:rPr lang="en-US" dirty="0" err="1"/>
              <a:t>Wales’</a:t>
            </a:r>
            <a:r>
              <a:rPr lang="en-US" dirty="0"/>
              <a:t> global cultural identity, boosts tourism, and fosters community pride (Smith, 2012).</a:t>
            </a:r>
          </a:p>
        </p:txBody>
      </p:sp>
      <p:pic>
        <p:nvPicPr>
          <p:cNvPr id="9" name="Picture 8" descr="A red dragon with a green background&#10;&#10;Description automatically generated">
            <a:extLst>
              <a:ext uri="{FF2B5EF4-FFF2-40B4-BE49-F238E27FC236}">
                <a16:creationId xmlns:a16="http://schemas.microsoft.com/office/drawing/2014/main" id="{CD6B3054-C37D-5E56-489C-49897CDE22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8473" y="2690636"/>
            <a:ext cx="3548404" cy="212904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F0EF22-595B-1E31-ACCA-EB505405E4CA}"/>
              </a:ext>
            </a:extLst>
          </p:cNvPr>
          <p:cNvSpPr txBox="1"/>
          <p:nvPr/>
        </p:nvSpPr>
        <p:spPr>
          <a:xfrm>
            <a:off x="1081091" y="1784137"/>
            <a:ext cx="57415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/>
              <a:t>Celebrating </a:t>
            </a:r>
            <a:r>
              <a:rPr lang="en-GB" sz="2000" b="1" u="sng" dirty="0" err="1"/>
              <a:t>Croeso</a:t>
            </a:r>
            <a:endParaRPr lang="en-GB" sz="2000" b="1" u="sng" dirty="0"/>
          </a:p>
        </p:txBody>
      </p:sp>
    </p:spTree>
    <p:extLst>
      <p:ext uri="{BB962C8B-B14F-4D97-AF65-F5344CB8AC3E}">
        <p14:creationId xmlns:p14="http://schemas.microsoft.com/office/powerpoint/2010/main" val="2287074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7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 Factors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3">
            <a:extLst>
              <a:ext uri="{FF2B5EF4-FFF2-40B4-BE49-F238E27FC236}">
                <a16:creationId xmlns:a16="http://schemas.microsoft.com/office/drawing/2014/main" id="{DB73C715-AB77-A758-D6EF-5F46705D097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65250354"/>
              </p:ext>
            </p:extLst>
          </p:nvPr>
        </p:nvGraphicFramePr>
        <p:xfrm>
          <a:off x="5108535" y="475862"/>
          <a:ext cx="6815987" cy="61842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4766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8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440" y="1027906"/>
            <a:ext cx="3408787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D11F054-1A47-6F23-4A16-E13D846D4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9918283"/>
              </p:ext>
            </p:extLst>
          </p:nvPr>
        </p:nvGraphicFramePr>
        <p:xfrm>
          <a:off x="230630" y="1348167"/>
          <a:ext cx="11730740" cy="5235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1B77DE92-075C-43EC-8CB3-D334B9CF3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3667" y="478478"/>
            <a:ext cx="7161245" cy="10988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Operational Factors</a:t>
            </a:r>
          </a:p>
        </p:txBody>
      </p:sp>
    </p:spTree>
    <p:extLst>
      <p:ext uri="{BB962C8B-B14F-4D97-AF65-F5344CB8AC3E}">
        <p14:creationId xmlns:p14="http://schemas.microsoft.com/office/powerpoint/2010/main" val="2667872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4E3E26E-714B-4B44-A67B-0189BC68D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0749"/>
            <a:ext cx="5243394" cy="18634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Festival Program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6B3054-C37D-5E56-489C-49897CDE22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54" b="1554"/>
          <a:stretch/>
        </p:blipFill>
        <p:spPr>
          <a:xfrm>
            <a:off x="838200" y="3003053"/>
            <a:ext cx="4991620" cy="29949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B6526616-F706-4249-9A7C-EA3985ED975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56131" y="1789751"/>
            <a:ext cx="5651954" cy="816405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dirty="0"/>
              <a:t>The program ensures smooth flow and engagement, which is important for any event (Fox et al., 2014).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EE77C70-5988-C202-DEA1-9FF46C9948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8093762"/>
              </p:ext>
            </p:extLst>
          </p:nvPr>
        </p:nvGraphicFramePr>
        <p:xfrm>
          <a:off x="6356130" y="2850501"/>
          <a:ext cx="5651953" cy="3764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83185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7DE92-075C-43EC-8CB3-D334B9CF3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17003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and Promotion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6" name="Content Placeholder 3">
            <a:extLst>
              <a:ext uri="{FF2B5EF4-FFF2-40B4-BE49-F238E27FC236}">
                <a16:creationId xmlns:a16="http://schemas.microsoft.com/office/drawing/2014/main" id="{D0FA1C0D-6130-390C-F028-64BB408801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404495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4CA77DC-05BC-4485-AD28-B9D9BF3DF37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349" y="3277182"/>
            <a:ext cx="4367777" cy="2275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264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9193"/>
          </a:xfrm>
        </p:spPr>
        <p:txBody>
          <a:bodyPr>
            <a:normAutofit/>
          </a:bodyPr>
          <a:lstStyle/>
          <a:p>
            <a:r>
              <a:rPr lang="en-US" sz="4400" b="1" dirty="0"/>
              <a:t>Financial Feasibility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09A0DA2-E530-420B-ACE1-7D645AE7D0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6781121"/>
              </p:ext>
            </p:extLst>
          </p:nvPr>
        </p:nvGraphicFramePr>
        <p:xfrm>
          <a:off x="838200" y="1912776"/>
          <a:ext cx="10778412" cy="4777271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2694603">
                  <a:extLst>
                    <a:ext uri="{9D8B030D-6E8A-4147-A177-3AD203B41FA5}">
                      <a16:colId xmlns:a16="http://schemas.microsoft.com/office/drawing/2014/main" val="4203886316"/>
                    </a:ext>
                  </a:extLst>
                </a:gridCol>
                <a:gridCol w="2694603">
                  <a:extLst>
                    <a:ext uri="{9D8B030D-6E8A-4147-A177-3AD203B41FA5}">
                      <a16:colId xmlns:a16="http://schemas.microsoft.com/office/drawing/2014/main" val="1368357775"/>
                    </a:ext>
                  </a:extLst>
                </a:gridCol>
                <a:gridCol w="2694603">
                  <a:extLst>
                    <a:ext uri="{9D8B030D-6E8A-4147-A177-3AD203B41FA5}">
                      <a16:colId xmlns:a16="http://schemas.microsoft.com/office/drawing/2014/main" val="538162733"/>
                    </a:ext>
                  </a:extLst>
                </a:gridCol>
                <a:gridCol w="2694603">
                  <a:extLst>
                    <a:ext uri="{9D8B030D-6E8A-4147-A177-3AD203B41FA5}">
                      <a16:colId xmlns:a16="http://schemas.microsoft.com/office/drawing/2014/main" val="2004813969"/>
                    </a:ext>
                  </a:extLst>
                </a:gridCol>
              </a:tblGrid>
              <a:tr h="516614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Costs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Amount (£)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Revenue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Amount (£)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729846"/>
                  </a:ext>
                </a:extLst>
              </a:tr>
              <a:tr h="5166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Venue Hire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30,000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Ticket Sales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5059026"/>
                  </a:ext>
                </a:extLst>
              </a:tr>
              <a:tr h="5166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Artists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40,000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Sponsorships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30,000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4401762"/>
                  </a:ext>
                </a:extLst>
              </a:tr>
              <a:tr h="5166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Catering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Merchandise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3722433"/>
                  </a:ext>
                </a:extLst>
              </a:tr>
              <a:tr h="5166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Lighting/Seating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Grants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20,000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00497281"/>
                  </a:ext>
                </a:extLst>
              </a:tr>
              <a:tr h="5166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Marketing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20,000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7824203"/>
                  </a:ext>
                </a:extLst>
              </a:tr>
              <a:tr h="5166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Contingency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1254784"/>
                  </a:ext>
                </a:extLst>
              </a:tr>
              <a:tr h="516614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Total Costs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130,000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Total Revenue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145,000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315135"/>
                  </a:ext>
                </a:extLst>
              </a:tr>
              <a:tr h="644359">
                <a:tc gridSpan="4"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Net Profit: </a:t>
                      </a:r>
                      <a:r>
                        <a:rPr lang="en-US" dirty="0"/>
                        <a:t>15,000 (11.6% margin)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3175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3175" cap="flat" cmpd="sng" algn="ctr">
                      <a:solidFill>
                        <a:schemeClr val="accent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3175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898877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FD6082C-4B8F-0FA7-2C3D-CE2DAD5D6215}"/>
              </a:ext>
            </a:extLst>
          </p:cNvPr>
          <p:cNvSpPr txBox="1"/>
          <p:nvPr/>
        </p:nvSpPr>
        <p:spPr>
          <a:xfrm>
            <a:off x="838200" y="1296956"/>
            <a:ext cx="11021008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dirty="0"/>
              <a:t>Financial feasibility ensures sustainability, attracts investors, and avoids budget overruns (O'Toole, 2010).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77827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7DE92-075C-43EC-8CB3-D334B9CF3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340" y="2446418"/>
            <a:ext cx="4434721" cy="1965163"/>
          </a:xfrm>
        </p:spPr>
        <p:txBody>
          <a:bodyPr/>
          <a:lstStyle/>
          <a:p>
            <a:r>
              <a:rPr lang="en-US" dirty="0"/>
              <a:t>Funding and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994E4-45F6-40E9-98B7-10B9F6F05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3520" y="1225821"/>
            <a:ext cx="5178489" cy="4406355"/>
          </a:xfrm>
        </p:spPr>
        <p:txBody>
          <a:bodyPr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/>
              <a:t>Government grants for cultural initiatives.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/>
              <a:t>Corporate sponsorships from hospitality and tourism sectors (Müller, 2018).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/>
              <a:t>Community partnerships with local arts organizations (Shone and Parry, 2019).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/>
              <a:t>In-kind donations (equipment, volunteer support).</a:t>
            </a:r>
          </a:p>
        </p:txBody>
      </p:sp>
    </p:spTree>
    <p:extLst>
      <p:ext uri="{BB962C8B-B14F-4D97-AF65-F5344CB8AC3E}">
        <p14:creationId xmlns:p14="http://schemas.microsoft.com/office/powerpoint/2010/main" val="10876051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7DE92-075C-43EC-8CB3-D334B9CF3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17003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Stakeholder Engagement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4CA77DC-05BC-4485-AD28-B9D9BF3DF3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15408" y="3663303"/>
            <a:ext cx="3957509" cy="22336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7FC42-5995-EF2D-FF07-0FEB28C42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8476" y="536567"/>
            <a:ext cx="6814126" cy="5784867"/>
          </a:xfrm>
        </p:spPr>
        <p:txBody>
          <a:bodyPr/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dirty="0"/>
              <a:t>Collaboration with local councils for permits and logistics (Morrison, 2023).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dirty="0"/>
              <a:t>Partnerships with Welsh artists and performers.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dirty="0"/>
              <a:t>Engagement with tourism boards for promotional support (</a:t>
            </a:r>
            <a:r>
              <a:rPr lang="en-US" dirty="0" err="1"/>
              <a:t>Morgeson</a:t>
            </a:r>
            <a:r>
              <a:rPr lang="en-US" dirty="0"/>
              <a:t> et al., 2015).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dirty="0"/>
              <a:t>Community workshops to ensure inclusivity.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372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6D035"/>
            </a:gs>
            <a:gs pos="74000">
              <a:srgbClr val="44C05C"/>
            </a:gs>
            <a:gs pos="83000">
              <a:srgbClr val="49E567"/>
            </a:gs>
            <a:gs pos="100000">
              <a:srgbClr val="CDFDC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4E3E26E-714B-4B44-A67B-0189BC68D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5" y="898286"/>
            <a:ext cx="10550025" cy="65747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Sustainability Plan</a:t>
            </a:r>
          </a:p>
        </p:txBody>
      </p: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3764" y="232542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22510CC-9778-C821-B159-E59530332C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593257"/>
              </p:ext>
            </p:extLst>
          </p:nvPr>
        </p:nvGraphicFramePr>
        <p:xfrm>
          <a:off x="803776" y="1704757"/>
          <a:ext cx="10261670" cy="49965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2544" y="255471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1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8224" y="306986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085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4E3E26E-714B-4B44-A67B-0189BC68D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867" y="911009"/>
            <a:ext cx="6155988" cy="7019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B6526616-F706-4249-9A7C-EA3985ED975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3895" y="2281066"/>
            <a:ext cx="10207688" cy="38927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Aligns with Visit </a:t>
            </a:r>
            <a:r>
              <a:rPr lang="en-US" dirty="0" err="1"/>
              <a:t>Wales’</a:t>
            </a:r>
            <a:r>
              <a:rPr lang="en-US" dirty="0"/>
              <a:t> “Year of </a:t>
            </a:r>
            <a:r>
              <a:rPr lang="en-US" dirty="0" err="1"/>
              <a:t>Croeso</a:t>
            </a:r>
            <a:r>
              <a:rPr lang="en-US" dirty="0"/>
              <a:t>” goals to celebrate Welsh culture globally.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Strong market demand ensures long-term viability and economic impact.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Strategic partnerships minimize risks and enhance resource efficiency.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Sustainability practices align with global industry standards.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Highlights the critical role of cultural events in preserving heritage, uniting communities, and driving sustainable tourism worldwide.</a:t>
            </a:r>
          </a:p>
        </p:txBody>
      </p:sp>
      <p:sp>
        <p:nvSpPr>
          <p:cNvPr id="6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7322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175047"/>
            <a:ext cx="10515600" cy="49329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E9CB6C-6FF8-4B8C-9B41-2DDD39B25D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774441"/>
            <a:ext cx="10935444" cy="5908512"/>
          </a:xfrm>
        </p:spPr>
        <p:txBody>
          <a:bodyPr>
            <a:normAutofit fontScale="92500"/>
          </a:bodyPr>
          <a:lstStyle/>
          <a:p>
            <a:pPr marL="0" lvl="0" indent="0">
              <a:lnSpc>
                <a:spcPct val="120000"/>
              </a:lnSpc>
              <a:buNone/>
            </a:pPr>
            <a:r>
              <a:rPr lang="en-US" sz="900" dirty="0" err="1"/>
              <a:t>Bowdin</a:t>
            </a:r>
            <a:r>
              <a:rPr lang="en-US" sz="900" dirty="0"/>
              <a:t>, G.A., Allen, J., Harris, R., Jago, L., </a:t>
            </a:r>
            <a:r>
              <a:rPr lang="en-US" sz="900" dirty="0" err="1"/>
              <a:t>O'toole</a:t>
            </a:r>
            <a:r>
              <a:rPr lang="en-US" sz="900" dirty="0"/>
              <a:t>, W. and McDonnell, I. (2023) Events management.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Fadel, L. (2025) Transformative events: A migrant narrative of identity and belonging at the Edinburgh Festival Fringe. In Events and Society (pp. 188-193).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Fox, D., </a:t>
            </a:r>
            <a:r>
              <a:rPr lang="en-US" sz="900" dirty="0" err="1"/>
              <a:t>Gouthro</a:t>
            </a:r>
            <a:r>
              <a:rPr lang="en-US" sz="900" dirty="0"/>
              <a:t>, M.B., </a:t>
            </a:r>
            <a:r>
              <a:rPr lang="en-US" sz="900" dirty="0" err="1"/>
              <a:t>Morakabati</a:t>
            </a:r>
            <a:r>
              <a:rPr lang="en-US" sz="900" dirty="0"/>
              <a:t>, Y. and </a:t>
            </a:r>
            <a:r>
              <a:rPr lang="en-US" sz="900" dirty="0" err="1"/>
              <a:t>Brackstone</a:t>
            </a:r>
            <a:r>
              <a:rPr lang="en-US" sz="900" dirty="0"/>
              <a:t>, J. (2014) Doing events research: From theory to practice.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Getz, D. and Page, S.J. (2019) Event studies: Theory and management for planned events. Taylor &amp; Francis.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Jamal, T. and Higham, J. (2021) Justice and ethics: Towards a new platform for tourism and sustainability. In Justice and Tourism (pp. 1-15).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Lin, X., Shen, Z., Teng, X. and Mao, Q. (2024) Cultural routes as cultural tourism products for heritage conservation and regional development: A systematic review. Heritage, 7(5), pp.2399-2425.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 err="1"/>
              <a:t>Morgeson</a:t>
            </a:r>
            <a:r>
              <a:rPr lang="en-US" sz="900" dirty="0"/>
              <a:t>, F.P., Mitchell, T.R. and Liu, D. (2015) Event system theory: An event-oriented approach to the organizational sciences. Academy of Management Review, 40(4), pp.515-537.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Morrison, A.M. (2023) Marketing and managing tourism destinations.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 err="1"/>
              <a:t>Mowforth</a:t>
            </a:r>
            <a:r>
              <a:rPr lang="en-US" sz="900" dirty="0"/>
              <a:t>, M. and Munt, I. (2015) Tourism and sustainability: Development, </a:t>
            </a:r>
            <a:r>
              <a:rPr lang="en-US" sz="900" dirty="0" err="1"/>
              <a:t>globalisation</a:t>
            </a:r>
            <a:r>
              <a:rPr lang="en-US" sz="900" dirty="0"/>
              <a:t> and new tourism in the third world.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Müller, M. (2018) What makes an event a mega-event? Definitions and sizes. In Leveraging mega-event legacies (pp. 13-28).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O'Toole, W. (2010) Events feasibility and development.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Richards, G. (2018) Cultural tourism: A review of recent research and trends. Journal of hospitality and tourism management, 36, pp.12-21.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Roach, R. (2024) Book Festivals and the Special Economic Zone of Culture. Interventions, pp.1-19.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Ryan, D. (2016) Understanding digital marketing: marketing strategies for engaging the digital generation. Kogan Page Publishers.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Shankar, V., Grewal, D., Sunder, S., Fossen, B., Peters, K. and Agarwal, A. (2022) Digital marketing communication in global marketplaces: A review of extant research, future directions, and potential approaches. International Journal of research in Marketing, 39(2), pp.541-565.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Sharma, G.D., Thomas, A. and Paul, J. (2021) Reviving tourism industry post-COVID-19: A resilience-based framework. Tourism management perspectives, 37, p.100786.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Shone, A. and Parry, B. (2019) Successful event management: a practical handbook. Cengage learning.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Smith, A. (2012) Events and urban regeneration: The strategic use of events to </a:t>
            </a:r>
            <a:r>
              <a:rPr lang="en-US" sz="900" dirty="0" err="1"/>
              <a:t>revitalise</a:t>
            </a:r>
            <a:r>
              <a:rPr lang="en-US" sz="900" dirty="0"/>
              <a:t> cities. Routledge.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Visit Wales. (2025) Must do in Cardiff Bay. Available at: https://www.visitwales.com/destinations/south-wales/cardiff/top-things-see-and-do-cardiff-bay (Accessed: 18 May 2025).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US" sz="900" dirty="0"/>
              <a:t>Visit Wales. (2025) Year of </a:t>
            </a:r>
            <a:r>
              <a:rPr lang="en-US" sz="900" dirty="0" err="1"/>
              <a:t>Croeso</a:t>
            </a:r>
            <a:r>
              <a:rPr lang="en-US" sz="900" dirty="0"/>
              <a:t> in Wales. Available at: https://traveltrade.visitwales.com/useful-information/toolkit/year-of-croeso#:~:text=2025%20marks%20the%20Year%20of%20Croeso%20%2D%20Only%20in%20Wales.&amp;text=The%20Year%20of%20Croeso%20campaign,that%20visitors%20have%20in%20Wales. (Accessed: 18 May 2025).</a:t>
            </a:r>
          </a:p>
        </p:txBody>
      </p:sp>
    </p:spTree>
    <p:extLst>
      <p:ext uri="{BB962C8B-B14F-4D97-AF65-F5344CB8AC3E}">
        <p14:creationId xmlns:p14="http://schemas.microsoft.com/office/powerpoint/2010/main" val="140345525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Gradient design</Template>
  <TotalTime>0</TotalTime>
  <Words>1418</Words>
  <Application>Microsoft Macintosh PowerPoint</Application>
  <PresentationFormat>Widescreen</PresentationFormat>
  <Paragraphs>174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Univers</vt:lpstr>
      <vt:lpstr>Wingdings</vt:lpstr>
      <vt:lpstr>GradientVTI</vt:lpstr>
      <vt:lpstr>Celebrating Croeso: A Multi-Arts Festival for Visit Wales 2025   BMIH6007  International Meetings Management for the Hotel Industry    Module Lead: Kathryn Flynn Student Name: Ionelia Popoiu Student ID: 2243056</vt:lpstr>
      <vt:lpstr>Contents</vt:lpstr>
      <vt:lpstr>Introduction to the Event</vt:lpstr>
      <vt:lpstr>Market Factors</vt:lpstr>
      <vt:lpstr>Operational Factors</vt:lpstr>
      <vt:lpstr>Festival Program</vt:lpstr>
      <vt:lpstr>Marketing and Promotion</vt:lpstr>
      <vt:lpstr>Financial Feasibility</vt:lpstr>
      <vt:lpstr>Funding and Partnerships</vt:lpstr>
      <vt:lpstr>Stakeholder Engagement</vt:lpstr>
      <vt:lpstr>Sustainability Plan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2025-05-18T19:32:05Z</dcterms:created>
  <dcterms:modified xsi:type="dcterms:W3CDTF">2025-05-21T21:28:32Z</dcterms:modified>
</cp:coreProperties>
</file>