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72" r:id="rId4"/>
    <p:sldId id="274" r:id="rId5"/>
    <p:sldId id="273" r:id="rId6"/>
    <p:sldId id="276" r:id="rId7"/>
    <p:sldId id="277" r:id="rId8"/>
    <p:sldId id="258" r:id="rId9"/>
    <p:sldId id="259" r:id="rId10"/>
    <p:sldId id="260" r:id="rId11"/>
    <p:sldId id="261" r:id="rId12"/>
    <p:sldId id="262" r:id="rId13"/>
    <p:sldId id="264" r:id="rId14"/>
    <p:sldId id="265" r:id="rId15"/>
    <p:sldId id="270" r:id="rId16"/>
    <p:sldId id="263" r:id="rId17"/>
    <p:sldId id="278" r:id="rId18"/>
    <p:sldId id="271" r:id="rId19"/>
    <p:sldId id="275" r:id="rId20"/>
    <p:sldId id="279"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5676F6-0FAA-F0ED-8A08-663C10CD00AC}" v="914" dt="2026-06-21T01:33:59.180"/>
    <p1510:client id="{32494FF9-F08C-C522-A14D-DE6A788CB832}" v="14" dt="2026-06-19T15:31:09.285"/>
    <p1510:client id="{4E880FFA-F907-527D-0E72-7EFCDC600197}" v="995" dt="2026-06-19T20:07:24.423"/>
    <p1510:client id="{AFFD1270-ED81-89D8-4F4F-4694304C4DF6}" v="621" dt="2026-06-20T14:10:39.730"/>
    <p1510:client id="{EAF1E4CF-39AA-2572-4038-7ADA465A79AA}" v="194" dt="2026-06-20T22:55:00.8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ira Khan (2311851)" userId="S::2311851@student.uwtsd.ac.uk::da7f09fb-8c22-4410-80e8-45b8ffc4af14" providerId="AD" clId="Web-{EA4D989D-8E29-2467-90C2-69BFD0D2FEF8}"/>
    <pc:docChg chg="addSld modSld">
      <pc:chgData name="Saira Khan (2311851)" userId="S::2311851@student.uwtsd.ac.uk::da7f09fb-8c22-4410-80e8-45b8ffc4af14" providerId="AD" clId="Web-{EA4D989D-8E29-2467-90C2-69BFD0D2FEF8}" dt="2026-06-15T22:11:26.848" v="249" actId="1076"/>
      <pc:docMkLst>
        <pc:docMk/>
      </pc:docMkLst>
      <pc:sldChg chg="modSp">
        <pc:chgData name="Saira Khan (2311851)" userId="S::2311851@student.uwtsd.ac.uk::da7f09fb-8c22-4410-80e8-45b8ffc4af14" providerId="AD" clId="Web-{EA4D989D-8E29-2467-90C2-69BFD0D2FEF8}" dt="2026-06-15T21:46:30.041" v="2" actId="20577"/>
        <pc:sldMkLst>
          <pc:docMk/>
          <pc:sldMk cId="2454953133" sldId="257"/>
        </pc:sldMkLst>
      </pc:sldChg>
      <pc:sldChg chg="addSp delSp modSp new">
        <pc:chgData name="Saira Khan (2311851)" userId="S::2311851@student.uwtsd.ac.uk::da7f09fb-8c22-4410-80e8-45b8ffc4af14" providerId="AD" clId="Web-{EA4D989D-8E29-2467-90C2-69BFD0D2FEF8}" dt="2026-06-15T22:11:26.848" v="249" actId="1076"/>
        <pc:sldMkLst>
          <pc:docMk/>
          <pc:sldMk cId="3783825198" sldId="272"/>
        </pc:sldMkLst>
        <pc:spChg chg="mod">
          <ac:chgData name="Saira Khan (2311851)" userId="S::2311851@student.uwtsd.ac.uk::da7f09fb-8c22-4410-80e8-45b8ffc4af14" providerId="AD" clId="Web-{EA4D989D-8E29-2467-90C2-69BFD0D2FEF8}" dt="2026-06-15T21:54:44.221" v="21" actId="1076"/>
          <ac:spMkLst>
            <pc:docMk/>
            <pc:sldMk cId="3783825198" sldId="272"/>
            <ac:spMk id="2" creationId="{09EF6C71-A06A-147E-8D7F-9DC854BC3404}"/>
          </ac:spMkLst>
        </pc:spChg>
        <pc:spChg chg="add mod">
          <ac:chgData name="Saira Khan (2311851)" userId="S::2311851@student.uwtsd.ac.uk::da7f09fb-8c22-4410-80e8-45b8ffc4af14" providerId="AD" clId="Web-{EA4D989D-8E29-2467-90C2-69BFD0D2FEF8}" dt="2026-06-15T22:00:40.062" v="98" actId="14100"/>
          <ac:spMkLst>
            <pc:docMk/>
            <pc:sldMk cId="3783825198" sldId="272"/>
            <ac:spMk id="4" creationId="{1465790D-ACC9-75C4-5483-51A2A72BF3D6}"/>
          </ac:spMkLst>
        </pc:spChg>
      </pc:sldChg>
      <pc:sldChg chg="new">
        <pc:chgData name="Saira Khan (2311851)" userId="S::2311851@student.uwtsd.ac.uk::da7f09fb-8c22-4410-80e8-45b8ffc4af14" providerId="AD" clId="Web-{EA4D989D-8E29-2467-90C2-69BFD0D2FEF8}" dt="2026-06-15T21:58:17.441" v="72"/>
        <pc:sldMkLst>
          <pc:docMk/>
          <pc:sldMk cId="107803115" sldId="273"/>
        </pc:sldMkLst>
      </pc:sldChg>
      <pc:sldChg chg="addSp delSp modSp add replId">
        <pc:chgData name="Saira Khan (2311851)" userId="S::2311851@student.uwtsd.ac.uk::da7f09fb-8c22-4410-80e8-45b8ffc4af14" providerId="AD" clId="Web-{EA4D989D-8E29-2467-90C2-69BFD0D2FEF8}" dt="2026-06-15T22:07:59.847" v="199"/>
        <pc:sldMkLst>
          <pc:docMk/>
          <pc:sldMk cId="4040295618" sldId="274"/>
        </pc:sldMkLst>
        <pc:spChg chg="mod">
          <ac:chgData name="Saira Khan (2311851)" userId="S::2311851@student.uwtsd.ac.uk::da7f09fb-8c22-4410-80e8-45b8ffc4af14" providerId="AD" clId="Web-{EA4D989D-8E29-2467-90C2-69BFD0D2FEF8}" dt="2026-06-15T22:01:32.863" v="118" actId="20577"/>
          <ac:spMkLst>
            <pc:docMk/>
            <pc:sldMk cId="4040295618" sldId="274"/>
            <ac:spMk id="2" creationId="{374DA2D2-7B5B-5806-E4AB-200B46AD4348}"/>
          </ac:spMkLst>
        </pc:spChg>
        <pc:spChg chg="mod">
          <ac:chgData name="Saira Khan (2311851)" userId="S::2311851@student.uwtsd.ac.uk::da7f09fb-8c22-4410-80e8-45b8ffc4af14" providerId="AD" clId="Web-{EA4D989D-8E29-2467-90C2-69BFD0D2FEF8}" dt="2026-06-15T22:01:58.318" v="121" actId="14100"/>
          <ac:spMkLst>
            <pc:docMk/>
            <pc:sldMk cId="4040295618" sldId="274"/>
            <ac:spMk id="4" creationId="{D79CB8D6-BEAC-C712-74BE-96E48FD9E8D5}"/>
          </ac:spMkLst>
        </pc:spChg>
        <pc:spChg chg="mod">
          <ac:chgData name="Saira Khan (2311851)" userId="S::2311851@student.uwtsd.ac.uk::da7f09fb-8c22-4410-80e8-45b8ffc4af14" providerId="AD" clId="Web-{EA4D989D-8E29-2467-90C2-69BFD0D2FEF8}" dt="2026-06-15T22:01:10.299" v="105" actId="20577"/>
          <ac:spMkLst>
            <pc:docMk/>
            <pc:sldMk cId="4040295618" sldId="274"/>
            <ac:spMk id="8" creationId="{263A55C5-9D59-F97E-045C-488D0AE2F4DE}"/>
          </ac:spMkLst>
        </pc:spChg>
        <pc:spChg chg="mod">
          <ac:chgData name="Saira Khan (2311851)" userId="S::2311851@student.uwtsd.ac.uk::da7f09fb-8c22-4410-80e8-45b8ffc4af14" providerId="AD" clId="Web-{EA4D989D-8E29-2467-90C2-69BFD0D2FEF8}" dt="2026-06-15T22:01:03.579" v="101" actId="20577"/>
          <ac:spMkLst>
            <pc:docMk/>
            <pc:sldMk cId="4040295618" sldId="274"/>
            <ac:spMk id="10" creationId="{D8308B08-14DA-8AC6-A76F-A7C71041F44B}"/>
          </ac:spMkLst>
        </pc:spChg>
        <pc:spChg chg="add mod">
          <ac:chgData name="Saira Khan (2311851)" userId="S::2311851@student.uwtsd.ac.uk::da7f09fb-8c22-4410-80e8-45b8ffc4af14" providerId="AD" clId="Web-{EA4D989D-8E29-2467-90C2-69BFD0D2FEF8}" dt="2026-06-15T22:07:55.487" v="198"/>
          <ac:spMkLst>
            <pc:docMk/>
            <pc:sldMk cId="4040295618" sldId="274"/>
            <ac:spMk id="17" creationId="{AD6B7D1B-C450-2FB5-F53B-BDC151F6E36B}"/>
          </ac:spMkLst>
        </pc:spChg>
      </pc:sldChg>
    </pc:docChg>
  </pc:docChgLst>
  <pc:docChgLst>
    <pc:chgData name="Saira Khan (2311851)" userId="S::2311851@student.uwtsd.ac.uk::da7f09fb-8c22-4410-80e8-45b8ffc4af14" providerId="AD" clId="Web-{63A9A586-234B-413B-B131-FAE55473C7DB}"/>
    <pc:docChg chg="addSld delSld modSld">
      <pc:chgData name="Saira Khan (2311851)" userId="S::2311851@student.uwtsd.ac.uk::da7f09fb-8c22-4410-80e8-45b8ffc4af14" providerId="AD" clId="Web-{63A9A586-234B-413B-B131-FAE55473C7DB}" dt="2026-06-14T20:06:28.691" v="75" actId="20577"/>
      <pc:docMkLst>
        <pc:docMk/>
      </pc:docMkLst>
      <pc:sldChg chg="modSp">
        <pc:chgData name="Saira Khan (2311851)" userId="S::2311851@student.uwtsd.ac.uk::da7f09fb-8c22-4410-80e8-45b8ffc4af14" providerId="AD" clId="Web-{63A9A586-234B-413B-B131-FAE55473C7DB}" dt="2026-06-14T19:40:08.069" v="33" actId="20577"/>
        <pc:sldMkLst>
          <pc:docMk/>
          <pc:sldMk cId="3549262200" sldId="258"/>
        </pc:sldMkLst>
        <pc:spChg chg="mod">
          <ac:chgData name="Saira Khan (2311851)" userId="S::2311851@student.uwtsd.ac.uk::da7f09fb-8c22-4410-80e8-45b8ffc4af14" providerId="AD" clId="Web-{63A9A586-234B-413B-B131-FAE55473C7DB}" dt="2026-06-14T19:40:08.069" v="33" actId="20577"/>
          <ac:spMkLst>
            <pc:docMk/>
            <pc:sldMk cId="3549262200" sldId="258"/>
            <ac:spMk id="3" creationId="{06794A51-0460-D352-2DF3-416E1CAD490F}"/>
          </ac:spMkLst>
        </pc:spChg>
      </pc:sldChg>
      <pc:sldChg chg="modSp add del">
        <pc:chgData name="Saira Khan (2311851)" userId="S::2311851@student.uwtsd.ac.uk::da7f09fb-8c22-4410-80e8-45b8ffc4af14" providerId="AD" clId="Web-{63A9A586-234B-413B-B131-FAE55473C7DB}" dt="2026-06-14T20:06:28.691" v="75" actId="20577"/>
        <pc:sldMkLst>
          <pc:docMk/>
          <pc:sldMk cId="285226031" sldId="271"/>
        </pc:sldMkLst>
        <pc:spChg chg="mod">
          <ac:chgData name="Saira Khan (2311851)" userId="S::2311851@student.uwtsd.ac.uk::da7f09fb-8c22-4410-80e8-45b8ffc4af14" providerId="AD" clId="Web-{63A9A586-234B-413B-B131-FAE55473C7DB}" dt="2026-06-14T20:06:28.691" v="75" actId="20577"/>
          <ac:spMkLst>
            <pc:docMk/>
            <pc:sldMk cId="285226031" sldId="271"/>
            <ac:spMk id="3" creationId="{67323216-2390-84DE-87C1-EAFBC48971ED}"/>
          </ac:spMkLst>
        </pc:spChg>
      </pc:sldChg>
    </pc:docChg>
  </pc:docChgLst>
  <pc:docChgLst>
    <pc:chgData name="Saira Khan (2311851)" userId="S::2311851@student.uwtsd.ac.uk::da7f09fb-8c22-4410-80e8-45b8ffc4af14" providerId="AD" clId="Web-{5F6F5E36-6644-9BA9-CF24-FF66F50E1020}"/>
    <pc:docChg chg="addSld modSld">
      <pc:chgData name="Saira Khan (2311851)" userId="S::2311851@student.uwtsd.ac.uk::da7f09fb-8c22-4410-80e8-45b8ffc4af14" providerId="AD" clId="Web-{5F6F5E36-6644-9BA9-CF24-FF66F50E1020}" dt="2026-06-07T19:15:37.210" v="507" actId="20577"/>
      <pc:docMkLst>
        <pc:docMk/>
      </pc:docMkLst>
      <pc:sldChg chg="delSp modSp">
        <pc:chgData name="Saira Khan (2311851)" userId="S::2311851@student.uwtsd.ac.uk::da7f09fb-8c22-4410-80e8-45b8ffc4af14" providerId="AD" clId="Web-{5F6F5E36-6644-9BA9-CF24-FF66F50E1020}" dt="2026-06-07T18:08:31.149" v="99" actId="20577"/>
        <pc:sldMkLst>
          <pc:docMk/>
          <pc:sldMk cId="109857222" sldId="256"/>
        </pc:sldMkLst>
        <pc:spChg chg="mod">
          <ac:chgData name="Saira Khan (2311851)" userId="S::2311851@student.uwtsd.ac.uk::da7f09fb-8c22-4410-80e8-45b8ffc4af14" providerId="AD" clId="Web-{5F6F5E36-6644-9BA9-CF24-FF66F50E1020}" dt="2026-06-07T18:08:31.149" v="99" actId="20577"/>
          <ac:spMkLst>
            <pc:docMk/>
            <pc:sldMk cId="109857222" sldId="256"/>
            <ac:spMk id="2" creationId="{00000000-0000-0000-0000-000000000000}"/>
          </ac:spMkLst>
        </pc:spChg>
      </pc:sldChg>
      <pc:sldChg chg="modSp new">
        <pc:chgData name="Saira Khan (2311851)" userId="S::2311851@student.uwtsd.ac.uk::da7f09fb-8c22-4410-80e8-45b8ffc4af14" providerId="AD" clId="Web-{5F6F5E36-6644-9BA9-CF24-FF66F50E1020}" dt="2026-06-07T18:15:25.915" v="125" actId="20577"/>
        <pc:sldMkLst>
          <pc:docMk/>
          <pc:sldMk cId="2454953133" sldId="257"/>
        </pc:sldMkLst>
        <pc:spChg chg="mod">
          <ac:chgData name="Saira Khan (2311851)" userId="S::2311851@student.uwtsd.ac.uk::da7f09fb-8c22-4410-80e8-45b8ffc4af14" providerId="AD" clId="Web-{5F6F5E36-6644-9BA9-CF24-FF66F50E1020}" dt="2026-06-07T18:11:59.064" v="106" actId="20577"/>
          <ac:spMkLst>
            <pc:docMk/>
            <pc:sldMk cId="2454953133" sldId="257"/>
            <ac:spMk id="2" creationId="{B2AED692-FFE0-5BEF-CE16-2C37C4C7A2B0}"/>
          </ac:spMkLst>
        </pc:spChg>
      </pc:sldChg>
      <pc:sldChg chg="modSp new">
        <pc:chgData name="Saira Khan (2311851)" userId="S::2311851@student.uwtsd.ac.uk::da7f09fb-8c22-4410-80e8-45b8ffc4af14" providerId="AD" clId="Web-{5F6F5E36-6644-9BA9-CF24-FF66F50E1020}" dt="2026-06-07T18:19:25.706" v="160" actId="20577"/>
        <pc:sldMkLst>
          <pc:docMk/>
          <pc:sldMk cId="3549262200" sldId="258"/>
        </pc:sldMkLst>
        <pc:spChg chg="mod">
          <ac:chgData name="Saira Khan (2311851)" userId="S::2311851@student.uwtsd.ac.uk::da7f09fb-8c22-4410-80e8-45b8ffc4af14" providerId="AD" clId="Web-{5F6F5E36-6644-9BA9-CF24-FF66F50E1020}" dt="2026-06-07T18:16:39.293" v="129" actId="20577"/>
          <ac:spMkLst>
            <pc:docMk/>
            <pc:sldMk cId="3549262200" sldId="258"/>
            <ac:spMk id="2" creationId="{B8C17EC0-116D-6007-EF64-8930EC61607C}"/>
          </ac:spMkLst>
        </pc:spChg>
        <pc:spChg chg="mod">
          <ac:chgData name="Saira Khan (2311851)" userId="S::2311851@student.uwtsd.ac.uk::da7f09fb-8c22-4410-80e8-45b8ffc4af14" providerId="AD" clId="Web-{5F6F5E36-6644-9BA9-CF24-FF66F50E1020}" dt="2026-06-07T18:19:25.706" v="160" actId="20577"/>
          <ac:spMkLst>
            <pc:docMk/>
            <pc:sldMk cId="3549262200" sldId="258"/>
            <ac:spMk id="3" creationId="{06794A51-0460-D352-2DF3-416E1CAD490F}"/>
          </ac:spMkLst>
        </pc:spChg>
      </pc:sldChg>
      <pc:sldChg chg="modSp new">
        <pc:chgData name="Saira Khan (2311851)" userId="S::2311851@student.uwtsd.ac.uk::da7f09fb-8c22-4410-80e8-45b8ffc4af14" providerId="AD" clId="Web-{5F6F5E36-6644-9BA9-CF24-FF66F50E1020}" dt="2026-06-07T18:22:26.322" v="184" actId="20577"/>
        <pc:sldMkLst>
          <pc:docMk/>
          <pc:sldMk cId="1261203347" sldId="259"/>
        </pc:sldMkLst>
        <pc:spChg chg="mod">
          <ac:chgData name="Saira Khan (2311851)" userId="S::2311851@student.uwtsd.ac.uk::da7f09fb-8c22-4410-80e8-45b8ffc4af14" providerId="AD" clId="Web-{5F6F5E36-6644-9BA9-CF24-FF66F50E1020}" dt="2026-06-07T18:21:15.866" v="164" actId="20577"/>
          <ac:spMkLst>
            <pc:docMk/>
            <pc:sldMk cId="1261203347" sldId="259"/>
            <ac:spMk id="2" creationId="{28585B24-CF56-6143-C08C-FBCD3CD4197E}"/>
          </ac:spMkLst>
        </pc:spChg>
        <pc:spChg chg="mod">
          <ac:chgData name="Saira Khan (2311851)" userId="S::2311851@student.uwtsd.ac.uk::da7f09fb-8c22-4410-80e8-45b8ffc4af14" providerId="AD" clId="Web-{5F6F5E36-6644-9BA9-CF24-FF66F50E1020}" dt="2026-06-07T18:22:26.322" v="184" actId="20577"/>
          <ac:spMkLst>
            <pc:docMk/>
            <pc:sldMk cId="1261203347" sldId="259"/>
            <ac:spMk id="3" creationId="{169A6C17-8CA8-1C79-F7BF-96C05A3C8703}"/>
          </ac:spMkLst>
        </pc:spChg>
      </pc:sldChg>
      <pc:sldChg chg="modSp new">
        <pc:chgData name="Saira Khan (2311851)" userId="S::2311851@student.uwtsd.ac.uk::da7f09fb-8c22-4410-80e8-45b8ffc4af14" providerId="AD" clId="Web-{5F6F5E36-6644-9BA9-CF24-FF66F50E1020}" dt="2026-06-07T18:25:52.330" v="213" actId="20577"/>
        <pc:sldMkLst>
          <pc:docMk/>
          <pc:sldMk cId="186597773" sldId="260"/>
        </pc:sldMkLst>
        <pc:spChg chg="mod">
          <ac:chgData name="Saira Khan (2311851)" userId="S::2311851@student.uwtsd.ac.uk::da7f09fb-8c22-4410-80e8-45b8ffc4af14" providerId="AD" clId="Web-{5F6F5E36-6644-9BA9-CF24-FF66F50E1020}" dt="2026-06-07T18:25:23.267" v="212" actId="14100"/>
          <ac:spMkLst>
            <pc:docMk/>
            <pc:sldMk cId="186597773" sldId="260"/>
            <ac:spMk id="2" creationId="{265A4D84-ECED-E641-D042-308EF9F2C56C}"/>
          </ac:spMkLst>
        </pc:spChg>
        <pc:spChg chg="mod">
          <ac:chgData name="Saira Khan (2311851)" userId="S::2311851@student.uwtsd.ac.uk::da7f09fb-8c22-4410-80e8-45b8ffc4af14" providerId="AD" clId="Web-{5F6F5E36-6644-9BA9-CF24-FF66F50E1020}" dt="2026-06-07T18:25:52.330" v="213" actId="20577"/>
          <ac:spMkLst>
            <pc:docMk/>
            <pc:sldMk cId="186597773" sldId="260"/>
            <ac:spMk id="3" creationId="{03DBA63E-1F5E-7897-B833-1186C5BB4E3B}"/>
          </ac:spMkLst>
        </pc:spChg>
      </pc:sldChg>
      <pc:sldChg chg="modSp new">
        <pc:chgData name="Saira Khan (2311851)" userId="S::2311851@student.uwtsd.ac.uk::da7f09fb-8c22-4410-80e8-45b8ffc4af14" providerId="AD" clId="Web-{5F6F5E36-6644-9BA9-CF24-FF66F50E1020}" dt="2026-06-07T18:27:50.980" v="239" actId="20577"/>
        <pc:sldMkLst>
          <pc:docMk/>
          <pc:sldMk cId="1571005699" sldId="261"/>
        </pc:sldMkLst>
        <pc:spChg chg="mod">
          <ac:chgData name="Saira Khan (2311851)" userId="S::2311851@student.uwtsd.ac.uk::da7f09fb-8c22-4410-80e8-45b8ffc4af14" providerId="AD" clId="Web-{5F6F5E36-6644-9BA9-CF24-FF66F50E1020}" dt="2026-06-07T18:26:56.583" v="220" actId="20577"/>
          <ac:spMkLst>
            <pc:docMk/>
            <pc:sldMk cId="1571005699" sldId="261"/>
            <ac:spMk id="2" creationId="{E6FE9959-523E-BE3C-E08D-59561270E3AD}"/>
          </ac:spMkLst>
        </pc:spChg>
        <pc:spChg chg="mod">
          <ac:chgData name="Saira Khan (2311851)" userId="S::2311851@student.uwtsd.ac.uk::da7f09fb-8c22-4410-80e8-45b8ffc4af14" providerId="AD" clId="Web-{5F6F5E36-6644-9BA9-CF24-FF66F50E1020}" dt="2026-06-07T18:27:50.980" v="239" actId="20577"/>
          <ac:spMkLst>
            <pc:docMk/>
            <pc:sldMk cId="1571005699" sldId="261"/>
            <ac:spMk id="3" creationId="{649C78CD-D1F6-9E08-D0EB-943F0616742D}"/>
          </ac:spMkLst>
        </pc:spChg>
      </pc:sldChg>
      <pc:sldChg chg="modSp new">
        <pc:chgData name="Saira Khan (2311851)" userId="S::2311851@student.uwtsd.ac.uk::da7f09fb-8c22-4410-80e8-45b8ffc4af14" providerId="AD" clId="Web-{5F6F5E36-6644-9BA9-CF24-FF66F50E1020}" dt="2026-06-07T18:36:10.219" v="267" actId="20577"/>
        <pc:sldMkLst>
          <pc:docMk/>
          <pc:sldMk cId="1558340970" sldId="262"/>
        </pc:sldMkLst>
        <pc:spChg chg="mod">
          <ac:chgData name="Saira Khan (2311851)" userId="S::2311851@student.uwtsd.ac.uk::da7f09fb-8c22-4410-80e8-45b8ffc4af14" providerId="AD" clId="Web-{5F6F5E36-6644-9BA9-CF24-FF66F50E1020}" dt="2026-06-07T18:29:04.608" v="244" actId="20577"/>
          <ac:spMkLst>
            <pc:docMk/>
            <pc:sldMk cId="1558340970" sldId="262"/>
            <ac:spMk id="2" creationId="{2D254A85-C31C-4714-9CBF-C831D645FB45}"/>
          </ac:spMkLst>
        </pc:spChg>
        <pc:spChg chg="mod">
          <ac:chgData name="Saira Khan (2311851)" userId="S::2311851@student.uwtsd.ac.uk::da7f09fb-8c22-4410-80e8-45b8ffc4af14" providerId="AD" clId="Web-{5F6F5E36-6644-9BA9-CF24-FF66F50E1020}" dt="2026-06-07T18:36:10.219" v="267" actId="20577"/>
          <ac:spMkLst>
            <pc:docMk/>
            <pc:sldMk cId="1558340970" sldId="262"/>
            <ac:spMk id="3" creationId="{9D11A0EE-B447-7B8F-00AC-1792D999A6A4}"/>
          </ac:spMkLst>
        </pc:spChg>
      </pc:sldChg>
      <pc:sldChg chg="modSp new">
        <pc:chgData name="Saira Khan (2311851)" userId="S::2311851@student.uwtsd.ac.uk::da7f09fb-8c22-4410-80e8-45b8ffc4af14" providerId="AD" clId="Web-{5F6F5E36-6644-9BA9-CF24-FF66F50E1020}" dt="2026-06-07T18:40:09.822" v="286" actId="20577"/>
        <pc:sldMkLst>
          <pc:docMk/>
          <pc:sldMk cId="3537961177" sldId="263"/>
        </pc:sldMkLst>
        <pc:spChg chg="mod">
          <ac:chgData name="Saira Khan (2311851)" userId="S::2311851@student.uwtsd.ac.uk::da7f09fb-8c22-4410-80e8-45b8ffc4af14" providerId="AD" clId="Web-{5F6F5E36-6644-9BA9-CF24-FF66F50E1020}" dt="2026-06-07T18:40:09.822" v="286" actId="20577"/>
          <ac:spMkLst>
            <pc:docMk/>
            <pc:sldMk cId="3537961177" sldId="263"/>
            <ac:spMk id="3" creationId="{456CE77D-89DF-34BD-F6B9-50C41897208E}"/>
          </ac:spMkLst>
        </pc:spChg>
      </pc:sldChg>
      <pc:sldChg chg="modSp new">
        <pc:chgData name="Saira Khan (2311851)" userId="S::2311851@student.uwtsd.ac.uk::da7f09fb-8c22-4410-80e8-45b8ffc4af14" providerId="AD" clId="Web-{5F6F5E36-6644-9BA9-CF24-FF66F50E1020}" dt="2026-06-07T18:44:50.036" v="325" actId="20577"/>
        <pc:sldMkLst>
          <pc:docMk/>
          <pc:sldMk cId="3123757333" sldId="264"/>
        </pc:sldMkLst>
        <pc:spChg chg="mod">
          <ac:chgData name="Saira Khan (2311851)" userId="S::2311851@student.uwtsd.ac.uk::da7f09fb-8c22-4410-80e8-45b8ffc4af14" providerId="AD" clId="Web-{5F6F5E36-6644-9BA9-CF24-FF66F50E1020}" dt="2026-06-07T18:44:50.036" v="325" actId="20577"/>
          <ac:spMkLst>
            <pc:docMk/>
            <pc:sldMk cId="3123757333" sldId="264"/>
            <ac:spMk id="3" creationId="{A0654F34-B8A0-6C59-0985-445FD9836097}"/>
          </ac:spMkLst>
        </pc:spChg>
      </pc:sldChg>
      <pc:sldChg chg="modSp new">
        <pc:chgData name="Saira Khan (2311851)" userId="S::2311851@student.uwtsd.ac.uk::da7f09fb-8c22-4410-80e8-45b8ffc4af14" providerId="AD" clId="Web-{5F6F5E36-6644-9BA9-CF24-FF66F50E1020}" dt="2026-06-07T18:47:30.573" v="353" actId="20577"/>
        <pc:sldMkLst>
          <pc:docMk/>
          <pc:sldMk cId="1424135184" sldId="265"/>
        </pc:sldMkLst>
        <pc:spChg chg="mod">
          <ac:chgData name="Saira Khan (2311851)" userId="S::2311851@student.uwtsd.ac.uk::da7f09fb-8c22-4410-80e8-45b8ffc4af14" providerId="AD" clId="Web-{5F6F5E36-6644-9BA9-CF24-FF66F50E1020}" dt="2026-06-07T18:45:45.897" v="332" actId="20577"/>
          <ac:spMkLst>
            <pc:docMk/>
            <pc:sldMk cId="1424135184" sldId="265"/>
            <ac:spMk id="2" creationId="{C7421EE9-8A67-FD59-8AF5-1E8C99F6CE64}"/>
          </ac:spMkLst>
        </pc:spChg>
        <pc:spChg chg="mod">
          <ac:chgData name="Saira Khan (2311851)" userId="S::2311851@student.uwtsd.ac.uk::da7f09fb-8c22-4410-80e8-45b8ffc4af14" providerId="AD" clId="Web-{5F6F5E36-6644-9BA9-CF24-FF66F50E1020}" dt="2026-06-07T18:47:30.573" v="353" actId="20577"/>
          <ac:spMkLst>
            <pc:docMk/>
            <pc:sldMk cId="1424135184" sldId="265"/>
            <ac:spMk id="3" creationId="{FBF252A3-DE96-4A79-1CA2-C8C33E620C6C}"/>
          </ac:spMkLst>
        </pc:spChg>
      </pc:sldChg>
      <pc:sldChg chg="modSp new">
        <pc:chgData name="Saira Khan (2311851)" userId="S::2311851@student.uwtsd.ac.uk::da7f09fb-8c22-4410-80e8-45b8ffc4af14" providerId="AD" clId="Web-{5F6F5E36-6644-9BA9-CF24-FF66F50E1020}" dt="2026-06-07T19:13:48.081" v="492" actId="20577"/>
        <pc:sldMkLst>
          <pc:docMk/>
          <pc:sldMk cId="2155158932" sldId="270"/>
        </pc:sldMkLst>
        <pc:spChg chg="mod">
          <ac:chgData name="Saira Khan (2311851)" userId="S::2311851@student.uwtsd.ac.uk::da7f09fb-8c22-4410-80e8-45b8ffc4af14" providerId="AD" clId="Web-{5F6F5E36-6644-9BA9-CF24-FF66F50E1020}" dt="2026-06-07T19:12:03.170" v="480" actId="20577"/>
          <ac:spMkLst>
            <pc:docMk/>
            <pc:sldMk cId="2155158932" sldId="270"/>
            <ac:spMk id="2" creationId="{A058A17C-A0C5-364D-EB19-CA42CEBBC902}"/>
          </ac:spMkLst>
        </pc:spChg>
        <pc:spChg chg="mod">
          <ac:chgData name="Saira Khan (2311851)" userId="S::2311851@student.uwtsd.ac.uk::da7f09fb-8c22-4410-80e8-45b8ffc4af14" providerId="AD" clId="Web-{5F6F5E36-6644-9BA9-CF24-FF66F50E1020}" dt="2026-06-07T19:13:48.081" v="492" actId="20577"/>
          <ac:spMkLst>
            <pc:docMk/>
            <pc:sldMk cId="2155158932" sldId="270"/>
            <ac:spMk id="3" creationId="{A445B609-B9AA-33F0-8C9C-0212BE5AE0E3}"/>
          </ac:spMkLst>
        </pc:spChg>
      </pc:sldChg>
      <pc:sldChg chg="modSp new">
        <pc:chgData name="Saira Khan (2311851)" userId="S::2311851@student.uwtsd.ac.uk::da7f09fb-8c22-4410-80e8-45b8ffc4af14" providerId="AD" clId="Web-{5F6F5E36-6644-9BA9-CF24-FF66F50E1020}" dt="2026-06-07T19:15:37.210" v="507" actId="20577"/>
        <pc:sldMkLst>
          <pc:docMk/>
          <pc:sldMk cId="285226031" sldId="271"/>
        </pc:sldMkLst>
        <pc:spChg chg="mod">
          <ac:chgData name="Saira Khan (2311851)" userId="S::2311851@student.uwtsd.ac.uk::da7f09fb-8c22-4410-80e8-45b8ffc4af14" providerId="AD" clId="Web-{5F6F5E36-6644-9BA9-CF24-FF66F50E1020}" dt="2026-06-07T19:14:33.864" v="501" actId="20577"/>
          <ac:spMkLst>
            <pc:docMk/>
            <pc:sldMk cId="285226031" sldId="271"/>
            <ac:spMk id="2" creationId="{B928D887-18B6-135F-2178-BEBC7A62D5B0}"/>
          </ac:spMkLst>
        </pc:spChg>
        <pc:spChg chg="mod">
          <ac:chgData name="Saira Khan (2311851)" userId="S::2311851@student.uwtsd.ac.uk::da7f09fb-8c22-4410-80e8-45b8ffc4af14" providerId="AD" clId="Web-{5F6F5E36-6644-9BA9-CF24-FF66F50E1020}" dt="2026-06-07T19:15:37.210" v="507" actId="20577"/>
          <ac:spMkLst>
            <pc:docMk/>
            <pc:sldMk cId="285226031" sldId="271"/>
            <ac:spMk id="3" creationId="{67323216-2390-84DE-87C1-EAFBC48971ED}"/>
          </ac:spMkLst>
        </pc:spChg>
      </pc:sldChg>
    </pc:docChg>
  </pc:docChgLst>
  <pc:docChgLst>
    <pc:chgData name="Saira Khan (2311851)" userId="S::2311851@student.uwtsd.ac.uk::da7f09fb-8c22-4410-80e8-45b8ffc4af14" providerId="AD" clId="Web-{4E880FFA-F907-527D-0E72-7EFCDC600197}"/>
    <pc:docChg chg="addSld delSld modSld">
      <pc:chgData name="Saira Khan (2311851)" userId="S::2311851@student.uwtsd.ac.uk::da7f09fb-8c22-4410-80e8-45b8ffc4af14" providerId="AD" clId="Web-{4E880FFA-F907-527D-0E72-7EFCDC600197}" dt="2026-06-19T20:07:24.423" v="846" actId="1076"/>
      <pc:docMkLst>
        <pc:docMk/>
      </pc:docMkLst>
      <pc:sldChg chg="addSp modSp mod setBg">
        <pc:chgData name="Saira Khan (2311851)" userId="S::2311851@student.uwtsd.ac.uk::da7f09fb-8c22-4410-80e8-45b8ffc4af14" providerId="AD" clId="Web-{4E880FFA-F907-527D-0E72-7EFCDC600197}" dt="2026-06-19T20:07:24.423" v="846" actId="1076"/>
        <pc:sldMkLst>
          <pc:docMk/>
          <pc:sldMk cId="109857222" sldId="256"/>
        </pc:sldMkLst>
        <pc:spChg chg="mod">
          <ac:chgData name="Saira Khan (2311851)" userId="S::2311851@student.uwtsd.ac.uk::da7f09fb-8c22-4410-80e8-45b8ffc4af14" providerId="AD" clId="Web-{4E880FFA-F907-527D-0E72-7EFCDC600197}" dt="2026-06-19T20:07:24.423" v="846" actId="1076"/>
          <ac:spMkLst>
            <pc:docMk/>
            <pc:sldMk cId="109857222" sldId="256"/>
            <ac:spMk id="2" creationId="{00000000-0000-0000-0000-000000000000}"/>
          </ac:spMkLst>
        </pc:spChg>
        <pc:spChg chg="add">
          <ac:chgData name="Saira Khan (2311851)" userId="S::2311851@student.uwtsd.ac.uk::da7f09fb-8c22-4410-80e8-45b8ffc4af14" providerId="AD" clId="Web-{4E880FFA-F907-527D-0E72-7EFCDC600197}" dt="2026-06-19T19:39:36.805" v="609"/>
          <ac:spMkLst>
            <pc:docMk/>
            <pc:sldMk cId="109857222" sldId="256"/>
            <ac:spMk id="8" creationId="{3C54F4CE-85F0-46ED-80DA-9518C9251AD1}"/>
          </ac:spMkLst>
        </pc:spChg>
        <pc:spChg chg="add">
          <ac:chgData name="Saira Khan (2311851)" userId="S::2311851@student.uwtsd.ac.uk::da7f09fb-8c22-4410-80e8-45b8ffc4af14" providerId="AD" clId="Web-{4E880FFA-F907-527D-0E72-7EFCDC600197}" dt="2026-06-19T19:39:36.805" v="609"/>
          <ac:spMkLst>
            <pc:docMk/>
            <pc:sldMk cId="109857222" sldId="256"/>
            <ac:spMk id="10" creationId="{DADD1FCA-8ACB-4958-81DD-4CDD6D3E1921}"/>
          </ac:spMkLst>
        </pc:spChg>
        <pc:picChg chg="add mod">
          <ac:chgData name="Saira Khan (2311851)" userId="S::2311851@student.uwtsd.ac.uk::da7f09fb-8c22-4410-80e8-45b8ffc4af14" providerId="AD" clId="Web-{4E880FFA-F907-527D-0E72-7EFCDC600197}" dt="2026-06-19T19:39:36.805" v="609"/>
          <ac:picMkLst>
            <pc:docMk/>
            <pc:sldMk cId="109857222" sldId="256"/>
            <ac:picMk id="3" creationId="{5E5C18F5-8458-B493-4261-49581B1B1261}"/>
          </ac:picMkLst>
        </pc:picChg>
      </pc:sldChg>
      <pc:sldChg chg="addSp delSp modSp mod setBg">
        <pc:chgData name="Saira Khan (2311851)" userId="S::2311851@student.uwtsd.ac.uk::da7f09fb-8c22-4410-80e8-45b8ffc4af14" providerId="AD" clId="Web-{4E880FFA-F907-527D-0E72-7EFCDC600197}" dt="2026-06-19T19:47:39.956" v="662" actId="1076"/>
        <pc:sldMkLst>
          <pc:docMk/>
          <pc:sldMk cId="2454953133" sldId="257"/>
        </pc:sldMkLst>
        <pc:spChg chg="mod">
          <ac:chgData name="Saira Khan (2311851)" userId="S::2311851@student.uwtsd.ac.uk::da7f09fb-8c22-4410-80e8-45b8ffc4af14" providerId="AD" clId="Web-{4E880FFA-F907-527D-0E72-7EFCDC600197}" dt="2026-06-19T19:46:39.823" v="657" actId="20577"/>
          <ac:spMkLst>
            <pc:docMk/>
            <pc:sldMk cId="2454953133" sldId="257"/>
            <ac:spMk id="2" creationId="{B2AED692-FFE0-5BEF-CE16-2C37C4C7A2B0}"/>
          </ac:spMkLst>
        </pc:spChg>
        <pc:spChg chg="add del mod">
          <ac:chgData name="Saira Khan (2311851)" userId="S::2311851@student.uwtsd.ac.uk::da7f09fb-8c22-4410-80e8-45b8ffc4af14" providerId="AD" clId="Web-{4E880FFA-F907-527D-0E72-7EFCDC600197}" dt="2026-06-19T19:46:43.260" v="658" actId="1076"/>
          <ac:spMkLst>
            <pc:docMk/>
            <pc:sldMk cId="2454953133" sldId="257"/>
            <ac:spMk id="3" creationId="{DEBB583B-4AFD-6337-1A55-387507B2EA85}"/>
          </ac:spMkLst>
        </pc:spChg>
        <pc:spChg chg="add mod ord">
          <ac:chgData name="Saira Khan (2311851)" userId="S::2311851@student.uwtsd.ac.uk::da7f09fb-8c22-4410-80e8-45b8ffc4af14" providerId="AD" clId="Web-{4E880FFA-F907-527D-0E72-7EFCDC600197}" dt="2026-06-19T19:46:02.915" v="647" actId="1076"/>
          <ac:spMkLst>
            <pc:docMk/>
            <pc:sldMk cId="2454953133" sldId="257"/>
            <ac:spMk id="61" creationId="{8FBF23C7-BE05-2C6D-63D1-A19A49FB320B}"/>
          </ac:spMkLst>
        </pc:spChg>
        <pc:picChg chg="add mod">
          <ac:chgData name="Saira Khan (2311851)" userId="S::2311851@student.uwtsd.ac.uk::da7f09fb-8c22-4410-80e8-45b8ffc4af14" providerId="AD" clId="Web-{4E880FFA-F907-527D-0E72-7EFCDC600197}" dt="2026-06-19T19:47:39.956" v="662" actId="1076"/>
          <ac:picMkLst>
            <pc:docMk/>
            <pc:sldMk cId="2454953133" sldId="257"/>
            <ac:picMk id="62" creationId="{571F2D1D-0214-C7BB-7BD1-A9E677AC88B9}"/>
          </ac:picMkLst>
        </pc:picChg>
      </pc:sldChg>
      <pc:sldChg chg="addSp modSp">
        <pc:chgData name="Saira Khan (2311851)" userId="S::2311851@student.uwtsd.ac.uk::da7f09fb-8c22-4410-80e8-45b8ffc4af14" providerId="AD" clId="Web-{4E880FFA-F907-527D-0E72-7EFCDC600197}" dt="2026-06-19T20:04:10.056" v="835" actId="20577"/>
        <pc:sldMkLst>
          <pc:docMk/>
          <pc:sldMk cId="3549262200" sldId="258"/>
        </pc:sldMkLst>
        <pc:spChg chg="mod">
          <ac:chgData name="Saira Khan (2311851)" userId="S::2311851@student.uwtsd.ac.uk::da7f09fb-8c22-4410-80e8-45b8ffc4af14" providerId="AD" clId="Web-{4E880FFA-F907-527D-0E72-7EFCDC600197}" dt="2026-06-19T20:04:10.056" v="835" actId="20577"/>
          <ac:spMkLst>
            <pc:docMk/>
            <pc:sldMk cId="3549262200" sldId="258"/>
            <ac:spMk id="2" creationId="{B8C17EC0-116D-6007-EF64-8930EC61607C}"/>
          </ac:spMkLst>
        </pc:spChg>
        <pc:spChg chg="mod">
          <ac:chgData name="Saira Khan (2311851)" userId="S::2311851@student.uwtsd.ac.uk::da7f09fb-8c22-4410-80e8-45b8ffc4af14" providerId="AD" clId="Web-{4E880FFA-F907-527D-0E72-7EFCDC600197}" dt="2026-06-19T18:30:16.309" v="315" actId="20577"/>
          <ac:spMkLst>
            <pc:docMk/>
            <pc:sldMk cId="3549262200" sldId="258"/>
            <ac:spMk id="3" creationId="{06794A51-0460-D352-2DF3-416E1CAD490F}"/>
          </ac:spMkLst>
        </pc:spChg>
        <pc:spChg chg="add mod">
          <ac:chgData name="Saira Khan (2311851)" userId="S::2311851@student.uwtsd.ac.uk::da7f09fb-8c22-4410-80e8-45b8ffc4af14" providerId="AD" clId="Web-{4E880FFA-F907-527D-0E72-7EFCDC600197}" dt="2026-06-19T19:57:39.774" v="767" actId="1076"/>
          <ac:spMkLst>
            <pc:docMk/>
            <pc:sldMk cId="3549262200" sldId="258"/>
            <ac:spMk id="4" creationId="{9AB7F259-747A-E412-483C-D359346A4949}"/>
          </ac:spMkLst>
        </pc:spChg>
        <pc:spChg chg="add ord">
          <ac:chgData name="Saira Khan (2311851)" userId="S::2311851@student.uwtsd.ac.uk::da7f09fb-8c22-4410-80e8-45b8ffc4af14" providerId="AD" clId="Web-{4E880FFA-F907-527D-0E72-7EFCDC600197}" dt="2026-06-19T19:56:34.193" v="748"/>
          <ac:spMkLst>
            <pc:docMk/>
            <pc:sldMk cId="3549262200" sldId="258"/>
            <ac:spMk id="6" creationId="{B452BFAA-C614-899A-FE96-8ED9ED2AC1A7}"/>
          </ac:spMkLst>
        </pc:spChg>
      </pc:sldChg>
      <pc:sldChg chg="addSp delSp modSp">
        <pc:chgData name="Saira Khan (2311851)" userId="S::2311851@student.uwtsd.ac.uk::da7f09fb-8c22-4410-80e8-45b8ffc4af14" providerId="AD" clId="Web-{4E880FFA-F907-527D-0E72-7EFCDC600197}" dt="2026-06-19T19:57:58.446" v="771" actId="1076"/>
        <pc:sldMkLst>
          <pc:docMk/>
          <pc:sldMk cId="1261203347" sldId="259"/>
        </pc:sldMkLst>
        <pc:spChg chg="mod">
          <ac:chgData name="Saira Khan (2311851)" userId="S::2311851@student.uwtsd.ac.uk::da7f09fb-8c22-4410-80e8-45b8ffc4af14" providerId="AD" clId="Web-{4E880FFA-F907-527D-0E72-7EFCDC600197}" dt="2026-06-19T19:57:53.477" v="770" actId="1076"/>
          <ac:spMkLst>
            <pc:docMk/>
            <pc:sldMk cId="1261203347" sldId="259"/>
            <ac:spMk id="2" creationId="{28585B24-CF56-6143-C08C-FBCD3CD4197E}"/>
          </ac:spMkLst>
        </pc:spChg>
        <pc:spChg chg="mod">
          <ac:chgData name="Saira Khan (2311851)" userId="S::2311851@student.uwtsd.ac.uk::da7f09fb-8c22-4410-80e8-45b8ffc4af14" providerId="AD" clId="Web-{4E880FFA-F907-527D-0E72-7EFCDC600197}" dt="2026-06-19T18:36:56.239" v="332" actId="20577"/>
          <ac:spMkLst>
            <pc:docMk/>
            <pc:sldMk cId="1261203347" sldId="259"/>
            <ac:spMk id="3" creationId="{169A6C17-8CA8-1C79-F7BF-96C05A3C8703}"/>
          </ac:spMkLst>
        </pc:spChg>
        <pc:spChg chg="add mod">
          <ac:chgData name="Saira Khan (2311851)" userId="S::2311851@student.uwtsd.ac.uk::da7f09fb-8c22-4410-80e8-45b8ffc4af14" providerId="AD" clId="Web-{4E880FFA-F907-527D-0E72-7EFCDC600197}" dt="2026-06-19T19:57:58.446" v="771" actId="1076"/>
          <ac:spMkLst>
            <pc:docMk/>
            <pc:sldMk cId="1261203347" sldId="259"/>
            <ac:spMk id="5" creationId="{2EB4C794-6879-CA38-93CE-0455EFF3972E}"/>
          </ac:spMkLst>
        </pc:spChg>
        <pc:spChg chg="add ord">
          <ac:chgData name="Saira Khan (2311851)" userId="S::2311851@student.uwtsd.ac.uk::da7f09fb-8c22-4410-80e8-45b8ffc4af14" providerId="AD" clId="Web-{4E880FFA-F907-527D-0E72-7EFCDC600197}" dt="2026-06-19T19:56:38.209" v="749"/>
          <ac:spMkLst>
            <pc:docMk/>
            <pc:sldMk cId="1261203347" sldId="259"/>
            <ac:spMk id="7" creationId="{CC5DA8E1-6918-7747-6D84-B318EFB47EB7}"/>
          </ac:spMkLst>
        </pc:spChg>
      </pc:sldChg>
      <pc:sldChg chg="addSp modSp">
        <pc:chgData name="Saira Khan (2311851)" userId="S::2311851@student.uwtsd.ac.uk::da7f09fb-8c22-4410-80e8-45b8ffc4af14" providerId="AD" clId="Web-{4E880FFA-F907-527D-0E72-7EFCDC600197}" dt="2026-06-19T19:58:10.072" v="775" actId="1076"/>
        <pc:sldMkLst>
          <pc:docMk/>
          <pc:sldMk cId="186597773" sldId="260"/>
        </pc:sldMkLst>
        <pc:spChg chg="mod">
          <ac:chgData name="Saira Khan (2311851)" userId="S::2311851@student.uwtsd.ac.uk::da7f09fb-8c22-4410-80e8-45b8ffc4af14" providerId="AD" clId="Web-{4E880FFA-F907-527D-0E72-7EFCDC600197}" dt="2026-06-19T19:58:07.087" v="774" actId="1076"/>
          <ac:spMkLst>
            <pc:docMk/>
            <pc:sldMk cId="186597773" sldId="260"/>
            <ac:spMk id="2" creationId="{265A4D84-ECED-E641-D042-308EF9F2C56C}"/>
          </ac:spMkLst>
        </pc:spChg>
        <pc:spChg chg="mod">
          <ac:chgData name="Saira Khan (2311851)" userId="S::2311851@student.uwtsd.ac.uk::da7f09fb-8c22-4410-80e8-45b8ffc4af14" providerId="AD" clId="Web-{4E880FFA-F907-527D-0E72-7EFCDC600197}" dt="2026-06-19T18:46:01.704" v="381" actId="20577"/>
          <ac:spMkLst>
            <pc:docMk/>
            <pc:sldMk cId="186597773" sldId="260"/>
            <ac:spMk id="3" creationId="{03DBA63E-1F5E-7897-B833-1186C5BB4E3B}"/>
          </ac:spMkLst>
        </pc:spChg>
        <pc:spChg chg="add mod">
          <ac:chgData name="Saira Khan (2311851)" userId="S::2311851@student.uwtsd.ac.uk::da7f09fb-8c22-4410-80e8-45b8ffc4af14" providerId="AD" clId="Web-{4E880FFA-F907-527D-0E72-7EFCDC600197}" dt="2026-06-19T19:58:10.072" v="775" actId="1076"/>
          <ac:spMkLst>
            <pc:docMk/>
            <pc:sldMk cId="186597773" sldId="260"/>
            <ac:spMk id="4" creationId="{E039B5A8-FC06-0A71-7DEF-02B4C3049729}"/>
          </ac:spMkLst>
        </pc:spChg>
        <pc:spChg chg="add ord">
          <ac:chgData name="Saira Khan (2311851)" userId="S::2311851@student.uwtsd.ac.uk::da7f09fb-8c22-4410-80e8-45b8ffc4af14" providerId="AD" clId="Web-{4E880FFA-F907-527D-0E72-7EFCDC600197}" dt="2026-06-19T19:56:42.318" v="750"/>
          <ac:spMkLst>
            <pc:docMk/>
            <pc:sldMk cId="186597773" sldId="260"/>
            <ac:spMk id="6" creationId="{990E16EF-6914-CF8C-769B-264B3BB1AD37}"/>
          </ac:spMkLst>
        </pc:spChg>
      </pc:sldChg>
      <pc:sldChg chg="addSp delSp modSp">
        <pc:chgData name="Saira Khan (2311851)" userId="S::2311851@student.uwtsd.ac.uk::da7f09fb-8c22-4410-80e8-45b8ffc4af14" providerId="AD" clId="Web-{4E880FFA-F907-527D-0E72-7EFCDC600197}" dt="2026-06-19T19:58:21.947" v="780" actId="1076"/>
        <pc:sldMkLst>
          <pc:docMk/>
          <pc:sldMk cId="1571005699" sldId="261"/>
        </pc:sldMkLst>
        <pc:spChg chg="mod">
          <ac:chgData name="Saira Khan (2311851)" userId="S::2311851@student.uwtsd.ac.uk::da7f09fb-8c22-4410-80e8-45b8ffc4af14" providerId="AD" clId="Web-{4E880FFA-F907-527D-0E72-7EFCDC600197}" dt="2026-06-19T19:58:18.932" v="779" actId="1076"/>
          <ac:spMkLst>
            <pc:docMk/>
            <pc:sldMk cId="1571005699" sldId="261"/>
            <ac:spMk id="2" creationId="{E6FE9959-523E-BE3C-E08D-59561270E3AD}"/>
          </ac:spMkLst>
        </pc:spChg>
        <pc:spChg chg="mod">
          <ac:chgData name="Saira Khan (2311851)" userId="S::2311851@student.uwtsd.ac.uk::da7f09fb-8c22-4410-80e8-45b8ffc4af14" providerId="AD" clId="Web-{4E880FFA-F907-527D-0E72-7EFCDC600197}" dt="2026-06-19T18:50:53.016" v="405" actId="20577"/>
          <ac:spMkLst>
            <pc:docMk/>
            <pc:sldMk cId="1571005699" sldId="261"/>
            <ac:spMk id="3" creationId="{649C78CD-D1F6-9E08-D0EB-943F0616742D}"/>
          </ac:spMkLst>
        </pc:spChg>
        <pc:spChg chg="add mod">
          <ac:chgData name="Saira Khan (2311851)" userId="S::2311851@student.uwtsd.ac.uk::da7f09fb-8c22-4410-80e8-45b8ffc4af14" providerId="AD" clId="Web-{4E880FFA-F907-527D-0E72-7EFCDC600197}" dt="2026-06-19T19:58:21.947" v="780" actId="1076"/>
          <ac:spMkLst>
            <pc:docMk/>
            <pc:sldMk cId="1571005699" sldId="261"/>
            <ac:spMk id="5" creationId="{53CE6AD1-7D51-0F0D-7C7A-71B68F90930D}"/>
          </ac:spMkLst>
        </pc:spChg>
        <pc:spChg chg="add ord">
          <ac:chgData name="Saira Khan (2311851)" userId="S::2311851@student.uwtsd.ac.uk::da7f09fb-8c22-4410-80e8-45b8ffc4af14" providerId="AD" clId="Web-{4E880FFA-F907-527D-0E72-7EFCDC600197}" dt="2026-06-19T19:56:44.881" v="751"/>
          <ac:spMkLst>
            <pc:docMk/>
            <pc:sldMk cId="1571005699" sldId="261"/>
            <ac:spMk id="7" creationId="{FD83433F-13BB-7FAB-FCF3-B6C0AC5D6576}"/>
          </ac:spMkLst>
        </pc:spChg>
      </pc:sldChg>
      <pc:sldChg chg="addSp modSp">
        <pc:chgData name="Saira Khan (2311851)" userId="S::2311851@student.uwtsd.ac.uk::da7f09fb-8c22-4410-80e8-45b8ffc4af14" providerId="AD" clId="Web-{4E880FFA-F907-527D-0E72-7EFCDC600197}" dt="2026-06-19T19:58:32.588" v="785" actId="1076"/>
        <pc:sldMkLst>
          <pc:docMk/>
          <pc:sldMk cId="1558340970" sldId="262"/>
        </pc:sldMkLst>
        <pc:spChg chg="mod">
          <ac:chgData name="Saira Khan (2311851)" userId="S::2311851@student.uwtsd.ac.uk::da7f09fb-8c22-4410-80e8-45b8ffc4af14" providerId="AD" clId="Web-{4E880FFA-F907-527D-0E72-7EFCDC600197}" dt="2026-06-19T19:58:29.854" v="784" actId="1076"/>
          <ac:spMkLst>
            <pc:docMk/>
            <pc:sldMk cId="1558340970" sldId="262"/>
            <ac:spMk id="2" creationId="{2D254A85-C31C-4714-9CBF-C831D645FB45}"/>
          </ac:spMkLst>
        </pc:spChg>
        <pc:spChg chg="mod">
          <ac:chgData name="Saira Khan (2311851)" userId="S::2311851@student.uwtsd.ac.uk::da7f09fb-8c22-4410-80e8-45b8ffc4af14" providerId="AD" clId="Web-{4E880FFA-F907-527D-0E72-7EFCDC600197}" dt="2026-06-19T19:58:32.588" v="785" actId="1076"/>
          <ac:spMkLst>
            <pc:docMk/>
            <pc:sldMk cId="1558340970" sldId="262"/>
            <ac:spMk id="3" creationId="{9D11A0EE-B447-7B8F-00AC-1792D999A6A4}"/>
          </ac:spMkLst>
        </pc:spChg>
        <pc:spChg chg="add ord">
          <ac:chgData name="Saira Khan (2311851)" userId="S::2311851@student.uwtsd.ac.uk::da7f09fb-8c22-4410-80e8-45b8ffc4af14" providerId="AD" clId="Web-{4E880FFA-F907-527D-0E72-7EFCDC600197}" dt="2026-06-19T19:56:47.693" v="752"/>
          <ac:spMkLst>
            <pc:docMk/>
            <pc:sldMk cId="1558340970" sldId="262"/>
            <ac:spMk id="5" creationId="{08AD862E-6941-0E5F-0FE7-16222D8E15B2}"/>
          </ac:spMkLst>
        </pc:spChg>
      </pc:sldChg>
      <pc:sldChg chg="addSp delSp modSp">
        <pc:chgData name="Saira Khan (2311851)" userId="S::2311851@student.uwtsd.ac.uk::da7f09fb-8c22-4410-80e8-45b8ffc4af14" providerId="AD" clId="Web-{4E880FFA-F907-527D-0E72-7EFCDC600197}" dt="2026-06-19T19:59:18.606" v="797" actId="1076"/>
        <pc:sldMkLst>
          <pc:docMk/>
          <pc:sldMk cId="3537961177" sldId="263"/>
        </pc:sldMkLst>
        <pc:spChg chg="mod">
          <ac:chgData name="Saira Khan (2311851)" userId="S::2311851@student.uwtsd.ac.uk::da7f09fb-8c22-4410-80e8-45b8ffc4af14" providerId="AD" clId="Web-{4E880FFA-F907-527D-0E72-7EFCDC600197}" dt="2026-06-19T19:04:56.634" v="466" actId="20577"/>
          <ac:spMkLst>
            <pc:docMk/>
            <pc:sldMk cId="3537961177" sldId="263"/>
            <ac:spMk id="3" creationId="{456CE77D-89DF-34BD-F6B9-50C41897208E}"/>
          </ac:spMkLst>
        </pc:spChg>
        <pc:spChg chg="add mod ord">
          <ac:chgData name="Saira Khan (2311851)" userId="S::2311851@student.uwtsd.ac.uk::da7f09fb-8c22-4410-80e8-45b8ffc4af14" providerId="AD" clId="Web-{4E880FFA-F907-527D-0E72-7EFCDC600197}" dt="2026-06-19T19:58:56.621" v="789" actId="20577"/>
          <ac:spMkLst>
            <pc:docMk/>
            <pc:sldMk cId="3537961177" sldId="263"/>
            <ac:spMk id="6" creationId="{9769C5D3-9FA6-3E00-2F11-462045D3DA49}"/>
          </ac:spMkLst>
        </pc:spChg>
        <pc:spChg chg="add mod">
          <ac:chgData name="Saira Khan (2311851)" userId="S::2311851@student.uwtsd.ac.uk::da7f09fb-8c22-4410-80e8-45b8ffc4af14" providerId="AD" clId="Web-{4E880FFA-F907-527D-0E72-7EFCDC600197}" dt="2026-06-19T19:59:15.637" v="796" actId="20577"/>
          <ac:spMkLst>
            <pc:docMk/>
            <pc:sldMk cId="3537961177" sldId="263"/>
            <ac:spMk id="7" creationId="{1C027B40-0C40-A687-BD39-DD7C8736054C}"/>
          </ac:spMkLst>
        </pc:spChg>
      </pc:sldChg>
      <pc:sldChg chg="addSp delSp modSp">
        <pc:chgData name="Saira Khan (2311851)" userId="S::2311851@student.uwtsd.ac.uk::da7f09fb-8c22-4410-80e8-45b8ffc4af14" providerId="AD" clId="Web-{4E880FFA-F907-527D-0E72-7EFCDC600197}" dt="2026-06-19T20:01:20.455" v="826" actId="14100"/>
        <pc:sldMkLst>
          <pc:docMk/>
          <pc:sldMk cId="3123757333" sldId="264"/>
        </pc:sldMkLst>
        <pc:spChg chg="mod">
          <ac:chgData name="Saira Khan (2311851)" userId="S::2311851@student.uwtsd.ac.uk::da7f09fb-8c22-4410-80e8-45b8ffc4af14" providerId="AD" clId="Web-{4E880FFA-F907-527D-0E72-7EFCDC600197}" dt="2026-06-19T19:07:28.156" v="489" actId="20577"/>
          <ac:spMkLst>
            <pc:docMk/>
            <pc:sldMk cId="3123757333" sldId="264"/>
            <ac:spMk id="3" creationId="{A0654F34-B8A0-6C59-0985-445FD9836097}"/>
          </ac:spMkLst>
        </pc:spChg>
        <pc:spChg chg="add mod">
          <ac:chgData name="Saira Khan (2311851)" userId="S::2311851@student.uwtsd.ac.uk::da7f09fb-8c22-4410-80e8-45b8ffc4af14" providerId="AD" clId="Web-{4E880FFA-F907-527D-0E72-7EFCDC600197}" dt="2026-06-19T19:59:29.169" v="801" actId="1076"/>
          <ac:spMkLst>
            <pc:docMk/>
            <pc:sldMk cId="3123757333" sldId="264"/>
            <ac:spMk id="5" creationId="{B64F0362-C082-D5F0-8656-3F9C2974700F}"/>
          </ac:spMkLst>
        </pc:spChg>
        <pc:spChg chg="add mod">
          <ac:chgData name="Saira Khan (2311851)" userId="S::2311851@student.uwtsd.ac.uk::da7f09fb-8c22-4410-80e8-45b8ffc4af14" providerId="AD" clId="Web-{4E880FFA-F907-527D-0E72-7EFCDC600197}" dt="2026-06-19T20:01:14.283" v="825" actId="1076"/>
          <ac:spMkLst>
            <pc:docMk/>
            <pc:sldMk cId="3123757333" sldId="264"/>
            <ac:spMk id="6" creationId="{0BEDFA31-A1EC-4912-3E9B-13F5AB89D049}"/>
          </ac:spMkLst>
        </pc:spChg>
        <pc:spChg chg="add ord">
          <ac:chgData name="Saira Khan (2311851)" userId="S::2311851@student.uwtsd.ac.uk::da7f09fb-8c22-4410-80e8-45b8ffc4af14" providerId="AD" clId="Web-{4E880FFA-F907-527D-0E72-7EFCDC600197}" dt="2026-06-19T19:56:55.741" v="754"/>
          <ac:spMkLst>
            <pc:docMk/>
            <pc:sldMk cId="3123757333" sldId="264"/>
            <ac:spMk id="8" creationId="{083EB682-D6BD-F6BC-31FF-78996FD0B234}"/>
          </ac:spMkLst>
        </pc:spChg>
        <pc:picChg chg="add mod">
          <ac:chgData name="Saira Khan (2311851)" userId="S::2311851@student.uwtsd.ac.uk::da7f09fb-8c22-4410-80e8-45b8ffc4af14" providerId="AD" clId="Web-{4E880FFA-F907-527D-0E72-7EFCDC600197}" dt="2026-06-19T20:01:20.455" v="826" actId="14100"/>
          <ac:picMkLst>
            <pc:docMk/>
            <pc:sldMk cId="3123757333" sldId="264"/>
            <ac:picMk id="9" creationId="{57CE4034-FACF-ED33-B360-D257EEEAE48A}"/>
          </ac:picMkLst>
        </pc:picChg>
      </pc:sldChg>
      <pc:sldChg chg="addSp modSp">
        <pc:chgData name="Saira Khan (2311851)" userId="S::2311851@student.uwtsd.ac.uk::da7f09fb-8c22-4410-80e8-45b8ffc4af14" providerId="AD" clId="Web-{4E880FFA-F907-527D-0E72-7EFCDC600197}" dt="2026-06-19T20:00:38.906" v="820" actId="1076"/>
        <pc:sldMkLst>
          <pc:docMk/>
          <pc:sldMk cId="1424135184" sldId="265"/>
        </pc:sldMkLst>
        <pc:spChg chg="mod">
          <ac:chgData name="Saira Khan (2311851)" userId="S::2311851@student.uwtsd.ac.uk::da7f09fb-8c22-4410-80e8-45b8ffc4af14" providerId="AD" clId="Web-{4E880FFA-F907-527D-0E72-7EFCDC600197}" dt="2026-06-19T19:59:37.201" v="805" actId="1076"/>
          <ac:spMkLst>
            <pc:docMk/>
            <pc:sldMk cId="1424135184" sldId="265"/>
            <ac:spMk id="2" creationId="{C7421EE9-8A67-FD59-8AF5-1E8C99F6CE64}"/>
          </ac:spMkLst>
        </pc:spChg>
        <pc:spChg chg="mod">
          <ac:chgData name="Saira Khan (2311851)" userId="S::2311851@student.uwtsd.ac.uk::da7f09fb-8c22-4410-80e8-45b8ffc4af14" providerId="AD" clId="Web-{4E880FFA-F907-527D-0E72-7EFCDC600197}" dt="2026-06-19T20:00:38.906" v="820" actId="1076"/>
          <ac:spMkLst>
            <pc:docMk/>
            <pc:sldMk cId="1424135184" sldId="265"/>
            <ac:spMk id="3" creationId="{FBF252A3-DE96-4A79-1CA2-C8C33E620C6C}"/>
          </ac:spMkLst>
        </pc:spChg>
        <pc:spChg chg="add ord">
          <ac:chgData name="Saira Khan (2311851)" userId="S::2311851@student.uwtsd.ac.uk::da7f09fb-8c22-4410-80e8-45b8ffc4af14" providerId="AD" clId="Web-{4E880FFA-F907-527D-0E72-7EFCDC600197}" dt="2026-06-19T19:56:59.350" v="755"/>
          <ac:spMkLst>
            <pc:docMk/>
            <pc:sldMk cId="1424135184" sldId="265"/>
            <ac:spMk id="5" creationId="{8E22E72A-F4C7-567F-8ECF-3C0FBD775512}"/>
          </ac:spMkLst>
        </pc:spChg>
      </pc:sldChg>
      <pc:sldChg chg="addSp modSp">
        <pc:chgData name="Saira Khan (2311851)" userId="S::2311851@student.uwtsd.ac.uk::da7f09fb-8c22-4410-80e8-45b8ffc4af14" providerId="AD" clId="Web-{4E880FFA-F907-527D-0E72-7EFCDC600197}" dt="2026-06-19T20:00:24.374" v="818" actId="1076"/>
        <pc:sldMkLst>
          <pc:docMk/>
          <pc:sldMk cId="2155158932" sldId="270"/>
        </pc:sldMkLst>
        <pc:spChg chg="mod">
          <ac:chgData name="Saira Khan (2311851)" userId="S::2311851@student.uwtsd.ac.uk::da7f09fb-8c22-4410-80e8-45b8ffc4af14" providerId="AD" clId="Web-{4E880FFA-F907-527D-0E72-7EFCDC600197}" dt="2026-06-19T19:59:46.139" v="808" actId="1076"/>
          <ac:spMkLst>
            <pc:docMk/>
            <pc:sldMk cId="2155158932" sldId="270"/>
            <ac:spMk id="2" creationId="{A058A17C-A0C5-364D-EB19-CA42CEBBC902}"/>
          </ac:spMkLst>
        </pc:spChg>
        <pc:spChg chg="mod">
          <ac:chgData name="Saira Khan (2311851)" userId="S::2311851@student.uwtsd.ac.uk::da7f09fb-8c22-4410-80e8-45b8ffc4af14" providerId="AD" clId="Web-{4E880FFA-F907-527D-0E72-7EFCDC600197}" dt="2026-06-19T19:14:06.829" v="537" actId="20577"/>
          <ac:spMkLst>
            <pc:docMk/>
            <pc:sldMk cId="2155158932" sldId="270"/>
            <ac:spMk id="3" creationId="{A445B609-B9AA-33F0-8C9C-0212BE5AE0E3}"/>
          </ac:spMkLst>
        </pc:spChg>
        <pc:spChg chg="add mod">
          <ac:chgData name="Saira Khan (2311851)" userId="S::2311851@student.uwtsd.ac.uk::da7f09fb-8c22-4410-80e8-45b8ffc4af14" providerId="AD" clId="Web-{4E880FFA-F907-527D-0E72-7EFCDC600197}" dt="2026-06-19T19:59:48.482" v="809" actId="1076"/>
          <ac:spMkLst>
            <pc:docMk/>
            <pc:sldMk cId="2155158932" sldId="270"/>
            <ac:spMk id="4" creationId="{EA7219B2-585F-F412-90CE-A38F2FAE46C0}"/>
          </ac:spMkLst>
        </pc:spChg>
        <pc:spChg chg="add ord">
          <ac:chgData name="Saira Khan (2311851)" userId="S::2311851@student.uwtsd.ac.uk::da7f09fb-8c22-4410-80e8-45b8ffc4af14" providerId="AD" clId="Web-{4E880FFA-F907-527D-0E72-7EFCDC600197}" dt="2026-06-19T19:57:03.022" v="756"/>
          <ac:spMkLst>
            <pc:docMk/>
            <pc:sldMk cId="2155158932" sldId="270"/>
            <ac:spMk id="6" creationId="{13ABA437-CA18-C60C-D8CF-F98510BBC1A6}"/>
          </ac:spMkLst>
        </pc:spChg>
        <pc:picChg chg="add mod">
          <ac:chgData name="Saira Khan (2311851)" userId="S::2311851@student.uwtsd.ac.uk::da7f09fb-8c22-4410-80e8-45b8ffc4af14" providerId="AD" clId="Web-{4E880FFA-F907-527D-0E72-7EFCDC600197}" dt="2026-06-19T20:00:24.374" v="818" actId="1076"/>
          <ac:picMkLst>
            <pc:docMk/>
            <pc:sldMk cId="2155158932" sldId="270"/>
            <ac:picMk id="7" creationId="{8B1DA3A8-479C-C4CC-310D-35CA31F2D1D2}"/>
          </ac:picMkLst>
        </pc:picChg>
      </pc:sldChg>
      <pc:sldChg chg="addSp modSp">
        <pc:chgData name="Saira Khan (2311851)" userId="S::2311851@student.uwtsd.ac.uk::da7f09fb-8c22-4410-80e8-45b8ffc4af14" providerId="AD" clId="Web-{4E880FFA-F907-527D-0E72-7EFCDC600197}" dt="2026-06-19T20:05:03.433" v="841" actId="20577"/>
        <pc:sldMkLst>
          <pc:docMk/>
          <pc:sldMk cId="285226031" sldId="271"/>
        </pc:sldMkLst>
        <pc:spChg chg="mod">
          <ac:chgData name="Saira Khan (2311851)" userId="S::2311851@student.uwtsd.ac.uk::da7f09fb-8c22-4410-80e8-45b8ffc4af14" providerId="AD" clId="Web-{4E880FFA-F907-527D-0E72-7EFCDC600197}" dt="2026-06-19T20:05:03.433" v="841" actId="20577"/>
          <ac:spMkLst>
            <pc:docMk/>
            <pc:sldMk cId="285226031" sldId="271"/>
            <ac:spMk id="2" creationId="{B928D887-18B6-135F-2178-BEBC7A62D5B0}"/>
          </ac:spMkLst>
        </pc:spChg>
        <pc:spChg chg="add mod ord">
          <ac:chgData name="Saira Khan (2311851)" userId="S::2311851@student.uwtsd.ac.uk::da7f09fb-8c22-4410-80e8-45b8ffc4af14" providerId="AD" clId="Web-{4E880FFA-F907-527D-0E72-7EFCDC600197}" dt="2026-06-19T20:04:54.120" v="838"/>
          <ac:spMkLst>
            <pc:docMk/>
            <pc:sldMk cId="285226031" sldId="271"/>
            <ac:spMk id="5" creationId="{3D2B8207-5C1E-54E2-77F6-6CFA38D36973}"/>
          </ac:spMkLst>
        </pc:spChg>
      </pc:sldChg>
      <pc:sldChg chg="addSp delSp modSp mod setBg">
        <pc:chgData name="Saira Khan (2311851)" userId="S::2311851@student.uwtsd.ac.uk::da7f09fb-8c22-4410-80e8-45b8ffc4af14" providerId="AD" clId="Web-{4E880FFA-F907-527D-0E72-7EFCDC600197}" dt="2026-06-19T19:48:35.444" v="671" actId="1076"/>
        <pc:sldMkLst>
          <pc:docMk/>
          <pc:sldMk cId="3783825198" sldId="272"/>
        </pc:sldMkLst>
        <pc:spChg chg="mod">
          <ac:chgData name="Saira Khan (2311851)" userId="S::2311851@student.uwtsd.ac.uk::da7f09fb-8c22-4410-80e8-45b8ffc4af14" providerId="AD" clId="Web-{4E880FFA-F907-527D-0E72-7EFCDC600197}" dt="2026-06-19T19:48:35.444" v="671" actId="1076"/>
          <ac:spMkLst>
            <pc:docMk/>
            <pc:sldMk cId="3783825198" sldId="272"/>
            <ac:spMk id="2" creationId="{09EF6C71-A06A-147E-8D7F-9DC854BC3404}"/>
          </ac:spMkLst>
        </pc:spChg>
        <pc:spChg chg="mod ord">
          <ac:chgData name="Saira Khan (2311851)" userId="S::2311851@student.uwtsd.ac.uk::da7f09fb-8c22-4410-80e8-45b8ffc4af14" providerId="AD" clId="Web-{4E880FFA-F907-527D-0E72-7EFCDC600197}" dt="2026-06-19T19:47:52.489" v="664" actId="1076"/>
          <ac:spMkLst>
            <pc:docMk/>
            <pc:sldMk cId="3783825198" sldId="272"/>
            <ac:spMk id="4" creationId="{1465790D-ACC9-75C4-5483-51A2A72BF3D6}"/>
          </ac:spMkLst>
        </pc:spChg>
        <pc:spChg chg="add ord">
          <ac:chgData name="Saira Khan (2311851)" userId="S::2311851@student.uwtsd.ac.uk::da7f09fb-8c22-4410-80e8-45b8ffc4af14" providerId="AD" clId="Web-{4E880FFA-F907-527D-0E72-7EFCDC600197}" dt="2026-06-19T19:48:08.333" v="666"/>
          <ac:spMkLst>
            <pc:docMk/>
            <pc:sldMk cId="3783825198" sldId="272"/>
            <ac:spMk id="5" creationId="{69ADA4F2-D1F4-7387-9A8E-C336DA672AF0}"/>
          </ac:spMkLst>
        </pc:spChg>
        <pc:spChg chg="add mod">
          <ac:chgData name="Saira Khan (2311851)" userId="S::2311851@student.uwtsd.ac.uk::da7f09fb-8c22-4410-80e8-45b8ffc4af14" providerId="AD" clId="Web-{4E880FFA-F907-527D-0E72-7EFCDC600197}" dt="2026-06-19T19:47:47.754" v="663" actId="1076"/>
          <ac:spMkLst>
            <pc:docMk/>
            <pc:sldMk cId="3783825198" sldId="272"/>
            <ac:spMk id="12" creationId="{5844FBC1-EA6F-A9FE-0833-61989DDC01BA}"/>
          </ac:spMkLst>
        </pc:spChg>
      </pc:sldChg>
      <pc:sldChg chg="addSp delSp modSp">
        <pc:chgData name="Saira Khan (2311851)" userId="S::2311851@student.uwtsd.ac.uk::da7f09fb-8c22-4410-80e8-45b8ffc4af14" providerId="AD" clId="Web-{4E880FFA-F907-527D-0E72-7EFCDC600197}" dt="2026-06-19T19:54:10.725" v="719" actId="20577"/>
        <pc:sldMkLst>
          <pc:docMk/>
          <pc:sldMk cId="107803115" sldId="273"/>
        </pc:sldMkLst>
        <pc:spChg chg="mod modVis">
          <ac:chgData name="Saira Khan (2311851)" userId="S::2311851@student.uwtsd.ac.uk::da7f09fb-8c22-4410-80e8-45b8ffc4af14" providerId="AD" clId="Web-{4E880FFA-F907-527D-0E72-7EFCDC600197}" dt="2026-06-19T19:52:46.846" v="716" actId="20577"/>
          <ac:spMkLst>
            <pc:docMk/>
            <pc:sldMk cId="107803115" sldId="273"/>
            <ac:spMk id="2" creationId="{3AB34E2D-3D3B-90C0-934E-D43629953391}"/>
          </ac:spMkLst>
        </pc:spChg>
        <pc:spChg chg="add mod modVis">
          <ac:chgData name="Saira Khan (2311851)" userId="S::2311851@student.uwtsd.ac.uk::da7f09fb-8c22-4410-80e8-45b8ffc4af14" providerId="AD" clId="Web-{4E880FFA-F907-527D-0E72-7EFCDC600197}" dt="2026-06-19T19:54:10.725" v="719" actId="20577"/>
          <ac:spMkLst>
            <pc:docMk/>
            <pc:sldMk cId="107803115" sldId="273"/>
            <ac:spMk id="10" creationId="{98D1D778-0DF0-F87D-A616-4096B747CCE2}"/>
          </ac:spMkLst>
        </pc:spChg>
        <pc:spChg chg="add mod ord modVis">
          <ac:chgData name="Saira Khan (2311851)" userId="S::2311851@student.uwtsd.ac.uk::da7f09fb-8c22-4410-80e8-45b8ffc4af14" providerId="AD" clId="Web-{4E880FFA-F907-527D-0E72-7EFCDC600197}" dt="2026-06-19T19:52:39.815" v="715"/>
          <ac:spMkLst>
            <pc:docMk/>
            <pc:sldMk cId="107803115" sldId="273"/>
            <ac:spMk id="12" creationId="{3956B58A-CC87-C13E-F8AC-C932A8C5C7B7}"/>
          </ac:spMkLst>
        </pc:spChg>
      </pc:sldChg>
      <pc:sldChg chg="addSp delSp modSp">
        <pc:chgData name="Saira Khan (2311851)" userId="S::2311851@student.uwtsd.ac.uk::da7f09fb-8c22-4410-80e8-45b8ffc4af14" providerId="AD" clId="Web-{4E880FFA-F907-527D-0E72-7EFCDC600197}" dt="2026-06-19T19:51:23.164" v="699" actId="1076"/>
        <pc:sldMkLst>
          <pc:docMk/>
          <pc:sldMk cId="4040295618" sldId="274"/>
        </pc:sldMkLst>
        <pc:spChg chg="mod">
          <ac:chgData name="Saira Khan (2311851)" userId="S::2311851@student.uwtsd.ac.uk::da7f09fb-8c22-4410-80e8-45b8ffc4af14" providerId="AD" clId="Web-{4E880FFA-F907-527D-0E72-7EFCDC600197}" dt="2026-06-19T19:50:18.204" v="687" actId="1076"/>
          <ac:spMkLst>
            <pc:docMk/>
            <pc:sldMk cId="4040295618" sldId="274"/>
            <ac:spMk id="2" creationId="{374DA2D2-7B5B-5806-E4AB-200B46AD4348}"/>
          </ac:spMkLst>
        </pc:spChg>
        <pc:spChg chg="mod">
          <ac:chgData name="Saira Khan (2311851)" userId="S::2311851@student.uwtsd.ac.uk::da7f09fb-8c22-4410-80e8-45b8ffc4af14" providerId="AD" clId="Web-{4E880FFA-F907-527D-0E72-7EFCDC600197}" dt="2026-06-19T19:50:28.392" v="689" actId="1076"/>
          <ac:spMkLst>
            <pc:docMk/>
            <pc:sldMk cId="4040295618" sldId="274"/>
            <ac:spMk id="4" creationId="{D79CB8D6-BEAC-C712-74BE-96E48FD9E8D5}"/>
          </ac:spMkLst>
        </pc:spChg>
        <pc:spChg chg="add mod ord">
          <ac:chgData name="Saira Khan (2311851)" userId="S::2311851@student.uwtsd.ac.uk::da7f09fb-8c22-4410-80e8-45b8ffc4af14" providerId="AD" clId="Web-{4E880FFA-F907-527D-0E72-7EFCDC600197}" dt="2026-06-19T19:50:00.838" v="683"/>
          <ac:spMkLst>
            <pc:docMk/>
            <pc:sldMk cId="4040295618" sldId="274"/>
            <ac:spMk id="5" creationId="{18FF395D-C281-D865-C8FD-2727E817D809}"/>
          </ac:spMkLst>
        </pc:spChg>
        <pc:spChg chg="add mod">
          <ac:chgData name="Saira Khan (2311851)" userId="S::2311851@student.uwtsd.ac.uk::da7f09fb-8c22-4410-80e8-45b8ffc4af14" providerId="AD" clId="Web-{4E880FFA-F907-527D-0E72-7EFCDC600197}" dt="2026-06-19T19:50:32.314" v="690" actId="1076"/>
          <ac:spMkLst>
            <pc:docMk/>
            <pc:sldMk cId="4040295618" sldId="274"/>
            <ac:spMk id="6" creationId="{F492873B-F2B9-FE2A-D57C-34FBD7F3AF1B}"/>
          </ac:spMkLst>
        </pc:spChg>
        <pc:spChg chg="mod">
          <ac:chgData name="Saira Khan (2311851)" userId="S::2311851@student.uwtsd.ac.uk::da7f09fb-8c22-4410-80e8-45b8ffc4af14" providerId="AD" clId="Web-{4E880FFA-F907-527D-0E72-7EFCDC600197}" dt="2026-06-19T19:51:23.164" v="699" actId="1076"/>
          <ac:spMkLst>
            <pc:docMk/>
            <pc:sldMk cId="4040295618" sldId="274"/>
            <ac:spMk id="17" creationId="{AD6B7D1B-C450-2FB5-F53B-BDC151F6E36B}"/>
          </ac:spMkLst>
        </pc:spChg>
      </pc:sldChg>
      <pc:sldChg chg="delSp modSp new">
        <pc:chgData name="Saira Khan (2311851)" userId="S::2311851@student.uwtsd.ac.uk::da7f09fb-8c22-4410-80e8-45b8ffc4af14" providerId="AD" clId="Web-{4E880FFA-F907-527D-0E72-7EFCDC600197}" dt="2026-06-19T16:28:39.366" v="105" actId="20577"/>
        <pc:sldMkLst>
          <pc:docMk/>
          <pc:sldMk cId="4233420714" sldId="275"/>
        </pc:sldMkLst>
        <pc:spChg chg="mod">
          <ac:chgData name="Saira Khan (2311851)" userId="S::2311851@student.uwtsd.ac.uk::da7f09fb-8c22-4410-80e8-45b8ffc4af14" providerId="AD" clId="Web-{4E880FFA-F907-527D-0E72-7EFCDC600197}" dt="2026-06-19T16:28:39.366" v="105" actId="20577"/>
          <ac:spMkLst>
            <pc:docMk/>
            <pc:sldMk cId="4233420714" sldId="275"/>
            <ac:spMk id="3" creationId="{1BA101CA-B4A6-E054-658E-9D7FD672D218}"/>
          </ac:spMkLst>
        </pc:spChg>
      </pc:sldChg>
      <pc:sldChg chg="addSp modSp new">
        <pc:chgData name="Saira Khan (2311851)" userId="S::2311851@student.uwtsd.ac.uk::da7f09fb-8c22-4410-80e8-45b8ffc4af14" providerId="AD" clId="Web-{4E880FFA-F907-527D-0E72-7EFCDC600197}" dt="2026-06-19T20:02:37.396" v="830" actId="1076"/>
        <pc:sldMkLst>
          <pc:docMk/>
          <pc:sldMk cId="2033848078" sldId="276"/>
        </pc:sldMkLst>
        <pc:spChg chg="mod">
          <ac:chgData name="Saira Khan (2311851)" userId="S::2311851@student.uwtsd.ac.uk::da7f09fb-8c22-4410-80e8-45b8ffc4af14" providerId="AD" clId="Web-{4E880FFA-F907-527D-0E72-7EFCDC600197}" dt="2026-06-19T19:55:01.685" v="725" actId="20577"/>
          <ac:spMkLst>
            <pc:docMk/>
            <pc:sldMk cId="2033848078" sldId="276"/>
            <ac:spMk id="2" creationId="{8E0E97FA-9709-F8E1-8240-51EDE0C4F8B3}"/>
          </ac:spMkLst>
        </pc:spChg>
        <pc:spChg chg="mod">
          <ac:chgData name="Saira Khan (2311851)" userId="S::2311851@student.uwtsd.ac.uk::da7f09fb-8c22-4410-80e8-45b8ffc4af14" providerId="AD" clId="Web-{4E880FFA-F907-527D-0E72-7EFCDC600197}" dt="2026-06-19T18:14:41.082" v="258" actId="20577"/>
          <ac:spMkLst>
            <pc:docMk/>
            <pc:sldMk cId="2033848078" sldId="276"/>
            <ac:spMk id="3" creationId="{66BB787E-ABC0-14E5-6CDF-0BD1062A66D4}"/>
          </ac:spMkLst>
        </pc:spChg>
        <pc:spChg chg="add">
          <ac:chgData name="Saira Khan (2311851)" userId="S::2311851@student.uwtsd.ac.uk::da7f09fb-8c22-4410-80e8-45b8ffc4af14" providerId="AD" clId="Web-{4E880FFA-F907-527D-0E72-7EFCDC600197}" dt="2026-06-19T18:15:43.010" v="265"/>
          <ac:spMkLst>
            <pc:docMk/>
            <pc:sldMk cId="2033848078" sldId="276"/>
            <ac:spMk id="4" creationId="{2ECFA8E0-84B7-FB48-C967-7E52577FEC92}"/>
          </ac:spMkLst>
        </pc:spChg>
        <pc:spChg chg="add mod">
          <ac:chgData name="Saira Khan (2311851)" userId="S::2311851@student.uwtsd.ac.uk::da7f09fb-8c22-4410-80e8-45b8ffc4af14" providerId="AD" clId="Web-{4E880FFA-F907-527D-0E72-7EFCDC600197}" dt="2026-06-19T19:55:38.859" v="735" actId="20577"/>
          <ac:spMkLst>
            <pc:docMk/>
            <pc:sldMk cId="2033848078" sldId="276"/>
            <ac:spMk id="5" creationId="{9972E20F-3FD4-560B-1353-8DB097C00E59}"/>
          </ac:spMkLst>
        </pc:spChg>
        <pc:spChg chg="add ord">
          <ac:chgData name="Saira Khan (2311851)" userId="S::2311851@student.uwtsd.ac.uk::da7f09fb-8c22-4410-80e8-45b8ffc4af14" providerId="AD" clId="Web-{4E880FFA-F907-527D-0E72-7EFCDC600197}" dt="2026-06-19T19:54:52.664" v="721"/>
          <ac:spMkLst>
            <pc:docMk/>
            <pc:sldMk cId="2033848078" sldId="276"/>
            <ac:spMk id="7" creationId="{F2B2FEAA-5CAB-D9D8-1D48-822D57509A0D}"/>
          </ac:spMkLst>
        </pc:spChg>
        <pc:picChg chg="add mod">
          <ac:chgData name="Saira Khan (2311851)" userId="S::2311851@student.uwtsd.ac.uk::da7f09fb-8c22-4410-80e8-45b8ffc4af14" providerId="AD" clId="Web-{4E880FFA-F907-527D-0E72-7EFCDC600197}" dt="2026-06-19T20:02:37.396" v="830" actId="1076"/>
          <ac:picMkLst>
            <pc:docMk/>
            <pc:sldMk cId="2033848078" sldId="276"/>
            <ac:picMk id="8" creationId="{8C270AB9-F110-707A-6E0A-125AEC43AC9D}"/>
          </ac:picMkLst>
        </pc:picChg>
      </pc:sldChg>
      <pc:sldChg chg="addSp modSp new">
        <pc:chgData name="Saira Khan (2311851)" userId="S::2311851@student.uwtsd.ac.uk::da7f09fb-8c22-4410-80e8-45b8ffc4af14" providerId="AD" clId="Web-{4E880FFA-F907-527D-0E72-7EFCDC600197}" dt="2026-06-19T20:03:58.430" v="833" actId="1076"/>
        <pc:sldMkLst>
          <pc:docMk/>
          <pc:sldMk cId="2066360709" sldId="277"/>
        </pc:sldMkLst>
        <pc:spChg chg="mod">
          <ac:chgData name="Saira Khan (2311851)" userId="S::2311851@student.uwtsd.ac.uk::da7f09fb-8c22-4410-80e8-45b8ffc4af14" providerId="AD" clId="Web-{4E880FFA-F907-527D-0E72-7EFCDC600197}" dt="2026-06-19T19:57:22.492" v="761" actId="1076"/>
          <ac:spMkLst>
            <pc:docMk/>
            <pc:sldMk cId="2066360709" sldId="277"/>
            <ac:spMk id="2" creationId="{60187BBA-2AE2-B13A-E75D-7EFD404DC6A5}"/>
          </ac:spMkLst>
        </pc:spChg>
        <pc:spChg chg="mod">
          <ac:chgData name="Saira Khan (2311851)" userId="S::2311851@student.uwtsd.ac.uk::da7f09fb-8c22-4410-80e8-45b8ffc4af14" providerId="AD" clId="Web-{4E880FFA-F907-527D-0E72-7EFCDC600197}" dt="2026-06-19T19:57:28.961" v="762" actId="1076"/>
          <ac:spMkLst>
            <pc:docMk/>
            <pc:sldMk cId="2066360709" sldId="277"/>
            <ac:spMk id="3" creationId="{3EE85163-22D5-6460-6FE4-AC697A92A551}"/>
          </ac:spMkLst>
        </pc:spChg>
        <pc:spChg chg="add ord">
          <ac:chgData name="Saira Khan (2311851)" userId="S::2311851@student.uwtsd.ac.uk::da7f09fb-8c22-4410-80e8-45b8ffc4af14" providerId="AD" clId="Web-{4E880FFA-F907-527D-0E72-7EFCDC600197}" dt="2026-06-19T19:56:27.661" v="747"/>
          <ac:spMkLst>
            <pc:docMk/>
            <pc:sldMk cId="2066360709" sldId="277"/>
            <ac:spMk id="5" creationId="{E9084750-F8F6-4F45-9C40-548A8F1CC8EC}"/>
          </ac:spMkLst>
        </pc:spChg>
        <pc:picChg chg="add mod">
          <ac:chgData name="Saira Khan (2311851)" userId="S::2311851@student.uwtsd.ac.uk::da7f09fb-8c22-4410-80e8-45b8ffc4af14" providerId="AD" clId="Web-{4E880FFA-F907-527D-0E72-7EFCDC600197}" dt="2026-06-19T20:03:58.430" v="833" actId="1076"/>
          <ac:picMkLst>
            <pc:docMk/>
            <pc:sldMk cId="2066360709" sldId="277"/>
            <ac:picMk id="6" creationId="{2BD17AEE-45F0-BA8C-1DAF-D5835B74EE3E}"/>
          </ac:picMkLst>
        </pc:picChg>
      </pc:sldChg>
      <pc:sldChg chg="addSp modSp new">
        <pc:chgData name="Saira Khan (2311851)" userId="S::2311851@student.uwtsd.ac.uk::da7f09fb-8c22-4410-80e8-45b8ffc4af14" providerId="AD" clId="Web-{4E880FFA-F907-527D-0E72-7EFCDC600197}" dt="2026-06-19T20:00:00.233" v="814" actId="1076"/>
        <pc:sldMkLst>
          <pc:docMk/>
          <pc:sldMk cId="1889600930" sldId="278"/>
        </pc:sldMkLst>
        <pc:spChg chg="mod">
          <ac:chgData name="Saira Khan (2311851)" userId="S::2311851@student.uwtsd.ac.uk::da7f09fb-8c22-4410-80e8-45b8ffc4af14" providerId="AD" clId="Web-{4E880FFA-F907-527D-0E72-7EFCDC600197}" dt="2026-06-19T19:59:55.717" v="813" actId="1076"/>
          <ac:spMkLst>
            <pc:docMk/>
            <pc:sldMk cId="1889600930" sldId="278"/>
            <ac:spMk id="2" creationId="{40F40241-3044-3571-D912-5570674C7C65}"/>
          </ac:spMkLst>
        </pc:spChg>
        <pc:spChg chg="mod">
          <ac:chgData name="Saira Khan (2311851)" userId="S::2311851@student.uwtsd.ac.uk::da7f09fb-8c22-4410-80e8-45b8ffc4af14" providerId="AD" clId="Web-{4E880FFA-F907-527D-0E72-7EFCDC600197}" dt="2026-06-19T20:00:00.233" v="814" actId="1076"/>
          <ac:spMkLst>
            <pc:docMk/>
            <pc:sldMk cId="1889600930" sldId="278"/>
            <ac:spMk id="3" creationId="{71B412E9-DC1F-8BF3-4AED-6D06BA20C88B}"/>
          </ac:spMkLst>
        </pc:spChg>
        <pc:spChg chg="add ord">
          <ac:chgData name="Saira Khan (2311851)" userId="S::2311851@student.uwtsd.ac.uk::da7f09fb-8c22-4410-80e8-45b8ffc4af14" providerId="AD" clId="Web-{4E880FFA-F907-527D-0E72-7EFCDC600197}" dt="2026-06-19T19:57:05.741" v="757"/>
          <ac:spMkLst>
            <pc:docMk/>
            <pc:sldMk cId="1889600930" sldId="278"/>
            <ac:spMk id="5" creationId="{6F31DABF-F699-0EFC-C79D-A7CE97C0F548}"/>
          </ac:spMkLst>
        </pc:spChg>
      </pc:sldChg>
    </pc:docChg>
  </pc:docChgLst>
  <pc:docChgLst>
    <pc:chgData name="Saira Khan (2311851)" userId="S::2311851@student.uwtsd.ac.uk::da7f09fb-8c22-4410-80e8-45b8ffc4af14" providerId="AD" clId="Web-{1FB7F24B-F5E6-AACC-29B1-2ACF5954C87C}"/>
    <pc:docChg chg="modSld">
      <pc:chgData name="Saira Khan (2311851)" userId="S::2311851@student.uwtsd.ac.uk::da7f09fb-8c22-4410-80e8-45b8ffc4af14" providerId="AD" clId="Web-{1FB7F24B-F5E6-AACC-29B1-2ACF5954C87C}" dt="2026-06-14T20:15:23.241" v="28" actId="20577"/>
      <pc:docMkLst>
        <pc:docMk/>
      </pc:docMkLst>
      <pc:sldChg chg="modSp">
        <pc:chgData name="Saira Khan (2311851)" userId="S::2311851@student.uwtsd.ac.uk::da7f09fb-8c22-4410-80e8-45b8ffc4af14" providerId="AD" clId="Web-{1FB7F24B-F5E6-AACC-29B1-2ACF5954C87C}" dt="2026-06-14T20:15:23.241" v="28" actId="20577"/>
        <pc:sldMkLst>
          <pc:docMk/>
          <pc:sldMk cId="2454953133" sldId="257"/>
        </pc:sldMkLst>
      </pc:sldChg>
    </pc:docChg>
  </pc:docChgLst>
  <pc:docChgLst>
    <pc:chgData name="Saira Khan (2311851)" userId="S::2311851@student.uwtsd.ac.uk::da7f09fb-8c22-4410-80e8-45b8ffc4af14" providerId="AD" clId="Web-{AB2E3518-C677-E45C-8D87-7961B910579E}"/>
    <pc:docChg chg="modSld">
      <pc:chgData name="Saira Khan (2311851)" userId="S::2311851@student.uwtsd.ac.uk::da7f09fb-8c22-4410-80e8-45b8ffc4af14" providerId="AD" clId="Web-{AB2E3518-C677-E45C-8D87-7961B910579E}" dt="2026-06-18T21:47:33.251" v="447"/>
      <pc:docMkLst>
        <pc:docMk/>
      </pc:docMkLst>
      <pc:sldChg chg="modSp">
        <pc:chgData name="Saira Khan (2311851)" userId="S::2311851@student.uwtsd.ac.uk::da7f09fb-8c22-4410-80e8-45b8ffc4af14" providerId="AD" clId="Web-{AB2E3518-C677-E45C-8D87-7961B910579E}" dt="2026-06-18T18:43:47.189" v="35" actId="20577"/>
        <pc:sldMkLst>
          <pc:docMk/>
          <pc:sldMk cId="2454953133" sldId="257"/>
        </pc:sldMkLst>
        <pc:spChg chg="mod">
          <ac:chgData name="Saira Khan (2311851)" userId="S::2311851@student.uwtsd.ac.uk::da7f09fb-8c22-4410-80e8-45b8ffc4af14" providerId="AD" clId="Web-{AB2E3518-C677-E45C-8D87-7961B910579E}" dt="2026-06-18T18:43:47.189" v="35" actId="20577"/>
          <ac:spMkLst>
            <pc:docMk/>
            <pc:sldMk cId="2454953133" sldId="257"/>
            <ac:spMk id="3" creationId="{DEBB583B-4AFD-6337-1A55-387507B2EA85}"/>
          </ac:spMkLst>
        </pc:spChg>
      </pc:sldChg>
      <pc:sldChg chg="modSp">
        <pc:chgData name="Saira Khan (2311851)" userId="S::2311851@student.uwtsd.ac.uk::da7f09fb-8c22-4410-80e8-45b8ffc4af14" providerId="AD" clId="Web-{AB2E3518-C677-E45C-8D87-7961B910579E}" dt="2026-06-18T20:50:44.271" v="338" actId="20577"/>
        <pc:sldMkLst>
          <pc:docMk/>
          <pc:sldMk cId="285226031" sldId="271"/>
        </pc:sldMkLst>
        <pc:spChg chg="mod">
          <ac:chgData name="Saira Khan (2311851)" userId="S::2311851@student.uwtsd.ac.uk::da7f09fb-8c22-4410-80e8-45b8ffc4af14" providerId="AD" clId="Web-{AB2E3518-C677-E45C-8D87-7961B910579E}" dt="2026-06-18T20:50:44.271" v="338" actId="20577"/>
          <ac:spMkLst>
            <pc:docMk/>
            <pc:sldMk cId="285226031" sldId="271"/>
            <ac:spMk id="3" creationId="{67323216-2390-84DE-87C1-EAFBC48971ED}"/>
          </ac:spMkLst>
        </pc:spChg>
      </pc:sldChg>
      <pc:sldChg chg="modSp">
        <pc:chgData name="Saira Khan (2311851)" userId="S::2311851@student.uwtsd.ac.uk::da7f09fb-8c22-4410-80e8-45b8ffc4af14" providerId="AD" clId="Web-{AB2E3518-C677-E45C-8D87-7961B910579E}" dt="2026-06-18T19:57:55.510" v="253" actId="20577"/>
        <pc:sldMkLst>
          <pc:docMk/>
          <pc:sldMk cId="3783825198" sldId="272"/>
        </pc:sldMkLst>
        <pc:spChg chg="mod">
          <ac:chgData name="Saira Khan (2311851)" userId="S::2311851@student.uwtsd.ac.uk::da7f09fb-8c22-4410-80e8-45b8ffc4af14" providerId="AD" clId="Web-{AB2E3518-C677-E45C-8D87-7961B910579E}" dt="2026-06-18T19:56:53.102" v="246" actId="20577"/>
          <ac:spMkLst>
            <pc:docMk/>
            <pc:sldMk cId="3783825198" sldId="272"/>
            <ac:spMk id="2" creationId="{09EF6C71-A06A-147E-8D7F-9DC854BC3404}"/>
          </ac:spMkLst>
        </pc:spChg>
        <pc:spChg chg="mod">
          <ac:chgData name="Saira Khan (2311851)" userId="S::2311851@student.uwtsd.ac.uk::da7f09fb-8c22-4410-80e8-45b8ffc4af14" providerId="AD" clId="Web-{AB2E3518-C677-E45C-8D87-7961B910579E}" dt="2026-06-18T19:56:44.868" v="245" actId="20577"/>
          <ac:spMkLst>
            <pc:docMk/>
            <pc:sldMk cId="3783825198" sldId="272"/>
            <ac:spMk id="4" creationId="{1465790D-ACC9-75C4-5483-51A2A72BF3D6}"/>
          </ac:spMkLst>
        </pc:spChg>
      </pc:sldChg>
      <pc:sldChg chg="addSp delSp modSp">
        <pc:chgData name="Saira Khan (2311851)" userId="S::2311851@student.uwtsd.ac.uk::da7f09fb-8c22-4410-80e8-45b8ffc4af14" providerId="AD" clId="Web-{AB2E3518-C677-E45C-8D87-7961B910579E}" dt="2026-06-18T21:47:33.251" v="447"/>
        <pc:sldMkLst>
          <pc:docMk/>
          <pc:sldMk cId="107803115" sldId="273"/>
        </pc:sldMkLst>
        <pc:spChg chg="mod">
          <ac:chgData name="Saira Khan (2311851)" userId="S::2311851@student.uwtsd.ac.uk::da7f09fb-8c22-4410-80e8-45b8ffc4af14" providerId="AD" clId="Web-{AB2E3518-C677-E45C-8D87-7961B910579E}" dt="2026-06-18T21:33:16.807" v="421" actId="20577"/>
          <ac:spMkLst>
            <pc:docMk/>
            <pc:sldMk cId="107803115" sldId="273"/>
            <ac:spMk id="2" creationId="{3AB34E2D-3D3B-90C0-934E-D43629953391}"/>
          </ac:spMkLst>
        </pc:spChg>
      </pc:sldChg>
      <pc:sldChg chg="modSp">
        <pc:chgData name="Saira Khan (2311851)" userId="S::2311851@student.uwtsd.ac.uk::da7f09fb-8c22-4410-80e8-45b8ffc4af14" providerId="AD" clId="Web-{AB2E3518-C677-E45C-8D87-7961B910579E}" dt="2026-06-18T20:55:09.248" v="363" actId="20577"/>
        <pc:sldMkLst>
          <pc:docMk/>
          <pc:sldMk cId="4040295618" sldId="274"/>
        </pc:sldMkLst>
        <pc:spChg chg="mod">
          <ac:chgData name="Saira Khan (2311851)" userId="S::2311851@student.uwtsd.ac.uk::da7f09fb-8c22-4410-80e8-45b8ffc4af14" providerId="AD" clId="Web-{AB2E3518-C677-E45C-8D87-7961B910579E}" dt="2026-06-18T19:58:35.089" v="255" actId="20577"/>
          <ac:spMkLst>
            <pc:docMk/>
            <pc:sldMk cId="4040295618" sldId="274"/>
            <ac:spMk id="2" creationId="{374DA2D2-7B5B-5806-E4AB-200B46AD4348}"/>
          </ac:spMkLst>
        </pc:spChg>
        <pc:spChg chg="mod">
          <ac:chgData name="Saira Khan (2311851)" userId="S::2311851@student.uwtsd.ac.uk::da7f09fb-8c22-4410-80e8-45b8ffc4af14" providerId="AD" clId="Web-{AB2E3518-C677-E45C-8D87-7961B910579E}" dt="2026-06-18T20:33:46.187" v="304" actId="20577"/>
          <ac:spMkLst>
            <pc:docMk/>
            <pc:sldMk cId="4040295618" sldId="274"/>
            <ac:spMk id="4" creationId="{D79CB8D6-BEAC-C712-74BE-96E48FD9E8D5}"/>
          </ac:spMkLst>
        </pc:spChg>
        <pc:spChg chg="mod">
          <ac:chgData name="Saira Khan (2311851)" userId="S::2311851@student.uwtsd.ac.uk::da7f09fb-8c22-4410-80e8-45b8ffc4af14" providerId="AD" clId="Web-{AB2E3518-C677-E45C-8D87-7961B910579E}" dt="2026-06-18T20:02:12.657" v="260" actId="20577"/>
          <ac:spMkLst>
            <pc:docMk/>
            <pc:sldMk cId="4040295618" sldId="274"/>
            <ac:spMk id="17" creationId="{AD6B7D1B-C450-2FB5-F53B-BDC151F6E36B}"/>
          </ac:spMkLst>
        </pc:spChg>
      </pc:sldChg>
    </pc:docChg>
  </pc:docChgLst>
  <pc:docChgLst>
    <pc:chgData name="Saira Khan (2311851)" userId="S::2311851@student.uwtsd.ac.uk::da7f09fb-8c22-4410-80e8-45b8ffc4af14" providerId="AD" clId="Web-{AFFD1270-ED81-89D8-4F4F-4694304C4DF6}"/>
    <pc:docChg chg="modSld">
      <pc:chgData name="Saira Khan (2311851)" userId="S::2311851@student.uwtsd.ac.uk::da7f09fb-8c22-4410-80e8-45b8ffc4af14" providerId="AD" clId="Web-{AFFD1270-ED81-89D8-4F4F-4694304C4DF6}" dt="2026-06-20T14:10:39.730" v="489" actId="20577"/>
      <pc:docMkLst>
        <pc:docMk/>
      </pc:docMkLst>
      <pc:sldChg chg="modSp">
        <pc:chgData name="Saira Khan (2311851)" userId="S::2311851@student.uwtsd.ac.uk::da7f09fb-8c22-4410-80e8-45b8ffc4af14" providerId="AD" clId="Web-{AFFD1270-ED81-89D8-4F4F-4694304C4DF6}" dt="2026-06-20T12:39:00.109" v="23" actId="20577"/>
        <pc:sldMkLst>
          <pc:docMk/>
          <pc:sldMk cId="2454953133" sldId="257"/>
        </pc:sldMkLst>
        <pc:spChg chg="mod">
          <ac:chgData name="Saira Khan (2311851)" userId="S::2311851@student.uwtsd.ac.uk::da7f09fb-8c22-4410-80e8-45b8ffc4af14" providerId="AD" clId="Web-{AFFD1270-ED81-89D8-4F4F-4694304C4DF6}" dt="2026-06-20T12:39:00.109" v="23" actId="20577"/>
          <ac:spMkLst>
            <pc:docMk/>
            <pc:sldMk cId="2454953133" sldId="257"/>
            <ac:spMk id="3" creationId="{DEBB583B-4AFD-6337-1A55-387507B2EA85}"/>
          </ac:spMkLst>
        </pc:spChg>
      </pc:sldChg>
      <pc:sldChg chg="modSp">
        <pc:chgData name="Saira Khan (2311851)" userId="S::2311851@student.uwtsd.ac.uk::da7f09fb-8c22-4410-80e8-45b8ffc4af14" providerId="AD" clId="Web-{AFFD1270-ED81-89D8-4F4F-4694304C4DF6}" dt="2026-06-20T13:54:37.865" v="390" actId="20577"/>
        <pc:sldMkLst>
          <pc:docMk/>
          <pc:sldMk cId="3549262200" sldId="258"/>
        </pc:sldMkLst>
        <pc:spChg chg="mod">
          <ac:chgData name="Saira Khan (2311851)" userId="S::2311851@student.uwtsd.ac.uk::da7f09fb-8c22-4410-80e8-45b8ffc4af14" providerId="AD" clId="Web-{AFFD1270-ED81-89D8-4F4F-4694304C4DF6}" dt="2026-06-20T13:54:37.865" v="390" actId="20577"/>
          <ac:spMkLst>
            <pc:docMk/>
            <pc:sldMk cId="3549262200" sldId="258"/>
            <ac:spMk id="4" creationId="{9AB7F259-747A-E412-483C-D359346A4949}"/>
          </ac:spMkLst>
        </pc:spChg>
      </pc:sldChg>
      <pc:sldChg chg="modSp">
        <pc:chgData name="Saira Khan (2311851)" userId="S::2311851@student.uwtsd.ac.uk::da7f09fb-8c22-4410-80e8-45b8ffc4af14" providerId="AD" clId="Web-{AFFD1270-ED81-89D8-4F4F-4694304C4DF6}" dt="2026-06-20T13:56:11.321" v="401" actId="20577"/>
        <pc:sldMkLst>
          <pc:docMk/>
          <pc:sldMk cId="1261203347" sldId="259"/>
        </pc:sldMkLst>
        <pc:spChg chg="mod">
          <ac:chgData name="Saira Khan (2311851)" userId="S::2311851@student.uwtsd.ac.uk::da7f09fb-8c22-4410-80e8-45b8ffc4af14" providerId="AD" clId="Web-{AFFD1270-ED81-89D8-4F4F-4694304C4DF6}" dt="2026-06-20T13:56:11.321" v="401" actId="20577"/>
          <ac:spMkLst>
            <pc:docMk/>
            <pc:sldMk cId="1261203347" sldId="259"/>
            <ac:spMk id="5" creationId="{2EB4C794-6879-CA38-93CE-0455EFF3972E}"/>
          </ac:spMkLst>
        </pc:spChg>
      </pc:sldChg>
      <pc:sldChg chg="modSp">
        <pc:chgData name="Saira Khan (2311851)" userId="S::2311851@student.uwtsd.ac.uk::da7f09fb-8c22-4410-80e8-45b8ffc4af14" providerId="AD" clId="Web-{AFFD1270-ED81-89D8-4F4F-4694304C4DF6}" dt="2026-06-20T13:59:53.266" v="412" actId="20577"/>
        <pc:sldMkLst>
          <pc:docMk/>
          <pc:sldMk cId="186597773" sldId="260"/>
        </pc:sldMkLst>
        <pc:spChg chg="mod">
          <ac:chgData name="Saira Khan (2311851)" userId="S::2311851@student.uwtsd.ac.uk::da7f09fb-8c22-4410-80e8-45b8ffc4af14" providerId="AD" clId="Web-{AFFD1270-ED81-89D8-4F4F-4694304C4DF6}" dt="2026-06-20T13:59:53.266" v="412" actId="20577"/>
          <ac:spMkLst>
            <pc:docMk/>
            <pc:sldMk cId="186597773" sldId="260"/>
            <ac:spMk id="4" creationId="{E039B5A8-FC06-0A71-7DEF-02B4C3049729}"/>
          </ac:spMkLst>
        </pc:spChg>
      </pc:sldChg>
      <pc:sldChg chg="modSp">
        <pc:chgData name="Saira Khan (2311851)" userId="S::2311851@student.uwtsd.ac.uk::da7f09fb-8c22-4410-80e8-45b8ffc4af14" providerId="AD" clId="Web-{AFFD1270-ED81-89D8-4F4F-4694304C4DF6}" dt="2026-06-20T14:00:37.346" v="416" actId="20577"/>
        <pc:sldMkLst>
          <pc:docMk/>
          <pc:sldMk cId="1571005699" sldId="261"/>
        </pc:sldMkLst>
        <pc:spChg chg="mod">
          <ac:chgData name="Saira Khan (2311851)" userId="S::2311851@student.uwtsd.ac.uk::da7f09fb-8c22-4410-80e8-45b8ffc4af14" providerId="AD" clId="Web-{AFFD1270-ED81-89D8-4F4F-4694304C4DF6}" dt="2026-06-20T14:00:37.346" v="416" actId="20577"/>
          <ac:spMkLst>
            <pc:docMk/>
            <pc:sldMk cId="1571005699" sldId="261"/>
            <ac:spMk id="5" creationId="{53CE6AD1-7D51-0F0D-7C7A-71B68F90930D}"/>
          </ac:spMkLst>
        </pc:spChg>
      </pc:sldChg>
      <pc:sldChg chg="modSp">
        <pc:chgData name="Saira Khan (2311851)" userId="S::2311851@student.uwtsd.ac.uk::da7f09fb-8c22-4410-80e8-45b8ffc4af14" providerId="AD" clId="Web-{AFFD1270-ED81-89D8-4F4F-4694304C4DF6}" dt="2026-06-20T14:02:13.568" v="425" actId="20577"/>
        <pc:sldMkLst>
          <pc:docMk/>
          <pc:sldMk cId="1558340970" sldId="262"/>
        </pc:sldMkLst>
        <pc:spChg chg="mod">
          <ac:chgData name="Saira Khan (2311851)" userId="S::2311851@student.uwtsd.ac.uk::da7f09fb-8c22-4410-80e8-45b8ffc4af14" providerId="AD" clId="Web-{AFFD1270-ED81-89D8-4F4F-4694304C4DF6}" dt="2026-06-20T14:02:13.568" v="425" actId="20577"/>
          <ac:spMkLst>
            <pc:docMk/>
            <pc:sldMk cId="1558340970" sldId="262"/>
            <ac:spMk id="3" creationId="{9D11A0EE-B447-7B8F-00AC-1792D999A6A4}"/>
          </ac:spMkLst>
        </pc:spChg>
      </pc:sldChg>
      <pc:sldChg chg="modSp">
        <pc:chgData name="Saira Khan (2311851)" userId="S::2311851@student.uwtsd.ac.uk::da7f09fb-8c22-4410-80e8-45b8ffc4af14" providerId="AD" clId="Web-{AFFD1270-ED81-89D8-4F4F-4694304C4DF6}" dt="2026-06-20T14:04:23.030" v="438" actId="20577"/>
        <pc:sldMkLst>
          <pc:docMk/>
          <pc:sldMk cId="3537961177" sldId="263"/>
        </pc:sldMkLst>
        <pc:spChg chg="mod">
          <ac:chgData name="Saira Khan (2311851)" userId="S::2311851@student.uwtsd.ac.uk::da7f09fb-8c22-4410-80e8-45b8ffc4af14" providerId="AD" clId="Web-{AFFD1270-ED81-89D8-4F4F-4694304C4DF6}" dt="2026-06-20T14:04:23.030" v="438" actId="20577"/>
          <ac:spMkLst>
            <pc:docMk/>
            <pc:sldMk cId="3537961177" sldId="263"/>
            <ac:spMk id="4" creationId="{7BC4CC15-0AE4-F327-0FBE-691443D0007A}"/>
          </ac:spMkLst>
        </pc:spChg>
      </pc:sldChg>
      <pc:sldChg chg="modSp">
        <pc:chgData name="Saira Khan (2311851)" userId="S::2311851@student.uwtsd.ac.uk::da7f09fb-8c22-4410-80e8-45b8ffc4af14" providerId="AD" clId="Web-{AFFD1270-ED81-89D8-4F4F-4694304C4DF6}" dt="2026-06-20T14:05:57.674" v="455" actId="20577"/>
        <pc:sldMkLst>
          <pc:docMk/>
          <pc:sldMk cId="3123757333" sldId="264"/>
        </pc:sldMkLst>
        <pc:spChg chg="mod">
          <ac:chgData name="Saira Khan (2311851)" userId="S::2311851@student.uwtsd.ac.uk::da7f09fb-8c22-4410-80e8-45b8ffc4af14" providerId="AD" clId="Web-{AFFD1270-ED81-89D8-4F4F-4694304C4DF6}" dt="2026-06-20T14:05:57.674" v="455" actId="20577"/>
          <ac:spMkLst>
            <pc:docMk/>
            <pc:sldMk cId="3123757333" sldId="264"/>
            <ac:spMk id="6" creationId="{0BEDFA31-A1EC-4912-3E9B-13F5AB89D049}"/>
          </ac:spMkLst>
        </pc:spChg>
      </pc:sldChg>
      <pc:sldChg chg="modSp">
        <pc:chgData name="Saira Khan (2311851)" userId="S::2311851@student.uwtsd.ac.uk::da7f09fb-8c22-4410-80e8-45b8ffc4af14" providerId="AD" clId="Web-{AFFD1270-ED81-89D8-4F4F-4694304C4DF6}" dt="2026-06-20T14:07:33.537" v="465" actId="20577"/>
        <pc:sldMkLst>
          <pc:docMk/>
          <pc:sldMk cId="1424135184" sldId="265"/>
        </pc:sldMkLst>
        <pc:spChg chg="mod">
          <ac:chgData name="Saira Khan (2311851)" userId="S::2311851@student.uwtsd.ac.uk::da7f09fb-8c22-4410-80e8-45b8ffc4af14" providerId="AD" clId="Web-{AFFD1270-ED81-89D8-4F4F-4694304C4DF6}" dt="2026-06-20T14:07:33.537" v="465" actId="20577"/>
          <ac:spMkLst>
            <pc:docMk/>
            <pc:sldMk cId="1424135184" sldId="265"/>
            <ac:spMk id="3" creationId="{FBF252A3-DE96-4A79-1CA2-C8C33E620C6C}"/>
          </ac:spMkLst>
        </pc:spChg>
      </pc:sldChg>
      <pc:sldChg chg="modSp">
        <pc:chgData name="Saira Khan (2311851)" userId="S::2311851@student.uwtsd.ac.uk::da7f09fb-8c22-4410-80e8-45b8ffc4af14" providerId="AD" clId="Web-{AFFD1270-ED81-89D8-4F4F-4694304C4DF6}" dt="2026-06-20T14:09:38.166" v="482" actId="20577"/>
        <pc:sldMkLst>
          <pc:docMk/>
          <pc:sldMk cId="2155158932" sldId="270"/>
        </pc:sldMkLst>
        <pc:spChg chg="mod">
          <ac:chgData name="Saira Khan (2311851)" userId="S::2311851@student.uwtsd.ac.uk::da7f09fb-8c22-4410-80e8-45b8ffc4af14" providerId="AD" clId="Web-{AFFD1270-ED81-89D8-4F4F-4694304C4DF6}" dt="2026-06-20T14:09:38.166" v="482" actId="20577"/>
          <ac:spMkLst>
            <pc:docMk/>
            <pc:sldMk cId="2155158932" sldId="270"/>
            <ac:spMk id="4" creationId="{EA7219B2-585F-F412-90CE-A38F2FAE46C0}"/>
          </ac:spMkLst>
        </pc:spChg>
      </pc:sldChg>
      <pc:sldChg chg="modSp">
        <pc:chgData name="Saira Khan (2311851)" userId="S::2311851@student.uwtsd.ac.uk::da7f09fb-8c22-4410-80e8-45b8ffc4af14" providerId="AD" clId="Web-{AFFD1270-ED81-89D8-4F4F-4694304C4DF6}" dt="2026-06-20T13:00:58.954" v="98" actId="20577"/>
        <pc:sldMkLst>
          <pc:docMk/>
          <pc:sldMk cId="285226031" sldId="271"/>
        </pc:sldMkLst>
        <pc:spChg chg="mod">
          <ac:chgData name="Saira Khan (2311851)" userId="S::2311851@student.uwtsd.ac.uk::da7f09fb-8c22-4410-80e8-45b8ffc4af14" providerId="AD" clId="Web-{AFFD1270-ED81-89D8-4F4F-4694304C4DF6}" dt="2026-06-20T13:00:58.954" v="98" actId="20577"/>
          <ac:spMkLst>
            <pc:docMk/>
            <pc:sldMk cId="285226031" sldId="271"/>
            <ac:spMk id="3" creationId="{67323216-2390-84DE-87C1-EAFBC48971ED}"/>
          </ac:spMkLst>
        </pc:spChg>
      </pc:sldChg>
      <pc:sldChg chg="modSp">
        <pc:chgData name="Saira Khan (2311851)" userId="S::2311851@student.uwtsd.ac.uk::da7f09fb-8c22-4410-80e8-45b8ffc4af14" providerId="AD" clId="Web-{AFFD1270-ED81-89D8-4F4F-4694304C4DF6}" dt="2026-06-20T12:58:28.746" v="95" actId="20577"/>
        <pc:sldMkLst>
          <pc:docMk/>
          <pc:sldMk cId="3783825198" sldId="272"/>
        </pc:sldMkLst>
        <pc:spChg chg="mod">
          <ac:chgData name="Saira Khan (2311851)" userId="S::2311851@student.uwtsd.ac.uk::da7f09fb-8c22-4410-80e8-45b8ffc4af14" providerId="AD" clId="Web-{AFFD1270-ED81-89D8-4F4F-4694304C4DF6}" dt="2026-06-20T12:51:28.280" v="83" actId="20577"/>
          <ac:spMkLst>
            <pc:docMk/>
            <pc:sldMk cId="3783825198" sldId="272"/>
            <ac:spMk id="4" creationId="{1465790D-ACC9-75C4-5483-51A2A72BF3D6}"/>
          </ac:spMkLst>
        </pc:spChg>
        <pc:spChg chg="mod">
          <ac:chgData name="Saira Khan (2311851)" userId="S::2311851@student.uwtsd.ac.uk::da7f09fb-8c22-4410-80e8-45b8ffc4af14" providerId="AD" clId="Web-{AFFD1270-ED81-89D8-4F4F-4694304C4DF6}" dt="2026-06-20T12:58:28.746" v="95" actId="20577"/>
          <ac:spMkLst>
            <pc:docMk/>
            <pc:sldMk cId="3783825198" sldId="272"/>
            <ac:spMk id="12" creationId="{5844FBC1-EA6F-A9FE-0833-61989DDC01BA}"/>
          </ac:spMkLst>
        </pc:spChg>
      </pc:sldChg>
      <pc:sldChg chg="modSp">
        <pc:chgData name="Saira Khan (2311851)" userId="S::2311851@student.uwtsd.ac.uk::da7f09fb-8c22-4410-80e8-45b8ffc4af14" providerId="AD" clId="Web-{AFFD1270-ED81-89D8-4F4F-4694304C4DF6}" dt="2026-06-20T13:26:30.489" v="272" actId="20577"/>
        <pc:sldMkLst>
          <pc:docMk/>
          <pc:sldMk cId="107803115" sldId="273"/>
        </pc:sldMkLst>
        <pc:spChg chg="mod">
          <ac:chgData name="Saira Khan (2311851)" userId="S::2311851@student.uwtsd.ac.uk::da7f09fb-8c22-4410-80e8-45b8ffc4af14" providerId="AD" clId="Web-{AFFD1270-ED81-89D8-4F4F-4694304C4DF6}" dt="2026-06-20T13:26:30.489" v="272" actId="20577"/>
          <ac:spMkLst>
            <pc:docMk/>
            <pc:sldMk cId="107803115" sldId="273"/>
            <ac:spMk id="10" creationId="{98D1D778-0DF0-F87D-A616-4096B747CCE2}"/>
          </ac:spMkLst>
        </pc:spChg>
      </pc:sldChg>
      <pc:sldChg chg="modSp">
        <pc:chgData name="Saira Khan (2311851)" userId="S::2311851@student.uwtsd.ac.uk::da7f09fb-8c22-4410-80e8-45b8ffc4af14" providerId="AD" clId="Web-{AFFD1270-ED81-89D8-4F4F-4694304C4DF6}" dt="2026-06-20T13:21:27.277" v="232" actId="20577"/>
        <pc:sldMkLst>
          <pc:docMk/>
          <pc:sldMk cId="4040295618" sldId="274"/>
        </pc:sldMkLst>
        <pc:spChg chg="mod">
          <ac:chgData name="Saira Khan (2311851)" userId="S::2311851@student.uwtsd.ac.uk::da7f09fb-8c22-4410-80e8-45b8ffc4af14" providerId="AD" clId="Web-{AFFD1270-ED81-89D8-4F4F-4694304C4DF6}" dt="2026-06-20T13:10:47.881" v="163" actId="20577"/>
          <ac:spMkLst>
            <pc:docMk/>
            <pc:sldMk cId="4040295618" sldId="274"/>
            <ac:spMk id="6" creationId="{F492873B-F2B9-FE2A-D57C-34FBD7F3AF1B}"/>
          </ac:spMkLst>
        </pc:spChg>
        <pc:spChg chg="mod">
          <ac:chgData name="Saira Khan (2311851)" userId="S::2311851@student.uwtsd.ac.uk::da7f09fb-8c22-4410-80e8-45b8ffc4af14" providerId="AD" clId="Web-{AFFD1270-ED81-89D8-4F4F-4694304C4DF6}" dt="2026-06-20T13:21:27.277" v="232" actId="20577"/>
          <ac:spMkLst>
            <pc:docMk/>
            <pc:sldMk cId="4040295618" sldId="274"/>
            <ac:spMk id="17" creationId="{AD6B7D1B-C450-2FB5-F53B-BDC151F6E36B}"/>
          </ac:spMkLst>
        </pc:spChg>
      </pc:sldChg>
      <pc:sldChg chg="modSp">
        <pc:chgData name="Saira Khan (2311851)" userId="S::2311851@student.uwtsd.ac.uk::da7f09fb-8c22-4410-80e8-45b8ffc4af14" providerId="AD" clId="Web-{AFFD1270-ED81-89D8-4F4F-4694304C4DF6}" dt="2026-06-20T13:34:38.768" v="328" actId="20577"/>
        <pc:sldMkLst>
          <pc:docMk/>
          <pc:sldMk cId="2033848078" sldId="276"/>
        </pc:sldMkLst>
        <pc:spChg chg="mod">
          <ac:chgData name="Saira Khan (2311851)" userId="S::2311851@student.uwtsd.ac.uk::da7f09fb-8c22-4410-80e8-45b8ffc4af14" providerId="AD" clId="Web-{AFFD1270-ED81-89D8-4F4F-4694304C4DF6}" dt="2026-06-20T13:34:38.768" v="328" actId="20577"/>
          <ac:spMkLst>
            <pc:docMk/>
            <pc:sldMk cId="2033848078" sldId="276"/>
            <ac:spMk id="5" creationId="{9972E20F-3FD4-560B-1353-8DB097C00E59}"/>
          </ac:spMkLst>
        </pc:spChg>
      </pc:sldChg>
      <pc:sldChg chg="modSp">
        <pc:chgData name="Saira Khan (2311851)" userId="S::2311851@student.uwtsd.ac.uk::da7f09fb-8c22-4410-80e8-45b8ffc4af14" providerId="AD" clId="Web-{AFFD1270-ED81-89D8-4F4F-4694304C4DF6}" dt="2026-06-20T13:42:01.407" v="370" actId="20577"/>
        <pc:sldMkLst>
          <pc:docMk/>
          <pc:sldMk cId="2066360709" sldId="277"/>
        </pc:sldMkLst>
        <pc:spChg chg="mod">
          <ac:chgData name="Saira Khan (2311851)" userId="S::2311851@student.uwtsd.ac.uk::da7f09fb-8c22-4410-80e8-45b8ffc4af14" providerId="AD" clId="Web-{AFFD1270-ED81-89D8-4F4F-4694304C4DF6}" dt="2026-06-20T13:42:01.407" v="370" actId="20577"/>
          <ac:spMkLst>
            <pc:docMk/>
            <pc:sldMk cId="2066360709" sldId="277"/>
            <ac:spMk id="3" creationId="{3EE85163-22D5-6460-6FE4-AC697A92A551}"/>
          </ac:spMkLst>
        </pc:spChg>
        <pc:picChg chg="mod">
          <ac:chgData name="Saira Khan (2311851)" userId="S::2311851@student.uwtsd.ac.uk::da7f09fb-8c22-4410-80e8-45b8ffc4af14" providerId="AD" clId="Web-{AFFD1270-ED81-89D8-4F4F-4694304C4DF6}" dt="2026-06-20T13:40:56.171" v="359" actId="1076"/>
          <ac:picMkLst>
            <pc:docMk/>
            <pc:sldMk cId="2066360709" sldId="277"/>
            <ac:picMk id="6" creationId="{2BD17AEE-45F0-BA8C-1DAF-D5835B74EE3E}"/>
          </ac:picMkLst>
        </pc:picChg>
      </pc:sldChg>
      <pc:sldChg chg="modSp">
        <pc:chgData name="Saira Khan (2311851)" userId="S::2311851@student.uwtsd.ac.uk::da7f09fb-8c22-4410-80e8-45b8ffc4af14" providerId="AD" clId="Web-{AFFD1270-ED81-89D8-4F4F-4694304C4DF6}" dt="2026-06-20T14:10:39.730" v="489" actId="20577"/>
        <pc:sldMkLst>
          <pc:docMk/>
          <pc:sldMk cId="1889600930" sldId="278"/>
        </pc:sldMkLst>
        <pc:spChg chg="mod">
          <ac:chgData name="Saira Khan (2311851)" userId="S::2311851@student.uwtsd.ac.uk::da7f09fb-8c22-4410-80e8-45b8ffc4af14" providerId="AD" clId="Web-{AFFD1270-ED81-89D8-4F4F-4694304C4DF6}" dt="2026-06-20T14:10:39.730" v="489" actId="20577"/>
          <ac:spMkLst>
            <pc:docMk/>
            <pc:sldMk cId="1889600930" sldId="278"/>
            <ac:spMk id="3" creationId="{71B412E9-DC1F-8BF3-4AED-6D06BA20C88B}"/>
          </ac:spMkLst>
        </pc:spChg>
      </pc:sldChg>
    </pc:docChg>
  </pc:docChgLst>
  <pc:docChgLst>
    <pc:chgData name="Saira Khan (2311851)" userId="S::2311851@student.uwtsd.ac.uk::da7f09fb-8c22-4410-80e8-45b8ffc4af14" providerId="AD" clId="Web-{225676F6-0FAA-F0ED-8A08-663C10CD00AC}"/>
    <pc:docChg chg="addSld modSld">
      <pc:chgData name="Saira Khan (2311851)" userId="S::2311851@student.uwtsd.ac.uk::da7f09fb-8c22-4410-80e8-45b8ffc4af14" providerId="AD" clId="Web-{225676F6-0FAA-F0ED-8A08-663C10CD00AC}" dt="2026-06-21T01:33:59.180" v="636" actId="1076"/>
      <pc:docMkLst>
        <pc:docMk/>
      </pc:docMkLst>
      <pc:sldChg chg="modSp">
        <pc:chgData name="Saira Khan (2311851)" userId="S::2311851@student.uwtsd.ac.uk::da7f09fb-8c22-4410-80e8-45b8ffc4af14" providerId="AD" clId="Web-{225676F6-0FAA-F0ED-8A08-663C10CD00AC}" dt="2026-06-21T00:11:35.594" v="191" actId="20577"/>
        <pc:sldMkLst>
          <pc:docMk/>
          <pc:sldMk cId="2454953133" sldId="257"/>
        </pc:sldMkLst>
        <pc:spChg chg="mod">
          <ac:chgData name="Saira Khan (2311851)" userId="S::2311851@student.uwtsd.ac.uk::da7f09fb-8c22-4410-80e8-45b8ffc4af14" providerId="AD" clId="Web-{225676F6-0FAA-F0ED-8A08-663C10CD00AC}" dt="2026-06-21T00:11:35.594" v="191" actId="20577"/>
          <ac:spMkLst>
            <pc:docMk/>
            <pc:sldMk cId="2454953133" sldId="257"/>
            <ac:spMk id="3" creationId="{DEBB583B-4AFD-6337-1A55-387507B2EA85}"/>
          </ac:spMkLst>
        </pc:spChg>
      </pc:sldChg>
      <pc:sldChg chg="modSp">
        <pc:chgData name="Saira Khan (2311851)" userId="S::2311851@student.uwtsd.ac.uk::da7f09fb-8c22-4410-80e8-45b8ffc4af14" providerId="AD" clId="Web-{225676F6-0FAA-F0ED-8A08-663C10CD00AC}" dt="2026-06-21T00:22:35.041" v="272" actId="20577"/>
        <pc:sldMkLst>
          <pc:docMk/>
          <pc:sldMk cId="3549262200" sldId="258"/>
        </pc:sldMkLst>
        <pc:spChg chg="mod">
          <ac:chgData name="Saira Khan (2311851)" userId="S::2311851@student.uwtsd.ac.uk::da7f09fb-8c22-4410-80e8-45b8ffc4af14" providerId="AD" clId="Web-{225676F6-0FAA-F0ED-8A08-663C10CD00AC}" dt="2026-06-21T00:22:35.041" v="272" actId="20577"/>
          <ac:spMkLst>
            <pc:docMk/>
            <pc:sldMk cId="3549262200" sldId="258"/>
            <ac:spMk id="4" creationId="{9AB7F259-747A-E412-483C-D359346A4949}"/>
          </ac:spMkLst>
        </pc:spChg>
      </pc:sldChg>
      <pc:sldChg chg="modSp">
        <pc:chgData name="Saira Khan (2311851)" userId="S::2311851@student.uwtsd.ac.uk::da7f09fb-8c22-4410-80e8-45b8ffc4af14" providerId="AD" clId="Web-{225676F6-0FAA-F0ED-8A08-663C10CD00AC}" dt="2026-06-21T00:29:12.186" v="309" actId="20577"/>
        <pc:sldMkLst>
          <pc:docMk/>
          <pc:sldMk cId="1261203347" sldId="259"/>
        </pc:sldMkLst>
        <pc:spChg chg="mod">
          <ac:chgData name="Saira Khan (2311851)" userId="S::2311851@student.uwtsd.ac.uk::da7f09fb-8c22-4410-80e8-45b8ffc4af14" providerId="AD" clId="Web-{225676F6-0FAA-F0ED-8A08-663C10CD00AC}" dt="2026-06-21T00:29:12.186" v="309" actId="20577"/>
          <ac:spMkLst>
            <pc:docMk/>
            <pc:sldMk cId="1261203347" sldId="259"/>
            <ac:spMk id="5" creationId="{2EB4C794-6879-CA38-93CE-0455EFF3972E}"/>
          </ac:spMkLst>
        </pc:spChg>
      </pc:sldChg>
      <pc:sldChg chg="modSp">
        <pc:chgData name="Saira Khan (2311851)" userId="S::2311851@student.uwtsd.ac.uk::da7f09fb-8c22-4410-80e8-45b8ffc4af14" providerId="AD" clId="Web-{225676F6-0FAA-F0ED-8A08-663C10CD00AC}" dt="2026-06-21T00:33:13.528" v="350" actId="20577"/>
        <pc:sldMkLst>
          <pc:docMk/>
          <pc:sldMk cId="186597773" sldId="260"/>
        </pc:sldMkLst>
        <pc:spChg chg="mod">
          <ac:chgData name="Saira Khan (2311851)" userId="S::2311851@student.uwtsd.ac.uk::da7f09fb-8c22-4410-80e8-45b8ffc4af14" providerId="AD" clId="Web-{225676F6-0FAA-F0ED-8A08-663C10CD00AC}" dt="2026-06-21T00:33:13.528" v="350" actId="20577"/>
          <ac:spMkLst>
            <pc:docMk/>
            <pc:sldMk cId="186597773" sldId="260"/>
            <ac:spMk id="4" creationId="{E039B5A8-FC06-0A71-7DEF-02B4C3049729}"/>
          </ac:spMkLst>
        </pc:spChg>
      </pc:sldChg>
      <pc:sldChg chg="modSp">
        <pc:chgData name="Saira Khan (2311851)" userId="S::2311851@student.uwtsd.ac.uk::da7f09fb-8c22-4410-80e8-45b8ffc4af14" providerId="AD" clId="Web-{225676F6-0FAA-F0ED-8A08-663C10CD00AC}" dt="2026-06-21T00:13:34.427" v="200" actId="20577"/>
        <pc:sldMkLst>
          <pc:docMk/>
          <pc:sldMk cId="1571005699" sldId="261"/>
        </pc:sldMkLst>
        <pc:spChg chg="mod">
          <ac:chgData name="Saira Khan (2311851)" userId="S::2311851@student.uwtsd.ac.uk::da7f09fb-8c22-4410-80e8-45b8ffc4af14" providerId="AD" clId="Web-{225676F6-0FAA-F0ED-8A08-663C10CD00AC}" dt="2026-06-21T00:13:34.427" v="200" actId="20577"/>
          <ac:spMkLst>
            <pc:docMk/>
            <pc:sldMk cId="1571005699" sldId="261"/>
            <ac:spMk id="5" creationId="{53CE6AD1-7D51-0F0D-7C7A-71B68F90930D}"/>
          </ac:spMkLst>
        </pc:spChg>
      </pc:sldChg>
      <pc:sldChg chg="modSp">
        <pc:chgData name="Saira Khan (2311851)" userId="S::2311851@student.uwtsd.ac.uk::da7f09fb-8c22-4410-80e8-45b8ffc4af14" providerId="AD" clId="Web-{225676F6-0FAA-F0ED-8A08-663C10CD00AC}" dt="2026-06-21T00:13:49.334" v="201" actId="20577"/>
        <pc:sldMkLst>
          <pc:docMk/>
          <pc:sldMk cId="1558340970" sldId="262"/>
        </pc:sldMkLst>
        <pc:spChg chg="mod">
          <ac:chgData name="Saira Khan (2311851)" userId="S::2311851@student.uwtsd.ac.uk::da7f09fb-8c22-4410-80e8-45b8ffc4af14" providerId="AD" clId="Web-{225676F6-0FAA-F0ED-8A08-663C10CD00AC}" dt="2026-06-21T00:13:49.334" v="201" actId="20577"/>
          <ac:spMkLst>
            <pc:docMk/>
            <pc:sldMk cId="1558340970" sldId="262"/>
            <ac:spMk id="3" creationId="{9D11A0EE-B447-7B8F-00AC-1792D999A6A4}"/>
          </ac:spMkLst>
        </pc:spChg>
      </pc:sldChg>
      <pc:sldChg chg="modSp">
        <pc:chgData name="Saira Khan (2311851)" userId="S::2311851@student.uwtsd.ac.uk::da7f09fb-8c22-4410-80e8-45b8ffc4af14" providerId="AD" clId="Web-{225676F6-0FAA-F0ED-8A08-663C10CD00AC}" dt="2026-06-21T01:06:11.462" v="541" actId="20577"/>
        <pc:sldMkLst>
          <pc:docMk/>
          <pc:sldMk cId="3537961177" sldId="263"/>
        </pc:sldMkLst>
        <pc:spChg chg="mod">
          <ac:chgData name="Saira Khan (2311851)" userId="S::2311851@student.uwtsd.ac.uk::da7f09fb-8c22-4410-80e8-45b8ffc4af14" providerId="AD" clId="Web-{225676F6-0FAA-F0ED-8A08-663C10CD00AC}" dt="2026-06-21T01:06:11.462" v="541" actId="20577"/>
          <ac:spMkLst>
            <pc:docMk/>
            <pc:sldMk cId="3537961177" sldId="263"/>
            <ac:spMk id="2" creationId="{0193DC25-2BA4-25FD-9CB8-00A6C9F4CFC6}"/>
          </ac:spMkLst>
        </pc:spChg>
      </pc:sldChg>
      <pc:sldChg chg="modSp">
        <pc:chgData name="Saira Khan (2311851)" userId="S::2311851@student.uwtsd.ac.uk::da7f09fb-8c22-4410-80e8-45b8ffc4af14" providerId="AD" clId="Web-{225676F6-0FAA-F0ED-8A08-663C10CD00AC}" dt="2026-06-21T00:14:00.209" v="203" actId="20577"/>
        <pc:sldMkLst>
          <pc:docMk/>
          <pc:sldMk cId="3123757333" sldId="264"/>
        </pc:sldMkLst>
        <pc:spChg chg="mod">
          <ac:chgData name="Saira Khan (2311851)" userId="S::2311851@student.uwtsd.ac.uk::da7f09fb-8c22-4410-80e8-45b8ffc4af14" providerId="AD" clId="Web-{225676F6-0FAA-F0ED-8A08-663C10CD00AC}" dt="2026-06-21T00:14:00.209" v="203" actId="20577"/>
          <ac:spMkLst>
            <pc:docMk/>
            <pc:sldMk cId="3123757333" sldId="264"/>
            <ac:spMk id="6" creationId="{0BEDFA31-A1EC-4912-3E9B-13F5AB89D049}"/>
          </ac:spMkLst>
        </pc:spChg>
      </pc:sldChg>
      <pc:sldChg chg="modSp">
        <pc:chgData name="Saira Khan (2311851)" userId="S::2311851@student.uwtsd.ac.uk::da7f09fb-8c22-4410-80e8-45b8ffc4af14" providerId="AD" clId="Web-{225676F6-0FAA-F0ED-8A08-663C10CD00AC}" dt="2026-06-21T00:18:17.218" v="239" actId="20577"/>
        <pc:sldMkLst>
          <pc:docMk/>
          <pc:sldMk cId="1424135184" sldId="265"/>
        </pc:sldMkLst>
        <pc:spChg chg="mod">
          <ac:chgData name="Saira Khan (2311851)" userId="S::2311851@student.uwtsd.ac.uk::da7f09fb-8c22-4410-80e8-45b8ffc4af14" providerId="AD" clId="Web-{225676F6-0FAA-F0ED-8A08-663C10CD00AC}" dt="2026-06-20T23:33:48.541" v="58" actId="20577"/>
          <ac:spMkLst>
            <pc:docMk/>
            <pc:sldMk cId="1424135184" sldId="265"/>
            <ac:spMk id="2" creationId="{C7421EE9-8A67-FD59-8AF5-1E8C99F6CE64}"/>
          </ac:spMkLst>
        </pc:spChg>
        <pc:spChg chg="mod">
          <ac:chgData name="Saira Khan (2311851)" userId="S::2311851@student.uwtsd.ac.uk::da7f09fb-8c22-4410-80e8-45b8ffc4af14" providerId="AD" clId="Web-{225676F6-0FAA-F0ED-8A08-663C10CD00AC}" dt="2026-06-21T00:18:17.218" v="239" actId="20577"/>
          <ac:spMkLst>
            <pc:docMk/>
            <pc:sldMk cId="1424135184" sldId="265"/>
            <ac:spMk id="3" creationId="{FBF252A3-DE96-4A79-1CA2-C8C33E620C6C}"/>
          </ac:spMkLst>
        </pc:spChg>
      </pc:sldChg>
      <pc:sldChg chg="modSp">
        <pc:chgData name="Saira Khan (2311851)" userId="S::2311851@student.uwtsd.ac.uk::da7f09fb-8c22-4410-80e8-45b8ffc4af14" providerId="AD" clId="Web-{225676F6-0FAA-F0ED-8A08-663C10CD00AC}" dt="2026-06-21T01:33:36.961" v="634" actId="20577"/>
        <pc:sldMkLst>
          <pc:docMk/>
          <pc:sldMk cId="2155158932" sldId="270"/>
        </pc:sldMkLst>
        <pc:spChg chg="mod">
          <ac:chgData name="Saira Khan (2311851)" userId="S::2311851@student.uwtsd.ac.uk::da7f09fb-8c22-4410-80e8-45b8ffc4af14" providerId="AD" clId="Web-{225676F6-0FAA-F0ED-8A08-663C10CD00AC}" dt="2026-06-21T01:33:36.961" v="634" actId="20577"/>
          <ac:spMkLst>
            <pc:docMk/>
            <pc:sldMk cId="2155158932" sldId="270"/>
            <ac:spMk id="4" creationId="{EA7219B2-585F-F412-90CE-A38F2FAE46C0}"/>
          </ac:spMkLst>
        </pc:spChg>
      </pc:sldChg>
      <pc:sldChg chg="addSp delSp modSp">
        <pc:chgData name="Saira Khan (2311851)" userId="S::2311851@student.uwtsd.ac.uk::da7f09fb-8c22-4410-80e8-45b8ffc4af14" providerId="AD" clId="Web-{225676F6-0FAA-F0ED-8A08-663C10CD00AC}" dt="2026-06-21T01:19:36.398" v="573" actId="20577"/>
        <pc:sldMkLst>
          <pc:docMk/>
          <pc:sldMk cId="285226031" sldId="271"/>
        </pc:sldMkLst>
        <pc:spChg chg="add del mod">
          <ac:chgData name="Saira Khan (2311851)" userId="S::2311851@student.uwtsd.ac.uk::da7f09fb-8c22-4410-80e8-45b8ffc4af14" providerId="AD" clId="Web-{225676F6-0FAA-F0ED-8A08-663C10CD00AC}" dt="2026-06-21T01:19:36.398" v="573" actId="20577"/>
          <ac:spMkLst>
            <pc:docMk/>
            <pc:sldMk cId="285226031" sldId="271"/>
            <ac:spMk id="3" creationId="{67323216-2390-84DE-87C1-EAFBC48971ED}"/>
          </ac:spMkLst>
        </pc:spChg>
        <pc:spChg chg="add del mod">
          <ac:chgData name="Saira Khan (2311851)" userId="S::2311851@student.uwtsd.ac.uk::da7f09fb-8c22-4410-80e8-45b8ffc4af14" providerId="AD" clId="Web-{225676F6-0FAA-F0ED-8A08-663C10CD00AC}" dt="2026-06-21T00:39:56.387" v="373"/>
          <ac:spMkLst>
            <pc:docMk/>
            <pc:sldMk cId="285226031" sldId="271"/>
            <ac:spMk id="6" creationId="{CCFF388C-EB28-9F5B-728B-0E154E74A6B6}"/>
          </ac:spMkLst>
        </pc:spChg>
      </pc:sldChg>
      <pc:sldChg chg="modSp">
        <pc:chgData name="Saira Khan (2311851)" userId="S::2311851@student.uwtsd.ac.uk::da7f09fb-8c22-4410-80e8-45b8ffc4af14" providerId="AD" clId="Web-{225676F6-0FAA-F0ED-8A08-663C10CD00AC}" dt="2026-06-21T01:26:53.305" v="633" actId="20577"/>
        <pc:sldMkLst>
          <pc:docMk/>
          <pc:sldMk cId="3783825198" sldId="272"/>
        </pc:sldMkLst>
        <pc:spChg chg="mod">
          <ac:chgData name="Saira Khan (2311851)" userId="S::2311851@student.uwtsd.ac.uk::da7f09fb-8c22-4410-80e8-45b8ffc4af14" providerId="AD" clId="Web-{225676F6-0FAA-F0ED-8A08-663C10CD00AC}" dt="2026-06-21T01:26:53.305" v="633" actId="20577"/>
          <ac:spMkLst>
            <pc:docMk/>
            <pc:sldMk cId="3783825198" sldId="272"/>
            <ac:spMk id="4" creationId="{1465790D-ACC9-75C4-5483-51A2A72BF3D6}"/>
          </ac:spMkLst>
        </pc:spChg>
        <pc:spChg chg="mod">
          <ac:chgData name="Saira Khan (2311851)" userId="S::2311851@student.uwtsd.ac.uk::da7f09fb-8c22-4410-80e8-45b8ffc4af14" providerId="AD" clId="Web-{225676F6-0FAA-F0ED-8A08-663C10CD00AC}" dt="2026-06-21T00:10:53.968" v="188" actId="20577"/>
          <ac:spMkLst>
            <pc:docMk/>
            <pc:sldMk cId="3783825198" sldId="272"/>
            <ac:spMk id="12" creationId="{5844FBC1-EA6F-A9FE-0833-61989DDC01BA}"/>
          </ac:spMkLst>
        </pc:spChg>
      </pc:sldChg>
      <pc:sldChg chg="modSp">
        <pc:chgData name="Saira Khan (2311851)" userId="S::2311851@student.uwtsd.ac.uk::da7f09fb-8c22-4410-80e8-45b8ffc4af14" providerId="AD" clId="Web-{225676F6-0FAA-F0ED-8A08-663C10CD00AC}" dt="2026-06-21T01:17:49.738" v="570" actId="20577"/>
        <pc:sldMkLst>
          <pc:docMk/>
          <pc:sldMk cId="107803115" sldId="273"/>
        </pc:sldMkLst>
        <pc:spChg chg="mod">
          <ac:chgData name="Saira Khan (2311851)" userId="S::2311851@student.uwtsd.ac.uk::da7f09fb-8c22-4410-80e8-45b8ffc4af14" providerId="AD" clId="Web-{225676F6-0FAA-F0ED-8A08-663C10CD00AC}" dt="2026-06-21T01:17:49.738" v="570" actId="20577"/>
          <ac:spMkLst>
            <pc:docMk/>
            <pc:sldMk cId="107803115" sldId="273"/>
            <ac:spMk id="10" creationId="{98D1D778-0DF0-F87D-A616-4096B747CCE2}"/>
          </ac:spMkLst>
        </pc:spChg>
      </pc:sldChg>
      <pc:sldChg chg="modSp">
        <pc:chgData name="Saira Khan (2311851)" userId="S::2311851@student.uwtsd.ac.uk::da7f09fb-8c22-4410-80e8-45b8ffc4af14" providerId="AD" clId="Web-{225676F6-0FAA-F0ED-8A08-663C10CD00AC}" dt="2026-06-21T01:33:59.180" v="636" actId="1076"/>
        <pc:sldMkLst>
          <pc:docMk/>
          <pc:sldMk cId="4040295618" sldId="274"/>
        </pc:sldMkLst>
        <pc:spChg chg="mod">
          <ac:chgData name="Saira Khan (2311851)" userId="S::2311851@student.uwtsd.ac.uk::da7f09fb-8c22-4410-80e8-45b8ffc4af14" providerId="AD" clId="Web-{225676F6-0FAA-F0ED-8A08-663C10CD00AC}" dt="2026-06-21T01:33:59.180" v="636" actId="1076"/>
          <ac:spMkLst>
            <pc:docMk/>
            <pc:sldMk cId="4040295618" sldId="274"/>
            <ac:spMk id="17" creationId="{AD6B7D1B-C450-2FB5-F53B-BDC151F6E36B}"/>
          </ac:spMkLst>
        </pc:spChg>
      </pc:sldChg>
      <pc:sldChg chg="modSp">
        <pc:chgData name="Saira Khan (2311851)" userId="S::2311851@student.uwtsd.ac.uk::da7f09fb-8c22-4410-80e8-45b8ffc4af14" providerId="AD" clId="Web-{225676F6-0FAA-F0ED-8A08-663C10CD00AC}" dt="2026-06-21T01:10:21.955" v="564" actId="20577"/>
        <pc:sldMkLst>
          <pc:docMk/>
          <pc:sldMk cId="4233420714" sldId="275"/>
        </pc:sldMkLst>
        <pc:spChg chg="mod">
          <ac:chgData name="Saira Khan (2311851)" userId="S::2311851@student.uwtsd.ac.uk::da7f09fb-8c22-4410-80e8-45b8ffc4af14" providerId="AD" clId="Web-{225676F6-0FAA-F0ED-8A08-663C10CD00AC}" dt="2026-06-21T01:10:21.955" v="564" actId="20577"/>
          <ac:spMkLst>
            <pc:docMk/>
            <pc:sldMk cId="4233420714" sldId="275"/>
            <ac:spMk id="3" creationId="{1BA101CA-B4A6-E054-658E-9D7FD672D218}"/>
          </ac:spMkLst>
        </pc:spChg>
      </pc:sldChg>
      <pc:sldChg chg="modSp">
        <pc:chgData name="Saira Khan (2311851)" userId="S::2311851@student.uwtsd.ac.uk::da7f09fb-8c22-4410-80e8-45b8ffc4af14" providerId="AD" clId="Web-{225676F6-0FAA-F0ED-8A08-663C10CD00AC}" dt="2026-06-21T01:33:49.821" v="635" actId="1076"/>
        <pc:sldMkLst>
          <pc:docMk/>
          <pc:sldMk cId="2033848078" sldId="276"/>
        </pc:sldMkLst>
        <pc:spChg chg="mod">
          <ac:chgData name="Saira Khan (2311851)" userId="S::2311851@student.uwtsd.ac.uk::da7f09fb-8c22-4410-80e8-45b8ffc4af14" providerId="AD" clId="Web-{225676F6-0FAA-F0ED-8A08-663C10CD00AC}" dt="2026-06-21T01:33:49.821" v="635" actId="1076"/>
          <ac:spMkLst>
            <pc:docMk/>
            <pc:sldMk cId="2033848078" sldId="276"/>
            <ac:spMk id="5" creationId="{9972E20F-3FD4-560B-1353-8DB097C00E59}"/>
          </ac:spMkLst>
        </pc:spChg>
      </pc:sldChg>
      <pc:sldChg chg="modSp">
        <pc:chgData name="Saira Khan (2311851)" userId="S::2311851@student.uwtsd.ac.uk::da7f09fb-8c22-4410-80e8-45b8ffc4af14" providerId="AD" clId="Web-{225676F6-0FAA-F0ED-8A08-663C10CD00AC}" dt="2026-06-21T00:20:14.238" v="247" actId="20577"/>
        <pc:sldMkLst>
          <pc:docMk/>
          <pc:sldMk cId="2066360709" sldId="277"/>
        </pc:sldMkLst>
        <pc:spChg chg="mod">
          <ac:chgData name="Saira Khan (2311851)" userId="S::2311851@student.uwtsd.ac.uk::da7f09fb-8c22-4410-80e8-45b8ffc4af14" providerId="AD" clId="Web-{225676F6-0FAA-F0ED-8A08-663C10CD00AC}" dt="2026-06-21T00:20:14.238" v="247" actId="20577"/>
          <ac:spMkLst>
            <pc:docMk/>
            <pc:sldMk cId="2066360709" sldId="277"/>
            <ac:spMk id="3" creationId="{3EE85163-22D5-6460-6FE4-AC697A92A551}"/>
          </ac:spMkLst>
        </pc:spChg>
      </pc:sldChg>
      <pc:sldChg chg="modSp">
        <pc:chgData name="Saira Khan (2311851)" userId="S::2311851@student.uwtsd.ac.uk::da7f09fb-8c22-4410-80e8-45b8ffc4af14" providerId="AD" clId="Web-{225676F6-0FAA-F0ED-8A08-663C10CD00AC}" dt="2026-06-21T00:14:49.820" v="210" actId="20577"/>
        <pc:sldMkLst>
          <pc:docMk/>
          <pc:sldMk cId="1889600930" sldId="278"/>
        </pc:sldMkLst>
        <pc:spChg chg="mod">
          <ac:chgData name="Saira Khan (2311851)" userId="S::2311851@student.uwtsd.ac.uk::da7f09fb-8c22-4410-80e8-45b8ffc4af14" providerId="AD" clId="Web-{225676F6-0FAA-F0ED-8A08-663C10CD00AC}" dt="2026-06-21T00:14:49.820" v="210" actId="20577"/>
          <ac:spMkLst>
            <pc:docMk/>
            <pc:sldMk cId="1889600930" sldId="278"/>
            <ac:spMk id="3" creationId="{71B412E9-DC1F-8BF3-4AED-6D06BA20C88B}"/>
          </ac:spMkLst>
        </pc:spChg>
      </pc:sldChg>
      <pc:sldChg chg="delSp modSp new">
        <pc:chgData name="Saira Khan (2311851)" userId="S::2311851@student.uwtsd.ac.uk::da7f09fb-8c22-4410-80e8-45b8ffc4af14" providerId="AD" clId="Web-{225676F6-0FAA-F0ED-8A08-663C10CD00AC}" dt="2026-06-21T01:09:36.907" v="556" actId="20577"/>
        <pc:sldMkLst>
          <pc:docMk/>
          <pc:sldMk cId="2928413423" sldId="279"/>
        </pc:sldMkLst>
        <pc:spChg chg="del mod">
          <ac:chgData name="Saira Khan (2311851)" userId="S::2311851@student.uwtsd.ac.uk::da7f09fb-8c22-4410-80e8-45b8ffc4af14" providerId="AD" clId="Web-{225676F6-0FAA-F0ED-8A08-663C10CD00AC}" dt="2026-06-21T01:07:27.777" v="544"/>
          <ac:spMkLst>
            <pc:docMk/>
            <pc:sldMk cId="2928413423" sldId="279"/>
            <ac:spMk id="2" creationId="{8450E697-A438-C360-EC98-C1331759DAB7}"/>
          </ac:spMkLst>
        </pc:spChg>
        <pc:spChg chg="mod">
          <ac:chgData name="Saira Khan (2311851)" userId="S::2311851@student.uwtsd.ac.uk::da7f09fb-8c22-4410-80e8-45b8ffc4af14" providerId="AD" clId="Web-{225676F6-0FAA-F0ED-8A08-663C10CD00AC}" dt="2026-06-21T01:09:36.907" v="556" actId="20577"/>
          <ac:spMkLst>
            <pc:docMk/>
            <pc:sldMk cId="2928413423" sldId="279"/>
            <ac:spMk id="3" creationId="{589435CE-DA8B-5196-5635-177AF493B3C7}"/>
          </ac:spMkLst>
        </pc:spChg>
      </pc:sldChg>
    </pc:docChg>
  </pc:docChgLst>
  <pc:docChgLst>
    <pc:chgData name="Saira Khan (2311851)" userId="S::2311851@student.uwtsd.ac.uk::da7f09fb-8c22-4410-80e8-45b8ffc4af14" providerId="AD" clId="Web-{32494FF9-F08C-C522-A14D-DE6A788CB832}"/>
    <pc:docChg chg="modSld">
      <pc:chgData name="Saira Khan (2311851)" userId="S::2311851@student.uwtsd.ac.uk::da7f09fb-8c22-4410-80e8-45b8ffc4af14" providerId="AD" clId="Web-{32494FF9-F08C-C522-A14D-DE6A788CB832}" dt="2026-06-19T15:31:09.285" v="13" actId="20577"/>
      <pc:docMkLst>
        <pc:docMk/>
      </pc:docMkLst>
      <pc:sldChg chg="modSp">
        <pc:chgData name="Saira Khan (2311851)" userId="S::2311851@student.uwtsd.ac.uk::da7f09fb-8c22-4410-80e8-45b8ffc4af14" providerId="AD" clId="Web-{32494FF9-F08C-C522-A14D-DE6A788CB832}" dt="2026-06-19T15:31:09.285" v="13" actId="20577"/>
        <pc:sldMkLst>
          <pc:docMk/>
          <pc:sldMk cId="2454953133" sldId="257"/>
        </pc:sldMkLst>
        <pc:spChg chg="mod">
          <ac:chgData name="Saira Khan (2311851)" userId="S::2311851@student.uwtsd.ac.uk::da7f09fb-8c22-4410-80e8-45b8ffc4af14" providerId="AD" clId="Web-{32494FF9-F08C-C522-A14D-DE6A788CB832}" dt="2026-06-19T15:31:09.285" v="13" actId="20577"/>
          <ac:spMkLst>
            <pc:docMk/>
            <pc:sldMk cId="2454953133" sldId="257"/>
            <ac:spMk id="3" creationId="{DEBB583B-4AFD-6337-1A55-387507B2EA85}"/>
          </ac:spMkLst>
        </pc:spChg>
      </pc:sldChg>
    </pc:docChg>
  </pc:docChgLst>
  <pc:docChgLst>
    <pc:chgData name="Saira Khan (2311851)" userId="S::2311851@student.uwtsd.ac.uk::da7f09fb-8c22-4410-80e8-45b8ffc4af14" providerId="AD" clId="Web-{EAF1E4CF-39AA-2572-4038-7ADA465A79AA}"/>
    <pc:docChg chg="modSld sldOrd">
      <pc:chgData name="Saira Khan (2311851)" userId="S::2311851@student.uwtsd.ac.uk::da7f09fb-8c22-4410-80e8-45b8ffc4af14" providerId="AD" clId="Web-{EAF1E4CF-39AA-2572-4038-7ADA465A79AA}" dt="2026-06-20T22:54:50.912" v="125" actId="20577"/>
      <pc:docMkLst>
        <pc:docMk/>
      </pc:docMkLst>
      <pc:sldChg chg="modSp">
        <pc:chgData name="Saira Khan (2311851)" userId="S::2311851@student.uwtsd.ac.uk::da7f09fb-8c22-4410-80e8-45b8ffc4af14" providerId="AD" clId="Web-{EAF1E4CF-39AA-2572-4038-7ADA465A79AA}" dt="2026-06-20T22:19:08.045" v="17" actId="20577"/>
        <pc:sldMkLst>
          <pc:docMk/>
          <pc:sldMk cId="2454953133" sldId="257"/>
        </pc:sldMkLst>
        <pc:spChg chg="mod">
          <ac:chgData name="Saira Khan (2311851)" userId="S::2311851@student.uwtsd.ac.uk::da7f09fb-8c22-4410-80e8-45b8ffc4af14" providerId="AD" clId="Web-{EAF1E4CF-39AA-2572-4038-7ADA465A79AA}" dt="2026-06-20T22:19:08.045" v="17" actId="20577"/>
          <ac:spMkLst>
            <pc:docMk/>
            <pc:sldMk cId="2454953133" sldId="257"/>
            <ac:spMk id="3" creationId="{DEBB583B-4AFD-6337-1A55-387507B2EA85}"/>
          </ac:spMkLst>
        </pc:spChg>
      </pc:sldChg>
      <pc:sldChg chg="modSp">
        <pc:chgData name="Saira Khan (2311851)" userId="S::2311851@student.uwtsd.ac.uk::da7f09fb-8c22-4410-80e8-45b8ffc4af14" providerId="AD" clId="Web-{EAF1E4CF-39AA-2572-4038-7ADA465A79AA}" dt="2026-06-20T21:57:53.227" v="11" actId="20577"/>
        <pc:sldMkLst>
          <pc:docMk/>
          <pc:sldMk cId="1571005699" sldId="261"/>
        </pc:sldMkLst>
        <pc:spChg chg="mod">
          <ac:chgData name="Saira Khan (2311851)" userId="S::2311851@student.uwtsd.ac.uk::da7f09fb-8c22-4410-80e8-45b8ffc4af14" providerId="AD" clId="Web-{EAF1E4CF-39AA-2572-4038-7ADA465A79AA}" dt="2026-06-20T21:57:53.227" v="11" actId="20577"/>
          <ac:spMkLst>
            <pc:docMk/>
            <pc:sldMk cId="1571005699" sldId="261"/>
            <ac:spMk id="5" creationId="{53CE6AD1-7D51-0F0D-7C7A-71B68F90930D}"/>
          </ac:spMkLst>
        </pc:spChg>
      </pc:sldChg>
      <pc:sldChg chg="addSp delSp modSp ord">
        <pc:chgData name="Saira Khan (2311851)" userId="S::2311851@student.uwtsd.ac.uk::da7f09fb-8c22-4410-80e8-45b8ffc4af14" providerId="AD" clId="Web-{EAF1E4CF-39AA-2572-4038-7ADA465A79AA}" dt="2026-06-20T22:54:50.912" v="125" actId="20577"/>
        <pc:sldMkLst>
          <pc:docMk/>
          <pc:sldMk cId="3537961177" sldId="263"/>
        </pc:sldMkLst>
        <pc:spChg chg="add mod">
          <ac:chgData name="Saira Khan (2311851)" userId="S::2311851@student.uwtsd.ac.uk::da7f09fb-8c22-4410-80e8-45b8ffc4af14" providerId="AD" clId="Web-{EAF1E4CF-39AA-2572-4038-7ADA465A79AA}" dt="2026-06-20T22:54:50.912" v="125" actId="20577"/>
          <ac:spMkLst>
            <pc:docMk/>
            <pc:sldMk cId="3537961177" sldId="263"/>
            <ac:spMk id="2" creationId="{0193DC25-2BA4-25FD-9CB8-00A6C9F4CFC6}"/>
          </ac:spMkLst>
        </pc:spChg>
        <pc:spChg chg="del mod">
          <ac:chgData name="Saira Khan (2311851)" userId="S::2311851@student.uwtsd.ac.uk::da7f09fb-8c22-4410-80e8-45b8ffc4af14" providerId="AD" clId="Web-{EAF1E4CF-39AA-2572-4038-7ADA465A79AA}" dt="2026-06-20T22:22:26.784" v="20"/>
          <ac:spMkLst>
            <pc:docMk/>
            <pc:sldMk cId="3537961177" sldId="263"/>
            <ac:spMk id="4" creationId="{7BC4CC15-0AE4-F327-0FBE-691443D0007A}"/>
          </ac:spMkLst>
        </pc:spChg>
        <pc:spChg chg="mod">
          <ac:chgData name="Saira Khan (2311851)" userId="S::2311851@student.uwtsd.ac.uk::da7f09fb-8c22-4410-80e8-45b8ffc4af14" providerId="AD" clId="Web-{EAF1E4CF-39AA-2572-4038-7ADA465A79AA}" dt="2026-06-20T22:23:10.316" v="41" actId="14100"/>
          <ac:spMkLst>
            <pc:docMk/>
            <pc:sldMk cId="3537961177" sldId="263"/>
            <ac:spMk id="7" creationId="{1C027B40-0C40-A687-BD39-DD7C8736054C}"/>
          </ac:spMkLst>
        </pc:spChg>
      </pc:sldChg>
      <pc:sldChg chg="modSp">
        <pc:chgData name="Saira Khan (2311851)" userId="S::2311851@student.uwtsd.ac.uk::da7f09fb-8c22-4410-80e8-45b8ffc4af14" providerId="AD" clId="Web-{EAF1E4CF-39AA-2572-4038-7ADA465A79AA}" dt="2026-06-20T22:00:46.997" v="13" actId="20577"/>
        <pc:sldMkLst>
          <pc:docMk/>
          <pc:sldMk cId="1424135184" sldId="265"/>
        </pc:sldMkLst>
        <pc:spChg chg="mod">
          <ac:chgData name="Saira Khan (2311851)" userId="S::2311851@student.uwtsd.ac.uk::da7f09fb-8c22-4410-80e8-45b8ffc4af14" providerId="AD" clId="Web-{EAF1E4CF-39AA-2572-4038-7ADA465A79AA}" dt="2026-06-20T22:00:46.997" v="13" actId="20577"/>
          <ac:spMkLst>
            <pc:docMk/>
            <pc:sldMk cId="1424135184" sldId="265"/>
            <ac:spMk id="3" creationId="{FBF252A3-DE96-4A79-1CA2-C8C33E620C6C}"/>
          </ac:spMkLst>
        </pc:spChg>
      </pc:sldChg>
      <pc:sldChg chg="modSp">
        <pc:chgData name="Saira Khan (2311851)" userId="S::2311851@student.uwtsd.ac.uk::da7f09fb-8c22-4410-80e8-45b8ffc4af14" providerId="AD" clId="Web-{EAF1E4CF-39AA-2572-4038-7ADA465A79AA}" dt="2026-06-20T21:54:17.425" v="0" actId="1076"/>
        <pc:sldMkLst>
          <pc:docMk/>
          <pc:sldMk cId="107803115" sldId="273"/>
        </pc:sldMkLst>
        <pc:spChg chg="mod">
          <ac:chgData name="Saira Khan (2311851)" userId="S::2311851@student.uwtsd.ac.uk::da7f09fb-8c22-4410-80e8-45b8ffc4af14" providerId="AD" clId="Web-{EAF1E4CF-39AA-2572-4038-7ADA465A79AA}" dt="2026-06-20T21:54:17.425" v="0" actId="1076"/>
          <ac:spMkLst>
            <pc:docMk/>
            <pc:sldMk cId="107803115" sldId="273"/>
            <ac:spMk id="10" creationId="{98D1D778-0DF0-F87D-A616-4096B747CCE2}"/>
          </ac:spMkLst>
        </pc:spChg>
      </pc:sldChg>
      <pc:sldChg chg="modSp">
        <pc:chgData name="Saira Khan (2311851)" userId="S::2311851@student.uwtsd.ac.uk::da7f09fb-8c22-4410-80e8-45b8ffc4af14" providerId="AD" clId="Web-{EAF1E4CF-39AA-2572-4038-7ADA465A79AA}" dt="2026-06-20T22:46:17.470" v="114" actId="14100"/>
        <pc:sldMkLst>
          <pc:docMk/>
          <pc:sldMk cId="1889600930" sldId="278"/>
        </pc:sldMkLst>
        <pc:spChg chg="mod">
          <ac:chgData name="Saira Khan (2311851)" userId="S::2311851@student.uwtsd.ac.uk::da7f09fb-8c22-4410-80e8-45b8ffc4af14" providerId="AD" clId="Web-{EAF1E4CF-39AA-2572-4038-7ADA465A79AA}" dt="2026-06-20T22:46:17.470" v="114" actId="14100"/>
          <ac:spMkLst>
            <pc:docMk/>
            <pc:sldMk cId="1889600930" sldId="278"/>
            <ac:spMk id="3" creationId="{71B412E9-DC1F-8BF3-4AED-6D06BA20C88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20/06/2026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20/06/2026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20/06/2026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fingertips.phe.org.uk/profile/public-health-outcomes-framework" TargetMode="External"/><Relationship Id="rId2" Type="http://schemas.openxmlformats.org/officeDocument/2006/relationships/hyperlink" Target="https://www.legislation.gov.uk/ukpga/2014/23" TargetMode="External"/><Relationship Id="rId1" Type="http://schemas.openxmlformats.org/officeDocument/2006/relationships/slideLayout" Target="../slideLayouts/slideLayout2.xml"/><Relationship Id="rId5" Type="http://schemas.openxmlformats.org/officeDocument/2006/relationships/hyperlink" Target="https://www.legislation.gov.uk/ukpga/2012/7" TargetMode="External"/><Relationship Id="rId4" Type="http://schemas.openxmlformats.org/officeDocument/2006/relationships/hyperlink" Target="https://www.legislation.gov.uk/ukpga/2010/15"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england.nhs.uk/about/" TargetMode="External"/><Relationship Id="rId7" Type="http://schemas.openxmlformats.org/officeDocument/2006/relationships/hyperlink" Target="https://www.gov.uk/government/publications/making-every-contact-count-mecc-practical-resources/mecc-evaluation-guide-2020?utm_source=chatgpt.com" TargetMode="External"/><Relationship Id="rId2" Type="http://schemas.openxmlformats.org/officeDocument/2006/relationships/hyperlink" Target="https://www.england.nhs.uk/about/?utm_source=chatgpt.com" TargetMode="External"/><Relationship Id="rId1" Type="http://schemas.openxmlformats.org/officeDocument/2006/relationships/slideLayout" Target="../slideLayouts/slideLayout2.xml"/><Relationship Id="rId6" Type="http://schemas.openxmlformats.org/officeDocument/2006/relationships/hyperlink" Target="https://www.ons.gov.uk/peoplepopulationandcommunity/wellbeing/methodologies/personalwellbeingsurveyuserguide" TargetMode="External"/><Relationship Id="rId5" Type="http://schemas.openxmlformats.org/officeDocument/2006/relationships/hyperlink" Target="https://www.england.nhs.uk/diabetes/diabetes-prevention/?utm_source=chatgpt.com" TargetMode="External"/><Relationship Id="rId4" Type="http://schemas.openxmlformats.org/officeDocument/2006/relationships/hyperlink" Target="https://digital.nhs.uk/data-and-information/publications/statistical/adult-psychiatric-morbidity-survey/survey-of-mental-health-and-wellbeing-england-2023-24"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who.int/about/governance/constitution" TargetMode="External"/><Relationship Id="rId2" Type="http://schemas.openxmlformats.org/officeDocument/2006/relationships/hyperlink" Target="https://www.gov.uk/government/publications/making-every-contact-count-mecc-practical-resources/?utm_source=chatgp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616833" y="2526532"/>
            <a:ext cx="3616913" cy="2795160"/>
          </a:xfrm>
        </p:spPr>
        <p:txBody>
          <a:bodyPr vert="horz" lIns="91440" tIns="45720" rIns="91440" bIns="45720" rtlCol="0" anchor="b">
            <a:noAutofit/>
          </a:bodyPr>
          <a:lstStyle/>
          <a:p>
            <a:r>
              <a:rPr lang="en-GB" sz="2400" b="1" u="sng">
                <a:latin typeface="Arial"/>
                <a:cs typeface="Arial"/>
              </a:rPr>
              <a:t>Health, Wellbeing &amp; Sustainable Development</a:t>
            </a:r>
            <a:br>
              <a:rPr lang="en-GB" sz="2400" b="1" u="sng" dirty="0">
                <a:latin typeface="Arial"/>
                <a:cs typeface="Arial"/>
              </a:rPr>
            </a:br>
            <a:r>
              <a:rPr lang="en-GB" sz="2400" b="1" u="sng" dirty="0">
                <a:latin typeface="Arial"/>
                <a:cs typeface="Arial"/>
              </a:rPr>
              <a:t> </a:t>
            </a:r>
            <a:br>
              <a:rPr lang="en-GB" sz="2400" b="1" u="sng" dirty="0">
                <a:latin typeface="Arial"/>
                <a:cs typeface="Arial"/>
              </a:rPr>
            </a:br>
            <a:r>
              <a:rPr lang="en-GB" sz="2400" b="1" u="sng">
                <a:latin typeface="Arial"/>
                <a:cs typeface="Arial"/>
              </a:rPr>
              <a:t>BMHP6030</a:t>
            </a:r>
            <a:br>
              <a:rPr lang="en-GB" sz="2400" b="1" u="sng" dirty="0">
                <a:latin typeface="Arial"/>
                <a:cs typeface="Arial"/>
              </a:rPr>
            </a:br>
            <a:br>
              <a:rPr lang="en-GB" sz="2400" b="1" u="sng" dirty="0">
                <a:latin typeface="Arial"/>
                <a:cs typeface="Arial"/>
              </a:rPr>
            </a:br>
            <a:r>
              <a:rPr lang="en-GB" sz="2400" b="1" u="sng">
                <a:latin typeface="Arial"/>
                <a:cs typeface="Arial"/>
              </a:rPr>
              <a:t>Component 1: Presentation</a:t>
            </a:r>
            <a:br>
              <a:rPr lang="en-GB" sz="2400" b="1" u="sng" dirty="0">
                <a:latin typeface="Arial"/>
                <a:cs typeface="Arial"/>
              </a:rPr>
            </a:br>
            <a:br>
              <a:rPr lang="en-GB" sz="2400" b="1" u="sng" dirty="0">
                <a:latin typeface="Arial"/>
                <a:cs typeface="Arial"/>
              </a:rPr>
            </a:br>
            <a:r>
              <a:rPr lang="en-GB" sz="2400" b="1" u="sng">
                <a:latin typeface="Arial"/>
                <a:cs typeface="Arial"/>
              </a:rPr>
              <a:t>2311851: Saira Khan</a:t>
            </a:r>
            <a:br>
              <a:rPr lang="en-GB" sz="2400" b="1" u="sng" dirty="0">
                <a:latin typeface="Arial"/>
                <a:cs typeface="Arial"/>
              </a:rPr>
            </a:br>
            <a:br>
              <a:rPr lang="en-GB" sz="2400" b="1" u="sng" dirty="0">
                <a:latin typeface="Arial"/>
                <a:cs typeface="Arial"/>
              </a:rPr>
            </a:br>
            <a:r>
              <a:rPr lang="en-GB" sz="2400" b="1" u="sng">
                <a:latin typeface="Arial"/>
                <a:cs typeface="Arial"/>
              </a:rPr>
              <a:t>Lecturer: Philip Jones</a:t>
            </a:r>
          </a:p>
        </p:txBody>
      </p:sp>
      <p:pic>
        <p:nvPicPr>
          <p:cNvPr id="3" name="Picture 2" descr="Good Health and Well-Being Icon - Goal 3 out of 17 Sustainable ...">
            <a:extLst>
              <a:ext uri="{FF2B5EF4-FFF2-40B4-BE49-F238E27FC236}">
                <a16:creationId xmlns:a16="http://schemas.microsoft.com/office/drawing/2014/main" id="{5E5C18F5-8458-B493-4261-49581B1B1261}"/>
              </a:ext>
            </a:extLst>
          </p:cNvPr>
          <p:cNvPicPr>
            <a:picLocks noChangeAspect="1"/>
          </p:cNvPicPr>
          <p:nvPr/>
        </p:nvPicPr>
        <p:blipFill>
          <a:blip r:embed="rId2"/>
          <a:stretch>
            <a:fillRect/>
          </a:stretch>
        </p:blipFill>
        <p:spPr>
          <a:xfrm>
            <a:off x="5914801" y="578738"/>
            <a:ext cx="5670549" cy="567054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Rectangle 60">
            <a:extLst>
              <a:ext uri="{FF2B5EF4-FFF2-40B4-BE49-F238E27FC236}">
                <a16:creationId xmlns:a16="http://schemas.microsoft.com/office/drawing/2014/main" id="{8FBF23C7-BE05-2C6D-63D1-A19A49FB320B}"/>
              </a:ext>
            </a:extLst>
          </p:cNvPr>
          <p:cNvSpPr/>
          <p:nvPr/>
        </p:nvSpPr>
        <p:spPr>
          <a:xfrm>
            <a:off x="-38087" y="0"/>
            <a:ext cx="12227199" cy="1251281"/>
          </a:xfrm>
          <a:prstGeom prst="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2AED692-FFE0-5BEF-CE16-2C37C4C7A2B0}"/>
              </a:ext>
            </a:extLst>
          </p:cNvPr>
          <p:cNvSpPr>
            <a:spLocks noGrp="1"/>
          </p:cNvSpPr>
          <p:nvPr>
            <p:ph type="title"/>
          </p:nvPr>
        </p:nvSpPr>
        <p:spPr>
          <a:xfrm>
            <a:off x="97971" y="-4989"/>
            <a:ext cx="10515600" cy="1325563"/>
          </a:xfrm>
        </p:spPr>
        <p:txBody>
          <a:bodyPr>
            <a:normAutofit/>
          </a:bodyPr>
          <a:lstStyle/>
          <a:p>
            <a:r>
              <a:rPr lang="en-GB" sz="2800" b="1" u="sng">
                <a:latin typeface="Arial"/>
                <a:cs typeface="Arial"/>
              </a:rPr>
              <a:t>Introduction</a:t>
            </a:r>
          </a:p>
        </p:txBody>
      </p:sp>
      <p:sp>
        <p:nvSpPr>
          <p:cNvPr id="3" name="Content Placeholder 2">
            <a:extLst>
              <a:ext uri="{FF2B5EF4-FFF2-40B4-BE49-F238E27FC236}">
                <a16:creationId xmlns:a16="http://schemas.microsoft.com/office/drawing/2014/main" id="{DEBB583B-4AFD-6337-1A55-387507B2EA85}"/>
              </a:ext>
            </a:extLst>
          </p:cNvPr>
          <p:cNvSpPr>
            <a:spLocks noGrp="1"/>
          </p:cNvSpPr>
          <p:nvPr>
            <p:ph idx="1"/>
          </p:nvPr>
        </p:nvSpPr>
        <p:spPr>
          <a:xfrm>
            <a:off x="97972" y="1248685"/>
            <a:ext cx="7609115" cy="4416650"/>
          </a:xfrm>
        </p:spPr>
        <p:txBody>
          <a:bodyPr vert="horz" lIns="91440" tIns="45720" rIns="91440" bIns="45720" rtlCol="0" anchor="t">
            <a:normAutofit/>
          </a:bodyPr>
          <a:lstStyle/>
          <a:p>
            <a:pPr marL="0" indent="0">
              <a:buNone/>
            </a:pPr>
            <a:r>
              <a:rPr lang="en-GB" sz="1400" dirty="0">
                <a:latin typeface="Arial"/>
                <a:ea typeface="+mn-lt"/>
                <a:cs typeface="Arial"/>
              </a:rPr>
              <a:t>In contemporary health and social care there is a growing link between health, wellbeing and sustainable development (SD). </a:t>
            </a:r>
          </a:p>
          <a:p>
            <a:pPr marL="0" indent="0">
              <a:buNone/>
            </a:pPr>
            <a:r>
              <a:rPr lang="en-GB" sz="1400">
                <a:latin typeface="Arial"/>
                <a:ea typeface="+mn-lt"/>
                <a:cs typeface="Arial"/>
              </a:rPr>
              <a:t>Modern health care systems are not </a:t>
            </a:r>
            <a:r>
              <a:rPr lang="en-GB" sz="1400" dirty="0">
                <a:latin typeface="Arial"/>
                <a:ea typeface="+mn-lt"/>
                <a:cs typeface="Arial"/>
              </a:rPr>
              <a:t>only expected to provide treatment but also to ensure wellbeing, prevent disease, eliminate inequalities, and to be </a:t>
            </a:r>
            <a:r>
              <a:rPr lang="en-GB" sz="1400">
                <a:latin typeface="Arial"/>
                <a:ea typeface="+mn-lt"/>
                <a:cs typeface="Arial"/>
              </a:rPr>
              <a:t>environmentally, socially and economically sustainable for future generations.</a:t>
            </a:r>
            <a:endParaRPr lang="en-GB" sz="1400" dirty="0">
              <a:latin typeface="Arial"/>
              <a:ea typeface="+mn-lt"/>
              <a:cs typeface="Arial"/>
            </a:endParaRPr>
          </a:p>
          <a:p>
            <a:pPr marL="0" indent="0">
              <a:buNone/>
            </a:pPr>
            <a:r>
              <a:rPr lang="en-GB" sz="1400">
                <a:latin typeface="Arial"/>
                <a:ea typeface="+mn-lt"/>
                <a:cs typeface="Arial"/>
              </a:rPr>
              <a:t>Historically, Nettleton (2020) emphasis on healthcare was primarily on diagnosis </a:t>
            </a:r>
            <a:r>
              <a:rPr lang="en-GB" sz="1400" dirty="0">
                <a:latin typeface="Arial"/>
                <a:ea typeface="+mn-lt"/>
                <a:cs typeface="Arial"/>
              </a:rPr>
              <a:t>and treatment of illness. </a:t>
            </a:r>
          </a:p>
          <a:p>
            <a:pPr marL="0" indent="0">
              <a:buNone/>
            </a:pPr>
            <a:r>
              <a:rPr lang="en-GB" sz="1400">
                <a:latin typeface="Arial"/>
                <a:ea typeface="+mn-lt"/>
                <a:cs typeface="Arial"/>
              </a:rPr>
              <a:t>These principles are being incorporated into the United </a:t>
            </a:r>
            <a:r>
              <a:rPr lang="en-GB" sz="1400" dirty="0">
                <a:latin typeface="Arial"/>
                <a:ea typeface="+mn-lt"/>
                <a:cs typeface="Arial"/>
              </a:rPr>
              <a:t>Nations Sustainable Development Goals (SDGs), specifically SDG 3: Good Health and Well-being. </a:t>
            </a:r>
          </a:p>
          <a:p>
            <a:pPr marL="0" indent="0">
              <a:buNone/>
            </a:pPr>
            <a:r>
              <a:rPr lang="en-GB" sz="1400">
                <a:latin typeface="Arial"/>
                <a:ea typeface="+mn-lt"/>
                <a:cs typeface="Arial"/>
              </a:rPr>
              <a:t>The </a:t>
            </a:r>
            <a:r>
              <a:rPr lang="en-GB" sz="1400" dirty="0">
                <a:latin typeface="Arial"/>
                <a:ea typeface="+mn-lt"/>
                <a:cs typeface="Arial"/>
              </a:rPr>
              <a:t>NHS Long Term Plan and wellbeing and prevention-led programmes illustrate how health improvement, wellbeing promotion and sustainability can be integrated into service design and </a:t>
            </a:r>
            <a:r>
              <a:rPr lang="en-GB" sz="1400">
                <a:latin typeface="Arial"/>
                <a:ea typeface="+mn-lt"/>
                <a:cs typeface="Arial"/>
              </a:rPr>
              <a:t>delivery in the UK (NHS, 2019).</a:t>
            </a:r>
            <a:endParaRPr lang="en-GB" sz="1400">
              <a:latin typeface="Arial"/>
              <a:cs typeface="Arial"/>
            </a:endParaRPr>
          </a:p>
          <a:p>
            <a:pPr marL="0" indent="0">
              <a:buNone/>
            </a:pPr>
            <a:r>
              <a:rPr lang="en-GB" sz="1400">
                <a:highlight>
                  <a:srgbClr val="FFFFFF"/>
                </a:highlight>
                <a:latin typeface="Arial"/>
                <a:cs typeface="Arial"/>
              </a:rPr>
              <a:t>Although healthcare spending continues to rise, improvements in health outcomes are not always equally distributed across society. This demonstrates the need for healthcare systems to move beyond treatment-focused models towards prevention, sustainability and health equity.</a:t>
            </a:r>
            <a:endParaRPr lang="en-GB" sz="1400">
              <a:highlight>
                <a:srgbClr val="606060"/>
              </a:highlight>
              <a:latin typeface="Arial"/>
              <a:cs typeface="Arial"/>
            </a:endParaRPr>
          </a:p>
          <a:p>
            <a:pPr>
              <a:buNone/>
            </a:pPr>
            <a:endParaRPr lang="en-GB" sz="1200" dirty="0">
              <a:latin typeface="Arial"/>
              <a:cs typeface="Arial"/>
            </a:endParaRPr>
          </a:p>
          <a:p>
            <a:endParaRPr lang="en-GB" sz="1400" dirty="0">
              <a:latin typeface="Arial"/>
              <a:cs typeface="Arial"/>
            </a:endParaRPr>
          </a:p>
        </p:txBody>
      </p:sp>
      <p:pic>
        <p:nvPicPr>
          <p:cNvPr id="62" name="Picture 61" descr="Sustainable Development Goal 3 – Good Health &amp; Wellbeing - Grigoriou ...">
            <a:extLst>
              <a:ext uri="{FF2B5EF4-FFF2-40B4-BE49-F238E27FC236}">
                <a16:creationId xmlns:a16="http://schemas.microsoft.com/office/drawing/2014/main" id="{571F2D1D-0214-C7BB-7BD1-A9E677AC88B9}"/>
              </a:ext>
            </a:extLst>
          </p:cNvPr>
          <p:cNvPicPr>
            <a:picLocks noChangeAspect="1"/>
          </p:cNvPicPr>
          <p:nvPr/>
        </p:nvPicPr>
        <p:blipFill>
          <a:blip r:embed="rId2"/>
          <a:stretch>
            <a:fillRect/>
          </a:stretch>
        </p:blipFill>
        <p:spPr>
          <a:xfrm>
            <a:off x="7707086" y="2571750"/>
            <a:ext cx="4245428" cy="2650671"/>
          </a:xfrm>
          <a:prstGeom prst="rect">
            <a:avLst/>
          </a:prstGeom>
        </p:spPr>
      </p:pic>
    </p:spTree>
    <p:extLst>
      <p:ext uri="{BB962C8B-B14F-4D97-AF65-F5344CB8AC3E}">
        <p14:creationId xmlns:p14="http://schemas.microsoft.com/office/powerpoint/2010/main" val="24549531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9ADA4F2-D1F4-7387-9A8E-C336DA672AF0}"/>
              </a:ext>
            </a:extLst>
          </p:cNvPr>
          <p:cNvSpPr/>
          <p:nvPr/>
        </p:nvSpPr>
        <p:spPr>
          <a:xfrm>
            <a:off x="-38087" y="0"/>
            <a:ext cx="12227199" cy="1251281"/>
          </a:xfrm>
          <a:prstGeom prst="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09EF6C71-A06A-147E-8D7F-9DC854BC3404}"/>
              </a:ext>
            </a:extLst>
          </p:cNvPr>
          <p:cNvSpPr>
            <a:spLocks noGrp="1"/>
          </p:cNvSpPr>
          <p:nvPr>
            <p:ph type="title"/>
          </p:nvPr>
        </p:nvSpPr>
        <p:spPr>
          <a:xfrm>
            <a:off x="170146" y="-31532"/>
            <a:ext cx="10515600" cy="1325563"/>
          </a:xfrm>
        </p:spPr>
        <p:txBody>
          <a:bodyPr>
            <a:normAutofit/>
          </a:bodyPr>
          <a:lstStyle/>
          <a:p>
            <a:r>
              <a:rPr lang="en-GB" sz="2800" b="1" u="sng">
                <a:latin typeface="Arial"/>
                <a:cs typeface="Arial"/>
              </a:rPr>
              <a:t>Health</a:t>
            </a:r>
          </a:p>
        </p:txBody>
      </p:sp>
      <p:sp>
        <p:nvSpPr>
          <p:cNvPr id="4" name="TextBox 3">
            <a:extLst>
              <a:ext uri="{FF2B5EF4-FFF2-40B4-BE49-F238E27FC236}">
                <a16:creationId xmlns:a16="http://schemas.microsoft.com/office/drawing/2014/main" id="{1465790D-ACC9-75C4-5483-51A2A72BF3D6}"/>
              </a:ext>
            </a:extLst>
          </p:cNvPr>
          <p:cNvSpPr txBox="1"/>
          <p:nvPr/>
        </p:nvSpPr>
        <p:spPr>
          <a:xfrm>
            <a:off x="130495" y="1712992"/>
            <a:ext cx="10402680"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ea typeface="+mn-lt"/>
                <a:cs typeface="Arial"/>
              </a:rPr>
              <a:t>According to the World Health Organisation (WHO, 1948), health is defined as a state of complete physical, mental and social well-</a:t>
            </a:r>
            <a:r>
              <a:rPr lang="en-GB" sz="1400" dirty="0">
                <a:latin typeface="Arial"/>
                <a:ea typeface="+mn-lt"/>
                <a:cs typeface="Arial"/>
              </a:rPr>
              <a:t>being, rather than merely the absence of disease or infirmity. This definition represented a shift away from the biomedical model, as it recognised that health encompasses more than just physical wellbeing and includes mental and social dimensions.</a:t>
            </a:r>
            <a:endParaRPr lang="en-US" dirty="0">
              <a:latin typeface="Arial"/>
              <a:cs typeface="Arial"/>
            </a:endParaRPr>
          </a:p>
          <a:p>
            <a:endParaRPr lang="en-GB" sz="1600" dirty="0">
              <a:latin typeface="Arial"/>
              <a:cs typeface="Arial"/>
            </a:endParaRPr>
          </a:p>
        </p:txBody>
      </p:sp>
      <p:sp>
        <p:nvSpPr>
          <p:cNvPr id="12" name="TextBox 11">
            <a:extLst>
              <a:ext uri="{FF2B5EF4-FFF2-40B4-BE49-F238E27FC236}">
                <a16:creationId xmlns:a16="http://schemas.microsoft.com/office/drawing/2014/main" id="{5844FBC1-EA6F-A9FE-0833-61989DDC01BA}"/>
              </a:ext>
            </a:extLst>
          </p:cNvPr>
          <p:cNvSpPr txBox="1"/>
          <p:nvPr/>
        </p:nvSpPr>
        <p:spPr>
          <a:xfrm>
            <a:off x="157250" y="2671433"/>
            <a:ext cx="10536312"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ea typeface="+mn-lt"/>
                <a:cs typeface="Arial"/>
              </a:rPr>
              <a:t> </a:t>
            </a:r>
            <a:endParaRPr lang="en-US" sz="1600" dirty="0">
              <a:latin typeface="Arial"/>
              <a:ea typeface="+mn-lt"/>
              <a:cs typeface="Arial"/>
            </a:endParaRPr>
          </a:p>
          <a:p>
            <a:r>
              <a:rPr lang="en-GB" sz="1400" dirty="0">
                <a:latin typeface="Arial"/>
                <a:ea typeface="+mn-lt"/>
                <a:cs typeface="Arial"/>
              </a:rPr>
              <a:t>Factors such as social relationships, mental wellbeing, environmental conditions and socioeconomic circumstances affect health outcomes. </a:t>
            </a:r>
            <a:endParaRPr lang="en-US" sz="1400">
              <a:latin typeface="Arial"/>
              <a:ea typeface="+mn-lt"/>
              <a:cs typeface="Arial"/>
            </a:endParaRPr>
          </a:p>
          <a:p>
            <a:endParaRPr lang="en-GB" sz="1400" dirty="0">
              <a:latin typeface="Arial"/>
              <a:ea typeface="+mn-lt"/>
              <a:cs typeface="Arial"/>
            </a:endParaRPr>
          </a:p>
          <a:p>
            <a:r>
              <a:rPr lang="en-GB" sz="1400">
                <a:latin typeface="Arial"/>
                <a:ea typeface="+mn-lt"/>
                <a:cs typeface="Arial"/>
              </a:rPr>
              <a:t>The Biopsychosocial Model supports the WHO definition by suggesting that health results from interactions between biological, psychological and social factors (Engel, 1977).</a:t>
            </a:r>
            <a:endParaRPr lang="en-GB" sz="1400">
              <a:latin typeface="Arial"/>
              <a:cs typeface="Arial"/>
            </a:endParaRPr>
          </a:p>
          <a:p>
            <a:endParaRPr lang="en-GB" sz="1400" dirty="0">
              <a:latin typeface="Arial"/>
              <a:ea typeface="+mn-lt"/>
              <a:cs typeface="Arial"/>
            </a:endParaRPr>
          </a:p>
          <a:p>
            <a:r>
              <a:rPr lang="en-GB" sz="1400">
                <a:latin typeface="Arial"/>
                <a:ea typeface="+mn-lt"/>
                <a:cs typeface="Arial"/>
              </a:rPr>
              <a:t>A factor that influences the development of a person's brain, body and mind, such as disease or </a:t>
            </a:r>
            <a:r>
              <a:rPr lang="en-GB" sz="1400" dirty="0">
                <a:latin typeface="Arial"/>
                <a:ea typeface="+mn-lt"/>
                <a:cs typeface="Arial"/>
              </a:rPr>
              <a:t>physiology, as </a:t>
            </a:r>
            <a:r>
              <a:rPr lang="en-GB" sz="1400">
                <a:latin typeface="Arial"/>
                <a:ea typeface="+mn-lt"/>
                <a:cs typeface="Arial"/>
              </a:rPr>
              <a:t>opposed to their environment.</a:t>
            </a:r>
            <a:endParaRPr lang="en-US" sz="1400">
              <a:latin typeface="Arial"/>
              <a:ea typeface="+mn-lt"/>
              <a:cs typeface="Arial"/>
            </a:endParaRPr>
          </a:p>
          <a:p>
            <a:endParaRPr lang="en-GB" sz="1400" dirty="0">
              <a:latin typeface="Arial"/>
              <a:ea typeface="+mn-lt"/>
              <a:cs typeface="Arial"/>
            </a:endParaRPr>
          </a:p>
          <a:p>
            <a:r>
              <a:rPr lang="en-GB" sz="1400">
                <a:latin typeface="Arial"/>
                <a:ea typeface="+mn-lt"/>
                <a:cs typeface="Arial"/>
              </a:rPr>
              <a:t>Factors related to the mind (thoughts, feelings, behaviours) Social determinants of health (such as income, </a:t>
            </a:r>
            <a:r>
              <a:rPr lang="en-GB" sz="1400" dirty="0">
                <a:latin typeface="Arial"/>
                <a:ea typeface="+mn-lt"/>
                <a:cs typeface="Arial"/>
              </a:rPr>
              <a:t>housing, relationships, culture) </a:t>
            </a:r>
            <a:endParaRPr lang="en-US" sz="1400">
              <a:latin typeface="Arial"/>
              <a:ea typeface="+mn-lt"/>
              <a:cs typeface="Arial"/>
            </a:endParaRPr>
          </a:p>
          <a:p>
            <a:endParaRPr lang="en-GB" sz="1400" dirty="0">
              <a:latin typeface="Arial"/>
              <a:ea typeface="+mn-lt"/>
              <a:cs typeface="Arial"/>
            </a:endParaRPr>
          </a:p>
          <a:p>
            <a:r>
              <a:rPr lang="en-GB" sz="1400">
                <a:latin typeface="Arial"/>
                <a:ea typeface="+mn-lt"/>
                <a:cs typeface="Arial"/>
              </a:rPr>
              <a:t>This is a model that would promote multi-disciplinary working and person-centred </a:t>
            </a:r>
            <a:r>
              <a:rPr lang="en-GB" sz="1400" dirty="0">
                <a:latin typeface="Arial"/>
                <a:ea typeface="+mn-lt"/>
                <a:cs typeface="Arial"/>
              </a:rPr>
              <a:t>care rather than just medical care.</a:t>
            </a:r>
            <a:endParaRPr lang="en-US" sz="1400">
              <a:latin typeface="Arial"/>
              <a:cs typeface="Arial"/>
            </a:endParaRPr>
          </a:p>
        </p:txBody>
      </p:sp>
    </p:spTree>
    <p:extLst>
      <p:ext uri="{BB962C8B-B14F-4D97-AF65-F5344CB8AC3E}">
        <p14:creationId xmlns:p14="http://schemas.microsoft.com/office/powerpoint/2010/main" val="3783825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B910FC-DBC5-952A-D5BF-12394852CF7B}"/>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18FF395D-C281-D865-C8FD-2727E817D809}"/>
              </a:ext>
            </a:extLst>
          </p:cNvPr>
          <p:cNvSpPr/>
          <p:nvPr/>
        </p:nvSpPr>
        <p:spPr>
          <a:xfrm>
            <a:off x="3666" y="0"/>
            <a:ext cx="12195884" cy="708487"/>
          </a:xfrm>
          <a:prstGeom prst="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74DA2D2-7B5B-5806-E4AB-200B46AD4348}"/>
              </a:ext>
            </a:extLst>
          </p:cNvPr>
          <p:cNvSpPr>
            <a:spLocks noGrp="1"/>
          </p:cNvSpPr>
          <p:nvPr>
            <p:ph type="title"/>
          </p:nvPr>
        </p:nvSpPr>
        <p:spPr>
          <a:xfrm>
            <a:off x="128392" y="-156792"/>
            <a:ext cx="10390340" cy="1033290"/>
          </a:xfrm>
        </p:spPr>
        <p:txBody>
          <a:bodyPr>
            <a:normAutofit/>
          </a:bodyPr>
          <a:lstStyle/>
          <a:p>
            <a:r>
              <a:rPr lang="en-GB" sz="2800" b="1" u="sng">
                <a:latin typeface="Arial"/>
                <a:cs typeface="Arial"/>
              </a:rPr>
              <a:t>Wellbeing</a:t>
            </a:r>
          </a:p>
        </p:txBody>
      </p:sp>
      <p:sp>
        <p:nvSpPr>
          <p:cNvPr id="4" name="TextBox 3">
            <a:extLst>
              <a:ext uri="{FF2B5EF4-FFF2-40B4-BE49-F238E27FC236}">
                <a16:creationId xmlns:a16="http://schemas.microsoft.com/office/drawing/2014/main" id="{D79CB8D6-BEAC-C712-74BE-96E48FD9E8D5}"/>
              </a:ext>
            </a:extLst>
          </p:cNvPr>
          <p:cNvSpPr txBox="1"/>
          <p:nvPr/>
        </p:nvSpPr>
        <p:spPr>
          <a:xfrm>
            <a:off x="130494" y="877924"/>
            <a:ext cx="10298297"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ea typeface="+mn-lt"/>
                <a:cs typeface="Arial"/>
              </a:rPr>
              <a:t>Wellbeing extends beyond physical health and refers to an individual's overall quality of life. The Office for National Statistics identifies wellbeing through measures of life satisfaction, feelings that things done in life are worthwhile, happiness, and anxiety (Office for National Statistics, 2022).</a:t>
            </a:r>
            <a:endParaRPr lang="en-US">
              <a:latin typeface="Arial"/>
              <a:cs typeface="Arial"/>
            </a:endParaRPr>
          </a:p>
          <a:p>
            <a:pPr marL="285750" indent="-285750">
              <a:buFont typeface="Arial"/>
              <a:buChar char="•"/>
            </a:pPr>
            <a:endParaRPr lang="en-GB" sz="1400" dirty="0">
              <a:latin typeface="Arial"/>
              <a:cs typeface="Arial"/>
            </a:endParaRPr>
          </a:p>
          <a:p>
            <a:endParaRPr lang="en-GB" sz="1400" dirty="0"/>
          </a:p>
        </p:txBody>
      </p:sp>
      <p:sp>
        <p:nvSpPr>
          <p:cNvPr id="8" name="TextBox 7">
            <a:extLst>
              <a:ext uri="{FF2B5EF4-FFF2-40B4-BE49-F238E27FC236}">
                <a16:creationId xmlns:a16="http://schemas.microsoft.com/office/drawing/2014/main" id="{263A55C5-9D59-F97E-045C-488D0AE2F4DE}"/>
              </a:ext>
            </a:extLst>
          </p:cNvPr>
          <p:cNvSpPr txBox="1"/>
          <p:nvPr/>
        </p:nvSpPr>
        <p:spPr>
          <a:xfrm>
            <a:off x="251991" y="4488472"/>
            <a:ext cx="2781958"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lang="en-US" dirty="0"/>
            </a:br>
            <a:endParaRPr lang="en-US" sz="1400"/>
          </a:p>
          <a:p>
            <a:endParaRPr lang="en-GB" sz="1400" dirty="0"/>
          </a:p>
          <a:p>
            <a:pPr algn="l"/>
            <a:endParaRPr lang="en-GB" dirty="0"/>
          </a:p>
        </p:txBody>
      </p:sp>
      <p:sp>
        <p:nvSpPr>
          <p:cNvPr id="10" name="TextBox 9">
            <a:extLst>
              <a:ext uri="{FF2B5EF4-FFF2-40B4-BE49-F238E27FC236}">
                <a16:creationId xmlns:a16="http://schemas.microsoft.com/office/drawing/2014/main" id="{D8308B08-14DA-8AC6-A76F-A7C71041F44B}"/>
              </a:ext>
            </a:extLst>
          </p:cNvPr>
          <p:cNvSpPr txBox="1"/>
          <p:nvPr/>
        </p:nvSpPr>
        <p:spPr>
          <a:xfrm>
            <a:off x="7031550" y="4757413"/>
            <a:ext cx="2950046"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lang="en-US" dirty="0"/>
            </a:br>
            <a:endParaRPr lang="en-US" sz="1400"/>
          </a:p>
          <a:p>
            <a:endParaRPr lang="en-US" dirty="0"/>
          </a:p>
          <a:p>
            <a:endParaRPr lang="en-GB" sz="1400" dirty="0"/>
          </a:p>
          <a:p>
            <a:pPr algn="l"/>
            <a:endParaRPr lang="en-GB" dirty="0"/>
          </a:p>
        </p:txBody>
      </p:sp>
      <p:sp>
        <p:nvSpPr>
          <p:cNvPr id="17" name="TextBox 16">
            <a:extLst>
              <a:ext uri="{FF2B5EF4-FFF2-40B4-BE49-F238E27FC236}">
                <a16:creationId xmlns:a16="http://schemas.microsoft.com/office/drawing/2014/main" id="{AD6B7D1B-C450-2FB5-F53B-BDC151F6E36B}"/>
              </a:ext>
            </a:extLst>
          </p:cNvPr>
          <p:cNvSpPr txBox="1"/>
          <p:nvPr/>
        </p:nvSpPr>
        <p:spPr>
          <a:xfrm>
            <a:off x="8507477" y="1471570"/>
            <a:ext cx="3192208" cy="5478423"/>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latin typeface="Arial"/>
                <a:ea typeface="+mn-lt"/>
                <a:cs typeface="Arial"/>
              </a:rPr>
              <a:t>Critical Analysis</a:t>
            </a:r>
            <a:endParaRPr lang="en-US" sz="1400" b="1">
              <a:latin typeface="Arial"/>
              <a:ea typeface="+mn-lt"/>
              <a:cs typeface="Arial"/>
            </a:endParaRPr>
          </a:p>
          <a:p>
            <a:endParaRPr lang="en-GB" sz="1400" dirty="0">
              <a:latin typeface="Arial"/>
              <a:ea typeface="+mn-lt"/>
              <a:cs typeface="Arial"/>
            </a:endParaRPr>
          </a:p>
          <a:p>
            <a:r>
              <a:rPr lang="en-GB" sz="1400">
                <a:latin typeface="Arial"/>
                <a:ea typeface="+mn-lt"/>
                <a:cs typeface="Arial"/>
              </a:rPr>
              <a:t>Advantages </a:t>
            </a:r>
            <a:endParaRPr lang="en-US" sz="1400">
              <a:latin typeface="Arial"/>
              <a:ea typeface="+mn-lt"/>
              <a:cs typeface="Arial"/>
            </a:endParaRPr>
          </a:p>
          <a:p>
            <a:endParaRPr lang="en-GB" sz="1400" dirty="0">
              <a:latin typeface="Arial"/>
              <a:ea typeface="+mn-lt"/>
              <a:cs typeface="Arial"/>
            </a:endParaRPr>
          </a:p>
          <a:p>
            <a:pPr marL="285750" indent="-285750">
              <a:buFont typeface="Arial"/>
              <a:buChar char="•"/>
            </a:pPr>
            <a:r>
              <a:rPr lang="en-GB" sz="1400">
                <a:latin typeface="Arial"/>
                <a:ea typeface="+mn-lt"/>
                <a:cs typeface="Arial"/>
              </a:rPr>
              <a:t>Encourages holistic care </a:t>
            </a:r>
            <a:endParaRPr lang="en-US" sz="1400">
              <a:latin typeface="Arial"/>
              <a:ea typeface="+mn-lt"/>
              <a:cs typeface="Arial"/>
            </a:endParaRPr>
          </a:p>
          <a:p>
            <a:pPr marL="285750" indent="-285750">
              <a:buFont typeface="Arial"/>
              <a:buChar char="•"/>
            </a:pPr>
            <a:r>
              <a:rPr lang="en-GB" sz="1400" dirty="0">
                <a:latin typeface="Arial"/>
                <a:ea typeface="+mn-lt"/>
                <a:cs typeface="Arial"/>
              </a:rPr>
              <a:t>Supports prevention </a:t>
            </a:r>
            <a:endParaRPr lang="en-US" sz="1400">
              <a:latin typeface="Arial"/>
              <a:ea typeface="+mn-lt"/>
              <a:cs typeface="Arial"/>
            </a:endParaRPr>
          </a:p>
          <a:p>
            <a:pPr marL="285750" indent="-285750">
              <a:buFont typeface="Arial"/>
              <a:buChar char="•"/>
            </a:pPr>
            <a:r>
              <a:rPr lang="en-GB" sz="1400" dirty="0">
                <a:latin typeface="Arial"/>
                <a:ea typeface="+mn-lt"/>
                <a:cs typeface="Arial"/>
              </a:rPr>
              <a:t>Enhances the </a:t>
            </a:r>
            <a:r>
              <a:rPr lang="en-GB" sz="1400">
                <a:latin typeface="Arial"/>
                <a:ea typeface="+mn-lt"/>
                <a:cs typeface="Arial"/>
              </a:rPr>
              <a:t>well-being of others.</a:t>
            </a:r>
            <a:endParaRPr lang="en-US" sz="1400">
              <a:latin typeface="Arial"/>
              <a:ea typeface="+mn-lt"/>
              <a:cs typeface="Arial"/>
            </a:endParaRPr>
          </a:p>
          <a:p>
            <a:endParaRPr lang="en-GB" sz="1400" dirty="0">
              <a:latin typeface="Arial"/>
              <a:ea typeface="+mn-lt"/>
              <a:cs typeface="Arial"/>
            </a:endParaRPr>
          </a:p>
          <a:p>
            <a:r>
              <a:rPr lang="en-GB" sz="1400">
                <a:latin typeface="Arial"/>
                <a:ea typeface="+mn-lt"/>
                <a:cs typeface="Arial"/>
              </a:rPr>
              <a:t>Disadvantages </a:t>
            </a:r>
            <a:endParaRPr lang="en-US" sz="1400">
              <a:latin typeface="Arial"/>
              <a:ea typeface="+mn-lt"/>
              <a:cs typeface="Arial"/>
            </a:endParaRPr>
          </a:p>
          <a:p>
            <a:endParaRPr lang="en-GB" sz="1400" dirty="0">
              <a:latin typeface="Arial"/>
              <a:ea typeface="+mn-lt"/>
              <a:cs typeface="Arial"/>
            </a:endParaRPr>
          </a:p>
          <a:p>
            <a:pPr marL="285750" indent="-285750">
              <a:buFont typeface="Arial"/>
              <a:buChar char="•"/>
            </a:pPr>
            <a:r>
              <a:rPr lang="en-GB" sz="1400">
                <a:latin typeface="Arial"/>
                <a:ea typeface="+mn-lt"/>
                <a:cs typeface="Arial"/>
              </a:rPr>
              <a:t>Difficult to </a:t>
            </a:r>
            <a:r>
              <a:rPr lang="en-GB" sz="1400" dirty="0">
                <a:latin typeface="Arial"/>
                <a:ea typeface="+mn-lt"/>
                <a:cs typeface="Arial"/>
              </a:rPr>
              <a:t>measure </a:t>
            </a:r>
            <a:endParaRPr lang="en-US" sz="1400">
              <a:latin typeface="Arial"/>
              <a:ea typeface="+mn-lt"/>
              <a:cs typeface="Arial"/>
            </a:endParaRPr>
          </a:p>
          <a:p>
            <a:pPr marL="285750" indent="-285750">
              <a:buFont typeface="Arial"/>
              <a:buChar char="•"/>
            </a:pPr>
            <a:r>
              <a:rPr lang="en-GB" sz="1400" dirty="0">
                <a:latin typeface="Arial"/>
                <a:ea typeface="+mn-lt"/>
                <a:cs typeface="Arial"/>
              </a:rPr>
              <a:t>Influenced by personal </a:t>
            </a:r>
            <a:r>
              <a:rPr lang="en-GB" sz="1400">
                <a:latin typeface="Arial"/>
                <a:ea typeface="+mn-lt"/>
                <a:cs typeface="Arial"/>
              </a:rPr>
              <a:t>perceptions. </a:t>
            </a:r>
            <a:endParaRPr lang="en-US" sz="1400">
              <a:latin typeface="Arial"/>
              <a:ea typeface="+mn-lt"/>
              <a:cs typeface="Arial"/>
            </a:endParaRPr>
          </a:p>
          <a:p>
            <a:pPr marL="285750" indent="-285750">
              <a:buFont typeface="Arial"/>
              <a:buChar char="•"/>
            </a:pPr>
            <a:r>
              <a:rPr lang="en-GB" sz="1400" dirty="0">
                <a:latin typeface="Arial"/>
                <a:ea typeface="+mn-lt"/>
                <a:cs typeface="Arial"/>
              </a:rPr>
              <a:t>Varies between </a:t>
            </a:r>
            <a:r>
              <a:rPr lang="en-GB" sz="1400">
                <a:latin typeface="Arial"/>
                <a:ea typeface="+mn-lt"/>
                <a:cs typeface="Arial"/>
              </a:rPr>
              <a:t>cultures</a:t>
            </a:r>
            <a:endParaRPr lang="en-US" sz="1400">
              <a:latin typeface="Arial"/>
              <a:ea typeface="+mn-lt"/>
              <a:cs typeface="Arial"/>
            </a:endParaRPr>
          </a:p>
          <a:p>
            <a:pPr marL="285750" indent="-285750">
              <a:buFont typeface="Arial"/>
              <a:buChar char="•"/>
            </a:pPr>
            <a:r>
              <a:rPr lang="en-GB" sz="1400" dirty="0">
                <a:latin typeface="Arial"/>
                <a:ea typeface="+mn-lt"/>
                <a:cs typeface="Arial"/>
              </a:rPr>
              <a:t> Application to Practice </a:t>
            </a:r>
            <a:endParaRPr lang="en-US" sz="1400">
              <a:latin typeface="Arial"/>
              <a:ea typeface="+mn-lt"/>
              <a:cs typeface="Arial"/>
            </a:endParaRPr>
          </a:p>
          <a:p>
            <a:endParaRPr lang="en-GB" sz="1400" dirty="0">
              <a:latin typeface="Arial"/>
              <a:ea typeface="+mn-lt"/>
              <a:cs typeface="Arial"/>
            </a:endParaRPr>
          </a:p>
          <a:p>
            <a:r>
              <a:rPr lang="en-GB" sz="1400" dirty="0">
                <a:latin typeface="Arial"/>
                <a:ea typeface="+mn-lt"/>
                <a:cs typeface="Arial"/>
              </a:rPr>
              <a:t>There is an increasing emphasis on programmes that focus on wellbeing within the NHS rather than just on </a:t>
            </a:r>
            <a:r>
              <a:rPr lang="en-GB" sz="1400">
                <a:latin typeface="Arial"/>
                <a:ea typeface="+mn-lt"/>
                <a:cs typeface="Arial"/>
              </a:rPr>
              <a:t>treating illness (NHS,2019).</a:t>
            </a:r>
            <a:endParaRPr lang="en-US" sz="1400">
              <a:latin typeface="Arial"/>
              <a:ea typeface="+mn-lt"/>
              <a:cs typeface="Arial"/>
            </a:endParaRPr>
          </a:p>
          <a:p>
            <a:r>
              <a:rPr lang="en-GB" sz="1400" dirty="0">
                <a:latin typeface="Arial"/>
                <a:ea typeface="+mn-lt"/>
                <a:cs typeface="Arial"/>
              </a:rPr>
              <a:t>Examples include: </a:t>
            </a:r>
            <a:endParaRPr lang="en-US" sz="1400">
              <a:latin typeface="Arial"/>
              <a:ea typeface="+mn-lt"/>
              <a:cs typeface="Arial"/>
            </a:endParaRPr>
          </a:p>
          <a:p>
            <a:pPr marL="285750" indent="-285750">
              <a:buFont typeface="Arial"/>
              <a:buChar char="•"/>
            </a:pPr>
            <a:r>
              <a:rPr lang="en-GB" sz="1400">
                <a:latin typeface="Arial"/>
                <a:ea typeface="+mn-lt"/>
                <a:cs typeface="Arial"/>
              </a:rPr>
              <a:t>Social prescribing </a:t>
            </a:r>
            <a:endParaRPr lang="en-US" sz="1400">
              <a:latin typeface="Arial"/>
              <a:ea typeface="+mn-lt"/>
              <a:cs typeface="Arial"/>
            </a:endParaRPr>
          </a:p>
          <a:p>
            <a:pPr marL="285750" indent="-285750">
              <a:buFont typeface="Arial"/>
              <a:buChar char="•"/>
            </a:pPr>
            <a:r>
              <a:rPr lang="en-GB" sz="1400">
                <a:latin typeface="Arial"/>
                <a:ea typeface="+mn-lt"/>
                <a:cs typeface="Arial"/>
              </a:rPr>
              <a:t>Community support programmes</a:t>
            </a:r>
            <a:endParaRPr lang="en-US" sz="1400">
              <a:latin typeface="Arial"/>
              <a:ea typeface="+mn-lt"/>
              <a:cs typeface="Arial"/>
            </a:endParaRPr>
          </a:p>
          <a:p>
            <a:pPr marL="285750" indent="-285750">
              <a:buFont typeface="Arial"/>
              <a:buChar char="•"/>
            </a:pPr>
            <a:r>
              <a:rPr lang="en-GB" sz="1400" dirty="0">
                <a:latin typeface="Arial"/>
                <a:ea typeface="+mn-lt"/>
                <a:cs typeface="Arial"/>
              </a:rPr>
              <a:t> Mental health initiatives</a:t>
            </a:r>
            <a:endParaRPr lang="en-US" sz="1400">
              <a:latin typeface="Arial"/>
              <a:cs typeface="Arial"/>
            </a:endParaRPr>
          </a:p>
          <a:p>
            <a:pPr algn="l"/>
            <a:endParaRPr lang="en-GB" sz="1400" dirty="0"/>
          </a:p>
        </p:txBody>
      </p:sp>
      <p:sp>
        <p:nvSpPr>
          <p:cNvPr id="6" name="TextBox 5">
            <a:extLst>
              <a:ext uri="{FF2B5EF4-FFF2-40B4-BE49-F238E27FC236}">
                <a16:creationId xmlns:a16="http://schemas.microsoft.com/office/drawing/2014/main" id="{F492873B-F2B9-FE2A-D57C-34FBD7F3AF1B}"/>
              </a:ext>
            </a:extLst>
          </p:cNvPr>
          <p:cNvSpPr txBox="1"/>
          <p:nvPr/>
        </p:nvSpPr>
        <p:spPr>
          <a:xfrm>
            <a:off x="127754" y="1709358"/>
            <a:ext cx="8092778" cy="53860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ea typeface="+mn-lt"/>
                <a:cs typeface="Arial"/>
              </a:rPr>
              <a:t>Subjective wellbeing is related to the way people feel and think about their lives. It </a:t>
            </a:r>
            <a:r>
              <a:rPr lang="en-GB" sz="1400" dirty="0">
                <a:latin typeface="Arial"/>
                <a:ea typeface="+mn-lt"/>
                <a:cs typeface="Arial"/>
              </a:rPr>
              <a:t>includes: </a:t>
            </a:r>
            <a:endParaRPr lang="en-US" sz="1400">
              <a:latin typeface="Arial"/>
              <a:ea typeface="+mn-lt"/>
              <a:cs typeface="Arial"/>
            </a:endParaRPr>
          </a:p>
          <a:p>
            <a:endParaRPr lang="en-GB" sz="1400" dirty="0">
              <a:latin typeface="Arial"/>
              <a:ea typeface="+mn-lt"/>
              <a:cs typeface="Arial"/>
            </a:endParaRPr>
          </a:p>
          <a:p>
            <a:r>
              <a:rPr lang="en-GB" sz="1400">
                <a:latin typeface="Arial"/>
                <a:ea typeface="+mn-lt"/>
                <a:cs typeface="Arial"/>
              </a:rPr>
              <a:t>Happiness</a:t>
            </a:r>
            <a:endParaRPr lang="en-US" sz="1400">
              <a:latin typeface="Arial"/>
              <a:ea typeface="+mn-lt"/>
              <a:cs typeface="Arial"/>
            </a:endParaRPr>
          </a:p>
          <a:p>
            <a:endParaRPr lang="en-GB" sz="1400" dirty="0">
              <a:latin typeface="Arial"/>
              <a:ea typeface="+mn-lt"/>
              <a:cs typeface="Arial"/>
            </a:endParaRPr>
          </a:p>
          <a:p>
            <a:r>
              <a:rPr lang="en-GB" sz="1400" dirty="0">
                <a:latin typeface="Arial"/>
                <a:ea typeface="+mn-lt"/>
                <a:cs typeface="Arial"/>
              </a:rPr>
              <a:t>Life satisfaction </a:t>
            </a:r>
            <a:endParaRPr lang="en-US" sz="1400" dirty="0">
              <a:latin typeface="Arial"/>
              <a:ea typeface="+mn-lt"/>
              <a:cs typeface="Arial"/>
            </a:endParaRPr>
          </a:p>
          <a:p>
            <a:endParaRPr lang="en-GB" sz="1400" dirty="0">
              <a:latin typeface="Arial"/>
              <a:ea typeface="+mn-lt"/>
              <a:cs typeface="Arial"/>
            </a:endParaRPr>
          </a:p>
          <a:p>
            <a:r>
              <a:rPr lang="en-GB" sz="1400">
                <a:latin typeface="Arial"/>
                <a:ea typeface="+mn-lt"/>
                <a:cs typeface="Arial"/>
              </a:rPr>
              <a:t>Positive emotions</a:t>
            </a:r>
            <a:endParaRPr lang="en-US" sz="1400">
              <a:latin typeface="Arial"/>
              <a:ea typeface="+mn-lt"/>
              <a:cs typeface="Arial"/>
            </a:endParaRPr>
          </a:p>
          <a:p>
            <a:endParaRPr lang="en-GB" sz="1400" dirty="0">
              <a:latin typeface="Arial"/>
              <a:ea typeface="+mn-lt"/>
              <a:cs typeface="Arial"/>
            </a:endParaRPr>
          </a:p>
          <a:p>
            <a:r>
              <a:rPr lang="en-GB" sz="1400" dirty="0">
                <a:latin typeface="Arial"/>
                <a:ea typeface="+mn-lt"/>
                <a:cs typeface="Arial"/>
              </a:rPr>
              <a:t>Psychological resilience </a:t>
            </a:r>
            <a:endParaRPr lang="en-US" sz="1400">
              <a:latin typeface="Arial"/>
              <a:ea typeface="+mn-lt"/>
              <a:cs typeface="Arial"/>
            </a:endParaRPr>
          </a:p>
          <a:p>
            <a:endParaRPr lang="en-GB" sz="1400" dirty="0">
              <a:latin typeface="Arial"/>
              <a:ea typeface="+mn-lt"/>
              <a:cs typeface="Arial"/>
            </a:endParaRPr>
          </a:p>
          <a:p>
            <a:r>
              <a:rPr lang="en-GB" sz="1400" dirty="0">
                <a:latin typeface="Arial"/>
                <a:ea typeface="+mn-lt"/>
                <a:cs typeface="Arial"/>
              </a:rPr>
              <a:t>Measures are usually self-reported and are different for each individual. </a:t>
            </a:r>
            <a:endParaRPr lang="en-US" sz="1400">
              <a:latin typeface="Arial"/>
              <a:ea typeface="+mn-lt"/>
              <a:cs typeface="Arial"/>
            </a:endParaRPr>
          </a:p>
          <a:p>
            <a:endParaRPr lang="en-GB" sz="1400" dirty="0">
              <a:latin typeface="Arial"/>
              <a:ea typeface="+mn-lt"/>
              <a:cs typeface="Arial"/>
            </a:endParaRPr>
          </a:p>
          <a:p>
            <a:r>
              <a:rPr lang="en-GB" sz="1400">
                <a:latin typeface="Arial"/>
                <a:ea typeface="+mn-lt"/>
                <a:cs typeface="Arial"/>
              </a:rPr>
              <a:t>Objective wellbeing is </a:t>
            </a:r>
            <a:r>
              <a:rPr lang="en-GB" sz="1400" dirty="0">
                <a:latin typeface="Arial"/>
                <a:ea typeface="+mn-lt"/>
                <a:cs typeface="Arial"/>
              </a:rPr>
              <a:t>conditions that can be measured and that promote health, such as: </a:t>
            </a:r>
            <a:endParaRPr lang="en-US" sz="1400">
              <a:latin typeface="Arial"/>
              <a:ea typeface="+mn-lt"/>
              <a:cs typeface="Arial"/>
            </a:endParaRPr>
          </a:p>
          <a:p>
            <a:endParaRPr lang="en-GB" sz="1400" dirty="0">
              <a:latin typeface="Arial"/>
              <a:ea typeface="+mn-lt"/>
              <a:cs typeface="Arial"/>
            </a:endParaRPr>
          </a:p>
          <a:p>
            <a:r>
              <a:rPr lang="en-GB" sz="1400">
                <a:latin typeface="Arial"/>
                <a:ea typeface="+mn-lt"/>
                <a:cs typeface="Arial"/>
              </a:rPr>
              <a:t>Income </a:t>
            </a:r>
            <a:endParaRPr lang="en-US" sz="1400">
              <a:latin typeface="Arial"/>
              <a:ea typeface="+mn-lt"/>
              <a:cs typeface="Arial"/>
            </a:endParaRPr>
          </a:p>
          <a:p>
            <a:endParaRPr lang="en-GB" sz="1400" dirty="0">
              <a:latin typeface="Arial"/>
              <a:ea typeface="+mn-lt"/>
              <a:cs typeface="Arial"/>
            </a:endParaRPr>
          </a:p>
          <a:p>
            <a:r>
              <a:rPr lang="en-GB" sz="1400">
                <a:latin typeface="Arial"/>
                <a:ea typeface="+mn-lt"/>
                <a:cs typeface="Arial"/>
              </a:rPr>
              <a:t>Employment </a:t>
            </a:r>
            <a:endParaRPr lang="en-US" sz="1400">
              <a:latin typeface="Arial"/>
              <a:ea typeface="+mn-lt"/>
              <a:cs typeface="Arial"/>
            </a:endParaRPr>
          </a:p>
          <a:p>
            <a:endParaRPr lang="en-GB" sz="1400" dirty="0">
              <a:latin typeface="Arial"/>
              <a:ea typeface="+mn-lt"/>
              <a:cs typeface="Arial"/>
            </a:endParaRPr>
          </a:p>
          <a:p>
            <a:r>
              <a:rPr lang="en-GB" sz="1400">
                <a:latin typeface="Arial"/>
                <a:ea typeface="+mn-lt"/>
                <a:cs typeface="Arial"/>
              </a:rPr>
              <a:t>Housing quality Education Physical health status Access to healthcare </a:t>
            </a:r>
            <a:endParaRPr lang="en-US" sz="1400">
              <a:latin typeface="Arial"/>
              <a:ea typeface="+mn-lt"/>
              <a:cs typeface="Arial"/>
            </a:endParaRPr>
          </a:p>
          <a:p>
            <a:endParaRPr lang="en-GB" sz="1400" dirty="0">
              <a:latin typeface="Arial"/>
              <a:ea typeface="+mn-lt"/>
              <a:cs typeface="Arial"/>
            </a:endParaRPr>
          </a:p>
          <a:p>
            <a:r>
              <a:rPr lang="en-GB" sz="1400">
                <a:latin typeface="Arial"/>
                <a:ea typeface="+mn-lt"/>
                <a:cs typeface="Arial"/>
              </a:rPr>
              <a:t>The </a:t>
            </a:r>
            <a:r>
              <a:rPr lang="en-GB" sz="1400" dirty="0">
                <a:latin typeface="Arial"/>
                <a:ea typeface="+mn-lt"/>
                <a:cs typeface="Arial"/>
              </a:rPr>
              <a:t>Holistic Model acknowledges that wellbeing is comprised of: </a:t>
            </a:r>
            <a:endParaRPr lang="en-US" sz="1400">
              <a:latin typeface="Arial"/>
              <a:ea typeface="+mn-lt"/>
              <a:cs typeface="Arial"/>
            </a:endParaRPr>
          </a:p>
          <a:p>
            <a:r>
              <a:rPr lang="en-GB" sz="1400" dirty="0">
                <a:latin typeface="Arial"/>
                <a:ea typeface="+mn-lt"/>
                <a:cs typeface="Arial"/>
              </a:rPr>
              <a:t>Physical wellbeing Mental </a:t>
            </a:r>
            <a:r>
              <a:rPr lang="en-GB" sz="1400">
                <a:latin typeface="Arial"/>
                <a:ea typeface="+mn-lt"/>
                <a:cs typeface="Arial"/>
              </a:rPr>
              <a:t>wellbeing, emotional wellbeing, social wellbeing and spiritual wellbeing.</a:t>
            </a:r>
            <a:endParaRPr lang="en-US" sz="1400">
              <a:latin typeface="Arial"/>
              <a:cs typeface="Arial"/>
            </a:endParaRPr>
          </a:p>
          <a:p>
            <a:endParaRPr lang="en-GB" dirty="0"/>
          </a:p>
          <a:p>
            <a:endParaRPr lang="en-GB" dirty="0"/>
          </a:p>
        </p:txBody>
      </p:sp>
    </p:spTree>
    <p:extLst>
      <p:ext uri="{BB962C8B-B14F-4D97-AF65-F5344CB8AC3E}">
        <p14:creationId xmlns:p14="http://schemas.microsoft.com/office/powerpoint/2010/main" val="40402956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956B58A-CC87-C13E-F8AC-C932A8C5C7B7}"/>
              </a:ext>
            </a:extLst>
          </p:cNvPr>
          <p:cNvSpPr/>
          <p:nvPr/>
        </p:nvSpPr>
        <p:spPr>
          <a:xfrm>
            <a:off x="3667" y="0"/>
            <a:ext cx="12227199" cy="1251281"/>
          </a:xfrm>
          <a:prstGeom prst="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AB34E2D-3D3B-90C0-934E-D43629953391}"/>
              </a:ext>
            </a:extLst>
          </p:cNvPr>
          <p:cNvSpPr>
            <a:spLocks noGrp="1"/>
          </p:cNvSpPr>
          <p:nvPr>
            <p:ph type="title"/>
          </p:nvPr>
        </p:nvSpPr>
        <p:spPr>
          <a:xfrm>
            <a:off x="170145" y="-217"/>
            <a:ext cx="10515600" cy="1325563"/>
          </a:xfrm>
        </p:spPr>
        <p:txBody>
          <a:bodyPr>
            <a:normAutofit/>
          </a:bodyPr>
          <a:lstStyle/>
          <a:p>
            <a:r>
              <a:rPr lang="en-GB" sz="2800" b="1" u="sng">
                <a:latin typeface="Arial"/>
                <a:cs typeface="Arial"/>
              </a:rPr>
              <a:t>Sustainable Development</a:t>
            </a:r>
            <a:endParaRPr lang="en-GB" sz="2800" b="1" dirty="0">
              <a:latin typeface="Arial"/>
              <a:cs typeface="Arial"/>
            </a:endParaRPr>
          </a:p>
        </p:txBody>
      </p:sp>
      <p:sp>
        <p:nvSpPr>
          <p:cNvPr id="10" name="TextBox 9">
            <a:extLst>
              <a:ext uri="{FF2B5EF4-FFF2-40B4-BE49-F238E27FC236}">
                <a16:creationId xmlns:a16="http://schemas.microsoft.com/office/drawing/2014/main" id="{98D1D778-0DF0-F87D-A616-4096B747CCE2}"/>
              </a:ext>
            </a:extLst>
          </p:cNvPr>
          <p:cNvSpPr txBox="1"/>
          <p:nvPr/>
        </p:nvSpPr>
        <p:spPr>
          <a:xfrm>
            <a:off x="413328" y="1330586"/>
            <a:ext cx="10919467" cy="49900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1400">
                <a:latin typeface="Arial"/>
                <a:ea typeface="+mn-lt"/>
                <a:cs typeface="Arial"/>
              </a:rPr>
              <a:t>Sustainable development is defined by the United Nations as:</a:t>
            </a:r>
            <a:endParaRPr lang="en-US" sz="1400">
              <a:latin typeface="Arial"/>
              <a:ea typeface="+mn-lt"/>
              <a:cs typeface="Arial"/>
            </a:endParaRPr>
          </a:p>
          <a:p>
            <a:pPr marL="285750" indent="-285750">
              <a:lnSpc>
                <a:spcPct val="90000"/>
              </a:lnSpc>
              <a:spcBef>
                <a:spcPts val="1000"/>
              </a:spcBef>
              <a:buFont typeface="Arial"/>
              <a:buChar char="•"/>
            </a:pPr>
            <a:r>
              <a:rPr lang="en-GB" sz="1400">
                <a:latin typeface="Arial"/>
                <a:ea typeface="+mn-lt"/>
                <a:cs typeface="Arial"/>
              </a:rPr>
              <a:t> Development that sustains current needs without impairing future generations' ability to sustain their needs. </a:t>
            </a:r>
            <a:endParaRPr lang="en-US" sz="1400">
              <a:latin typeface="Arial"/>
              <a:ea typeface="+mn-lt"/>
              <a:cs typeface="Arial"/>
            </a:endParaRPr>
          </a:p>
          <a:p>
            <a:pPr>
              <a:lnSpc>
                <a:spcPct val="90000"/>
              </a:lnSpc>
              <a:spcBef>
                <a:spcPts val="1000"/>
              </a:spcBef>
            </a:pPr>
            <a:r>
              <a:rPr lang="en-GB" sz="1400">
                <a:latin typeface="Arial"/>
                <a:ea typeface="+mn-lt"/>
                <a:cs typeface="Arial"/>
              </a:rPr>
              <a:t>Sustainable development in health and social care is about: </a:t>
            </a:r>
            <a:endParaRPr lang="en-US" sz="1400">
              <a:latin typeface="Arial"/>
              <a:ea typeface="+mn-lt"/>
              <a:cs typeface="Arial"/>
            </a:endParaRPr>
          </a:p>
          <a:p>
            <a:pPr marL="285750" indent="-285750">
              <a:lnSpc>
                <a:spcPct val="90000"/>
              </a:lnSpc>
              <a:spcBef>
                <a:spcPts val="1000"/>
              </a:spcBef>
              <a:buFont typeface="Arial"/>
              <a:buChar char="•"/>
            </a:pPr>
            <a:r>
              <a:rPr lang="en-GB" sz="1400">
                <a:latin typeface="Arial"/>
                <a:ea typeface="+mn-lt"/>
                <a:cs typeface="Arial"/>
              </a:rPr>
              <a:t>Enhancing health prevention instead of costly health care treatment. </a:t>
            </a:r>
            <a:endParaRPr lang="en-US" sz="1400">
              <a:latin typeface="Arial"/>
              <a:ea typeface="+mn-lt"/>
              <a:cs typeface="Arial"/>
            </a:endParaRPr>
          </a:p>
          <a:p>
            <a:pPr marL="285750" indent="-285750">
              <a:lnSpc>
                <a:spcPct val="90000"/>
              </a:lnSpc>
              <a:spcBef>
                <a:spcPts val="1000"/>
              </a:spcBef>
              <a:buFont typeface="Arial"/>
              <a:buChar char="•"/>
            </a:pPr>
            <a:r>
              <a:rPr lang="en-GB" sz="1400">
                <a:latin typeface="Arial"/>
                <a:ea typeface="+mn-lt"/>
                <a:cs typeface="Arial"/>
              </a:rPr>
              <a:t>Minimising environmental impact of health care services. </a:t>
            </a:r>
            <a:endParaRPr lang="en-US" sz="1400">
              <a:latin typeface="Arial"/>
              <a:ea typeface="+mn-lt"/>
              <a:cs typeface="Arial"/>
            </a:endParaRPr>
          </a:p>
          <a:p>
            <a:pPr marL="285750" indent="-285750">
              <a:lnSpc>
                <a:spcPct val="90000"/>
              </a:lnSpc>
              <a:spcBef>
                <a:spcPts val="1000"/>
              </a:spcBef>
              <a:buFont typeface="Arial"/>
              <a:buChar char="•"/>
            </a:pPr>
            <a:r>
              <a:rPr lang="en-GB" sz="1400">
                <a:latin typeface="Arial"/>
                <a:ea typeface="+mn-lt"/>
                <a:cs typeface="Arial"/>
              </a:rPr>
              <a:t>Ensuring efficient use of resources </a:t>
            </a:r>
            <a:endParaRPr lang="en-US" sz="1400">
              <a:latin typeface="Arial"/>
              <a:ea typeface="+mn-lt"/>
              <a:cs typeface="Arial"/>
            </a:endParaRPr>
          </a:p>
          <a:p>
            <a:pPr marL="285750" indent="-285750">
              <a:lnSpc>
                <a:spcPct val="90000"/>
              </a:lnSpc>
              <a:spcBef>
                <a:spcPts val="1000"/>
              </a:spcBef>
              <a:buFont typeface="Arial"/>
              <a:buChar char="•"/>
            </a:pPr>
            <a:r>
              <a:rPr lang="en-GB" sz="1400">
                <a:latin typeface="Arial"/>
                <a:ea typeface="+mn-lt"/>
                <a:cs typeface="Arial"/>
              </a:rPr>
              <a:t>Tackling health inequalities </a:t>
            </a:r>
            <a:endParaRPr lang="en-US" sz="1400">
              <a:latin typeface="Arial"/>
              <a:ea typeface="+mn-lt"/>
              <a:cs typeface="Arial"/>
            </a:endParaRPr>
          </a:p>
          <a:p>
            <a:pPr marL="285750" indent="-285750">
              <a:lnSpc>
                <a:spcPct val="90000"/>
              </a:lnSpc>
              <a:spcBef>
                <a:spcPts val="1000"/>
              </a:spcBef>
              <a:buFont typeface="Arial"/>
              <a:buChar char="•"/>
            </a:pPr>
            <a:r>
              <a:rPr lang="en-GB" sz="1400">
                <a:latin typeface="Arial"/>
                <a:ea typeface="+mn-lt"/>
                <a:cs typeface="Arial"/>
              </a:rPr>
              <a:t>Protecting long-term health of the population </a:t>
            </a:r>
            <a:endParaRPr lang="en-US" sz="1400">
              <a:latin typeface="Arial"/>
              <a:ea typeface="+mn-lt"/>
              <a:cs typeface="Arial"/>
            </a:endParaRPr>
          </a:p>
          <a:p>
            <a:pPr>
              <a:lnSpc>
                <a:spcPct val="90000"/>
              </a:lnSpc>
              <a:spcBef>
                <a:spcPts val="1000"/>
              </a:spcBef>
            </a:pPr>
            <a:r>
              <a:rPr lang="en-GB" sz="1400">
                <a:latin typeface="Arial"/>
                <a:ea typeface="+mn-lt"/>
                <a:cs typeface="Arial"/>
              </a:rPr>
              <a:t>The health is a result of the multiple levels of the Ecological Model: (Bronfenbrenner, 1979).</a:t>
            </a:r>
            <a:endParaRPr lang="en-US" sz="1400">
              <a:latin typeface="Arial"/>
              <a:ea typeface="+mn-lt"/>
              <a:cs typeface="Arial"/>
            </a:endParaRPr>
          </a:p>
          <a:p>
            <a:pPr marL="285750" indent="-285750">
              <a:lnSpc>
                <a:spcPct val="90000"/>
              </a:lnSpc>
              <a:spcBef>
                <a:spcPts val="1000"/>
              </a:spcBef>
              <a:buFont typeface="Arial"/>
              <a:buChar char="•"/>
            </a:pPr>
            <a:r>
              <a:rPr lang="en-GB" sz="1400">
                <a:latin typeface="Arial"/>
                <a:ea typeface="+mn-lt"/>
                <a:cs typeface="Arial"/>
              </a:rPr>
              <a:t>Individual factors Interpersonal relationships </a:t>
            </a:r>
            <a:endParaRPr lang="en-US" sz="1400">
              <a:latin typeface="Arial"/>
              <a:ea typeface="+mn-lt"/>
              <a:cs typeface="Arial"/>
            </a:endParaRPr>
          </a:p>
          <a:p>
            <a:pPr marL="285750" indent="-285750">
              <a:lnSpc>
                <a:spcPct val="90000"/>
              </a:lnSpc>
              <a:spcBef>
                <a:spcPts val="1000"/>
              </a:spcBef>
              <a:buFont typeface="Arial"/>
              <a:buChar char="•"/>
            </a:pPr>
            <a:r>
              <a:rPr lang="en-GB" sz="1400">
                <a:latin typeface="Arial"/>
                <a:ea typeface="+mn-lt"/>
                <a:cs typeface="Arial"/>
              </a:rPr>
              <a:t>Community environments </a:t>
            </a:r>
            <a:endParaRPr lang="en-US" sz="1400">
              <a:latin typeface="Arial"/>
              <a:ea typeface="+mn-lt"/>
              <a:cs typeface="Arial"/>
            </a:endParaRPr>
          </a:p>
          <a:p>
            <a:pPr marL="285750" indent="-285750">
              <a:lnSpc>
                <a:spcPct val="90000"/>
              </a:lnSpc>
              <a:spcBef>
                <a:spcPts val="1000"/>
              </a:spcBef>
              <a:buFont typeface="Arial"/>
              <a:buChar char="•"/>
            </a:pPr>
            <a:r>
              <a:rPr lang="en-GB" sz="1400">
                <a:latin typeface="Arial"/>
                <a:ea typeface="+mn-lt"/>
                <a:cs typeface="Arial"/>
              </a:rPr>
              <a:t>Organisational systems </a:t>
            </a:r>
            <a:endParaRPr lang="en-US" sz="1400">
              <a:latin typeface="Arial"/>
              <a:ea typeface="+mn-lt"/>
              <a:cs typeface="Arial"/>
            </a:endParaRPr>
          </a:p>
          <a:p>
            <a:pPr marL="285750" indent="-285750">
              <a:lnSpc>
                <a:spcPct val="90000"/>
              </a:lnSpc>
              <a:spcBef>
                <a:spcPts val="1000"/>
              </a:spcBef>
              <a:buFont typeface="Arial"/>
              <a:buChar char="•"/>
            </a:pPr>
            <a:r>
              <a:rPr lang="en-GB" sz="1400">
                <a:latin typeface="Arial"/>
                <a:ea typeface="+mn-lt"/>
                <a:cs typeface="Arial"/>
              </a:rPr>
              <a:t>Public policy </a:t>
            </a:r>
            <a:endParaRPr lang="en-US" sz="1400">
              <a:latin typeface="Arial"/>
              <a:ea typeface="+mn-lt"/>
              <a:cs typeface="Arial"/>
            </a:endParaRPr>
          </a:p>
          <a:p>
            <a:pPr>
              <a:lnSpc>
                <a:spcPct val="90000"/>
              </a:lnSpc>
              <a:spcBef>
                <a:spcPts val="1000"/>
              </a:spcBef>
            </a:pPr>
            <a:r>
              <a:rPr lang="en-GB" sz="1400">
                <a:latin typeface="Arial"/>
                <a:ea typeface="+mn-lt"/>
                <a:cs typeface="Arial"/>
              </a:rPr>
              <a:t>This model is useful at understanding why sustainable health enhancements cannot be achieved within health services alone, but extends to other policies such as housing, education and transport and employment.</a:t>
            </a:r>
            <a:endParaRPr lang="en-US" sz="1400">
              <a:latin typeface="Arial"/>
              <a:cs typeface="Arial"/>
            </a:endParaRPr>
          </a:p>
          <a:p>
            <a:pPr>
              <a:lnSpc>
                <a:spcPct val="90000"/>
              </a:lnSpc>
              <a:spcBef>
                <a:spcPts val="1000"/>
              </a:spcBef>
            </a:pPr>
            <a:endParaRPr lang="en-GB" sz="1400" dirty="0">
              <a:latin typeface="Arial"/>
              <a:cs typeface="Arial"/>
            </a:endParaRPr>
          </a:p>
        </p:txBody>
      </p:sp>
    </p:spTree>
    <p:extLst>
      <p:ext uri="{BB962C8B-B14F-4D97-AF65-F5344CB8AC3E}">
        <p14:creationId xmlns:p14="http://schemas.microsoft.com/office/powerpoint/2010/main" val="1078031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2B2FEAA-5CAB-D9D8-1D48-822D57509A0D}"/>
              </a:ext>
            </a:extLst>
          </p:cNvPr>
          <p:cNvSpPr/>
          <p:nvPr/>
        </p:nvSpPr>
        <p:spPr>
          <a:xfrm>
            <a:off x="3667" y="0"/>
            <a:ext cx="12227199" cy="1251281"/>
          </a:xfrm>
          <a:prstGeom prst="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E0E97FA-9709-F8E1-8240-51EDE0C4F8B3}"/>
              </a:ext>
            </a:extLst>
          </p:cNvPr>
          <p:cNvSpPr>
            <a:spLocks noGrp="1"/>
          </p:cNvSpPr>
          <p:nvPr>
            <p:ph type="title"/>
          </p:nvPr>
        </p:nvSpPr>
        <p:spPr>
          <a:xfrm>
            <a:off x="3132" y="177235"/>
            <a:ext cx="10640860" cy="897591"/>
          </a:xfrm>
        </p:spPr>
        <p:txBody>
          <a:bodyPr>
            <a:normAutofit/>
          </a:bodyPr>
          <a:lstStyle/>
          <a:p>
            <a:r>
              <a:rPr lang="en-GB" sz="2800" b="1" u="sng">
                <a:latin typeface="Arial"/>
                <a:cs typeface="Arial"/>
              </a:rPr>
              <a:t>Sustainable Development Goals</a:t>
            </a:r>
            <a:endParaRPr lang="en-US" sz="2800" b="1">
              <a:latin typeface="Arial"/>
              <a:cs typeface="Arial"/>
            </a:endParaRPr>
          </a:p>
        </p:txBody>
      </p:sp>
      <p:sp>
        <p:nvSpPr>
          <p:cNvPr id="3" name="Content Placeholder 2">
            <a:extLst>
              <a:ext uri="{FF2B5EF4-FFF2-40B4-BE49-F238E27FC236}">
                <a16:creationId xmlns:a16="http://schemas.microsoft.com/office/drawing/2014/main" id="{66BB787E-ABC0-14E5-6CDF-0BD1062A66D4}"/>
              </a:ext>
            </a:extLst>
          </p:cNvPr>
          <p:cNvSpPr>
            <a:spLocks noGrp="1"/>
          </p:cNvSpPr>
          <p:nvPr>
            <p:ph idx="1"/>
          </p:nvPr>
        </p:nvSpPr>
        <p:spPr>
          <a:xfrm>
            <a:off x="431106" y="1282832"/>
            <a:ext cx="10922694" cy="5436925"/>
          </a:xfrm>
        </p:spPr>
        <p:txBody>
          <a:bodyPr vert="horz" lIns="91440" tIns="45720" rIns="91440" bIns="45720" rtlCol="0" anchor="t">
            <a:normAutofit/>
          </a:bodyPr>
          <a:lstStyle/>
          <a:p>
            <a:endParaRPr lang="en-GB" dirty="0">
              <a:latin typeface="Aptos"/>
              <a:cs typeface="Arial"/>
            </a:endParaRPr>
          </a:p>
          <a:p>
            <a:pPr marL="0" indent="0">
              <a:buNone/>
            </a:pPr>
            <a:endParaRPr lang="en-GB" sz="1400" dirty="0">
              <a:latin typeface="Arial"/>
              <a:cs typeface="Arial"/>
            </a:endParaRPr>
          </a:p>
          <a:p>
            <a:endParaRPr lang="en-GB" sz="1400" dirty="0">
              <a:latin typeface="Arial"/>
              <a:cs typeface="Arial"/>
            </a:endParaRPr>
          </a:p>
        </p:txBody>
      </p:sp>
      <p:sp>
        <p:nvSpPr>
          <p:cNvPr id="4" name="TextBox 3">
            <a:extLst>
              <a:ext uri="{FF2B5EF4-FFF2-40B4-BE49-F238E27FC236}">
                <a16:creationId xmlns:a16="http://schemas.microsoft.com/office/drawing/2014/main" id="{2ECFA8E0-84B7-FB48-C967-7E52577FEC92}"/>
              </a:ext>
            </a:extLst>
          </p:cNvPr>
          <p:cNvSpPr txBox="1"/>
          <p:nvPr/>
        </p:nvSpPr>
        <p:spPr>
          <a:xfrm>
            <a:off x="1064069" y="1456095"/>
            <a:ext cx="10444682" cy="4998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9972E20F-3FD4-560B-1353-8DB097C00E59}"/>
              </a:ext>
            </a:extLst>
          </p:cNvPr>
          <p:cNvSpPr txBox="1"/>
          <p:nvPr/>
        </p:nvSpPr>
        <p:spPr>
          <a:xfrm>
            <a:off x="259051" y="1278330"/>
            <a:ext cx="11000407" cy="57554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ea typeface="+mn-lt"/>
                <a:cs typeface="Arial"/>
              </a:rPr>
              <a:t>The United Nations (UN) has set 17 Sustainable Development Goals (SDGs) for the world to accomplish by 2030 in 2015. </a:t>
            </a:r>
            <a:endParaRPr lang="en-US" sz="1400" dirty="0">
              <a:latin typeface="Arial"/>
              <a:ea typeface="+mn-lt"/>
              <a:cs typeface="Arial"/>
            </a:endParaRPr>
          </a:p>
          <a:p>
            <a:endParaRPr lang="en-GB" sz="1400" dirty="0">
              <a:latin typeface="Arial"/>
              <a:ea typeface="+mn-lt"/>
              <a:cs typeface="Arial"/>
            </a:endParaRPr>
          </a:p>
          <a:p>
            <a:r>
              <a:rPr lang="en-GB" sz="1400" dirty="0">
                <a:latin typeface="Arial"/>
                <a:ea typeface="+mn-lt"/>
                <a:cs typeface="Arial"/>
              </a:rPr>
              <a:t>The goals are a blueprint for sustainable development worldwide. </a:t>
            </a:r>
            <a:endParaRPr lang="en-US" sz="1400">
              <a:latin typeface="Arial"/>
              <a:ea typeface="+mn-lt"/>
              <a:cs typeface="Arial"/>
            </a:endParaRPr>
          </a:p>
          <a:p>
            <a:endParaRPr lang="en-GB" sz="1400" dirty="0">
              <a:latin typeface="Arial"/>
              <a:ea typeface="+mn-lt"/>
              <a:cs typeface="Arial"/>
            </a:endParaRPr>
          </a:p>
          <a:p>
            <a:r>
              <a:rPr lang="en-GB" sz="1400">
                <a:latin typeface="Arial"/>
                <a:ea typeface="+mn-lt"/>
                <a:cs typeface="Arial"/>
              </a:rPr>
              <a:t>SDG 3: Good Health and Well-being </a:t>
            </a:r>
            <a:endParaRPr lang="en-US" sz="1400">
              <a:latin typeface="Arial"/>
              <a:ea typeface="+mn-lt"/>
              <a:cs typeface="Arial"/>
            </a:endParaRPr>
          </a:p>
          <a:p>
            <a:endParaRPr lang="en-GB" sz="1400" dirty="0">
              <a:latin typeface="Arial"/>
              <a:ea typeface="+mn-lt"/>
              <a:cs typeface="Arial"/>
            </a:endParaRPr>
          </a:p>
          <a:p>
            <a:r>
              <a:rPr lang="en-GB" sz="1400">
                <a:latin typeface="Arial"/>
                <a:ea typeface="+mn-lt"/>
                <a:cs typeface="Arial"/>
              </a:rPr>
              <a:t>SDG 3 aims to: </a:t>
            </a:r>
            <a:endParaRPr lang="en-US" sz="1400">
              <a:latin typeface="Arial"/>
              <a:ea typeface="+mn-lt"/>
              <a:cs typeface="Arial"/>
            </a:endParaRPr>
          </a:p>
          <a:p>
            <a:endParaRPr lang="en-GB" sz="1400" dirty="0">
              <a:latin typeface="Arial"/>
              <a:ea typeface="+mn-lt"/>
              <a:cs typeface="Arial"/>
            </a:endParaRPr>
          </a:p>
          <a:p>
            <a:r>
              <a:rPr lang="en-GB" sz="1400">
                <a:latin typeface="Arial"/>
                <a:ea typeface="+mn-lt"/>
                <a:cs typeface="Arial"/>
              </a:rPr>
              <a:t>Protect and </a:t>
            </a:r>
            <a:r>
              <a:rPr lang="en-GB" sz="1400" dirty="0">
                <a:latin typeface="Arial"/>
                <a:ea typeface="+mn-lt"/>
                <a:cs typeface="Arial"/>
              </a:rPr>
              <a:t>improve the lives of all at every age. </a:t>
            </a:r>
            <a:endParaRPr lang="en-US" sz="1400">
              <a:latin typeface="Arial"/>
              <a:ea typeface="+mn-lt"/>
              <a:cs typeface="Arial"/>
            </a:endParaRPr>
          </a:p>
          <a:p>
            <a:endParaRPr lang="en-GB" sz="1400" dirty="0">
              <a:latin typeface="Arial"/>
              <a:ea typeface="+mn-lt"/>
              <a:cs typeface="Arial"/>
            </a:endParaRPr>
          </a:p>
          <a:p>
            <a:r>
              <a:rPr lang="en-GB" sz="1400" dirty="0">
                <a:latin typeface="Arial"/>
                <a:ea typeface="+mn-lt"/>
                <a:cs typeface="Arial"/>
              </a:rPr>
              <a:t>Key targets </a:t>
            </a:r>
            <a:r>
              <a:rPr lang="en-GB" sz="1400">
                <a:latin typeface="Arial"/>
                <a:ea typeface="+mn-lt"/>
                <a:cs typeface="Arial"/>
              </a:rPr>
              <a:t>include:</a:t>
            </a:r>
            <a:r>
              <a:rPr lang="en-GB" sz="1400" dirty="0">
                <a:latin typeface="Arial"/>
                <a:ea typeface="+mn-lt"/>
                <a:cs typeface="Arial"/>
              </a:rPr>
              <a:t> </a:t>
            </a:r>
            <a:endParaRPr lang="en-US" sz="1400">
              <a:latin typeface="Arial"/>
              <a:ea typeface="+mn-lt"/>
              <a:cs typeface="Arial"/>
            </a:endParaRPr>
          </a:p>
          <a:p>
            <a:endParaRPr lang="en-GB" sz="1400" dirty="0">
              <a:latin typeface="Arial"/>
              <a:ea typeface="+mn-lt"/>
              <a:cs typeface="Arial"/>
            </a:endParaRPr>
          </a:p>
          <a:p>
            <a:pPr marL="285750" indent="-285750">
              <a:buFont typeface="Arial"/>
              <a:buChar char="•"/>
            </a:pPr>
            <a:r>
              <a:rPr lang="en-GB" sz="1400">
                <a:latin typeface="Arial"/>
                <a:ea typeface="+mn-lt"/>
                <a:cs typeface="Arial"/>
              </a:rPr>
              <a:t>Reducing premature mortality</a:t>
            </a:r>
            <a:endParaRPr lang="en-US" sz="1400">
              <a:latin typeface="Arial"/>
              <a:ea typeface="+mn-lt"/>
              <a:cs typeface="Arial"/>
            </a:endParaRPr>
          </a:p>
          <a:p>
            <a:pPr marL="285750" indent="-285750">
              <a:buFont typeface="Arial"/>
              <a:buChar char="•"/>
            </a:pPr>
            <a:endParaRPr lang="en-GB" sz="1400" dirty="0">
              <a:latin typeface="Arial"/>
              <a:ea typeface="+mn-lt"/>
              <a:cs typeface="Arial"/>
            </a:endParaRPr>
          </a:p>
          <a:p>
            <a:pPr marL="285750" indent="-285750">
              <a:buFont typeface="Arial"/>
              <a:buChar char="•"/>
            </a:pPr>
            <a:r>
              <a:rPr lang="en-GB" sz="1400">
                <a:latin typeface="Arial"/>
                <a:ea typeface="+mn-lt"/>
                <a:cs typeface="Arial"/>
              </a:rPr>
              <a:t>Preventing non-communicable diseases</a:t>
            </a:r>
            <a:endParaRPr lang="en-US" sz="1400">
              <a:latin typeface="Arial"/>
              <a:ea typeface="+mn-lt"/>
              <a:cs typeface="Arial"/>
            </a:endParaRPr>
          </a:p>
          <a:p>
            <a:pPr marL="285750" indent="-285750">
              <a:buFont typeface="Arial"/>
              <a:buChar char="•"/>
            </a:pPr>
            <a:endParaRPr lang="en-US" sz="1400">
              <a:latin typeface="Arial"/>
              <a:ea typeface="+mn-lt"/>
              <a:cs typeface="Arial"/>
            </a:endParaRPr>
          </a:p>
          <a:p>
            <a:pPr marL="285750" indent="-285750">
              <a:buFont typeface="Arial"/>
              <a:buChar char="•"/>
            </a:pPr>
            <a:r>
              <a:rPr lang="en-GB" sz="1400" dirty="0">
                <a:latin typeface="Arial"/>
                <a:ea typeface="+mn-lt"/>
                <a:cs typeface="Arial"/>
              </a:rPr>
              <a:t>Improving mental health </a:t>
            </a:r>
            <a:endParaRPr lang="en-US" sz="1400" dirty="0">
              <a:latin typeface="Arial"/>
              <a:ea typeface="+mn-lt"/>
              <a:cs typeface="Arial"/>
            </a:endParaRPr>
          </a:p>
          <a:p>
            <a:pPr marL="285750" indent="-285750">
              <a:buFont typeface="Arial"/>
              <a:buChar char="•"/>
            </a:pPr>
            <a:endParaRPr lang="en-GB" sz="1400" dirty="0">
              <a:latin typeface="Arial"/>
              <a:ea typeface="+mn-lt"/>
              <a:cs typeface="Arial"/>
            </a:endParaRPr>
          </a:p>
          <a:p>
            <a:pPr marL="285750" indent="-285750">
              <a:buFont typeface="Arial"/>
              <a:buChar char="•"/>
            </a:pPr>
            <a:r>
              <a:rPr lang="en-GB" sz="1400">
                <a:latin typeface="Arial"/>
                <a:ea typeface="+mn-lt"/>
                <a:cs typeface="Arial"/>
              </a:rPr>
              <a:t>Reaching everyone: access to and quality of health services for all </a:t>
            </a:r>
            <a:r>
              <a:rPr lang="en-GB" sz="1400" dirty="0">
                <a:latin typeface="Arial"/>
                <a:ea typeface="+mn-lt"/>
                <a:cs typeface="Arial"/>
              </a:rPr>
              <a:t>people. </a:t>
            </a:r>
            <a:endParaRPr lang="en-US" sz="1400">
              <a:latin typeface="Arial"/>
              <a:ea typeface="+mn-lt"/>
              <a:cs typeface="Arial"/>
            </a:endParaRPr>
          </a:p>
          <a:p>
            <a:pPr marL="285750" indent="-285750">
              <a:buFont typeface="Arial"/>
              <a:buChar char="•"/>
            </a:pPr>
            <a:endParaRPr lang="en-GB" sz="1400" dirty="0">
              <a:latin typeface="Arial"/>
              <a:ea typeface="+mn-lt"/>
              <a:cs typeface="Arial"/>
            </a:endParaRPr>
          </a:p>
          <a:p>
            <a:pPr marL="285750" indent="-285750">
              <a:buFont typeface="Arial"/>
              <a:buChar char="•"/>
            </a:pPr>
            <a:r>
              <a:rPr lang="en-GB" sz="1400">
                <a:latin typeface="Arial"/>
                <a:ea typeface="+mn-lt"/>
                <a:cs typeface="Arial"/>
              </a:rPr>
              <a:t>More people have access to healthcare services.</a:t>
            </a:r>
            <a:endParaRPr lang="en-US" sz="1400">
              <a:latin typeface="Arial"/>
              <a:ea typeface="+mn-lt"/>
              <a:cs typeface="Arial"/>
            </a:endParaRPr>
          </a:p>
          <a:p>
            <a:pPr marL="285750" indent="-285750">
              <a:buFont typeface="Arial"/>
              <a:buChar char="•"/>
            </a:pPr>
            <a:endParaRPr lang="en-GB" sz="1400" dirty="0">
              <a:latin typeface="Arial"/>
              <a:ea typeface="+mn-lt"/>
              <a:cs typeface="Arial"/>
            </a:endParaRPr>
          </a:p>
          <a:p>
            <a:pPr marL="285750" indent="-285750">
              <a:buFont typeface="Arial"/>
              <a:buChar char="•"/>
            </a:pPr>
            <a:r>
              <a:rPr lang="en-GB" sz="1400">
                <a:latin typeface="Arial"/>
                <a:ea typeface="+mn-lt"/>
                <a:cs typeface="Arial"/>
              </a:rPr>
              <a:t>More</a:t>
            </a:r>
            <a:r>
              <a:rPr lang="en-GB" sz="1400" dirty="0">
                <a:latin typeface="Arial"/>
                <a:ea typeface="+mn-lt"/>
                <a:cs typeface="Arial"/>
              </a:rPr>
              <a:t> people have access to Health Services. </a:t>
            </a:r>
            <a:endParaRPr lang="en-US" sz="1400">
              <a:latin typeface="Arial"/>
              <a:ea typeface="+mn-lt"/>
              <a:cs typeface="Arial"/>
            </a:endParaRPr>
          </a:p>
          <a:p>
            <a:pPr marL="285750" indent="-285750">
              <a:buFont typeface="Arial"/>
              <a:buChar char="•"/>
            </a:pPr>
            <a:endParaRPr lang="en-GB" sz="1400" dirty="0">
              <a:latin typeface="Arial"/>
              <a:ea typeface="+mn-lt"/>
              <a:cs typeface="Arial"/>
            </a:endParaRPr>
          </a:p>
          <a:p>
            <a:pPr marL="285750" indent="-285750">
              <a:buFont typeface="Arial"/>
              <a:buChar char="•"/>
            </a:pPr>
            <a:r>
              <a:rPr lang="en-GB" sz="1400">
                <a:latin typeface="Arial"/>
                <a:ea typeface="+mn-lt"/>
                <a:cs typeface="Arial"/>
              </a:rPr>
              <a:t>Strengthening health promotion and disease prevention </a:t>
            </a:r>
            <a:endParaRPr lang="en-US" sz="1400">
              <a:latin typeface="Arial"/>
              <a:cs typeface="Arial"/>
            </a:endParaRPr>
          </a:p>
          <a:p>
            <a:endParaRPr lang="en-GB" dirty="0"/>
          </a:p>
        </p:txBody>
      </p:sp>
      <p:pic>
        <p:nvPicPr>
          <p:cNvPr id="8" name="Picture 7" descr="Goals - Free business icons">
            <a:extLst>
              <a:ext uri="{FF2B5EF4-FFF2-40B4-BE49-F238E27FC236}">
                <a16:creationId xmlns:a16="http://schemas.microsoft.com/office/drawing/2014/main" id="{8C270AB9-F110-707A-6E0A-125AEC43AC9D}"/>
              </a:ext>
            </a:extLst>
          </p:cNvPr>
          <p:cNvPicPr>
            <a:picLocks noChangeAspect="1"/>
          </p:cNvPicPr>
          <p:nvPr/>
        </p:nvPicPr>
        <p:blipFill>
          <a:blip r:embed="rId2"/>
          <a:stretch>
            <a:fillRect/>
          </a:stretch>
        </p:blipFill>
        <p:spPr>
          <a:xfrm>
            <a:off x="7008050" y="2494767"/>
            <a:ext cx="3457707" cy="3799562"/>
          </a:xfrm>
          <a:prstGeom prst="rect">
            <a:avLst/>
          </a:prstGeom>
        </p:spPr>
      </p:pic>
    </p:spTree>
    <p:extLst>
      <p:ext uri="{BB962C8B-B14F-4D97-AF65-F5344CB8AC3E}">
        <p14:creationId xmlns:p14="http://schemas.microsoft.com/office/powerpoint/2010/main" val="20338480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9084750-F8F6-4F45-9C40-548A8F1CC8EC}"/>
              </a:ext>
            </a:extLst>
          </p:cNvPr>
          <p:cNvSpPr/>
          <p:nvPr/>
        </p:nvSpPr>
        <p:spPr>
          <a:xfrm>
            <a:off x="3667" y="0"/>
            <a:ext cx="12227199" cy="1251281"/>
          </a:xfrm>
          <a:prstGeom prst="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0187BBA-2AE2-B13A-E75D-7EFD404DC6A5}"/>
              </a:ext>
            </a:extLst>
          </p:cNvPr>
          <p:cNvSpPr>
            <a:spLocks noGrp="1"/>
          </p:cNvSpPr>
          <p:nvPr>
            <p:ph type="title"/>
          </p:nvPr>
        </p:nvSpPr>
        <p:spPr>
          <a:xfrm>
            <a:off x="222337" y="-73286"/>
            <a:ext cx="10515600" cy="1325563"/>
          </a:xfrm>
        </p:spPr>
        <p:txBody>
          <a:bodyPr>
            <a:normAutofit/>
          </a:bodyPr>
          <a:lstStyle/>
          <a:p>
            <a:r>
              <a:rPr lang="en-GB" sz="2800" b="1" u="sng">
                <a:latin typeface="Arial"/>
                <a:cs typeface="Arial"/>
              </a:rPr>
              <a:t>Example: NHS Diabetes Prevention Programme (NHS DPP)</a:t>
            </a:r>
            <a:endParaRPr lang="en-US" sz="2800" b="1"/>
          </a:p>
        </p:txBody>
      </p:sp>
      <p:sp>
        <p:nvSpPr>
          <p:cNvPr id="3" name="Content Placeholder 2">
            <a:extLst>
              <a:ext uri="{FF2B5EF4-FFF2-40B4-BE49-F238E27FC236}">
                <a16:creationId xmlns:a16="http://schemas.microsoft.com/office/drawing/2014/main" id="{3EE85163-22D5-6460-6FE4-AC697A92A551}"/>
              </a:ext>
            </a:extLst>
          </p:cNvPr>
          <p:cNvSpPr>
            <a:spLocks noGrp="1"/>
          </p:cNvSpPr>
          <p:nvPr>
            <p:ph idx="1"/>
          </p:nvPr>
        </p:nvSpPr>
        <p:spPr>
          <a:xfrm>
            <a:off x="378912" y="1710803"/>
            <a:ext cx="10515600" cy="4351338"/>
          </a:xfrm>
        </p:spPr>
        <p:txBody>
          <a:bodyPr vert="horz" lIns="91440" tIns="45720" rIns="91440" bIns="45720" rtlCol="0" anchor="t">
            <a:noAutofit/>
          </a:bodyPr>
          <a:lstStyle/>
          <a:p>
            <a:pPr marL="0" indent="0">
              <a:lnSpc>
                <a:spcPct val="100000"/>
              </a:lnSpc>
              <a:spcBef>
                <a:spcPts val="0"/>
              </a:spcBef>
              <a:buNone/>
            </a:pPr>
            <a:r>
              <a:rPr lang="en-GB" sz="1400" dirty="0">
                <a:latin typeface="Arial"/>
                <a:ea typeface="Geist"/>
                <a:cs typeface="Arial"/>
              </a:rPr>
              <a:t>The NHS Diabetes Prevention Programme is aimed at those people who are at high risk of developing </a:t>
            </a:r>
            <a:r>
              <a:rPr lang="en-GB" sz="1400">
                <a:latin typeface="Arial"/>
                <a:ea typeface="Geist"/>
                <a:cs typeface="Arial"/>
              </a:rPr>
              <a:t>Type 2 diabetes. ​(NHS, 2024).</a:t>
            </a:r>
            <a:endParaRPr lang="en-GB" sz="1400" dirty="0">
              <a:latin typeface="Arial"/>
              <a:ea typeface="Geist"/>
              <a:cs typeface="Arial"/>
            </a:endParaRPr>
          </a:p>
          <a:p>
            <a:pPr marL="0" indent="0">
              <a:lnSpc>
                <a:spcPct val="100000"/>
              </a:lnSpc>
              <a:spcBef>
                <a:spcPts val="0"/>
              </a:spcBef>
              <a:buNone/>
            </a:pPr>
            <a:endParaRPr lang="en-GB" sz="1400" dirty="0">
              <a:latin typeface="Arial"/>
              <a:ea typeface="Geist"/>
              <a:cs typeface="Arial"/>
            </a:endParaRPr>
          </a:p>
          <a:p>
            <a:pPr marL="0" indent="0">
              <a:lnSpc>
                <a:spcPct val="100000"/>
              </a:lnSpc>
              <a:spcBef>
                <a:spcPts val="0"/>
              </a:spcBef>
              <a:buNone/>
            </a:pPr>
            <a:r>
              <a:rPr lang="en-GB" sz="1400" dirty="0">
                <a:latin typeface="Arial"/>
                <a:ea typeface="Geist"/>
                <a:cs typeface="Arial"/>
              </a:rPr>
              <a:t>Key components </a:t>
            </a:r>
            <a:r>
              <a:rPr lang="en-GB" sz="1400">
                <a:latin typeface="Arial"/>
                <a:ea typeface="Geist"/>
                <a:cs typeface="Arial"/>
              </a:rPr>
              <a:t>include:</a:t>
            </a:r>
            <a:r>
              <a:rPr lang="en-GB" sz="1400" dirty="0">
                <a:latin typeface="Arial"/>
                <a:ea typeface="Geist"/>
                <a:cs typeface="Arial"/>
              </a:rPr>
              <a:t>​ ​ </a:t>
            </a:r>
          </a:p>
          <a:p>
            <a:pPr marL="0" indent="0">
              <a:lnSpc>
                <a:spcPct val="100000"/>
              </a:lnSpc>
              <a:spcBef>
                <a:spcPts val="0"/>
              </a:spcBef>
              <a:buNone/>
            </a:pPr>
            <a:endParaRPr lang="en-GB" sz="1400" dirty="0">
              <a:latin typeface="Arial"/>
              <a:ea typeface="Geist"/>
              <a:cs typeface="Arial"/>
            </a:endParaRPr>
          </a:p>
          <a:p>
            <a:pPr marL="285750" indent="-285750">
              <a:lnSpc>
                <a:spcPct val="100000"/>
              </a:lnSpc>
              <a:spcBef>
                <a:spcPts val="0"/>
              </a:spcBef>
            </a:pPr>
            <a:r>
              <a:rPr lang="en-GB" sz="1400">
                <a:latin typeface="Arial"/>
                <a:ea typeface="Geist"/>
                <a:cs typeface="Arial"/>
              </a:rPr>
              <a:t>Lifestyle education ​ </a:t>
            </a:r>
            <a:endParaRPr lang="en-GB" sz="1400" dirty="0">
              <a:latin typeface="Arial"/>
              <a:ea typeface="Geist"/>
              <a:cs typeface="Arial"/>
            </a:endParaRPr>
          </a:p>
          <a:p>
            <a:pPr marL="285750" indent="-285750">
              <a:lnSpc>
                <a:spcPct val="100000"/>
              </a:lnSpc>
              <a:spcBef>
                <a:spcPts val="0"/>
              </a:spcBef>
            </a:pPr>
            <a:r>
              <a:rPr lang="en-GB" sz="1400">
                <a:latin typeface="Arial"/>
                <a:ea typeface="Geist"/>
                <a:cs typeface="Arial"/>
              </a:rPr>
              <a:t>Weight management ​ </a:t>
            </a:r>
            <a:endParaRPr lang="en-GB" sz="1400" dirty="0">
              <a:latin typeface="Arial"/>
              <a:ea typeface="Geist"/>
              <a:cs typeface="Arial"/>
            </a:endParaRPr>
          </a:p>
          <a:p>
            <a:pPr marL="285750" indent="-285750">
              <a:lnSpc>
                <a:spcPct val="100000"/>
              </a:lnSpc>
              <a:spcBef>
                <a:spcPts val="0"/>
              </a:spcBef>
            </a:pPr>
            <a:r>
              <a:rPr lang="en-GB" sz="1400">
                <a:latin typeface="Arial"/>
                <a:ea typeface="Geist"/>
                <a:cs typeface="Arial"/>
              </a:rPr>
              <a:t>Physical activity promotion </a:t>
            </a:r>
            <a:endParaRPr lang="en-GB" sz="1400" dirty="0">
              <a:latin typeface="Arial"/>
              <a:ea typeface="Geist"/>
              <a:cs typeface="Arial"/>
            </a:endParaRPr>
          </a:p>
          <a:p>
            <a:pPr marL="285750" indent="-285750">
              <a:lnSpc>
                <a:spcPct val="100000"/>
              </a:lnSpc>
              <a:spcBef>
                <a:spcPts val="0"/>
              </a:spcBef>
            </a:pPr>
            <a:r>
              <a:rPr lang="en-GB" sz="1400">
                <a:latin typeface="Arial"/>
                <a:ea typeface="Geist"/>
                <a:cs typeface="Arial"/>
              </a:rPr>
              <a:t>​Dietary advice ​ </a:t>
            </a:r>
            <a:endParaRPr lang="en-GB" sz="1400" dirty="0">
              <a:latin typeface="Arial"/>
              <a:ea typeface="Geist"/>
              <a:cs typeface="Arial"/>
            </a:endParaRPr>
          </a:p>
          <a:p>
            <a:pPr marL="285750" indent="-285750">
              <a:lnSpc>
                <a:spcPct val="100000"/>
              </a:lnSpc>
              <a:spcBef>
                <a:spcPts val="0"/>
              </a:spcBef>
            </a:pPr>
            <a:r>
              <a:rPr lang="en-GB" sz="1400">
                <a:latin typeface="Arial"/>
                <a:ea typeface="Geist"/>
                <a:cs typeface="Arial"/>
              </a:rPr>
              <a:t>Behaviour change support ​ </a:t>
            </a:r>
            <a:endParaRPr lang="en-GB" sz="1400" dirty="0">
              <a:latin typeface="Arial"/>
              <a:ea typeface="Geist"/>
              <a:cs typeface="Arial"/>
            </a:endParaRPr>
          </a:p>
          <a:p>
            <a:pPr marL="0" indent="0">
              <a:lnSpc>
                <a:spcPct val="100000"/>
              </a:lnSpc>
              <a:spcBef>
                <a:spcPts val="0"/>
              </a:spcBef>
              <a:buNone/>
            </a:pPr>
            <a:endParaRPr lang="en-GB" sz="1400" dirty="0">
              <a:latin typeface="Arial"/>
              <a:ea typeface="Geist"/>
              <a:cs typeface="Arial"/>
            </a:endParaRPr>
          </a:p>
          <a:p>
            <a:pPr marL="0" indent="0">
              <a:lnSpc>
                <a:spcPct val="100000"/>
              </a:lnSpc>
              <a:spcBef>
                <a:spcPts val="0"/>
              </a:spcBef>
              <a:buNone/>
            </a:pPr>
            <a:r>
              <a:rPr lang="en-GB" sz="1400">
                <a:latin typeface="Arial"/>
                <a:ea typeface="Geist"/>
                <a:cs typeface="Arial"/>
              </a:rPr>
              <a:t>The programme is aligned with SDG 3 due to its features including: </a:t>
            </a:r>
            <a:endParaRPr lang="en-GB" sz="1400" dirty="0">
              <a:latin typeface="Arial"/>
              <a:ea typeface="Geist"/>
              <a:cs typeface="Arial"/>
            </a:endParaRPr>
          </a:p>
          <a:p>
            <a:pPr marL="285750" indent="-285750">
              <a:lnSpc>
                <a:spcPct val="100000"/>
              </a:lnSpc>
              <a:spcBef>
                <a:spcPts val="0"/>
              </a:spcBef>
            </a:pPr>
            <a:r>
              <a:rPr lang="en-GB" sz="1400">
                <a:latin typeface="Arial"/>
                <a:ea typeface="Geist"/>
                <a:cs typeface="Arial"/>
              </a:rPr>
              <a:t>Prevents chronic illness ​ </a:t>
            </a:r>
            <a:endParaRPr lang="en-GB" sz="1400" dirty="0">
              <a:latin typeface="Arial"/>
              <a:ea typeface="Geist"/>
              <a:cs typeface="Arial"/>
            </a:endParaRPr>
          </a:p>
          <a:p>
            <a:pPr marL="285750" indent="-285750">
              <a:lnSpc>
                <a:spcPct val="100000"/>
              </a:lnSpc>
              <a:spcBef>
                <a:spcPts val="0"/>
              </a:spcBef>
            </a:pPr>
            <a:r>
              <a:rPr lang="en-GB" sz="1400">
                <a:latin typeface="Arial"/>
                <a:ea typeface="Geist"/>
                <a:cs typeface="Arial"/>
              </a:rPr>
              <a:t>Improves </a:t>
            </a:r>
            <a:r>
              <a:rPr lang="en-GB" sz="1400" dirty="0">
                <a:latin typeface="Arial"/>
                <a:ea typeface="Geist"/>
                <a:cs typeface="Arial"/>
              </a:rPr>
              <a:t>population wellbeing ​ </a:t>
            </a:r>
          </a:p>
          <a:p>
            <a:pPr marL="285750" indent="-285750">
              <a:lnSpc>
                <a:spcPct val="100000"/>
              </a:lnSpc>
              <a:spcBef>
                <a:spcPts val="0"/>
              </a:spcBef>
            </a:pPr>
            <a:r>
              <a:rPr lang="en-GB" sz="1400">
                <a:latin typeface="Arial"/>
                <a:ea typeface="Geist"/>
                <a:cs typeface="Arial"/>
              </a:rPr>
              <a:t>Reduces healthcare costs ​</a:t>
            </a:r>
            <a:endParaRPr lang="en-GB" sz="1400">
              <a:latin typeface="Arial"/>
              <a:cs typeface="Arial"/>
            </a:endParaRPr>
          </a:p>
        </p:txBody>
      </p:sp>
      <p:pic>
        <p:nvPicPr>
          <p:cNvPr id="6" name="Picture 5" descr="Blue letters on a black background&#10;&#10;AI-generated content may be incorrect.">
            <a:extLst>
              <a:ext uri="{FF2B5EF4-FFF2-40B4-BE49-F238E27FC236}">
                <a16:creationId xmlns:a16="http://schemas.microsoft.com/office/drawing/2014/main" id="{2BD17AEE-45F0-BA8C-1DAF-D5835B74EE3E}"/>
              </a:ext>
            </a:extLst>
          </p:cNvPr>
          <p:cNvPicPr>
            <a:picLocks noChangeAspect="1"/>
          </p:cNvPicPr>
          <p:nvPr/>
        </p:nvPicPr>
        <p:blipFill>
          <a:blip r:embed="rId2"/>
          <a:stretch>
            <a:fillRect/>
          </a:stretch>
        </p:blipFill>
        <p:spPr>
          <a:xfrm>
            <a:off x="7114784" y="2190590"/>
            <a:ext cx="3954048" cy="2487258"/>
          </a:xfrm>
          <a:prstGeom prst="rect">
            <a:avLst/>
          </a:prstGeom>
        </p:spPr>
      </p:pic>
    </p:spTree>
    <p:extLst>
      <p:ext uri="{BB962C8B-B14F-4D97-AF65-F5344CB8AC3E}">
        <p14:creationId xmlns:p14="http://schemas.microsoft.com/office/powerpoint/2010/main" val="20663607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452BFAA-C614-899A-FE96-8ED9ED2AC1A7}"/>
              </a:ext>
            </a:extLst>
          </p:cNvPr>
          <p:cNvSpPr/>
          <p:nvPr/>
        </p:nvSpPr>
        <p:spPr>
          <a:xfrm>
            <a:off x="3667" y="0"/>
            <a:ext cx="12227199" cy="1251281"/>
          </a:xfrm>
          <a:prstGeom prst="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8C17EC0-116D-6007-EF64-8930EC61607C}"/>
              </a:ext>
            </a:extLst>
          </p:cNvPr>
          <p:cNvSpPr>
            <a:spLocks noGrp="1"/>
          </p:cNvSpPr>
          <p:nvPr>
            <p:ph type="title"/>
          </p:nvPr>
        </p:nvSpPr>
        <p:spPr>
          <a:xfrm>
            <a:off x="347597" y="83289"/>
            <a:ext cx="10515600" cy="1325563"/>
          </a:xfrm>
        </p:spPr>
        <p:txBody>
          <a:bodyPr>
            <a:normAutofit/>
          </a:bodyPr>
          <a:lstStyle/>
          <a:p>
            <a:r>
              <a:rPr lang="en-GB" sz="2800" b="1" u="sng">
                <a:latin typeface="Arial"/>
                <a:cs typeface="Arial"/>
              </a:rPr>
              <a:t>Policy and Governance</a:t>
            </a:r>
            <a:endParaRPr lang="en-US" sz="2800" b="1">
              <a:latin typeface="Arial"/>
              <a:cs typeface="Arial"/>
            </a:endParaRPr>
          </a:p>
        </p:txBody>
      </p:sp>
      <p:sp>
        <p:nvSpPr>
          <p:cNvPr id="3" name="Content Placeholder 2">
            <a:extLst>
              <a:ext uri="{FF2B5EF4-FFF2-40B4-BE49-F238E27FC236}">
                <a16:creationId xmlns:a16="http://schemas.microsoft.com/office/drawing/2014/main" id="{06794A51-0460-D352-2DF3-416E1CAD490F}"/>
              </a:ext>
            </a:extLst>
          </p:cNvPr>
          <p:cNvSpPr>
            <a:spLocks noGrp="1"/>
          </p:cNvSpPr>
          <p:nvPr>
            <p:ph idx="1"/>
          </p:nvPr>
        </p:nvSpPr>
        <p:spPr>
          <a:xfrm>
            <a:off x="806885" y="1408091"/>
            <a:ext cx="10546915" cy="5217721"/>
          </a:xfrm>
        </p:spPr>
        <p:txBody>
          <a:bodyPr vert="horz" lIns="91440" tIns="45720" rIns="91440" bIns="45720" rtlCol="0" anchor="t">
            <a:noAutofit/>
          </a:bodyPr>
          <a:lstStyle/>
          <a:p>
            <a:endParaRPr lang="en-GB" sz="2000" dirty="0">
              <a:latin typeface="Arial"/>
              <a:cs typeface="Arial"/>
            </a:endParaRPr>
          </a:p>
          <a:p>
            <a:endParaRPr lang="en-GB"/>
          </a:p>
        </p:txBody>
      </p:sp>
      <p:sp>
        <p:nvSpPr>
          <p:cNvPr id="4" name="TextBox 3">
            <a:extLst>
              <a:ext uri="{FF2B5EF4-FFF2-40B4-BE49-F238E27FC236}">
                <a16:creationId xmlns:a16="http://schemas.microsoft.com/office/drawing/2014/main" id="{9AB7F259-747A-E412-483C-D359346A4949}"/>
              </a:ext>
            </a:extLst>
          </p:cNvPr>
          <p:cNvSpPr txBox="1"/>
          <p:nvPr/>
        </p:nvSpPr>
        <p:spPr>
          <a:xfrm>
            <a:off x="343323" y="1710106"/>
            <a:ext cx="10570691"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ea typeface="+mn-lt"/>
              <a:cs typeface="+mn-lt"/>
            </a:endParaRPr>
          </a:p>
          <a:p>
            <a:r>
              <a:rPr lang="en-GB" sz="1400">
                <a:latin typeface="Arial"/>
                <a:ea typeface="+mn-lt"/>
                <a:cs typeface="Arial"/>
              </a:rPr>
              <a:t>International Frameworks</a:t>
            </a:r>
            <a:endParaRPr lang="en-GB" sz="1400" dirty="0">
              <a:latin typeface="Arial"/>
              <a:ea typeface="+mn-lt"/>
              <a:cs typeface="Arial"/>
            </a:endParaRPr>
          </a:p>
          <a:p>
            <a:endParaRPr lang="en-GB" sz="1400" dirty="0">
              <a:latin typeface="Arial"/>
              <a:ea typeface="+mn-lt"/>
              <a:cs typeface="Arial"/>
            </a:endParaRPr>
          </a:p>
          <a:p>
            <a:r>
              <a:rPr lang="en-GB" sz="1400">
                <a:latin typeface="Arial"/>
                <a:ea typeface="+mn-lt"/>
                <a:cs typeface="Arial"/>
              </a:rPr>
              <a:t>World Health Organisation – Health in All Policies (WHO, 2014)</a:t>
            </a:r>
          </a:p>
          <a:p>
            <a:endParaRPr lang="en-GB" sz="1400" dirty="0">
              <a:latin typeface="Arial"/>
              <a:ea typeface="+mn-lt"/>
              <a:cs typeface="Arial"/>
            </a:endParaRPr>
          </a:p>
          <a:p>
            <a:r>
              <a:rPr lang="en-GB" sz="1400">
                <a:latin typeface="Arial"/>
                <a:ea typeface="+mn-lt"/>
                <a:cs typeface="Arial"/>
              </a:rPr>
              <a:t>Health in All Policies acknowledges that health is shaped by action in various sectors such as:</a:t>
            </a:r>
            <a:endParaRPr lang="en-GB" sz="1400" dirty="0">
              <a:latin typeface="Arial"/>
              <a:ea typeface="+mn-lt"/>
              <a:cs typeface="Arial"/>
            </a:endParaRPr>
          </a:p>
          <a:p>
            <a:endParaRPr lang="en-GB" sz="1400" dirty="0">
              <a:latin typeface="Arial"/>
              <a:ea typeface="+mn-lt"/>
              <a:cs typeface="Arial"/>
            </a:endParaRPr>
          </a:p>
          <a:p>
            <a:pPr marL="285750" indent="-285750">
              <a:buFont typeface="Arial"/>
              <a:buChar char="•"/>
            </a:pPr>
            <a:r>
              <a:rPr lang="en-GB" sz="1400">
                <a:latin typeface="Arial"/>
                <a:ea typeface="+mn-lt"/>
                <a:cs typeface="Arial"/>
              </a:rPr>
              <a:t>Housing </a:t>
            </a:r>
            <a:endParaRPr lang="en-GB" sz="1400" dirty="0">
              <a:latin typeface="Arial"/>
              <a:ea typeface="+mn-lt"/>
              <a:cs typeface="Arial"/>
            </a:endParaRPr>
          </a:p>
          <a:p>
            <a:pPr marL="285750" indent="-285750">
              <a:buFont typeface="Arial"/>
              <a:buChar char="•"/>
            </a:pPr>
            <a:r>
              <a:rPr lang="en-GB" sz="1400">
                <a:latin typeface="Arial"/>
                <a:ea typeface="+mn-lt"/>
                <a:cs typeface="Arial"/>
              </a:rPr>
              <a:t>Education </a:t>
            </a:r>
            <a:endParaRPr lang="en-GB" sz="1400" dirty="0">
              <a:latin typeface="Arial"/>
              <a:ea typeface="+mn-lt"/>
              <a:cs typeface="Arial"/>
            </a:endParaRPr>
          </a:p>
          <a:p>
            <a:pPr marL="285750" indent="-285750">
              <a:buFont typeface="Arial"/>
              <a:buChar char="•"/>
            </a:pPr>
            <a:r>
              <a:rPr lang="en-GB" sz="1400">
                <a:latin typeface="Arial"/>
                <a:ea typeface="+mn-lt"/>
                <a:cs typeface="Arial"/>
              </a:rPr>
              <a:t>Employment </a:t>
            </a:r>
            <a:endParaRPr lang="en-GB" sz="1400" dirty="0">
              <a:latin typeface="Arial"/>
              <a:ea typeface="+mn-lt"/>
              <a:cs typeface="Arial"/>
            </a:endParaRPr>
          </a:p>
          <a:p>
            <a:pPr marL="285750" indent="-285750">
              <a:buFont typeface="Arial"/>
              <a:buChar char="•"/>
            </a:pPr>
            <a:r>
              <a:rPr lang="en-GB" sz="1400">
                <a:latin typeface="Arial"/>
                <a:ea typeface="+mn-lt"/>
                <a:cs typeface="Arial"/>
              </a:rPr>
              <a:t>Environment </a:t>
            </a:r>
            <a:endParaRPr lang="en-GB" sz="1400" dirty="0">
              <a:latin typeface="Arial"/>
              <a:ea typeface="+mn-lt"/>
              <a:cs typeface="Arial"/>
            </a:endParaRPr>
          </a:p>
          <a:p>
            <a:pPr marL="285750" indent="-285750">
              <a:buFont typeface="Arial"/>
              <a:buChar char="•"/>
            </a:pPr>
            <a:r>
              <a:rPr lang="en-GB" sz="1400">
                <a:latin typeface="Arial"/>
                <a:ea typeface="+mn-lt"/>
                <a:cs typeface="Arial"/>
              </a:rPr>
              <a:t>Transport </a:t>
            </a:r>
            <a:endParaRPr lang="en-GB" sz="1400" dirty="0">
              <a:latin typeface="Arial"/>
              <a:ea typeface="+mn-lt"/>
              <a:cs typeface="Arial"/>
            </a:endParaRPr>
          </a:p>
          <a:p>
            <a:endParaRPr lang="en-GB" sz="1400" dirty="0">
              <a:latin typeface="Arial"/>
              <a:ea typeface="+mn-lt"/>
              <a:cs typeface="Arial"/>
            </a:endParaRPr>
          </a:p>
          <a:p>
            <a:r>
              <a:rPr lang="en-GB" sz="1400">
                <a:latin typeface="Arial"/>
                <a:ea typeface="+mn-lt"/>
                <a:cs typeface="Arial"/>
              </a:rPr>
              <a:t>The approach is very consistent with the Ecological Model and SDGs.</a:t>
            </a:r>
            <a:endParaRPr lang="en-GB" sz="1400" dirty="0">
              <a:latin typeface="Arial"/>
              <a:ea typeface="+mn-lt"/>
              <a:cs typeface="Arial"/>
            </a:endParaRPr>
          </a:p>
          <a:p>
            <a:r>
              <a:rPr lang="en-GB" sz="1400">
                <a:latin typeface="Arial"/>
                <a:ea typeface="+mn-lt"/>
                <a:cs typeface="Arial"/>
              </a:rPr>
              <a:t>United Nations Sustainable Development Agenda 2030 </a:t>
            </a:r>
            <a:endParaRPr lang="en-GB" sz="1400">
              <a:latin typeface="Arial"/>
              <a:cs typeface="Arial"/>
            </a:endParaRPr>
          </a:p>
          <a:p>
            <a:endParaRPr lang="en-GB" sz="1400" dirty="0">
              <a:latin typeface="Arial"/>
              <a:ea typeface="+mn-lt"/>
              <a:cs typeface="Arial"/>
            </a:endParaRPr>
          </a:p>
          <a:p>
            <a:r>
              <a:rPr lang="en-GB" sz="1400">
                <a:latin typeface="Arial"/>
                <a:ea typeface="+mn-lt"/>
                <a:cs typeface="Arial"/>
              </a:rPr>
              <a:t>Connects health, wellbeing and sustainability across the world and all 17 SDGs.</a:t>
            </a:r>
          </a:p>
          <a:p>
            <a:endParaRPr lang="en-GB" dirty="0"/>
          </a:p>
        </p:txBody>
      </p:sp>
    </p:spTree>
    <p:extLst>
      <p:ext uri="{BB962C8B-B14F-4D97-AF65-F5344CB8AC3E}">
        <p14:creationId xmlns:p14="http://schemas.microsoft.com/office/powerpoint/2010/main" val="35492622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C5DA8E1-6918-7747-6D84-B318EFB47EB7}"/>
              </a:ext>
            </a:extLst>
          </p:cNvPr>
          <p:cNvSpPr/>
          <p:nvPr/>
        </p:nvSpPr>
        <p:spPr>
          <a:xfrm>
            <a:off x="3667" y="0"/>
            <a:ext cx="12227199" cy="1251281"/>
          </a:xfrm>
          <a:prstGeom prst="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8585B24-CF56-6143-C08C-FBCD3CD4197E}"/>
              </a:ext>
            </a:extLst>
          </p:cNvPr>
          <p:cNvSpPr>
            <a:spLocks noGrp="1"/>
          </p:cNvSpPr>
          <p:nvPr>
            <p:ph type="title"/>
          </p:nvPr>
        </p:nvSpPr>
        <p:spPr>
          <a:xfrm>
            <a:off x="253652" y="166796"/>
            <a:ext cx="10505162" cy="928906"/>
          </a:xfrm>
        </p:spPr>
        <p:txBody>
          <a:bodyPr>
            <a:normAutofit/>
          </a:bodyPr>
          <a:lstStyle/>
          <a:p>
            <a:r>
              <a:rPr lang="en-GB" sz="2800" b="1" u="sng">
                <a:latin typeface="Arial"/>
                <a:ea typeface="+mj-lt"/>
                <a:cs typeface="Arial"/>
              </a:rPr>
              <a:t>UK Policy Frameworks</a:t>
            </a:r>
            <a:endParaRPr lang="en-US" b="1" u="sng">
              <a:latin typeface="Arial"/>
              <a:cs typeface="Arial"/>
            </a:endParaRPr>
          </a:p>
        </p:txBody>
      </p:sp>
      <p:sp>
        <p:nvSpPr>
          <p:cNvPr id="3" name="Content Placeholder 2">
            <a:extLst>
              <a:ext uri="{FF2B5EF4-FFF2-40B4-BE49-F238E27FC236}">
                <a16:creationId xmlns:a16="http://schemas.microsoft.com/office/drawing/2014/main" id="{169A6C17-8CA8-1C79-F7BF-96C05A3C8703}"/>
              </a:ext>
            </a:extLst>
          </p:cNvPr>
          <p:cNvSpPr>
            <a:spLocks noGrp="1"/>
          </p:cNvSpPr>
          <p:nvPr>
            <p:ph idx="1"/>
          </p:nvPr>
        </p:nvSpPr>
        <p:spPr/>
        <p:txBody>
          <a:bodyPr vert="horz" lIns="91440" tIns="45720" rIns="91440" bIns="45720" rtlCol="0" anchor="t">
            <a:noAutofit/>
          </a:bodyPr>
          <a:lstStyle/>
          <a:p>
            <a:endParaRPr lang="en-GB" dirty="0">
              <a:latin typeface="Arial"/>
              <a:cs typeface="Arial"/>
            </a:endParaRPr>
          </a:p>
          <a:p>
            <a:endParaRPr lang="en-GB"/>
          </a:p>
        </p:txBody>
      </p:sp>
      <p:sp>
        <p:nvSpPr>
          <p:cNvPr id="5" name="TextBox 4">
            <a:extLst>
              <a:ext uri="{FF2B5EF4-FFF2-40B4-BE49-F238E27FC236}">
                <a16:creationId xmlns:a16="http://schemas.microsoft.com/office/drawing/2014/main" id="{2EB4C794-6879-CA38-93CE-0455EFF3972E}"/>
              </a:ext>
            </a:extLst>
          </p:cNvPr>
          <p:cNvSpPr txBox="1"/>
          <p:nvPr/>
        </p:nvSpPr>
        <p:spPr>
          <a:xfrm>
            <a:off x="256005" y="1500414"/>
            <a:ext cx="10696699"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ea typeface="+mn-lt"/>
                <a:cs typeface="Arial"/>
              </a:rPr>
              <a:t>NHS, (2019) The NHS Long Term Plan prioritises: </a:t>
            </a:r>
            <a:br>
              <a:rPr lang="en-GB" sz="1400" dirty="0">
                <a:latin typeface="Arial"/>
                <a:ea typeface="+mn-lt"/>
                <a:cs typeface="Arial"/>
              </a:rPr>
            </a:br>
            <a:endParaRPr lang="en-GB" sz="1400">
              <a:latin typeface="Arial"/>
              <a:ea typeface="+mn-lt"/>
              <a:cs typeface="Arial"/>
            </a:endParaRPr>
          </a:p>
          <a:p>
            <a:pPr marL="285750" indent="-285750">
              <a:buFont typeface="Arial"/>
              <a:buChar char="•"/>
            </a:pPr>
            <a:r>
              <a:rPr lang="en-GB" sz="1400">
                <a:latin typeface="Arial"/>
                <a:ea typeface="+mn-lt"/>
                <a:cs typeface="Arial"/>
              </a:rPr>
              <a:t>Prevention </a:t>
            </a:r>
            <a:endParaRPr lang="en-GB" sz="1400" dirty="0">
              <a:latin typeface="Arial"/>
              <a:cs typeface="Arial"/>
            </a:endParaRPr>
          </a:p>
          <a:p>
            <a:pPr marL="285750" indent="-285750">
              <a:buFont typeface="Arial"/>
              <a:buChar char="•"/>
            </a:pPr>
            <a:r>
              <a:rPr lang="en-GB" sz="1400">
                <a:latin typeface="Arial"/>
                <a:ea typeface="+mn-lt"/>
                <a:cs typeface="Arial"/>
              </a:rPr>
              <a:t>Early intervention </a:t>
            </a:r>
            <a:endParaRPr lang="en-GB" sz="1400" dirty="0">
              <a:latin typeface="Arial"/>
              <a:cs typeface="Arial"/>
            </a:endParaRPr>
          </a:p>
          <a:p>
            <a:pPr marL="285750" indent="-285750">
              <a:buFont typeface="Arial"/>
              <a:buChar char="•"/>
            </a:pPr>
            <a:r>
              <a:rPr lang="en-GB" sz="1400">
                <a:latin typeface="Arial"/>
                <a:ea typeface="+mn-lt"/>
                <a:cs typeface="Arial"/>
              </a:rPr>
              <a:t>Tackling inequalities </a:t>
            </a:r>
            <a:endParaRPr lang="en-GB" sz="1400" dirty="0">
              <a:latin typeface="Arial"/>
              <a:cs typeface="Arial"/>
            </a:endParaRPr>
          </a:p>
          <a:p>
            <a:pPr marL="285750" indent="-285750">
              <a:buFont typeface="Arial"/>
              <a:buChar char="•"/>
            </a:pPr>
            <a:r>
              <a:rPr lang="en-GB" sz="1400">
                <a:latin typeface="Arial"/>
                <a:ea typeface="+mn-lt"/>
                <a:cs typeface="Arial"/>
              </a:rPr>
              <a:t>Integrated care systems </a:t>
            </a:r>
            <a:endParaRPr lang="en-GB" sz="1400" dirty="0">
              <a:latin typeface="Arial"/>
              <a:cs typeface="Arial"/>
            </a:endParaRPr>
          </a:p>
          <a:p>
            <a:pPr marL="285750" indent="-285750">
              <a:buFont typeface="Arial"/>
              <a:buChar char="•"/>
            </a:pPr>
            <a:r>
              <a:rPr lang="en-GB" sz="1400">
                <a:latin typeface="Arial"/>
                <a:ea typeface="+mn-lt"/>
                <a:cs typeface="Arial"/>
              </a:rPr>
              <a:t>Digital transformation </a:t>
            </a:r>
            <a:endParaRPr lang="en-GB" sz="1400" dirty="0">
              <a:latin typeface="Arial"/>
              <a:cs typeface="Arial"/>
            </a:endParaRPr>
          </a:p>
          <a:p>
            <a:pPr marL="285750" indent="-285750">
              <a:buFont typeface="Arial"/>
              <a:buChar char="•"/>
            </a:pPr>
            <a:r>
              <a:rPr lang="en-GB" sz="1400">
                <a:latin typeface="Arial"/>
                <a:ea typeface="+mn-lt"/>
                <a:cs typeface="Arial"/>
              </a:rPr>
              <a:t>Community-based care </a:t>
            </a:r>
            <a:endParaRPr lang="en-GB" sz="1400" dirty="0">
              <a:latin typeface="Arial"/>
              <a:cs typeface="Arial"/>
            </a:endParaRPr>
          </a:p>
          <a:p>
            <a:endParaRPr lang="en-GB" sz="1400" dirty="0">
              <a:latin typeface="Arial"/>
              <a:ea typeface="+mn-lt"/>
              <a:cs typeface="Arial"/>
            </a:endParaRPr>
          </a:p>
          <a:p>
            <a:r>
              <a:rPr lang="en-GB" sz="1400">
                <a:latin typeface="Arial"/>
                <a:ea typeface="+mn-lt"/>
                <a:cs typeface="Arial"/>
              </a:rPr>
              <a:t>Both SDG 3 and broader sustainability goals are supported by these priorities.</a:t>
            </a:r>
          </a:p>
          <a:p>
            <a:endParaRPr lang="en-GB" sz="1400" dirty="0">
              <a:latin typeface="Arial"/>
              <a:cs typeface="Arial"/>
            </a:endParaRPr>
          </a:p>
          <a:p>
            <a:endParaRPr lang="en-GB" sz="1400" dirty="0">
              <a:latin typeface="Arial"/>
              <a:cs typeface="Arial"/>
            </a:endParaRPr>
          </a:p>
          <a:p>
            <a:r>
              <a:rPr lang="en-GB" sz="1400" dirty="0">
                <a:latin typeface="Arial"/>
                <a:ea typeface="+mn-lt"/>
                <a:cs typeface="Arial"/>
              </a:rPr>
              <a:t>The Health and Care Act (2022) introduced Integrated Care Systems (ICSs) to improve collaboration between health and social care </a:t>
            </a:r>
            <a:r>
              <a:rPr lang="en-GB" sz="1400">
                <a:latin typeface="Arial"/>
                <a:ea typeface="+mn-lt"/>
                <a:cs typeface="Arial"/>
              </a:rPr>
              <a:t>organisations.</a:t>
            </a:r>
            <a:endParaRPr lang="en-GB" sz="1400">
              <a:latin typeface="Arial"/>
              <a:cs typeface="Arial"/>
            </a:endParaRPr>
          </a:p>
          <a:p>
            <a:pPr marL="285750" indent="-285750">
              <a:buFont typeface="Arial"/>
              <a:buChar char="•"/>
            </a:pPr>
            <a:endParaRPr lang="en-GB" sz="1400" dirty="0">
              <a:latin typeface="Arial"/>
              <a:ea typeface="+mn-lt"/>
              <a:cs typeface="Arial"/>
            </a:endParaRPr>
          </a:p>
          <a:p>
            <a:pPr marL="285750" indent="-285750">
              <a:buFont typeface="Arial"/>
              <a:buChar char="•"/>
            </a:pPr>
            <a:r>
              <a:rPr lang="en-GB" sz="1400">
                <a:latin typeface="Arial"/>
                <a:ea typeface="+mn-lt"/>
                <a:cs typeface="Arial"/>
              </a:rPr>
              <a:t>NHS organisations </a:t>
            </a:r>
            <a:endParaRPr lang="en-GB" sz="1400">
              <a:latin typeface="Arial"/>
              <a:cs typeface="Arial"/>
            </a:endParaRPr>
          </a:p>
          <a:p>
            <a:pPr marL="285750" indent="-285750">
              <a:buFont typeface="Arial"/>
              <a:buChar char="•"/>
            </a:pPr>
            <a:r>
              <a:rPr lang="en-GB" sz="1400">
                <a:latin typeface="Arial"/>
                <a:ea typeface="+mn-lt"/>
                <a:cs typeface="Arial"/>
              </a:rPr>
              <a:t>Local authorities </a:t>
            </a:r>
            <a:endParaRPr lang="en-GB" sz="1400" dirty="0">
              <a:latin typeface="Arial"/>
              <a:cs typeface="Arial"/>
            </a:endParaRPr>
          </a:p>
          <a:p>
            <a:pPr marL="285750" indent="-285750">
              <a:buFont typeface="Arial"/>
              <a:buChar char="•"/>
            </a:pPr>
            <a:r>
              <a:rPr lang="en-GB" sz="1400">
                <a:latin typeface="Arial"/>
                <a:ea typeface="+mn-lt"/>
                <a:cs typeface="Arial"/>
              </a:rPr>
              <a:t>Social care providers </a:t>
            </a:r>
            <a:endParaRPr lang="en-GB" sz="1400" dirty="0">
              <a:latin typeface="Arial"/>
              <a:cs typeface="Arial"/>
            </a:endParaRPr>
          </a:p>
          <a:p>
            <a:pPr marL="285750" indent="-285750">
              <a:buFont typeface="Arial"/>
              <a:buChar char="•"/>
            </a:pPr>
            <a:r>
              <a:rPr lang="en-GB" sz="1400">
                <a:latin typeface="Arial"/>
                <a:ea typeface="+mn-lt"/>
                <a:cs typeface="Arial"/>
              </a:rPr>
              <a:t>Voluntary sector organisations </a:t>
            </a:r>
            <a:endParaRPr lang="en-GB" sz="1400" dirty="0">
              <a:latin typeface="Arial"/>
              <a:cs typeface="Arial"/>
            </a:endParaRPr>
          </a:p>
          <a:p>
            <a:pPr marL="285750" indent="-285750">
              <a:buFont typeface="Arial"/>
              <a:buChar char="•"/>
            </a:pPr>
            <a:endParaRPr lang="en-GB" sz="1400" dirty="0">
              <a:latin typeface="Arial"/>
              <a:ea typeface="+mn-lt"/>
              <a:cs typeface="Arial"/>
            </a:endParaRPr>
          </a:p>
          <a:p>
            <a:r>
              <a:rPr lang="en-GB" sz="1400">
                <a:latin typeface="Arial"/>
                <a:ea typeface="+mn-lt"/>
                <a:cs typeface="Arial"/>
              </a:rPr>
              <a:t>The objective is to contribute to the enhancement of health of the population, and the reduction of inequalities.</a:t>
            </a:r>
          </a:p>
          <a:p>
            <a:endParaRPr lang="en-GB" dirty="0"/>
          </a:p>
          <a:p>
            <a:endParaRPr lang="en-GB" dirty="0"/>
          </a:p>
        </p:txBody>
      </p:sp>
    </p:spTree>
    <p:extLst>
      <p:ext uri="{BB962C8B-B14F-4D97-AF65-F5344CB8AC3E}">
        <p14:creationId xmlns:p14="http://schemas.microsoft.com/office/powerpoint/2010/main" val="1261203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90E16EF-6914-CF8C-769B-264B3BB1AD37}"/>
              </a:ext>
            </a:extLst>
          </p:cNvPr>
          <p:cNvSpPr/>
          <p:nvPr/>
        </p:nvSpPr>
        <p:spPr>
          <a:xfrm>
            <a:off x="3667" y="0"/>
            <a:ext cx="12227199" cy="1251281"/>
          </a:xfrm>
          <a:prstGeom prst="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65A4D84-ECED-E641-D042-308EF9F2C56C}"/>
              </a:ext>
            </a:extLst>
          </p:cNvPr>
          <p:cNvSpPr>
            <a:spLocks noGrp="1"/>
          </p:cNvSpPr>
          <p:nvPr>
            <p:ph type="title"/>
          </p:nvPr>
        </p:nvSpPr>
        <p:spPr>
          <a:xfrm>
            <a:off x="389351" y="135481"/>
            <a:ext cx="10536476" cy="1116796"/>
          </a:xfrm>
        </p:spPr>
        <p:txBody>
          <a:bodyPr/>
          <a:lstStyle/>
          <a:p>
            <a:pPr marL="228600" indent="-228600">
              <a:spcBef>
                <a:spcPts val="1000"/>
              </a:spcBef>
            </a:pPr>
            <a:r>
              <a:rPr lang="en-GB" sz="2800" b="1" u="sng">
                <a:latin typeface="Arial"/>
                <a:ea typeface="+mj-lt"/>
                <a:cs typeface="Arial"/>
              </a:rPr>
              <a:t>Health and Care Act 2022</a:t>
            </a:r>
            <a:endParaRPr lang="en-GB" b="1" u="sng">
              <a:latin typeface="Arial"/>
              <a:cs typeface="Arial"/>
            </a:endParaRPr>
          </a:p>
        </p:txBody>
      </p:sp>
      <p:sp>
        <p:nvSpPr>
          <p:cNvPr id="3" name="Content Placeholder 2">
            <a:extLst>
              <a:ext uri="{FF2B5EF4-FFF2-40B4-BE49-F238E27FC236}">
                <a16:creationId xmlns:a16="http://schemas.microsoft.com/office/drawing/2014/main" id="{03DBA63E-1F5E-7897-B833-1186C5BB4E3B}"/>
              </a:ext>
            </a:extLst>
          </p:cNvPr>
          <p:cNvSpPr>
            <a:spLocks noGrp="1"/>
          </p:cNvSpPr>
          <p:nvPr>
            <p:ph idx="1"/>
          </p:nvPr>
        </p:nvSpPr>
        <p:spPr/>
        <p:txBody>
          <a:bodyPr vert="horz" lIns="91440" tIns="45720" rIns="91440" bIns="45720" rtlCol="0" anchor="t">
            <a:normAutofit/>
          </a:bodyPr>
          <a:lstStyle/>
          <a:p>
            <a:endParaRPr lang="en-GB" dirty="0">
              <a:latin typeface="Arial"/>
              <a:cs typeface="Arial"/>
            </a:endParaRPr>
          </a:p>
          <a:p>
            <a:endParaRPr lang="en-GB"/>
          </a:p>
        </p:txBody>
      </p:sp>
      <p:sp>
        <p:nvSpPr>
          <p:cNvPr id="4" name="TextBox 3">
            <a:extLst>
              <a:ext uri="{FF2B5EF4-FFF2-40B4-BE49-F238E27FC236}">
                <a16:creationId xmlns:a16="http://schemas.microsoft.com/office/drawing/2014/main" id="{E039B5A8-FC06-0A71-7DEF-02B4C3049729}"/>
              </a:ext>
            </a:extLst>
          </p:cNvPr>
          <p:cNvSpPr txBox="1"/>
          <p:nvPr/>
        </p:nvSpPr>
        <p:spPr>
          <a:xfrm>
            <a:off x="388390" y="1431209"/>
            <a:ext cx="10416681"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ea typeface="+mn-lt"/>
                <a:cs typeface="Arial"/>
              </a:rPr>
              <a:t>The Bill introduced Integrated Care Systems (ICSs) to promote integration between:</a:t>
            </a:r>
            <a:br>
              <a:rPr lang="en-GB" sz="1400" dirty="0">
                <a:latin typeface="Arial"/>
                <a:ea typeface="+mn-lt"/>
                <a:cs typeface="Arial"/>
              </a:rPr>
            </a:br>
            <a:endParaRPr lang="en-GB" sz="1400">
              <a:latin typeface="Arial"/>
              <a:ea typeface="+mn-lt"/>
              <a:cs typeface="Arial"/>
            </a:endParaRPr>
          </a:p>
          <a:p>
            <a:endParaRPr lang="en-GB" sz="1400" dirty="0">
              <a:latin typeface="Arial"/>
              <a:cs typeface="Arial"/>
            </a:endParaRPr>
          </a:p>
          <a:p>
            <a:pPr marL="285750" indent="-285750">
              <a:buFont typeface="Arial"/>
              <a:buChar char="•"/>
            </a:pPr>
            <a:r>
              <a:rPr lang="en-GB" sz="1400">
                <a:latin typeface="Arial"/>
                <a:cs typeface="Arial"/>
              </a:rPr>
              <a:t>NHS organisations </a:t>
            </a:r>
            <a:endParaRPr lang="en-GB" sz="1400" dirty="0">
              <a:latin typeface="Arial"/>
              <a:cs typeface="Arial"/>
            </a:endParaRPr>
          </a:p>
          <a:p>
            <a:pPr marL="285750" indent="-285750">
              <a:buFont typeface="Arial"/>
              <a:buChar char="•"/>
            </a:pPr>
            <a:r>
              <a:rPr lang="en-GB" sz="1400">
                <a:latin typeface="Arial"/>
                <a:cs typeface="Arial"/>
              </a:rPr>
              <a:t>Local authorities </a:t>
            </a:r>
            <a:endParaRPr lang="en-GB" sz="1400" dirty="0">
              <a:latin typeface="Arial"/>
              <a:cs typeface="Arial"/>
            </a:endParaRPr>
          </a:p>
          <a:p>
            <a:pPr marL="285750" indent="-285750">
              <a:buFont typeface="Arial"/>
              <a:buChar char="•"/>
            </a:pPr>
            <a:r>
              <a:rPr lang="en-GB" sz="1400">
                <a:latin typeface="Arial"/>
                <a:cs typeface="Arial"/>
              </a:rPr>
              <a:t>Social care providers </a:t>
            </a:r>
            <a:endParaRPr lang="en-GB" sz="1400" dirty="0">
              <a:latin typeface="Arial"/>
              <a:cs typeface="Arial"/>
            </a:endParaRPr>
          </a:p>
          <a:p>
            <a:pPr marL="285750" indent="-285750">
              <a:buFont typeface="Arial"/>
              <a:buChar char="•"/>
            </a:pPr>
            <a:r>
              <a:rPr lang="en-GB" sz="1400">
                <a:latin typeface="Arial"/>
                <a:cs typeface="Arial"/>
              </a:rPr>
              <a:t>Voluntary sector organisations </a:t>
            </a:r>
            <a:endParaRPr lang="en-GB" sz="1400" dirty="0">
              <a:latin typeface="Arial"/>
              <a:cs typeface="Arial"/>
            </a:endParaRPr>
          </a:p>
          <a:p>
            <a:r>
              <a:rPr lang="en-GB" sz="1400">
                <a:latin typeface="Arial"/>
                <a:ea typeface="+mn-lt"/>
                <a:cs typeface="Arial"/>
              </a:rPr>
              <a:t>The goal is to achieve better health for all and fewer disparities.</a:t>
            </a:r>
          </a:p>
          <a:p>
            <a:endParaRPr lang="en-GB" sz="1400" dirty="0">
              <a:latin typeface="Arial"/>
              <a:cs typeface="Arial"/>
            </a:endParaRPr>
          </a:p>
          <a:p>
            <a:r>
              <a:rPr lang="en-GB" sz="1400">
                <a:latin typeface="Arial"/>
                <a:cs typeface="Arial"/>
              </a:rPr>
              <a:t>Public Health Legislation</a:t>
            </a:r>
            <a:endParaRPr lang="en-GB" sz="1400" dirty="0">
              <a:latin typeface="Arial"/>
              <a:cs typeface="Arial"/>
            </a:endParaRPr>
          </a:p>
          <a:p>
            <a:r>
              <a:rPr lang="en-GB" sz="1400">
                <a:latin typeface="Arial"/>
                <a:cs typeface="Arial"/>
              </a:rPr>
              <a:t>Examples include:</a:t>
            </a:r>
            <a:endParaRPr lang="en-GB" sz="1400" dirty="0">
              <a:latin typeface="Arial"/>
              <a:cs typeface="Arial"/>
            </a:endParaRPr>
          </a:p>
          <a:p>
            <a:endParaRPr lang="en-GB" sz="1400" dirty="0">
              <a:latin typeface="Arial"/>
              <a:cs typeface="Arial"/>
            </a:endParaRPr>
          </a:p>
          <a:p>
            <a:pPr marL="285750" indent="-285750">
              <a:buFont typeface="Arial"/>
              <a:buChar char="•"/>
            </a:pPr>
            <a:r>
              <a:rPr lang="en-GB" sz="1400">
                <a:latin typeface="Arial"/>
                <a:cs typeface="Arial"/>
              </a:rPr>
              <a:t>(Equality Act, 2010) </a:t>
            </a:r>
            <a:endParaRPr lang="en-GB" sz="1400" dirty="0">
              <a:latin typeface="Arial"/>
              <a:cs typeface="Arial"/>
            </a:endParaRPr>
          </a:p>
          <a:p>
            <a:pPr marL="285750" indent="-285750">
              <a:buFont typeface="Arial"/>
              <a:buChar char="•"/>
            </a:pPr>
            <a:r>
              <a:rPr lang="en-GB" sz="1400">
                <a:latin typeface="Arial"/>
                <a:cs typeface="Arial"/>
              </a:rPr>
              <a:t>(Care Act, 2014)</a:t>
            </a:r>
            <a:endParaRPr lang="en-GB" sz="1400" dirty="0">
              <a:latin typeface="Arial"/>
              <a:cs typeface="Arial"/>
            </a:endParaRPr>
          </a:p>
          <a:p>
            <a:pPr marL="285750" indent="-285750">
              <a:buFont typeface="Arial"/>
              <a:buChar char="•"/>
            </a:pPr>
            <a:r>
              <a:rPr lang="en-GB" sz="1400">
                <a:latin typeface="Arial"/>
                <a:cs typeface="Arial"/>
              </a:rPr>
              <a:t>(Health and Social Care Act, 2012) </a:t>
            </a:r>
            <a:endParaRPr lang="en-GB" sz="1400" dirty="0">
              <a:latin typeface="Arial"/>
              <a:cs typeface="Arial"/>
            </a:endParaRPr>
          </a:p>
          <a:p>
            <a:pPr marL="285750" indent="-285750">
              <a:buFont typeface="Arial"/>
              <a:buChar char="•"/>
            </a:pPr>
            <a:r>
              <a:rPr lang="en-GB" sz="1400">
                <a:latin typeface="Arial"/>
                <a:cs typeface="Arial"/>
              </a:rPr>
              <a:t>Public Health Outcomes Framework (Department of Health and Social Care, 2025)</a:t>
            </a:r>
            <a:endParaRPr lang="en-GB" sz="1400" dirty="0">
              <a:latin typeface="Arial"/>
              <a:cs typeface="Arial"/>
            </a:endParaRPr>
          </a:p>
          <a:p>
            <a:endParaRPr lang="en-GB" sz="1400" dirty="0">
              <a:latin typeface="Arial"/>
              <a:cs typeface="Arial"/>
            </a:endParaRPr>
          </a:p>
          <a:p>
            <a:r>
              <a:rPr lang="en-GB" sz="1400">
                <a:latin typeface="Arial"/>
                <a:ea typeface="+mn-lt"/>
                <a:cs typeface="Arial"/>
              </a:rPr>
              <a:t>These policies influence the delivery of services through the emphasis on prevention, inclusion and equitable access.</a:t>
            </a:r>
          </a:p>
          <a:p>
            <a:pPr algn="l"/>
            <a:endParaRPr lang="en-GB" dirty="0"/>
          </a:p>
        </p:txBody>
      </p:sp>
    </p:spTree>
    <p:extLst>
      <p:ext uri="{BB962C8B-B14F-4D97-AF65-F5344CB8AC3E}">
        <p14:creationId xmlns:p14="http://schemas.microsoft.com/office/powerpoint/2010/main" val="1865977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D83433F-13BB-7FAB-FCF3-B6C0AC5D6576}"/>
              </a:ext>
            </a:extLst>
          </p:cNvPr>
          <p:cNvSpPr/>
          <p:nvPr/>
        </p:nvSpPr>
        <p:spPr>
          <a:xfrm>
            <a:off x="3667" y="0"/>
            <a:ext cx="12227199" cy="1251281"/>
          </a:xfrm>
          <a:prstGeom prst="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6FE9959-523E-BE3C-E08D-59561270E3AD}"/>
              </a:ext>
            </a:extLst>
          </p:cNvPr>
          <p:cNvSpPr>
            <a:spLocks noGrp="1"/>
          </p:cNvSpPr>
          <p:nvPr>
            <p:ph type="title"/>
          </p:nvPr>
        </p:nvSpPr>
        <p:spPr>
          <a:xfrm>
            <a:off x="305844" y="198111"/>
            <a:ext cx="10515600" cy="866276"/>
          </a:xfrm>
        </p:spPr>
        <p:txBody>
          <a:bodyPr>
            <a:normAutofit/>
          </a:bodyPr>
          <a:lstStyle/>
          <a:p>
            <a:r>
              <a:rPr lang="en-GB" sz="2800" b="1" u="sng">
                <a:latin typeface="Arial"/>
                <a:ea typeface="+mj-lt"/>
                <a:cs typeface="Arial"/>
              </a:rPr>
              <a:t>Case Study: Making Every Contact Count (MECC)</a:t>
            </a:r>
            <a:endParaRPr lang="en-US" b="1">
              <a:latin typeface="Arial"/>
              <a:cs typeface="Arial"/>
            </a:endParaRPr>
          </a:p>
        </p:txBody>
      </p:sp>
      <p:sp>
        <p:nvSpPr>
          <p:cNvPr id="3" name="Content Placeholder 2">
            <a:extLst>
              <a:ext uri="{FF2B5EF4-FFF2-40B4-BE49-F238E27FC236}">
                <a16:creationId xmlns:a16="http://schemas.microsoft.com/office/drawing/2014/main" id="{649C78CD-D1F6-9E08-D0EB-943F0616742D}"/>
              </a:ext>
            </a:extLst>
          </p:cNvPr>
          <p:cNvSpPr>
            <a:spLocks noGrp="1"/>
          </p:cNvSpPr>
          <p:nvPr>
            <p:ph idx="1"/>
          </p:nvPr>
        </p:nvSpPr>
        <p:spPr/>
        <p:txBody>
          <a:bodyPr vert="horz" lIns="91440" tIns="45720" rIns="91440" bIns="45720" rtlCol="0" anchor="t">
            <a:normAutofit/>
          </a:bodyPr>
          <a:lstStyle/>
          <a:p>
            <a:endParaRPr lang="en-GB" dirty="0">
              <a:latin typeface="Arial"/>
              <a:cs typeface="Arial"/>
            </a:endParaRPr>
          </a:p>
          <a:p>
            <a:endParaRPr lang="en-GB">
              <a:latin typeface="Arial"/>
              <a:cs typeface="Arial"/>
            </a:endParaRPr>
          </a:p>
        </p:txBody>
      </p:sp>
      <p:sp>
        <p:nvSpPr>
          <p:cNvPr id="5" name="TextBox 4">
            <a:extLst>
              <a:ext uri="{FF2B5EF4-FFF2-40B4-BE49-F238E27FC236}">
                <a16:creationId xmlns:a16="http://schemas.microsoft.com/office/drawing/2014/main" id="{53CE6AD1-7D51-0F0D-7C7A-71B68F90930D}"/>
              </a:ext>
            </a:extLst>
          </p:cNvPr>
          <p:cNvSpPr txBox="1"/>
          <p:nvPr/>
        </p:nvSpPr>
        <p:spPr>
          <a:xfrm>
            <a:off x="427973" y="1821494"/>
            <a:ext cx="7745260"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rial"/>
                <a:ea typeface="+mn-lt"/>
                <a:cs typeface="Arial"/>
              </a:rPr>
              <a:t>Making Every Contact Count (MECC) is a national health improvement strategy which asks health professionals to take opportunities in every contact with patients to encourage healthier </a:t>
            </a:r>
            <a:r>
              <a:rPr lang="en-US" sz="1400" dirty="0" err="1">
                <a:latin typeface="Arial"/>
                <a:ea typeface="+mn-lt"/>
                <a:cs typeface="Arial"/>
              </a:rPr>
              <a:t>behaviours</a:t>
            </a:r>
            <a:r>
              <a:rPr lang="en-US" sz="1400" dirty="0">
                <a:latin typeface="Arial"/>
                <a:ea typeface="+mn-lt"/>
                <a:cs typeface="Arial"/>
              </a:rPr>
              <a:t>. (Public Health England and Health Education England, 2020). </a:t>
            </a:r>
            <a:endParaRPr lang="en-US" sz="1400" dirty="0">
              <a:latin typeface="Arial"/>
              <a:cs typeface="Arial"/>
            </a:endParaRPr>
          </a:p>
          <a:p>
            <a:endParaRPr lang="en-US" sz="1400" dirty="0">
              <a:latin typeface="Arial"/>
              <a:cs typeface="Arial"/>
            </a:endParaRPr>
          </a:p>
          <a:p>
            <a:r>
              <a:rPr lang="en-US" sz="1400">
                <a:latin typeface="Arial"/>
                <a:cs typeface="Arial"/>
              </a:rPr>
              <a:t>Topics </a:t>
            </a:r>
            <a:r>
              <a:rPr lang="en-US" sz="1400" dirty="0">
                <a:latin typeface="Arial"/>
                <a:cs typeface="Arial"/>
              </a:rPr>
              <a:t>commonly include:</a:t>
            </a:r>
          </a:p>
          <a:p>
            <a:endParaRPr lang="en-US" sz="1400" dirty="0">
              <a:latin typeface="Arial"/>
              <a:cs typeface="Arial"/>
            </a:endParaRPr>
          </a:p>
          <a:p>
            <a:pPr>
              <a:buFont typeface=""/>
              <a:buChar char="•"/>
            </a:pPr>
            <a:r>
              <a:rPr lang="en-US" sz="1400">
                <a:latin typeface="Arial"/>
                <a:cs typeface="Arial"/>
              </a:rPr>
              <a:t>Smoking cessation </a:t>
            </a:r>
            <a:endParaRPr lang="en-US" sz="1400" dirty="0">
              <a:latin typeface="Arial"/>
              <a:cs typeface="Arial"/>
            </a:endParaRPr>
          </a:p>
          <a:p>
            <a:pPr>
              <a:buFont typeface=""/>
              <a:buChar char="•"/>
            </a:pPr>
            <a:r>
              <a:rPr lang="en-US" sz="1400">
                <a:latin typeface="Arial"/>
                <a:cs typeface="Arial"/>
              </a:rPr>
              <a:t>Healthy eating </a:t>
            </a:r>
            <a:endParaRPr lang="en-US" sz="1400" dirty="0">
              <a:latin typeface="Arial"/>
              <a:cs typeface="Arial"/>
            </a:endParaRPr>
          </a:p>
          <a:p>
            <a:pPr>
              <a:buFont typeface=""/>
              <a:buChar char="•"/>
            </a:pPr>
            <a:r>
              <a:rPr lang="en-US" sz="1400">
                <a:latin typeface="Arial"/>
                <a:cs typeface="Arial"/>
              </a:rPr>
              <a:t>Physical activity </a:t>
            </a:r>
            <a:endParaRPr lang="en-US" sz="1400" dirty="0">
              <a:latin typeface="Arial"/>
              <a:cs typeface="Arial"/>
            </a:endParaRPr>
          </a:p>
          <a:p>
            <a:pPr>
              <a:buFont typeface=""/>
              <a:buChar char="•"/>
            </a:pPr>
            <a:r>
              <a:rPr lang="en-US" sz="1400">
                <a:latin typeface="Arial"/>
                <a:cs typeface="Arial"/>
              </a:rPr>
              <a:t>Alcohol reduction </a:t>
            </a:r>
            <a:endParaRPr lang="en-US" sz="1400" dirty="0">
              <a:latin typeface="Arial"/>
              <a:cs typeface="Arial"/>
            </a:endParaRPr>
          </a:p>
          <a:p>
            <a:pPr>
              <a:buFont typeface=""/>
              <a:buChar char="•"/>
            </a:pPr>
            <a:r>
              <a:rPr lang="en-US" sz="1400">
                <a:latin typeface="Arial"/>
                <a:cs typeface="Arial"/>
              </a:rPr>
              <a:t>Mental wellbeing </a:t>
            </a:r>
            <a:endParaRPr lang="en-US" sz="1400" dirty="0">
              <a:latin typeface="Arial"/>
              <a:cs typeface="Arial"/>
            </a:endParaRPr>
          </a:p>
          <a:p>
            <a:endParaRPr lang="en-US" sz="1400" dirty="0">
              <a:latin typeface="Arial"/>
              <a:cs typeface="Arial"/>
            </a:endParaRPr>
          </a:p>
          <a:p>
            <a:r>
              <a:rPr lang="en-US" sz="1400" dirty="0">
                <a:latin typeface="Arial"/>
                <a:ea typeface="+mn-lt"/>
                <a:cs typeface="Arial"/>
              </a:rPr>
              <a:t>MECC's goals are to promote preventative </a:t>
            </a:r>
            <a:r>
              <a:rPr lang="en-US" sz="1400">
                <a:latin typeface="Arial"/>
                <a:ea typeface="+mn-lt"/>
                <a:cs typeface="Arial"/>
              </a:rPr>
              <a:t>healthcare and are closely </a:t>
            </a:r>
            <a:r>
              <a:rPr lang="en-US" sz="1400" dirty="0">
                <a:latin typeface="Arial"/>
                <a:ea typeface="+mn-lt"/>
                <a:cs typeface="Arial"/>
              </a:rPr>
              <a:t>connected to SDG3.</a:t>
            </a:r>
          </a:p>
          <a:p>
            <a:pPr algn="ctr"/>
            <a:endParaRPr lang="en-GB"/>
          </a:p>
        </p:txBody>
      </p:sp>
    </p:spTree>
    <p:extLst>
      <p:ext uri="{BB962C8B-B14F-4D97-AF65-F5344CB8AC3E}">
        <p14:creationId xmlns:p14="http://schemas.microsoft.com/office/powerpoint/2010/main" val="15710056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8AD862E-6941-0E5F-0FE7-16222D8E15B2}"/>
              </a:ext>
            </a:extLst>
          </p:cNvPr>
          <p:cNvSpPr/>
          <p:nvPr/>
        </p:nvSpPr>
        <p:spPr>
          <a:xfrm>
            <a:off x="3667" y="0"/>
            <a:ext cx="12227199" cy="1251281"/>
          </a:xfrm>
          <a:prstGeom prst="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D254A85-C31C-4714-9CBF-C831D645FB45}"/>
              </a:ext>
            </a:extLst>
          </p:cNvPr>
          <p:cNvSpPr>
            <a:spLocks noGrp="1"/>
          </p:cNvSpPr>
          <p:nvPr>
            <p:ph type="title"/>
          </p:nvPr>
        </p:nvSpPr>
        <p:spPr>
          <a:xfrm>
            <a:off x="316282" y="-217"/>
            <a:ext cx="10515600" cy="1325563"/>
          </a:xfrm>
        </p:spPr>
        <p:txBody>
          <a:bodyPr>
            <a:normAutofit/>
          </a:bodyPr>
          <a:lstStyle/>
          <a:p>
            <a:r>
              <a:rPr lang="en-GB" sz="2800" b="1" u="sng">
                <a:latin typeface="Arial"/>
                <a:ea typeface="+mj-lt"/>
                <a:cs typeface="Arial"/>
              </a:rPr>
              <a:t>Theoretical Perspectives</a:t>
            </a:r>
            <a:endParaRPr lang="en-US" sz="2800" b="1">
              <a:latin typeface="Arial"/>
              <a:cs typeface="Arial"/>
            </a:endParaRPr>
          </a:p>
        </p:txBody>
      </p:sp>
      <p:sp>
        <p:nvSpPr>
          <p:cNvPr id="3" name="Content Placeholder 2">
            <a:extLst>
              <a:ext uri="{FF2B5EF4-FFF2-40B4-BE49-F238E27FC236}">
                <a16:creationId xmlns:a16="http://schemas.microsoft.com/office/drawing/2014/main" id="{9D11A0EE-B447-7B8F-00AC-1792D999A6A4}"/>
              </a:ext>
            </a:extLst>
          </p:cNvPr>
          <p:cNvSpPr>
            <a:spLocks noGrp="1"/>
          </p:cNvSpPr>
          <p:nvPr>
            <p:ph idx="1"/>
          </p:nvPr>
        </p:nvSpPr>
        <p:spPr>
          <a:xfrm>
            <a:off x="316283" y="1575105"/>
            <a:ext cx="10776558" cy="4643611"/>
          </a:xfrm>
        </p:spPr>
        <p:txBody>
          <a:bodyPr vert="horz" lIns="91440" tIns="45720" rIns="91440" bIns="45720" rtlCol="0" anchor="t">
            <a:normAutofit/>
          </a:bodyPr>
          <a:lstStyle/>
          <a:p>
            <a:pPr>
              <a:buNone/>
            </a:pPr>
            <a:endParaRPr lang="en-GB" sz="1800" dirty="0">
              <a:latin typeface="Arial"/>
              <a:cs typeface="Arial"/>
            </a:endParaRPr>
          </a:p>
          <a:p>
            <a:pPr>
              <a:buNone/>
            </a:pPr>
            <a:r>
              <a:rPr lang="en-GB" sz="1400">
                <a:latin typeface="Arial"/>
                <a:ea typeface="+mn-lt"/>
                <a:cs typeface="Arial"/>
              </a:rPr>
              <a:t>The Health Belief Model (HBM) is used in the application.</a:t>
            </a:r>
            <a:endParaRPr lang="en-US" sz="1400">
              <a:latin typeface="Arial"/>
              <a:cs typeface="Arial"/>
            </a:endParaRPr>
          </a:p>
          <a:p>
            <a:pPr>
              <a:buNone/>
            </a:pPr>
            <a:r>
              <a:rPr lang="en-GB" sz="1400">
                <a:latin typeface="Arial"/>
                <a:ea typeface="+mn-lt"/>
                <a:cs typeface="Arial"/>
              </a:rPr>
              <a:t>According</a:t>
            </a:r>
            <a:r>
              <a:rPr lang="en-GB" sz="1400" dirty="0">
                <a:latin typeface="Arial"/>
                <a:ea typeface="+mn-lt"/>
                <a:cs typeface="Arial"/>
              </a:rPr>
              <a:t> to the Health Belief Model, behaviour change is influenced by people's beliefs and attitudes about:</a:t>
            </a:r>
          </a:p>
          <a:p>
            <a:pPr>
              <a:buNone/>
            </a:pPr>
            <a:r>
              <a:rPr lang="en-GB" sz="1400">
                <a:latin typeface="Arial"/>
                <a:cs typeface="Arial"/>
              </a:rPr>
              <a:t>Perceived Susceptibility</a:t>
            </a:r>
          </a:p>
          <a:p>
            <a:pPr>
              <a:buNone/>
            </a:pPr>
            <a:r>
              <a:rPr lang="en-GB" sz="1400">
                <a:latin typeface="Arial"/>
                <a:ea typeface="+mn-lt"/>
                <a:cs typeface="Arial"/>
              </a:rPr>
              <a:t>Patients are educated of their individual risk of disease.</a:t>
            </a:r>
            <a:endParaRPr lang="en-GB" sz="1400" dirty="0">
              <a:latin typeface="Arial"/>
              <a:ea typeface="+mn-lt"/>
              <a:cs typeface="Arial"/>
            </a:endParaRPr>
          </a:p>
          <a:p>
            <a:pPr>
              <a:buNone/>
            </a:pPr>
            <a:r>
              <a:rPr lang="en-GB" sz="1400">
                <a:latin typeface="Arial"/>
                <a:ea typeface="+mn-lt"/>
                <a:cs typeface="Arial"/>
              </a:rPr>
              <a:t>Example:</a:t>
            </a:r>
            <a:endParaRPr lang="en-GB" sz="1400">
              <a:latin typeface="Arial"/>
              <a:cs typeface="Arial"/>
            </a:endParaRPr>
          </a:p>
          <a:p>
            <a:pPr>
              <a:buNone/>
            </a:pPr>
            <a:r>
              <a:rPr lang="en-GB" sz="1400">
                <a:latin typeface="Arial"/>
                <a:ea typeface="+mn-lt"/>
                <a:cs typeface="Arial"/>
              </a:rPr>
              <a:t>Patients can be informed about the fact that obesity raises the likelihood of getting Type 2 diabetes.</a:t>
            </a:r>
            <a:endParaRPr lang="en-GB" sz="1400" dirty="0">
              <a:latin typeface="Arial"/>
              <a:ea typeface="+mn-lt"/>
              <a:cs typeface="Arial"/>
            </a:endParaRPr>
          </a:p>
          <a:p>
            <a:pPr>
              <a:buNone/>
            </a:pPr>
            <a:r>
              <a:rPr lang="en-GB" sz="1400">
                <a:latin typeface="Arial"/>
                <a:cs typeface="Arial"/>
              </a:rPr>
              <a:t>Perceived Severity</a:t>
            </a:r>
          </a:p>
          <a:p>
            <a:pPr>
              <a:buNone/>
            </a:pPr>
            <a:r>
              <a:rPr lang="en-GB" sz="1400">
                <a:latin typeface="Arial"/>
                <a:ea typeface="+mn-lt"/>
                <a:cs typeface="Arial"/>
              </a:rPr>
              <a:t>Explanations by healthcare professionals about possible outcomes.</a:t>
            </a:r>
            <a:endParaRPr lang="en-GB" sz="1400" dirty="0">
              <a:latin typeface="Arial"/>
              <a:ea typeface="+mn-lt"/>
              <a:cs typeface="Arial"/>
            </a:endParaRPr>
          </a:p>
          <a:p>
            <a:pPr>
              <a:buNone/>
            </a:pPr>
            <a:r>
              <a:rPr lang="en-GB" sz="1400">
                <a:latin typeface="Arial"/>
                <a:ea typeface="+mn-lt"/>
                <a:cs typeface="Arial"/>
              </a:rPr>
              <a:t>Example:</a:t>
            </a:r>
            <a:endParaRPr lang="en-GB" sz="1400">
              <a:latin typeface="Arial"/>
              <a:cs typeface="Arial"/>
            </a:endParaRPr>
          </a:p>
          <a:p>
            <a:pPr>
              <a:buNone/>
            </a:pPr>
            <a:r>
              <a:rPr lang="en-GB" sz="1400">
                <a:latin typeface="Arial"/>
                <a:ea typeface="+mn-lt"/>
                <a:cs typeface="Arial"/>
              </a:rPr>
              <a:t>Problems related to the heart or kidneys.</a:t>
            </a:r>
          </a:p>
          <a:p>
            <a:pPr>
              <a:buNone/>
            </a:pPr>
            <a:endParaRPr lang="en-GB" dirty="0"/>
          </a:p>
          <a:p>
            <a:pPr>
              <a:buNone/>
            </a:pPr>
            <a:endParaRPr lang="en-GB" sz="1600" dirty="0">
              <a:latin typeface="Arial"/>
              <a:cs typeface="Arial"/>
            </a:endParaRPr>
          </a:p>
          <a:p>
            <a:pPr marL="0" indent="0">
              <a:buNone/>
            </a:pPr>
            <a:endParaRPr lang="en-GB" sz="1600" b="1" dirty="0">
              <a:latin typeface="Arial"/>
              <a:cs typeface="Arial"/>
            </a:endParaRPr>
          </a:p>
        </p:txBody>
      </p:sp>
    </p:spTree>
    <p:extLst>
      <p:ext uri="{BB962C8B-B14F-4D97-AF65-F5344CB8AC3E}">
        <p14:creationId xmlns:p14="http://schemas.microsoft.com/office/powerpoint/2010/main" val="15583409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83EB682-D6BD-F6BC-31FF-78996FD0B234}"/>
              </a:ext>
            </a:extLst>
          </p:cNvPr>
          <p:cNvSpPr/>
          <p:nvPr/>
        </p:nvSpPr>
        <p:spPr>
          <a:xfrm>
            <a:off x="3667" y="0"/>
            <a:ext cx="12227199" cy="1251281"/>
          </a:xfrm>
          <a:prstGeom prst="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A0654F34-B8A0-6C59-0985-445FD9836097}"/>
              </a:ext>
            </a:extLst>
          </p:cNvPr>
          <p:cNvSpPr>
            <a:spLocks noGrp="1"/>
          </p:cNvSpPr>
          <p:nvPr>
            <p:ph idx="1"/>
          </p:nvPr>
        </p:nvSpPr>
        <p:spPr/>
        <p:txBody>
          <a:bodyPr vert="horz" lIns="91440" tIns="45720" rIns="91440" bIns="45720" rtlCol="0" anchor="t">
            <a:normAutofit/>
          </a:bodyPr>
          <a:lstStyle/>
          <a:p>
            <a:pPr marL="0" indent="0">
              <a:buNone/>
            </a:pPr>
            <a:endParaRPr lang="en-GB" sz="2400" dirty="0">
              <a:latin typeface="Arial"/>
              <a:cs typeface="Arial"/>
            </a:endParaRPr>
          </a:p>
          <a:p>
            <a:endParaRPr lang="en-GB" sz="2400">
              <a:latin typeface="Arial"/>
              <a:ea typeface="Calibri"/>
              <a:cs typeface="Arial"/>
            </a:endParaRPr>
          </a:p>
        </p:txBody>
      </p:sp>
      <p:sp>
        <p:nvSpPr>
          <p:cNvPr id="5" name="Title 4">
            <a:extLst>
              <a:ext uri="{FF2B5EF4-FFF2-40B4-BE49-F238E27FC236}">
                <a16:creationId xmlns:a16="http://schemas.microsoft.com/office/drawing/2014/main" id="{B64F0362-C082-D5F0-8656-3F9C2974700F}"/>
              </a:ext>
            </a:extLst>
          </p:cNvPr>
          <p:cNvSpPr>
            <a:spLocks noGrp="1"/>
          </p:cNvSpPr>
          <p:nvPr>
            <p:ph type="title"/>
          </p:nvPr>
        </p:nvSpPr>
        <p:spPr>
          <a:xfrm>
            <a:off x="389351" y="166796"/>
            <a:ext cx="10515600" cy="928906"/>
          </a:xfrm>
        </p:spPr>
        <p:txBody>
          <a:bodyPr>
            <a:normAutofit/>
          </a:bodyPr>
          <a:lstStyle/>
          <a:p>
            <a:r>
              <a:rPr lang="en-GB" sz="2800" b="1" u="sng">
                <a:latin typeface="Arial"/>
                <a:ea typeface="+mj-lt"/>
                <a:cs typeface="Arial"/>
              </a:rPr>
              <a:t>Successes</a:t>
            </a:r>
            <a:endParaRPr lang="en-US" b="1">
              <a:latin typeface="Arial"/>
              <a:cs typeface="Arial"/>
            </a:endParaRPr>
          </a:p>
        </p:txBody>
      </p:sp>
      <p:sp>
        <p:nvSpPr>
          <p:cNvPr id="6" name="TextBox 5">
            <a:extLst>
              <a:ext uri="{FF2B5EF4-FFF2-40B4-BE49-F238E27FC236}">
                <a16:creationId xmlns:a16="http://schemas.microsoft.com/office/drawing/2014/main" id="{0BEDFA31-A1EC-4912-3E9B-13F5AB89D049}"/>
              </a:ext>
            </a:extLst>
          </p:cNvPr>
          <p:cNvSpPr txBox="1"/>
          <p:nvPr/>
        </p:nvSpPr>
        <p:spPr>
          <a:xfrm>
            <a:off x="384580" y="1718301"/>
            <a:ext cx="10598692"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 </a:t>
            </a:r>
            <a:r>
              <a:rPr lang="en-GB" sz="1400">
                <a:latin typeface="Arial"/>
                <a:ea typeface="+mn-lt"/>
                <a:cs typeface="Arial"/>
              </a:rPr>
              <a:t>It has been suggested that MECC has:</a:t>
            </a:r>
            <a:endParaRPr lang="en-US" sz="1400">
              <a:latin typeface="Arial"/>
              <a:ea typeface="+mn-lt"/>
              <a:cs typeface="Arial"/>
            </a:endParaRPr>
          </a:p>
          <a:p>
            <a:endParaRPr lang="en-GB" sz="1400" dirty="0">
              <a:latin typeface="Arial"/>
              <a:cs typeface="Arial"/>
            </a:endParaRPr>
          </a:p>
          <a:p>
            <a:r>
              <a:rPr lang="en-GB" sz="1400">
                <a:latin typeface="Arial"/>
                <a:cs typeface="Arial"/>
              </a:rPr>
              <a:t>Quantitative Outcomes</a:t>
            </a:r>
            <a:endParaRPr lang="en-GB" sz="1400" dirty="0">
              <a:latin typeface="Arial"/>
              <a:cs typeface="Arial"/>
            </a:endParaRPr>
          </a:p>
          <a:p>
            <a:endParaRPr lang="en-GB" sz="1400" dirty="0">
              <a:latin typeface="Arial"/>
              <a:ea typeface="+mn-lt"/>
              <a:cs typeface="Arial"/>
            </a:endParaRPr>
          </a:p>
          <a:p>
            <a:pPr marL="285750" indent="-285750">
              <a:buFont typeface="Arial"/>
              <a:buChar char="•"/>
            </a:pPr>
            <a:r>
              <a:rPr lang="en-GB" sz="1400">
                <a:latin typeface="Arial"/>
                <a:ea typeface="+mn-lt"/>
                <a:cs typeface="Arial"/>
              </a:rPr>
              <a:t>Greater provision of short health promotion interventions.</a:t>
            </a:r>
            <a:endParaRPr lang="en-GB" sz="1400" dirty="0">
              <a:latin typeface="Arial"/>
              <a:ea typeface="+mn-lt"/>
              <a:cs typeface="Arial"/>
            </a:endParaRPr>
          </a:p>
          <a:p>
            <a:pPr marL="285750" indent="-285750">
              <a:buFont typeface="Arial"/>
              <a:buChar char="•"/>
            </a:pPr>
            <a:r>
              <a:rPr lang="en-GB" sz="1400">
                <a:latin typeface="Arial"/>
                <a:ea typeface="+mn-lt"/>
                <a:cs typeface="Arial"/>
              </a:rPr>
              <a:t>Enhanced staff confidence in talking about behaviour change.</a:t>
            </a:r>
            <a:endParaRPr lang="en-GB" sz="1400" dirty="0">
              <a:latin typeface="Arial"/>
              <a:ea typeface="+mn-lt"/>
              <a:cs typeface="Arial"/>
            </a:endParaRPr>
          </a:p>
          <a:p>
            <a:pPr marL="285750" indent="-285750">
              <a:buFont typeface="Arial"/>
              <a:buChar char="•"/>
            </a:pPr>
            <a:r>
              <a:rPr lang="en-GB" sz="1400">
                <a:latin typeface="Arial"/>
                <a:ea typeface="+mn-lt"/>
                <a:cs typeface="Arial"/>
              </a:rPr>
              <a:t>Increased referrals to support services and lifestyle programmes. </a:t>
            </a:r>
            <a:endParaRPr lang="en-GB" sz="1400" dirty="0">
              <a:latin typeface="Arial"/>
              <a:ea typeface="+mn-lt"/>
              <a:cs typeface="Arial"/>
            </a:endParaRPr>
          </a:p>
          <a:p>
            <a:pPr marL="285750" indent="-285750">
              <a:buFont typeface="Arial"/>
              <a:buChar char="•"/>
            </a:pPr>
            <a:endParaRPr lang="en-GB" sz="1400" dirty="0">
              <a:latin typeface="Arial"/>
              <a:cs typeface="Arial"/>
            </a:endParaRPr>
          </a:p>
          <a:p>
            <a:r>
              <a:rPr lang="en-GB" sz="1400">
                <a:latin typeface="Arial"/>
                <a:cs typeface="Arial"/>
              </a:rPr>
              <a:t>Qualitative Outcomes</a:t>
            </a:r>
            <a:endParaRPr lang="en-GB" sz="1400" dirty="0">
              <a:latin typeface="Arial"/>
              <a:cs typeface="Arial"/>
            </a:endParaRPr>
          </a:p>
          <a:p>
            <a:endParaRPr lang="en-GB" sz="1400" dirty="0">
              <a:latin typeface="Arial"/>
              <a:ea typeface="+mn-lt"/>
              <a:cs typeface="Arial"/>
            </a:endParaRPr>
          </a:p>
          <a:p>
            <a:r>
              <a:rPr lang="en-GB" sz="1400">
                <a:latin typeface="Arial"/>
                <a:ea typeface="+mn-lt"/>
                <a:cs typeface="Arial"/>
              </a:rPr>
              <a:t>Stakeholders reported</a:t>
            </a:r>
            <a:endParaRPr lang="en-GB" sz="1400" dirty="0">
              <a:latin typeface="Arial"/>
              <a:cs typeface="Arial"/>
            </a:endParaRPr>
          </a:p>
          <a:p>
            <a:pPr marL="285750" indent="-285750">
              <a:buFont typeface="Arial"/>
              <a:buChar char="•"/>
            </a:pPr>
            <a:r>
              <a:rPr lang="en-GB" sz="1400">
                <a:latin typeface="Arial"/>
                <a:ea typeface="+mn-lt"/>
                <a:cs typeface="Arial"/>
              </a:rPr>
              <a:t>Positive attitudes towards prevention.</a:t>
            </a:r>
            <a:endParaRPr lang="en-GB" sz="1400" dirty="0">
              <a:latin typeface="Arial"/>
              <a:ea typeface="+mn-lt"/>
              <a:cs typeface="Arial"/>
            </a:endParaRPr>
          </a:p>
          <a:p>
            <a:pPr marL="285750" indent="-285750">
              <a:buFont typeface="Arial"/>
              <a:buChar char="•"/>
            </a:pPr>
            <a:r>
              <a:rPr lang="en-GB" sz="1400">
                <a:latin typeface="Arial"/>
                <a:ea typeface="+mn-lt"/>
                <a:cs typeface="Arial"/>
              </a:rPr>
              <a:t>Improved organisational culture. </a:t>
            </a:r>
            <a:endParaRPr lang="en-GB" sz="1400" dirty="0">
              <a:latin typeface="Arial"/>
              <a:cs typeface="Arial"/>
            </a:endParaRPr>
          </a:p>
          <a:p>
            <a:pPr marL="285750" indent="-285750">
              <a:buFont typeface="Arial"/>
              <a:buChar char="•"/>
            </a:pPr>
            <a:r>
              <a:rPr lang="en-GB" sz="1400">
                <a:latin typeface="Arial"/>
                <a:ea typeface="+mn-lt"/>
                <a:cs typeface="Arial"/>
              </a:rPr>
              <a:t>Expansion of health promotion into mainstream practices.</a:t>
            </a:r>
            <a:endParaRPr lang="en-GB" sz="1400" dirty="0">
              <a:latin typeface="Arial"/>
              <a:ea typeface="+mn-lt"/>
              <a:cs typeface="Arial"/>
            </a:endParaRPr>
          </a:p>
          <a:p>
            <a:pPr marL="285750" indent="-285750">
              <a:buFont typeface="Arial"/>
              <a:buChar char="•"/>
            </a:pPr>
            <a:r>
              <a:rPr lang="en-GB" sz="1400">
                <a:latin typeface="Arial"/>
                <a:ea typeface="+mn-lt"/>
                <a:cs typeface="Arial"/>
              </a:rPr>
              <a:t>More employee knowledge of public health issues.</a:t>
            </a:r>
          </a:p>
          <a:p>
            <a:endParaRPr lang="en-GB" dirty="0"/>
          </a:p>
        </p:txBody>
      </p:sp>
      <p:pic>
        <p:nvPicPr>
          <p:cNvPr id="9" name="Picture 8" descr="Download Check Mark, Symbol, Tick. Royalty-Free Vector Graphic - Pixabay">
            <a:extLst>
              <a:ext uri="{FF2B5EF4-FFF2-40B4-BE49-F238E27FC236}">
                <a16:creationId xmlns:a16="http://schemas.microsoft.com/office/drawing/2014/main" id="{57CE4034-FACF-ED33-B360-D257EEEAE48A}"/>
              </a:ext>
            </a:extLst>
          </p:cNvPr>
          <p:cNvPicPr>
            <a:picLocks noChangeAspect="1"/>
          </p:cNvPicPr>
          <p:nvPr/>
        </p:nvPicPr>
        <p:blipFill>
          <a:blip r:embed="rId2"/>
          <a:stretch>
            <a:fillRect/>
          </a:stretch>
        </p:blipFill>
        <p:spPr>
          <a:xfrm>
            <a:off x="8063630" y="2682656"/>
            <a:ext cx="3726494" cy="2954056"/>
          </a:xfrm>
          <a:prstGeom prst="rect">
            <a:avLst/>
          </a:prstGeom>
        </p:spPr>
      </p:pic>
    </p:spTree>
    <p:extLst>
      <p:ext uri="{BB962C8B-B14F-4D97-AF65-F5344CB8AC3E}">
        <p14:creationId xmlns:p14="http://schemas.microsoft.com/office/powerpoint/2010/main" val="31237573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E22E72A-F4C7-567F-8ECF-3C0FBD775512}"/>
              </a:ext>
            </a:extLst>
          </p:cNvPr>
          <p:cNvSpPr/>
          <p:nvPr/>
        </p:nvSpPr>
        <p:spPr>
          <a:xfrm>
            <a:off x="3667" y="0"/>
            <a:ext cx="12227199" cy="1251281"/>
          </a:xfrm>
          <a:prstGeom prst="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C7421EE9-8A67-FD59-8AF5-1E8C99F6CE64}"/>
              </a:ext>
            </a:extLst>
          </p:cNvPr>
          <p:cNvSpPr>
            <a:spLocks noGrp="1"/>
          </p:cNvSpPr>
          <p:nvPr>
            <p:ph type="title"/>
          </p:nvPr>
        </p:nvSpPr>
        <p:spPr>
          <a:xfrm>
            <a:off x="222337" y="-217"/>
            <a:ext cx="10515600" cy="1325563"/>
          </a:xfrm>
        </p:spPr>
        <p:txBody>
          <a:bodyPr>
            <a:normAutofit/>
          </a:bodyPr>
          <a:lstStyle/>
          <a:p>
            <a:r>
              <a:rPr lang="en-GB" sz="3200" b="1" u="sng"/>
              <a:t>Analyse Secondary Data</a:t>
            </a:r>
            <a:endParaRPr lang="en-GB" sz="3200" b="1" u="sng" dirty="0"/>
          </a:p>
        </p:txBody>
      </p:sp>
      <p:sp>
        <p:nvSpPr>
          <p:cNvPr id="3" name="Content Placeholder 2">
            <a:extLst>
              <a:ext uri="{FF2B5EF4-FFF2-40B4-BE49-F238E27FC236}">
                <a16:creationId xmlns:a16="http://schemas.microsoft.com/office/drawing/2014/main" id="{FBF252A3-DE96-4A79-1CA2-C8C33E620C6C}"/>
              </a:ext>
            </a:extLst>
          </p:cNvPr>
          <p:cNvSpPr>
            <a:spLocks noGrp="1"/>
          </p:cNvSpPr>
          <p:nvPr>
            <p:ph idx="1"/>
          </p:nvPr>
        </p:nvSpPr>
        <p:spPr>
          <a:xfrm>
            <a:off x="222337" y="1710803"/>
            <a:ext cx="10515600" cy="4351338"/>
          </a:xfrm>
        </p:spPr>
        <p:txBody>
          <a:bodyPr vert="horz" lIns="91440" tIns="45720" rIns="91440" bIns="45720" rtlCol="0" anchor="t">
            <a:normAutofit/>
          </a:bodyPr>
          <a:lstStyle/>
          <a:p>
            <a:pPr marL="0" indent="0">
              <a:buNone/>
            </a:pPr>
            <a:endParaRPr lang="en-GB" sz="1400" dirty="0">
              <a:latin typeface="Arial"/>
              <a:ea typeface="+mn-lt"/>
              <a:cs typeface="Arial"/>
            </a:endParaRPr>
          </a:p>
          <a:p>
            <a:pPr marL="0" indent="0">
              <a:buNone/>
            </a:pPr>
            <a:r>
              <a:rPr lang="en-GB" sz="1400">
                <a:latin typeface="Arial"/>
                <a:ea typeface="+mn-lt"/>
                <a:cs typeface="Arial"/>
              </a:rPr>
              <a:t>Secondary data reveals persistent issues with sustainable development, well-being, and health.</a:t>
            </a:r>
            <a:endParaRPr lang="en-US" sz="1400">
              <a:latin typeface="Arial"/>
              <a:ea typeface="+mn-lt"/>
              <a:cs typeface="Arial"/>
            </a:endParaRPr>
          </a:p>
          <a:p>
            <a:pPr marL="0" indent="0">
              <a:buNone/>
            </a:pPr>
            <a:r>
              <a:rPr lang="en-GB" sz="1400" dirty="0">
                <a:latin typeface="Arial"/>
                <a:ea typeface="+mn-lt"/>
                <a:cs typeface="Arial"/>
              </a:rPr>
              <a:t>According to ONS (2023), there are still persisting health disparities in England, with males in the poorest areas living roughly 9.7 years shorter and girls in the least deprived areas 7.9 years shorter. </a:t>
            </a:r>
            <a:endParaRPr lang="en-US" sz="1400">
              <a:latin typeface="Arial"/>
              <a:ea typeface="+mn-lt"/>
              <a:cs typeface="Arial"/>
            </a:endParaRPr>
          </a:p>
          <a:p>
            <a:pPr marL="0" indent="0">
              <a:buNone/>
            </a:pPr>
            <a:r>
              <a:rPr lang="en-GB" sz="1400" dirty="0">
                <a:latin typeface="Arial"/>
                <a:ea typeface="+mn-lt"/>
                <a:cs typeface="Arial"/>
              </a:rPr>
              <a:t>According to NHS Digital (2023), 64% of adults in England are overweight or obese, highlighting the need for more effective prevention </a:t>
            </a:r>
            <a:r>
              <a:rPr lang="en-GB" sz="1400">
                <a:latin typeface="Arial"/>
                <a:ea typeface="+mn-lt"/>
                <a:cs typeface="Arial"/>
              </a:rPr>
              <a:t>measures.</a:t>
            </a:r>
            <a:endParaRPr lang="en-US" sz="1400">
              <a:latin typeface="Arial"/>
              <a:ea typeface="+mn-lt"/>
              <a:cs typeface="Arial"/>
            </a:endParaRPr>
          </a:p>
          <a:p>
            <a:pPr marL="0" indent="0">
              <a:buNone/>
            </a:pPr>
            <a:r>
              <a:rPr lang="en-GB" sz="1400">
                <a:latin typeface="Arial"/>
                <a:ea typeface="+mn-lt"/>
                <a:cs typeface="Arial"/>
              </a:rPr>
              <a:t>According to Mind (2023), 1 in 4 persons suffer from </a:t>
            </a:r>
            <a:r>
              <a:rPr lang="en-GB" sz="1400" dirty="0">
                <a:latin typeface="Arial"/>
                <a:ea typeface="+mn-lt"/>
                <a:cs typeface="Arial"/>
              </a:rPr>
              <a:t>a mental health issue annually, showing a rising need for mental health services.</a:t>
            </a:r>
            <a:endParaRPr lang="en-US" sz="1400">
              <a:latin typeface="Arial"/>
              <a:cs typeface="Arial"/>
            </a:endParaRPr>
          </a:p>
          <a:p>
            <a:pPr marL="0" indent="0">
              <a:buNone/>
            </a:pPr>
            <a:r>
              <a:rPr lang="en-GB" sz="1400" dirty="0">
                <a:latin typeface="Arial"/>
                <a:ea typeface="+mn-lt"/>
                <a:cs typeface="Arial"/>
              </a:rPr>
              <a:t>Over 2 million referrals to the NHS Diabetes Prevention Programme were recorded by (NHS England </a:t>
            </a:r>
            <a:r>
              <a:rPr lang="en-GB" sz="1400">
                <a:latin typeface="Arial"/>
                <a:ea typeface="+mn-lt"/>
                <a:cs typeface="Arial"/>
              </a:rPr>
              <a:t>2023), indicating a high level of participation in preventative measures. </a:t>
            </a:r>
            <a:endParaRPr lang="en-GB" sz="1400" dirty="0">
              <a:latin typeface="Arial"/>
              <a:ea typeface="+mn-lt"/>
              <a:cs typeface="Arial"/>
            </a:endParaRPr>
          </a:p>
          <a:p>
            <a:pPr marL="0" indent="0">
              <a:buNone/>
            </a:pPr>
            <a:r>
              <a:rPr lang="en-GB" sz="1400" dirty="0">
                <a:latin typeface="Arial"/>
                <a:ea typeface="+mn-lt"/>
                <a:cs typeface="Arial"/>
              </a:rPr>
              <a:t>The 1.7 million UK households do not have internet connection, according to Ofcom (2023), underscoring the dangers of digital exclusion. </a:t>
            </a:r>
          </a:p>
          <a:p>
            <a:pPr marL="0" indent="0">
              <a:buNone/>
            </a:pPr>
            <a:r>
              <a:rPr lang="en-GB" sz="1400">
                <a:latin typeface="Arial"/>
                <a:ea typeface="+mn-lt"/>
                <a:cs typeface="Arial"/>
              </a:rPr>
              <a:t>Furthermore, the NHS accounts for 4-5% of carbon </a:t>
            </a:r>
            <a:r>
              <a:rPr lang="en-GB" sz="1400" dirty="0">
                <a:latin typeface="Arial"/>
                <a:ea typeface="+mn-lt"/>
                <a:cs typeface="Arial"/>
              </a:rPr>
              <a:t>emissions in the UK, which emphasises the necessity of sustainable healthcare practices and ongoing funding for environmental projects.</a:t>
            </a:r>
            <a:endParaRPr lang="en-GB" sz="1400">
              <a:latin typeface="Arial"/>
              <a:cs typeface="Arial"/>
            </a:endParaRPr>
          </a:p>
        </p:txBody>
      </p:sp>
    </p:spTree>
    <p:extLst>
      <p:ext uri="{BB962C8B-B14F-4D97-AF65-F5344CB8AC3E}">
        <p14:creationId xmlns:p14="http://schemas.microsoft.com/office/powerpoint/2010/main" val="14241351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3ABA437-CA18-C60C-D8CF-F98510BBC1A6}"/>
              </a:ext>
            </a:extLst>
          </p:cNvPr>
          <p:cNvSpPr/>
          <p:nvPr/>
        </p:nvSpPr>
        <p:spPr>
          <a:xfrm>
            <a:off x="3667" y="0"/>
            <a:ext cx="12227199" cy="1251281"/>
          </a:xfrm>
          <a:prstGeom prst="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058A17C-A0C5-364D-EB19-CA42CEBBC902}"/>
              </a:ext>
            </a:extLst>
          </p:cNvPr>
          <p:cNvSpPr>
            <a:spLocks noGrp="1"/>
          </p:cNvSpPr>
          <p:nvPr>
            <p:ph type="title"/>
          </p:nvPr>
        </p:nvSpPr>
        <p:spPr>
          <a:xfrm>
            <a:off x="305844" y="-217"/>
            <a:ext cx="10515600" cy="1325563"/>
          </a:xfrm>
        </p:spPr>
        <p:txBody>
          <a:bodyPr>
            <a:normAutofit/>
          </a:bodyPr>
          <a:lstStyle/>
          <a:p>
            <a:r>
              <a:rPr lang="en-GB" sz="2800" b="1" u="sng">
                <a:latin typeface="Arial"/>
                <a:cs typeface="Arial"/>
              </a:rPr>
              <a:t>Equity and Access</a:t>
            </a:r>
            <a:endParaRPr lang="en-GB" sz="2800" b="1" u="sng" dirty="0">
              <a:latin typeface="Arial"/>
              <a:cs typeface="Arial"/>
            </a:endParaRPr>
          </a:p>
        </p:txBody>
      </p:sp>
      <p:sp>
        <p:nvSpPr>
          <p:cNvPr id="3" name="Content Placeholder 2">
            <a:extLst>
              <a:ext uri="{FF2B5EF4-FFF2-40B4-BE49-F238E27FC236}">
                <a16:creationId xmlns:a16="http://schemas.microsoft.com/office/drawing/2014/main" id="{A445B609-B9AA-33F0-8C9C-0212BE5AE0E3}"/>
              </a:ext>
            </a:extLst>
          </p:cNvPr>
          <p:cNvSpPr>
            <a:spLocks noGrp="1"/>
          </p:cNvSpPr>
          <p:nvPr>
            <p:ph idx="1"/>
          </p:nvPr>
        </p:nvSpPr>
        <p:spPr/>
        <p:txBody>
          <a:bodyPr vert="horz" lIns="91440" tIns="45720" rIns="91440" bIns="45720" rtlCol="0" anchor="t">
            <a:normAutofit/>
          </a:bodyPr>
          <a:lstStyle/>
          <a:p>
            <a:pPr marL="0" indent="0">
              <a:buNone/>
            </a:pPr>
            <a:endParaRPr lang="en-GB" sz="2400" dirty="0">
              <a:latin typeface="Arial"/>
              <a:cs typeface="Arial"/>
            </a:endParaRPr>
          </a:p>
          <a:p>
            <a:endParaRPr lang="en-GB" sz="3200">
              <a:latin typeface="Arial"/>
              <a:cs typeface="Arial"/>
            </a:endParaRPr>
          </a:p>
        </p:txBody>
      </p:sp>
      <p:sp>
        <p:nvSpPr>
          <p:cNvPr id="4" name="TextBox 3">
            <a:extLst>
              <a:ext uri="{FF2B5EF4-FFF2-40B4-BE49-F238E27FC236}">
                <a16:creationId xmlns:a16="http://schemas.microsoft.com/office/drawing/2014/main" id="{EA7219B2-585F-F412-90CE-A38F2FAE46C0}"/>
              </a:ext>
            </a:extLst>
          </p:cNvPr>
          <p:cNvSpPr txBox="1"/>
          <p:nvPr/>
        </p:nvSpPr>
        <p:spPr>
          <a:xfrm>
            <a:off x="402142" y="1344514"/>
            <a:ext cx="10413118"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ea typeface="+mn-lt"/>
                <a:cs typeface="Arial"/>
              </a:rPr>
              <a:t>Although there is universal health care, there are still considerable inequalities.</a:t>
            </a:r>
            <a:endParaRPr lang="en-US" sz="1400">
              <a:latin typeface="Arial"/>
              <a:ea typeface="+mn-lt"/>
              <a:cs typeface="Arial"/>
            </a:endParaRPr>
          </a:p>
          <a:p>
            <a:endParaRPr lang="en-GB" sz="1400" dirty="0">
              <a:latin typeface="Arial"/>
              <a:cs typeface="Arial"/>
            </a:endParaRPr>
          </a:p>
          <a:p>
            <a:r>
              <a:rPr lang="en-GB" sz="1400">
                <a:latin typeface="Arial"/>
                <a:cs typeface="Arial"/>
              </a:rPr>
              <a:t>Ethnic Disparities</a:t>
            </a:r>
            <a:endParaRPr lang="en-GB"/>
          </a:p>
          <a:p>
            <a:endParaRPr lang="en-GB" sz="1400" dirty="0">
              <a:latin typeface="Arial"/>
              <a:ea typeface="+mn-lt"/>
              <a:cs typeface="Arial"/>
            </a:endParaRPr>
          </a:p>
          <a:p>
            <a:r>
              <a:rPr lang="en-GB" sz="1400">
                <a:latin typeface="Arial"/>
                <a:ea typeface="+mn-lt"/>
                <a:cs typeface="Arial"/>
              </a:rPr>
              <a:t>There is a distinctive set of circumstances that some ethnic minority groups face, which include:</a:t>
            </a:r>
            <a:endParaRPr lang="en-GB" sz="1400" dirty="0">
              <a:latin typeface="Arial"/>
              <a:ea typeface="+mn-lt"/>
              <a:cs typeface="Arial"/>
            </a:endParaRPr>
          </a:p>
          <a:p>
            <a:pPr marL="285750" indent="-285750">
              <a:buFont typeface="Arial"/>
              <a:buChar char="•"/>
            </a:pPr>
            <a:r>
              <a:rPr lang="en-GB" sz="1400">
                <a:latin typeface="Arial"/>
                <a:ea typeface="+mn-lt"/>
                <a:cs typeface="Arial"/>
              </a:rPr>
              <a:t>An increased prevalence of diabetes.</a:t>
            </a:r>
            <a:endParaRPr lang="en-GB" sz="1400">
              <a:latin typeface="Arial"/>
              <a:cs typeface="Arial"/>
            </a:endParaRPr>
          </a:p>
          <a:p>
            <a:pPr marL="285750" indent="-285750">
              <a:buFont typeface="Arial"/>
              <a:buChar char="•"/>
            </a:pPr>
            <a:r>
              <a:rPr lang="en-GB" sz="1400">
                <a:latin typeface="Arial"/>
                <a:ea typeface="+mn-lt"/>
                <a:cs typeface="Arial"/>
              </a:rPr>
              <a:t>Poorer maternal outcomes </a:t>
            </a:r>
            <a:endParaRPr lang="en-GB" sz="1400">
              <a:latin typeface="Arial"/>
              <a:cs typeface="Arial"/>
            </a:endParaRPr>
          </a:p>
          <a:p>
            <a:pPr marL="285750" indent="-285750">
              <a:buFont typeface="Arial"/>
              <a:buChar char="•"/>
            </a:pPr>
            <a:r>
              <a:rPr lang="en-GB" sz="1400">
                <a:latin typeface="Arial"/>
                <a:ea typeface="+mn-lt"/>
                <a:cs typeface="Arial"/>
              </a:rPr>
              <a:t>Limited access to culturally-competent services (NHS, 2023).</a:t>
            </a:r>
            <a:endParaRPr lang="en-GB" sz="1400" dirty="0">
              <a:latin typeface="Arial"/>
              <a:ea typeface="+mn-lt"/>
              <a:cs typeface="Arial"/>
            </a:endParaRPr>
          </a:p>
          <a:p>
            <a:pPr marL="285750" indent="-285750">
              <a:buFont typeface="Arial"/>
              <a:buChar char="•"/>
            </a:pPr>
            <a:endParaRPr lang="en-GB" sz="1400" dirty="0">
              <a:latin typeface="Arial"/>
              <a:cs typeface="Arial"/>
            </a:endParaRPr>
          </a:p>
          <a:p>
            <a:r>
              <a:rPr lang="en-GB" sz="1400">
                <a:latin typeface="Arial"/>
                <a:cs typeface="Arial"/>
              </a:rPr>
              <a:t>Socioeconomic Deprivation</a:t>
            </a:r>
          </a:p>
          <a:p>
            <a:endParaRPr lang="en-GB" sz="1400" dirty="0">
              <a:latin typeface="Arial"/>
              <a:ea typeface="+mn-lt"/>
              <a:cs typeface="Arial"/>
            </a:endParaRPr>
          </a:p>
          <a:p>
            <a:r>
              <a:rPr lang="en-GB" sz="1400">
                <a:latin typeface="Arial"/>
                <a:ea typeface="+mn-lt"/>
                <a:cs typeface="Arial"/>
              </a:rPr>
              <a:t>The people in deprived areas suffer from</a:t>
            </a:r>
          </a:p>
          <a:p>
            <a:endParaRPr lang="en-GB" sz="1400" dirty="0">
              <a:latin typeface="Arial"/>
              <a:cs typeface="Arial"/>
            </a:endParaRPr>
          </a:p>
          <a:p>
            <a:pPr marL="285750" indent="-285750">
              <a:buFont typeface="Arial"/>
              <a:buChar char="•"/>
            </a:pPr>
            <a:r>
              <a:rPr lang="en-GB" sz="1400">
                <a:latin typeface="Arial"/>
                <a:ea typeface="+mn-lt"/>
                <a:cs typeface="Arial"/>
              </a:rPr>
              <a:t>Lower life expectancy </a:t>
            </a:r>
            <a:endParaRPr lang="en-GB" sz="1400">
              <a:latin typeface="Arial"/>
              <a:cs typeface="Arial"/>
            </a:endParaRPr>
          </a:p>
          <a:p>
            <a:pPr marL="285750" indent="-285750">
              <a:buFont typeface="Arial"/>
              <a:buChar char="•"/>
            </a:pPr>
            <a:r>
              <a:rPr lang="en-GB" sz="1400">
                <a:latin typeface="Arial"/>
                <a:ea typeface="+mn-lt"/>
                <a:cs typeface="Arial"/>
              </a:rPr>
              <a:t>Increased prevalence of chronic disease(s)</a:t>
            </a:r>
            <a:endParaRPr lang="en-GB" sz="1400">
              <a:latin typeface="Arial"/>
              <a:cs typeface="Arial"/>
            </a:endParaRPr>
          </a:p>
          <a:p>
            <a:pPr marL="285750" indent="-285750">
              <a:buFont typeface="Arial"/>
              <a:buChar char="•"/>
            </a:pPr>
            <a:r>
              <a:rPr lang="en-GB" sz="1400" dirty="0">
                <a:latin typeface="Arial"/>
                <a:ea typeface="+mn-lt"/>
                <a:cs typeface="Arial"/>
              </a:rPr>
              <a:t>More mental health problems (Office for National </a:t>
            </a:r>
            <a:r>
              <a:rPr lang="en-GB" sz="1400">
                <a:latin typeface="Arial"/>
                <a:ea typeface="+mn-lt"/>
                <a:cs typeface="Arial"/>
              </a:rPr>
              <a:t>Statistics, 2023).</a:t>
            </a:r>
            <a:endParaRPr lang="en-GB" sz="1400" dirty="0">
              <a:latin typeface="Arial"/>
              <a:ea typeface="+mn-lt"/>
              <a:cs typeface="Arial"/>
            </a:endParaRPr>
          </a:p>
          <a:p>
            <a:pPr marL="285750" indent="-285750">
              <a:buFont typeface="Arial"/>
              <a:buChar char="•"/>
            </a:pPr>
            <a:endParaRPr lang="en-GB" sz="1400" dirty="0">
              <a:latin typeface="Arial"/>
              <a:cs typeface="Arial"/>
            </a:endParaRPr>
          </a:p>
          <a:p>
            <a:r>
              <a:rPr lang="en-GB" sz="1400">
                <a:latin typeface="Arial"/>
                <a:cs typeface="Arial"/>
              </a:rPr>
              <a:t>Digital Exclusion</a:t>
            </a:r>
          </a:p>
          <a:p>
            <a:endParaRPr lang="en-GB" sz="1400" dirty="0">
              <a:latin typeface="Arial"/>
              <a:ea typeface="+mn-lt"/>
              <a:cs typeface="Arial"/>
            </a:endParaRPr>
          </a:p>
          <a:p>
            <a:r>
              <a:rPr lang="en-GB" sz="1400">
                <a:latin typeface="Arial"/>
                <a:ea typeface="+mn-lt"/>
                <a:cs typeface="Arial"/>
              </a:rPr>
              <a:t>Expanding the digital healthcare can pose barriers to: </a:t>
            </a:r>
            <a:br>
              <a:rPr lang="en-GB" sz="1400" dirty="0">
                <a:latin typeface="Arial"/>
                <a:ea typeface="+mn-lt"/>
                <a:cs typeface="Arial"/>
              </a:rPr>
            </a:br>
            <a:endParaRPr lang="en-GB" sz="1400" dirty="0">
              <a:latin typeface="Arial"/>
              <a:ea typeface="+mn-lt"/>
              <a:cs typeface="Arial"/>
            </a:endParaRPr>
          </a:p>
          <a:p>
            <a:pPr marL="285750" indent="-285750">
              <a:buFont typeface="Arial"/>
              <a:buChar char="•"/>
            </a:pPr>
            <a:r>
              <a:rPr lang="en-GB" sz="1400">
                <a:latin typeface="Arial"/>
                <a:ea typeface="+mn-lt"/>
                <a:cs typeface="Arial"/>
              </a:rPr>
              <a:t>Older adults </a:t>
            </a:r>
            <a:endParaRPr lang="en-GB" sz="1400">
              <a:latin typeface="Arial"/>
              <a:cs typeface="Arial"/>
            </a:endParaRPr>
          </a:p>
          <a:p>
            <a:pPr marL="285750" indent="-285750">
              <a:buFont typeface="Arial"/>
              <a:buChar char="•"/>
            </a:pPr>
            <a:r>
              <a:rPr lang="en-GB" sz="1400">
                <a:latin typeface="Arial"/>
                <a:ea typeface="+mn-lt"/>
                <a:cs typeface="Arial"/>
              </a:rPr>
              <a:t>Low-income populations </a:t>
            </a:r>
            <a:endParaRPr lang="en-GB" sz="1400">
              <a:latin typeface="Arial"/>
              <a:cs typeface="Arial"/>
            </a:endParaRPr>
          </a:p>
          <a:p>
            <a:pPr marL="285750" indent="-285750">
              <a:buFont typeface="Arial"/>
              <a:buChar char="•"/>
            </a:pPr>
            <a:r>
              <a:rPr lang="en-GB" sz="1400">
                <a:latin typeface="Arial"/>
                <a:ea typeface="+mn-lt"/>
                <a:cs typeface="Arial"/>
              </a:rPr>
              <a:t>People who are not very technologically literate (Ofcom, 2023).</a:t>
            </a:r>
          </a:p>
          <a:p>
            <a:endParaRPr lang="en-GB" dirty="0">
              <a:latin typeface="Arial"/>
              <a:cs typeface="Arial"/>
            </a:endParaRPr>
          </a:p>
        </p:txBody>
      </p:sp>
      <p:pic>
        <p:nvPicPr>
          <p:cNvPr id="7" name="Picture 6" descr="Equity and Access in Schools">
            <a:extLst>
              <a:ext uri="{FF2B5EF4-FFF2-40B4-BE49-F238E27FC236}">
                <a16:creationId xmlns:a16="http://schemas.microsoft.com/office/drawing/2014/main" id="{8B1DA3A8-479C-C4CC-310D-35CA31F2D1D2}"/>
              </a:ext>
            </a:extLst>
          </p:cNvPr>
          <p:cNvPicPr>
            <a:picLocks noChangeAspect="1"/>
          </p:cNvPicPr>
          <p:nvPr/>
        </p:nvPicPr>
        <p:blipFill>
          <a:blip r:embed="rId2"/>
          <a:stretch>
            <a:fillRect/>
          </a:stretch>
        </p:blipFill>
        <p:spPr>
          <a:xfrm>
            <a:off x="7020838" y="2110671"/>
            <a:ext cx="4256760" cy="3774436"/>
          </a:xfrm>
          <a:prstGeom prst="rect">
            <a:avLst/>
          </a:prstGeom>
        </p:spPr>
      </p:pic>
    </p:spTree>
    <p:extLst>
      <p:ext uri="{BB962C8B-B14F-4D97-AF65-F5344CB8AC3E}">
        <p14:creationId xmlns:p14="http://schemas.microsoft.com/office/powerpoint/2010/main" val="21551589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769C5D3-9FA6-3E00-2F11-462045D3DA49}"/>
              </a:ext>
            </a:extLst>
          </p:cNvPr>
          <p:cNvSpPr/>
          <p:nvPr/>
        </p:nvSpPr>
        <p:spPr>
          <a:xfrm>
            <a:off x="3667" y="0"/>
            <a:ext cx="12227199" cy="1251281"/>
          </a:xfrm>
          <a:prstGeom prst="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dirty="0">
              <a:latin typeface="Arial"/>
              <a:cs typeface="Arial"/>
            </a:endParaRPr>
          </a:p>
        </p:txBody>
      </p:sp>
      <p:sp>
        <p:nvSpPr>
          <p:cNvPr id="3" name="Content Placeholder 2">
            <a:extLst>
              <a:ext uri="{FF2B5EF4-FFF2-40B4-BE49-F238E27FC236}">
                <a16:creationId xmlns:a16="http://schemas.microsoft.com/office/drawing/2014/main" id="{456CE77D-89DF-34BD-F6B9-50C41897208E}"/>
              </a:ext>
            </a:extLst>
          </p:cNvPr>
          <p:cNvSpPr>
            <a:spLocks noGrp="1"/>
          </p:cNvSpPr>
          <p:nvPr>
            <p:ph idx="1"/>
          </p:nvPr>
        </p:nvSpPr>
        <p:spPr/>
        <p:txBody>
          <a:bodyPr vert="horz" lIns="91440" tIns="45720" rIns="91440" bIns="45720" rtlCol="0" anchor="t">
            <a:normAutofit/>
          </a:bodyPr>
          <a:lstStyle/>
          <a:p>
            <a:pPr marL="0" indent="0">
              <a:buNone/>
            </a:pPr>
            <a:endParaRPr lang="en-GB" sz="2400" dirty="0">
              <a:latin typeface="Arial"/>
              <a:cs typeface="Arial"/>
            </a:endParaRPr>
          </a:p>
          <a:p>
            <a:pPr marL="0" indent="0">
              <a:buNone/>
            </a:pPr>
            <a:endParaRPr lang="en-GB" sz="2400">
              <a:latin typeface="Arial"/>
              <a:cs typeface="Arial"/>
            </a:endParaRPr>
          </a:p>
        </p:txBody>
      </p:sp>
      <p:sp>
        <p:nvSpPr>
          <p:cNvPr id="7" name="TextBox 6">
            <a:extLst>
              <a:ext uri="{FF2B5EF4-FFF2-40B4-BE49-F238E27FC236}">
                <a16:creationId xmlns:a16="http://schemas.microsoft.com/office/drawing/2014/main" id="{1C027B40-0C40-A687-BD39-DD7C8736054C}"/>
              </a:ext>
            </a:extLst>
          </p:cNvPr>
          <p:cNvSpPr txBox="1"/>
          <p:nvPr/>
        </p:nvSpPr>
        <p:spPr>
          <a:xfrm>
            <a:off x="326502" y="340106"/>
            <a:ext cx="717608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dirty="0">
                <a:latin typeface="Arial"/>
                <a:cs typeface="Arial"/>
              </a:rPr>
              <a:t>Recommendatio</a:t>
            </a:r>
            <a:r>
              <a:rPr lang="en-GB" sz="2800" b="1" u="sng">
                <a:latin typeface="Arial"/>
                <a:cs typeface="Arial"/>
              </a:rPr>
              <a:t>ns for Improvement</a:t>
            </a:r>
            <a:endParaRPr lang="en-GB" sz="2800" b="1" u="sng" dirty="0">
              <a:latin typeface="Arial"/>
              <a:cs typeface="Arial"/>
            </a:endParaRPr>
          </a:p>
        </p:txBody>
      </p:sp>
      <p:sp>
        <p:nvSpPr>
          <p:cNvPr id="2" name="TextBox 1">
            <a:extLst>
              <a:ext uri="{FF2B5EF4-FFF2-40B4-BE49-F238E27FC236}">
                <a16:creationId xmlns:a16="http://schemas.microsoft.com/office/drawing/2014/main" id="{0193DC25-2BA4-25FD-9CB8-00A6C9F4CFC6}"/>
              </a:ext>
            </a:extLst>
          </p:cNvPr>
          <p:cNvSpPr txBox="1"/>
          <p:nvPr/>
        </p:nvSpPr>
        <p:spPr>
          <a:xfrm>
            <a:off x="616040" y="1694110"/>
            <a:ext cx="11116726" cy="62786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400" dirty="0">
              <a:solidFill>
                <a:srgbClr val="000000"/>
              </a:solidFill>
              <a:latin typeface="Arial"/>
              <a:cs typeface="Arial"/>
            </a:endParaRPr>
          </a:p>
          <a:p>
            <a:pPr marL="285750" indent="-285750">
              <a:buFont typeface="Arial"/>
              <a:buChar char="•"/>
            </a:pPr>
            <a:r>
              <a:rPr lang="en-GB" sz="1400">
                <a:highlight>
                  <a:srgbClr val="FFFFFF"/>
                </a:highlight>
                <a:latin typeface="Arial"/>
                <a:cs typeface="Arial"/>
              </a:rPr>
              <a:t>Increase preventative healthcare funding </a:t>
            </a:r>
            <a:endParaRPr lang="en-GB" sz="1400">
              <a:highlight>
                <a:srgbClr val="606060"/>
              </a:highlight>
              <a:latin typeface="Arial"/>
              <a:cs typeface="Arial"/>
            </a:endParaRPr>
          </a:p>
          <a:p>
            <a:pPr marL="285750" indent="-285750">
              <a:buFont typeface="Arial"/>
              <a:buChar char="•"/>
            </a:pPr>
            <a:r>
              <a:rPr lang="en-GB" sz="1400">
                <a:highlight>
                  <a:srgbClr val="FFFFFF"/>
                </a:highlight>
                <a:latin typeface="Arial"/>
                <a:cs typeface="Arial"/>
              </a:rPr>
              <a:t>Expand mental health services </a:t>
            </a:r>
            <a:endParaRPr lang="en-GB" sz="1400">
              <a:highlight>
                <a:srgbClr val="606060"/>
              </a:highlight>
              <a:latin typeface="Arial"/>
              <a:cs typeface="Arial"/>
            </a:endParaRPr>
          </a:p>
          <a:p>
            <a:pPr marL="285750" indent="-285750">
              <a:buFont typeface="Arial"/>
              <a:buChar char="•"/>
            </a:pPr>
            <a:r>
              <a:rPr lang="en-GB" sz="1400">
                <a:highlight>
                  <a:srgbClr val="FFFFFF"/>
                </a:highlight>
                <a:latin typeface="Arial"/>
                <a:cs typeface="Arial"/>
              </a:rPr>
              <a:t>Reduce health inequalities </a:t>
            </a:r>
            <a:endParaRPr lang="en-GB" sz="1400">
              <a:highlight>
                <a:srgbClr val="606060"/>
              </a:highlight>
              <a:latin typeface="Arial"/>
              <a:cs typeface="Arial"/>
            </a:endParaRPr>
          </a:p>
          <a:p>
            <a:pPr marL="285750" indent="-285750">
              <a:buFont typeface="Arial"/>
              <a:buChar char="•"/>
            </a:pPr>
            <a:r>
              <a:rPr lang="en-GB" sz="1400">
                <a:highlight>
                  <a:srgbClr val="FFFFFF"/>
                </a:highlight>
                <a:latin typeface="Arial"/>
                <a:cs typeface="Arial"/>
              </a:rPr>
              <a:t>Improve access to telehealth </a:t>
            </a:r>
            <a:endParaRPr lang="en-GB" sz="1400">
              <a:highlight>
                <a:srgbClr val="606060"/>
              </a:highlight>
              <a:latin typeface="Arial"/>
              <a:cs typeface="Arial"/>
            </a:endParaRPr>
          </a:p>
          <a:p>
            <a:pPr marL="285750" indent="-285750">
              <a:buFont typeface="Arial"/>
              <a:buChar char="•"/>
            </a:pPr>
            <a:r>
              <a:rPr lang="en-GB" sz="1400">
                <a:highlight>
                  <a:srgbClr val="FFFFFF"/>
                </a:highlight>
                <a:latin typeface="Arial"/>
                <a:cs typeface="Arial"/>
              </a:rPr>
              <a:t>Strengthen sustainability initiatives </a:t>
            </a:r>
            <a:endParaRPr lang="en-GB" sz="1400">
              <a:highlight>
                <a:srgbClr val="606060"/>
              </a:highlight>
              <a:latin typeface="Arial"/>
              <a:cs typeface="Arial"/>
            </a:endParaRPr>
          </a:p>
          <a:p>
            <a:pPr marL="285750" indent="-285750">
              <a:buFont typeface="Arial"/>
              <a:buChar char="•"/>
            </a:pPr>
            <a:r>
              <a:rPr lang="en-GB" sz="1400">
                <a:highlight>
                  <a:srgbClr val="FFFFFF"/>
                </a:highlight>
                <a:latin typeface="Arial"/>
                <a:cs typeface="Arial"/>
              </a:rPr>
              <a:t>Increase cross-sector collaboration </a:t>
            </a:r>
            <a:endParaRPr lang="en-GB" sz="1400" dirty="0">
              <a:highlight>
                <a:srgbClr val="FFFFFF"/>
              </a:highlight>
              <a:latin typeface="Arial"/>
              <a:cs typeface="Arial"/>
            </a:endParaRPr>
          </a:p>
          <a:p>
            <a:pPr marL="285750" indent="-285750" algn="l">
              <a:buFont typeface="Arial"/>
              <a:buChar char="•"/>
            </a:pPr>
            <a:endParaRPr lang="en-GB" sz="1400" dirty="0">
              <a:highlight>
                <a:srgbClr val="FFFFFF"/>
              </a:highlight>
              <a:latin typeface="Arial"/>
              <a:cs typeface="Arial"/>
            </a:endParaRPr>
          </a:p>
          <a:p>
            <a:r>
              <a:rPr lang="en-GB" sz="1400" dirty="0">
                <a:highlight>
                  <a:srgbClr val="FFFFFF"/>
                </a:highlight>
                <a:latin typeface="Arial"/>
                <a:ea typeface="+mn-lt"/>
                <a:cs typeface="Arial"/>
              </a:rPr>
              <a:t>Increasing financing for preventative healthcare is one suggestion for improvement in order to lessen long-term healthcare expenses and chronic disease rates (WHO, 2023).</a:t>
            </a:r>
            <a:endParaRPr lang="en-GB" sz="1400" dirty="0">
              <a:latin typeface="Arial"/>
              <a:ea typeface="+mn-lt"/>
              <a:cs typeface="Arial"/>
            </a:endParaRPr>
          </a:p>
          <a:p>
            <a:endParaRPr lang="en-GB" sz="1400" dirty="0">
              <a:highlight>
                <a:srgbClr val="FFFFFF"/>
              </a:highlight>
              <a:latin typeface="Arial"/>
              <a:ea typeface="+mn-lt"/>
              <a:cs typeface="Arial"/>
            </a:endParaRPr>
          </a:p>
          <a:p>
            <a:r>
              <a:rPr lang="en-GB" sz="1400">
                <a:highlight>
                  <a:srgbClr val="FFFFFF"/>
                </a:highlight>
                <a:latin typeface="Arial"/>
                <a:ea typeface="+mn-lt"/>
                <a:cs typeface="Arial"/>
              </a:rPr>
              <a:t>Expanding mental health services would increase wellness, resilience, and early intervention outcomes (NHS, 2019).</a:t>
            </a:r>
            <a:endParaRPr lang="en-GB" sz="1400">
              <a:latin typeface="Arial"/>
              <a:ea typeface="+mn-lt"/>
              <a:cs typeface="Arial"/>
            </a:endParaRPr>
          </a:p>
          <a:p>
            <a:endParaRPr lang="en-GB" sz="1400" dirty="0">
              <a:highlight>
                <a:srgbClr val="FFFFFF"/>
              </a:highlight>
              <a:latin typeface="Arial"/>
              <a:ea typeface="+mn-lt"/>
              <a:cs typeface="Arial"/>
            </a:endParaRPr>
          </a:p>
          <a:p>
            <a:r>
              <a:rPr lang="en-GB" sz="1400" dirty="0">
                <a:highlight>
                  <a:srgbClr val="FFFFFF"/>
                </a:highlight>
                <a:latin typeface="Arial"/>
                <a:ea typeface="+mn-lt"/>
                <a:cs typeface="Arial"/>
              </a:rPr>
              <a:t>Reducing </a:t>
            </a:r>
            <a:r>
              <a:rPr lang="en-GB" sz="1400">
                <a:highlight>
                  <a:srgbClr val="FFFFFF"/>
                </a:highlight>
                <a:latin typeface="Arial"/>
                <a:ea typeface="+mn-lt"/>
                <a:cs typeface="Arial"/>
              </a:rPr>
              <a:t>health disparities will guarantee equitable access to medical care and enhance results for underprivileged populations (NHS, 2023). </a:t>
            </a:r>
            <a:endParaRPr lang="en-GB" sz="1400">
              <a:latin typeface="Arial"/>
              <a:ea typeface="+mn-lt"/>
              <a:cs typeface="Arial"/>
            </a:endParaRPr>
          </a:p>
          <a:p>
            <a:endParaRPr lang="en-GB" sz="1400" dirty="0">
              <a:highlight>
                <a:srgbClr val="FFFFFF"/>
              </a:highlight>
              <a:latin typeface="Arial"/>
              <a:ea typeface="+mn-lt"/>
              <a:cs typeface="Arial"/>
            </a:endParaRPr>
          </a:p>
          <a:p>
            <a:r>
              <a:rPr lang="en-GB" sz="1400">
                <a:highlight>
                  <a:srgbClr val="FFFFFF"/>
                </a:highlight>
                <a:latin typeface="Arial"/>
                <a:ea typeface="+mn-lt"/>
                <a:cs typeface="Arial"/>
              </a:rPr>
              <a:t>Although </a:t>
            </a:r>
            <a:r>
              <a:rPr lang="en-GB" sz="1400" dirty="0">
                <a:highlight>
                  <a:srgbClr val="FFFFFF"/>
                </a:highlight>
                <a:latin typeface="Arial"/>
                <a:ea typeface="+mn-lt"/>
                <a:cs typeface="Arial"/>
              </a:rPr>
              <a:t>digital exclusion needs to be addressed, expanding telehealth access can boost convenience, encourage early treatment, and lessen the negative effects of travel on the environment. </a:t>
            </a:r>
            <a:endParaRPr lang="en-GB" sz="1400">
              <a:latin typeface="Arial"/>
              <a:ea typeface="+mn-lt"/>
              <a:cs typeface="Arial"/>
            </a:endParaRPr>
          </a:p>
          <a:p>
            <a:endParaRPr lang="en-GB" sz="1400" dirty="0">
              <a:highlight>
                <a:srgbClr val="FFFFFF"/>
              </a:highlight>
              <a:latin typeface="Arial"/>
              <a:ea typeface="+mn-lt"/>
              <a:cs typeface="Arial"/>
            </a:endParaRPr>
          </a:p>
          <a:p>
            <a:r>
              <a:rPr lang="en-GB" sz="1400" dirty="0">
                <a:highlight>
                  <a:srgbClr val="FFFFFF"/>
                </a:highlight>
                <a:latin typeface="Arial"/>
                <a:ea typeface="+mn-lt"/>
                <a:cs typeface="Arial"/>
              </a:rPr>
              <a:t>Increasing sustainability efforts would improve population health in the future and lessen the environmental impact of health services. </a:t>
            </a:r>
            <a:r>
              <a:rPr lang="en-GB" sz="1400">
                <a:highlight>
                  <a:srgbClr val="FFFFFF"/>
                </a:highlight>
                <a:latin typeface="Arial"/>
                <a:ea typeface="+mn-lt"/>
                <a:cs typeface="Arial"/>
              </a:rPr>
              <a:t>Lastly, improving cross-sector cooperation would address broader health determinants and produce more integrated, sustainable care (Health and Care Act, 2022)</a:t>
            </a:r>
            <a:endParaRPr lang="en-GB" sz="1400">
              <a:latin typeface="Arial"/>
              <a:cs typeface="Arial"/>
            </a:endParaRPr>
          </a:p>
          <a:p>
            <a:pPr marL="285750" indent="-285750">
              <a:buFont typeface="Arial"/>
              <a:buChar char="•"/>
            </a:pPr>
            <a:endParaRPr lang="en-GB" dirty="0">
              <a:solidFill>
                <a:srgbClr val="000000"/>
              </a:solidFill>
              <a:highlight>
                <a:srgbClr val="FFFFFF"/>
              </a:highlight>
              <a:latin typeface="Arial"/>
              <a:ea typeface="Open Sans"/>
              <a:cs typeface="Arial"/>
            </a:endParaRPr>
          </a:p>
          <a:p>
            <a:endParaRPr lang="en-GB" sz="1100" dirty="0">
              <a:solidFill>
                <a:srgbClr val="000000"/>
              </a:solidFill>
              <a:highlight>
                <a:srgbClr val="101414"/>
              </a:highlight>
              <a:latin typeface="Open Sans"/>
              <a:ea typeface="Open Sans"/>
              <a:cs typeface="Open Sans"/>
            </a:endParaRPr>
          </a:p>
          <a:p>
            <a:endParaRPr lang="en-GB" sz="1100" u="sng" dirty="0">
              <a:solidFill>
                <a:srgbClr val="AABEB4"/>
              </a:solidFill>
              <a:highlight>
                <a:srgbClr val="292016"/>
              </a:highlight>
              <a:latin typeface="Open Sans"/>
              <a:ea typeface="Open Sans"/>
              <a:cs typeface="Open Sans"/>
            </a:endParaRPr>
          </a:p>
          <a:p>
            <a:pPr marL="285750" indent="-285750">
              <a:buFont typeface="Arial"/>
              <a:buChar char="•"/>
            </a:pPr>
            <a:endParaRPr lang="en-GB" dirty="0">
              <a:highlight>
                <a:srgbClr val="FFFFFF"/>
              </a:highlight>
              <a:latin typeface="Arial"/>
              <a:cs typeface="Arial"/>
            </a:endParaRPr>
          </a:p>
          <a:p>
            <a:endParaRPr lang="en-GB" dirty="0">
              <a:highlight>
                <a:srgbClr val="FFFFFF"/>
              </a:highlight>
              <a:latin typeface="Arial"/>
              <a:cs typeface="Arial"/>
            </a:endParaRPr>
          </a:p>
          <a:p>
            <a:endParaRPr lang="en-GB" dirty="0"/>
          </a:p>
        </p:txBody>
      </p:sp>
    </p:spTree>
    <p:extLst>
      <p:ext uri="{BB962C8B-B14F-4D97-AF65-F5344CB8AC3E}">
        <p14:creationId xmlns:p14="http://schemas.microsoft.com/office/powerpoint/2010/main" val="35379611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F31DABF-F699-0EFC-C79D-A7CE97C0F548}"/>
              </a:ext>
            </a:extLst>
          </p:cNvPr>
          <p:cNvSpPr/>
          <p:nvPr/>
        </p:nvSpPr>
        <p:spPr>
          <a:xfrm>
            <a:off x="3667" y="0"/>
            <a:ext cx="12227199" cy="1251281"/>
          </a:xfrm>
          <a:prstGeom prst="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0F40241-3044-3571-D912-5570674C7C65}"/>
              </a:ext>
            </a:extLst>
          </p:cNvPr>
          <p:cNvSpPr>
            <a:spLocks noGrp="1"/>
          </p:cNvSpPr>
          <p:nvPr>
            <p:ph type="title"/>
          </p:nvPr>
        </p:nvSpPr>
        <p:spPr>
          <a:xfrm>
            <a:off x="264090" y="-217"/>
            <a:ext cx="10515600" cy="1325563"/>
          </a:xfrm>
        </p:spPr>
        <p:txBody>
          <a:bodyPr>
            <a:normAutofit/>
          </a:bodyPr>
          <a:lstStyle/>
          <a:p>
            <a:r>
              <a:rPr lang="en-GB" sz="2800" b="1" u="sng">
                <a:latin typeface="Arial"/>
                <a:cs typeface="Arial"/>
              </a:rPr>
              <a:t>Conclusion</a:t>
            </a:r>
            <a:endParaRPr lang="en-GB" sz="2800" b="1" dirty="0">
              <a:latin typeface="Arial"/>
              <a:cs typeface="Arial"/>
            </a:endParaRPr>
          </a:p>
        </p:txBody>
      </p:sp>
      <p:sp>
        <p:nvSpPr>
          <p:cNvPr id="3" name="Content Placeholder 2">
            <a:extLst>
              <a:ext uri="{FF2B5EF4-FFF2-40B4-BE49-F238E27FC236}">
                <a16:creationId xmlns:a16="http://schemas.microsoft.com/office/drawing/2014/main" id="{71B412E9-DC1F-8BF3-4AED-6D06BA20C88B}"/>
              </a:ext>
            </a:extLst>
          </p:cNvPr>
          <p:cNvSpPr>
            <a:spLocks noGrp="1"/>
          </p:cNvSpPr>
          <p:nvPr>
            <p:ph idx="1"/>
          </p:nvPr>
        </p:nvSpPr>
        <p:spPr>
          <a:xfrm>
            <a:off x="264090" y="1335023"/>
            <a:ext cx="10515600" cy="4873254"/>
          </a:xfrm>
        </p:spPr>
        <p:txBody>
          <a:bodyPr vert="horz" lIns="91440" tIns="45720" rIns="91440" bIns="45720" rtlCol="0" anchor="t">
            <a:normAutofit/>
          </a:bodyPr>
          <a:lstStyle/>
          <a:p>
            <a:pPr marL="0" indent="0">
              <a:buNone/>
            </a:pPr>
            <a:endParaRPr lang="en-GB" sz="1800" dirty="0">
              <a:latin typeface="Arial"/>
              <a:ea typeface="+mn-lt"/>
              <a:cs typeface="Arial"/>
            </a:endParaRPr>
          </a:p>
          <a:p>
            <a:pPr marL="0" indent="0">
              <a:buNone/>
            </a:pPr>
            <a:r>
              <a:rPr lang="en-GB" sz="1400">
                <a:latin typeface="Arial"/>
                <a:ea typeface="+mn-lt"/>
                <a:cs typeface="Arial"/>
              </a:rPr>
              <a:t>Within modern health and social care, health, wellbeing and sustainable development are interlinked and fundamental concepts.</a:t>
            </a:r>
            <a:endParaRPr lang="en-US" sz="1400">
              <a:latin typeface="Arial"/>
              <a:ea typeface="+mn-lt"/>
              <a:cs typeface="Arial"/>
            </a:endParaRPr>
          </a:p>
          <a:p>
            <a:pPr marL="0" indent="0">
              <a:buNone/>
            </a:pPr>
            <a:r>
              <a:rPr lang="en-GB" sz="1400">
                <a:latin typeface="Arial"/>
                <a:ea typeface="+mn-lt"/>
                <a:cs typeface="Arial"/>
              </a:rPr>
              <a:t>WHO's definition of health, along with the Biopsychosocial Models and the Ecological and Holistic Models, illustrates that there are a wide variety of biological, psychological, social and environmental factors that can influence health outcomes.</a:t>
            </a:r>
          </a:p>
          <a:p>
            <a:pPr marL="0" indent="0">
              <a:buNone/>
            </a:pPr>
            <a:r>
              <a:rPr lang="en-GB" sz="1400">
                <a:latin typeface="Arial"/>
                <a:ea typeface="+mn-lt"/>
                <a:cs typeface="Arial"/>
              </a:rPr>
              <a:t>The UN Sustainable Development Goals (SDGs) in particular SDG 3 are an international agenda for health and wellbeing and sustainability.</a:t>
            </a:r>
          </a:p>
          <a:p>
            <a:pPr marL="0" indent="0">
              <a:buNone/>
            </a:pPr>
            <a:endParaRPr lang="en-GB" sz="1400" dirty="0">
              <a:latin typeface="Arial"/>
              <a:cs typeface="Arial"/>
            </a:endParaRPr>
          </a:p>
          <a:p>
            <a:pPr marL="0" indent="0">
              <a:lnSpc>
                <a:spcPct val="100000"/>
              </a:lnSpc>
              <a:spcBef>
                <a:spcPts val="0"/>
              </a:spcBef>
              <a:buNone/>
            </a:pPr>
            <a:r>
              <a:rPr lang="en-GB" sz="1400">
                <a:highlight>
                  <a:srgbClr val="FFFFFF"/>
                </a:highlight>
                <a:latin typeface="Arial"/>
                <a:cs typeface="Arial"/>
              </a:rPr>
              <a:t>These recommendations complement a preventative, patient-centred and sustainable landscape for health and social care. Investments in prevention, mental health, provision inequalities, access to telehealth and environmental sustainability in conjunction with multisectoral action across levels would enhance population health and well-being while also securing the future of healthcare services as economically, socially and environmentally sustainable. </a:t>
            </a:r>
            <a:endParaRPr lang="en-GB" sz="1400" dirty="0">
              <a:latin typeface="Arial"/>
              <a:cs typeface="Arial"/>
            </a:endParaRPr>
          </a:p>
          <a:p>
            <a:pPr marL="0" indent="0">
              <a:lnSpc>
                <a:spcPct val="100000"/>
              </a:lnSpc>
              <a:spcBef>
                <a:spcPts val="0"/>
              </a:spcBef>
              <a:buNone/>
            </a:pPr>
            <a:endParaRPr lang="en-GB" sz="1400" dirty="0">
              <a:latin typeface="Arial"/>
              <a:cs typeface="Arial"/>
            </a:endParaRPr>
          </a:p>
          <a:p>
            <a:pPr marL="0" indent="0">
              <a:lnSpc>
                <a:spcPct val="100000"/>
              </a:lnSpc>
              <a:spcBef>
                <a:spcPts val="0"/>
              </a:spcBef>
              <a:buNone/>
            </a:pPr>
            <a:r>
              <a:rPr lang="en-GB" sz="1400">
                <a:highlight>
                  <a:srgbClr val="FFFFFF"/>
                </a:highlight>
                <a:latin typeface="Arial"/>
                <a:cs typeface="Arial"/>
              </a:rPr>
              <a:t>These improvements map directly to SDG 3: Good Health and Well-being, the NHS Long Term Plan, and broader development goals (NHS, 2019).</a:t>
            </a:r>
            <a:endParaRPr lang="en-GB" sz="1400"/>
          </a:p>
          <a:p>
            <a:pPr marL="0" indent="0">
              <a:buNone/>
            </a:pPr>
            <a:br>
              <a:rPr lang="en-US" sz="1800" dirty="0">
                <a:latin typeface="Arial"/>
                <a:cs typeface="Arial"/>
              </a:rPr>
            </a:br>
            <a:endParaRPr lang="en-GB" sz="1800">
              <a:latin typeface="Arial"/>
              <a:ea typeface="+mn-lt"/>
              <a:cs typeface="Arial"/>
            </a:endParaRPr>
          </a:p>
          <a:p>
            <a:endParaRPr lang="en-GB" sz="1800" dirty="0">
              <a:latin typeface="Arial"/>
              <a:cs typeface="Arial"/>
            </a:endParaRPr>
          </a:p>
        </p:txBody>
      </p:sp>
    </p:spTree>
    <p:extLst>
      <p:ext uri="{BB962C8B-B14F-4D97-AF65-F5344CB8AC3E}">
        <p14:creationId xmlns:p14="http://schemas.microsoft.com/office/powerpoint/2010/main" val="18896009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D2B8207-5C1E-54E2-77F6-6CFA38D36973}"/>
              </a:ext>
            </a:extLst>
          </p:cNvPr>
          <p:cNvSpPr/>
          <p:nvPr/>
        </p:nvSpPr>
        <p:spPr>
          <a:xfrm>
            <a:off x="3667" y="0"/>
            <a:ext cx="12185446" cy="1021638"/>
          </a:xfrm>
          <a:prstGeom prst="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928D887-18B6-135F-2178-BEBC7A62D5B0}"/>
              </a:ext>
            </a:extLst>
          </p:cNvPr>
          <p:cNvSpPr>
            <a:spLocks noGrp="1"/>
          </p:cNvSpPr>
          <p:nvPr>
            <p:ph type="title"/>
          </p:nvPr>
        </p:nvSpPr>
        <p:spPr>
          <a:xfrm>
            <a:off x="274529" y="-146354"/>
            <a:ext cx="10515600" cy="1325563"/>
          </a:xfrm>
        </p:spPr>
        <p:txBody>
          <a:bodyPr>
            <a:normAutofit/>
          </a:bodyPr>
          <a:lstStyle/>
          <a:p>
            <a:r>
              <a:rPr lang="en-GB" sz="2800" b="1" u="sng">
                <a:latin typeface="Arial"/>
                <a:cs typeface="Arial"/>
              </a:rPr>
              <a:t>References</a:t>
            </a:r>
          </a:p>
        </p:txBody>
      </p:sp>
      <p:sp>
        <p:nvSpPr>
          <p:cNvPr id="3" name="Content Placeholder 2">
            <a:extLst>
              <a:ext uri="{FF2B5EF4-FFF2-40B4-BE49-F238E27FC236}">
                <a16:creationId xmlns:a16="http://schemas.microsoft.com/office/drawing/2014/main" id="{67323216-2390-84DE-87C1-EAFBC48971ED}"/>
              </a:ext>
            </a:extLst>
          </p:cNvPr>
          <p:cNvSpPr>
            <a:spLocks noGrp="1"/>
          </p:cNvSpPr>
          <p:nvPr>
            <p:ph idx="1"/>
          </p:nvPr>
        </p:nvSpPr>
        <p:spPr>
          <a:xfrm>
            <a:off x="264094" y="1021874"/>
            <a:ext cx="11089706" cy="5844017"/>
          </a:xfrm>
        </p:spPr>
        <p:txBody>
          <a:bodyPr vert="horz" lIns="91440" tIns="45720" rIns="91440" bIns="45720" rtlCol="0" anchor="t">
            <a:noAutofit/>
          </a:bodyPr>
          <a:lstStyle/>
          <a:p>
            <a:pPr marL="0" indent="0">
              <a:buNone/>
            </a:pPr>
            <a:r>
              <a:rPr lang="en-GB" sz="1400">
                <a:solidFill>
                  <a:srgbClr val="222222"/>
                </a:solidFill>
                <a:highlight>
                  <a:srgbClr val="FFFFFF"/>
                </a:highlight>
                <a:latin typeface="Arial"/>
                <a:cs typeface="Arial"/>
              </a:rPr>
              <a:t>Booth, F.W., Roberts, C.K. and Laye, M.J., (2011). Lack of exercise is a major cause of chronic diseases. </a:t>
            </a:r>
            <a:r>
              <a:rPr lang="en-GB" sz="1400" i="1">
                <a:solidFill>
                  <a:srgbClr val="222222"/>
                </a:solidFill>
                <a:highlight>
                  <a:srgbClr val="FFFFFF"/>
                </a:highlight>
                <a:latin typeface="Arial"/>
                <a:cs typeface="Arial"/>
              </a:rPr>
              <a:t>Comprehensive physiology</a:t>
            </a:r>
            <a:r>
              <a:rPr lang="en-GB" sz="1400">
                <a:solidFill>
                  <a:srgbClr val="222222"/>
                </a:solidFill>
                <a:highlight>
                  <a:srgbClr val="FFFFFF"/>
                </a:highlight>
                <a:latin typeface="Arial"/>
                <a:cs typeface="Arial"/>
              </a:rPr>
              <a:t>, </a:t>
            </a:r>
            <a:r>
              <a:rPr lang="en-GB" sz="1400" i="1">
                <a:solidFill>
                  <a:srgbClr val="222222"/>
                </a:solidFill>
                <a:highlight>
                  <a:srgbClr val="FFFFFF"/>
                </a:highlight>
                <a:latin typeface="Arial"/>
                <a:cs typeface="Arial"/>
              </a:rPr>
              <a:t>2</a:t>
            </a:r>
            <a:r>
              <a:rPr lang="en-GB" sz="1400">
                <a:solidFill>
                  <a:srgbClr val="222222"/>
                </a:solidFill>
                <a:highlight>
                  <a:srgbClr val="FFFFFF"/>
                </a:highlight>
                <a:latin typeface="Arial"/>
                <a:cs typeface="Arial"/>
              </a:rPr>
              <a:t>(2), pp.1143-1211.</a:t>
            </a:r>
            <a:endParaRPr lang="en-US" sz="1400"/>
          </a:p>
          <a:p>
            <a:pPr marL="0" indent="0">
              <a:buNone/>
            </a:pPr>
            <a:r>
              <a:rPr lang="en-GB" sz="1400">
                <a:solidFill>
                  <a:srgbClr val="222222"/>
                </a:solidFill>
                <a:highlight>
                  <a:srgbClr val="FFFFFF"/>
                </a:highlight>
                <a:latin typeface="Arial"/>
                <a:ea typeface="+mn-lt"/>
                <a:cs typeface="Arial"/>
              </a:rPr>
              <a:t>Botha, F., Bentley, R., Li, A. and Wiesel, I., (2024). Housing affordability stress and mental health: The role of financial wellbeing. </a:t>
            </a:r>
            <a:r>
              <a:rPr lang="en-GB" sz="1400" i="1">
                <a:solidFill>
                  <a:srgbClr val="222222"/>
                </a:solidFill>
                <a:highlight>
                  <a:srgbClr val="FFFFFF"/>
                </a:highlight>
                <a:latin typeface="Arial"/>
                <a:ea typeface="+mn-lt"/>
                <a:cs typeface="Arial"/>
              </a:rPr>
              <a:t>Australian economic papers</a:t>
            </a:r>
            <a:r>
              <a:rPr lang="en-GB" sz="1400">
                <a:solidFill>
                  <a:srgbClr val="222222"/>
                </a:solidFill>
                <a:highlight>
                  <a:srgbClr val="FFFFFF"/>
                </a:highlight>
                <a:latin typeface="Arial"/>
                <a:ea typeface="+mn-lt"/>
                <a:cs typeface="Arial"/>
              </a:rPr>
              <a:t>, </a:t>
            </a:r>
            <a:r>
              <a:rPr lang="en-GB" sz="1400" i="1">
                <a:solidFill>
                  <a:srgbClr val="222222"/>
                </a:solidFill>
                <a:highlight>
                  <a:srgbClr val="FFFFFF"/>
                </a:highlight>
                <a:latin typeface="Arial"/>
                <a:ea typeface="+mn-lt"/>
                <a:cs typeface="Arial"/>
              </a:rPr>
              <a:t>63</a:t>
            </a:r>
            <a:r>
              <a:rPr lang="en-GB" sz="1400">
                <a:solidFill>
                  <a:srgbClr val="222222"/>
                </a:solidFill>
                <a:highlight>
                  <a:srgbClr val="FFFFFF"/>
                </a:highlight>
                <a:latin typeface="Arial"/>
                <a:ea typeface="+mn-lt"/>
                <a:cs typeface="Arial"/>
              </a:rPr>
              <a:t>(3), pp.473-492.</a:t>
            </a:r>
            <a:endParaRPr lang="en-GB" sz="1400"/>
          </a:p>
          <a:p>
            <a:pPr marL="0" indent="0">
              <a:buNone/>
            </a:pPr>
            <a:r>
              <a:rPr lang="en-GB" sz="1400">
                <a:solidFill>
                  <a:srgbClr val="222222"/>
                </a:solidFill>
                <a:highlight>
                  <a:srgbClr val="FFFFFF"/>
                </a:highlight>
                <a:latin typeface="Arial"/>
                <a:ea typeface="+mn-lt"/>
                <a:cs typeface="Arial"/>
              </a:rPr>
              <a:t>Bronfenbrenner, U. (1979) </a:t>
            </a:r>
            <a:r>
              <a:rPr lang="en-GB" sz="1400" i="1">
                <a:solidFill>
                  <a:srgbClr val="222222"/>
                </a:solidFill>
                <a:highlight>
                  <a:srgbClr val="FFFFFF"/>
                </a:highlight>
                <a:latin typeface="Arial"/>
                <a:ea typeface="+mn-lt"/>
                <a:cs typeface="Arial"/>
              </a:rPr>
              <a:t>The ecology of human development: Experiments by nature and design</a:t>
            </a:r>
            <a:r>
              <a:rPr lang="en-GB" sz="1400">
                <a:solidFill>
                  <a:srgbClr val="222222"/>
                </a:solidFill>
                <a:highlight>
                  <a:srgbClr val="FFFFFF"/>
                </a:highlight>
                <a:latin typeface="Arial"/>
                <a:ea typeface="+mn-lt"/>
                <a:cs typeface="Arial"/>
              </a:rPr>
              <a:t>. Cambridge, MA: Harvard University Press.</a:t>
            </a:r>
            <a:endParaRPr lang="en-GB">
              <a:latin typeface="Arial"/>
              <a:cs typeface="Arial"/>
            </a:endParaRPr>
          </a:p>
          <a:p>
            <a:pPr marL="0" indent="0">
              <a:buNone/>
            </a:pPr>
            <a:r>
              <a:rPr lang="en-GB" sz="1400">
                <a:solidFill>
                  <a:srgbClr val="222222"/>
                </a:solidFill>
                <a:highlight>
                  <a:srgbClr val="FFFFFF"/>
                </a:highlight>
                <a:latin typeface="Arial"/>
                <a:ea typeface="+mn-lt"/>
                <a:cs typeface="Arial"/>
              </a:rPr>
              <a:t>Care Act 2014 (2014) c.23. London: The Stationery Office. Available at: </a:t>
            </a:r>
            <a:r>
              <a:rPr lang="en-GB" sz="1400" dirty="0">
                <a:solidFill>
                  <a:srgbClr val="222222"/>
                </a:solidFill>
                <a:highlight>
                  <a:srgbClr val="FFFFFF"/>
                </a:highlight>
                <a:latin typeface="Arial"/>
                <a:ea typeface="+mn-lt"/>
                <a:cs typeface="Arial"/>
                <a:hlinkClick r:id="rId2"/>
              </a:rPr>
              <a:t>https://www.legislation.gov.uk/ukpga/2014/23</a:t>
            </a:r>
            <a:r>
              <a:rPr lang="en-GB" sz="1400">
                <a:solidFill>
                  <a:srgbClr val="222222"/>
                </a:solidFill>
                <a:highlight>
                  <a:srgbClr val="FFFFFF"/>
                </a:highlight>
                <a:latin typeface="Arial"/>
                <a:ea typeface="+mn-lt"/>
                <a:cs typeface="Arial"/>
              </a:rPr>
              <a:t> (Accessed: 21 June 2026).</a:t>
            </a:r>
            <a:endParaRPr lang="en-GB">
              <a:latin typeface="Arial"/>
              <a:cs typeface="Arial"/>
            </a:endParaRPr>
          </a:p>
          <a:p>
            <a:pPr marL="0" indent="0">
              <a:buNone/>
            </a:pPr>
            <a:r>
              <a:rPr lang="en-GB" sz="1400">
                <a:solidFill>
                  <a:srgbClr val="222222"/>
                </a:solidFill>
                <a:highlight>
                  <a:srgbClr val="FFFFFF"/>
                </a:highlight>
                <a:latin typeface="Arial"/>
                <a:ea typeface="Open Sans"/>
                <a:cs typeface="Arial"/>
              </a:rPr>
              <a:t>Department of Health and Social Care (2025) </a:t>
            </a:r>
            <a:r>
              <a:rPr lang="en-GB" sz="1400" i="1">
                <a:solidFill>
                  <a:srgbClr val="222222"/>
                </a:solidFill>
                <a:highlight>
                  <a:srgbClr val="FFFFFF"/>
                </a:highlight>
                <a:latin typeface="Arial"/>
                <a:ea typeface="Open Sans"/>
                <a:cs typeface="Arial"/>
              </a:rPr>
              <a:t>Public Health Outcomes Framework</a:t>
            </a:r>
            <a:r>
              <a:rPr lang="en-GB" sz="1400">
                <a:solidFill>
                  <a:srgbClr val="222222"/>
                </a:solidFill>
                <a:highlight>
                  <a:srgbClr val="FFFFFF"/>
                </a:highlight>
                <a:latin typeface="Arial"/>
                <a:ea typeface="Open Sans"/>
                <a:cs typeface="Arial"/>
              </a:rPr>
              <a:t>. London: DHSC. Available at: </a:t>
            </a:r>
            <a:r>
              <a:rPr lang="en-GB" sz="1400" dirty="0">
                <a:solidFill>
                  <a:srgbClr val="222222"/>
                </a:solidFill>
                <a:highlight>
                  <a:srgbClr val="FFFFFF"/>
                </a:highlight>
                <a:latin typeface="Arial"/>
                <a:ea typeface="Open Sans"/>
                <a:cs typeface="Arial"/>
                <a:hlinkClick r:id="rId3"/>
              </a:rPr>
              <a:t>https://fingertips.phe.org.uk/profile/public-health-outcomes-framework</a:t>
            </a:r>
            <a:r>
              <a:rPr lang="en-GB" sz="1400">
                <a:solidFill>
                  <a:srgbClr val="222222"/>
                </a:solidFill>
                <a:highlight>
                  <a:srgbClr val="FFFFFF"/>
                </a:highlight>
                <a:latin typeface="Arial"/>
                <a:ea typeface="Open Sans"/>
                <a:cs typeface="Arial"/>
              </a:rPr>
              <a:t> (Accessed: 21 June 2026).</a:t>
            </a:r>
            <a:endParaRPr lang="en-GB">
              <a:latin typeface="Arial"/>
              <a:ea typeface="Open Sans"/>
              <a:cs typeface="Arial"/>
            </a:endParaRPr>
          </a:p>
          <a:p>
            <a:pPr marL="0" indent="0">
              <a:buNone/>
            </a:pPr>
            <a:r>
              <a:rPr lang="en-GB" sz="1400">
                <a:solidFill>
                  <a:srgbClr val="222222"/>
                </a:solidFill>
                <a:highlight>
                  <a:srgbClr val="FFFFFF"/>
                </a:highlight>
                <a:latin typeface="Arial"/>
                <a:ea typeface="+mn-lt"/>
                <a:cs typeface="Arial"/>
              </a:rPr>
              <a:t>Drewnowski, A. and Evans, W.J., 2001. Nutrition, physical activity, and quality of life in older adults: summary. </a:t>
            </a:r>
            <a:r>
              <a:rPr lang="en-GB" sz="1400" i="1">
                <a:solidFill>
                  <a:srgbClr val="222222"/>
                </a:solidFill>
                <a:highlight>
                  <a:srgbClr val="FFFFFF"/>
                </a:highlight>
                <a:latin typeface="Arial"/>
                <a:ea typeface="+mn-lt"/>
                <a:cs typeface="Arial"/>
              </a:rPr>
              <a:t>The Journals of Gerontology Series A: Biological Sciences and Medical Sciences</a:t>
            </a:r>
            <a:r>
              <a:rPr lang="en-GB" sz="1400">
                <a:solidFill>
                  <a:srgbClr val="222222"/>
                </a:solidFill>
                <a:highlight>
                  <a:srgbClr val="FFFFFF"/>
                </a:highlight>
                <a:latin typeface="Arial"/>
                <a:ea typeface="+mn-lt"/>
                <a:cs typeface="Arial"/>
              </a:rPr>
              <a:t>, </a:t>
            </a:r>
            <a:r>
              <a:rPr lang="en-GB" sz="1400" i="1">
                <a:solidFill>
                  <a:srgbClr val="222222"/>
                </a:solidFill>
                <a:highlight>
                  <a:srgbClr val="FFFFFF"/>
                </a:highlight>
                <a:latin typeface="Arial"/>
                <a:ea typeface="+mn-lt"/>
                <a:cs typeface="Arial"/>
              </a:rPr>
              <a:t>56</a:t>
            </a:r>
            <a:r>
              <a:rPr lang="en-GB" sz="1400">
                <a:solidFill>
                  <a:srgbClr val="222222"/>
                </a:solidFill>
                <a:highlight>
                  <a:srgbClr val="FFFFFF"/>
                </a:highlight>
                <a:latin typeface="Arial"/>
                <a:ea typeface="+mn-lt"/>
                <a:cs typeface="Arial"/>
              </a:rPr>
              <a:t>(suppl_2), pp.89-94.</a:t>
            </a:r>
            <a:endParaRPr lang="en-GB" sz="1400"/>
          </a:p>
          <a:p>
            <a:pPr marL="0" indent="0">
              <a:buNone/>
            </a:pPr>
            <a:r>
              <a:rPr lang="en-GB" sz="1400">
                <a:solidFill>
                  <a:srgbClr val="222222"/>
                </a:solidFill>
                <a:highlight>
                  <a:srgbClr val="FFFFFF"/>
                </a:highlight>
                <a:latin typeface="Arial"/>
                <a:ea typeface="+mn-lt"/>
                <a:cs typeface="Arial"/>
              </a:rPr>
              <a:t>Engel, G.L. (1977) ‘The need for a new medical model: A challenge for biomedicine’, </a:t>
            </a:r>
            <a:r>
              <a:rPr lang="en-GB" sz="1400" i="1">
                <a:solidFill>
                  <a:srgbClr val="222222"/>
                </a:solidFill>
                <a:highlight>
                  <a:srgbClr val="FFFFFF"/>
                </a:highlight>
                <a:latin typeface="Arial"/>
                <a:ea typeface="+mn-lt"/>
                <a:cs typeface="Arial"/>
              </a:rPr>
              <a:t>Science</a:t>
            </a:r>
            <a:r>
              <a:rPr lang="en-GB" sz="1400">
                <a:solidFill>
                  <a:srgbClr val="222222"/>
                </a:solidFill>
                <a:highlight>
                  <a:srgbClr val="FFFFFF"/>
                </a:highlight>
                <a:latin typeface="Arial"/>
                <a:ea typeface="+mn-lt"/>
                <a:cs typeface="Arial"/>
              </a:rPr>
              <a:t>, 196(4286), pp. 129–136.</a:t>
            </a:r>
            <a:endParaRPr lang="en-GB" sz="1400">
              <a:latin typeface="Arial"/>
              <a:cs typeface="Arial"/>
            </a:endParaRPr>
          </a:p>
          <a:p>
            <a:pPr marL="0" indent="0">
              <a:buNone/>
            </a:pPr>
            <a:r>
              <a:rPr lang="en-GB" sz="1400">
                <a:solidFill>
                  <a:srgbClr val="222222"/>
                </a:solidFill>
                <a:highlight>
                  <a:srgbClr val="FFFFFF"/>
                </a:highlight>
                <a:latin typeface="Arial"/>
                <a:ea typeface="+mn-lt"/>
                <a:cs typeface="Arial"/>
              </a:rPr>
              <a:t>Equality Act 2010 (2010) c.15. London: The Stationery Office. Available at: </a:t>
            </a:r>
            <a:r>
              <a:rPr lang="en-GB" sz="1400" dirty="0">
                <a:solidFill>
                  <a:srgbClr val="222222"/>
                </a:solidFill>
                <a:highlight>
                  <a:srgbClr val="FFFFFF"/>
                </a:highlight>
                <a:latin typeface="Arial"/>
                <a:ea typeface="+mn-lt"/>
                <a:cs typeface="Arial"/>
                <a:hlinkClick r:id="rId4"/>
              </a:rPr>
              <a:t>https://www.legislation.gov.uk/ukpga/2010/15</a:t>
            </a:r>
            <a:r>
              <a:rPr lang="en-GB" sz="1400">
                <a:solidFill>
                  <a:srgbClr val="222222"/>
                </a:solidFill>
                <a:highlight>
                  <a:srgbClr val="FFFFFF"/>
                </a:highlight>
                <a:latin typeface="Arial"/>
                <a:ea typeface="+mn-lt"/>
                <a:cs typeface="Arial"/>
              </a:rPr>
              <a:t> (Accessed: 21 June 2026).</a:t>
            </a:r>
            <a:endParaRPr lang="en-GB">
              <a:latin typeface="Arial"/>
              <a:cs typeface="Arial"/>
            </a:endParaRPr>
          </a:p>
          <a:p>
            <a:pPr marL="0" indent="0">
              <a:buNone/>
            </a:pPr>
            <a:r>
              <a:rPr lang="en-GB" sz="1400">
                <a:solidFill>
                  <a:srgbClr val="222222"/>
                </a:solidFill>
                <a:highlight>
                  <a:srgbClr val="FFFFFF"/>
                </a:highlight>
                <a:latin typeface="Arial"/>
                <a:ea typeface="+mn-lt"/>
                <a:cs typeface="Arial"/>
              </a:rPr>
              <a:t>Health and Social Care Act 2012 (2012) c.7. London: The Stationery Office. Available at: </a:t>
            </a:r>
            <a:r>
              <a:rPr lang="en-GB" sz="1400" dirty="0">
                <a:solidFill>
                  <a:srgbClr val="222222"/>
                </a:solidFill>
                <a:highlight>
                  <a:srgbClr val="FFFFFF"/>
                </a:highlight>
                <a:latin typeface="Arial"/>
                <a:ea typeface="+mn-lt"/>
                <a:cs typeface="Arial"/>
                <a:hlinkClick r:id="rId5"/>
              </a:rPr>
              <a:t>https://www.legislation.gov.uk/ukpga/2012/7</a:t>
            </a:r>
            <a:r>
              <a:rPr lang="en-GB" sz="1400" dirty="0">
                <a:solidFill>
                  <a:srgbClr val="222222"/>
                </a:solidFill>
                <a:highlight>
                  <a:srgbClr val="FFFFFF"/>
                </a:highlight>
                <a:latin typeface="Arial"/>
                <a:ea typeface="+mn-lt"/>
                <a:cs typeface="Arial"/>
              </a:rPr>
              <a:t> </a:t>
            </a:r>
            <a:r>
              <a:rPr lang="en-GB" sz="1400">
                <a:solidFill>
                  <a:srgbClr val="222222"/>
                </a:solidFill>
                <a:highlight>
                  <a:srgbClr val="FFFFFF"/>
                </a:highlight>
                <a:latin typeface="Arial"/>
                <a:ea typeface="+mn-lt"/>
                <a:cs typeface="Arial"/>
              </a:rPr>
              <a:t>(Accessed: 21 June 2026).</a:t>
            </a:r>
            <a:endParaRPr lang="en-GB">
              <a:latin typeface="Arial"/>
              <a:cs typeface="Arial"/>
            </a:endParaRPr>
          </a:p>
          <a:p>
            <a:pPr marL="0" indent="0">
              <a:buNone/>
            </a:pPr>
            <a:r>
              <a:rPr lang="en-GB" sz="1400" dirty="0">
                <a:solidFill>
                  <a:srgbClr val="222222"/>
                </a:solidFill>
                <a:highlight>
                  <a:srgbClr val="FFFFFF"/>
                </a:highlight>
                <a:latin typeface="Arial"/>
                <a:ea typeface="+mn-lt"/>
                <a:cs typeface="Arial"/>
              </a:rPr>
              <a:t>Henderson, C., Kotera, Y., Lloyd‐Evans, B., Jordan, G., Gorner, M., Salla, A., </a:t>
            </a:r>
            <a:r>
              <a:rPr lang="en-GB" sz="1400" dirty="0" err="1">
                <a:solidFill>
                  <a:srgbClr val="222222"/>
                </a:solidFill>
                <a:highlight>
                  <a:srgbClr val="FFFFFF"/>
                </a:highlight>
                <a:latin typeface="Arial"/>
                <a:ea typeface="+mn-lt"/>
                <a:cs typeface="Arial"/>
              </a:rPr>
              <a:t>Kalha</a:t>
            </a:r>
            <a:r>
              <a:rPr lang="en-GB" sz="1400" dirty="0">
                <a:solidFill>
                  <a:srgbClr val="222222"/>
                </a:solidFill>
                <a:highlight>
                  <a:srgbClr val="FFFFFF"/>
                </a:highlight>
                <a:latin typeface="Arial"/>
                <a:ea typeface="+mn-lt"/>
                <a:cs typeface="Arial"/>
              </a:rPr>
              <a:t>, J., Coventry, P.A., </a:t>
            </a:r>
            <a:r>
              <a:rPr lang="en-GB" sz="1400" dirty="0" err="1">
                <a:solidFill>
                  <a:srgbClr val="222222"/>
                </a:solidFill>
                <a:highlight>
                  <a:srgbClr val="FFFFFF"/>
                </a:highlight>
                <a:latin typeface="Arial"/>
                <a:ea typeface="+mn-lt"/>
                <a:cs typeface="Arial"/>
              </a:rPr>
              <a:t>Bojke</a:t>
            </a:r>
            <a:r>
              <a:rPr lang="en-GB" sz="1400" dirty="0">
                <a:solidFill>
                  <a:srgbClr val="222222"/>
                </a:solidFill>
                <a:highlight>
                  <a:srgbClr val="FFFFFF"/>
                </a:highlight>
                <a:latin typeface="Arial"/>
                <a:ea typeface="+mn-lt"/>
                <a:cs typeface="Arial"/>
              </a:rPr>
              <a:t>, L., Hinde, S. and Slade, M., (2026). Social inclusion of people with severe mental illness: a review of current practices, evidence and unmet needs, and future directions. </a:t>
            </a:r>
            <a:r>
              <a:rPr lang="en-GB" sz="1400" i="1" dirty="0">
                <a:solidFill>
                  <a:srgbClr val="222222"/>
                </a:solidFill>
                <a:highlight>
                  <a:srgbClr val="FFFFFF"/>
                </a:highlight>
                <a:latin typeface="Arial"/>
                <a:ea typeface="+mn-lt"/>
                <a:cs typeface="Arial"/>
              </a:rPr>
              <a:t>World Psychiatry</a:t>
            </a:r>
            <a:r>
              <a:rPr lang="en-GB" sz="1400" dirty="0">
                <a:solidFill>
                  <a:srgbClr val="222222"/>
                </a:solidFill>
                <a:highlight>
                  <a:srgbClr val="FFFFFF"/>
                </a:highlight>
                <a:latin typeface="Arial"/>
                <a:ea typeface="+mn-lt"/>
                <a:cs typeface="Arial"/>
              </a:rPr>
              <a:t>, </a:t>
            </a:r>
            <a:r>
              <a:rPr lang="en-GB" sz="1400" i="1" dirty="0">
                <a:solidFill>
                  <a:srgbClr val="222222"/>
                </a:solidFill>
                <a:highlight>
                  <a:srgbClr val="FFFFFF"/>
                </a:highlight>
                <a:latin typeface="Arial"/>
                <a:ea typeface="+mn-lt"/>
                <a:cs typeface="Arial"/>
              </a:rPr>
              <a:t>25</a:t>
            </a:r>
            <a:r>
              <a:rPr lang="en-GB" sz="1400" dirty="0">
                <a:solidFill>
                  <a:srgbClr val="222222"/>
                </a:solidFill>
                <a:highlight>
                  <a:srgbClr val="FFFFFF"/>
                </a:highlight>
                <a:latin typeface="Arial"/>
                <a:ea typeface="+mn-lt"/>
                <a:cs typeface="Arial"/>
              </a:rPr>
              <a:t>(1), pp.56-82.</a:t>
            </a:r>
            <a:endParaRPr lang="en-GB" sz="1400"/>
          </a:p>
          <a:p>
            <a:pPr marL="0" indent="0">
              <a:buNone/>
            </a:pPr>
            <a:r>
              <a:rPr lang="en-GB" sz="1400" dirty="0">
                <a:solidFill>
                  <a:srgbClr val="000000"/>
                </a:solidFill>
                <a:highlight>
                  <a:srgbClr val="FFFFFF"/>
                </a:highlight>
                <a:latin typeface="Arial"/>
                <a:ea typeface="+mn-lt"/>
                <a:cs typeface="Arial"/>
              </a:rPr>
              <a:t>Marmot, M. (2020) </a:t>
            </a:r>
            <a:r>
              <a:rPr lang="en-GB" sz="1400" i="1" dirty="0">
                <a:solidFill>
                  <a:srgbClr val="000000"/>
                </a:solidFill>
                <a:highlight>
                  <a:srgbClr val="FFFFFF"/>
                </a:highlight>
                <a:latin typeface="Arial"/>
                <a:ea typeface="+mn-lt"/>
                <a:cs typeface="Arial"/>
              </a:rPr>
              <a:t>Health Equity in England: The Marmot Review 10 Years On</a:t>
            </a:r>
            <a:r>
              <a:rPr lang="en-GB" sz="1400" dirty="0">
                <a:solidFill>
                  <a:srgbClr val="222222"/>
                </a:solidFill>
                <a:highlight>
                  <a:srgbClr val="FFFFFF"/>
                </a:highlight>
                <a:latin typeface="Arial"/>
                <a:ea typeface="+mn-lt"/>
                <a:cs typeface="Arial"/>
              </a:rPr>
              <a:t>. </a:t>
            </a:r>
            <a:r>
              <a:rPr lang="en-GB" sz="1400" i="1" dirty="0" err="1">
                <a:solidFill>
                  <a:srgbClr val="222222"/>
                </a:solidFill>
                <a:highlight>
                  <a:srgbClr val="FFFFFF"/>
                </a:highlight>
                <a:latin typeface="Arial"/>
                <a:ea typeface="+mn-lt"/>
                <a:cs typeface="Arial"/>
              </a:rPr>
              <a:t>Bmj</a:t>
            </a:r>
            <a:r>
              <a:rPr lang="en-GB" sz="1400" dirty="0">
                <a:solidFill>
                  <a:srgbClr val="222222"/>
                </a:solidFill>
                <a:highlight>
                  <a:srgbClr val="FFFFFF"/>
                </a:highlight>
                <a:latin typeface="Arial"/>
                <a:ea typeface="+mn-lt"/>
                <a:cs typeface="Arial"/>
              </a:rPr>
              <a:t>, </a:t>
            </a:r>
            <a:r>
              <a:rPr lang="en-GB" sz="1400" i="1" dirty="0">
                <a:solidFill>
                  <a:srgbClr val="222222"/>
                </a:solidFill>
                <a:highlight>
                  <a:srgbClr val="FFFFFF"/>
                </a:highlight>
                <a:latin typeface="Arial"/>
                <a:ea typeface="+mn-lt"/>
                <a:cs typeface="Arial"/>
              </a:rPr>
              <a:t>368</a:t>
            </a:r>
            <a:r>
              <a:rPr lang="en-GB" sz="1400" dirty="0">
                <a:solidFill>
                  <a:srgbClr val="222222"/>
                </a:solidFill>
                <a:highlight>
                  <a:srgbClr val="FFFFFF"/>
                </a:highlight>
                <a:latin typeface="Arial"/>
                <a:ea typeface="+mn-lt"/>
                <a:cs typeface="Arial"/>
              </a:rPr>
              <a:t>.</a:t>
            </a:r>
            <a:endParaRPr lang="en-GB" sz="1400"/>
          </a:p>
          <a:p>
            <a:pPr marL="0" indent="0">
              <a:buNone/>
            </a:pPr>
            <a:r>
              <a:rPr lang="en-GB" sz="1400">
                <a:solidFill>
                  <a:srgbClr val="222222"/>
                </a:solidFill>
                <a:highlight>
                  <a:srgbClr val="FFFFFF"/>
                </a:highlight>
                <a:latin typeface="Arial"/>
                <a:ea typeface="+mn-lt"/>
                <a:cs typeface="Arial"/>
              </a:rPr>
              <a:t>Nettleton, S., (2020). </a:t>
            </a:r>
            <a:r>
              <a:rPr lang="en-GB" sz="1400" i="1">
                <a:solidFill>
                  <a:srgbClr val="222222"/>
                </a:solidFill>
                <a:highlight>
                  <a:srgbClr val="FFFFFF"/>
                </a:highlight>
                <a:latin typeface="Arial"/>
                <a:ea typeface="+mn-lt"/>
                <a:cs typeface="Arial"/>
              </a:rPr>
              <a:t>The sociology of health and illness</a:t>
            </a:r>
            <a:r>
              <a:rPr lang="en-GB" sz="1400">
                <a:solidFill>
                  <a:srgbClr val="222222"/>
                </a:solidFill>
                <a:highlight>
                  <a:srgbClr val="FFFFFF"/>
                </a:highlight>
                <a:latin typeface="Arial"/>
                <a:ea typeface="+mn-lt"/>
                <a:cs typeface="Arial"/>
              </a:rPr>
              <a:t>. John Wiley &amp; Sons</a:t>
            </a:r>
            <a:r>
              <a:rPr lang="en-GB" sz="1400" dirty="0">
                <a:solidFill>
                  <a:srgbClr val="222222"/>
                </a:solidFill>
                <a:highlight>
                  <a:srgbClr val="FFFFFF"/>
                </a:highlight>
                <a:latin typeface="Arial"/>
                <a:ea typeface="+mn-lt"/>
                <a:cs typeface="Arial"/>
              </a:rPr>
              <a:t>.</a:t>
            </a:r>
            <a:endParaRPr lang="en-GB" sz="1400">
              <a:solidFill>
                <a:srgbClr val="222222"/>
              </a:solidFill>
              <a:highlight>
                <a:srgbClr val="FFFFFF"/>
              </a:highlight>
              <a:latin typeface="Arial"/>
              <a:cs typeface="Arial"/>
            </a:endParaRPr>
          </a:p>
          <a:p>
            <a:pPr marL="0" indent="0">
              <a:buNone/>
            </a:pPr>
            <a:r>
              <a:rPr lang="en-GB" sz="1400">
                <a:solidFill>
                  <a:srgbClr val="000000"/>
                </a:solidFill>
                <a:highlight>
                  <a:srgbClr val="FFFFFF"/>
                </a:highlight>
                <a:latin typeface="Arial"/>
                <a:ea typeface="+mn-lt"/>
                <a:cs typeface="Arial"/>
              </a:rPr>
              <a:t>NHS England (2019) </a:t>
            </a:r>
            <a:r>
              <a:rPr lang="en-GB" sz="1400" i="1">
                <a:solidFill>
                  <a:srgbClr val="000000"/>
                </a:solidFill>
                <a:highlight>
                  <a:srgbClr val="FFFFFF"/>
                </a:highlight>
                <a:latin typeface="Arial"/>
                <a:ea typeface="+mn-lt"/>
                <a:cs typeface="Arial"/>
              </a:rPr>
              <a:t>The NHS Long Term Plan</a:t>
            </a:r>
            <a:r>
              <a:rPr lang="en-GB" sz="1400">
                <a:solidFill>
                  <a:srgbClr val="000000"/>
                </a:solidFill>
                <a:highlight>
                  <a:srgbClr val="FFFFFF"/>
                </a:highlight>
                <a:latin typeface="Arial"/>
                <a:ea typeface="+mn-lt"/>
                <a:cs typeface="Arial"/>
              </a:rPr>
              <a:t>. London: NHS England.</a:t>
            </a:r>
            <a:endParaRPr lang="en-GB" sz="1400"/>
          </a:p>
          <a:p>
            <a:pPr marL="0" indent="0">
              <a:buNone/>
            </a:pPr>
            <a:endParaRPr lang="en-GB" sz="1400" dirty="0">
              <a:latin typeface="Arial"/>
              <a:cs typeface="Arial"/>
            </a:endParaRPr>
          </a:p>
          <a:p>
            <a:pPr>
              <a:buNone/>
            </a:pPr>
            <a:endParaRPr lang="en-GB" sz="1400" dirty="0">
              <a:solidFill>
                <a:srgbClr val="222222"/>
              </a:solidFill>
              <a:highlight>
                <a:srgbClr val="FFFFFF"/>
              </a:highlight>
            </a:endParaRPr>
          </a:p>
          <a:p>
            <a:pPr>
              <a:buNone/>
            </a:pPr>
            <a:endParaRPr lang="en-GB" sz="1400" dirty="0">
              <a:solidFill>
                <a:srgbClr val="000000"/>
              </a:solidFill>
              <a:highlight>
                <a:srgbClr val="FFFFFF"/>
              </a:highlight>
              <a:latin typeface="Arial"/>
              <a:ea typeface="+mn-lt"/>
              <a:cs typeface="Arial"/>
            </a:endParaRPr>
          </a:p>
          <a:p>
            <a:pPr marL="0" indent="0">
              <a:buNone/>
            </a:pPr>
            <a:endParaRPr lang="en-GB" sz="1400" dirty="0">
              <a:solidFill>
                <a:srgbClr val="222222"/>
              </a:solidFill>
              <a:highlight>
                <a:srgbClr val="FFFFFF"/>
              </a:highlight>
              <a:latin typeface="Arial"/>
              <a:cs typeface="Arial"/>
            </a:endParaRPr>
          </a:p>
          <a:p>
            <a:pPr marL="0" indent="0">
              <a:buNone/>
            </a:pPr>
            <a:endParaRPr lang="en-GB" sz="1800" dirty="0">
              <a:solidFill>
                <a:srgbClr val="222222"/>
              </a:solidFill>
              <a:highlight>
                <a:srgbClr val="FFFFFF"/>
              </a:highlight>
              <a:latin typeface="Arial"/>
              <a:ea typeface="+mn-lt"/>
              <a:cs typeface="Arial"/>
            </a:endParaRPr>
          </a:p>
          <a:p>
            <a:pPr marL="0" indent="0">
              <a:buNone/>
            </a:pPr>
            <a:endParaRPr lang="en-GB" sz="1800" dirty="0">
              <a:latin typeface="Arial"/>
              <a:cs typeface="Arial"/>
            </a:endParaRPr>
          </a:p>
          <a:p>
            <a:pPr marL="0" indent="0">
              <a:buNone/>
            </a:pPr>
            <a:endParaRPr lang="en-GB" sz="1800" dirty="0">
              <a:latin typeface="Arial"/>
              <a:cs typeface="Arial"/>
            </a:endParaRPr>
          </a:p>
          <a:p>
            <a:endParaRPr lang="en-GB" sz="2400">
              <a:latin typeface="Arial"/>
              <a:cs typeface="Arial"/>
            </a:endParaRPr>
          </a:p>
        </p:txBody>
      </p:sp>
    </p:spTree>
    <p:extLst>
      <p:ext uri="{BB962C8B-B14F-4D97-AF65-F5344CB8AC3E}">
        <p14:creationId xmlns:p14="http://schemas.microsoft.com/office/powerpoint/2010/main" val="2852260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A101CA-B4A6-E054-658E-9D7FD672D218}"/>
              </a:ext>
            </a:extLst>
          </p:cNvPr>
          <p:cNvSpPr>
            <a:spLocks noGrp="1"/>
          </p:cNvSpPr>
          <p:nvPr>
            <p:ph idx="1"/>
          </p:nvPr>
        </p:nvSpPr>
        <p:spPr>
          <a:xfrm>
            <a:off x="629435" y="468640"/>
            <a:ext cx="10724365" cy="6240679"/>
          </a:xfrm>
        </p:spPr>
        <p:txBody>
          <a:bodyPr vert="horz" lIns="91440" tIns="45720" rIns="91440" bIns="45720" rtlCol="0" anchor="t">
            <a:noAutofit/>
          </a:bodyPr>
          <a:lstStyle/>
          <a:p>
            <a:pPr marL="0" indent="0">
              <a:buNone/>
            </a:pPr>
            <a:r>
              <a:rPr lang="en-GB" sz="1400" dirty="0">
                <a:solidFill>
                  <a:srgbClr val="000000"/>
                </a:solidFill>
                <a:highlight>
                  <a:srgbClr val="FFFFFF"/>
                </a:highlight>
                <a:latin typeface="Arial"/>
                <a:cs typeface="Arial"/>
                <a:hlinkClick r:id="rId2"/>
              </a:rPr>
              <a:t>NHS England</a:t>
            </a:r>
            <a:r>
              <a:rPr lang="en-GB" sz="1400">
                <a:solidFill>
                  <a:srgbClr val="000000"/>
                </a:solidFill>
                <a:highlight>
                  <a:srgbClr val="FFFFFF"/>
                </a:highlight>
                <a:latin typeface="Arial"/>
                <a:cs typeface="Arial"/>
              </a:rPr>
              <a:t> (2024) </a:t>
            </a:r>
            <a:r>
              <a:rPr lang="en-GB" sz="1400" i="1">
                <a:solidFill>
                  <a:srgbClr val="000000"/>
                </a:solidFill>
                <a:highlight>
                  <a:srgbClr val="FFFFFF"/>
                </a:highlight>
                <a:latin typeface="Arial"/>
                <a:cs typeface="Arial"/>
              </a:rPr>
              <a:t>About us</a:t>
            </a:r>
            <a:r>
              <a:rPr lang="en-GB" sz="1400">
                <a:solidFill>
                  <a:srgbClr val="000000"/>
                </a:solidFill>
                <a:highlight>
                  <a:srgbClr val="FFFFFF"/>
                </a:highlight>
                <a:latin typeface="Arial"/>
                <a:cs typeface="Arial"/>
              </a:rPr>
              <a:t>. Available at: </a:t>
            </a:r>
            <a:r>
              <a:rPr lang="en-GB" sz="1400" dirty="0">
                <a:solidFill>
                  <a:srgbClr val="000000"/>
                </a:solidFill>
                <a:highlight>
                  <a:srgbClr val="FFFFFF"/>
                </a:highlight>
                <a:latin typeface="Arial"/>
                <a:cs typeface="Arial"/>
                <a:hlinkClick r:id="rId3"/>
              </a:rPr>
              <a:t>https://www.england.nhs.uk/about/</a:t>
            </a:r>
            <a:r>
              <a:rPr lang="en-GB" sz="1400">
                <a:solidFill>
                  <a:srgbClr val="000000"/>
                </a:solidFill>
                <a:highlight>
                  <a:srgbClr val="FFFFFF"/>
                </a:highlight>
                <a:latin typeface="Arial"/>
                <a:cs typeface="Arial"/>
              </a:rPr>
              <a:t> (Accessed: 14 June 2026).</a:t>
            </a:r>
          </a:p>
          <a:p>
            <a:pPr marL="0" indent="0">
              <a:buNone/>
            </a:pPr>
            <a:endParaRPr lang="en-GB" sz="1400" dirty="0">
              <a:solidFill>
                <a:srgbClr val="000000"/>
              </a:solidFill>
              <a:highlight>
                <a:srgbClr val="FFFFFF"/>
              </a:highlight>
              <a:latin typeface="Arial"/>
              <a:cs typeface="Arial"/>
            </a:endParaRPr>
          </a:p>
          <a:p>
            <a:pPr marL="0" indent="0">
              <a:buNone/>
            </a:pPr>
            <a:r>
              <a:rPr lang="en-GB" sz="1400">
                <a:solidFill>
                  <a:srgbClr val="000000"/>
                </a:solidFill>
                <a:highlight>
                  <a:srgbClr val="FFFFFF"/>
                </a:highlight>
                <a:latin typeface="Arial"/>
                <a:cs typeface="Arial"/>
              </a:rPr>
              <a:t>NHS England Digital (2025) </a:t>
            </a:r>
            <a:r>
              <a:rPr lang="en-GB" sz="1400" i="1">
                <a:solidFill>
                  <a:srgbClr val="000000"/>
                </a:solidFill>
                <a:highlight>
                  <a:srgbClr val="FFFFFF"/>
                </a:highlight>
                <a:latin typeface="Arial"/>
                <a:cs typeface="Arial"/>
              </a:rPr>
              <a:t>Adult Psychiatric Morbidity Survey: </a:t>
            </a:r>
            <a:r>
              <a:rPr lang="en-GB" sz="1400">
                <a:solidFill>
                  <a:srgbClr val="000000"/>
                </a:solidFill>
                <a:highlight>
                  <a:srgbClr val="FFFFFF"/>
                </a:highlight>
                <a:latin typeface="Arial"/>
                <a:cs typeface="Arial"/>
              </a:rPr>
              <a:t>Survey of Mental Health and Wellbeing, England, 2023/24. Leeds: NHS England Digital. Available at: </a:t>
            </a:r>
            <a:r>
              <a:rPr lang="en-GB" sz="1400" dirty="0">
                <a:solidFill>
                  <a:srgbClr val="000000"/>
                </a:solidFill>
                <a:highlight>
                  <a:srgbClr val="FFFFFF"/>
                </a:highlight>
                <a:latin typeface="Arial"/>
                <a:cs typeface="Arial"/>
                <a:hlinkClick r:id="rId4"/>
              </a:rPr>
              <a:t>https://digital.nhs.uk/data-and-information/publications/statistical/adult-psychiatric-morbidity-survey/survey-of-mental-health-and-wellbeing-england-2023-24</a:t>
            </a:r>
            <a:r>
              <a:rPr lang="en-GB" sz="1400">
                <a:solidFill>
                  <a:srgbClr val="000000"/>
                </a:solidFill>
                <a:highlight>
                  <a:srgbClr val="FFFFFF"/>
                </a:highlight>
                <a:latin typeface="Arial"/>
                <a:cs typeface="Arial"/>
              </a:rPr>
              <a:t> (Accessed: 18 June 2026</a:t>
            </a:r>
            <a:endParaRPr lang="en-GB" sz="1400"/>
          </a:p>
          <a:p>
            <a:pPr marL="0" indent="0">
              <a:buNone/>
            </a:pPr>
            <a:endParaRPr lang="en-GB" sz="1400" dirty="0">
              <a:solidFill>
                <a:srgbClr val="000000"/>
              </a:solidFill>
              <a:highlight>
                <a:srgbClr val="FFFFFF"/>
              </a:highlight>
              <a:latin typeface="Arial"/>
              <a:cs typeface="Arial"/>
            </a:endParaRPr>
          </a:p>
          <a:p>
            <a:pPr marL="0" indent="0">
              <a:buNone/>
            </a:pPr>
            <a:r>
              <a:rPr lang="en-GB" sz="1400">
                <a:solidFill>
                  <a:srgbClr val="000000"/>
                </a:solidFill>
                <a:highlight>
                  <a:srgbClr val="FFFFFF"/>
                </a:highlight>
                <a:latin typeface="Arial"/>
                <a:cs typeface="Arial"/>
              </a:rPr>
              <a:t>NHS England (2024) </a:t>
            </a:r>
            <a:r>
              <a:rPr lang="en-GB" sz="1400" i="1">
                <a:solidFill>
                  <a:srgbClr val="000000"/>
                </a:solidFill>
                <a:highlight>
                  <a:srgbClr val="FFFFFF"/>
                </a:highlight>
                <a:latin typeface="Arial"/>
                <a:cs typeface="Arial"/>
              </a:rPr>
              <a:t>NHS Diabetes Prevention Programme</a:t>
            </a:r>
            <a:r>
              <a:rPr lang="en-GB" sz="1400">
                <a:solidFill>
                  <a:srgbClr val="000000"/>
                </a:solidFill>
                <a:highlight>
                  <a:srgbClr val="FFFFFF"/>
                </a:highlight>
                <a:latin typeface="Arial"/>
                <a:cs typeface="Arial"/>
              </a:rPr>
              <a:t>. London: NHS England. Available at: </a:t>
            </a:r>
            <a:r>
              <a:rPr lang="en-GB" sz="1400" dirty="0">
                <a:solidFill>
                  <a:srgbClr val="000000"/>
                </a:solidFill>
                <a:highlight>
                  <a:srgbClr val="FFFFFF"/>
                </a:highlight>
                <a:latin typeface="Arial"/>
                <a:cs typeface="Arial"/>
                <a:hlinkClick r:id="rId5"/>
              </a:rPr>
              <a:t>NHS Diabetes Prevention Programme</a:t>
            </a:r>
            <a:r>
              <a:rPr lang="en-GB" sz="1400">
                <a:solidFill>
                  <a:srgbClr val="000000"/>
                </a:solidFill>
                <a:highlight>
                  <a:srgbClr val="FFFFFF"/>
                </a:highlight>
                <a:latin typeface="Arial"/>
                <a:cs typeface="Arial"/>
              </a:rPr>
              <a:t> (Accessed: 19 June 2026).</a:t>
            </a:r>
            <a:endParaRPr lang="en-GB" sz="1400"/>
          </a:p>
          <a:p>
            <a:pPr marL="0" indent="0">
              <a:buNone/>
            </a:pPr>
            <a:endParaRPr lang="en-GB" sz="1400" dirty="0">
              <a:solidFill>
                <a:srgbClr val="222222"/>
              </a:solidFill>
              <a:highlight>
                <a:srgbClr val="FFFFFF"/>
              </a:highlight>
              <a:latin typeface="Arial"/>
              <a:cs typeface="Arial"/>
            </a:endParaRPr>
          </a:p>
          <a:p>
            <a:pPr marL="0" indent="0">
              <a:buNone/>
            </a:pPr>
            <a:r>
              <a:rPr lang="en-GB" sz="1400">
                <a:solidFill>
                  <a:srgbClr val="222222"/>
                </a:solidFill>
                <a:highlight>
                  <a:srgbClr val="FFFFFF"/>
                </a:highlight>
                <a:latin typeface="Arial"/>
                <a:cs typeface="Arial"/>
              </a:rPr>
              <a:t>Nunes, A.R., Lee, K. and O'Riordan, T., (2016). The importance of an integrating framework for achieving the Sustainable Development Goals: the example of health and well-being. </a:t>
            </a:r>
            <a:r>
              <a:rPr lang="en-GB" sz="1400" i="1">
                <a:solidFill>
                  <a:srgbClr val="222222"/>
                </a:solidFill>
                <a:highlight>
                  <a:srgbClr val="FFFFFF"/>
                </a:highlight>
                <a:latin typeface="Arial"/>
                <a:cs typeface="Arial"/>
              </a:rPr>
              <a:t>BMJ global health</a:t>
            </a:r>
            <a:r>
              <a:rPr lang="en-GB" sz="1400">
                <a:solidFill>
                  <a:srgbClr val="222222"/>
                </a:solidFill>
                <a:highlight>
                  <a:srgbClr val="FFFFFF"/>
                </a:highlight>
                <a:latin typeface="Arial"/>
                <a:cs typeface="Arial"/>
              </a:rPr>
              <a:t>, </a:t>
            </a:r>
            <a:r>
              <a:rPr lang="en-GB" sz="1400" i="1">
                <a:solidFill>
                  <a:srgbClr val="222222"/>
                </a:solidFill>
                <a:highlight>
                  <a:srgbClr val="FFFFFF"/>
                </a:highlight>
                <a:latin typeface="Arial"/>
                <a:cs typeface="Arial"/>
              </a:rPr>
              <a:t>1</a:t>
            </a:r>
            <a:r>
              <a:rPr lang="en-GB" sz="1400">
                <a:solidFill>
                  <a:srgbClr val="222222"/>
                </a:solidFill>
                <a:highlight>
                  <a:srgbClr val="FFFFFF"/>
                </a:highlight>
                <a:latin typeface="Arial"/>
                <a:cs typeface="Arial"/>
              </a:rPr>
              <a:t>(3).</a:t>
            </a:r>
            <a:endParaRPr lang="en-GB" sz="1400"/>
          </a:p>
          <a:p>
            <a:pPr>
              <a:buNone/>
            </a:pPr>
            <a:endParaRPr lang="en-GB" sz="1400" dirty="0">
              <a:solidFill>
                <a:srgbClr val="222222"/>
              </a:solidFill>
              <a:highlight>
                <a:srgbClr val="FFFFFF"/>
              </a:highlight>
              <a:latin typeface="Arial"/>
              <a:cs typeface="Arial"/>
            </a:endParaRPr>
          </a:p>
          <a:p>
            <a:pPr>
              <a:buNone/>
            </a:pPr>
            <a:r>
              <a:rPr lang="en-GB" sz="1400">
                <a:solidFill>
                  <a:srgbClr val="222222"/>
                </a:solidFill>
                <a:highlight>
                  <a:srgbClr val="FFFFFF"/>
                </a:highlight>
                <a:latin typeface="Arial"/>
                <a:cs typeface="Arial"/>
              </a:rPr>
              <a:t>Office for National Statistics (2022) </a:t>
            </a:r>
            <a:r>
              <a:rPr lang="en-GB" sz="1400" i="1" dirty="0">
                <a:solidFill>
                  <a:srgbClr val="222222"/>
                </a:solidFill>
                <a:highlight>
                  <a:srgbClr val="FFFFFF"/>
                </a:highlight>
                <a:latin typeface="Arial"/>
                <a:cs typeface="Arial"/>
              </a:rPr>
              <a:t>Personal well-being user guide</a:t>
            </a:r>
            <a:r>
              <a:rPr lang="en-GB" sz="1400">
                <a:solidFill>
                  <a:srgbClr val="222222"/>
                </a:solidFill>
                <a:highlight>
                  <a:srgbClr val="FFFFFF"/>
                </a:highlight>
                <a:latin typeface="Arial"/>
                <a:cs typeface="Arial"/>
              </a:rPr>
              <a:t>. Newport: ONS. Available at:</a:t>
            </a:r>
            <a:endParaRPr lang="en-GB" sz="1400">
              <a:solidFill>
                <a:srgbClr val="000000"/>
              </a:solidFill>
              <a:latin typeface="Arial"/>
              <a:cs typeface="Arial"/>
            </a:endParaRPr>
          </a:p>
          <a:p>
            <a:pPr>
              <a:buNone/>
            </a:pPr>
            <a:r>
              <a:rPr lang="en-GB" sz="1400" dirty="0">
                <a:solidFill>
                  <a:srgbClr val="222222"/>
                </a:solidFill>
                <a:highlight>
                  <a:srgbClr val="FFFFFF"/>
                </a:highlight>
                <a:latin typeface="Arial"/>
                <a:cs typeface="Arial"/>
                <a:hlinkClick r:id="rId6"/>
              </a:rPr>
              <a:t>https://www.ons.gov.uk/peoplepopulationandcommunity/wellbeing/methodologies/personalwellbeingsurveyuserguide</a:t>
            </a:r>
            <a:r>
              <a:rPr lang="en-GB" sz="1400">
                <a:solidFill>
                  <a:srgbClr val="222222"/>
                </a:solidFill>
                <a:highlight>
                  <a:srgbClr val="FFFFFF"/>
                </a:highlight>
                <a:latin typeface="Arial"/>
                <a:cs typeface="Arial"/>
              </a:rPr>
              <a:t> (Accessed: 18</a:t>
            </a:r>
            <a:endParaRPr lang="en-GB" sz="1400">
              <a:solidFill>
                <a:srgbClr val="000000"/>
              </a:solidFill>
              <a:latin typeface="Arial"/>
              <a:cs typeface="Arial"/>
            </a:endParaRPr>
          </a:p>
          <a:p>
            <a:pPr>
              <a:buNone/>
            </a:pPr>
            <a:r>
              <a:rPr lang="en-GB" sz="1400">
                <a:solidFill>
                  <a:srgbClr val="222222"/>
                </a:solidFill>
                <a:highlight>
                  <a:srgbClr val="FFFFFF"/>
                </a:highlight>
                <a:latin typeface="Arial"/>
                <a:cs typeface="Arial"/>
              </a:rPr>
              <a:t>June 2026).</a:t>
            </a:r>
            <a:endParaRPr lang="en-GB" sz="1400">
              <a:latin typeface="Arial"/>
              <a:cs typeface="Arial"/>
            </a:endParaRPr>
          </a:p>
          <a:p>
            <a:pPr marL="0" indent="0">
              <a:buNone/>
            </a:pPr>
            <a:endParaRPr lang="en-GB" sz="1400" dirty="0">
              <a:solidFill>
                <a:srgbClr val="000000"/>
              </a:solidFill>
              <a:highlight>
                <a:srgbClr val="FFFFFF"/>
              </a:highlight>
              <a:latin typeface="Arial"/>
              <a:cs typeface="Arial"/>
            </a:endParaRPr>
          </a:p>
          <a:p>
            <a:pPr marL="0" indent="0">
              <a:buNone/>
            </a:pPr>
            <a:r>
              <a:rPr lang="en-GB" sz="1400">
                <a:solidFill>
                  <a:srgbClr val="000000"/>
                </a:solidFill>
                <a:highlight>
                  <a:srgbClr val="FFFFFF"/>
                </a:highlight>
                <a:latin typeface="Arial"/>
                <a:cs typeface="Arial"/>
              </a:rPr>
              <a:t>Office for National Statistics (2024) </a:t>
            </a:r>
            <a:r>
              <a:rPr lang="en-GB" sz="1400" i="1">
                <a:solidFill>
                  <a:srgbClr val="000000"/>
                </a:solidFill>
                <a:highlight>
                  <a:srgbClr val="FFFFFF"/>
                </a:highlight>
                <a:latin typeface="Arial"/>
                <a:cs typeface="Arial"/>
              </a:rPr>
              <a:t>Health state life expectancies, UK</a:t>
            </a:r>
            <a:r>
              <a:rPr lang="en-GB" sz="1400">
                <a:solidFill>
                  <a:srgbClr val="000000"/>
                </a:solidFill>
                <a:highlight>
                  <a:srgbClr val="FFFFFF"/>
                </a:highlight>
                <a:latin typeface="Arial"/>
                <a:cs typeface="Arial"/>
              </a:rPr>
              <a:t>. Newport: ONS.</a:t>
            </a:r>
            <a:endParaRPr lang="en-GB"/>
          </a:p>
          <a:p>
            <a:pPr>
              <a:buNone/>
            </a:pPr>
            <a:endParaRPr lang="en-GB" sz="1400">
              <a:solidFill>
                <a:srgbClr val="000000"/>
              </a:solidFill>
              <a:highlight>
                <a:srgbClr val="FFFFFF"/>
              </a:highlight>
              <a:latin typeface="Arial"/>
              <a:cs typeface="Arial"/>
            </a:endParaRPr>
          </a:p>
          <a:p>
            <a:pPr>
              <a:buNone/>
            </a:pPr>
            <a:r>
              <a:rPr lang="en-GB" sz="1400">
                <a:solidFill>
                  <a:srgbClr val="000000"/>
                </a:solidFill>
                <a:highlight>
                  <a:srgbClr val="FFFFFF"/>
                </a:highlight>
                <a:latin typeface="Arial"/>
                <a:cs typeface="Arial"/>
              </a:rPr>
              <a:t>Public Health England and Health Education England (2020) </a:t>
            </a:r>
            <a:r>
              <a:rPr lang="en-GB" sz="1400" i="1">
                <a:solidFill>
                  <a:srgbClr val="000000"/>
                </a:solidFill>
                <a:highlight>
                  <a:srgbClr val="FFFFFF"/>
                </a:highlight>
                <a:latin typeface="Arial"/>
                <a:cs typeface="Arial"/>
              </a:rPr>
              <a:t>Making Every Contact Count: Evaluation Guide for</a:t>
            </a:r>
            <a:endParaRPr lang="en-GB" sz="1400" dirty="0">
              <a:solidFill>
                <a:srgbClr val="000000"/>
              </a:solidFill>
              <a:highlight>
                <a:srgbClr val="FFFFFF"/>
              </a:highlight>
              <a:latin typeface="Arial"/>
              <a:cs typeface="Arial"/>
            </a:endParaRPr>
          </a:p>
          <a:p>
            <a:pPr>
              <a:buNone/>
            </a:pPr>
            <a:r>
              <a:rPr lang="en-GB" sz="1400" i="1">
                <a:solidFill>
                  <a:srgbClr val="000000"/>
                </a:solidFill>
                <a:highlight>
                  <a:srgbClr val="FFFFFF"/>
                </a:highlight>
                <a:latin typeface="Arial"/>
                <a:cs typeface="Arial"/>
              </a:rPr>
              <a:t>MECC Programmes</a:t>
            </a:r>
            <a:r>
              <a:rPr lang="en-GB" sz="1400">
                <a:solidFill>
                  <a:srgbClr val="000000"/>
                </a:solidFill>
                <a:highlight>
                  <a:srgbClr val="FFFFFF"/>
                </a:highlight>
                <a:latin typeface="Arial"/>
                <a:cs typeface="Arial"/>
              </a:rPr>
              <a:t>. London: PHE. Available at: </a:t>
            </a:r>
            <a:r>
              <a:rPr lang="en-GB" sz="1400" dirty="0">
                <a:solidFill>
                  <a:srgbClr val="222222"/>
                </a:solidFill>
                <a:highlight>
                  <a:srgbClr val="FFFFFF"/>
                </a:highlight>
                <a:latin typeface="Arial"/>
                <a:cs typeface="Arial"/>
                <a:hlinkClick r:id="rId7"/>
              </a:rPr>
              <a:t>GOV.UK MECC Evaluation Guide</a:t>
            </a:r>
            <a:r>
              <a:rPr lang="en-GB" sz="1400">
                <a:solidFill>
                  <a:srgbClr val="000000"/>
                </a:solidFill>
                <a:highlight>
                  <a:srgbClr val="FFFFFF"/>
                </a:highlight>
                <a:latin typeface="Arial"/>
                <a:cs typeface="Arial"/>
              </a:rPr>
              <a:t> (Accessed: 19 June 2026).</a:t>
            </a:r>
            <a:endParaRPr lang="en-GB"/>
          </a:p>
          <a:p>
            <a:pPr marL="0" indent="0">
              <a:buNone/>
            </a:pPr>
            <a:endParaRPr lang="en-GB" sz="1200" dirty="0">
              <a:latin typeface="Arial"/>
              <a:cs typeface="Arial"/>
            </a:endParaRPr>
          </a:p>
          <a:p>
            <a:pPr marL="0" indent="0">
              <a:buNone/>
            </a:pPr>
            <a:endParaRPr lang="en-GB" sz="1400" dirty="0">
              <a:latin typeface="Arial"/>
              <a:cs typeface="Arial"/>
            </a:endParaRPr>
          </a:p>
          <a:p>
            <a:pPr marL="0" indent="0">
              <a:buNone/>
            </a:pPr>
            <a:endParaRPr lang="en-GB" sz="1600" dirty="0">
              <a:solidFill>
                <a:srgbClr val="000000"/>
              </a:solidFill>
              <a:latin typeface="Arial"/>
              <a:cs typeface="Arial"/>
            </a:endParaRPr>
          </a:p>
          <a:p>
            <a:pPr marL="0" indent="0">
              <a:buNone/>
            </a:pPr>
            <a:endParaRPr lang="en-GB" sz="1600" dirty="0">
              <a:solidFill>
                <a:srgbClr val="000000"/>
              </a:solidFill>
              <a:latin typeface="Arial"/>
              <a:cs typeface="Arial"/>
            </a:endParaRPr>
          </a:p>
          <a:p>
            <a:pPr marL="0" indent="0">
              <a:buNone/>
            </a:pPr>
            <a:endParaRPr lang="en-GB" sz="1600" dirty="0">
              <a:solidFill>
                <a:srgbClr val="222222"/>
              </a:solidFill>
              <a:highlight>
                <a:srgbClr val="FFFFFF"/>
              </a:highlight>
              <a:latin typeface="Arial"/>
              <a:cs typeface="Arial"/>
            </a:endParaRPr>
          </a:p>
          <a:p>
            <a:endParaRPr lang="en-GB" dirty="0"/>
          </a:p>
        </p:txBody>
      </p:sp>
    </p:spTree>
    <p:extLst>
      <p:ext uri="{BB962C8B-B14F-4D97-AF65-F5344CB8AC3E}">
        <p14:creationId xmlns:p14="http://schemas.microsoft.com/office/powerpoint/2010/main" val="42334207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9435CE-DA8B-5196-5635-177AF493B3C7}"/>
              </a:ext>
            </a:extLst>
          </p:cNvPr>
          <p:cNvSpPr>
            <a:spLocks noGrp="1"/>
          </p:cNvSpPr>
          <p:nvPr>
            <p:ph idx="1"/>
          </p:nvPr>
        </p:nvSpPr>
        <p:spPr>
          <a:xfrm>
            <a:off x="577242" y="510393"/>
            <a:ext cx="10776558" cy="5666570"/>
          </a:xfrm>
        </p:spPr>
        <p:txBody>
          <a:bodyPr vert="horz" lIns="91440" tIns="45720" rIns="91440" bIns="45720" rtlCol="0" anchor="t">
            <a:normAutofit/>
          </a:bodyPr>
          <a:lstStyle/>
          <a:p>
            <a:pPr marL="0" indent="0">
              <a:buNone/>
            </a:pPr>
            <a:endParaRPr lang="en-GB" sz="1400" dirty="0">
              <a:latin typeface="Arial"/>
              <a:cs typeface="Arial"/>
            </a:endParaRPr>
          </a:p>
          <a:p>
            <a:pPr marL="0" indent="0">
              <a:buNone/>
            </a:pPr>
            <a:endParaRPr lang="en-GB" sz="1400" dirty="0">
              <a:latin typeface="Arial"/>
              <a:cs typeface="Arial"/>
            </a:endParaRPr>
          </a:p>
          <a:p>
            <a:pPr marL="0" indent="0">
              <a:buNone/>
            </a:pPr>
            <a:r>
              <a:rPr lang="en-GB" sz="1400">
                <a:latin typeface="Arial"/>
                <a:cs typeface="Arial"/>
              </a:rPr>
              <a:t>Public Health England (2020) </a:t>
            </a:r>
            <a:r>
              <a:rPr lang="en-GB" sz="1400" i="1">
                <a:latin typeface="Arial"/>
                <a:cs typeface="Arial"/>
              </a:rPr>
              <a:t>Making Every Contact Count (MECC): Practical Resources</a:t>
            </a:r>
            <a:r>
              <a:rPr lang="en-GB" sz="1400">
                <a:latin typeface="Arial"/>
                <a:cs typeface="Arial"/>
              </a:rPr>
              <a:t>. London: PHE. Available at: </a:t>
            </a:r>
            <a:r>
              <a:rPr lang="en-GB" sz="1400" dirty="0">
                <a:latin typeface="Arial"/>
                <a:cs typeface="Arial"/>
                <a:hlinkClick r:id="rId2"/>
              </a:rPr>
              <a:t>GOV.UK MECC Resources</a:t>
            </a:r>
            <a:r>
              <a:rPr lang="en-GB" sz="1400">
                <a:latin typeface="Arial"/>
                <a:cs typeface="Arial"/>
              </a:rPr>
              <a:t> (Accessed: 19 June 2026).</a:t>
            </a:r>
            <a:endParaRPr lang="en-GB" sz="1400" dirty="0">
              <a:latin typeface="Arial"/>
              <a:cs typeface="Arial"/>
            </a:endParaRPr>
          </a:p>
          <a:p>
            <a:pPr marL="0" indent="0">
              <a:buNone/>
            </a:pPr>
            <a:endParaRPr lang="en-GB" sz="1400" dirty="0">
              <a:latin typeface="Arial"/>
              <a:cs typeface="Arial"/>
            </a:endParaRPr>
          </a:p>
          <a:p>
            <a:pPr marL="0" indent="0">
              <a:buNone/>
            </a:pPr>
            <a:r>
              <a:rPr lang="en-GB" sz="1400">
                <a:latin typeface="Arial"/>
                <a:cs typeface="Arial"/>
              </a:rPr>
              <a:t>United Nations (2015) </a:t>
            </a:r>
            <a:r>
              <a:rPr lang="en-GB" sz="1400" i="1">
                <a:latin typeface="Arial"/>
                <a:cs typeface="Arial"/>
              </a:rPr>
              <a:t>Transforming our world: the 2030 Agenda for Sustainable Development</a:t>
            </a:r>
            <a:r>
              <a:rPr lang="en-GB" sz="1400">
                <a:latin typeface="Arial"/>
                <a:cs typeface="Arial"/>
              </a:rPr>
              <a:t>. New York: United Nations.</a:t>
            </a:r>
            <a:endParaRPr lang="en-GB" sz="1400" dirty="0">
              <a:latin typeface="Arial"/>
              <a:cs typeface="Arial"/>
            </a:endParaRPr>
          </a:p>
          <a:p>
            <a:pPr marL="0" indent="0">
              <a:buNone/>
            </a:pPr>
            <a:endParaRPr lang="en-GB" sz="1400" dirty="0">
              <a:latin typeface="Arial"/>
              <a:cs typeface="Arial"/>
            </a:endParaRPr>
          </a:p>
          <a:p>
            <a:pPr marL="0" indent="0">
              <a:buNone/>
            </a:pPr>
            <a:r>
              <a:rPr lang="en-GB" sz="1400">
                <a:solidFill>
                  <a:srgbClr val="222222"/>
                </a:solidFill>
                <a:highlight>
                  <a:srgbClr val="FFFFFF"/>
                </a:highlight>
                <a:latin typeface="Arial"/>
                <a:cs typeface="Arial"/>
              </a:rPr>
              <a:t>World Health Organisation (1948) </a:t>
            </a:r>
            <a:r>
              <a:rPr lang="en-GB" sz="1400" i="1">
                <a:solidFill>
                  <a:srgbClr val="222222"/>
                </a:solidFill>
                <a:highlight>
                  <a:srgbClr val="FFFFFF"/>
                </a:highlight>
                <a:latin typeface="Arial"/>
                <a:cs typeface="Arial"/>
              </a:rPr>
              <a:t>Constitution of the World Health Organisation</a:t>
            </a:r>
            <a:r>
              <a:rPr lang="en-GB" sz="1400">
                <a:solidFill>
                  <a:srgbClr val="222222"/>
                </a:solidFill>
                <a:highlight>
                  <a:srgbClr val="FFFFFF"/>
                </a:highlight>
                <a:latin typeface="Arial"/>
                <a:cs typeface="Arial"/>
              </a:rPr>
              <a:t>. Geneva: World Health Organisation. Available at: </a:t>
            </a:r>
            <a:r>
              <a:rPr lang="en-GB" sz="1400" dirty="0">
                <a:solidFill>
                  <a:srgbClr val="222222"/>
                </a:solidFill>
                <a:highlight>
                  <a:srgbClr val="FFFFFF"/>
                </a:highlight>
                <a:latin typeface="Arial"/>
                <a:cs typeface="Arial"/>
                <a:hlinkClick r:id="rId3"/>
              </a:rPr>
              <a:t>https://www.who.int/about/governance/constitution</a:t>
            </a:r>
            <a:r>
              <a:rPr lang="en-GB" sz="1400">
                <a:solidFill>
                  <a:srgbClr val="222222"/>
                </a:solidFill>
                <a:highlight>
                  <a:srgbClr val="FFFFFF"/>
                </a:highlight>
                <a:latin typeface="Arial"/>
                <a:cs typeface="Arial"/>
              </a:rPr>
              <a:t> (Accessed: 18 June 2026).</a:t>
            </a:r>
            <a:endParaRPr lang="en-GB" sz="1400" dirty="0">
              <a:latin typeface="Arial"/>
              <a:cs typeface="Arial"/>
            </a:endParaRPr>
          </a:p>
          <a:p>
            <a:pPr marL="0" indent="0">
              <a:buNone/>
            </a:pPr>
            <a:endParaRPr lang="en-GB" sz="1400" dirty="0">
              <a:latin typeface="Arial"/>
              <a:cs typeface="Arial"/>
            </a:endParaRPr>
          </a:p>
          <a:p>
            <a:pPr marL="0" indent="0">
              <a:buNone/>
            </a:pPr>
            <a:r>
              <a:rPr lang="en-GB" sz="1400">
                <a:latin typeface="Arial"/>
                <a:cs typeface="Arial"/>
              </a:rPr>
              <a:t>World Health Organisation (2014) </a:t>
            </a:r>
            <a:r>
              <a:rPr lang="en-GB" sz="1400" i="1">
                <a:latin typeface="Arial"/>
                <a:cs typeface="Arial"/>
              </a:rPr>
              <a:t>Health in All Policies: Framework for Country Action</a:t>
            </a:r>
            <a:r>
              <a:rPr lang="en-GB" sz="1400">
                <a:latin typeface="Arial"/>
                <a:cs typeface="Arial"/>
              </a:rPr>
              <a:t>. Geneva: WHO.</a:t>
            </a:r>
            <a:endParaRPr lang="en-GB" sz="1400"/>
          </a:p>
        </p:txBody>
      </p:sp>
    </p:spTree>
    <p:extLst>
      <p:ext uri="{BB962C8B-B14F-4D97-AF65-F5344CB8AC3E}">
        <p14:creationId xmlns:p14="http://schemas.microsoft.com/office/powerpoint/2010/main" val="29284134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Health, Wellbeing &amp; Sustainable Development   BMHP6030  Component 1: Presentation  2311851: Saira Khan  Lecturer: Philip Jones</vt:lpstr>
      <vt:lpstr>Introduction</vt:lpstr>
      <vt:lpstr>Health</vt:lpstr>
      <vt:lpstr>Wellbeing</vt:lpstr>
      <vt:lpstr>Sustainable Development</vt:lpstr>
      <vt:lpstr>Sustainable Development Goals</vt:lpstr>
      <vt:lpstr>Example: NHS Diabetes Prevention Programme (NHS DPP)</vt:lpstr>
      <vt:lpstr>Policy and Governance</vt:lpstr>
      <vt:lpstr>UK Policy Frameworks</vt:lpstr>
      <vt:lpstr>Health and Care Act 2022</vt:lpstr>
      <vt:lpstr>Case Study: Making Every Contact Count (MECC)</vt:lpstr>
      <vt:lpstr>Theoretical Perspectives</vt:lpstr>
      <vt:lpstr>Successes</vt:lpstr>
      <vt:lpstr>Analyse Secondary Data</vt:lpstr>
      <vt:lpstr>Equity and Access</vt:lpstr>
      <vt:lpstr>PowerPoint Presentation</vt:lpstr>
      <vt:lpstr>Conclusion</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1555</cp:revision>
  <dcterms:created xsi:type="dcterms:W3CDTF">2026-06-07T17:54:48Z</dcterms:created>
  <dcterms:modified xsi:type="dcterms:W3CDTF">2026-06-21T01:34:03Z</dcterms:modified>
</cp:coreProperties>
</file>