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1" r:id="rId3"/>
    <p:sldId id="270" r:id="rId4"/>
    <p:sldId id="265" r:id="rId5"/>
    <p:sldId id="266" r:id="rId6"/>
    <p:sldId id="267" r:id="rId7"/>
    <p:sldId id="272" r:id="rId8"/>
    <p:sldId id="262" r:id="rId9"/>
    <p:sldId id="257" r:id="rId10"/>
    <p:sldId id="260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D95E39-CFEB-5645-BF2A-B0C6A2C640EE}" v="25" dt="2026-03-24T12:30:30.3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/>
    <p:restoredTop sz="94712"/>
  </p:normalViewPr>
  <p:slideViewPr>
    <p:cSldViewPr snapToGrid="0">
      <p:cViewPr varScale="1">
        <p:scale>
          <a:sx n="91" d="100"/>
          <a:sy n="91" d="100"/>
        </p:scale>
        <p:origin x="192" y="8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a Kirby (2501685)" userId="722acd70-995e-4205-ab02-609275ddc1d2" providerId="ADAL" clId="{2322A119-EC82-5451-84DD-369016B845D3}"/>
    <pc:docChg chg="undo custSel addSld delSld modSld sldOrd">
      <pc:chgData name="Mia Kirby (2501685)" userId="722acd70-995e-4205-ab02-609275ddc1d2" providerId="ADAL" clId="{2322A119-EC82-5451-84DD-369016B845D3}" dt="2026-03-24T12:47:02.476" v="287" actId="20578"/>
      <pc:docMkLst>
        <pc:docMk/>
      </pc:docMkLst>
      <pc:sldChg chg="addSp delSp modSp mod setBg">
        <pc:chgData name="Mia Kirby (2501685)" userId="722acd70-995e-4205-ab02-609275ddc1d2" providerId="ADAL" clId="{2322A119-EC82-5451-84DD-369016B845D3}" dt="2026-03-22T15:47:17.704" v="47" actId="26606"/>
        <pc:sldMkLst>
          <pc:docMk/>
          <pc:sldMk cId="969382593" sldId="256"/>
        </pc:sldMkLst>
        <pc:spChg chg="mod">
          <ac:chgData name="Mia Kirby (2501685)" userId="722acd70-995e-4205-ab02-609275ddc1d2" providerId="ADAL" clId="{2322A119-EC82-5451-84DD-369016B845D3}" dt="2026-03-22T15:47:17.704" v="47" actId="26606"/>
          <ac:spMkLst>
            <pc:docMk/>
            <pc:sldMk cId="969382593" sldId="256"/>
            <ac:spMk id="2" creationId="{AF5D0B5A-9FEF-3E3B-BC99-E3B50ED1DFE0}"/>
          </ac:spMkLst>
        </pc:spChg>
        <pc:spChg chg="mod">
          <ac:chgData name="Mia Kirby (2501685)" userId="722acd70-995e-4205-ab02-609275ddc1d2" providerId="ADAL" clId="{2322A119-EC82-5451-84DD-369016B845D3}" dt="2026-03-22T15:47:17.704" v="47" actId="26606"/>
          <ac:spMkLst>
            <pc:docMk/>
            <pc:sldMk cId="969382593" sldId="256"/>
            <ac:spMk id="3" creationId="{7FDEF009-BDCA-3172-D9E3-A0B7227E39F1}"/>
          </ac:spMkLst>
        </pc:spChg>
        <pc:spChg chg="add">
          <ac:chgData name="Mia Kirby (2501685)" userId="722acd70-995e-4205-ab02-609275ddc1d2" providerId="ADAL" clId="{2322A119-EC82-5451-84DD-369016B845D3}" dt="2026-03-22T15:47:17.704" v="47" actId="26606"/>
          <ac:spMkLst>
            <pc:docMk/>
            <pc:sldMk cId="969382593" sldId="256"/>
            <ac:spMk id="18" creationId="{657F69E0-C4B0-4BEC-A689-4F8D877F05D4}"/>
          </ac:spMkLst>
        </pc:spChg>
        <pc:spChg chg="add">
          <ac:chgData name="Mia Kirby (2501685)" userId="722acd70-995e-4205-ab02-609275ddc1d2" providerId="ADAL" clId="{2322A119-EC82-5451-84DD-369016B845D3}" dt="2026-03-22T15:47:17.704" v="47" actId="26606"/>
          <ac:spMkLst>
            <pc:docMk/>
            <pc:sldMk cId="969382593" sldId="256"/>
            <ac:spMk id="19" creationId="{9F6380B4-6A1C-481E-8408-B4E6C75B9B81}"/>
          </ac:spMkLst>
        </pc:spChg>
        <pc:picChg chg="add mod ord">
          <ac:chgData name="Mia Kirby (2501685)" userId="722acd70-995e-4205-ab02-609275ddc1d2" providerId="ADAL" clId="{2322A119-EC82-5451-84DD-369016B845D3}" dt="2026-03-22T15:47:17.704" v="47" actId="26606"/>
          <ac:picMkLst>
            <pc:docMk/>
            <pc:sldMk cId="969382593" sldId="256"/>
            <ac:picMk id="5" creationId="{0F860148-947E-8D01-ABC1-E201743FE461}"/>
          </ac:picMkLst>
        </pc:picChg>
      </pc:sldChg>
      <pc:sldChg chg="addSp delSp modSp new mod">
        <pc:chgData name="Mia Kirby (2501685)" userId="722acd70-995e-4205-ab02-609275ddc1d2" providerId="ADAL" clId="{2322A119-EC82-5451-84DD-369016B845D3}" dt="2026-03-24T12:41:27.718" v="248" actId="1076"/>
        <pc:sldMkLst>
          <pc:docMk/>
          <pc:sldMk cId="2726990953" sldId="257"/>
        </pc:sldMkLst>
        <pc:picChg chg="add mod">
          <ac:chgData name="Mia Kirby (2501685)" userId="722acd70-995e-4205-ab02-609275ddc1d2" providerId="ADAL" clId="{2322A119-EC82-5451-84DD-369016B845D3}" dt="2026-03-24T12:41:27.718" v="248" actId="1076"/>
          <ac:picMkLst>
            <pc:docMk/>
            <pc:sldMk cId="2726990953" sldId="257"/>
            <ac:picMk id="5" creationId="{FF6C87A9-ED07-2C9D-89B1-2C8605E25CFA}"/>
          </ac:picMkLst>
        </pc:picChg>
        <pc:picChg chg="del mod">
          <ac:chgData name="Mia Kirby (2501685)" userId="722acd70-995e-4205-ab02-609275ddc1d2" providerId="ADAL" clId="{2322A119-EC82-5451-84DD-369016B845D3}" dt="2026-03-24T12:29:19.158" v="172" actId="478"/>
          <ac:picMkLst>
            <pc:docMk/>
            <pc:sldMk cId="2726990953" sldId="257"/>
            <ac:picMk id="7" creationId="{F43CCF5D-E6FC-C577-F437-2E2921C18FCF}"/>
          </ac:picMkLst>
        </pc:picChg>
        <pc:picChg chg="del mod">
          <ac:chgData name="Mia Kirby (2501685)" userId="722acd70-995e-4205-ab02-609275ddc1d2" providerId="ADAL" clId="{2322A119-EC82-5451-84DD-369016B845D3}" dt="2026-03-24T12:29:05.803" v="165" actId="478"/>
          <ac:picMkLst>
            <pc:docMk/>
            <pc:sldMk cId="2726990953" sldId="257"/>
            <ac:picMk id="9" creationId="{E3D0A364-95EC-28DB-73D3-7D691F473747}"/>
          </ac:picMkLst>
        </pc:picChg>
        <pc:picChg chg="add del mod">
          <ac:chgData name="Mia Kirby (2501685)" userId="722acd70-995e-4205-ab02-609275ddc1d2" providerId="ADAL" clId="{2322A119-EC82-5451-84DD-369016B845D3}" dt="2026-03-24T12:28:59.780" v="163" actId="478"/>
          <ac:picMkLst>
            <pc:docMk/>
            <pc:sldMk cId="2726990953" sldId="257"/>
            <ac:picMk id="11" creationId="{26F828C1-9D5A-3104-0952-C87AFF628925}"/>
          </ac:picMkLst>
        </pc:picChg>
        <pc:picChg chg="add del mod">
          <ac:chgData name="Mia Kirby (2501685)" userId="722acd70-995e-4205-ab02-609275ddc1d2" providerId="ADAL" clId="{2322A119-EC82-5451-84DD-369016B845D3}" dt="2026-03-24T12:26:48.606" v="118" actId="478"/>
          <ac:picMkLst>
            <pc:docMk/>
            <pc:sldMk cId="2726990953" sldId="257"/>
            <ac:picMk id="13" creationId="{B934B6B4-2C7B-CF8C-7F14-15E688D208F3}"/>
          </ac:picMkLst>
        </pc:picChg>
        <pc:picChg chg="add del mod">
          <ac:chgData name="Mia Kirby (2501685)" userId="722acd70-995e-4205-ab02-609275ddc1d2" providerId="ADAL" clId="{2322A119-EC82-5451-84DD-369016B845D3}" dt="2026-03-24T12:26:26.157" v="113" actId="478"/>
          <ac:picMkLst>
            <pc:docMk/>
            <pc:sldMk cId="2726990953" sldId="257"/>
            <ac:picMk id="15" creationId="{C3EC201E-3B5C-C099-95C4-41CFEAA811A3}"/>
          </ac:picMkLst>
        </pc:picChg>
        <pc:picChg chg="del mod">
          <ac:chgData name="Mia Kirby (2501685)" userId="722acd70-995e-4205-ab02-609275ddc1d2" providerId="ADAL" clId="{2322A119-EC82-5451-84DD-369016B845D3}" dt="2026-03-24T12:28:50.964" v="160" actId="478"/>
          <ac:picMkLst>
            <pc:docMk/>
            <pc:sldMk cId="2726990953" sldId="257"/>
            <ac:picMk id="17" creationId="{CDC8BE02-9EF7-602E-13F3-292FC936E27C}"/>
          </ac:picMkLst>
        </pc:picChg>
        <pc:picChg chg="add del mod">
          <ac:chgData name="Mia Kirby (2501685)" userId="722acd70-995e-4205-ab02-609275ddc1d2" providerId="ADAL" clId="{2322A119-EC82-5451-84DD-369016B845D3}" dt="2026-03-24T12:28:48.598" v="159" actId="478"/>
          <ac:picMkLst>
            <pc:docMk/>
            <pc:sldMk cId="2726990953" sldId="257"/>
            <ac:picMk id="19" creationId="{124CAFC2-BC1D-2AA6-527B-FA0D66769924}"/>
          </ac:picMkLst>
        </pc:picChg>
        <pc:picChg chg="add del mod">
          <ac:chgData name="Mia Kirby (2501685)" userId="722acd70-995e-4205-ab02-609275ddc1d2" providerId="ADAL" clId="{2322A119-EC82-5451-84DD-369016B845D3}" dt="2026-03-24T12:28:47.180" v="158" actId="478"/>
          <ac:picMkLst>
            <pc:docMk/>
            <pc:sldMk cId="2726990953" sldId="257"/>
            <ac:picMk id="21" creationId="{160CAB57-31BE-9DF1-BACD-B36E6099FA56}"/>
          </ac:picMkLst>
        </pc:picChg>
        <pc:picChg chg="del mod">
          <ac:chgData name="Mia Kirby (2501685)" userId="722acd70-995e-4205-ab02-609275ddc1d2" providerId="ADAL" clId="{2322A119-EC82-5451-84DD-369016B845D3}" dt="2026-03-24T12:28:35.551" v="156" actId="478"/>
          <ac:picMkLst>
            <pc:docMk/>
            <pc:sldMk cId="2726990953" sldId="257"/>
            <ac:picMk id="23" creationId="{D428098A-3D83-B818-FCB5-76DC2DD049BD}"/>
          </ac:picMkLst>
        </pc:picChg>
        <pc:picChg chg="del mod">
          <ac:chgData name="Mia Kirby (2501685)" userId="722acd70-995e-4205-ab02-609275ddc1d2" providerId="ADAL" clId="{2322A119-EC82-5451-84DD-369016B845D3}" dt="2026-03-24T12:28:26.095" v="153" actId="478"/>
          <ac:picMkLst>
            <pc:docMk/>
            <pc:sldMk cId="2726990953" sldId="257"/>
            <ac:picMk id="25" creationId="{3F08F882-835E-2D1B-7E41-0B5CDE22A09B}"/>
          </ac:picMkLst>
        </pc:picChg>
        <pc:picChg chg="del mod">
          <ac:chgData name="Mia Kirby (2501685)" userId="722acd70-995e-4205-ab02-609275ddc1d2" providerId="ADAL" clId="{2322A119-EC82-5451-84DD-369016B845D3}" dt="2026-03-24T12:28:17.449" v="151" actId="478"/>
          <ac:picMkLst>
            <pc:docMk/>
            <pc:sldMk cId="2726990953" sldId="257"/>
            <ac:picMk id="27" creationId="{C21D11C9-C8C1-8C88-DE97-95D0D61224B7}"/>
          </ac:picMkLst>
        </pc:picChg>
        <pc:picChg chg="del mod">
          <ac:chgData name="Mia Kirby (2501685)" userId="722acd70-995e-4205-ab02-609275ddc1d2" providerId="ADAL" clId="{2322A119-EC82-5451-84DD-369016B845D3}" dt="2026-03-24T12:28:08.241" v="148" actId="478"/>
          <ac:picMkLst>
            <pc:docMk/>
            <pc:sldMk cId="2726990953" sldId="257"/>
            <ac:picMk id="29" creationId="{2D610324-FC2B-435D-7CC7-BF10396214D3}"/>
          </ac:picMkLst>
        </pc:picChg>
        <pc:picChg chg="add del mod">
          <ac:chgData name="Mia Kirby (2501685)" userId="722acd70-995e-4205-ab02-609275ddc1d2" providerId="ADAL" clId="{2322A119-EC82-5451-84DD-369016B845D3}" dt="2026-03-24T12:27:55.087" v="143" actId="478"/>
          <ac:picMkLst>
            <pc:docMk/>
            <pc:sldMk cId="2726990953" sldId="257"/>
            <ac:picMk id="31" creationId="{D27897CB-DAB5-BD80-F86D-63C56D37C089}"/>
          </ac:picMkLst>
        </pc:picChg>
        <pc:picChg chg="add del mod">
          <ac:chgData name="Mia Kirby (2501685)" userId="722acd70-995e-4205-ab02-609275ddc1d2" providerId="ADAL" clId="{2322A119-EC82-5451-84DD-369016B845D3}" dt="2026-03-24T12:27:46.531" v="140" actId="478"/>
          <ac:picMkLst>
            <pc:docMk/>
            <pc:sldMk cId="2726990953" sldId="257"/>
            <ac:picMk id="33" creationId="{12FF3C51-CFD3-5BED-45BD-3D965D697D5A}"/>
          </ac:picMkLst>
        </pc:picChg>
        <pc:picChg chg="add del mod">
          <ac:chgData name="Mia Kirby (2501685)" userId="722acd70-995e-4205-ab02-609275ddc1d2" providerId="ADAL" clId="{2322A119-EC82-5451-84DD-369016B845D3}" dt="2026-03-24T12:27:39.891" v="137" actId="478"/>
          <ac:picMkLst>
            <pc:docMk/>
            <pc:sldMk cId="2726990953" sldId="257"/>
            <ac:picMk id="35" creationId="{8293BDF8-88F2-D6C2-4E49-357767EF3AD3}"/>
          </ac:picMkLst>
        </pc:picChg>
        <pc:picChg chg="add del mod">
          <ac:chgData name="Mia Kirby (2501685)" userId="722acd70-995e-4205-ab02-609275ddc1d2" providerId="ADAL" clId="{2322A119-EC82-5451-84DD-369016B845D3}" dt="2026-03-24T12:27:19.527" v="130" actId="478"/>
          <ac:picMkLst>
            <pc:docMk/>
            <pc:sldMk cId="2726990953" sldId="257"/>
            <ac:picMk id="37" creationId="{B6E8FCB0-AC18-7B46-5760-61E888F4CCCF}"/>
          </ac:picMkLst>
        </pc:picChg>
        <pc:picChg chg="add del mod">
          <ac:chgData name="Mia Kirby (2501685)" userId="722acd70-995e-4205-ab02-609275ddc1d2" providerId="ADAL" clId="{2322A119-EC82-5451-84DD-369016B845D3}" dt="2026-03-24T12:26:56.377" v="120" actId="478"/>
          <ac:picMkLst>
            <pc:docMk/>
            <pc:sldMk cId="2726990953" sldId="257"/>
            <ac:picMk id="39" creationId="{2AADA171-A81F-146F-549C-111CE52A0275}"/>
          </ac:picMkLst>
        </pc:picChg>
      </pc:sldChg>
      <pc:sldChg chg="addSp delSp modSp new del mod ord setBg">
        <pc:chgData name="Mia Kirby (2501685)" userId="722acd70-995e-4205-ab02-609275ddc1d2" providerId="ADAL" clId="{2322A119-EC82-5451-84DD-369016B845D3}" dt="2026-03-24T12:43:37.283" v="271" actId="2696"/>
        <pc:sldMkLst>
          <pc:docMk/>
          <pc:sldMk cId="2581891136" sldId="258"/>
        </pc:sldMkLst>
        <pc:spChg chg="add del">
          <ac:chgData name="Mia Kirby (2501685)" userId="722acd70-995e-4205-ab02-609275ddc1d2" providerId="ADAL" clId="{2322A119-EC82-5451-84DD-369016B845D3}" dt="2026-03-24T12:26:38.917" v="117" actId="26606"/>
          <ac:spMkLst>
            <pc:docMk/>
            <pc:sldMk cId="2581891136" sldId="258"/>
            <ac:spMk id="9" creationId="{42A4FC2C-047E-45A5-965D-8E1E3BF09BC6}"/>
          </ac:spMkLst>
        </pc:spChg>
        <pc:picChg chg="add mod">
          <ac:chgData name="Mia Kirby (2501685)" userId="722acd70-995e-4205-ab02-609275ddc1d2" providerId="ADAL" clId="{2322A119-EC82-5451-84DD-369016B845D3}" dt="2026-03-24T12:42:09.120" v="263" actId="1076"/>
          <ac:picMkLst>
            <pc:docMk/>
            <pc:sldMk cId="2581891136" sldId="258"/>
            <ac:picMk id="4" creationId="{E42A006D-FB18-405C-B44C-014EDF90F650}"/>
          </ac:picMkLst>
        </pc:picChg>
      </pc:sldChg>
      <pc:sldChg chg="addSp delSp modSp new del mod ord">
        <pc:chgData name="Mia Kirby (2501685)" userId="722acd70-995e-4205-ab02-609275ddc1d2" providerId="ADAL" clId="{2322A119-EC82-5451-84DD-369016B845D3}" dt="2026-03-24T12:44:48.531" v="277" actId="2696"/>
        <pc:sldMkLst>
          <pc:docMk/>
          <pc:sldMk cId="3414266741" sldId="259"/>
        </pc:sldMkLst>
        <pc:picChg chg="add mod">
          <ac:chgData name="Mia Kirby (2501685)" userId="722acd70-995e-4205-ab02-609275ddc1d2" providerId="ADAL" clId="{2322A119-EC82-5451-84DD-369016B845D3}" dt="2026-03-24T12:41:51.085" v="257" actId="1076"/>
          <ac:picMkLst>
            <pc:docMk/>
            <pc:sldMk cId="3414266741" sldId="259"/>
            <ac:picMk id="4" creationId="{80E769CA-9E9C-26BA-E933-42E601F90786}"/>
          </ac:picMkLst>
        </pc:picChg>
      </pc:sldChg>
      <pc:sldChg chg="addSp delSp modSp new mod ord">
        <pc:chgData name="Mia Kirby (2501685)" userId="722acd70-995e-4205-ab02-609275ddc1d2" providerId="ADAL" clId="{2322A119-EC82-5451-84DD-369016B845D3}" dt="2026-03-24T12:46:32.908" v="285" actId="20578"/>
        <pc:sldMkLst>
          <pc:docMk/>
          <pc:sldMk cId="3023841566" sldId="260"/>
        </pc:sldMkLst>
        <pc:picChg chg="add mod">
          <ac:chgData name="Mia Kirby (2501685)" userId="722acd70-995e-4205-ab02-609275ddc1d2" providerId="ADAL" clId="{2322A119-EC82-5451-84DD-369016B845D3}" dt="2026-03-24T12:42:25.103" v="269" actId="1076"/>
          <ac:picMkLst>
            <pc:docMk/>
            <pc:sldMk cId="3023841566" sldId="260"/>
            <ac:picMk id="4" creationId="{83E14726-63BA-6A79-4798-10B9397DA604}"/>
          </ac:picMkLst>
        </pc:picChg>
      </pc:sldChg>
      <pc:sldChg chg="addSp delSp modSp new mod ord">
        <pc:chgData name="Mia Kirby (2501685)" userId="722acd70-995e-4205-ab02-609275ddc1d2" providerId="ADAL" clId="{2322A119-EC82-5451-84DD-369016B845D3}" dt="2026-03-24T12:46:18.504" v="283" actId="1076"/>
        <pc:sldMkLst>
          <pc:docMk/>
          <pc:sldMk cId="2031252997" sldId="261"/>
        </pc:sldMkLst>
        <pc:picChg chg="add mod">
          <ac:chgData name="Mia Kirby (2501685)" userId="722acd70-995e-4205-ab02-609275ddc1d2" providerId="ADAL" clId="{2322A119-EC82-5451-84DD-369016B845D3}" dt="2026-03-24T12:46:18.504" v="283" actId="1076"/>
          <ac:picMkLst>
            <pc:docMk/>
            <pc:sldMk cId="2031252997" sldId="261"/>
            <ac:picMk id="4" creationId="{544D252C-5115-1052-9484-D6A391C57B0B}"/>
          </ac:picMkLst>
        </pc:picChg>
        <pc:picChg chg="add del mod">
          <ac:chgData name="Mia Kirby (2501685)" userId="722acd70-995e-4205-ab02-609275ddc1d2" providerId="ADAL" clId="{2322A119-EC82-5451-84DD-369016B845D3}" dt="2026-03-24T12:45:59.980" v="278" actId="478"/>
          <ac:picMkLst>
            <pc:docMk/>
            <pc:sldMk cId="2031252997" sldId="261"/>
            <ac:picMk id="5" creationId="{B538481B-BD23-FADD-9E26-33E01556C2A8}"/>
          </ac:picMkLst>
        </pc:picChg>
      </pc:sldChg>
      <pc:sldChg chg="addSp delSp modSp new mod ord">
        <pc:chgData name="Mia Kirby (2501685)" userId="722acd70-995e-4205-ab02-609275ddc1d2" providerId="ADAL" clId="{2322A119-EC82-5451-84DD-369016B845D3}" dt="2026-03-24T12:44:29.438" v="276" actId="20578"/>
        <pc:sldMkLst>
          <pc:docMk/>
          <pc:sldMk cId="3398845707" sldId="262"/>
        </pc:sldMkLst>
        <pc:picChg chg="add mod">
          <ac:chgData name="Mia Kirby (2501685)" userId="722acd70-995e-4205-ab02-609275ddc1d2" providerId="ADAL" clId="{2322A119-EC82-5451-84DD-369016B845D3}" dt="2026-03-24T12:41:36.100" v="251" actId="1076"/>
          <ac:picMkLst>
            <pc:docMk/>
            <pc:sldMk cId="3398845707" sldId="262"/>
            <ac:picMk id="4" creationId="{4EB240D6-7123-EBA6-9B4D-A8BBD71CCC31}"/>
          </ac:picMkLst>
        </pc:picChg>
      </pc:sldChg>
      <pc:sldChg chg="addSp delSp modSp new mod ord">
        <pc:chgData name="Mia Kirby (2501685)" userId="722acd70-995e-4205-ab02-609275ddc1d2" providerId="ADAL" clId="{2322A119-EC82-5451-84DD-369016B845D3}" dt="2026-03-24T12:43:34.052" v="270" actId="20578"/>
        <pc:sldMkLst>
          <pc:docMk/>
          <pc:sldMk cId="600533773" sldId="263"/>
        </pc:sldMkLst>
        <pc:picChg chg="add mod">
          <ac:chgData name="Mia Kirby (2501685)" userId="722acd70-995e-4205-ab02-609275ddc1d2" providerId="ADAL" clId="{2322A119-EC82-5451-84DD-369016B845D3}" dt="2026-03-24T12:42:16.832" v="266" actId="1076"/>
          <ac:picMkLst>
            <pc:docMk/>
            <pc:sldMk cId="600533773" sldId="263"/>
            <ac:picMk id="4" creationId="{AFA12105-568A-53A3-E467-56613B7AB9E3}"/>
          </ac:picMkLst>
        </pc:picChg>
      </pc:sldChg>
      <pc:sldChg chg="addSp delSp modSp new del mod">
        <pc:chgData name="Mia Kirby (2501685)" userId="722acd70-995e-4205-ab02-609275ddc1d2" providerId="ADAL" clId="{2322A119-EC82-5451-84DD-369016B845D3}" dt="2026-03-24T12:40:24.546" v="232" actId="2696"/>
        <pc:sldMkLst>
          <pc:docMk/>
          <pc:sldMk cId="1364670573" sldId="264"/>
        </pc:sldMkLst>
        <pc:picChg chg="add mod">
          <ac:chgData name="Mia Kirby (2501685)" userId="722acd70-995e-4205-ab02-609275ddc1d2" providerId="ADAL" clId="{2322A119-EC82-5451-84DD-369016B845D3}" dt="2026-03-24T12:27:59.011" v="145" actId="1076"/>
          <ac:picMkLst>
            <pc:docMk/>
            <pc:sldMk cId="1364670573" sldId="264"/>
            <ac:picMk id="4" creationId="{99093982-A2A4-31FB-C378-0698DDF226A3}"/>
          </ac:picMkLst>
        </pc:picChg>
      </pc:sldChg>
      <pc:sldChg chg="addSp delSp modSp new mod ord">
        <pc:chgData name="Mia Kirby (2501685)" userId="722acd70-995e-4205-ab02-609275ddc1d2" providerId="ADAL" clId="{2322A119-EC82-5451-84DD-369016B845D3}" dt="2026-03-24T12:46:53.198" v="286" actId="20578"/>
        <pc:sldMkLst>
          <pc:docMk/>
          <pc:sldMk cId="315532367" sldId="265"/>
        </pc:sldMkLst>
        <pc:picChg chg="add mod">
          <ac:chgData name="Mia Kirby (2501685)" userId="722acd70-995e-4205-ab02-609275ddc1d2" providerId="ADAL" clId="{2322A119-EC82-5451-84DD-369016B845D3}" dt="2026-03-24T12:41:00.401" v="239" actId="1076"/>
          <ac:picMkLst>
            <pc:docMk/>
            <pc:sldMk cId="315532367" sldId="265"/>
            <ac:picMk id="4" creationId="{DDC7AC68-9AD1-B7BD-7FEE-82C2E0545372}"/>
          </ac:picMkLst>
        </pc:picChg>
      </pc:sldChg>
      <pc:sldChg chg="addSp modSp add mod ord">
        <pc:chgData name="Mia Kirby (2501685)" userId="722acd70-995e-4205-ab02-609275ddc1d2" providerId="ADAL" clId="{2322A119-EC82-5451-84DD-369016B845D3}" dt="2026-03-24T12:44:15.610" v="273" actId="20578"/>
        <pc:sldMkLst>
          <pc:docMk/>
          <pc:sldMk cId="1960709774" sldId="266"/>
        </pc:sldMkLst>
        <pc:picChg chg="add mod">
          <ac:chgData name="Mia Kirby (2501685)" userId="722acd70-995e-4205-ab02-609275ddc1d2" providerId="ADAL" clId="{2322A119-EC82-5451-84DD-369016B845D3}" dt="2026-03-24T12:41:42.369" v="254" actId="1076"/>
          <ac:picMkLst>
            <pc:docMk/>
            <pc:sldMk cId="1960709774" sldId="266"/>
            <ac:picMk id="2" creationId="{4DDE59A2-129C-CC43-93DB-C659A3EBB8BE}"/>
          </ac:picMkLst>
        </pc:picChg>
      </pc:sldChg>
      <pc:sldChg chg="addSp modSp add mod ord">
        <pc:chgData name="Mia Kirby (2501685)" userId="722acd70-995e-4205-ab02-609275ddc1d2" providerId="ADAL" clId="{2322A119-EC82-5451-84DD-369016B845D3}" dt="2026-03-24T12:41:16.299" v="245" actId="1076"/>
        <pc:sldMkLst>
          <pc:docMk/>
          <pc:sldMk cId="1524412421" sldId="267"/>
        </pc:sldMkLst>
        <pc:picChg chg="add mod">
          <ac:chgData name="Mia Kirby (2501685)" userId="722acd70-995e-4205-ab02-609275ddc1d2" providerId="ADAL" clId="{2322A119-EC82-5451-84DD-369016B845D3}" dt="2026-03-24T12:41:16.299" v="245" actId="1076"/>
          <ac:picMkLst>
            <pc:docMk/>
            <pc:sldMk cId="1524412421" sldId="267"/>
            <ac:picMk id="2" creationId="{9D47CDA7-8648-23F0-07DD-82A80C1932EA}"/>
          </ac:picMkLst>
        </pc:picChg>
      </pc:sldChg>
      <pc:sldChg chg="addSp delSp modSp add del mod">
        <pc:chgData name="Mia Kirby (2501685)" userId="722acd70-995e-4205-ab02-609275ddc1d2" providerId="ADAL" clId="{2322A119-EC82-5451-84DD-369016B845D3}" dt="2026-03-24T12:30:27.353" v="185" actId="2696"/>
        <pc:sldMkLst>
          <pc:docMk/>
          <pc:sldMk cId="398744127" sldId="268"/>
        </pc:sldMkLst>
        <pc:picChg chg="add del mod">
          <ac:chgData name="Mia Kirby (2501685)" userId="722acd70-995e-4205-ab02-609275ddc1d2" providerId="ADAL" clId="{2322A119-EC82-5451-84DD-369016B845D3}" dt="2026-03-24T12:30:25.962" v="184" actId="478"/>
          <ac:picMkLst>
            <pc:docMk/>
            <pc:sldMk cId="398744127" sldId="268"/>
            <ac:picMk id="2" creationId="{2B96F072-9A76-9AF7-E573-7A2D8D1FB3F0}"/>
          </ac:picMkLst>
        </pc:picChg>
      </pc:sldChg>
      <pc:sldChg chg="addSp modSp add del mod ord">
        <pc:chgData name="Mia Kirby (2501685)" userId="722acd70-995e-4205-ab02-609275ddc1d2" providerId="ADAL" clId="{2322A119-EC82-5451-84DD-369016B845D3}" dt="2026-03-24T12:40:34.794" v="234" actId="2696"/>
        <pc:sldMkLst>
          <pc:docMk/>
          <pc:sldMk cId="2292391190" sldId="269"/>
        </pc:sldMkLst>
        <pc:picChg chg="add mod">
          <ac:chgData name="Mia Kirby (2501685)" userId="722acd70-995e-4205-ab02-609275ddc1d2" providerId="ADAL" clId="{2322A119-EC82-5451-84DD-369016B845D3}" dt="2026-03-24T12:40:29.352" v="233" actId="1076"/>
          <ac:picMkLst>
            <pc:docMk/>
            <pc:sldMk cId="2292391190" sldId="269"/>
            <ac:picMk id="2" creationId="{168038FA-552C-632C-8359-77CCFA26AFEF}"/>
          </ac:picMkLst>
        </pc:picChg>
      </pc:sldChg>
      <pc:sldChg chg="addSp modSp add mod ord">
        <pc:chgData name="Mia Kirby (2501685)" userId="722acd70-995e-4205-ab02-609275ddc1d2" providerId="ADAL" clId="{2322A119-EC82-5451-84DD-369016B845D3}" dt="2026-03-24T12:47:02.476" v="287" actId="20578"/>
        <pc:sldMkLst>
          <pc:docMk/>
          <pc:sldMk cId="1783090552" sldId="270"/>
        </pc:sldMkLst>
        <pc:picChg chg="add mod">
          <ac:chgData name="Mia Kirby (2501685)" userId="722acd70-995e-4205-ab02-609275ddc1d2" providerId="ADAL" clId="{2322A119-EC82-5451-84DD-369016B845D3}" dt="2026-03-24T12:41:08.387" v="242" actId="1076"/>
          <ac:picMkLst>
            <pc:docMk/>
            <pc:sldMk cId="1783090552" sldId="270"/>
            <ac:picMk id="2" creationId="{AC3FB30C-93E7-7AAC-EC99-7E5E950A8E4B}"/>
          </ac:picMkLst>
        </pc:picChg>
      </pc:sldChg>
      <pc:sldChg chg="addSp modSp add del">
        <pc:chgData name="Mia Kirby (2501685)" userId="722acd70-995e-4205-ab02-609275ddc1d2" providerId="ADAL" clId="{2322A119-EC82-5451-84DD-369016B845D3}" dt="2026-03-24T12:30:10.631" v="182" actId="2696"/>
        <pc:sldMkLst>
          <pc:docMk/>
          <pc:sldMk cId="3663027630" sldId="271"/>
        </pc:sldMkLst>
        <pc:picChg chg="add mod">
          <ac:chgData name="Mia Kirby (2501685)" userId="722acd70-995e-4205-ab02-609275ddc1d2" providerId="ADAL" clId="{2322A119-EC82-5451-84DD-369016B845D3}" dt="2026-03-24T12:28:21.629" v="152"/>
          <ac:picMkLst>
            <pc:docMk/>
            <pc:sldMk cId="3663027630" sldId="271"/>
            <ac:picMk id="2" creationId="{12FD23D7-A87F-3665-5B19-92FBABD2F866}"/>
          </ac:picMkLst>
        </pc:picChg>
      </pc:sldChg>
      <pc:sldChg chg="addSp modSp add mod ord">
        <pc:chgData name="Mia Kirby (2501685)" userId="722acd70-995e-4205-ab02-609275ddc1d2" providerId="ADAL" clId="{2322A119-EC82-5451-84DD-369016B845D3}" dt="2026-03-24T12:44:22.289" v="275" actId="20578"/>
        <pc:sldMkLst>
          <pc:docMk/>
          <pc:sldMk cId="4044541038" sldId="272"/>
        </pc:sldMkLst>
        <pc:picChg chg="add mod">
          <ac:chgData name="Mia Kirby (2501685)" userId="722acd70-995e-4205-ab02-609275ddc1d2" providerId="ADAL" clId="{2322A119-EC82-5451-84DD-369016B845D3}" dt="2026-03-24T12:41:58.536" v="260" actId="1076"/>
          <ac:picMkLst>
            <pc:docMk/>
            <pc:sldMk cId="4044541038" sldId="272"/>
            <ac:picMk id="2" creationId="{99DBEF87-A7D0-85B9-E2F2-A03C0D7DFAAC}"/>
          </ac:picMkLst>
        </pc:picChg>
      </pc:sldChg>
      <pc:sldChg chg="add del">
        <pc:chgData name="Mia Kirby (2501685)" userId="722acd70-995e-4205-ab02-609275ddc1d2" providerId="ADAL" clId="{2322A119-EC82-5451-84DD-369016B845D3}" dt="2026-03-24T12:27:36.061" v="135"/>
        <pc:sldMkLst>
          <pc:docMk/>
          <pc:sldMk cId="1733127980" sldId="273"/>
        </pc:sldMkLst>
      </pc:sldChg>
      <pc:sldChg chg="add del">
        <pc:chgData name="Mia Kirby (2501685)" userId="722acd70-995e-4205-ab02-609275ddc1d2" providerId="ADAL" clId="{2322A119-EC82-5451-84DD-369016B845D3}" dt="2026-03-24T12:29:38.330" v="180" actId="2696"/>
        <pc:sldMkLst>
          <pc:docMk/>
          <pc:sldMk cId="2255420669" sldId="273"/>
        </pc:sldMkLst>
      </pc:sldChg>
      <pc:sldChg chg="add del">
        <pc:chgData name="Mia Kirby (2501685)" userId="722acd70-995e-4205-ab02-609275ddc1d2" providerId="ADAL" clId="{2322A119-EC82-5451-84DD-369016B845D3}" dt="2026-03-24T12:29:37.533" v="179" actId="2696"/>
        <pc:sldMkLst>
          <pc:docMk/>
          <pc:sldMk cId="3693057959" sldId="274"/>
        </pc:sldMkLst>
      </pc:sldChg>
      <pc:sldChg chg="add del">
        <pc:chgData name="Mia Kirby (2501685)" userId="722acd70-995e-4205-ab02-609275ddc1d2" providerId="ADAL" clId="{2322A119-EC82-5451-84DD-369016B845D3}" dt="2026-03-24T12:29:36.922" v="178" actId="2696"/>
        <pc:sldMkLst>
          <pc:docMk/>
          <pc:sldMk cId="2168609806" sldId="275"/>
        </pc:sldMkLst>
      </pc:sldChg>
      <pc:sldChg chg="add del">
        <pc:chgData name="Mia Kirby (2501685)" userId="722acd70-995e-4205-ab02-609275ddc1d2" providerId="ADAL" clId="{2322A119-EC82-5451-84DD-369016B845D3}" dt="2026-03-24T12:29:36.046" v="177" actId="2696"/>
        <pc:sldMkLst>
          <pc:docMk/>
          <pc:sldMk cId="3560744142" sldId="276"/>
        </pc:sldMkLst>
      </pc:sldChg>
      <pc:sldChg chg="add del">
        <pc:chgData name="Mia Kirby (2501685)" userId="722acd70-995e-4205-ab02-609275ddc1d2" providerId="ADAL" clId="{2322A119-EC82-5451-84DD-369016B845D3}" dt="2026-03-24T12:29:35.525" v="176" actId="2696"/>
        <pc:sldMkLst>
          <pc:docMk/>
          <pc:sldMk cId="2855720854" sldId="27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AB576-B8D3-7601-DCA5-6A9E679D12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4BF4AC-01CD-EDC7-28A8-DA1168DD7C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AC6C3-D301-4702-DAC6-13980646C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7D563C-111D-C9EE-ACD4-29C42164A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AEC31F-7980-24B3-FAA7-76C3BB6FB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64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D4442-E70C-83A2-4A29-028424D44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DFBA1-1E47-BECE-ED97-41C40EC6B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93282-AE4F-6038-4D33-2077B03D6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538EE-AB0D-F5F3-7CD9-1C482A763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4280B-5C12-C161-A69C-D9ADD3844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177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A2454-8870-F1EA-F124-4BFE0702C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FD9AB1-FF07-182F-3F17-6D77D6799F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23701-464F-AB9A-C6D1-8978673C9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90F32-EC4F-4187-D86D-97F06604A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449E4-B405-27AC-AA64-D43F1BF12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763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73EB2-2425-2DA6-8E4A-314C5FE51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75E95-DD1E-EC97-7333-C99A176844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447420-ED13-8F86-F64B-FA56C22DE8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B27D13-C6F0-D89B-0505-72840EE1E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F2F85D-DCB7-36FD-4A62-28862AED2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0883A1-F78D-D8B3-0356-0ADA240B1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34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CB8AB-2936-F13B-5DF3-9B9D5D0C9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F4654F-6375-2E2E-FD58-9DE18E6873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608C8D-E71B-4E99-6E15-390E668140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50CE7F-B1B7-05CF-9D9F-0DE1A75402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B854DA-68A7-ED9A-B455-177126EFE7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82009D-7DC0-1F91-3727-893518257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8EC8A9-B562-11DE-BA39-3837A2762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F1C3BE-9B3F-3175-96DF-D448810AE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971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DFCE6-DCEF-C776-7764-F448E6DE6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DDE116-F687-5E06-4CCF-2F2B24866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3AB6B-6FC0-BD7E-0E83-D2A50A0D7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F66628-4B2D-3E50-A402-0883CEEBA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59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CEE96F-7E41-EE3D-BC73-6A548DDFA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1FE0FD-3DAF-FAF1-FA0C-C456176E9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C2F41E-BA07-91A5-D4B6-7BB5D8E82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025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5A219-84FC-8720-FBEE-30A350428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DD1B6-EE6C-EF2E-D832-62FF691FD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A5A037-521C-18E2-534A-4059B9855B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88195B-AEEE-D072-6349-109E9CD34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4167C-AB2E-EDA4-8AED-29DACF3B8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879C4-A98C-784D-3EF1-5361F9BE1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959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E0051-9A47-17C3-1363-A137482A4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7FD86B-8FE5-4743-C5AE-8582C66DBB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D1E6AD-07BA-88EB-70FA-429BCD9CCD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782AA3-ABA6-612C-FEAC-35057228D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73B3BA-8071-8341-8DA9-F3D1EC039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2945B-CBB0-D2AD-488B-FA55C6A27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558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C774F-8969-C3D5-CF64-2F5A666B5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A0D825-B91D-3F16-1C8C-CA3D414B38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5B092F-3796-84C1-F425-ABEA74D24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6D577-B72C-EC00-7EE9-28B494089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801312-E5BA-6415-BCFD-62DF0A703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203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34032C-8224-15C2-AE12-C3E3F6BA7D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1F5FB8-A6B3-EB62-620A-DF5ECC5EC4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34634-DDFA-7ADB-2DFC-D52217FE2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176789-8EFD-0EDF-D79A-7BECF9FAC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666BC-75D2-7D32-A735-0E7158DD0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469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A588FF-58D5-DB23-1139-BED91AD20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57E07-2971-6F94-E5DC-E37C90DF6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7AD6B-F0A8-E959-8473-1BD5B714D7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99ED25-6186-8349-B480-5EB5C4A2634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159FBB-8F30-53EF-AF17-64B79E9EC6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E15012-D1C8-8D23-D3E4-024081AD5B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26714B-5F69-2F49-98B0-E790EF5A85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22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ush leaves background">
            <a:extLst>
              <a:ext uri="{FF2B5EF4-FFF2-40B4-BE49-F238E27FC236}">
                <a16:creationId xmlns:a16="http://schemas.microsoft.com/office/drawing/2014/main" id="{0F860148-947E-8D01-ABC1-E201743FE46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2601" r="-1" b="2471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5D0B5A-9FEF-3E3B-BC99-E3B50ED1DF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Fugitive Testimonies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DEF009-BDCA-3172-D9E3-A0B7227E39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Mia Kirby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382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rt road with a couple of people walking&#10;&#10;AI-generated content may be incorrect.">
            <a:extLst>
              <a:ext uri="{FF2B5EF4-FFF2-40B4-BE49-F238E27FC236}">
                <a16:creationId xmlns:a16="http://schemas.microsoft.com/office/drawing/2014/main" id="{544D252C-5115-1052-9484-D6A391C57B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3145" y="0"/>
            <a:ext cx="50257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252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057EAD-4233-B904-F9BC-F7AD5BE8A7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unch of roses on the ground&#10;&#10;AI-generated content may be incorrect.">
            <a:extLst>
              <a:ext uri="{FF2B5EF4-FFF2-40B4-BE49-F238E27FC236}">
                <a16:creationId xmlns:a16="http://schemas.microsoft.com/office/drawing/2014/main" id="{AC3FB30C-93E7-7AAC-EC99-7E5E950A8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7531" y="380722"/>
            <a:ext cx="8776938" cy="6096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090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itting on the ground reading a book&#10;&#10;AI-generated content may be incorrect.">
            <a:extLst>
              <a:ext uri="{FF2B5EF4-FFF2-40B4-BE49-F238E27FC236}">
                <a16:creationId xmlns:a16="http://schemas.microsoft.com/office/drawing/2014/main" id="{DDC7AC68-9AD1-B7BD-7FEE-82C2E05453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7381" y="514615"/>
            <a:ext cx="9277237" cy="5828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32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6434DA-95E5-2CBD-F37F-E098959B94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flower&#10;&#10;AI-generated content may be incorrect.">
            <a:extLst>
              <a:ext uri="{FF2B5EF4-FFF2-40B4-BE49-F238E27FC236}">
                <a16:creationId xmlns:a16="http://schemas.microsoft.com/office/drawing/2014/main" id="{4DDE59A2-129C-CC43-93DB-C659A3EBB8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714" y="170143"/>
            <a:ext cx="9776571" cy="6517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709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87A551-C775-7B73-7C4C-20182E35B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ith long hair holding a rose&#10;&#10;AI-generated content may be incorrect.">
            <a:extLst>
              <a:ext uri="{FF2B5EF4-FFF2-40B4-BE49-F238E27FC236}">
                <a16:creationId xmlns:a16="http://schemas.microsoft.com/office/drawing/2014/main" id="{9D47CDA7-8648-23F0-07DD-82A80C193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9265" y="331177"/>
            <a:ext cx="9293469" cy="6195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412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D8B58-0D3B-EE0C-D66C-8E0C6F152D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black and white roses&#10;&#10;AI-generated content may be incorrect.">
            <a:extLst>
              <a:ext uri="{FF2B5EF4-FFF2-40B4-BE49-F238E27FC236}">
                <a16:creationId xmlns:a16="http://schemas.microsoft.com/office/drawing/2014/main" id="{99DBEF87-A7D0-85B9-E2F2-A03C0D7DFA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531" y="209031"/>
            <a:ext cx="9504937" cy="6439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541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itting on the ground holding flowers&#10;&#10;AI-generated content may be incorrect.">
            <a:extLst>
              <a:ext uri="{FF2B5EF4-FFF2-40B4-BE49-F238E27FC236}">
                <a16:creationId xmlns:a16="http://schemas.microsoft.com/office/drawing/2014/main" id="{4EB240D6-7123-EBA6-9B4D-A8BBD71CC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327" y="235218"/>
            <a:ext cx="9581345" cy="638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845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writing on a crossword puzzle&#10;&#10;AI-generated content may be incorrect.">
            <a:extLst>
              <a:ext uri="{FF2B5EF4-FFF2-40B4-BE49-F238E27FC236}">
                <a16:creationId xmlns:a16="http://schemas.microsoft.com/office/drawing/2014/main" id="{FF6C87A9-ED07-2C9D-89B1-2C8605E25C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5410" y="281940"/>
            <a:ext cx="9441179" cy="6294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990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field with trees in the background&#10;&#10;AI-generated content may be incorrect.">
            <a:extLst>
              <a:ext uri="{FF2B5EF4-FFF2-40B4-BE49-F238E27FC236}">
                <a16:creationId xmlns:a16="http://schemas.microsoft.com/office/drawing/2014/main" id="{83E14726-63BA-6A79-4798-10B9397DA6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0453" y="218635"/>
            <a:ext cx="9631094" cy="6420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8415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air of scissors next to leaves on the ground&#10;&#10;AI-generated content may be incorrect.">
            <a:extLst>
              <a:ext uri="{FF2B5EF4-FFF2-40B4-BE49-F238E27FC236}">
                <a16:creationId xmlns:a16="http://schemas.microsoft.com/office/drawing/2014/main" id="{AFA12105-568A-53A3-E467-56613B7AB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0349" y="165232"/>
            <a:ext cx="9791302" cy="6527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533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2701</TotalTime>
  <Words>5</Words>
  <Application>Microsoft Macintosh PowerPoint</Application>
  <PresentationFormat>Widescreen</PresentationFormat>
  <Paragraphs>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Fugitive Testimonies Portfolio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Mia Kirby (2501685)</dc:creator>
  <cp:lastModifiedBy>Mia Kirby (2501685)</cp:lastModifiedBy>
  <cp:revision>1</cp:revision>
  <dcterms:created xsi:type="dcterms:W3CDTF">2026-03-22T15:45:28Z</dcterms:created>
  <dcterms:modified xsi:type="dcterms:W3CDTF">2026-03-24T12:47:03Z</dcterms:modified>
</cp:coreProperties>
</file>