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l-G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98" autoAdjust="0"/>
  </p:normalViewPr>
  <p:slideViewPr>
    <p:cSldViewPr snapToGrid="0">
      <p:cViewPr varScale="1">
        <p:scale>
          <a:sx n="80" d="100"/>
          <a:sy n="80" d="100"/>
        </p:scale>
        <p:origin x="67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145D6-9F56-4109-BCF7-4CB32E762D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775B1F-D604-4038-891E-C18705E65A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B420C-D5E6-474A-B03E-2ACD47FD7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09F505-68CD-4FB9-B8C2-42FBD7179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88752-5A40-4ED0-A5BA-546D359FD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9725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B9D99-5794-4ACF-8CA9-2E8A5087E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1C265-4D36-4CD3-9AA5-187C6A5C8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F46AE-900C-42EA-8771-9C0AB4278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F0FB63-95DD-4D62-A955-1233F956D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68AB8-6B51-4BC6-AC2D-5B21A2885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814577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9A58C-8ED0-4C06-A7DB-16DF7A14C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4B112C-BC8D-4E12-B99C-7BB1EC79FF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BF8C9-84F4-4EC0-9E48-28C03F5FB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31F00-943E-4440-B13F-75E373D82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D8963-6C36-422B-AA36-F5E963E77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98177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07B32-B7A3-4681-90C8-A75DF287F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39555-E66F-4E5B-AB36-95C6155AE3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16E3C3-BE4F-4ACA-ADA0-1B5926951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375BC8-F8D7-4291-8544-816DDB593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E856FC-3521-4DCB-B290-986A5187F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291BC3-7B03-4732-8C12-1E05F1114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215075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F98D5-2DD5-4A80-86AA-C5AF9488F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8F5526-1C35-4CD6-BEB5-12EDCC3213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B5991C-9939-4264-8691-6D04AE5FD9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CF9DD3-13EB-4BE0-B3C0-8337B7925E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876C7E-157C-4A17-A2C1-E1F562405E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79FF12-788F-4F5D-ABE2-56220164B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132E27-6025-4A8F-8A3C-4F74DA256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04247B-4218-494D-ABBF-CD68598C0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619680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93E59-672B-4494-A762-624C41209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8260AA-B89F-4EBC-8BDB-68C32BEEE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AB2370-0667-4224-A03D-C83FF88CD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DC1C05-A54A-4720-8F56-E2A1F08E6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910220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85792F-A162-4525-9276-624E89D46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D70778-A250-4EAC-884A-83D17A002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EA4098-432B-4F46-8252-2AAAAAC8E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038006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C6854-276E-41E3-A936-E08501940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CBE4E-0AFB-4DF0-981A-C97AC7155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BB162D-142D-43A7-BC52-53EBAD9E4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99C7C4-F619-48BD-BCD8-133E92716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2B6234-5887-40C7-BCCE-9210EE16D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68081-EDE4-4738-8BD1-8C1008542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719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45227-33B3-4E51-AF6E-B2F78B744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C5F673-189C-472C-B7F4-8AA0C33C4F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l-G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511D3-0E3E-494B-A9B8-F008A09D9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D236C7-8BAF-48E1-AE08-6CFDBCA6A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E33AE1-0143-4423-9085-4415DAE4B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E4379B-0DF2-4E90-A1FD-DE367C2CC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602392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508E7-089E-4240-A5F2-A244CBA96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7F9996-0B80-4449-997B-932F761078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9BE0C-3DA4-4C12-934F-FB21231D2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8223B-5619-49A0-BFB0-25DD4BD87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F9D40D-C5F8-44CC-81FD-9032FDA60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608504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F2AEFD-407C-4009-B891-DDD8CFC43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8BA92A-6839-43DD-8D9F-B33426F3B8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6569D-6C85-4DDF-A50F-857C59EFE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A93B7-B623-4757-AACC-01568F155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ED3CA-ABBC-4996-82A4-39A043AD5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024293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DBAA30-33EB-4A90-98B5-8196CC222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8372B2-A7D8-4DF2-B673-A903EE6163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07E11-CE9E-4C84-8976-8FA08FCB99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F7660-7571-4B34-993E-884AE0A9F24A}" type="datetimeFigureOut">
              <a:rPr lang="el-GR" smtClean="0"/>
              <a:t>11/4/2022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9427F-76D1-4BE0-8198-8A183C2777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5157A-FFC8-4308-BB1A-1D99109934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D0045-E212-4C46-ABD2-1BD8CDBB3B09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73787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l-G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knowledgeacademy.com/blog/the-8-skills-you-need-to-run-your-own-business/" TargetMode="External"/><Relationship Id="rId2" Type="http://schemas.openxmlformats.org/officeDocument/2006/relationships/hyperlink" Target="http://www.schulteandschulte.com/10-qualities-needed-for-scaling-your-construction-contracting-or-service-busines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startupnation.com/start-your-business/essential-skills-start-run-busin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348AC-9557-408D-B6B7-89386E2A42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6229" y="2090175"/>
            <a:ext cx="3551068" cy="497149"/>
          </a:xfrm>
        </p:spPr>
        <p:txBody>
          <a:bodyPr>
            <a:normAutofit/>
          </a:bodyPr>
          <a:lstStyle/>
          <a:p>
            <a:r>
              <a:rPr lang="en-US" sz="1600" dirty="0"/>
              <a:t>Student Name: Alexandros Mane</a:t>
            </a:r>
            <a:endParaRPr lang="el-GR" sz="1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9303FB-D70C-4542-8D68-B2A03434E4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501" y="1329608"/>
            <a:ext cx="4906392" cy="461639"/>
          </a:xfrm>
        </p:spPr>
        <p:txBody>
          <a:bodyPr/>
          <a:lstStyle/>
          <a:p>
            <a:r>
              <a:rPr lang="en-US" sz="2000" dirty="0"/>
              <a:t>Running my own Construction business</a:t>
            </a:r>
          </a:p>
          <a:p>
            <a:endParaRPr lang="el-G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65CDC0-DCF7-4590-9311-E450B50A6469}"/>
              </a:ext>
            </a:extLst>
          </p:cNvPr>
          <p:cNvSpPr txBox="1"/>
          <p:nvPr/>
        </p:nvSpPr>
        <p:spPr>
          <a:xfrm>
            <a:off x="4136994" y="2223564"/>
            <a:ext cx="2237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ID: 2124363</a:t>
            </a:r>
            <a:endParaRPr lang="el-GR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BB852E-80A7-46E4-BE30-EE601F9321D7}"/>
              </a:ext>
            </a:extLst>
          </p:cNvPr>
          <p:cNvSpPr txBox="1"/>
          <p:nvPr/>
        </p:nvSpPr>
        <p:spPr>
          <a:xfrm>
            <a:off x="6096000" y="391928"/>
            <a:ext cx="54716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/>
              <a:t>Academic and Employability skills</a:t>
            </a:r>
            <a:endParaRPr lang="el-GR" sz="3000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4A5F379-E98B-4DA3-9FF6-191412187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730" y="178109"/>
            <a:ext cx="3032280" cy="115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8913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0886E1-5B38-4F70-9E9D-8B7583038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Introduction</a:t>
            </a:r>
            <a:endParaRPr lang="el-GR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873D0-0996-4E87-A744-505539628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endParaRPr lang="en-US" sz="2400"/>
          </a:p>
          <a:p>
            <a:pPr marL="0" indent="0">
              <a:buNone/>
            </a:pPr>
            <a:endParaRPr lang="el-GR" sz="2400"/>
          </a:p>
        </p:txBody>
      </p:sp>
    </p:spTree>
    <p:extLst>
      <p:ext uri="{BB962C8B-B14F-4D97-AF65-F5344CB8AC3E}">
        <p14:creationId xmlns:p14="http://schemas.microsoft.com/office/powerpoint/2010/main" val="3916262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F9792D64-8A6E-48E8-8819-6FD6DB58C4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71"/>
          <a:stretch/>
        </p:blipFill>
        <p:spPr bwMode="auto">
          <a:xfrm>
            <a:off x="2562726" y="1"/>
            <a:ext cx="962927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AE9C0-A7A1-490D-BCA3-53EA65F9B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42006"/>
            <a:ext cx="3879232" cy="224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My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07B7D-F9E5-4960-9C6B-ABEBE8570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726652"/>
            <a:ext cx="3205463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Owning a construction business</a:t>
            </a:r>
          </a:p>
        </p:txBody>
      </p:sp>
    </p:spTree>
    <p:extLst>
      <p:ext uri="{BB962C8B-B14F-4D97-AF65-F5344CB8AC3E}">
        <p14:creationId xmlns:p14="http://schemas.microsoft.com/office/powerpoint/2010/main" val="4229976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4E82850E-8A2B-4D34-A36E-870EA7D02F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3" r="16425" b="-1"/>
          <a:stretch/>
        </p:blipFill>
        <p:spPr bwMode="auto">
          <a:xfrm>
            <a:off x="4117521" y="10"/>
            <a:ext cx="80744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6D2E5A-B891-4AF1-ABDC-2F470D5B6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US" sz="3400"/>
              <a:t>What attributes are required to achieve my goal</a:t>
            </a:r>
            <a:endParaRPr lang="el-GR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741ED-5981-47BE-868D-FD1ECB3AD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US" sz="2000" dirty="0"/>
              <a:t>Creativity</a:t>
            </a:r>
          </a:p>
          <a:p>
            <a:r>
              <a:rPr lang="en-US" sz="2000" dirty="0"/>
              <a:t>Leadership skills</a:t>
            </a:r>
          </a:p>
          <a:p>
            <a:r>
              <a:rPr lang="en-US" sz="2000" dirty="0"/>
              <a:t>Networking</a:t>
            </a:r>
          </a:p>
          <a:p>
            <a:r>
              <a:rPr lang="en-US" sz="2000" dirty="0"/>
              <a:t>Marketing</a:t>
            </a:r>
          </a:p>
          <a:p>
            <a:r>
              <a:rPr lang="en-US" sz="2000" dirty="0"/>
              <a:t>Time management</a:t>
            </a:r>
          </a:p>
          <a:p>
            <a:r>
              <a:rPr lang="en-US" sz="2000" dirty="0"/>
              <a:t>Problem solving</a:t>
            </a:r>
          </a:p>
          <a:p>
            <a:r>
              <a:rPr lang="en-US" sz="2000" dirty="0"/>
              <a:t>IT skills</a:t>
            </a:r>
            <a:endParaRPr lang="el-GR" sz="2000" dirty="0"/>
          </a:p>
        </p:txBody>
      </p:sp>
    </p:spTree>
    <p:extLst>
      <p:ext uri="{BB962C8B-B14F-4D97-AF65-F5344CB8AC3E}">
        <p14:creationId xmlns:p14="http://schemas.microsoft.com/office/powerpoint/2010/main" val="1885783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CC2E2423-0511-4815-9F84-FC2886CA26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9" r="21145"/>
          <a:stretch/>
        </p:blipFill>
        <p:spPr bwMode="auto">
          <a:xfrm>
            <a:off x="4117521" y="10"/>
            <a:ext cx="80744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0" name="Freeform: Shape 70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01" name="Freeform: Shape 72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7081C-AA98-4AD8-A4D9-C130EDAD1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US"/>
              <a:t>My attributes and Skills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1EE55-47EC-408B-8B5D-405493090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US" sz="2000" dirty="0"/>
              <a:t>Creativity</a:t>
            </a:r>
          </a:p>
          <a:p>
            <a:r>
              <a:rPr lang="en-US" sz="2000" dirty="0"/>
              <a:t>Ambition</a:t>
            </a:r>
          </a:p>
          <a:p>
            <a:r>
              <a:rPr lang="en-US" sz="2000" dirty="0"/>
              <a:t>Hard work ethic</a:t>
            </a:r>
          </a:p>
          <a:p>
            <a:r>
              <a:rPr lang="en-US" sz="2000" dirty="0"/>
              <a:t>Time management</a:t>
            </a:r>
          </a:p>
          <a:p>
            <a:r>
              <a:rPr lang="en-US" sz="2000" dirty="0"/>
              <a:t>Problem solving</a:t>
            </a:r>
          </a:p>
          <a:p>
            <a:r>
              <a:rPr lang="en-US" sz="2000" dirty="0"/>
              <a:t>IT skills</a:t>
            </a:r>
          </a:p>
        </p:txBody>
      </p:sp>
    </p:spTree>
    <p:extLst>
      <p:ext uri="{BB962C8B-B14F-4D97-AF65-F5344CB8AC3E}">
        <p14:creationId xmlns:p14="http://schemas.microsoft.com/office/powerpoint/2010/main" val="4150392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847C72AA-92FB-42A9-A5B5-25B98AF4DC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5" r="2204" b="-1"/>
          <a:stretch/>
        </p:blipFill>
        <p:spPr bwMode="auto">
          <a:xfrm>
            <a:off x="4117521" y="10"/>
            <a:ext cx="80744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C109B-8166-4EE9-93F8-07A7C0572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US" sz="3400"/>
              <a:t>Some skills I need to improve in order to achieve my goal</a:t>
            </a:r>
            <a:endParaRPr lang="el-GR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16F23-E6BF-4A69-A4A5-ED939CB19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US" sz="2000"/>
              <a:t>Leadership</a:t>
            </a:r>
          </a:p>
          <a:p>
            <a:r>
              <a:rPr lang="en-US" sz="2000"/>
              <a:t>Networking</a:t>
            </a:r>
          </a:p>
          <a:p>
            <a:r>
              <a:rPr lang="en-US" sz="2000"/>
              <a:t>Marketing</a:t>
            </a:r>
            <a:endParaRPr lang="el-GR" sz="2000"/>
          </a:p>
        </p:txBody>
      </p:sp>
    </p:spTree>
    <p:extLst>
      <p:ext uri="{BB962C8B-B14F-4D97-AF65-F5344CB8AC3E}">
        <p14:creationId xmlns:p14="http://schemas.microsoft.com/office/powerpoint/2010/main" val="3022966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D6D03-53DE-4BA6-8F52-5D3DC8AA6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References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B4961-C669-4BE6-AAE4-7D192E73F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Schulte and Schulte LLC: </a:t>
            </a:r>
            <a:r>
              <a:rPr lang="en-US" sz="2000">
                <a:hlinkClick r:id="rId2"/>
              </a:rPr>
              <a:t>10 Qualities Needed for Scaling Your Construction Contracting or Service Business – Schulte and Schulte, LLC</a:t>
            </a:r>
            <a:endParaRPr lang="en-US" sz="2000"/>
          </a:p>
          <a:p>
            <a:r>
              <a:rPr lang="en-US" sz="2000"/>
              <a:t>The Knowledge Academy: </a:t>
            </a:r>
            <a:r>
              <a:rPr lang="en-US" sz="2000">
                <a:hlinkClick r:id="rId3"/>
              </a:rPr>
              <a:t>8 Skills you Need to Run your Own Business - United Kingdom (theknowledgeacademy.com)</a:t>
            </a:r>
            <a:endParaRPr lang="en-US" sz="2000"/>
          </a:p>
          <a:p>
            <a:r>
              <a:rPr lang="en-US" sz="2000"/>
              <a:t>StartupNation: </a:t>
            </a:r>
            <a:r>
              <a:rPr lang="en-US" sz="2000">
                <a:hlinkClick r:id="rId4"/>
              </a:rPr>
              <a:t>9 Essential Skills You Need to Start and Run a Successful Business (startupnation.com)</a:t>
            </a:r>
            <a:endParaRPr lang="el-GR" sz="200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9495A045-48FD-492C-80B5-D043DEA5AB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9" r="48469"/>
          <a:stretch/>
        </p:blipFill>
        <p:spPr bwMode="auto">
          <a:xfrm>
            <a:off x="20" y="10"/>
            <a:ext cx="4635571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B7A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5794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137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Student Name: Alexandros Mane</vt:lpstr>
      <vt:lpstr>Introduction</vt:lpstr>
      <vt:lpstr>My goal</vt:lpstr>
      <vt:lpstr>What attributes are required to achieve my goal</vt:lpstr>
      <vt:lpstr>My attributes and Skills</vt:lpstr>
      <vt:lpstr>Some skills I need to improve in order to achieve my goal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Mane  (259619)</dc:creator>
  <cp:lastModifiedBy>Alex Mane  (259619)</cp:lastModifiedBy>
  <cp:revision>7</cp:revision>
  <dcterms:created xsi:type="dcterms:W3CDTF">2022-04-10T14:33:26Z</dcterms:created>
  <dcterms:modified xsi:type="dcterms:W3CDTF">2022-04-11T17:42:00Z</dcterms:modified>
</cp:coreProperties>
</file>