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  <p:sldMasterId id="2147483683" r:id="rId2"/>
    <p:sldMasterId id="2147483660" r:id="rId3"/>
    <p:sldMasterId id="2147483678" r:id="rId4"/>
    <p:sldMasterId id="2147484140" r:id="rId5"/>
  </p:sldMasterIdLst>
  <p:notesMasterIdLst>
    <p:notesMasterId r:id="rId27"/>
  </p:notesMasterIdLst>
  <p:handoutMasterIdLst>
    <p:handoutMasterId r:id="rId28"/>
  </p:handoutMasterIdLst>
  <p:sldIdLst>
    <p:sldId id="340" r:id="rId6"/>
    <p:sldId id="322" r:id="rId7"/>
    <p:sldId id="323" r:id="rId8"/>
    <p:sldId id="324" r:id="rId9"/>
    <p:sldId id="325" r:id="rId10"/>
    <p:sldId id="326" r:id="rId11"/>
    <p:sldId id="327" r:id="rId12"/>
    <p:sldId id="328" r:id="rId13"/>
    <p:sldId id="329" r:id="rId14"/>
    <p:sldId id="330" r:id="rId15"/>
    <p:sldId id="331" r:id="rId16"/>
    <p:sldId id="332" r:id="rId17"/>
    <p:sldId id="333" r:id="rId18"/>
    <p:sldId id="334" r:id="rId19"/>
    <p:sldId id="335" r:id="rId20"/>
    <p:sldId id="336" r:id="rId21"/>
    <p:sldId id="341" r:id="rId22"/>
    <p:sldId id="338" r:id="rId23"/>
    <p:sldId id="339" r:id="rId24"/>
    <p:sldId id="342" r:id="rId25"/>
    <p:sldId id="343" r:id="rId2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600" b="1" kern="1200">
        <a:solidFill>
          <a:schemeClr val="accent2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600" b="1" kern="1200">
        <a:solidFill>
          <a:schemeClr val="accent2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600" b="1" kern="1200">
        <a:solidFill>
          <a:schemeClr val="accent2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600" b="1" kern="1200">
        <a:solidFill>
          <a:schemeClr val="accent2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600" b="1" kern="1200">
        <a:solidFill>
          <a:schemeClr val="accent2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3600" b="1" kern="1200">
        <a:solidFill>
          <a:schemeClr val="accent2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3600" b="1" kern="1200">
        <a:solidFill>
          <a:schemeClr val="accent2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3600" b="1" kern="1200">
        <a:solidFill>
          <a:schemeClr val="accent2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3600" b="1" kern="1200">
        <a:solidFill>
          <a:schemeClr val="accent2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931"/>
    <a:srgbClr val="000099"/>
    <a:srgbClr val="333399"/>
    <a:srgbClr val="FFEDB9"/>
    <a:srgbClr val="5B82FF"/>
    <a:srgbClr val="0033CC"/>
    <a:srgbClr val="6666FF"/>
    <a:srgbClr val="FFEB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55E50F-0DC6-174E-A934-2167CFBBCBCB}" v="298" dt="2018-03-26T09:49:35.5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126" y="114"/>
      </p:cViewPr>
      <p:guideLst>
        <p:guide orient="horz" pos="2760"/>
        <p:guide pos="2880"/>
      </p:guideLst>
    </p:cSldViewPr>
  </p:slideViewPr>
  <p:outlineViewPr>
    <p:cViewPr>
      <p:scale>
        <a:sx n="33" d="100"/>
        <a:sy n="33" d="100"/>
      </p:scale>
      <p:origin x="0" y="-170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92" d="100"/>
          <a:sy n="92" d="100"/>
        </p:scale>
        <p:origin x="-1480" y="-12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microsoft.com/office/2015/10/relationships/revisionInfo" Target="revisionInfo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raint Forster" userId="8c02c943-4b4b-4de2-a38e-320edf235171" providerId="ADAL" clId="{5455E50F-0DC6-174E-A934-2167CFBBCBCB}"/>
    <pc:docChg chg="undo custSel addSld modSld">
      <pc:chgData name="Geraint Forster" userId="8c02c943-4b4b-4de2-a38e-320edf235171" providerId="ADAL" clId="{5455E50F-0DC6-174E-A934-2167CFBBCBCB}" dt="2018-03-26T09:51:35.049" v="371" actId="14100"/>
      <pc:docMkLst>
        <pc:docMk/>
      </pc:docMkLst>
      <pc:sldChg chg="modSp">
        <pc:chgData name="Geraint Forster" userId="8c02c943-4b4b-4de2-a38e-320edf235171" providerId="ADAL" clId="{5455E50F-0DC6-174E-A934-2167CFBBCBCB}" dt="2018-03-26T09:36:49.549" v="0" actId="27636"/>
        <pc:sldMkLst>
          <pc:docMk/>
          <pc:sldMk cId="0" sldId="325"/>
        </pc:sldMkLst>
        <pc:spChg chg="mod">
          <ac:chgData name="Geraint Forster" userId="8c02c943-4b4b-4de2-a38e-320edf235171" providerId="ADAL" clId="{5455E50F-0DC6-174E-A934-2167CFBBCBCB}" dt="2018-03-26T09:36:49.549" v="0" actId="27636"/>
          <ac:spMkLst>
            <pc:docMk/>
            <pc:sldMk cId="0" sldId="325"/>
            <ac:spMk id="56323" creationId="{0197FCDE-B83F-4371-9207-E3F5F70EE7FA}"/>
          </ac:spMkLst>
        </pc:spChg>
      </pc:sldChg>
      <pc:sldChg chg="modSp">
        <pc:chgData name="Geraint Forster" userId="8c02c943-4b4b-4de2-a38e-320edf235171" providerId="ADAL" clId="{5455E50F-0DC6-174E-A934-2167CFBBCBCB}" dt="2018-03-26T09:36:49.713" v="1" actId="27636"/>
        <pc:sldMkLst>
          <pc:docMk/>
          <pc:sldMk cId="0" sldId="327"/>
        </pc:sldMkLst>
        <pc:spChg chg="mod">
          <ac:chgData name="Geraint Forster" userId="8c02c943-4b4b-4de2-a38e-320edf235171" providerId="ADAL" clId="{5455E50F-0DC6-174E-A934-2167CFBBCBCB}" dt="2018-03-26T09:36:49.713" v="1" actId="27636"/>
          <ac:spMkLst>
            <pc:docMk/>
            <pc:sldMk cId="0" sldId="327"/>
            <ac:spMk id="59395" creationId="{2A460E7E-5E69-43BE-AAE7-FCC95E2ACDCF}"/>
          </ac:spMkLst>
        </pc:spChg>
      </pc:sldChg>
      <pc:sldChg chg="addSp delSp modSp">
        <pc:chgData name="Geraint Forster" userId="8c02c943-4b4b-4de2-a38e-320edf235171" providerId="ADAL" clId="{5455E50F-0DC6-174E-A934-2167CFBBCBCB}" dt="2018-03-26T09:46:36.399" v="267" actId="1076"/>
        <pc:sldMkLst>
          <pc:docMk/>
          <pc:sldMk cId="0" sldId="328"/>
        </pc:sldMkLst>
        <pc:spChg chg="add del">
          <ac:chgData name="Geraint Forster" userId="8c02c943-4b4b-4de2-a38e-320edf235171" providerId="ADAL" clId="{5455E50F-0DC6-174E-A934-2167CFBBCBCB}" dt="2018-03-26T09:42:50.105" v="17" actId="478"/>
          <ac:spMkLst>
            <pc:docMk/>
            <pc:sldMk cId="0" sldId="328"/>
            <ac:spMk id="2" creationId="{DBBC76FF-8292-9246-A403-8DE527510A83}"/>
          </ac:spMkLst>
        </pc:spChg>
        <pc:spChg chg="add del">
          <ac:chgData name="Geraint Forster" userId="8c02c943-4b4b-4de2-a38e-320edf235171" providerId="ADAL" clId="{5455E50F-0DC6-174E-A934-2167CFBBCBCB}" dt="2018-03-26T09:42:56.480" v="19" actId="478"/>
          <ac:spMkLst>
            <pc:docMk/>
            <pc:sldMk cId="0" sldId="328"/>
            <ac:spMk id="3" creationId="{DC8157C8-756C-C743-B745-DE8769B20BB1}"/>
          </ac:spMkLst>
        </pc:spChg>
        <pc:spChg chg="add mod">
          <ac:chgData name="Geraint Forster" userId="8c02c943-4b4b-4de2-a38e-320edf235171" providerId="ADAL" clId="{5455E50F-0DC6-174E-A934-2167CFBBCBCB}" dt="2018-03-26T09:44:30.987" v="120" actId="113"/>
          <ac:spMkLst>
            <pc:docMk/>
            <pc:sldMk cId="0" sldId="328"/>
            <ac:spMk id="4" creationId="{441EC5E6-1C35-EC4C-B105-11AACBDB278F}"/>
          </ac:spMkLst>
        </pc:spChg>
        <pc:spChg chg="add mod">
          <ac:chgData name="Geraint Forster" userId="8c02c943-4b4b-4de2-a38e-320edf235171" providerId="ADAL" clId="{5455E50F-0DC6-174E-A934-2167CFBBCBCB}" dt="2018-03-26T09:46:36.399" v="267" actId="1076"/>
          <ac:spMkLst>
            <pc:docMk/>
            <pc:sldMk cId="0" sldId="328"/>
            <ac:spMk id="5" creationId="{C179403C-76F8-4C43-BD31-371DA32137F7}"/>
          </ac:spMkLst>
        </pc:spChg>
        <pc:spChg chg="del mod">
          <ac:chgData name="Geraint Forster" userId="8c02c943-4b4b-4de2-a38e-320edf235171" providerId="ADAL" clId="{5455E50F-0DC6-174E-A934-2167CFBBCBCB}" dt="2018-03-26T09:42:39.821" v="15" actId="478"/>
          <ac:spMkLst>
            <pc:docMk/>
            <pc:sldMk cId="0" sldId="328"/>
            <ac:spMk id="63490" creationId="{9531D617-E703-4CA1-8BF8-5BD09CB6E818}"/>
          </ac:spMkLst>
        </pc:spChg>
        <pc:picChg chg="mod">
          <ac:chgData name="Geraint Forster" userId="8c02c943-4b4b-4de2-a38e-320edf235171" providerId="ADAL" clId="{5455E50F-0DC6-174E-A934-2167CFBBCBCB}" dt="2018-03-26T09:43:08.795" v="23" actId="1076"/>
          <ac:picMkLst>
            <pc:docMk/>
            <pc:sldMk cId="0" sldId="328"/>
            <ac:picMk id="63491" creationId="{5FBC76C0-FAB6-4CFB-93A9-2EF04976B7E2}"/>
          </ac:picMkLst>
        </pc:picChg>
        <pc:picChg chg="mod">
          <ac:chgData name="Geraint Forster" userId="8c02c943-4b4b-4de2-a38e-320edf235171" providerId="ADAL" clId="{5455E50F-0DC6-174E-A934-2167CFBBCBCB}" dt="2018-03-26T09:43:03.812" v="22" actId="1076"/>
          <ac:picMkLst>
            <pc:docMk/>
            <pc:sldMk cId="0" sldId="328"/>
            <ac:picMk id="63492" creationId="{7F6F23D0-0EED-4BC1-A9DC-05AD6D9CC93E}"/>
          </ac:picMkLst>
        </pc:picChg>
      </pc:sldChg>
      <pc:sldChg chg="modSp">
        <pc:chgData name="Geraint Forster" userId="8c02c943-4b4b-4de2-a38e-320edf235171" providerId="ADAL" clId="{5455E50F-0DC6-174E-A934-2167CFBBCBCB}" dt="2018-03-26T09:36:49.839" v="2" actId="27636"/>
        <pc:sldMkLst>
          <pc:docMk/>
          <pc:sldMk cId="0" sldId="329"/>
        </pc:sldMkLst>
        <pc:spChg chg="mod">
          <ac:chgData name="Geraint Forster" userId="8c02c943-4b4b-4de2-a38e-320edf235171" providerId="ADAL" clId="{5455E50F-0DC6-174E-A934-2167CFBBCBCB}" dt="2018-03-26T09:36:49.839" v="2" actId="27636"/>
          <ac:spMkLst>
            <pc:docMk/>
            <pc:sldMk cId="0" sldId="329"/>
            <ac:spMk id="64515" creationId="{C7DD2B1A-4FA4-43BD-B97D-18087644CA88}"/>
          </ac:spMkLst>
        </pc:spChg>
      </pc:sldChg>
      <pc:sldChg chg="modSp">
        <pc:chgData name="Geraint Forster" userId="8c02c943-4b4b-4de2-a38e-320edf235171" providerId="ADAL" clId="{5455E50F-0DC6-174E-A934-2167CFBBCBCB}" dt="2018-03-26T09:36:49.966" v="3" actId="27636"/>
        <pc:sldMkLst>
          <pc:docMk/>
          <pc:sldMk cId="0" sldId="332"/>
        </pc:sldMkLst>
        <pc:spChg chg="mod">
          <ac:chgData name="Geraint Forster" userId="8c02c943-4b4b-4de2-a38e-320edf235171" providerId="ADAL" clId="{5455E50F-0DC6-174E-A934-2167CFBBCBCB}" dt="2018-03-26T09:36:49.966" v="3" actId="27636"/>
          <ac:spMkLst>
            <pc:docMk/>
            <pc:sldMk cId="0" sldId="332"/>
            <ac:spMk id="65539" creationId="{9D00B919-CE19-44A0-A4BB-6A1EA9858DA6}"/>
          </ac:spMkLst>
        </pc:spChg>
      </pc:sldChg>
      <pc:sldChg chg="modSp">
        <pc:chgData name="Geraint Forster" userId="8c02c943-4b4b-4de2-a38e-320edf235171" providerId="ADAL" clId="{5455E50F-0DC6-174E-A934-2167CFBBCBCB}" dt="2018-03-26T09:36:50.095" v="4" actId="27636"/>
        <pc:sldMkLst>
          <pc:docMk/>
          <pc:sldMk cId="0" sldId="333"/>
        </pc:sldMkLst>
        <pc:spChg chg="mod">
          <ac:chgData name="Geraint Forster" userId="8c02c943-4b4b-4de2-a38e-320edf235171" providerId="ADAL" clId="{5455E50F-0DC6-174E-A934-2167CFBBCBCB}" dt="2018-03-26T09:36:50.095" v="4" actId="27636"/>
          <ac:spMkLst>
            <pc:docMk/>
            <pc:sldMk cId="0" sldId="333"/>
            <ac:spMk id="69635" creationId="{FD91C5C0-C1AA-4CCB-8E29-CEF0989A31A4}"/>
          </ac:spMkLst>
        </pc:spChg>
      </pc:sldChg>
      <pc:sldChg chg="modSp">
        <pc:chgData name="Geraint Forster" userId="8c02c943-4b4b-4de2-a38e-320edf235171" providerId="ADAL" clId="{5455E50F-0DC6-174E-A934-2167CFBBCBCB}" dt="2018-03-26T09:36:50.118" v="5" actId="27636"/>
        <pc:sldMkLst>
          <pc:docMk/>
          <pc:sldMk cId="0" sldId="335"/>
        </pc:sldMkLst>
        <pc:spChg chg="mod">
          <ac:chgData name="Geraint Forster" userId="8c02c943-4b4b-4de2-a38e-320edf235171" providerId="ADAL" clId="{5455E50F-0DC6-174E-A934-2167CFBBCBCB}" dt="2018-03-26T09:36:50.118" v="5" actId="27636"/>
          <ac:spMkLst>
            <pc:docMk/>
            <pc:sldMk cId="0" sldId="335"/>
            <ac:spMk id="71683" creationId="{B8C7B23D-AF6D-4C33-AF8F-960ABA1B6025}"/>
          </ac:spMkLst>
        </pc:spChg>
      </pc:sldChg>
      <pc:sldChg chg="modSp">
        <pc:chgData name="Geraint Forster" userId="8c02c943-4b4b-4de2-a38e-320edf235171" providerId="ADAL" clId="{5455E50F-0DC6-174E-A934-2167CFBBCBCB}" dt="2018-03-26T09:36:50.241" v="6" actId="27636"/>
        <pc:sldMkLst>
          <pc:docMk/>
          <pc:sldMk cId="0" sldId="339"/>
        </pc:sldMkLst>
        <pc:spChg chg="mod">
          <ac:chgData name="Geraint Forster" userId="8c02c943-4b4b-4de2-a38e-320edf235171" providerId="ADAL" clId="{5455E50F-0DC6-174E-A934-2167CFBBCBCB}" dt="2018-03-26T09:36:50.241" v="6" actId="27636"/>
          <ac:spMkLst>
            <pc:docMk/>
            <pc:sldMk cId="0" sldId="339"/>
            <ac:spMk id="75779" creationId="{D006776B-B460-4CF3-BD30-6679194B8C66}"/>
          </ac:spMkLst>
        </pc:spChg>
      </pc:sldChg>
      <pc:sldChg chg="addSp delSp modSp new">
        <pc:chgData name="Geraint Forster" userId="8c02c943-4b4b-4de2-a38e-320edf235171" providerId="ADAL" clId="{5455E50F-0DC6-174E-A934-2167CFBBCBCB}" dt="2018-03-26T09:49:35.579" v="345" actId="20577"/>
        <pc:sldMkLst>
          <pc:docMk/>
          <pc:sldMk cId="1367715306" sldId="341"/>
        </pc:sldMkLst>
        <pc:spChg chg="del">
          <ac:chgData name="Geraint Forster" userId="8c02c943-4b4b-4de2-a38e-320edf235171" providerId="ADAL" clId="{5455E50F-0DC6-174E-A934-2167CFBBCBCB}" dt="2018-03-26T09:48:39.627" v="284" actId="478"/>
          <ac:spMkLst>
            <pc:docMk/>
            <pc:sldMk cId="1367715306" sldId="341"/>
            <ac:spMk id="2" creationId="{ECB3914F-A6A8-ED4D-B4EE-483D4054462D}"/>
          </ac:spMkLst>
        </pc:spChg>
        <pc:spChg chg="del">
          <ac:chgData name="Geraint Forster" userId="8c02c943-4b4b-4de2-a38e-320edf235171" providerId="ADAL" clId="{5455E50F-0DC6-174E-A934-2167CFBBCBCB}" dt="2018-03-26T09:47:47.148" v="269" actId="931"/>
          <ac:spMkLst>
            <pc:docMk/>
            <pc:sldMk cId="1367715306" sldId="341"/>
            <ac:spMk id="3" creationId="{BB64B4B4-EF28-C94A-AAF2-9DDB5E15039B}"/>
          </ac:spMkLst>
        </pc:spChg>
        <pc:spChg chg="add del mod">
          <ac:chgData name="Geraint Forster" userId="8c02c943-4b4b-4de2-a38e-320edf235171" providerId="ADAL" clId="{5455E50F-0DC6-174E-A934-2167CFBBCBCB}" dt="2018-03-26T09:48:36.700" v="283" actId="478"/>
          <ac:spMkLst>
            <pc:docMk/>
            <pc:sldMk cId="1367715306" sldId="341"/>
            <ac:spMk id="6" creationId="{B03446BC-7C7B-0746-BF90-C9A73AB7F4A2}"/>
          </ac:spMkLst>
        </pc:spChg>
        <pc:spChg chg="add mod">
          <ac:chgData name="Geraint Forster" userId="8c02c943-4b4b-4de2-a38e-320edf235171" providerId="ADAL" clId="{5455E50F-0DC6-174E-A934-2167CFBBCBCB}" dt="2018-03-26T09:49:35.579" v="345" actId="20577"/>
          <ac:spMkLst>
            <pc:docMk/>
            <pc:sldMk cId="1367715306" sldId="341"/>
            <ac:spMk id="9" creationId="{57F1FD38-55E8-1D4A-AC72-3DE5F5CEF2D2}"/>
          </ac:spMkLst>
        </pc:spChg>
        <pc:picChg chg="add mod ord">
          <ac:chgData name="Geraint Forster" userId="8c02c943-4b4b-4de2-a38e-320edf235171" providerId="ADAL" clId="{5455E50F-0DC6-174E-A934-2167CFBBCBCB}" dt="2018-03-26T09:48:34.976" v="282" actId="1076"/>
          <ac:picMkLst>
            <pc:docMk/>
            <pc:sldMk cId="1367715306" sldId="341"/>
            <ac:picMk id="4" creationId="{CA2187F7-C6E9-8E45-AC39-AE2B0E2E1FF7}"/>
          </ac:picMkLst>
        </pc:picChg>
        <pc:picChg chg="add del">
          <ac:chgData name="Geraint Forster" userId="8c02c943-4b4b-4de2-a38e-320edf235171" providerId="ADAL" clId="{5455E50F-0DC6-174E-A934-2167CFBBCBCB}" dt="2018-03-26T09:48:32.525" v="281" actId="571"/>
          <ac:picMkLst>
            <pc:docMk/>
            <pc:sldMk cId="1367715306" sldId="341"/>
            <ac:picMk id="8" creationId="{2EF1B84D-2457-CE40-99B4-467F43A3052D}"/>
          </ac:picMkLst>
        </pc:picChg>
      </pc:sldChg>
      <pc:sldChg chg="addSp delSp modSp new">
        <pc:chgData name="Geraint Forster" userId="8c02c943-4b4b-4de2-a38e-320edf235171" providerId="ADAL" clId="{5455E50F-0DC6-174E-A934-2167CFBBCBCB}" dt="2018-03-26T09:51:35.049" v="371" actId="14100"/>
        <pc:sldMkLst>
          <pc:docMk/>
          <pc:sldMk cId="2678457053" sldId="342"/>
        </pc:sldMkLst>
        <pc:spChg chg="del">
          <ac:chgData name="Geraint Forster" userId="8c02c943-4b4b-4de2-a38e-320edf235171" providerId="ADAL" clId="{5455E50F-0DC6-174E-A934-2167CFBBCBCB}" dt="2018-03-26T09:50:19.350" v="352" actId="478"/>
          <ac:spMkLst>
            <pc:docMk/>
            <pc:sldMk cId="2678457053" sldId="342"/>
            <ac:spMk id="2" creationId="{A0E6D07C-4073-F04B-B936-37E2D5E3194A}"/>
          </ac:spMkLst>
        </pc:spChg>
        <pc:spChg chg="del">
          <ac:chgData name="Geraint Forster" userId="8c02c943-4b4b-4de2-a38e-320edf235171" providerId="ADAL" clId="{5455E50F-0DC6-174E-A934-2167CFBBCBCB}" dt="2018-03-26T09:49:48.364" v="347" actId="931"/>
          <ac:spMkLst>
            <pc:docMk/>
            <pc:sldMk cId="2678457053" sldId="342"/>
            <ac:spMk id="3" creationId="{7312B4E2-C996-844F-A83A-AB83E7F804C6}"/>
          </ac:spMkLst>
        </pc:spChg>
        <pc:spChg chg="add mod">
          <ac:chgData name="Geraint Forster" userId="8c02c943-4b4b-4de2-a38e-320edf235171" providerId="ADAL" clId="{5455E50F-0DC6-174E-A934-2167CFBBCBCB}" dt="2018-03-26T09:51:35.049" v="371" actId="14100"/>
          <ac:spMkLst>
            <pc:docMk/>
            <pc:sldMk cId="2678457053" sldId="342"/>
            <ac:spMk id="8" creationId="{FFE74A70-E1B6-2549-BD98-A252CB1AF041}"/>
          </ac:spMkLst>
        </pc:spChg>
        <pc:picChg chg="add mod ord">
          <ac:chgData name="Geraint Forster" userId="8c02c943-4b4b-4de2-a38e-320edf235171" providerId="ADAL" clId="{5455E50F-0DC6-174E-A934-2167CFBBCBCB}" dt="2018-03-26T09:51:29.189" v="369" actId="14100"/>
          <ac:picMkLst>
            <pc:docMk/>
            <pc:sldMk cId="2678457053" sldId="342"/>
            <ac:picMk id="4" creationId="{97ED1F85-3988-E640-B9AC-5DDFC94C0B2F}"/>
          </ac:picMkLst>
        </pc:picChg>
      </pc:sldChg>
      <pc:sldChg chg="addSp delSp modSp new">
        <pc:chgData name="Geraint Forster" userId="8c02c943-4b4b-4de2-a38e-320edf235171" providerId="ADAL" clId="{5455E50F-0DC6-174E-A934-2167CFBBCBCB}" dt="2018-03-26T09:50:59.046" v="364" actId="1076"/>
        <pc:sldMkLst>
          <pc:docMk/>
          <pc:sldMk cId="336004032" sldId="343"/>
        </pc:sldMkLst>
        <pc:spChg chg="del">
          <ac:chgData name="Geraint Forster" userId="8c02c943-4b4b-4de2-a38e-320edf235171" providerId="ADAL" clId="{5455E50F-0DC6-174E-A934-2167CFBBCBCB}" dt="2018-03-26T09:50:40.730" v="357" actId="478"/>
          <ac:spMkLst>
            <pc:docMk/>
            <pc:sldMk cId="336004032" sldId="343"/>
            <ac:spMk id="2" creationId="{08368EA9-8CCE-8F48-8D68-0B365E3BBAA1}"/>
          </ac:spMkLst>
        </pc:spChg>
        <pc:spChg chg="del">
          <ac:chgData name="Geraint Forster" userId="8c02c943-4b4b-4de2-a38e-320edf235171" providerId="ADAL" clId="{5455E50F-0DC6-174E-A934-2167CFBBCBCB}" dt="2018-03-26T09:50:30.896" v="355" actId="931"/>
          <ac:spMkLst>
            <pc:docMk/>
            <pc:sldMk cId="336004032" sldId="343"/>
            <ac:spMk id="3" creationId="{4E9B6F7E-0519-AD4C-817E-7DF3C468435C}"/>
          </ac:spMkLst>
        </pc:spChg>
        <pc:spChg chg="add mod">
          <ac:chgData name="Geraint Forster" userId="8c02c943-4b4b-4de2-a38e-320edf235171" providerId="ADAL" clId="{5455E50F-0DC6-174E-A934-2167CFBBCBCB}" dt="2018-03-26T09:50:59.046" v="364" actId="1076"/>
          <ac:spMkLst>
            <pc:docMk/>
            <pc:sldMk cId="336004032" sldId="343"/>
            <ac:spMk id="8" creationId="{040CA9BC-4631-E043-998A-2842CBF3B5F6}"/>
          </ac:spMkLst>
        </pc:spChg>
        <pc:picChg chg="add mod ord">
          <ac:chgData name="Geraint Forster" userId="8c02c943-4b4b-4de2-a38e-320edf235171" providerId="ADAL" clId="{5455E50F-0DC6-174E-A934-2167CFBBCBCB}" dt="2018-03-26T09:50:34.024" v="356" actId="14100"/>
          <ac:picMkLst>
            <pc:docMk/>
            <pc:sldMk cId="336004032" sldId="343"/>
            <ac:picMk id="4" creationId="{75093557-AA33-1346-9364-443863C4613D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8923D138-6D97-4BE3-91AA-141DA5343A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defRPr sz="1200" b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107C5E96-92A4-40E4-8F2F-6B139FB64812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defRPr sz="1200" b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4036" name="Rectangle 4">
            <a:extLst>
              <a:ext uri="{FF2B5EF4-FFF2-40B4-BE49-F238E27FC236}">
                <a16:creationId xmlns:a16="http://schemas.microsoft.com/office/drawing/2014/main" id="{DFEBA65E-EB21-48C0-ACDB-06A122E3DA86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defRPr sz="1200" b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4037" name="Rectangle 5">
            <a:extLst>
              <a:ext uri="{FF2B5EF4-FFF2-40B4-BE49-F238E27FC236}">
                <a16:creationId xmlns:a16="http://schemas.microsoft.com/office/drawing/2014/main" id="{CC3A9E9B-CD08-4DB4-9963-ACA3BED278BE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58BE95F9-951D-4EC1-89C9-7FABFFC3F7C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531598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5CB1CBBF-ACF0-4C22-8B6F-A3DC0516B9C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defRPr sz="1200" b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6FD35F35-5B75-41E4-80BF-2B0193DFC284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defRPr sz="1200" b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D8C3B453-359E-4EFC-B155-B38C188549D3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7" name="Rectangle 5">
            <a:extLst>
              <a:ext uri="{FF2B5EF4-FFF2-40B4-BE49-F238E27FC236}">
                <a16:creationId xmlns:a16="http://schemas.microsoft.com/office/drawing/2014/main" id="{55C1BEB4-F039-4A0C-9AD2-71AE333C7B30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3318" name="Rectangle 6">
            <a:extLst>
              <a:ext uri="{FF2B5EF4-FFF2-40B4-BE49-F238E27FC236}">
                <a16:creationId xmlns:a16="http://schemas.microsoft.com/office/drawing/2014/main" id="{9318C34E-1E33-4F35-B49F-30A4013BEF4F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defRPr sz="1200" b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9" name="Rectangle 7">
            <a:extLst>
              <a:ext uri="{FF2B5EF4-FFF2-40B4-BE49-F238E27FC236}">
                <a16:creationId xmlns:a16="http://schemas.microsoft.com/office/drawing/2014/main" id="{47D79525-8968-42F9-9933-6ED7D1B9800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B3AC4319-3020-4258-A619-A4471F79E8A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81109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MS PGothic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MS PGothic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MS PGothic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MS PGothic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MS PGothic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>
            <a:extLst>
              <a:ext uri="{FF2B5EF4-FFF2-40B4-BE49-F238E27FC236}">
                <a16:creationId xmlns:a16="http://schemas.microsoft.com/office/drawing/2014/main" id="{3B87A169-2D8D-45B4-AC01-31B4AF34852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>
            <a:extLst>
              <a:ext uri="{FF2B5EF4-FFF2-40B4-BE49-F238E27FC236}">
                <a16:creationId xmlns:a16="http://schemas.microsoft.com/office/drawing/2014/main" id="{21DD2CEE-1381-4F6C-BD85-C0D2A57A43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58372" name="Slide Number Placeholder 3">
            <a:extLst>
              <a:ext uri="{FF2B5EF4-FFF2-40B4-BE49-F238E27FC236}">
                <a16:creationId xmlns:a16="http://schemas.microsoft.com/office/drawing/2014/main" id="{CE0CBAB9-1838-451E-88B9-3528439AB8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2B127C89-2D32-4B09-9E03-4D56ED9BA43B}" type="slidenum">
              <a:rPr lang="en-US" altLang="en-US" sz="1200" b="0" smtClean="0">
                <a:solidFill>
                  <a:schemeClr val="tx1"/>
                </a:solidFill>
                <a:latin typeface="Times New Roman" panose="02020603050405020304" pitchFamily="18" charset="0"/>
              </a:rPr>
              <a:pPr/>
              <a:t>4</a:t>
            </a:fld>
            <a:endParaRPr lang="en-US" altLang="en-US" sz="12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72316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>
            <a:extLst>
              <a:ext uri="{FF2B5EF4-FFF2-40B4-BE49-F238E27FC236}">
                <a16:creationId xmlns:a16="http://schemas.microsoft.com/office/drawing/2014/main" id="{5FE10ABC-B014-47F9-8C9C-8D00FE32D15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Notes Placeholder 2">
            <a:extLst>
              <a:ext uri="{FF2B5EF4-FFF2-40B4-BE49-F238E27FC236}">
                <a16:creationId xmlns:a16="http://schemas.microsoft.com/office/drawing/2014/main" id="{8093C66C-957C-4039-9531-03F2BF8CD1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60420" name="Slide Number Placeholder 3">
            <a:extLst>
              <a:ext uri="{FF2B5EF4-FFF2-40B4-BE49-F238E27FC236}">
                <a16:creationId xmlns:a16="http://schemas.microsoft.com/office/drawing/2014/main" id="{559D019E-EFD1-431A-97A8-3BD757A7B5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3AF5F666-B396-4553-B218-D35E5116FBA2}" type="slidenum">
              <a:rPr lang="en-US" altLang="en-US" sz="1200" b="0" smtClean="0">
                <a:solidFill>
                  <a:schemeClr val="tx1"/>
                </a:solidFill>
                <a:latin typeface="Times New Roman" panose="02020603050405020304" pitchFamily="18" charset="0"/>
              </a:rPr>
              <a:pPr/>
              <a:t>5</a:t>
            </a:fld>
            <a:endParaRPr lang="en-US" altLang="en-US" sz="12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2989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>
            <a:extLst>
              <a:ext uri="{FF2B5EF4-FFF2-40B4-BE49-F238E27FC236}">
                <a16:creationId xmlns:a16="http://schemas.microsoft.com/office/drawing/2014/main" id="{398E2402-13CB-4D7A-9FF8-787797AC4AC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Notes Placeholder 2">
            <a:extLst>
              <a:ext uri="{FF2B5EF4-FFF2-40B4-BE49-F238E27FC236}">
                <a16:creationId xmlns:a16="http://schemas.microsoft.com/office/drawing/2014/main" id="{9F7E0981-4C17-4AA1-BBE9-96B8288EC7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67588" name="Slide Number Placeholder 3">
            <a:extLst>
              <a:ext uri="{FF2B5EF4-FFF2-40B4-BE49-F238E27FC236}">
                <a16:creationId xmlns:a16="http://schemas.microsoft.com/office/drawing/2014/main" id="{0F99308F-7BB2-45B5-9B66-3645E1C17C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834DDBFB-8029-48EF-9A7E-17C58484E992}" type="slidenum">
              <a:rPr lang="en-US" altLang="en-US" sz="1200" b="0" smtClean="0">
                <a:solidFill>
                  <a:schemeClr val="tx1"/>
                </a:solidFill>
                <a:latin typeface="Times New Roman" panose="02020603050405020304" pitchFamily="18" charset="0"/>
              </a:rPr>
              <a:pPr/>
              <a:t>11</a:t>
            </a:fld>
            <a:endParaRPr lang="en-US" altLang="en-US" sz="12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51276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>
            <a:extLst>
              <a:ext uri="{FF2B5EF4-FFF2-40B4-BE49-F238E27FC236}">
                <a16:creationId xmlns:a16="http://schemas.microsoft.com/office/drawing/2014/main" id="{897F1686-52EE-49A9-9235-D665831B262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Notes Placeholder 2">
            <a:extLst>
              <a:ext uri="{FF2B5EF4-FFF2-40B4-BE49-F238E27FC236}">
                <a16:creationId xmlns:a16="http://schemas.microsoft.com/office/drawing/2014/main" id="{A58A47A8-3C68-4859-B0F6-808E388622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74756" name="Slide Number Placeholder 3">
            <a:extLst>
              <a:ext uri="{FF2B5EF4-FFF2-40B4-BE49-F238E27FC236}">
                <a16:creationId xmlns:a16="http://schemas.microsoft.com/office/drawing/2014/main" id="{9A6A2C83-806A-43C4-AC0F-ECFA34E409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9D445905-D16E-46B2-9DF2-CD5EDB4D10B7}" type="slidenum">
              <a:rPr lang="en-US" altLang="en-US" sz="1200" b="0" smtClean="0">
                <a:solidFill>
                  <a:schemeClr val="tx1"/>
                </a:solidFill>
                <a:latin typeface="Times New Roman" panose="02020603050405020304" pitchFamily="18" charset="0"/>
              </a:rPr>
              <a:pPr/>
              <a:t>18</a:t>
            </a:fld>
            <a:endParaRPr lang="en-US" altLang="en-US" sz="12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5743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884" y="102011"/>
            <a:ext cx="8558316" cy="11430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525131" y="1562355"/>
            <a:ext cx="3700343" cy="4738518"/>
          </a:xfr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1"/>
          </p:nvPr>
        </p:nvSpPr>
        <p:spPr>
          <a:xfrm>
            <a:off x="4677332" y="1550796"/>
            <a:ext cx="3895740" cy="4945254"/>
          </a:xfr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5811666"/>
      </p:ext>
    </p:extLst>
  </p:cSld>
  <p:clrMapOvr>
    <a:masterClrMapping/>
  </p:clrMapOvr>
  <p:transition>
    <p:split orient="vert"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884" y="102011"/>
            <a:ext cx="8558316" cy="11430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439645" y="1379190"/>
            <a:ext cx="8206702" cy="4738518"/>
          </a:xfr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76647512"/>
      </p:ext>
    </p:extLst>
  </p:cSld>
  <p:clrMapOvr>
    <a:masterClrMapping/>
  </p:clrMapOvr>
  <p:transition>
    <p:split orient="vert"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8893461"/>
      </p:ext>
    </p:extLst>
  </p:cSld>
  <p:clrMapOvr>
    <a:masterClrMapping/>
  </p:clrMapOvr>
  <p:transition>
    <p:split orient="vert"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069" y="349595"/>
            <a:ext cx="8206702" cy="566738"/>
          </a:xfrm>
        </p:spPr>
        <p:txBody>
          <a:bodyPr anchor="b"/>
          <a:lstStyle>
            <a:lvl1pPr algn="ctr">
              <a:defRPr sz="25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1025838" y="1135624"/>
            <a:ext cx="7217501" cy="4992192"/>
          </a:xfrm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04140668"/>
      </p:ext>
    </p:extLst>
  </p:cSld>
  <p:clrMapOvr>
    <a:masterClrMapping/>
  </p:clrMapOvr>
  <p:transition>
    <p:split orient="vert"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069" y="349595"/>
            <a:ext cx="8206702" cy="566738"/>
          </a:xfrm>
        </p:spPr>
        <p:txBody>
          <a:bodyPr anchor="b"/>
          <a:lstStyle>
            <a:lvl1pPr algn="ctr">
              <a:defRPr sz="25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able Placeholder 4"/>
          <p:cNvSpPr>
            <a:spLocks noGrp="1"/>
          </p:cNvSpPr>
          <p:nvPr>
            <p:ph type="tbl" sz="quarter" idx="10"/>
          </p:nvPr>
        </p:nvSpPr>
        <p:spPr>
          <a:xfrm>
            <a:off x="854075" y="1319213"/>
            <a:ext cx="7083425" cy="4651375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323555693"/>
      </p:ext>
    </p:extLst>
  </p:cSld>
  <p:clrMapOvr>
    <a:masterClrMapping/>
  </p:clrMapOvr>
  <p:transition>
    <p:split orient="vert"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884" y="281265"/>
            <a:ext cx="8558316" cy="105688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525131" y="1562355"/>
            <a:ext cx="3700343" cy="4738518"/>
          </a:xfr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1"/>
          </p:nvPr>
        </p:nvSpPr>
        <p:spPr>
          <a:xfrm>
            <a:off x="4677332" y="1550796"/>
            <a:ext cx="3895740" cy="4945254"/>
          </a:xfr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93241995"/>
      </p:ext>
    </p:extLst>
  </p:cSld>
  <p:clrMapOvr>
    <a:masterClrMapping/>
  </p:clrMapOvr>
  <p:transition>
    <p:split orient="vert"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884" y="289517"/>
            <a:ext cx="8558316" cy="11430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439645" y="1489989"/>
            <a:ext cx="8206702" cy="4738518"/>
          </a:xfr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04504490"/>
      </p:ext>
    </p:extLst>
  </p:cSld>
  <p:clrMapOvr>
    <a:masterClrMapping/>
  </p:clrMapOvr>
  <p:transition>
    <p:split orient="vert"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1744824"/>
      </p:ext>
    </p:extLst>
  </p:cSld>
  <p:clrMapOvr>
    <a:masterClrMapping/>
  </p:clrMapOvr>
  <p:transition>
    <p:split orient="vert"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069" y="485823"/>
            <a:ext cx="8206702" cy="818229"/>
          </a:xfrm>
        </p:spPr>
        <p:txBody>
          <a:bodyPr anchor="t"/>
          <a:lstStyle>
            <a:lvl1pPr algn="ctr">
              <a:defRPr sz="25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1025838" y="1468021"/>
            <a:ext cx="7217501" cy="4992192"/>
          </a:xfrm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25147408"/>
      </p:ext>
    </p:extLst>
  </p:cSld>
  <p:clrMapOvr>
    <a:masterClrMapping/>
  </p:clrMapOvr>
  <p:transition>
    <p:split orient="vert"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069" y="468776"/>
            <a:ext cx="8206702" cy="801183"/>
          </a:xfrm>
        </p:spPr>
        <p:txBody>
          <a:bodyPr anchor="t"/>
          <a:lstStyle>
            <a:lvl1pPr algn="ctr">
              <a:defRPr sz="25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able Placeholder 4"/>
          <p:cNvSpPr>
            <a:spLocks noGrp="1"/>
          </p:cNvSpPr>
          <p:nvPr>
            <p:ph type="tbl" sz="quarter" idx="10"/>
          </p:nvPr>
        </p:nvSpPr>
        <p:spPr>
          <a:xfrm>
            <a:off x="854075" y="1506719"/>
            <a:ext cx="7083425" cy="4651375"/>
          </a:xfrm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119210694"/>
      </p:ext>
    </p:extLst>
  </p:cSld>
  <p:clrMapOvr>
    <a:masterClrMapping/>
  </p:clrMapOvr>
  <p:transition>
    <p:split orient="vert"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01753126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D93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876955-4E4C-4DE0-BDC3-21EB59914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F3B92-2BFD-409D-917D-DB57C3D27142}" type="datetimeFigureOut">
              <a:rPr lang="en-US" altLang="en-US"/>
              <a:pPr>
                <a:defRPr/>
              </a:pPr>
              <a:t>3/26/18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2C9EE6-C228-4120-9E04-E93ACB0FD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1CBE97-3C53-449D-96BB-629688AAD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DC475-516D-45EB-80C6-6F11224BF79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409766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D93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3CF21B34-0745-4901-A8E6-0E639F2DC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96D2E-BA81-4100-9A84-B17C7B169DF8}" type="datetimeFigureOut">
              <a:rPr lang="en-US" altLang="en-US"/>
              <a:pPr>
                <a:defRPr/>
              </a:pPr>
              <a:t>3/26/18</a:t>
            </a:fld>
            <a:endParaRPr lang="en-US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692F740-60B2-4E5C-AA46-36DCCFFDF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22D504DA-A604-404F-82AE-AB16C89E1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30338-46EA-4F02-A323-C2E8B9D7FFF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394010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A703AA72-657A-4AD4-9234-F4D7A84AB5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949D8-8C6E-4F8D-A827-0B4C28E225C4}" type="datetimeFigureOut">
              <a:rPr lang="en-US" altLang="en-US"/>
              <a:pPr>
                <a:defRPr/>
              </a:pPr>
              <a:t>3/26/18</a:t>
            </a:fld>
            <a:endParaRPr lang="en-US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695BD5D-0145-4735-A694-4884A4D1E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99F380E-33DD-4781-A616-915EA18AB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3B380-4507-4C1F-90AB-B6DBF1E02B2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445963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-12211"/>
            <a:ext cx="8534400" cy="11430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1499" y="1546515"/>
            <a:ext cx="7986483" cy="4318000"/>
          </a:xfrm>
        </p:spPr>
        <p:txBody>
          <a:bodyPr/>
          <a:lstStyle>
            <a:lvl1pPr>
              <a:defRPr sz="2800" b="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41148165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51" y="2332037"/>
            <a:ext cx="8237408" cy="3663561"/>
          </a:xfrm>
          <a:prstGeom prst="rect">
            <a:avLst/>
          </a:prstGeom>
        </p:spPr>
        <p:txBody>
          <a:bodyPr/>
          <a:lstStyle>
            <a:lvl2pPr>
              <a:defRPr>
                <a:latin typeface="Arial (Body)"/>
                <a:cs typeface="Arial (Body)"/>
              </a:defRPr>
            </a:lvl2pPr>
            <a:lvl3pPr>
              <a:defRPr>
                <a:latin typeface="Arial (Body)"/>
                <a:cs typeface="Arial (Body)"/>
              </a:defRPr>
            </a:lvl3pPr>
            <a:lvl4pPr>
              <a:defRPr>
                <a:latin typeface="Arial (Body)"/>
                <a:cs typeface="Arial (Body)"/>
              </a:defRPr>
            </a:lvl4pPr>
            <a:lvl5pPr>
              <a:defRPr>
                <a:latin typeface="Arial (Body)"/>
                <a:cs typeface="Arial (Body)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>
                  <a:outerShdw blurRad="50800" dist="38100" dir="2700000">
                    <a:srgbClr val="000000"/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5D61C9-6F33-48B0-8492-00B8042DB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80E9D-A79D-4EC4-9C45-EE930D357748}" type="datetimeFigureOut">
              <a:rPr lang="en-US" altLang="en-US"/>
              <a:pPr>
                <a:defRPr/>
              </a:pPr>
              <a:t>3/26/18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E7BC91-9160-4FB5-AA17-FB713469A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C8511-216A-4714-9E99-E2CBFC1B4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BF76-56EC-44BE-8A8B-3FEABEB5FAB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863530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6393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1121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4719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2809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4397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7439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927136"/>
      </p:ext>
    </p:extLst>
  </p:cSld>
  <p:clrMapOvr>
    <a:masterClrMapping/>
  </p:clrMapOvr>
  <p:transition>
    <p:split orient="vert" dir="in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5046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40712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91480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492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8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jpe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1" name="AutoShape 17">
            <a:extLst>
              <a:ext uri="{FF2B5EF4-FFF2-40B4-BE49-F238E27FC236}">
                <a16:creationId xmlns:a16="http://schemas.microsoft.com/office/drawing/2014/main" id="{7DD103D5-1E23-470D-B830-2C6495296E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963" y="207963"/>
            <a:ext cx="8707437" cy="6397625"/>
          </a:xfrm>
          <a:prstGeom prst="roundRect">
            <a:avLst>
              <a:gd name="adj" fmla="val 2935"/>
            </a:avLst>
          </a:prstGeom>
          <a:gradFill rotWithShape="1">
            <a:gsLst>
              <a:gs pos="0">
                <a:srgbClr val="FFFFFF"/>
              </a:gs>
              <a:gs pos="35000">
                <a:srgbClr val="FFFFFF"/>
              </a:gs>
              <a:gs pos="100000">
                <a:srgbClr val="FFFFFF"/>
              </a:gs>
            </a:gsLst>
            <a:lin ang="16200000" scaled="1"/>
          </a:gradFill>
          <a:ln w="9525">
            <a:solidFill>
              <a:srgbClr val="F9F9F9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wrap="none" anchor="ctr"/>
          <a:lstStyle/>
          <a:p>
            <a:pPr algn="ctr" eaLnBrk="1" hangingPunct="1">
              <a:lnSpc>
                <a:spcPct val="85000"/>
              </a:lnSpc>
              <a:defRPr/>
            </a:pPr>
            <a:endParaRPr lang="en-US">
              <a:solidFill>
                <a:schemeClr val="dk1"/>
              </a:solidFill>
              <a:latin typeface="+mn-lt"/>
              <a:ea typeface="+mn-ea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583C9FD7-85B4-46FF-AD40-ADEFD12672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101600"/>
            <a:ext cx="8534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1028" name="Rectangle 3">
            <a:extLst>
              <a:ext uri="{FF2B5EF4-FFF2-40B4-BE49-F238E27FC236}">
                <a16:creationId xmlns:a16="http://schemas.microsoft.com/office/drawing/2014/main" id="{85C6D10D-8F73-406D-99DC-37A7BEC48C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47688" y="1355725"/>
            <a:ext cx="8051800" cy="511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5" name="Rectangle 19">
            <a:extLst>
              <a:ext uri="{FF2B5EF4-FFF2-40B4-BE49-F238E27FC236}">
                <a16:creationId xmlns:a16="http://schemas.microsoft.com/office/drawing/2014/main" id="{8E436EBF-A7E2-4A68-B41C-DF15C1141C08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427038" y="958850"/>
            <a:ext cx="8223250" cy="5873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tx1">
                  <a:lumMod val="85000"/>
                </a:schemeClr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lnSpc>
                <a:spcPct val="85000"/>
              </a:lnSpc>
              <a:defRPr/>
            </a:pPr>
            <a:endParaRPr lang="en-US" dirty="0">
              <a:solidFill>
                <a:srgbClr val="FFFFFF"/>
              </a:solidFill>
              <a:latin typeface="Arial" charset="0"/>
              <a:ea typeface="+mn-ea"/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24" r:id="rId1"/>
    <p:sldLayoutId id="2147484125" r:id="rId2"/>
    <p:sldLayoutId id="2147484126" r:id="rId3"/>
    <p:sldLayoutId id="2147484127" r:id="rId4"/>
    <p:sldLayoutId id="2147484128" r:id="rId5"/>
  </p:sldLayoutIdLst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  <p:txStyles>
    <p:titleStyle>
      <a:lvl1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effectLst>
            <a:outerShdw blurRad="50800" dist="38100" dir="2700000">
              <a:schemeClr val="bg1">
                <a:alpha val="41000"/>
              </a:schemeClr>
            </a:outerShdw>
          </a:effectLst>
          <a:latin typeface="+mj-lt"/>
          <a:ea typeface="MS PGothic" panose="020B0600070205080204" pitchFamily="34" charset="-128"/>
          <a:cs typeface="MS PGothic" charset="0"/>
        </a:defRPr>
      </a:lvl1pPr>
      <a:lvl2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ea typeface="MS PGothic" panose="020B0600070205080204" pitchFamily="34" charset="-128"/>
          <a:cs typeface="MS PGothic" charset="0"/>
        </a:defRPr>
      </a:lvl2pPr>
      <a:lvl3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ea typeface="MS PGothic" panose="020B0600070205080204" pitchFamily="34" charset="-128"/>
          <a:cs typeface="MS PGothic" charset="0"/>
        </a:defRPr>
      </a:lvl3pPr>
      <a:lvl4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ea typeface="MS PGothic" panose="020B0600070205080204" pitchFamily="34" charset="-128"/>
          <a:cs typeface="MS PGothic" charset="0"/>
        </a:defRPr>
      </a:lvl4pPr>
      <a:lvl5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ea typeface="MS PGothic" panose="020B0600070205080204" pitchFamily="34" charset="-128"/>
          <a:cs typeface="MS PGothic" charset="0"/>
        </a:defRPr>
      </a:lvl5pPr>
      <a:lvl6pPr marL="457200" algn="ctr" rtl="0" fontAlgn="base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chemeClr val="accent2"/>
          </a:solidFill>
          <a:latin typeface="Arial" charset="0"/>
        </a:defRPr>
      </a:lvl6pPr>
      <a:lvl7pPr marL="914400" algn="ctr" rtl="0" fontAlgn="base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chemeClr val="accent2"/>
          </a:solidFill>
          <a:latin typeface="Arial" charset="0"/>
        </a:defRPr>
      </a:lvl7pPr>
      <a:lvl8pPr marL="1371600" algn="ctr" rtl="0" fontAlgn="base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chemeClr val="accent2"/>
          </a:solidFill>
          <a:latin typeface="Arial" charset="0"/>
        </a:defRPr>
      </a:lvl8pPr>
      <a:lvl9pPr marL="1828800" algn="ctr" rtl="0" fontAlgn="base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 b="1">
          <a:solidFill>
            <a:srgbClr val="000000"/>
          </a:solidFill>
          <a:latin typeface="+mn-lt"/>
          <a:ea typeface="MS PGothic" panose="020B0600070205080204" pitchFamily="34" charset="-128"/>
          <a:cs typeface="MS PGothic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000000"/>
          </a:solidFill>
          <a:latin typeface="+mn-lt"/>
          <a:ea typeface="MS PGothic" panose="020B0600070205080204" pitchFamily="34" charset="-128"/>
          <a:cs typeface="MS PGothic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000000"/>
          </a:solidFill>
          <a:latin typeface="+mn-lt"/>
          <a:ea typeface="MS PGothic" panose="020B0600070205080204" pitchFamily="34" charset="-128"/>
          <a:cs typeface="MS PGothic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rgbClr val="000000"/>
          </a:solidFill>
          <a:latin typeface="+mn-lt"/>
          <a:ea typeface="MS PGothic" panose="020B0600070205080204" pitchFamily="34" charset="-128"/>
          <a:cs typeface="MS PGothic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rgbClr val="000000"/>
          </a:solidFill>
          <a:latin typeface="+mn-lt"/>
          <a:ea typeface="MS PGothic" panose="020B0600070205080204" pitchFamily="34" charset="-128"/>
          <a:cs typeface="MS PGothic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1" name="AutoShape 17">
            <a:extLst>
              <a:ext uri="{FF2B5EF4-FFF2-40B4-BE49-F238E27FC236}">
                <a16:creationId xmlns:a16="http://schemas.microsoft.com/office/drawing/2014/main" id="{F1D5F20A-CF43-4E8C-A30C-775A0A227B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963" y="207963"/>
            <a:ext cx="8707437" cy="6397625"/>
          </a:xfrm>
          <a:prstGeom prst="roundRect">
            <a:avLst>
              <a:gd name="adj" fmla="val 2935"/>
            </a:avLst>
          </a:prstGeom>
          <a:gradFill rotWithShape="1">
            <a:gsLst>
              <a:gs pos="0">
                <a:srgbClr val="FFFFFF"/>
              </a:gs>
              <a:gs pos="35000">
                <a:srgbClr val="FFFFFF"/>
              </a:gs>
              <a:gs pos="100000">
                <a:srgbClr val="FFFFFF"/>
              </a:gs>
            </a:gsLst>
            <a:lin ang="16200000" scaled="1"/>
          </a:gradFill>
          <a:ln w="9525">
            <a:solidFill>
              <a:srgbClr val="F9F9F9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wrap="none" anchor="ctr"/>
          <a:lstStyle/>
          <a:p>
            <a:pPr algn="ctr" eaLnBrk="1" hangingPunct="1">
              <a:lnSpc>
                <a:spcPct val="85000"/>
              </a:lnSpc>
              <a:defRPr/>
            </a:pPr>
            <a:endParaRPr lang="en-US">
              <a:solidFill>
                <a:schemeClr val="dk1"/>
              </a:solidFill>
              <a:latin typeface="+mn-lt"/>
              <a:ea typeface="+mn-ea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EA1E7852-4B32-4BD2-9AC0-EBD95149A3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280988"/>
            <a:ext cx="8534400" cy="99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2052" name="Rectangle 3">
            <a:extLst>
              <a:ext uri="{FF2B5EF4-FFF2-40B4-BE49-F238E27FC236}">
                <a16:creationId xmlns:a16="http://schemas.microsoft.com/office/drawing/2014/main" id="{8191A2ED-2B8E-47D4-9E10-22F79D5766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47688" y="1474788"/>
            <a:ext cx="8051800" cy="51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5" name="Rectangle 19">
            <a:extLst>
              <a:ext uri="{FF2B5EF4-FFF2-40B4-BE49-F238E27FC236}">
                <a16:creationId xmlns:a16="http://schemas.microsoft.com/office/drawing/2014/main" id="{4257C681-0489-48B6-B8AD-76DEB74F7C40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427038" y="1316038"/>
            <a:ext cx="8223250" cy="58737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tx1">
                  <a:lumMod val="85000"/>
                </a:schemeClr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lnSpc>
                <a:spcPct val="85000"/>
              </a:lnSpc>
              <a:defRPr/>
            </a:pPr>
            <a:endParaRPr lang="en-US" dirty="0">
              <a:solidFill>
                <a:srgbClr val="FFFFFF"/>
              </a:solidFill>
              <a:latin typeface="Arial" charset="0"/>
              <a:ea typeface="+mn-ea"/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29" r:id="rId1"/>
    <p:sldLayoutId id="2147484130" r:id="rId2"/>
    <p:sldLayoutId id="2147484131" r:id="rId3"/>
    <p:sldLayoutId id="2147484132" r:id="rId4"/>
    <p:sldLayoutId id="2147484133" r:id="rId5"/>
    <p:sldLayoutId id="2147484138" r:id="rId6"/>
  </p:sldLayoutIdLst>
  <p:transition>
    <p:split orient="vert" dir="in"/>
  </p:transition>
  <p:txStyles>
    <p:titleStyle>
      <a:lvl1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effectLst>
            <a:outerShdw blurRad="50800" dist="38100" dir="2700000">
              <a:schemeClr val="bg1">
                <a:alpha val="41000"/>
              </a:schemeClr>
            </a:outerShdw>
          </a:effectLst>
          <a:latin typeface="+mj-lt"/>
          <a:ea typeface="MS PGothic" panose="020B0600070205080204" pitchFamily="34" charset="-128"/>
          <a:cs typeface="MS PGothic" charset="0"/>
        </a:defRPr>
      </a:lvl1pPr>
      <a:lvl2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ea typeface="MS PGothic" panose="020B0600070205080204" pitchFamily="34" charset="-128"/>
          <a:cs typeface="MS PGothic" charset="0"/>
        </a:defRPr>
      </a:lvl2pPr>
      <a:lvl3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ea typeface="MS PGothic" panose="020B0600070205080204" pitchFamily="34" charset="-128"/>
          <a:cs typeface="MS PGothic" charset="0"/>
        </a:defRPr>
      </a:lvl3pPr>
      <a:lvl4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ea typeface="MS PGothic" panose="020B0600070205080204" pitchFamily="34" charset="-128"/>
          <a:cs typeface="MS PGothic" charset="0"/>
        </a:defRPr>
      </a:lvl4pPr>
      <a:lvl5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ea typeface="MS PGothic" panose="020B0600070205080204" pitchFamily="34" charset="-128"/>
          <a:cs typeface="MS PGothic" charset="0"/>
        </a:defRPr>
      </a:lvl5pPr>
      <a:lvl6pPr marL="457200" algn="ctr" rtl="0" fontAlgn="base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chemeClr val="accent2"/>
          </a:solidFill>
          <a:latin typeface="Arial" charset="0"/>
        </a:defRPr>
      </a:lvl6pPr>
      <a:lvl7pPr marL="914400" algn="ctr" rtl="0" fontAlgn="base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chemeClr val="accent2"/>
          </a:solidFill>
          <a:latin typeface="Arial" charset="0"/>
        </a:defRPr>
      </a:lvl7pPr>
      <a:lvl8pPr marL="1371600" algn="ctr" rtl="0" fontAlgn="base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chemeClr val="accent2"/>
          </a:solidFill>
          <a:latin typeface="Arial" charset="0"/>
        </a:defRPr>
      </a:lvl8pPr>
      <a:lvl9pPr marL="1828800" algn="ctr" rtl="0" fontAlgn="base">
        <a:lnSpc>
          <a:spcPct val="85000"/>
        </a:lnSpc>
        <a:spcBef>
          <a:spcPct val="0"/>
        </a:spcBef>
        <a:spcAft>
          <a:spcPct val="0"/>
        </a:spcAft>
        <a:defRPr sz="36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 b="1">
          <a:solidFill>
            <a:srgbClr val="000000"/>
          </a:solidFill>
          <a:latin typeface="+mn-lt"/>
          <a:ea typeface="MS PGothic" panose="020B0600070205080204" pitchFamily="34" charset="-128"/>
          <a:cs typeface="MS PGothic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000000"/>
          </a:solidFill>
          <a:latin typeface="+mn-lt"/>
          <a:ea typeface="MS PGothic" panose="020B0600070205080204" pitchFamily="34" charset="-128"/>
          <a:cs typeface="MS PGothic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000000"/>
          </a:solidFill>
          <a:latin typeface="+mn-lt"/>
          <a:ea typeface="MS PGothic" panose="020B0600070205080204" pitchFamily="34" charset="-128"/>
          <a:cs typeface="MS PGothic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rgbClr val="000000"/>
          </a:solidFill>
          <a:latin typeface="+mn-lt"/>
          <a:ea typeface="MS PGothic" panose="020B0600070205080204" pitchFamily="34" charset="-128"/>
          <a:cs typeface="MS PGothic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rgbClr val="000000"/>
          </a:solidFill>
          <a:latin typeface="+mn-lt"/>
          <a:ea typeface="MS PGothic" panose="020B0600070205080204" pitchFamily="34" charset="-128"/>
          <a:cs typeface="MS PGothic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B4712E-5501-4009-9F6E-24FCB544DC3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17500" y="-20638"/>
            <a:ext cx="8499475" cy="1143001"/>
          </a:xfrm>
          <a:prstGeom prst="rect">
            <a:avLst/>
          </a:prstGeom>
          <a:noFill/>
          <a:ln>
            <a:noFill/>
          </a:ln>
          <a:effectLst>
            <a:outerShdw blurRad="63500" dist="38100" dir="2700000" rotWithShape="0">
              <a:srgbClr val="000000">
                <a:alpha val="74997"/>
              </a:srgbClr>
            </a:outerShdw>
          </a:effectLst>
          <a:extLst>
            <a:ext uri="{909E8E84-426E-40dd-AFC4-6F175D3DCCD1}"/>
            <a:ext uri="{91240B29-F687-4f45-9708-019B960494DF}"/>
            <a:ext uri="{FAA26D3D-D897-4be2-8F04-BA451C77F1D7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075" name="Text Placeholder 2">
            <a:extLst>
              <a:ext uri="{FF2B5EF4-FFF2-40B4-BE49-F238E27FC236}">
                <a16:creationId xmlns:a16="http://schemas.microsoft.com/office/drawing/2014/main" id="{12E4029D-7FE2-48C9-908C-DFC2ED5F2C4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41313" y="1338263"/>
            <a:ext cx="8475662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C86BD9-5876-43FE-99E8-46C84A2C87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85000"/>
              </a:lnSpc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43EF78E-E1BF-4C8C-8BFB-4EA03786AC1B}" type="datetimeFigureOut">
              <a:rPr lang="en-US" altLang="en-US"/>
              <a:pPr>
                <a:defRPr/>
              </a:pPr>
              <a:t>3/26/18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899428-0029-4F22-869D-A13AEDBB40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lnSpc>
                <a:spcPct val="85000"/>
              </a:lnSpc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81D017-9E71-4F61-9AD7-94C0372F18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85000"/>
              </a:lnSpc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BDD54A2-C0F3-4F8C-8252-FE889C86EA9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" name="Rectangle 132">
            <a:extLst>
              <a:ext uri="{FF2B5EF4-FFF2-40B4-BE49-F238E27FC236}">
                <a16:creationId xmlns:a16="http://schemas.microsoft.com/office/drawing/2014/main" id="{B41208A7-3554-42AE-A3B2-6F008B3979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375" y="769938"/>
            <a:ext cx="8448675" cy="42862"/>
          </a:xfrm>
          <a:prstGeom prst="rect">
            <a:avLst/>
          </a:prstGeom>
          <a:gradFill rotWithShape="1">
            <a:gsLst>
              <a:gs pos="0">
                <a:srgbClr val="CC9900"/>
              </a:gs>
              <a:gs pos="50000">
                <a:srgbClr val="FFFFFF"/>
              </a:gs>
              <a:gs pos="100000">
                <a:srgbClr val="CC9900"/>
              </a:gs>
            </a:gsLst>
            <a:lin ang="0" scaled="1"/>
          </a:gradFill>
          <a:ln w="9525">
            <a:solidFill>
              <a:srgbClr val="FFD93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lnSpc>
                <a:spcPct val="85000"/>
              </a:lnSpc>
              <a:defRPr/>
            </a:pPr>
            <a:endParaRPr lang="en-US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34" r:id="rId1"/>
    <p:sldLayoutId id="2147484135" r:id="rId2"/>
    <p:sldLayoutId id="2147484136" r:id="rId3"/>
    <p:sldLayoutId id="2147484139" r:id="rId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2400" b="1" kern="1200" cap="all" spc="600">
          <a:ln>
            <a:solidFill>
              <a:srgbClr val="FFD931"/>
            </a:solidFill>
          </a:ln>
          <a:solidFill>
            <a:srgbClr val="FFD931"/>
          </a:solidFill>
          <a:latin typeface="Arial (Headings)"/>
          <a:ea typeface="MS PGothic" panose="020B0600070205080204" pitchFamily="34" charset="-128"/>
          <a:cs typeface="Arial (Headings)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FFD931"/>
          </a:solidFill>
          <a:latin typeface="Arial (Headings)"/>
          <a:ea typeface="MS PGothic" panose="020B0600070205080204" pitchFamily="34" charset="-128"/>
          <a:cs typeface="Arial (Headings)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FFD931"/>
          </a:solidFill>
          <a:latin typeface="Arial (Headings)"/>
          <a:ea typeface="MS PGothic" panose="020B0600070205080204" pitchFamily="34" charset="-128"/>
          <a:cs typeface="Arial (Headings)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FFD931"/>
          </a:solidFill>
          <a:latin typeface="Arial (Headings)"/>
          <a:ea typeface="MS PGothic" panose="020B0600070205080204" pitchFamily="34" charset="-128"/>
          <a:cs typeface="Arial (Headings)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FFD931"/>
          </a:solidFill>
          <a:latin typeface="Arial (Headings)"/>
          <a:ea typeface="MS PGothic" panose="020B0600070205080204" pitchFamily="34" charset="-128"/>
          <a:cs typeface="Arial (Headings)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2400" b="1">
          <a:solidFill>
            <a:srgbClr val="FFD931"/>
          </a:solidFill>
          <a:latin typeface="Arial (Headings)"/>
          <a:ea typeface="Arial (Headings)"/>
          <a:cs typeface="Arial (Headings)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2400" b="1">
          <a:solidFill>
            <a:srgbClr val="FFD931"/>
          </a:solidFill>
          <a:latin typeface="Arial (Headings)"/>
          <a:ea typeface="Arial (Headings)"/>
          <a:cs typeface="Arial (Headings)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2400" b="1">
          <a:solidFill>
            <a:srgbClr val="FFD931"/>
          </a:solidFill>
          <a:latin typeface="Arial (Headings)"/>
          <a:ea typeface="Arial (Headings)"/>
          <a:cs typeface="Arial (Headings)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2400" b="1">
          <a:solidFill>
            <a:srgbClr val="FFD931"/>
          </a:solidFill>
          <a:latin typeface="Arial (Headings)"/>
          <a:ea typeface="Arial (Headings)"/>
          <a:cs typeface="Arial (Headings)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 (Body)"/>
          <a:ea typeface="MS PGothic" panose="020B0600070205080204" pitchFamily="34" charset="-128"/>
          <a:cs typeface="Arial (Body)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 (Body)"/>
          <a:ea typeface="Arial (Body)"/>
          <a:cs typeface="Arial (Body)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 (Body)"/>
          <a:ea typeface="Arial (Body)"/>
          <a:cs typeface="Arial (Body)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 (Body)"/>
          <a:ea typeface="Arial (Body)"/>
          <a:cs typeface="Arial (Body)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 (Body)"/>
          <a:ea typeface="Arial (Body)"/>
          <a:cs typeface="Arial (Body)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CB01FB-E757-4F0B-9D52-41ECAB6EB5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85000"/>
              </a:lnSpc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968C5A1-E945-408F-BC2F-A47AA0BC1D60}" type="datetimeFigureOut">
              <a:rPr lang="en-US" altLang="en-US"/>
              <a:pPr>
                <a:defRPr/>
              </a:pPr>
              <a:t>3/26/18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1D5181-BCD9-42DD-AABC-DEC7226A48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lnSpc>
                <a:spcPct val="85000"/>
              </a:lnSpc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DCCE0D-D15B-450F-945C-58022CB318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85000"/>
              </a:lnSpc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0B6E221-9DBE-471A-8479-03E70793C02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1ADD2840-DA77-4F57-9732-DD52CCB158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500" y="720725"/>
            <a:ext cx="8488363" cy="11128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Rectangle 132">
            <a:extLst>
              <a:ext uri="{FF2B5EF4-FFF2-40B4-BE49-F238E27FC236}">
                <a16:creationId xmlns:a16="http://schemas.microsoft.com/office/drawing/2014/main" id="{B842FD6D-63FB-4918-A775-680E58D18E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375" y="561975"/>
            <a:ext cx="8448675" cy="42863"/>
          </a:xfrm>
          <a:prstGeom prst="rect">
            <a:avLst/>
          </a:prstGeom>
          <a:gradFill rotWithShape="1">
            <a:gsLst>
              <a:gs pos="0">
                <a:srgbClr val="CC9900"/>
              </a:gs>
              <a:gs pos="50000">
                <a:srgbClr val="FFFFFF"/>
              </a:gs>
              <a:gs pos="100000">
                <a:srgbClr val="CC9900"/>
              </a:gs>
            </a:gsLst>
            <a:lin ang="0" scaled="1"/>
          </a:gradFill>
          <a:ln w="9525">
            <a:solidFill>
              <a:srgbClr val="FFD93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lnSpc>
                <a:spcPct val="85000"/>
              </a:lnSpc>
              <a:defRPr/>
            </a:pPr>
            <a:endParaRPr lang="en-US" altLang="en-US"/>
          </a:p>
        </p:txBody>
      </p:sp>
      <p:sp>
        <p:nvSpPr>
          <p:cNvPr id="9" name="Rectangle 132">
            <a:extLst>
              <a:ext uri="{FF2B5EF4-FFF2-40B4-BE49-F238E27FC236}">
                <a16:creationId xmlns:a16="http://schemas.microsoft.com/office/drawing/2014/main" id="{DEC3BDBF-D8D4-42CA-A555-85E847AF06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725" y="1922463"/>
            <a:ext cx="8448675" cy="42862"/>
          </a:xfrm>
          <a:prstGeom prst="rect">
            <a:avLst/>
          </a:prstGeom>
          <a:gradFill rotWithShape="1">
            <a:gsLst>
              <a:gs pos="0">
                <a:srgbClr val="CC9900"/>
              </a:gs>
              <a:gs pos="50000">
                <a:srgbClr val="FFFFFF"/>
              </a:gs>
              <a:gs pos="100000">
                <a:srgbClr val="CC9900"/>
              </a:gs>
            </a:gsLst>
            <a:lin ang="0" scaled="1"/>
          </a:gradFill>
          <a:ln w="9525">
            <a:solidFill>
              <a:srgbClr val="FFD93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lnSpc>
                <a:spcPct val="85000"/>
              </a:lnSpc>
              <a:defRPr/>
            </a:pPr>
            <a:endParaRPr lang="en-US" altLang="en-US"/>
          </a:p>
        </p:txBody>
      </p:sp>
      <p:sp>
        <p:nvSpPr>
          <p:cNvPr id="4104" name="Text Placeholder 9">
            <a:extLst>
              <a:ext uri="{FF2B5EF4-FFF2-40B4-BE49-F238E27FC236}">
                <a16:creationId xmlns:a16="http://schemas.microsoft.com/office/drawing/2014/main" id="{761B090A-DD3D-44CB-A728-E1985BA9373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30200" y="2540000"/>
            <a:ext cx="8475663" cy="327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37" r:id="rId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3600" b="1" kern="1200" cap="all" spc="600">
          <a:ln>
            <a:solidFill>
              <a:srgbClr val="FFD931"/>
            </a:solidFill>
          </a:ln>
          <a:solidFill>
            <a:srgbClr val="FFD931"/>
          </a:solidFill>
          <a:effectLst>
            <a:outerShdw blurRad="50800" dist="38100" dir="2700000">
              <a:srgbClr val="000000"/>
            </a:outerShdw>
          </a:effectLst>
          <a:latin typeface="Arial (Headings)"/>
          <a:ea typeface="MS PGothic" panose="020B0600070205080204" pitchFamily="34" charset="-128"/>
          <a:cs typeface="Arial (Headings)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D931"/>
          </a:solidFill>
          <a:latin typeface="Arial (Headings)"/>
          <a:ea typeface="MS PGothic" panose="020B0600070205080204" pitchFamily="34" charset="-128"/>
          <a:cs typeface="Arial (Headings)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D931"/>
          </a:solidFill>
          <a:latin typeface="Arial (Headings)"/>
          <a:ea typeface="MS PGothic" panose="020B0600070205080204" pitchFamily="34" charset="-128"/>
          <a:cs typeface="Arial (Headings)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D931"/>
          </a:solidFill>
          <a:latin typeface="Arial (Headings)"/>
          <a:ea typeface="MS PGothic" panose="020B0600070205080204" pitchFamily="34" charset="-128"/>
          <a:cs typeface="Arial (Headings)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D931"/>
          </a:solidFill>
          <a:latin typeface="Arial (Headings)"/>
          <a:ea typeface="MS PGothic" panose="020B0600070205080204" pitchFamily="34" charset="-128"/>
          <a:cs typeface="Arial (Headings)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3600" b="1">
          <a:solidFill>
            <a:srgbClr val="FFD931"/>
          </a:solidFill>
          <a:latin typeface="Arial (Headings)"/>
          <a:ea typeface="Arial (Headings)"/>
          <a:cs typeface="Arial (Headings)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3600" b="1">
          <a:solidFill>
            <a:srgbClr val="FFD931"/>
          </a:solidFill>
          <a:latin typeface="Arial (Headings)"/>
          <a:ea typeface="Arial (Headings)"/>
          <a:cs typeface="Arial (Headings)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3600" b="1">
          <a:solidFill>
            <a:srgbClr val="FFD931"/>
          </a:solidFill>
          <a:latin typeface="Arial (Headings)"/>
          <a:ea typeface="Arial (Headings)"/>
          <a:cs typeface="Arial (Headings)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3600" b="1">
          <a:solidFill>
            <a:srgbClr val="FFD931"/>
          </a:solidFill>
          <a:latin typeface="Arial (Headings)"/>
          <a:ea typeface="Arial (Headings)"/>
          <a:cs typeface="Arial (Headings)"/>
        </a:defRPr>
      </a:lvl9pPr>
    </p:titleStyle>
    <p:bodyStyle>
      <a:lvl1pPr marL="342900" indent="-342900" algn="ctr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defRPr sz="5000" b="1" kern="1200">
          <a:solidFill>
            <a:schemeClr val="tx1"/>
          </a:solidFill>
          <a:latin typeface="Arial (Body)"/>
          <a:ea typeface="MS PGothic" panose="020B0600070205080204" pitchFamily="34" charset="-128"/>
          <a:cs typeface="Arial (Body)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Arial (Body)"/>
          <a:cs typeface="Arial (Body)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Arial (Body)"/>
          <a:cs typeface="Arial (Body)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Arial (Body)"/>
          <a:cs typeface="Arial (Body)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Arial (Body)"/>
          <a:cs typeface="Arial (Body)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26/03/2018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7420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1" r:id="rId1"/>
    <p:sldLayoutId id="2147484142" r:id="rId2"/>
    <p:sldLayoutId id="2147484143" r:id="rId3"/>
    <p:sldLayoutId id="2147484144" r:id="rId4"/>
    <p:sldLayoutId id="2147484145" r:id="rId5"/>
    <p:sldLayoutId id="2147484146" r:id="rId6"/>
    <p:sldLayoutId id="2147484147" r:id="rId7"/>
    <p:sldLayoutId id="2147484148" r:id="rId8"/>
    <p:sldLayoutId id="2147484149" r:id="rId9"/>
    <p:sldLayoutId id="2147484150" r:id="rId10"/>
    <p:sldLayoutId id="2147484151" r:id="rId11"/>
  </p:sldLayoutIdLst>
  <p:transition>
    <p:split orient="vert" dir="in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Fatigue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Based on Chapter 5, Kenney, Wilmore and </a:t>
            </a:r>
            <a:r>
              <a:rPr lang="en-GB" dirty="0" err="1"/>
              <a:t>Costill</a:t>
            </a:r>
            <a:r>
              <a:rPr lang="en-GB" dirty="0"/>
              <a:t> (2015)</a:t>
            </a:r>
          </a:p>
        </p:txBody>
      </p:sp>
    </p:spTree>
    <p:extLst>
      <p:ext uri="{BB962C8B-B14F-4D97-AF65-F5344CB8AC3E}">
        <p14:creationId xmlns:p14="http://schemas.microsoft.com/office/powerpoint/2010/main" val="9720410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12">
            <a:extLst>
              <a:ext uri="{FF2B5EF4-FFF2-40B4-BE49-F238E27FC236}">
                <a16:creationId xmlns:a16="http://schemas.microsoft.com/office/drawing/2014/main" id="{CBE2BEC9-8B37-4652-94D9-5397EFE60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effectLst/>
              </a:rPr>
              <a:t>Fatigue and Its Causes</a:t>
            </a:r>
          </a:p>
        </p:txBody>
      </p:sp>
      <p:sp>
        <p:nvSpPr>
          <p:cNvPr id="52227" name="Content Placeholder 13">
            <a:extLst>
              <a:ext uri="{FF2B5EF4-FFF2-40B4-BE49-F238E27FC236}">
                <a16:creationId xmlns:a16="http://schemas.microsoft.com/office/drawing/2014/main" id="{94DB06D7-1AE2-4F42-BA3A-685A1347BF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838325"/>
            <a:ext cx="8051800" cy="427355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>
                <a:cs typeface="+mn-cs"/>
              </a:rPr>
              <a:t>Fatigue: two definitions</a:t>
            </a:r>
          </a:p>
          <a:p>
            <a:pPr lvl="1" eaLnBrk="1" hangingPunct="1">
              <a:defRPr/>
            </a:pPr>
            <a:r>
              <a:rPr lang="en-US" altLang="en-US" dirty="0"/>
              <a:t>Decrements in muscular performance with continued effort, accompanied by sensations of tiredness</a:t>
            </a:r>
          </a:p>
          <a:p>
            <a:pPr lvl="1" eaLnBrk="1" hangingPunct="1">
              <a:defRPr/>
            </a:pPr>
            <a:r>
              <a:rPr lang="en-US" altLang="en-US" dirty="0"/>
              <a:t>Inability to maintain required power output to continue muscular work at given intensity</a:t>
            </a:r>
          </a:p>
          <a:p>
            <a:pPr lvl="1" eaLnBrk="1" hangingPunct="1">
              <a:defRPr/>
            </a:pPr>
            <a:endParaRPr lang="en-US" altLang="en-US" sz="800" dirty="0"/>
          </a:p>
          <a:p>
            <a:pPr eaLnBrk="1" hangingPunct="1">
              <a:defRPr/>
            </a:pPr>
            <a:r>
              <a:rPr lang="en-US" altLang="en-US" dirty="0">
                <a:cs typeface="+mn-cs"/>
              </a:rPr>
              <a:t>Reversible by rest</a:t>
            </a:r>
          </a:p>
          <a:p>
            <a:pPr marL="0" indent="0" algn="r" eaLnBrk="1" hangingPunct="1">
              <a:buFontTx/>
              <a:buNone/>
              <a:defRPr/>
            </a:pPr>
            <a:r>
              <a:rPr lang="en-US" altLang="en-US" sz="1400" b="0" i="1" dirty="0">
                <a:cs typeface="Arial" panose="020B0604020202020204" pitchFamily="34" charset="0"/>
              </a:rPr>
              <a:t>(continued)</a:t>
            </a:r>
            <a:endParaRPr lang="en-US" altLang="en-US" sz="1400" b="0" dirty="0">
              <a:cs typeface="+mn-cs"/>
            </a:endParaRPr>
          </a:p>
        </p:txBody>
      </p:sp>
    </p:spTree>
  </p:cSld>
  <p:clrMapOvr>
    <a:masterClrMapping/>
  </p:clrMapOvr>
  <p:transition>
    <p:split orient="vert" dir="in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le 12">
            <a:extLst>
              <a:ext uri="{FF2B5EF4-FFF2-40B4-BE49-F238E27FC236}">
                <a16:creationId xmlns:a16="http://schemas.microsoft.com/office/drawing/2014/main" id="{C06633BC-0B08-4BD4-857A-15A46B66C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effectLst/>
              </a:rPr>
              <a:t>Fatigue and Its Causes</a:t>
            </a:r>
            <a:r>
              <a:rPr lang="en-US" altLang="en-US" i="1">
                <a:effectLst/>
              </a:rPr>
              <a:t> </a:t>
            </a:r>
            <a:r>
              <a:rPr lang="en-US" altLang="en-US" sz="2400" i="1">
                <a:effectLst/>
              </a:rPr>
              <a:t>(continued)</a:t>
            </a:r>
          </a:p>
        </p:txBody>
      </p:sp>
      <p:sp>
        <p:nvSpPr>
          <p:cNvPr id="56323" name="Content Placeholder 13">
            <a:extLst>
              <a:ext uri="{FF2B5EF4-FFF2-40B4-BE49-F238E27FC236}">
                <a16:creationId xmlns:a16="http://schemas.microsoft.com/office/drawing/2014/main" id="{B9EBD2CB-1346-4B80-9937-79228D1B55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100" y="1417638"/>
            <a:ext cx="8051800" cy="427355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altLang="en-US"/>
              <a:t>Complex phenomenon</a:t>
            </a:r>
          </a:p>
          <a:p>
            <a:pPr lvl="1" eaLnBrk="1" hangingPunct="1"/>
            <a:r>
              <a:rPr lang="en-US" altLang="en-US"/>
              <a:t>Type, intensity of exercise</a:t>
            </a:r>
          </a:p>
          <a:p>
            <a:pPr lvl="1" eaLnBrk="1" hangingPunct="1"/>
            <a:r>
              <a:rPr lang="en-US" altLang="en-US"/>
              <a:t>Muscle fiber type</a:t>
            </a:r>
          </a:p>
          <a:p>
            <a:pPr lvl="1" eaLnBrk="1" hangingPunct="1"/>
            <a:r>
              <a:rPr lang="en-US" altLang="en-US"/>
              <a:t>Training status, diet</a:t>
            </a:r>
          </a:p>
          <a:p>
            <a:pPr eaLnBrk="1" hangingPunct="1"/>
            <a:endParaRPr lang="en-US" altLang="en-US" sz="800"/>
          </a:p>
          <a:p>
            <a:pPr eaLnBrk="1" hangingPunct="1"/>
            <a:r>
              <a:rPr lang="en-US" altLang="en-US"/>
              <a:t>Four major causes (synergistic?)</a:t>
            </a:r>
          </a:p>
          <a:p>
            <a:pPr lvl="1" eaLnBrk="1" hangingPunct="1"/>
            <a:r>
              <a:rPr lang="en-US" altLang="en-US"/>
              <a:t>Inadequate energy delivery/metabolism</a:t>
            </a:r>
          </a:p>
          <a:p>
            <a:pPr lvl="1" eaLnBrk="1" hangingPunct="1"/>
            <a:r>
              <a:rPr lang="en-US" altLang="en-US"/>
              <a:t>Accumulation of metabolic by-products</a:t>
            </a:r>
          </a:p>
          <a:p>
            <a:pPr lvl="1" eaLnBrk="1" hangingPunct="1"/>
            <a:r>
              <a:rPr lang="en-US" altLang="en-US"/>
              <a:t>Failure of muscle contractile mechanism</a:t>
            </a:r>
          </a:p>
          <a:p>
            <a:pPr lvl="1" eaLnBrk="1" hangingPunct="1"/>
            <a:r>
              <a:rPr lang="en-US" altLang="en-US"/>
              <a:t>Altered neural control of muscle contraction</a:t>
            </a:r>
          </a:p>
        </p:txBody>
      </p:sp>
    </p:spTree>
  </p:cSld>
  <p:clrMapOvr>
    <a:masterClrMapping/>
  </p:clrMapOvr>
  <p:transition>
    <p:split orient="vert" dir="in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12">
            <a:extLst>
              <a:ext uri="{FF2B5EF4-FFF2-40B4-BE49-F238E27FC236}">
                <a16:creationId xmlns:a16="http://schemas.microsoft.com/office/drawing/2014/main" id="{83C0A51B-CB35-47F0-BB78-0BB1B6AD6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>
                <a:effectLst/>
              </a:rPr>
              <a:t>Fatigue and Its Causes:</a:t>
            </a:r>
            <a:br>
              <a:rPr lang="en-US" altLang="en-US">
                <a:effectLst/>
              </a:rPr>
            </a:br>
            <a:r>
              <a:rPr lang="en-US" altLang="en-US">
                <a:effectLst/>
              </a:rPr>
              <a:t>Energy Systems—PCr Depletion</a:t>
            </a:r>
          </a:p>
        </p:txBody>
      </p:sp>
      <p:sp>
        <p:nvSpPr>
          <p:cNvPr id="57347" name="Content Placeholder 13">
            <a:extLst>
              <a:ext uri="{FF2B5EF4-FFF2-40B4-BE49-F238E27FC236}">
                <a16:creationId xmlns:a16="http://schemas.microsoft.com/office/drawing/2014/main" id="{289F765A-9EF4-4918-8B5E-603CFC48C6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874838"/>
            <a:ext cx="8051800" cy="4273550"/>
          </a:xfrm>
        </p:spPr>
        <p:txBody>
          <a:bodyPr/>
          <a:lstStyle/>
          <a:p>
            <a:pPr eaLnBrk="1" hangingPunct="1"/>
            <a:r>
              <a:rPr lang="en-US" altLang="en-US"/>
              <a:t>PCr depletion coincides with fatigue</a:t>
            </a:r>
          </a:p>
          <a:p>
            <a:pPr lvl="1" eaLnBrk="1" hangingPunct="1"/>
            <a:r>
              <a:rPr lang="en-US" altLang="en-US"/>
              <a:t>PCr used for short-term, high-intensity effort</a:t>
            </a:r>
          </a:p>
          <a:p>
            <a:pPr lvl="1" eaLnBrk="1" hangingPunct="1"/>
            <a:r>
              <a:rPr lang="en-US" altLang="en-US"/>
              <a:t>PCr depletes more quickly than total ATP</a:t>
            </a:r>
          </a:p>
          <a:p>
            <a:pPr lvl="1" eaLnBrk="1" hangingPunct="1"/>
            <a:endParaRPr lang="en-US" altLang="en-US" sz="800"/>
          </a:p>
          <a:p>
            <a:pPr eaLnBrk="1" hangingPunct="1"/>
            <a:r>
              <a:rPr lang="en-US" altLang="en-US"/>
              <a:t>P</a:t>
            </a:r>
            <a:r>
              <a:rPr lang="en-US" altLang="en-US" baseline="-25000"/>
              <a:t>i</a:t>
            </a:r>
            <a:r>
              <a:rPr lang="en-US" altLang="en-US"/>
              <a:t> accumulation may be potential cause</a:t>
            </a:r>
          </a:p>
          <a:p>
            <a:pPr eaLnBrk="1" hangingPunct="1"/>
            <a:endParaRPr lang="en-US" altLang="en-US" sz="800"/>
          </a:p>
          <a:p>
            <a:pPr eaLnBrk="1" hangingPunct="1"/>
            <a:r>
              <a:rPr lang="en-US" altLang="en-US"/>
              <a:t>Pacing helps defer PCr depletion</a:t>
            </a:r>
          </a:p>
        </p:txBody>
      </p:sp>
    </p:spTree>
  </p:cSld>
  <p:clrMapOvr>
    <a:masterClrMapping/>
  </p:clrMapOvr>
  <p:transition>
    <p:split orient="vert" dir="in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12">
            <a:extLst>
              <a:ext uri="{FF2B5EF4-FFF2-40B4-BE49-F238E27FC236}">
                <a16:creationId xmlns:a16="http://schemas.microsoft.com/office/drawing/2014/main" id="{A3F5EEE5-086E-49CB-9B5C-B913D0ACE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>
                <a:effectLst/>
              </a:rPr>
              <a:t>Fatigue and Its Causes: Energy Systems—Glycogen Depletion</a:t>
            </a:r>
          </a:p>
        </p:txBody>
      </p:sp>
      <p:sp>
        <p:nvSpPr>
          <p:cNvPr id="56323" name="Content Placeholder 13">
            <a:extLst>
              <a:ext uri="{FF2B5EF4-FFF2-40B4-BE49-F238E27FC236}">
                <a16:creationId xmlns:a16="http://schemas.microsoft.com/office/drawing/2014/main" id="{0197FCDE-B83F-4371-9207-E3F5F70EE7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646238"/>
            <a:ext cx="8051800" cy="4190358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defRPr/>
            </a:pPr>
            <a:r>
              <a:rPr lang="en-US" altLang="en-US" dirty="0">
                <a:cs typeface="+mn-cs"/>
              </a:rPr>
              <a:t>Glycogen rese</a:t>
            </a:r>
            <a:r>
              <a:rPr lang="en-US" altLang="en-US" spc="100" dirty="0">
                <a:cs typeface="+mn-cs"/>
              </a:rPr>
              <a:t>r</a:t>
            </a:r>
            <a:r>
              <a:rPr lang="en-US" altLang="en-US" dirty="0">
                <a:cs typeface="+mn-cs"/>
              </a:rPr>
              <a:t>ves limited and deplete quickly</a:t>
            </a:r>
          </a:p>
          <a:p>
            <a:pPr eaLnBrk="1" hangingPunct="1">
              <a:defRPr/>
            </a:pPr>
            <a:endParaRPr lang="en-US" altLang="en-US" sz="800" dirty="0">
              <a:cs typeface="+mn-cs"/>
            </a:endParaRPr>
          </a:p>
          <a:p>
            <a:pPr eaLnBrk="1" hangingPunct="1">
              <a:defRPr/>
            </a:pPr>
            <a:r>
              <a:rPr lang="en-US" altLang="en-US" dirty="0">
                <a:cs typeface="+mn-cs"/>
              </a:rPr>
              <a:t>Depletion correlated with fatigue</a:t>
            </a:r>
          </a:p>
          <a:p>
            <a:pPr lvl="1" eaLnBrk="1" hangingPunct="1">
              <a:defRPr/>
            </a:pPr>
            <a:r>
              <a:rPr lang="en-US" altLang="en-US" dirty="0"/>
              <a:t>Related to total glycogen depletion</a:t>
            </a:r>
          </a:p>
          <a:p>
            <a:pPr lvl="1" eaLnBrk="1" hangingPunct="1">
              <a:defRPr/>
            </a:pPr>
            <a:r>
              <a:rPr lang="en-US" altLang="en-US" dirty="0"/>
              <a:t>Unrelated to </a:t>
            </a:r>
            <a:r>
              <a:rPr lang="en-US" altLang="en-US" i="1" dirty="0"/>
              <a:t>rate</a:t>
            </a:r>
            <a:r>
              <a:rPr lang="en-US" altLang="en-US" dirty="0"/>
              <a:t> of glycogen depletion</a:t>
            </a:r>
          </a:p>
          <a:p>
            <a:pPr eaLnBrk="1" hangingPunct="1">
              <a:defRPr/>
            </a:pPr>
            <a:endParaRPr lang="en-US" altLang="en-US" sz="800" dirty="0">
              <a:cs typeface="+mn-cs"/>
            </a:endParaRPr>
          </a:p>
          <a:p>
            <a:pPr eaLnBrk="1" hangingPunct="1">
              <a:defRPr/>
            </a:pPr>
            <a:r>
              <a:rPr lang="en-US" altLang="en-US" dirty="0">
                <a:cs typeface="+mn-cs"/>
              </a:rPr>
              <a:t>Depletes more quickly with high intensity</a:t>
            </a:r>
          </a:p>
          <a:p>
            <a:pPr eaLnBrk="1" hangingPunct="1">
              <a:defRPr/>
            </a:pPr>
            <a:endParaRPr lang="en-US" altLang="en-US" sz="800" dirty="0">
              <a:cs typeface="+mn-cs"/>
            </a:endParaRPr>
          </a:p>
          <a:p>
            <a:pPr eaLnBrk="1" hangingPunct="1">
              <a:defRPr/>
            </a:pPr>
            <a:r>
              <a:rPr lang="en-US" altLang="en-US" dirty="0">
                <a:cs typeface="+mn-cs"/>
              </a:rPr>
              <a:t>Depletes more quickly during first few minutes of exercise versus later stages</a:t>
            </a:r>
          </a:p>
          <a:p>
            <a:pPr marL="0" indent="0" algn="r" eaLnBrk="1" hangingPunct="1">
              <a:buFontTx/>
              <a:buNone/>
              <a:defRPr/>
            </a:pPr>
            <a:r>
              <a:rPr lang="en-US" altLang="en-US" sz="1400" b="0" i="1" dirty="0">
                <a:cs typeface="Arial" panose="020B0604020202020204" pitchFamily="34" charset="0"/>
              </a:rPr>
              <a:t>(continued)</a:t>
            </a:r>
            <a:endParaRPr lang="en-US" altLang="en-US" sz="1400" b="0" dirty="0">
              <a:cs typeface="+mn-cs"/>
            </a:endParaRPr>
          </a:p>
          <a:p>
            <a:pPr eaLnBrk="1" hangingPunct="1">
              <a:defRPr/>
            </a:pPr>
            <a:endParaRPr lang="en-US" altLang="en-US" dirty="0">
              <a:cs typeface="+mn-cs"/>
            </a:endParaRPr>
          </a:p>
        </p:txBody>
      </p:sp>
    </p:spTree>
  </p:cSld>
  <p:clrMapOvr>
    <a:masterClrMapping/>
  </p:clrMapOvr>
  <p:transition>
    <p:split orient="vert" dir="in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12">
            <a:extLst>
              <a:ext uri="{FF2B5EF4-FFF2-40B4-BE49-F238E27FC236}">
                <a16:creationId xmlns:a16="http://schemas.microsoft.com/office/drawing/2014/main" id="{D92BD7D0-81A2-425D-9475-87D616A24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>
              <a:effectLst/>
            </a:endParaRPr>
          </a:p>
        </p:txBody>
      </p:sp>
      <p:pic>
        <p:nvPicPr>
          <p:cNvPr id="61443" name="Content Placeholder 2">
            <a:extLst>
              <a:ext uri="{FF2B5EF4-FFF2-40B4-BE49-F238E27FC236}">
                <a16:creationId xmlns:a16="http://schemas.microsoft.com/office/drawing/2014/main" id="{9E42903F-F5AD-4B5B-BE2C-ACF0F8314B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686611"/>
            <a:ext cx="3814762" cy="3127375"/>
          </a:xfrm>
        </p:spPr>
      </p:pic>
      <p:pic>
        <p:nvPicPr>
          <p:cNvPr id="61444" name="Picture 3">
            <a:extLst>
              <a:ext uri="{FF2B5EF4-FFF2-40B4-BE49-F238E27FC236}">
                <a16:creationId xmlns:a16="http://schemas.microsoft.com/office/drawing/2014/main" id="{1F7F336C-0F56-4B48-8B53-C3CC1222A4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056" y="604196"/>
            <a:ext cx="4168775" cy="311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plit orient="vert" dir="in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le 12">
            <a:extLst>
              <a:ext uri="{FF2B5EF4-FFF2-40B4-BE49-F238E27FC236}">
                <a16:creationId xmlns:a16="http://schemas.microsoft.com/office/drawing/2014/main" id="{EB4EF3F2-BBC7-4820-B2F7-0565738E1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z="3500">
                <a:effectLst/>
              </a:rPr>
              <a:t>Fatigue and Its Causes: Energy Systems—Glycogen Depletion</a:t>
            </a:r>
            <a:r>
              <a:rPr lang="en-US" altLang="en-US" sz="2400" i="1">
                <a:effectLst/>
              </a:rPr>
              <a:t> (continued)</a:t>
            </a:r>
          </a:p>
        </p:txBody>
      </p:sp>
      <p:sp>
        <p:nvSpPr>
          <p:cNvPr id="59395" name="Content Placeholder 13">
            <a:extLst>
              <a:ext uri="{FF2B5EF4-FFF2-40B4-BE49-F238E27FC236}">
                <a16:creationId xmlns:a16="http://schemas.microsoft.com/office/drawing/2014/main" id="{2A460E7E-5E69-43BE-AAE7-FCC95E2ACD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874838"/>
            <a:ext cx="8051800" cy="3864481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defRPr/>
            </a:pPr>
            <a:r>
              <a:rPr lang="en-US" altLang="en-US" dirty="0">
                <a:cs typeface="+mn-cs"/>
              </a:rPr>
              <a:t>Fiber type and recruitment patterns</a:t>
            </a:r>
          </a:p>
          <a:p>
            <a:pPr lvl="1" eaLnBrk="1" hangingPunct="1">
              <a:defRPr/>
            </a:pPr>
            <a:r>
              <a:rPr lang="en-US" altLang="en-US" dirty="0"/>
              <a:t>Fibers recruited first or most frequently deplete fastest</a:t>
            </a:r>
          </a:p>
          <a:p>
            <a:pPr lvl="1" eaLnBrk="1" hangingPunct="1">
              <a:defRPr/>
            </a:pPr>
            <a:r>
              <a:rPr lang="en-US" altLang="en-US" dirty="0"/>
              <a:t>Type I fibers depleted after moderate endurance exercise</a:t>
            </a:r>
          </a:p>
          <a:p>
            <a:pPr lvl="1" eaLnBrk="1" hangingPunct="1">
              <a:defRPr/>
            </a:pPr>
            <a:endParaRPr lang="en-US" altLang="en-US" sz="800" dirty="0"/>
          </a:p>
          <a:p>
            <a:pPr eaLnBrk="1" hangingPunct="1">
              <a:defRPr/>
            </a:pPr>
            <a:r>
              <a:rPr lang="en-US" altLang="en-US" dirty="0">
                <a:cs typeface="+mn-cs"/>
              </a:rPr>
              <a:t>Recruitment depends on exercise intensity</a:t>
            </a:r>
          </a:p>
          <a:p>
            <a:pPr lvl="1" eaLnBrk="1" hangingPunct="1">
              <a:defRPr/>
            </a:pPr>
            <a:r>
              <a:rPr lang="en-US" altLang="en-US" dirty="0"/>
              <a:t>Type I fibers recruit first (light/moderate intensity)</a:t>
            </a:r>
          </a:p>
          <a:p>
            <a:pPr lvl="1" eaLnBrk="1" hangingPunct="1">
              <a:defRPr/>
            </a:pPr>
            <a:r>
              <a:rPr lang="en-US" altLang="en-US" dirty="0"/>
              <a:t>Type </a:t>
            </a:r>
            <a:r>
              <a:rPr lang="en-US" altLang="en-US" dirty="0" err="1"/>
              <a:t>IIa</a:t>
            </a:r>
            <a:r>
              <a:rPr lang="en-US" altLang="en-US" dirty="0"/>
              <a:t> fibers recruit next (moderate/high intensity)</a:t>
            </a:r>
          </a:p>
          <a:p>
            <a:pPr lvl="1" eaLnBrk="1" hangingPunct="1">
              <a:defRPr/>
            </a:pPr>
            <a:r>
              <a:rPr lang="en-US" altLang="en-US" dirty="0"/>
              <a:t>Type </a:t>
            </a:r>
            <a:r>
              <a:rPr lang="en-US" altLang="en-US" dirty="0" err="1"/>
              <a:t>IIx</a:t>
            </a:r>
            <a:r>
              <a:rPr lang="en-US" altLang="en-US" dirty="0"/>
              <a:t> fibers recruit last (maximal intensity) </a:t>
            </a:r>
          </a:p>
          <a:p>
            <a:pPr marL="457200" lvl="1" indent="0" algn="r" eaLnBrk="1" hangingPunct="1">
              <a:buFontTx/>
              <a:buNone/>
              <a:defRPr/>
            </a:pPr>
            <a:r>
              <a:rPr lang="en-US" altLang="en-US" sz="1400" i="1" dirty="0"/>
              <a:t>(continued)</a:t>
            </a:r>
          </a:p>
        </p:txBody>
      </p:sp>
    </p:spTree>
  </p:cSld>
  <p:clrMapOvr>
    <a:masterClrMapping/>
  </p:clrMapOvr>
  <p:transition>
    <p:split orient="vert" dir="in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1" name="Content Placeholder 2">
            <a:extLst>
              <a:ext uri="{FF2B5EF4-FFF2-40B4-BE49-F238E27FC236}">
                <a16:creationId xmlns:a16="http://schemas.microsoft.com/office/drawing/2014/main" id="{5FBC76C0-FAB6-4CFB-93A9-2EF04976B7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9397" y="2564822"/>
            <a:ext cx="3667125" cy="2895600"/>
          </a:xfrm>
        </p:spPr>
      </p:pic>
      <p:pic>
        <p:nvPicPr>
          <p:cNvPr id="63492" name="Picture 3">
            <a:extLst>
              <a:ext uri="{FF2B5EF4-FFF2-40B4-BE49-F238E27FC236}">
                <a16:creationId xmlns:a16="http://schemas.microsoft.com/office/drawing/2014/main" id="{7F6F23D0-0EED-4BC1-A9DC-05AD6D9CC9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7479" y="2583872"/>
            <a:ext cx="3695700" cy="287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41EC5E6-1C35-EC4C-B105-11AACBDB278F}"/>
              </a:ext>
            </a:extLst>
          </p:cNvPr>
          <p:cNvSpPr txBox="1"/>
          <p:nvPr/>
        </p:nvSpPr>
        <p:spPr>
          <a:xfrm>
            <a:off x="690417" y="1106054"/>
            <a:ext cx="34774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00" b="0" dirty="0">
                <a:solidFill>
                  <a:schemeClr val="tx1"/>
                </a:solidFill>
              </a:rPr>
              <a:t>Fibre type staining – white fibres = Fast Twitch, Dark Fibres = Slow twitch</a:t>
            </a:r>
            <a:endParaRPr lang="en-US" sz="1800" b="0" dirty="0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79403C-76F8-4C43-BD31-371DA32137F7}"/>
              </a:ext>
            </a:extLst>
          </p:cNvPr>
          <p:cNvSpPr txBox="1"/>
          <p:nvPr/>
        </p:nvSpPr>
        <p:spPr>
          <a:xfrm>
            <a:off x="5193728" y="1221934"/>
            <a:ext cx="33790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00" b="0" dirty="0">
                <a:solidFill>
                  <a:schemeClr val="tx1"/>
                </a:solidFill>
              </a:rPr>
              <a:t>Glycogen staining after 30km run – slow twitch are depleted, fast twitch still contain glycogen</a:t>
            </a:r>
            <a:endParaRPr lang="en-US" sz="1800" b="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plit orient="vert" dir="in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itle 12">
            <a:extLst>
              <a:ext uri="{FF2B5EF4-FFF2-40B4-BE49-F238E27FC236}">
                <a16:creationId xmlns:a16="http://schemas.microsoft.com/office/drawing/2014/main" id="{2148A2EF-2533-4D49-ACE4-791D9081C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z="3500">
                <a:effectLst/>
              </a:rPr>
              <a:t>Fatigue and Its Causes: Energy Systems—Glycogen Depletion</a:t>
            </a:r>
            <a:r>
              <a:rPr lang="en-US" altLang="en-US" sz="2400" i="1">
                <a:effectLst/>
              </a:rPr>
              <a:t> (continued)</a:t>
            </a:r>
          </a:p>
        </p:txBody>
      </p:sp>
      <p:sp>
        <p:nvSpPr>
          <p:cNvPr id="64515" name="Content Placeholder 13">
            <a:extLst>
              <a:ext uri="{FF2B5EF4-FFF2-40B4-BE49-F238E27FC236}">
                <a16:creationId xmlns:a16="http://schemas.microsoft.com/office/drawing/2014/main" id="{C7DD2B1A-4FA4-43BD-B97D-18087644CA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806575"/>
            <a:ext cx="8051800" cy="427355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altLang="en-US"/>
              <a:t>Depletion in different muscle groups</a:t>
            </a:r>
          </a:p>
          <a:p>
            <a:pPr lvl="1" eaLnBrk="1" hangingPunct="1"/>
            <a:r>
              <a:rPr lang="en-US" altLang="en-US"/>
              <a:t>Activity-specific muscles deplete fastest</a:t>
            </a:r>
          </a:p>
          <a:p>
            <a:pPr lvl="1" eaLnBrk="1" hangingPunct="1"/>
            <a:r>
              <a:rPr lang="en-US" altLang="en-US"/>
              <a:t>Recruited earliest and longest for given task</a:t>
            </a:r>
          </a:p>
          <a:p>
            <a:pPr lvl="1" eaLnBrk="1" hangingPunct="1"/>
            <a:endParaRPr lang="en-US" altLang="en-US" sz="800"/>
          </a:p>
          <a:p>
            <a:pPr eaLnBrk="1" hangingPunct="1"/>
            <a:r>
              <a:rPr lang="en-US" altLang="en-US"/>
              <a:t>Depletion and blood glucose</a:t>
            </a:r>
          </a:p>
          <a:p>
            <a:pPr lvl="1" eaLnBrk="1" hangingPunct="1"/>
            <a:r>
              <a:rPr lang="en-US" altLang="en-US"/>
              <a:t>Muscle glycogen insufficient for prolonged exercise</a:t>
            </a:r>
          </a:p>
          <a:p>
            <a:pPr lvl="1" eaLnBrk="1" hangingPunct="1"/>
            <a:r>
              <a:rPr lang="en-US" altLang="en-US"/>
              <a:t>Liver glycogen </a:t>
            </a:r>
            <a:r>
              <a:rPr lang="en-US" altLang="en-US">
                <a:sym typeface="Wingdings" panose="05000000000000000000" pitchFamily="2" charset="2"/>
              </a:rPr>
              <a:t> glucose into blood</a:t>
            </a:r>
          </a:p>
          <a:p>
            <a:pPr lvl="1" eaLnBrk="1" hangingPunct="1"/>
            <a:r>
              <a:rPr lang="en-US" altLang="en-US">
                <a:sym typeface="Wingdings" panose="05000000000000000000" pitchFamily="2" charset="2"/>
              </a:rPr>
              <a:t>As muscle glycogen , liver glycogenolysis </a:t>
            </a:r>
            <a:r>
              <a:rPr lang="en-US" altLang="ja-JP">
                <a:sym typeface="Wingdings" panose="05000000000000000000" pitchFamily="2" charset="2"/>
              </a:rPr>
              <a:t></a:t>
            </a:r>
            <a:endParaRPr lang="en-US" altLang="en-US">
              <a:latin typeface="Wingdings" panose="05000000000000000000" pitchFamily="2" charset="2"/>
              <a:sym typeface="Wingdings" panose="05000000000000000000" pitchFamily="2" charset="2"/>
            </a:endParaRPr>
          </a:p>
          <a:p>
            <a:pPr lvl="1" eaLnBrk="1" hangingPunct="1"/>
            <a:r>
              <a:rPr lang="en-US" altLang="en-US">
                <a:sym typeface="Wingdings" panose="05000000000000000000" pitchFamily="2" charset="2"/>
              </a:rPr>
              <a:t>Muscle glycogen depletion + hypoglycemia = fatigue</a:t>
            </a:r>
          </a:p>
          <a:p>
            <a:pPr lvl="1" eaLnBrk="1" hangingPunct="1"/>
            <a:endParaRPr lang="en-US" altLang="en-US" sz="800">
              <a:sym typeface="Wingdings" panose="05000000000000000000" pitchFamily="2" charset="2"/>
            </a:endParaRPr>
          </a:p>
          <a:p>
            <a:pPr lvl="1" algn="r" eaLnBrk="1" hangingPunct="1">
              <a:buFontTx/>
              <a:buNone/>
            </a:pPr>
            <a:r>
              <a:rPr lang="en-US" altLang="en-US" sz="1400" i="1"/>
              <a:t>(continued)</a:t>
            </a:r>
            <a:endParaRPr lang="en-US" altLang="en-US" sz="1400"/>
          </a:p>
        </p:txBody>
      </p:sp>
    </p:spTree>
  </p:cSld>
  <p:clrMapOvr>
    <a:masterClrMapping/>
  </p:clrMapOvr>
  <p:transition>
    <p:split orient="vert" dir="in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itle 12">
            <a:extLst>
              <a:ext uri="{FF2B5EF4-FFF2-40B4-BE49-F238E27FC236}">
                <a16:creationId xmlns:a16="http://schemas.microsoft.com/office/drawing/2014/main" id="{2684BDC4-9049-4341-9A5F-9D2660FE6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effectLst/>
              </a:rPr>
              <a:t>Figure 5.10</a:t>
            </a:r>
          </a:p>
        </p:txBody>
      </p:sp>
      <p:pic>
        <p:nvPicPr>
          <p:cNvPr id="65539" name="Content Placeholder 2">
            <a:extLst>
              <a:ext uri="{FF2B5EF4-FFF2-40B4-BE49-F238E27FC236}">
                <a16:creationId xmlns:a16="http://schemas.microsoft.com/office/drawing/2014/main" id="{4965D2A6-6024-4CE2-A61A-C08C938EEF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13983" y="374212"/>
            <a:ext cx="3505200" cy="5116512"/>
          </a:xfrm>
        </p:spPr>
      </p:pic>
    </p:spTree>
  </p:cSld>
  <p:clrMapOvr>
    <a:masterClrMapping/>
  </p:clrMapOvr>
  <p:transition>
    <p:split orient="vert" dir="in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12">
            <a:extLst>
              <a:ext uri="{FF2B5EF4-FFF2-40B4-BE49-F238E27FC236}">
                <a16:creationId xmlns:a16="http://schemas.microsoft.com/office/drawing/2014/main" id="{C63BFCFA-B51B-4FAA-932B-0944F7CDF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z="3500">
                <a:effectLst/>
              </a:rPr>
              <a:t>Fatigue and Its Causes: Energy Systems—Glycogen Depletion</a:t>
            </a:r>
            <a:r>
              <a:rPr lang="en-US" altLang="en-US" sz="2400" i="1">
                <a:effectLst/>
              </a:rPr>
              <a:t> (continued)</a:t>
            </a:r>
          </a:p>
        </p:txBody>
      </p:sp>
      <p:sp>
        <p:nvSpPr>
          <p:cNvPr id="66563" name="Content Placeholder 13">
            <a:extLst>
              <a:ext uri="{FF2B5EF4-FFF2-40B4-BE49-F238E27FC236}">
                <a16:creationId xmlns:a16="http://schemas.microsoft.com/office/drawing/2014/main" id="{3167F632-2FF1-4990-8030-4B84494FB6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895475"/>
            <a:ext cx="8051800" cy="3775075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defRPr/>
            </a:pPr>
            <a:r>
              <a:rPr lang="en-US" altLang="en-US" dirty="0">
                <a:cs typeface="+mn-cs"/>
              </a:rPr>
              <a:t>Certain rate of muscle </a:t>
            </a:r>
            <a:r>
              <a:rPr lang="en-US" altLang="en-US" dirty="0" err="1">
                <a:cs typeface="+mn-cs"/>
              </a:rPr>
              <a:t>glycogenolysis</a:t>
            </a:r>
            <a:r>
              <a:rPr lang="en-US" altLang="en-US" dirty="0">
                <a:cs typeface="+mn-cs"/>
              </a:rPr>
              <a:t> required to maintain</a:t>
            </a:r>
          </a:p>
          <a:p>
            <a:pPr lvl="1" eaLnBrk="1" hangingPunct="1">
              <a:defRPr/>
            </a:pPr>
            <a:r>
              <a:rPr lang="en-US" altLang="en-US" dirty="0"/>
              <a:t>NADH production in Krebs cycle</a:t>
            </a:r>
          </a:p>
          <a:p>
            <a:pPr lvl="1" eaLnBrk="1" hangingPunct="1">
              <a:defRPr/>
            </a:pPr>
            <a:r>
              <a:rPr lang="en-US" altLang="en-US" dirty="0"/>
              <a:t>Electron transport chain activity</a:t>
            </a:r>
          </a:p>
          <a:p>
            <a:pPr lvl="1" eaLnBrk="1" hangingPunct="1">
              <a:defRPr/>
            </a:pPr>
            <a:r>
              <a:rPr lang="en-US" altLang="en-US" dirty="0"/>
              <a:t>No glycogen = inhibited substrate oxidation</a:t>
            </a:r>
          </a:p>
          <a:p>
            <a:pPr lvl="1" eaLnBrk="1" hangingPunct="1">
              <a:defRPr/>
            </a:pPr>
            <a:endParaRPr lang="en-US" altLang="en-US" sz="800" dirty="0"/>
          </a:p>
          <a:p>
            <a:pPr eaLnBrk="1" hangingPunct="1">
              <a:defRPr/>
            </a:pPr>
            <a:r>
              <a:rPr lang="en-US" altLang="en-US" dirty="0">
                <a:cs typeface="+mn-cs"/>
              </a:rPr>
              <a:t>With glycogen depletion, FFA metabolism </a:t>
            </a:r>
            <a:r>
              <a:rPr lang="en-US" altLang="ja-JP" normalizeH="1" dirty="0">
                <a:cs typeface="+mn-cs"/>
                <a:sym typeface="Wingdings" panose="05000000000000000000" pitchFamily="2" charset="2"/>
              </a:rPr>
              <a:t></a:t>
            </a:r>
            <a:endParaRPr lang="en-US" altLang="en-US" dirty="0">
              <a:latin typeface="Wingdings" panose="05000000000000000000" pitchFamily="2" charset="2"/>
              <a:cs typeface="+mn-cs"/>
            </a:endParaRPr>
          </a:p>
          <a:p>
            <a:pPr lvl="1" eaLnBrk="1" hangingPunct="1">
              <a:defRPr/>
            </a:pPr>
            <a:r>
              <a:rPr lang="en-US" altLang="en-US" dirty="0"/>
              <a:t>But FFA oxidation too slow, may be unable to supply sufficient ATP for given intensity</a:t>
            </a:r>
            <a:endParaRPr lang="en-US" altLang="en-US" dirty="0"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split orient="vert" dir="in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le 12">
            <a:extLst>
              <a:ext uri="{FF2B5EF4-FFF2-40B4-BE49-F238E27FC236}">
                <a16:creationId xmlns:a16="http://schemas.microsoft.com/office/drawing/2014/main" id="{E46CD78A-3A26-46C3-B031-B293F92FC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>
                <a:effectLst/>
              </a:rPr>
              <a:t>Fatigue and Its Causes:</a:t>
            </a:r>
            <a:br>
              <a:rPr lang="en-US" altLang="en-US">
                <a:effectLst/>
              </a:rPr>
            </a:br>
            <a:r>
              <a:rPr lang="en-US" altLang="en-US">
                <a:effectLst/>
              </a:rPr>
              <a:t>Metabolic By-Products</a:t>
            </a:r>
          </a:p>
        </p:txBody>
      </p:sp>
      <p:sp>
        <p:nvSpPr>
          <p:cNvPr id="65539" name="Content Placeholder 13">
            <a:extLst>
              <a:ext uri="{FF2B5EF4-FFF2-40B4-BE49-F238E27FC236}">
                <a16:creationId xmlns:a16="http://schemas.microsoft.com/office/drawing/2014/main" id="{9D00B919-CE19-44A0-A4BB-6A1EA9858D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874838"/>
            <a:ext cx="8051800" cy="395203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altLang="en-US" dirty="0">
                <a:cs typeface="+mn-cs"/>
              </a:rPr>
              <a:t>P</a:t>
            </a:r>
            <a:r>
              <a:rPr lang="en-US" altLang="en-US" baseline="-25000" dirty="0">
                <a:cs typeface="+mn-cs"/>
              </a:rPr>
              <a:t>i</a:t>
            </a:r>
            <a:r>
              <a:rPr lang="en-US" altLang="en-US" dirty="0">
                <a:cs typeface="+mn-cs"/>
              </a:rPr>
              <a:t>: From rapid breakdown of </a:t>
            </a:r>
            <a:r>
              <a:rPr lang="en-US" altLang="en-US" dirty="0" err="1">
                <a:cs typeface="+mn-cs"/>
              </a:rPr>
              <a:t>PCr</a:t>
            </a:r>
            <a:r>
              <a:rPr lang="en-US" altLang="en-US" dirty="0">
                <a:cs typeface="+mn-cs"/>
              </a:rPr>
              <a:t>, ATP</a:t>
            </a:r>
            <a:r>
              <a:rPr lang="en-US" altLang="en-US" baseline="-25000" dirty="0">
                <a:cs typeface="+mn-cs"/>
              </a:rPr>
              <a:t> </a:t>
            </a:r>
          </a:p>
          <a:p>
            <a:pPr eaLnBrk="1" hangingPunct="1">
              <a:defRPr/>
            </a:pPr>
            <a:endParaRPr lang="en-US" altLang="en-US" sz="800" dirty="0">
              <a:cs typeface="+mn-cs"/>
            </a:endParaRPr>
          </a:p>
          <a:p>
            <a:pPr eaLnBrk="1" hangingPunct="1">
              <a:defRPr/>
            </a:pPr>
            <a:r>
              <a:rPr lang="en-US" altLang="en-US" dirty="0">
                <a:cs typeface="+mn-cs"/>
              </a:rPr>
              <a:t>Heat: Retained by body, core temperature </a:t>
            </a:r>
            <a:r>
              <a:rPr lang="en-US" altLang="ja-JP" normalizeH="1" dirty="0">
                <a:cs typeface="+mn-cs"/>
                <a:sym typeface="Wingdings" panose="05000000000000000000" pitchFamily="2" charset="2"/>
              </a:rPr>
              <a:t></a:t>
            </a:r>
            <a:endParaRPr lang="en-US" altLang="en-US" dirty="0">
              <a:cs typeface="+mn-cs"/>
            </a:endParaRPr>
          </a:p>
          <a:p>
            <a:pPr eaLnBrk="1" hangingPunct="1">
              <a:defRPr/>
            </a:pPr>
            <a:endParaRPr lang="en-US" altLang="en-US" sz="800" dirty="0">
              <a:cs typeface="+mn-cs"/>
            </a:endParaRPr>
          </a:p>
          <a:p>
            <a:pPr eaLnBrk="1" hangingPunct="1">
              <a:defRPr/>
            </a:pPr>
            <a:r>
              <a:rPr lang="en-US" altLang="en-US" dirty="0">
                <a:cs typeface="+mn-cs"/>
              </a:rPr>
              <a:t>Lactic acid: Product of anaerobic glycolysis</a:t>
            </a:r>
          </a:p>
          <a:p>
            <a:pPr eaLnBrk="1" hangingPunct="1">
              <a:defRPr/>
            </a:pPr>
            <a:endParaRPr lang="en-US" altLang="en-US" sz="800" dirty="0">
              <a:cs typeface="+mn-cs"/>
            </a:endParaRPr>
          </a:p>
          <a:p>
            <a:pPr eaLnBrk="1" hangingPunct="1">
              <a:defRPr/>
            </a:pPr>
            <a:r>
              <a:rPr lang="en-US" altLang="en-US" dirty="0">
                <a:cs typeface="+mn-cs"/>
              </a:rPr>
              <a:t>H</a:t>
            </a:r>
            <a:r>
              <a:rPr lang="en-US" altLang="en-US" baseline="30000" dirty="0">
                <a:cs typeface="+mn-cs"/>
              </a:rPr>
              <a:t>+</a:t>
            </a:r>
            <a:r>
              <a:rPr lang="en-US" altLang="en-US" dirty="0">
                <a:cs typeface="+mn-cs"/>
              </a:rPr>
              <a:t> Lactic acid </a:t>
            </a:r>
            <a:r>
              <a:rPr lang="en-US" altLang="en-US" dirty="0">
                <a:cs typeface="+mn-cs"/>
                <a:sym typeface="Wingdings" panose="05000000000000000000" pitchFamily="2" charset="2"/>
              </a:rPr>
              <a:t> lactate + H</a:t>
            </a:r>
            <a:r>
              <a:rPr lang="en-US" altLang="en-US" baseline="30000" dirty="0">
                <a:cs typeface="+mn-cs"/>
                <a:sym typeface="Wingdings" panose="05000000000000000000" pitchFamily="2" charset="2"/>
              </a:rPr>
              <a:t>+</a:t>
            </a:r>
          </a:p>
          <a:p>
            <a:pPr marL="0" indent="0" algn="r" eaLnBrk="1" hangingPunct="1">
              <a:buFontTx/>
              <a:buNone/>
              <a:defRPr/>
            </a:pPr>
            <a:r>
              <a:rPr lang="en-US" altLang="en-US" sz="1400" b="0" i="1" dirty="0">
                <a:cs typeface="+mn-cs"/>
              </a:rPr>
              <a:t>(continued)</a:t>
            </a:r>
            <a:endParaRPr lang="en-US" altLang="en-US" sz="1400" b="0" baseline="30000" dirty="0">
              <a:cs typeface="+mn-cs"/>
            </a:endParaRPr>
          </a:p>
        </p:txBody>
      </p:sp>
    </p:spTree>
  </p:cSld>
  <p:clrMapOvr>
    <a:masterClrMapping/>
  </p:clrMapOvr>
  <p:transition>
    <p:split orient="vert" dir="in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itle 12">
            <a:extLst>
              <a:ext uri="{FF2B5EF4-FFF2-40B4-BE49-F238E27FC236}">
                <a16:creationId xmlns:a16="http://schemas.microsoft.com/office/drawing/2014/main" id="{489009E2-A74D-433F-8866-C34C7F127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>
                <a:effectLst/>
              </a:rPr>
              <a:t>Fatigue and Its Causes:</a:t>
            </a:r>
            <a:br>
              <a:rPr lang="en-US" altLang="en-US">
                <a:effectLst/>
              </a:rPr>
            </a:br>
            <a:r>
              <a:rPr lang="en-US" altLang="en-US">
                <a:effectLst/>
              </a:rPr>
              <a:t>Metabolic By-Products</a:t>
            </a:r>
            <a:r>
              <a:rPr lang="en-US" altLang="en-US" sz="2400" i="1">
                <a:effectLst/>
              </a:rPr>
              <a:t> (continued)</a:t>
            </a:r>
          </a:p>
        </p:txBody>
      </p:sp>
      <p:sp>
        <p:nvSpPr>
          <p:cNvPr id="69635" name="Content Placeholder 13">
            <a:extLst>
              <a:ext uri="{FF2B5EF4-FFF2-40B4-BE49-F238E27FC236}">
                <a16:creationId xmlns:a16="http://schemas.microsoft.com/office/drawing/2014/main" id="{FD91C5C0-C1AA-4CCB-8E29-CEF0989A31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613" y="1570038"/>
            <a:ext cx="8051800" cy="4130371"/>
          </a:xfrm>
        </p:spPr>
        <p:txBody>
          <a:bodyPr>
            <a:normAutofit fontScale="85000" lnSpcReduction="10000"/>
          </a:bodyPr>
          <a:lstStyle/>
          <a:p>
            <a:pPr eaLnBrk="1" hangingPunct="1">
              <a:defRPr/>
            </a:pPr>
            <a:r>
              <a:rPr lang="en-US" altLang="en-US" dirty="0"/>
              <a:t>Heat alters metabolic rate</a:t>
            </a:r>
          </a:p>
          <a:p>
            <a:pPr lvl="1" eaLnBrk="1" hangingPunct="1">
              <a:buFontTx/>
              <a:buNone/>
              <a:defRPr/>
            </a:pPr>
            <a:r>
              <a:rPr lang="en-US" altLang="en-US" dirty="0"/>
              <a:t>– </a:t>
            </a:r>
            <a:r>
              <a:rPr lang="en-US" altLang="ja-JP" dirty="0">
                <a:sym typeface="Wingdings" panose="05000000000000000000" pitchFamily="2" charset="2"/>
              </a:rPr>
              <a:t></a:t>
            </a:r>
            <a:r>
              <a:rPr lang="en-US" altLang="en-US" dirty="0"/>
              <a:t> Rate of carbohydrate utilization</a:t>
            </a:r>
          </a:p>
          <a:p>
            <a:pPr lvl="1" eaLnBrk="1" hangingPunct="1">
              <a:defRPr/>
            </a:pPr>
            <a:r>
              <a:rPr lang="en-US" altLang="en-US" dirty="0"/>
              <a:t>Hastens glycogen depletion</a:t>
            </a:r>
          </a:p>
          <a:p>
            <a:pPr lvl="1" eaLnBrk="1" hangingPunct="1">
              <a:defRPr/>
            </a:pPr>
            <a:r>
              <a:rPr lang="en-US" altLang="en-US" dirty="0"/>
              <a:t>High muscle temperature may impair muscle function</a:t>
            </a:r>
          </a:p>
          <a:p>
            <a:pPr lvl="1" eaLnBrk="1" hangingPunct="1">
              <a:defRPr/>
            </a:pPr>
            <a:endParaRPr lang="en-US" altLang="en-US" sz="800" dirty="0"/>
          </a:p>
          <a:p>
            <a:pPr eaLnBrk="1" hangingPunct="1">
              <a:defRPr/>
            </a:pPr>
            <a:r>
              <a:rPr lang="en-US" altLang="en-US" dirty="0"/>
              <a:t>Time to fatigue changes with ambient temperature</a:t>
            </a:r>
          </a:p>
          <a:p>
            <a:pPr lvl="1" eaLnBrk="1" hangingPunct="1">
              <a:defRPr/>
            </a:pPr>
            <a:r>
              <a:rPr lang="en-US" altLang="en-US" dirty="0"/>
              <a:t>11 </a:t>
            </a:r>
            <a:r>
              <a:rPr lang="en-US" altLang="en-US" spc="-1600" dirty="0">
                <a:cs typeface="Arial" panose="020B0604020202020204" pitchFamily="34" charset="0"/>
              </a:rPr>
              <a:t>°</a:t>
            </a:r>
            <a:r>
              <a:rPr lang="en-US" altLang="en-US" dirty="0"/>
              <a:t>C: time to exhaustion longest</a:t>
            </a:r>
          </a:p>
          <a:p>
            <a:pPr lvl="1" eaLnBrk="1" hangingPunct="1">
              <a:defRPr/>
            </a:pPr>
            <a:r>
              <a:rPr lang="en-US" altLang="en-US" dirty="0"/>
              <a:t>31 </a:t>
            </a:r>
            <a:r>
              <a:rPr lang="en-US" altLang="en-US" spc="-1600" dirty="0">
                <a:cs typeface="Arial" panose="020B0604020202020204" pitchFamily="34" charset="0"/>
              </a:rPr>
              <a:t>°</a:t>
            </a:r>
            <a:r>
              <a:rPr lang="en-US" altLang="en-US" dirty="0"/>
              <a:t>C: time to exhaustion shortest</a:t>
            </a:r>
          </a:p>
          <a:p>
            <a:pPr lvl="1" eaLnBrk="1" hangingPunct="1">
              <a:defRPr/>
            </a:pPr>
            <a:r>
              <a:rPr lang="en-US" altLang="en-US" dirty="0"/>
              <a:t>Muscle precooling prolongs exercise</a:t>
            </a:r>
          </a:p>
          <a:p>
            <a:pPr lvl="1" algn="r" eaLnBrk="1" hangingPunct="1">
              <a:buFontTx/>
              <a:buNone/>
              <a:defRPr/>
            </a:pPr>
            <a:r>
              <a:rPr lang="en-US" altLang="en-US" sz="1400" i="1" dirty="0"/>
              <a:t>(continued)</a:t>
            </a:r>
            <a:endParaRPr lang="en-US" altLang="en-US" sz="1400" dirty="0"/>
          </a:p>
        </p:txBody>
      </p:sp>
    </p:spTree>
  </p:cSld>
  <p:clrMapOvr>
    <a:masterClrMapping/>
  </p:clrMapOvr>
  <p:transition>
    <p:split orient="vert" dir="in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le 12">
            <a:extLst>
              <a:ext uri="{FF2B5EF4-FFF2-40B4-BE49-F238E27FC236}">
                <a16:creationId xmlns:a16="http://schemas.microsoft.com/office/drawing/2014/main" id="{42EC2D1F-AE87-467E-9DD5-7F8857666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effectLst/>
              </a:rPr>
              <a:t>Figure 5.11</a:t>
            </a:r>
          </a:p>
        </p:txBody>
      </p:sp>
      <p:pic>
        <p:nvPicPr>
          <p:cNvPr id="70659" name="Content Placeholder 1">
            <a:extLst>
              <a:ext uri="{FF2B5EF4-FFF2-40B4-BE49-F238E27FC236}">
                <a16:creationId xmlns:a16="http://schemas.microsoft.com/office/drawing/2014/main" id="{FE36CA7E-FB4D-499D-A071-73525099AD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525260"/>
            <a:ext cx="8051800" cy="4033837"/>
          </a:xfrm>
        </p:spPr>
      </p:pic>
    </p:spTree>
  </p:cSld>
  <p:clrMapOvr>
    <a:masterClrMapping/>
  </p:clrMapOvr>
  <p:transition>
    <p:split orient="vert" dir="in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2">
            <a:extLst>
              <a:ext uri="{FF2B5EF4-FFF2-40B4-BE49-F238E27FC236}">
                <a16:creationId xmlns:a16="http://schemas.microsoft.com/office/drawing/2014/main" id="{604B4552-23D5-4358-AAC6-03FE23EF8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altLang="en-US" dirty="0">
                <a:effectLst/>
                <a:cs typeface="+mj-cs"/>
              </a:rPr>
              <a:t>Fatigue and Its Causes:</a:t>
            </a:r>
            <a:br>
              <a:rPr lang="en-US" altLang="en-US" dirty="0">
                <a:effectLst/>
                <a:cs typeface="+mj-cs"/>
              </a:rPr>
            </a:br>
            <a:r>
              <a:rPr lang="en-US" altLang="en-US" dirty="0">
                <a:effectLst/>
                <a:cs typeface="+mj-cs"/>
              </a:rPr>
              <a:t>Metabolic By-Products</a:t>
            </a:r>
            <a:r>
              <a:rPr lang="en-US" altLang="en-US" i="1" dirty="0">
                <a:effectLst/>
                <a:cs typeface="+mj-cs"/>
              </a:rPr>
              <a:t> </a:t>
            </a:r>
            <a:r>
              <a:rPr lang="en-US" altLang="en-US" sz="2400" i="1" dirty="0">
                <a:effectLst/>
                <a:cs typeface="+mj-cs"/>
              </a:rPr>
              <a:t>(continued)</a:t>
            </a:r>
            <a:endParaRPr lang="en-US" altLang="en-US" i="1" dirty="0">
              <a:effectLst/>
              <a:cs typeface="+mj-cs"/>
            </a:endParaRPr>
          </a:p>
        </p:txBody>
      </p:sp>
      <p:sp>
        <p:nvSpPr>
          <p:cNvPr id="71683" name="Content Placeholder 13">
            <a:extLst>
              <a:ext uri="{FF2B5EF4-FFF2-40B4-BE49-F238E27FC236}">
                <a16:creationId xmlns:a16="http://schemas.microsoft.com/office/drawing/2014/main" id="{B8C7B23D-AF6D-4C33-AF8F-960ABA1B60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765300"/>
            <a:ext cx="8051800" cy="3974019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defRPr/>
            </a:pPr>
            <a:r>
              <a:rPr lang="en-US" altLang="en-US" dirty="0"/>
              <a:t>Lactic acid accumulates during brief, high-intensity exercise</a:t>
            </a:r>
          </a:p>
          <a:p>
            <a:pPr lvl="1" eaLnBrk="1" hangingPunct="1">
              <a:defRPr/>
            </a:pPr>
            <a:r>
              <a:rPr lang="en-US" altLang="en-US" dirty="0"/>
              <a:t>If not cleared immediately, converts to</a:t>
            </a:r>
            <a:r>
              <a:rPr lang="en-US" altLang="en-US" dirty="0">
                <a:sym typeface="Wingdings" panose="05000000000000000000" pitchFamily="2" charset="2"/>
              </a:rPr>
              <a:t> lactate + H</a:t>
            </a:r>
            <a:r>
              <a:rPr lang="en-US" altLang="en-US" baseline="30000" dirty="0">
                <a:sym typeface="Wingdings" panose="05000000000000000000" pitchFamily="2" charset="2"/>
              </a:rPr>
              <a:t>+</a:t>
            </a:r>
            <a:endParaRPr lang="en-US" altLang="en-US" baseline="30000" dirty="0"/>
          </a:p>
          <a:p>
            <a:pPr lvl="1" eaLnBrk="1" hangingPunct="1">
              <a:defRPr/>
            </a:pPr>
            <a:r>
              <a:rPr lang="en-US" altLang="en-US" dirty="0"/>
              <a:t>H</a:t>
            </a:r>
            <a:r>
              <a:rPr lang="en-US" altLang="en-US" baseline="30000" dirty="0"/>
              <a:t>+</a:t>
            </a:r>
            <a:r>
              <a:rPr lang="en-US" altLang="en-US" dirty="0"/>
              <a:t> accumulation causes </a:t>
            </a:r>
            <a:r>
              <a:rPr lang="en-US" altLang="en-US" dirty="0">
                <a:sym typeface="Wingdings" panose="05000000000000000000" pitchFamily="2" charset="2"/>
              </a:rPr>
              <a:t></a:t>
            </a:r>
            <a:r>
              <a:rPr lang="en-US" altLang="en-US" dirty="0"/>
              <a:t> muscle pH (acidosis)</a:t>
            </a:r>
          </a:p>
          <a:p>
            <a:pPr lvl="1" eaLnBrk="1" hangingPunct="1">
              <a:defRPr/>
            </a:pPr>
            <a:endParaRPr lang="en-US" altLang="en-US" sz="800" dirty="0"/>
          </a:p>
          <a:p>
            <a:pPr eaLnBrk="1" hangingPunct="1">
              <a:defRPr/>
            </a:pPr>
            <a:r>
              <a:rPr lang="en-US" altLang="en-US" dirty="0"/>
              <a:t>Buffers help muscle pH but not enough</a:t>
            </a:r>
          </a:p>
          <a:p>
            <a:pPr lvl="1" eaLnBrk="1" hangingPunct="1">
              <a:defRPr/>
            </a:pPr>
            <a:r>
              <a:rPr lang="en-US" altLang="en-US" dirty="0"/>
              <a:t>Buffers minimize drop in pH (7.1 to 6.5, not to 1.5)</a:t>
            </a:r>
          </a:p>
          <a:p>
            <a:pPr lvl="1" eaLnBrk="1" hangingPunct="1">
              <a:defRPr/>
            </a:pPr>
            <a:r>
              <a:rPr lang="en-US" altLang="en-US" dirty="0"/>
              <a:t>Cells therefore survive but don</a:t>
            </a:r>
            <a:r>
              <a:rPr lang="ja-JP" altLang="en-US" spc="-400" dirty="0"/>
              <a:t>’</a:t>
            </a:r>
            <a:r>
              <a:rPr lang="en-US" altLang="ja-JP" dirty="0"/>
              <a:t>t function well </a:t>
            </a:r>
          </a:p>
          <a:p>
            <a:pPr lvl="1" eaLnBrk="1" hangingPunct="1">
              <a:defRPr/>
            </a:pPr>
            <a:r>
              <a:rPr lang="en-US" altLang="en-US" dirty="0"/>
              <a:t>pH &lt;6.9 inhibits glycolytic enzymes, ATP synthesis</a:t>
            </a:r>
          </a:p>
          <a:p>
            <a:pPr lvl="1" eaLnBrk="1" hangingPunct="1">
              <a:defRPr/>
            </a:pPr>
            <a:r>
              <a:rPr lang="en-US" altLang="en-US" dirty="0"/>
              <a:t>pH = 6.4 prevents further glycogen breakdown</a:t>
            </a:r>
          </a:p>
        </p:txBody>
      </p:sp>
    </p:spTree>
  </p:cSld>
  <p:clrMapOvr>
    <a:masterClrMapping/>
  </p:clrMapOvr>
  <p:transition>
    <p:split orient="vert" dir="in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tle 12">
            <a:extLst>
              <a:ext uri="{FF2B5EF4-FFF2-40B4-BE49-F238E27FC236}">
                <a16:creationId xmlns:a16="http://schemas.microsoft.com/office/drawing/2014/main" id="{97B7D087-65EF-43D7-8CFF-1EDFDA7D1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effectLst/>
              </a:rPr>
              <a:t>Figure 5.12</a:t>
            </a:r>
          </a:p>
        </p:txBody>
      </p:sp>
      <p:pic>
        <p:nvPicPr>
          <p:cNvPr id="72707" name="Content Placeholder 2">
            <a:extLst>
              <a:ext uri="{FF2B5EF4-FFF2-40B4-BE49-F238E27FC236}">
                <a16:creationId xmlns:a16="http://schemas.microsoft.com/office/drawing/2014/main" id="{897BDCBA-EE03-43DA-918B-EB09282973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70050" y="355127"/>
            <a:ext cx="5803900" cy="5116513"/>
          </a:xfrm>
        </p:spPr>
      </p:pic>
    </p:spTree>
  </p:cSld>
  <p:clrMapOvr>
    <a:masterClrMapping/>
  </p:clrMapOvr>
  <p:transition>
    <p:split orient="vert" dir="in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CA2187F7-C6E9-8E45-AC39-AE2B0E2E1F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748002"/>
            <a:ext cx="7589982" cy="46310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7F1FD38-55E8-1D4A-AC72-3DE5F5CEF2D2}"/>
              </a:ext>
            </a:extLst>
          </p:cNvPr>
          <p:cNvSpPr txBox="1"/>
          <p:nvPr/>
        </p:nvSpPr>
        <p:spPr>
          <a:xfrm>
            <a:off x="4572000" y="424873"/>
            <a:ext cx="4331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00" b="0" dirty="0" err="1">
                <a:solidFill>
                  <a:schemeClr val="tx1"/>
                </a:solidFill>
              </a:rPr>
              <a:t>Shei</a:t>
            </a:r>
            <a:r>
              <a:rPr lang="en-GB" sz="1800" b="0" dirty="0">
                <a:solidFill>
                  <a:schemeClr val="tx1"/>
                </a:solidFill>
              </a:rPr>
              <a:t> &amp; </a:t>
            </a:r>
            <a:r>
              <a:rPr lang="en-GB" sz="1800" b="0" dirty="0" err="1">
                <a:solidFill>
                  <a:schemeClr val="tx1"/>
                </a:solidFill>
              </a:rPr>
              <a:t>Mickleborough</a:t>
            </a:r>
            <a:r>
              <a:rPr lang="en-GB" sz="1800" b="0" dirty="0">
                <a:solidFill>
                  <a:schemeClr val="tx1"/>
                </a:solidFill>
              </a:rPr>
              <a:t> (2013)</a:t>
            </a:r>
            <a:endParaRPr lang="en-US" sz="18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7153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tle 12">
            <a:extLst>
              <a:ext uri="{FF2B5EF4-FFF2-40B4-BE49-F238E27FC236}">
                <a16:creationId xmlns:a16="http://schemas.microsoft.com/office/drawing/2014/main" id="{55CB2AA2-B9D0-410A-B6DF-09EFC823B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>
                <a:effectLst/>
              </a:rPr>
              <a:t>Fatigue and Its Causes:</a:t>
            </a:r>
            <a:br>
              <a:rPr lang="en-US" altLang="en-US">
                <a:effectLst/>
              </a:rPr>
            </a:br>
            <a:r>
              <a:rPr lang="en-US" altLang="en-US">
                <a:effectLst/>
              </a:rPr>
              <a:t>Neural Transmission</a:t>
            </a:r>
          </a:p>
        </p:txBody>
      </p:sp>
      <p:sp>
        <p:nvSpPr>
          <p:cNvPr id="73731" name="Content Placeholder 13">
            <a:extLst>
              <a:ext uri="{FF2B5EF4-FFF2-40B4-BE49-F238E27FC236}">
                <a16:creationId xmlns:a16="http://schemas.microsoft.com/office/drawing/2014/main" id="{3933F35D-A932-44B9-AE9B-A3CFE2390A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874838"/>
            <a:ext cx="8051800" cy="3631017"/>
          </a:xfr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US" altLang="en-US"/>
              <a:t>Failure may occur at neuromuscular junction, preventing muscle activation</a:t>
            </a:r>
          </a:p>
          <a:p>
            <a:pPr eaLnBrk="1" hangingPunct="1"/>
            <a:endParaRPr lang="en-US" altLang="en-US" sz="800"/>
          </a:p>
          <a:p>
            <a:pPr eaLnBrk="1" hangingPunct="1"/>
            <a:r>
              <a:rPr lang="en-US" altLang="en-US"/>
              <a:t>Possible causes</a:t>
            </a:r>
          </a:p>
          <a:p>
            <a:pPr lvl="1" eaLnBrk="1" hangingPunct="1">
              <a:buFontTx/>
              <a:buNone/>
            </a:pPr>
            <a:r>
              <a:rPr lang="en-US" altLang="en-US"/>
              <a:t>– </a:t>
            </a:r>
            <a:r>
              <a:rPr lang="en-US" altLang="en-US">
                <a:sym typeface="Wingdings" panose="05000000000000000000" pitchFamily="2" charset="2"/>
              </a:rPr>
              <a:t></a:t>
            </a:r>
            <a:r>
              <a:rPr lang="en-US" altLang="en-US"/>
              <a:t> </a:t>
            </a:r>
            <a:r>
              <a:rPr lang="en-US" altLang="en-US" dirty="0" err="1"/>
              <a:t>ACh</a:t>
            </a:r>
            <a:r>
              <a:rPr lang="en-US" altLang="en-US"/>
              <a:t> synthesis and release</a:t>
            </a:r>
          </a:p>
          <a:p>
            <a:pPr lvl="1" eaLnBrk="1" hangingPunct="1"/>
            <a:r>
              <a:rPr lang="en-US" altLang="en-US"/>
              <a:t>Altered </a:t>
            </a:r>
            <a:r>
              <a:rPr lang="en-US" altLang="en-US" dirty="0" err="1"/>
              <a:t>ACh</a:t>
            </a:r>
            <a:r>
              <a:rPr lang="en-US" altLang="en-US"/>
              <a:t> breakdown in synapse</a:t>
            </a:r>
          </a:p>
          <a:p>
            <a:pPr lvl="1" eaLnBrk="1" hangingPunct="1"/>
            <a:r>
              <a:rPr lang="en-US" altLang="en-US"/>
              <a:t>Increase in muscle fiber stimulus threshold </a:t>
            </a:r>
          </a:p>
          <a:p>
            <a:pPr lvl="1" eaLnBrk="1" hangingPunct="1"/>
            <a:r>
              <a:rPr lang="en-US" altLang="en-US"/>
              <a:t>Altered muscle resting membrane potential</a:t>
            </a:r>
          </a:p>
          <a:p>
            <a:pPr lvl="1" eaLnBrk="1" hangingPunct="1"/>
            <a:endParaRPr lang="en-US" altLang="en-US" sz="800"/>
          </a:p>
          <a:p>
            <a:pPr eaLnBrk="1" hangingPunct="1"/>
            <a:r>
              <a:rPr lang="en-US" altLang="en-US"/>
              <a:t>Fatigue may inhibit Ca</a:t>
            </a:r>
            <a:r>
              <a:rPr lang="en-US" altLang="en-US" baseline="30000"/>
              <a:t>2+</a:t>
            </a:r>
            <a:r>
              <a:rPr lang="en-US" altLang="en-US"/>
              <a:t> release from SR</a:t>
            </a:r>
          </a:p>
        </p:txBody>
      </p:sp>
    </p:spTree>
  </p:cSld>
  <p:clrMapOvr>
    <a:masterClrMapping/>
  </p:clrMapOvr>
  <p:transition>
    <p:split orient="vert" dir="in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2">
            <a:extLst>
              <a:ext uri="{FF2B5EF4-FFF2-40B4-BE49-F238E27FC236}">
                <a16:creationId xmlns:a16="http://schemas.microsoft.com/office/drawing/2014/main" id="{23133F6A-D885-4D1A-9AB9-5E3B54E0B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>
                <a:effectLst/>
              </a:rPr>
              <a:t>Fatigue and Its Causes:</a:t>
            </a:r>
            <a:br>
              <a:rPr lang="en-US" altLang="en-US">
                <a:effectLst/>
              </a:rPr>
            </a:br>
            <a:r>
              <a:rPr lang="en-US" altLang="en-US">
                <a:effectLst/>
              </a:rPr>
              <a:t>Central Nervous System</a:t>
            </a:r>
          </a:p>
        </p:txBody>
      </p:sp>
      <p:sp>
        <p:nvSpPr>
          <p:cNvPr id="75779" name="Content Placeholder 13">
            <a:extLst>
              <a:ext uri="{FF2B5EF4-FFF2-40B4-BE49-F238E27FC236}">
                <a16:creationId xmlns:a16="http://schemas.microsoft.com/office/drawing/2014/main" id="{D006776B-B460-4CF3-BD30-6679194B8C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874838"/>
            <a:ext cx="8051800" cy="378666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altLang="en-US"/>
              <a:t>CNS undoubtedly plays role in fatigue but not fully understood yet</a:t>
            </a:r>
          </a:p>
          <a:p>
            <a:pPr eaLnBrk="1" hangingPunct="1"/>
            <a:endParaRPr lang="en-US" altLang="en-US" sz="800"/>
          </a:p>
          <a:p>
            <a:pPr eaLnBrk="1" hangingPunct="1"/>
            <a:r>
              <a:rPr lang="en-US" altLang="en-US"/>
              <a:t>Fiber recruitment has conscious aspect</a:t>
            </a:r>
          </a:p>
          <a:p>
            <a:pPr lvl="1" eaLnBrk="1" hangingPunct="1"/>
            <a:r>
              <a:rPr lang="en-US" altLang="en-US"/>
              <a:t>Stress of exhaustive exercise may be too much</a:t>
            </a:r>
          </a:p>
          <a:p>
            <a:pPr lvl="1" eaLnBrk="1" hangingPunct="1"/>
            <a:r>
              <a:rPr lang="en-US" altLang="en-US"/>
              <a:t>Subconscious or conscious unwillingness to endure more pain</a:t>
            </a:r>
          </a:p>
          <a:p>
            <a:pPr lvl="1" eaLnBrk="1" hangingPunct="1"/>
            <a:r>
              <a:rPr lang="en-US" altLang="en-US"/>
              <a:t>Discomfort of fatigue = warning sign</a:t>
            </a:r>
          </a:p>
          <a:p>
            <a:pPr lvl="1" eaLnBrk="1" hangingPunct="1"/>
            <a:r>
              <a:rPr lang="en-US" altLang="en-US"/>
              <a:t>Elite athletes learn proper pacing, tolerate fatigue</a:t>
            </a:r>
          </a:p>
        </p:txBody>
      </p:sp>
    </p:spTree>
  </p:cSld>
  <p:clrMapOvr>
    <a:masterClrMapping/>
  </p:clrMapOvr>
  <p:transition>
    <p:split orient="vert" dir="in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97ED1F85-3988-E640-B9AC-5DDFC94C0B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63" y="477310"/>
            <a:ext cx="8229600" cy="34481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FE74A70-E1B6-2549-BD98-A252CB1AF041}"/>
              </a:ext>
            </a:extLst>
          </p:cNvPr>
          <p:cNvSpPr txBox="1"/>
          <p:nvPr/>
        </p:nvSpPr>
        <p:spPr>
          <a:xfrm>
            <a:off x="4357256" y="4194443"/>
            <a:ext cx="3528290" cy="369332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3600" b="1" kern="120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3600" b="1" kern="120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3600" b="1" kern="120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3600" b="1" kern="120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 algn="l"/>
            <a:r>
              <a:rPr lang="en-GB" sz="1800" b="0" dirty="0" err="1">
                <a:solidFill>
                  <a:schemeClr val="tx1"/>
                </a:solidFill>
              </a:rPr>
              <a:t>Shei</a:t>
            </a:r>
            <a:r>
              <a:rPr lang="en-GB" sz="1800" b="0" dirty="0">
                <a:solidFill>
                  <a:schemeClr val="tx1"/>
                </a:solidFill>
              </a:rPr>
              <a:t> &amp; </a:t>
            </a:r>
            <a:r>
              <a:rPr lang="en-GB" sz="1800" b="0" dirty="0" err="1">
                <a:solidFill>
                  <a:schemeClr val="tx1"/>
                </a:solidFill>
              </a:rPr>
              <a:t>Mickleborough</a:t>
            </a:r>
            <a:r>
              <a:rPr lang="en-GB" sz="1800" b="0" dirty="0">
                <a:solidFill>
                  <a:schemeClr val="tx1"/>
                </a:solidFill>
              </a:rPr>
              <a:t> (2013)</a:t>
            </a:r>
            <a:endParaRPr lang="en-US" sz="18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4570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75093557-AA33-1346-9364-443863C461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75" y="274638"/>
            <a:ext cx="6989233" cy="52419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40CA9BC-4631-E043-998A-2842CBF3B5F6}"/>
              </a:ext>
            </a:extLst>
          </p:cNvPr>
          <p:cNvSpPr txBox="1"/>
          <p:nvPr/>
        </p:nvSpPr>
        <p:spPr>
          <a:xfrm>
            <a:off x="5699798" y="5147231"/>
            <a:ext cx="3250527" cy="369332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3600" b="1" kern="120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3600" b="1" kern="120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3600" b="1" kern="120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3600" b="1" kern="120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 algn="l"/>
            <a:r>
              <a:rPr lang="en-GB" sz="1800" b="0" dirty="0" err="1">
                <a:solidFill>
                  <a:schemeClr val="tx1"/>
                </a:solidFill>
              </a:rPr>
              <a:t>Shei</a:t>
            </a:r>
            <a:r>
              <a:rPr lang="en-GB" sz="1800" b="0" dirty="0">
                <a:solidFill>
                  <a:schemeClr val="tx1"/>
                </a:solidFill>
              </a:rPr>
              <a:t> &amp; </a:t>
            </a:r>
            <a:r>
              <a:rPr lang="en-GB" sz="1800" b="0" dirty="0" err="1">
                <a:solidFill>
                  <a:schemeClr val="tx1"/>
                </a:solidFill>
              </a:rPr>
              <a:t>Mickleborough</a:t>
            </a:r>
            <a:r>
              <a:rPr lang="en-GB" sz="1800" b="0" dirty="0">
                <a:solidFill>
                  <a:schemeClr val="tx1"/>
                </a:solidFill>
              </a:rPr>
              <a:t> (2013)</a:t>
            </a:r>
            <a:endParaRPr lang="en-US" sz="18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04032"/>
      </p:ext>
    </p:extLst>
  </p:cSld>
  <p:clrMapOvr>
    <a:masterClrMapping/>
  </p:clrMapOvr>
</p:sld>
</file>

<file path=ppt/theme/theme1.xml><?xml version="1.0" encoding="utf-8"?>
<a:theme xmlns:a="http://schemas.openxmlformats.org/drawingml/2006/main" name="Kenney template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Kenney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UWTSD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Theme" id="{10D972B7-BFBC-44A0-9B82-59713C03C3F3}" vid="{67678DB2-6FC2-487C-91B6-FDE91D257739}"/>
    </a:ext>
  </a:ext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533</TotalTime>
  <Words>2404</Words>
  <Application>Microsoft Office PowerPoint</Application>
  <PresentationFormat>On-screen Show (4:3)</PresentationFormat>
  <Paragraphs>443</Paragraphs>
  <Slides>21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Kenney template</vt:lpstr>
      <vt:lpstr>1_Kenney</vt:lpstr>
      <vt:lpstr>Office Theme</vt:lpstr>
      <vt:lpstr>1_Office Theme</vt:lpstr>
      <vt:lpstr>UWTSD Theme</vt:lpstr>
      <vt:lpstr>Fatigue</vt:lpstr>
      <vt:lpstr>Fatigue and Its Causes</vt:lpstr>
      <vt:lpstr>Fatigue and Its Causes (continued)</vt:lpstr>
      <vt:lpstr>Fatigue and Its Causes: Energy Systems—PCr Depletion</vt:lpstr>
      <vt:lpstr>Fatigue and Its Causes: Energy Systems—Glycogen Depletion</vt:lpstr>
      <vt:lpstr>PowerPoint Presentation</vt:lpstr>
      <vt:lpstr>Fatigue and Its Causes: Energy Systems—Glycogen Depletion (continued)</vt:lpstr>
      <vt:lpstr>PowerPoint Presentation</vt:lpstr>
      <vt:lpstr>Fatigue and Its Causes: Energy Systems—Glycogen Depletion (continued)</vt:lpstr>
      <vt:lpstr>Figure 5.10</vt:lpstr>
      <vt:lpstr>Fatigue and Its Causes: Energy Systems—Glycogen Depletion (continued)</vt:lpstr>
      <vt:lpstr>Fatigue and Its Causes: Metabolic By-Products</vt:lpstr>
      <vt:lpstr>Fatigue and Its Causes: Metabolic By-Products (continued)</vt:lpstr>
      <vt:lpstr>Figure 5.11</vt:lpstr>
      <vt:lpstr>Fatigue and Its Causes: Metabolic By-Products (continued)</vt:lpstr>
      <vt:lpstr>Figure 5.12</vt:lpstr>
      <vt:lpstr>PowerPoint Presentation</vt:lpstr>
      <vt:lpstr>Fatigue and Its Causes: Neural Transmission</vt:lpstr>
      <vt:lpstr>Fatigue and Its Causes: Central Nervous System</vt:lpstr>
      <vt:lpstr>PowerPoint Presentation</vt:lpstr>
      <vt:lpstr>PowerPoint Presentation</vt:lpstr>
    </vt:vector>
  </TitlesOfParts>
  <Company>Human Kinetics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Nancy Rasmus</dc:creator>
  <cp:lastModifiedBy>Karla Walsh</cp:lastModifiedBy>
  <cp:revision>82</cp:revision>
  <dcterms:created xsi:type="dcterms:W3CDTF">2011-09-08T15:45:31Z</dcterms:created>
  <dcterms:modified xsi:type="dcterms:W3CDTF">2018-03-26T09:51:43Z</dcterms:modified>
</cp:coreProperties>
</file>