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98" d="100"/>
          <a:sy n="98" d="100"/>
        </p:scale>
        <p:origin x="10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Sunday, March 3, 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367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161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303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006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3142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529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029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41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977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March 3, 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7464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March 3, 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61274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March 3, 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9249626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March 3, 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1941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March 3, 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23632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Sunday, March 3, 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93083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1727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Sunday, March 3, 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680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Sunday, March 3, 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1312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  <p:sldLayoutId id="2147483850" r:id="rId12"/>
    <p:sldLayoutId id="2147483851" r:id="rId13"/>
    <p:sldLayoutId id="2147483852" r:id="rId14"/>
    <p:sldLayoutId id="2147483853" r:id="rId15"/>
    <p:sldLayoutId id="2147483854" r:id="rId16"/>
    <p:sldLayoutId id="2147483855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meritus.org/in/learn/what-are-the-roles-and-responsibilities-of-an-hr-manager/" TargetMode="External"/><Relationship Id="rId2" Type="http://schemas.openxmlformats.org/officeDocument/2006/relationships/hyperlink" Target="https://pmjobs.cipd.co.uk/article/what-s-the-difference-between-hr-and-l-and-d-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ipd.co.uk/" TargetMode="External"/><Relationship Id="rId4" Type="http://schemas.openxmlformats.org/officeDocument/2006/relationships/hyperlink" Target="https://www.aihr.com/blog/human-resources-rol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putting their fists together&#10;&#10;Description automatically generated">
            <a:extLst>
              <a:ext uri="{FF2B5EF4-FFF2-40B4-BE49-F238E27FC236}">
                <a16:creationId xmlns:a16="http://schemas.microsoft.com/office/drawing/2014/main" id="{0831D1A1-D538-A170-7598-E4B9AFBB9F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435" b="552"/>
          <a:stretch/>
        </p:blipFill>
        <p:spPr>
          <a:xfrm>
            <a:off x="-2" y="-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703867-5817-6891-0D79-03A0C6B475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" y="631365"/>
            <a:ext cx="4037914" cy="2887174"/>
          </a:xfrm>
        </p:spPr>
        <p:txBody>
          <a:bodyPr anchor="b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Managing People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D1E034-2398-F785-4B43-2F6F428089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27619" y="4783048"/>
            <a:ext cx="3565525" cy="2523817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FF0066"/>
                </a:solidFill>
              </a:rPr>
              <a:t>Name: </a:t>
            </a:r>
            <a:r>
              <a:rPr lang="en-GB" sz="2000" b="1" dirty="0" err="1">
                <a:solidFill>
                  <a:srgbClr val="FF0066"/>
                </a:solidFill>
              </a:rPr>
              <a:t>Maiyara</a:t>
            </a:r>
            <a:r>
              <a:rPr lang="en-GB" sz="2000" b="1" dirty="0">
                <a:solidFill>
                  <a:srgbClr val="FF0066"/>
                </a:solidFill>
              </a:rPr>
              <a:t> Florian Santana </a:t>
            </a:r>
          </a:p>
          <a:p>
            <a:r>
              <a:rPr lang="en-GB" sz="2000" b="1" dirty="0">
                <a:solidFill>
                  <a:srgbClr val="FF0066"/>
                </a:solidFill>
              </a:rPr>
              <a:t>ID number:2113112</a:t>
            </a:r>
          </a:p>
          <a:p>
            <a:r>
              <a:rPr lang="en-GB" sz="2000" b="1" dirty="0">
                <a:solidFill>
                  <a:srgbClr val="FF0066"/>
                </a:solidFill>
              </a:rPr>
              <a:t>Lecturer: Imo </a:t>
            </a:r>
            <a:r>
              <a:rPr lang="en-GB" sz="2000" b="1" dirty="0" err="1">
                <a:solidFill>
                  <a:srgbClr val="FF0066"/>
                </a:solidFill>
              </a:rPr>
              <a:t>Enang</a:t>
            </a:r>
            <a:r>
              <a:rPr lang="en-GB" sz="2000" b="1" dirty="0">
                <a:solidFill>
                  <a:srgbClr val="FF0066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758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66DC740-8858-4A07-B88E-8595008CDB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65CE14-66C2-F6F9-BB86-A9DBC1B4D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537711"/>
            <a:ext cx="10844965" cy="10629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/>
              <a:t>What is HR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A7DBD18-BB34-44B8-8ED5-280A25842C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475" y="733425"/>
            <a:ext cx="10668000" cy="339090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A89DF2-0DE0-446C-8E51-7F9757F3A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2021" y="797778"/>
            <a:ext cx="10528908" cy="3262195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0DBFC0E-1D1B-6539-9B82-005A02BD6A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5930" r="-3" b="25038"/>
          <a:stretch/>
        </p:blipFill>
        <p:spPr>
          <a:xfrm>
            <a:off x="1138210" y="1103182"/>
            <a:ext cx="4877357" cy="265138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A1C4B87-D93F-D412-DDF3-3EF7FC9000D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657" r="-3" b="1047"/>
          <a:stretch/>
        </p:blipFill>
        <p:spPr>
          <a:xfrm>
            <a:off x="6176434" y="1103183"/>
            <a:ext cx="4873752" cy="26513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355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touching a diagram of different colored gears&#10;&#10;Description automatically generated">
            <a:extLst>
              <a:ext uri="{FF2B5EF4-FFF2-40B4-BE49-F238E27FC236}">
                <a16:creationId xmlns:a16="http://schemas.microsoft.com/office/drawing/2014/main" id="{645469DA-4556-D54E-A4C6-91FE16E606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198" b="12241"/>
          <a:stretch/>
        </p:blipFill>
        <p:spPr>
          <a:xfrm>
            <a:off x="218114" y="962140"/>
            <a:ext cx="11501306" cy="589383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D1CAB03-F6A4-4736-85F6-261056424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3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2321B3-5D47-422E-8DD6-192DA485F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30000"/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>
                      <a14:imgEffect>
                        <a14:sharpenSoften amount="35000"/>
                      </a14:imgEffect>
                    </a14:imgLayer>
                  </a14:imgProps>
                </a:ext>
              </a:extLst>
            </a:blip>
            <a:srcRect/>
            <a:tile tx="0" ty="0" sx="100000" sy="10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62ED6-0342-131D-12B6-EBB4357CA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1964" y="251049"/>
            <a:ext cx="8867162" cy="811759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4800" dirty="0">
                <a:solidFill>
                  <a:srgbClr val="00B0F0"/>
                </a:solidFill>
              </a:rPr>
              <a:t>Roles of HR </a:t>
            </a:r>
          </a:p>
        </p:txBody>
      </p:sp>
    </p:spTree>
    <p:extLst>
      <p:ext uri="{BB962C8B-B14F-4D97-AF65-F5344CB8AC3E}">
        <p14:creationId xmlns:p14="http://schemas.microsoft.com/office/powerpoint/2010/main" val="256585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treet sign with different directions&#10;&#10;Description automatically generated">
            <a:extLst>
              <a:ext uri="{FF2B5EF4-FFF2-40B4-BE49-F238E27FC236}">
                <a16:creationId xmlns:a16="http://schemas.microsoft.com/office/drawing/2014/main" id="{7D2B6CF2-860A-DE24-CA7B-C97FB18D6E4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grayscl/>
          </a:blip>
          <a:srcRect t="15945" b="90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FC23C8D4-BD3D-4473-B3D0-89011586BE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5000"/>
                </a:schemeClr>
              </a:gs>
              <a:gs pos="100000">
                <a:schemeClr val="bg2">
                  <a:lumMod val="40000"/>
                </a:scheme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985DBE-5561-C516-CA2B-9F395DFD9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269" y="1122363"/>
            <a:ext cx="90014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Values that HR should abide by</a:t>
            </a:r>
          </a:p>
        </p:txBody>
      </p:sp>
    </p:spTree>
    <p:extLst>
      <p:ext uri="{BB962C8B-B14F-4D97-AF65-F5344CB8AC3E}">
        <p14:creationId xmlns:p14="http://schemas.microsoft.com/office/powerpoint/2010/main" val="911737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D9D0AB-1E2F-44A8-B9C6-FA4098301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075C1-6FA3-7323-4595-E3079F5E6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0831" y="4218358"/>
            <a:ext cx="6858023" cy="1526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dirty="0"/>
              <a:t>Factors that influence relationships between employer and employee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6F9611-3A25-4FAD-9475-8A76609792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0144"/>
            <a:ext cx="4060371" cy="5238299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BD33F5-32D6-408A-A34E-016A7CAC78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961" y="897281"/>
            <a:ext cx="3584448" cy="476402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F6DCFEF-AC12-4AC4-A2FE-2E4ECF5EAB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257" y="1569365"/>
            <a:ext cx="3419856" cy="341985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CAFBD32-D3B9-4AA1-8A52-E7788A955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7304" y="0"/>
            <a:ext cx="3712695" cy="313160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0404713-F4EB-4955-953A-3ABF20B2C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163" y="230778"/>
            <a:ext cx="3236976" cy="26700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545622E-3478-8E3E-53C2-17325A929D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7459" y="694013"/>
            <a:ext cx="3072384" cy="174357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7B1FFF1B-D8E7-43C1-963D-013BA4049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660143"/>
            <a:ext cx="3429000" cy="3383280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1E6CF7-6997-4310-908D-0A183A29E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00744" y="897887"/>
            <a:ext cx="2953512" cy="290779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D620EF9-D0E0-5289-E5B7-BDAC9F04CF3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4568" y="1310566"/>
            <a:ext cx="2785865" cy="2082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441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FB3D8C4-F4F3-AD3D-B3BC-C5CE2CB218D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067" r="32117" b="-2"/>
          <a:stretch/>
        </p:blipFill>
        <p:spPr>
          <a:xfrm>
            <a:off x="20" y="2030"/>
            <a:ext cx="4059916" cy="68559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160CFDA-A25C-21DE-CFFB-7017776BAB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785" r="40035" b="1"/>
          <a:stretch/>
        </p:blipFill>
        <p:spPr>
          <a:xfrm>
            <a:off x="4059936" y="10"/>
            <a:ext cx="4072128" cy="68559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313B03-A850-F7EE-BA8D-53FEFCA5A86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8369" r="17729" b="1"/>
          <a:stretch/>
        </p:blipFill>
        <p:spPr>
          <a:xfrm>
            <a:off x="8132064" y="2030"/>
            <a:ext cx="4059936" cy="685597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89040B6-74F3-4BED-9FF4-C61706E2B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D8002E-DEE3-47D2-B0A1-1F8D3D7A0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30000"/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>
                      <a14:imgEffect>
                        <a14:sharpenSoften amount="35000"/>
                      </a14:imgEffect>
                    </a14:imgLayer>
                  </a14:imgProps>
                </a:ext>
              </a:extLst>
            </a:blip>
            <a:srcRect/>
            <a:tile tx="0" ty="0" sx="100000" sy="100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C48F5-F291-6CAA-C4CB-AD04B4A4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269" y="1122363"/>
            <a:ext cx="90014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Personal experience </a:t>
            </a:r>
          </a:p>
        </p:txBody>
      </p:sp>
    </p:spTree>
    <p:extLst>
      <p:ext uri="{BB962C8B-B14F-4D97-AF65-F5344CB8AC3E}">
        <p14:creationId xmlns:p14="http://schemas.microsoft.com/office/powerpoint/2010/main" val="3526927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84FE3-F895-E27E-79A7-20C8DDCDA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43F60-B8D4-B64A-C91D-E42CCBC1C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83" y="1590738"/>
            <a:ext cx="11923295" cy="4761936"/>
          </a:xfrm>
        </p:spPr>
        <p:txBody>
          <a:bodyPr/>
          <a:lstStyle/>
          <a:p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Mason, H. (2019). What’s the difference between HR and L&amp;D?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What’s the difference between HR and L&amp;D? | People Management Jobs (cipd.co.uk)</a:t>
            </a:r>
            <a:endParaRPr lang="en-GB" sz="1800" u="sng" dirty="0">
              <a:solidFill>
                <a:srgbClr val="0000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Emeritus. (2022). The 10 Essential Roles of an HR Manager in Today’s </a:t>
            </a:r>
            <a:r>
              <a:rPr lang="en-US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Workplace.Avaialble</a:t>
            </a:r>
            <a:r>
              <a:rPr lang="en-US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at: </a:t>
            </a:r>
            <a:r>
              <a:rPr lang="en-GB" sz="1800" u="sng" kern="100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The Most Important Role of HR Manager: Find Out Here (emeritus.org)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February 13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, 2024</a:t>
            </a:r>
          </a:p>
          <a:p>
            <a:r>
              <a:rPr lang="en-GB" sz="1600" dirty="0"/>
              <a:t>h</a:t>
            </a:r>
            <a:r>
              <a:rPr lang="en-US" sz="1600" dirty="0" err="1"/>
              <a:t>Vulpen</a:t>
            </a:r>
            <a:r>
              <a:rPr lang="en-US" sz="1600" dirty="0"/>
              <a:t>, E. v., 2024. 21 HR Roles in an Organization: A 2024 Overview, </a:t>
            </a:r>
            <a:r>
              <a:rPr lang="en-US" sz="1600" dirty="0" err="1"/>
              <a:t>s.l.</a:t>
            </a:r>
            <a:r>
              <a:rPr lang="en-US" sz="1600" dirty="0"/>
              <a:t>: </a:t>
            </a:r>
            <a:r>
              <a:rPr lang="en-US" sz="1600" dirty="0" err="1"/>
              <a:t>s.n</a:t>
            </a:r>
            <a:r>
              <a:rPr lang="en-US" sz="1600" dirty="0"/>
              <a:t>. Available at: </a:t>
            </a:r>
            <a:r>
              <a:rPr lang="en-US" sz="1600" dirty="0">
                <a:hlinkClick r:id="rId4"/>
              </a:rPr>
              <a:t>https://www.aihr.com/blog/human-resources-roles/</a:t>
            </a:r>
            <a:r>
              <a:rPr lang="en-US" sz="1600" dirty="0"/>
              <a:t>  [Accessed: February 20th 2024</a:t>
            </a:r>
          </a:p>
          <a:p>
            <a:r>
              <a:rPr lang="en-US" sz="1600" dirty="0"/>
              <a:t>Chartered Institute of Personnel and Development (2017). Employee communication, CIPD (factsheet available at  </a:t>
            </a:r>
            <a:r>
              <a:rPr lang="en-US" sz="1600" dirty="0">
                <a:hlinkClick r:id="rId5"/>
              </a:rPr>
              <a:t>www.cipd.co.uk</a:t>
            </a:r>
            <a:r>
              <a:rPr lang="en-US" sz="1600" dirty="0"/>
              <a:t>).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8561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0</TotalTime>
  <Words>196</Words>
  <Application>Microsoft Office PowerPoint</Application>
  <PresentationFormat>Widescreen</PresentationFormat>
  <Paragraphs>17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Bookman Old Style</vt:lpstr>
      <vt:lpstr>Calibri</vt:lpstr>
      <vt:lpstr>Rockwell</vt:lpstr>
      <vt:lpstr>Damask</vt:lpstr>
      <vt:lpstr>Managing People </vt:lpstr>
      <vt:lpstr>What is HR</vt:lpstr>
      <vt:lpstr>Roles of HR </vt:lpstr>
      <vt:lpstr>Values that HR should abide by</vt:lpstr>
      <vt:lpstr>Factors that influence relationships between employer and employee</vt:lpstr>
      <vt:lpstr>Personal experience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People </dc:title>
  <dc:creator>Reception (Notts)</dc:creator>
  <cp:lastModifiedBy>Suzanne Clark</cp:lastModifiedBy>
  <cp:revision>5</cp:revision>
  <dcterms:created xsi:type="dcterms:W3CDTF">2024-02-19T10:44:16Z</dcterms:created>
  <dcterms:modified xsi:type="dcterms:W3CDTF">2024-03-03T14:45:34Z</dcterms:modified>
</cp:coreProperties>
</file>