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1" r:id="rId3"/>
    <p:sldId id="270" r:id="rId4"/>
    <p:sldId id="268" r:id="rId5"/>
    <p:sldId id="269" r:id="rId6"/>
    <p:sldId id="272" r:id="rId7"/>
    <p:sldId id="277" r:id="rId8"/>
    <p:sldId id="273" r:id="rId9"/>
    <p:sldId id="274" r:id="rId10"/>
    <p:sldId id="275" r:id="rId11"/>
    <p:sldId id="27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F8F37E-3CD1-4A84-9572-E63B1292F67F}" v="3" dt="2026-03-08T16:39:04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71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DUPEOLA OYENAME" userId="80cbfd733d660830" providerId="LiveId" clId="{49D047A9-839B-47A1-8C3B-EB21B76043AC}"/>
    <pc:docChg chg="undo custSel addSld delSld modSld sldOrd">
      <pc:chgData name="MODUPEOLA OYENAME" userId="80cbfd733d660830" providerId="LiveId" clId="{49D047A9-839B-47A1-8C3B-EB21B76043AC}" dt="2026-03-08T21:21:01.187" v="1037" actId="1076"/>
      <pc:docMkLst>
        <pc:docMk/>
      </pc:docMkLst>
      <pc:sldChg chg="addSp delSp modSp mod addAnim delAnim modAnim">
        <pc:chgData name="MODUPEOLA OYENAME" userId="80cbfd733d660830" providerId="LiveId" clId="{49D047A9-839B-47A1-8C3B-EB21B76043AC}" dt="2026-03-04T05:23:53.119" v="669" actId="20577"/>
        <pc:sldMkLst>
          <pc:docMk/>
          <pc:sldMk cId="3836244018" sldId="258"/>
        </pc:sldMkLst>
        <pc:spChg chg="mod">
          <ac:chgData name="MODUPEOLA OYENAME" userId="80cbfd733d660830" providerId="LiveId" clId="{49D047A9-839B-47A1-8C3B-EB21B76043AC}" dt="2026-03-04T05:23:53.119" v="669" actId="20577"/>
          <ac:spMkLst>
            <pc:docMk/>
            <pc:sldMk cId="3836244018" sldId="258"/>
            <ac:spMk id="2" creationId="{C42F330E-25FB-C9B9-0E42-3478DFE966A3}"/>
          </ac:spMkLst>
        </pc:spChg>
        <pc:spChg chg="add mod">
          <ac:chgData name="MODUPEOLA OYENAME" userId="80cbfd733d660830" providerId="LiveId" clId="{49D047A9-839B-47A1-8C3B-EB21B76043AC}" dt="2026-03-04T05:05:28.979" v="584" actId="14100"/>
          <ac:spMkLst>
            <pc:docMk/>
            <pc:sldMk cId="3836244018" sldId="258"/>
            <ac:spMk id="4" creationId="{095CD9C9-57CF-8E6F-F4FF-D2E1CC180267}"/>
          </ac:spMkLst>
        </pc:spChg>
        <pc:picChg chg="mod">
          <ac:chgData name="MODUPEOLA OYENAME" userId="80cbfd733d660830" providerId="LiveId" clId="{49D047A9-839B-47A1-8C3B-EB21B76043AC}" dt="2026-03-04T04:54:27.124" v="504" actId="14100"/>
          <ac:picMkLst>
            <pc:docMk/>
            <pc:sldMk cId="3836244018" sldId="258"/>
            <ac:picMk id="32" creationId="{29BA0D3E-C74A-B565-AD30-E9B6C9544688}"/>
          </ac:picMkLst>
        </pc:picChg>
      </pc:sldChg>
      <pc:sldChg chg="modSp add mod">
        <pc:chgData name="MODUPEOLA OYENAME" userId="80cbfd733d660830" providerId="LiveId" clId="{49D047A9-839B-47A1-8C3B-EB21B76043AC}" dt="2026-03-06T11:27:04.880" v="803" actId="27636"/>
        <pc:sldMkLst>
          <pc:docMk/>
          <pc:sldMk cId="1136872064" sldId="268"/>
        </pc:sldMkLst>
        <pc:spChg chg="mod">
          <ac:chgData name="MODUPEOLA OYENAME" userId="80cbfd733d660830" providerId="LiveId" clId="{49D047A9-839B-47A1-8C3B-EB21B76043AC}" dt="2026-03-06T11:25:57.512" v="772" actId="1035"/>
          <ac:spMkLst>
            <pc:docMk/>
            <pc:sldMk cId="1136872064" sldId="268"/>
            <ac:spMk id="2" creationId="{F5BFA4E8-F522-CEC0-5440-DA0832D0DDB0}"/>
          </ac:spMkLst>
        </pc:spChg>
        <pc:spChg chg="mod">
          <ac:chgData name="MODUPEOLA OYENAME" userId="80cbfd733d660830" providerId="LiveId" clId="{49D047A9-839B-47A1-8C3B-EB21B76043AC}" dt="2026-03-06T11:27:04.880" v="803" actId="27636"/>
          <ac:spMkLst>
            <pc:docMk/>
            <pc:sldMk cId="1136872064" sldId="268"/>
            <ac:spMk id="35" creationId="{285197EF-7E4D-BF1A-6657-5236CB046786}"/>
          </ac:spMkLst>
        </pc:spChg>
        <pc:picChg chg="mod">
          <ac:chgData name="MODUPEOLA OYENAME" userId="80cbfd733d660830" providerId="LiveId" clId="{49D047A9-839B-47A1-8C3B-EB21B76043AC}" dt="2026-03-06T11:25:37.808" v="727" actId="1076"/>
          <ac:picMkLst>
            <pc:docMk/>
            <pc:sldMk cId="1136872064" sldId="268"/>
            <ac:picMk id="32" creationId="{591471B6-20B1-14B0-CEE7-3A980960BA1D}"/>
          </ac:picMkLst>
        </pc:picChg>
      </pc:sldChg>
      <pc:sldChg chg="addSp delSp modSp add mod delAnim">
        <pc:chgData name="MODUPEOLA OYENAME" userId="80cbfd733d660830" providerId="LiveId" clId="{49D047A9-839B-47A1-8C3B-EB21B76043AC}" dt="2026-03-08T21:21:01.187" v="1037" actId="1076"/>
        <pc:sldMkLst>
          <pc:docMk/>
          <pc:sldMk cId="3663100838" sldId="269"/>
        </pc:sldMkLst>
        <pc:spChg chg="mod">
          <ac:chgData name="MODUPEOLA OYENAME" userId="80cbfd733d660830" providerId="LiveId" clId="{49D047A9-839B-47A1-8C3B-EB21B76043AC}" dt="2026-03-04T05:16:29.804" v="615" actId="1076"/>
          <ac:spMkLst>
            <pc:docMk/>
            <pc:sldMk cId="3663100838" sldId="269"/>
            <ac:spMk id="2" creationId="{5A5E3336-AF27-6695-6D8B-8874755E275D}"/>
          </ac:spMkLst>
        </pc:spChg>
        <pc:spChg chg="add del mod">
          <ac:chgData name="MODUPEOLA OYENAME" userId="80cbfd733d660830" providerId="LiveId" clId="{49D047A9-839B-47A1-8C3B-EB21B76043AC}" dt="2026-03-08T21:19:53.356" v="1035"/>
          <ac:spMkLst>
            <pc:docMk/>
            <pc:sldMk cId="3663100838" sldId="269"/>
            <ac:spMk id="4" creationId="{137BCB4E-DCF1-ABB3-CAE6-3EB2E8B6CDDD}"/>
          </ac:spMkLst>
        </pc:spChg>
        <pc:spChg chg="add del mod">
          <ac:chgData name="MODUPEOLA OYENAME" userId="80cbfd733d660830" providerId="LiveId" clId="{49D047A9-839B-47A1-8C3B-EB21B76043AC}" dt="2026-03-08T21:20:55.292" v="1036" actId="478"/>
          <ac:spMkLst>
            <pc:docMk/>
            <pc:sldMk cId="3663100838" sldId="269"/>
            <ac:spMk id="5" creationId="{D3651898-9336-458E-F957-56C8F0D8CBF8}"/>
          </ac:spMkLst>
        </pc:spChg>
        <pc:picChg chg="add mod">
          <ac:chgData name="MODUPEOLA OYENAME" userId="80cbfd733d660830" providerId="LiveId" clId="{49D047A9-839B-47A1-8C3B-EB21B76043AC}" dt="2026-03-08T21:21:01.187" v="1037" actId="1076"/>
          <ac:picMkLst>
            <pc:docMk/>
            <pc:sldMk cId="3663100838" sldId="269"/>
            <ac:picMk id="3" creationId="{4A6A3C00-6119-A3F2-D115-0CDEEF57AAA5}"/>
          </ac:picMkLst>
        </pc:picChg>
      </pc:sldChg>
      <pc:sldChg chg="modSp add mod">
        <pc:chgData name="MODUPEOLA OYENAME" userId="80cbfd733d660830" providerId="LiveId" clId="{49D047A9-839B-47A1-8C3B-EB21B76043AC}" dt="2026-03-06T11:27:24.229" v="804" actId="255"/>
        <pc:sldMkLst>
          <pc:docMk/>
          <pc:sldMk cId="102248755" sldId="270"/>
        </pc:sldMkLst>
        <pc:spChg chg="mod">
          <ac:chgData name="MODUPEOLA OYENAME" userId="80cbfd733d660830" providerId="LiveId" clId="{49D047A9-839B-47A1-8C3B-EB21B76043AC}" dt="2026-03-06T11:27:24.229" v="804" actId="255"/>
          <ac:spMkLst>
            <pc:docMk/>
            <pc:sldMk cId="102248755" sldId="270"/>
            <ac:spMk id="2" creationId="{C2061C8B-16A1-0C7F-BAAA-D6CB4D78D7DA}"/>
          </ac:spMkLst>
        </pc:spChg>
      </pc:sldChg>
      <pc:sldChg chg="modSp add mod">
        <pc:chgData name="MODUPEOLA OYENAME" userId="80cbfd733d660830" providerId="LiveId" clId="{49D047A9-839B-47A1-8C3B-EB21B76043AC}" dt="2026-03-06T12:11:37.885" v="806" actId="14100"/>
        <pc:sldMkLst>
          <pc:docMk/>
          <pc:sldMk cId="2027123567" sldId="271"/>
        </pc:sldMkLst>
        <pc:spChg chg="mod">
          <ac:chgData name="MODUPEOLA OYENAME" userId="80cbfd733d660830" providerId="LiveId" clId="{49D047A9-839B-47A1-8C3B-EB21B76043AC}" dt="2026-03-06T12:11:37.885" v="806" actId="14100"/>
          <ac:spMkLst>
            <pc:docMk/>
            <pc:sldMk cId="2027123567" sldId="271"/>
            <ac:spMk id="4" creationId="{AF13E36B-7783-BD6D-9416-67EEA721DD6E}"/>
          </ac:spMkLst>
        </pc:spChg>
      </pc:sldChg>
      <pc:sldChg chg="addSp delSp modSp add mod">
        <pc:chgData name="MODUPEOLA OYENAME" userId="80cbfd733d660830" providerId="LiveId" clId="{49D047A9-839B-47A1-8C3B-EB21B76043AC}" dt="2026-03-06T11:24:20.153" v="690" actId="27636"/>
        <pc:sldMkLst>
          <pc:docMk/>
          <pc:sldMk cId="2812645623" sldId="272"/>
        </pc:sldMkLst>
        <pc:spChg chg="mod">
          <ac:chgData name="MODUPEOLA OYENAME" userId="80cbfd733d660830" providerId="LiveId" clId="{49D047A9-839B-47A1-8C3B-EB21B76043AC}" dt="2026-03-06T11:24:20.153" v="690" actId="27636"/>
          <ac:spMkLst>
            <pc:docMk/>
            <pc:sldMk cId="2812645623" sldId="272"/>
            <ac:spMk id="2" creationId="{70704DEF-8FD0-B985-9AE8-07FB99AB1C93}"/>
          </ac:spMkLst>
        </pc:spChg>
        <pc:spChg chg="add mod">
          <ac:chgData name="MODUPEOLA OYENAME" userId="80cbfd733d660830" providerId="LiveId" clId="{49D047A9-839B-47A1-8C3B-EB21B76043AC}" dt="2026-03-04T05:12:01.330" v="592" actId="1076"/>
          <ac:spMkLst>
            <pc:docMk/>
            <pc:sldMk cId="2812645623" sldId="272"/>
            <ac:spMk id="5" creationId="{C9BDF697-FEF4-A2B4-D2AD-7192F21188C7}"/>
          </ac:spMkLst>
        </pc:spChg>
      </pc:sldChg>
      <pc:sldChg chg="modSp add mod">
        <pc:chgData name="MODUPEOLA OYENAME" userId="80cbfd733d660830" providerId="LiveId" clId="{49D047A9-839B-47A1-8C3B-EB21B76043AC}" dt="2026-03-06T11:25:12.590" v="725" actId="255"/>
        <pc:sldMkLst>
          <pc:docMk/>
          <pc:sldMk cId="1058878429" sldId="273"/>
        </pc:sldMkLst>
        <pc:spChg chg="mod">
          <ac:chgData name="MODUPEOLA OYENAME" userId="80cbfd733d660830" providerId="LiveId" clId="{49D047A9-839B-47A1-8C3B-EB21B76043AC}" dt="2026-03-06T11:25:12.590" v="725" actId="255"/>
          <ac:spMkLst>
            <pc:docMk/>
            <pc:sldMk cId="1058878429" sldId="273"/>
            <ac:spMk id="2" creationId="{45523855-3EF1-99F1-1398-CA1FF69C86B1}"/>
          </ac:spMkLst>
        </pc:spChg>
        <pc:spChg chg="mod">
          <ac:chgData name="MODUPEOLA OYENAME" userId="80cbfd733d660830" providerId="LiveId" clId="{49D047A9-839B-47A1-8C3B-EB21B76043AC}" dt="2026-03-04T05:17:25.811" v="617" actId="113"/>
          <ac:spMkLst>
            <pc:docMk/>
            <pc:sldMk cId="1058878429" sldId="273"/>
            <ac:spMk id="5" creationId="{B59C41DF-98E9-A711-DF6B-7A4754C2412B}"/>
          </ac:spMkLst>
        </pc:spChg>
      </pc:sldChg>
      <pc:sldChg chg="modSp add mod">
        <pc:chgData name="MODUPEOLA OYENAME" userId="80cbfd733d660830" providerId="LiveId" clId="{49D047A9-839B-47A1-8C3B-EB21B76043AC}" dt="2026-03-04T05:19:03.627" v="626" actId="1076"/>
        <pc:sldMkLst>
          <pc:docMk/>
          <pc:sldMk cId="1201467019" sldId="274"/>
        </pc:sldMkLst>
        <pc:spChg chg="mod">
          <ac:chgData name="MODUPEOLA OYENAME" userId="80cbfd733d660830" providerId="LiveId" clId="{49D047A9-839B-47A1-8C3B-EB21B76043AC}" dt="2026-03-04T05:19:03.627" v="626" actId="1076"/>
          <ac:spMkLst>
            <pc:docMk/>
            <pc:sldMk cId="1201467019" sldId="274"/>
            <ac:spMk id="2" creationId="{5728713A-D9DB-D832-0BD1-82992B7A5D77}"/>
          </ac:spMkLst>
        </pc:spChg>
        <pc:spChg chg="mod">
          <ac:chgData name="MODUPEOLA OYENAME" userId="80cbfd733d660830" providerId="LiveId" clId="{49D047A9-839B-47A1-8C3B-EB21B76043AC}" dt="2026-03-04T05:18:24.702" v="622" actId="1076"/>
          <ac:spMkLst>
            <pc:docMk/>
            <pc:sldMk cId="1201467019" sldId="274"/>
            <ac:spMk id="5" creationId="{B8E47CC9-ACF1-83D0-01E9-83681FC7BD64}"/>
          </ac:spMkLst>
        </pc:spChg>
      </pc:sldChg>
      <pc:sldChg chg="modSp add mod">
        <pc:chgData name="MODUPEOLA OYENAME" userId="80cbfd733d660830" providerId="LiveId" clId="{49D047A9-839B-47A1-8C3B-EB21B76043AC}" dt="2026-03-06T11:56:37.993" v="805" actId="20577"/>
        <pc:sldMkLst>
          <pc:docMk/>
          <pc:sldMk cId="6538608" sldId="275"/>
        </pc:sldMkLst>
        <pc:spChg chg="mod">
          <ac:chgData name="MODUPEOLA OYENAME" userId="80cbfd733d660830" providerId="LiveId" clId="{49D047A9-839B-47A1-8C3B-EB21B76043AC}" dt="2026-03-04T05:20:17.782" v="648" actId="20577"/>
          <ac:spMkLst>
            <pc:docMk/>
            <pc:sldMk cId="6538608" sldId="275"/>
            <ac:spMk id="2" creationId="{492A6D54-086E-135D-5297-A799D456A578}"/>
          </ac:spMkLst>
        </pc:spChg>
        <pc:spChg chg="mod">
          <ac:chgData name="MODUPEOLA OYENAME" userId="80cbfd733d660830" providerId="LiveId" clId="{49D047A9-839B-47A1-8C3B-EB21B76043AC}" dt="2026-03-06T11:56:37.993" v="805" actId="20577"/>
          <ac:spMkLst>
            <pc:docMk/>
            <pc:sldMk cId="6538608" sldId="275"/>
            <ac:spMk id="5" creationId="{DAD558C1-8AEE-88A2-6FB3-58D5A3EBC639}"/>
          </ac:spMkLst>
        </pc:spChg>
      </pc:sldChg>
      <pc:sldChg chg="modSp add mod">
        <pc:chgData name="MODUPEOLA OYENAME" userId="80cbfd733d660830" providerId="LiveId" clId="{49D047A9-839B-47A1-8C3B-EB21B76043AC}" dt="2026-03-04T05:22:07.788" v="667" actId="20577"/>
        <pc:sldMkLst>
          <pc:docMk/>
          <pc:sldMk cId="1957074954" sldId="276"/>
        </pc:sldMkLst>
        <pc:spChg chg="mod">
          <ac:chgData name="MODUPEOLA OYENAME" userId="80cbfd733d660830" providerId="LiveId" clId="{49D047A9-839B-47A1-8C3B-EB21B76043AC}" dt="2026-03-04T05:22:07.788" v="667" actId="20577"/>
          <ac:spMkLst>
            <pc:docMk/>
            <pc:sldMk cId="1957074954" sldId="276"/>
            <ac:spMk id="2" creationId="{780568F3-54FF-E98B-5187-AD41F10487C1}"/>
          </ac:spMkLst>
        </pc:spChg>
        <pc:spChg chg="mod">
          <ac:chgData name="MODUPEOLA OYENAME" userId="80cbfd733d660830" providerId="LiveId" clId="{49D047A9-839B-47A1-8C3B-EB21B76043AC}" dt="2026-03-04T05:21:58.536" v="657" actId="1076"/>
          <ac:spMkLst>
            <pc:docMk/>
            <pc:sldMk cId="1957074954" sldId="276"/>
            <ac:spMk id="5" creationId="{F53CAC2C-5B20-52DB-0611-0E41B2814238}"/>
          </ac:spMkLst>
        </pc:spChg>
      </pc:sldChg>
      <pc:sldChg chg="modSp add mod">
        <pc:chgData name="MODUPEOLA OYENAME" userId="80cbfd733d660830" providerId="LiveId" clId="{49D047A9-839B-47A1-8C3B-EB21B76043AC}" dt="2026-03-06T11:25:01.391" v="724" actId="1035"/>
        <pc:sldMkLst>
          <pc:docMk/>
          <pc:sldMk cId="3917890610" sldId="277"/>
        </pc:sldMkLst>
        <pc:spChg chg="mod">
          <ac:chgData name="MODUPEOLA OYENAME" userId="80cbfd733d660830" providerId="LiveId" clId="{49D047A9-839B-47A1-8C3B-EB21B76043AC}" dt="2026-03-06T11:25:01.391" v="724" actId="1035"/>
          <ac:spMkLst>
            <pc:docMk/>
            <pc:sldMk cId="3917890610" sldId="277"/>
            <ac:spMk id="2" creationId="{0A4A633C-3A6A-2D20-8778-E7B603D80671}"/>
          </ac:spMkLst>
        </pc:spChg>
        <pc:spChg chg="mod">
          <ac:chgData name="MODUPEOLA OYENAME" userId="80cbfd733d660830" providerId="LiveId" clId="{49D047A9-839B-47A1-8C3B-EB21B76043AC}" dt="2026-03-06T11:23:41.145" v="688" actId="20577"/>
          <ac:spMkLst>
            <pc:docMk/>
            <pc:sldMk cId="3917890610" sldId="277"/>
            <ac:spMk id="5" creationId="{8A660B70-A2EC-4511-1C79-621FD8DF2FF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9C720-5D05-C422-D86D-060164FF52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A92566-837C-41F9-DCE6-9AF3C592CA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640742-21C1-5519-9D26-0FC68ADC2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257185-A9F5-C906-64F2-A617282F85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3E78C3-D12B-0B73-F63A-49F54A6DE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3895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AF0F8-6A2E-86E4-0CB5-EEBD46EC3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0FE54-AB6E-743E-A337-52503FE737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73271-ED7F-99ED-8546-5CEFF9168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D5ADDD-76BA-7B5F-1E7B-F12B3E3E4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39422D-3B04-BFE3-7331-6DB024AEF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002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737C8-8542-2D3C-EBA7-8724255076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7D8661-4EE8-FEE2-B675-DBC9CC2626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879E76-8152-C432-5EED-2C0E96FF1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B1EB1-0931-0CBE-385A-21F7C34AA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435B4-9EB2-B108-CBC3-3043C528B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759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744A4-258A-145A-165A-4C4D56747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7920CC-4B87-B9C3-395B-A1E67784E8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4B8AD-D273-4011-27CF-97B973E86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F8C2CF-7C4F-0C6F-2FA2-11F4439F1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F7742C-404A-4934-B7BD-FD611F955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8CA79A-3AF7-A0A7-C89C-BBC6210EB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783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17365-5C53-253F-18F1-48804215BC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F8BF8C-3BF9-DA70-4CD1-C5F759CACA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89B214-B89A-DC7A-175C-8D8053141D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CA7638-CFF6-F57D-6DC4-0318AA9F8C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F1B706-D2E5-6867-05B4-B94923CBA0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8927FB-EBC6-5514-6092-9A7B5FC79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D59D8B-4762-541B-3055-2A0262FC3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963B07-A1FB-D531-560D-3BF52ADA64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381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B2D80C-BDCB-0058-B5CC-8250F629BD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FC9769-FB1C-9983-7A95-1FD83B8713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025BA8-815E-D580-7F5D-D041685C6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EBB662-E370-845F-3ABE-FD4DCED55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130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F65DD5-7541-847C-AB33-9ED6B1534B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5794C9-87C4-90AF-B978-87A6C8D7E7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AC7827-5CA5-8DB9-536A-8162BDA4B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585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AF876-1FA3-98FD-12B1-677A8CEAB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0D804-CB13-3DCB-DA5E-70943B877C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9ACC49-263A-9B94-CE66-1FFDEFBBF6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F21291-90AF-ACB7-D62B-7AB936A50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485960-0EA8-3FA6-6E2E-8D7F25748D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8DFA10-A0C1-F435-C217-40B919648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310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67C3C-E07B-6CD4-9544-C7B1E1676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332A804-11C8-5E60-0D0E-E81E9154CE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44B26A-074E-F09D-053F-8E93145B1A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BCDBE-2B4E-E9A2-28E2-7EFE0F13A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38911C-9E74-0519-FC49-BF8B03212B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A3C1B8-DDF7-57F2-D747-2ADA1EB29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18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33EE3-591F-3F16-1020-AC0C0B7877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C77CF9-047A-A666-47E2-98A5C42623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388CF-A53D-B989-55D9-AA3323D32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28436F-E507-1530-2520-C653E4852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D97E4B-03F0-BDFD-8B67-CB2E43B94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32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C266290-CA38-7660-1222-4843EE98F4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A7963D-4AA4-EFB4-B127-4C4CECC444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86278E-A373-867C-5141-255DBE019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0058D7-00CB-6095-E122-EB2292DD71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419B8A-4912-B345-EEA5-54E053962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8092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B4CFBB7-2641-C15B-34B9-6DD2A7E5B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17F2B-03A1-F853-995B-605011452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7360B0-A856-44B0-3C80-33CC17C056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C07495F-277E-4D1C-9B7A-A4098CA743CD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4DB306-105A-6270-2E47-6673F04C5F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CF9775-FCD1-8117-F96A-EDCFA4815C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414AB1D-3A8C-4DA0-83CB-DF35AB65BC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550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29BA0D3E-C74A-B565-AD30-E9B6C95446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2F330E-25FB-C9B9-0E42-3478DFE96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29" y="1161538"/>
            <a:ext cx="3822189" cy="1899912"/>
          </a:xfrm>
        </p:spPr>
        <p:txBody>
          <a:bodyPr>
            <a:normAutofit/>
          </a:bodyPr>
          <a:lstStyle/>
          <a:p>
            <a:br>
              <a:rPr lang="en-US" sz="4000" b="1" dirty="0"/>
            </a:br>
            <a:endParaRPr lang="en-GB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5CD9C9-57CF-8E6F-F4FF-D2E1CC180267}"/>
              </a:ext>
            </a:extLst>
          </p:cNvPr>
          <p:cNvSpPr txBox="1"/>
          <p:nvPr/>
        </p:nvSpPr>
        <p:spPr>
          <a:xfrm>
            <a:off x="6449953" y="981771"/>
            <a:ext cx="5742048" cy="42262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Module Title: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Professional Career Development within Health and Social Care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Module Number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LCHS4009 (LON)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Assignment Number: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1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Name: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Modupeola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Oyename-Awodesu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Student Number: 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2442429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Lecturers Name:</a:t>
            </a:r>
          </a:p>
        </p:txBody>
      </p:sp>
    </p:spTree>
    <p:extLst>
      <p:ext uri="{BB962C8B-B14F-4D97-AF65-F5344CB8AC3E}">
        <p14:creationId xmlns:p14="http://schemas.microsoft.com/office/powerpoint/2010/main" val="383624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E95E18-A8C2-58FC-3393-5F8D420D46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EC21AD22-31C7-01C3-B68B-EBB4FEE6B4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089E5A3D-087D-5113-A47E-331D88C24B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92E29304-BA05-B863-6BD1-023239538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B92EF8-E067-510C-C11A-5A585EDA6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29" y="1161538"/>
            <a:ext cx="3822189" cy="1899912"/>
          </a:xfrm>
        </p:spPr>
        <p:txBody>
          <a:bodyPr>
            <a:normAutofit/>
          </a:bodyPr>
          <a:lstStyle/>
          <a:p>
            <a:r>
              <a:rPr lang="en-US" sz="5400" b="1" dirty="0"/>
              <a:t>Introduction</a:t>
            </a:r>
            <a:br>
              <a:rPr lang="en-US" sz="4000" b="1" dirty="0"/>
            </a:br>
            <a:endParaRPr lang="en-GB" sz="4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13E36B-7783-BD6D-9416-67EEA721DD6E}"/>
              </a:ext>
            </a:extLst>
          </p:cNvPr>
          <p:cNvSpPr txBox="1"/>
          <p:nvPr/>
        </p:nvSpPr>
        <p:spPr>
          <a:xfrm>
            <a:off x="6096000" y="981771"/>
            <a:ext cx="6092951" cy="53369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My name is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Modupeola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Oyename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Awoesu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and I am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Housing Consultant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with over 20 years experience working in the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Homeless Industry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as a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Housing Review Officer.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Currently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working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for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London Borough of Richmond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objectives of my presentation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 My presentation focuses on the importance of problem-solving skills in health and social care. I will explain why problem solving is essential for professionals, how it supports safe and effective practice, and provide a practical example of how it can be applied in a real care setting</a:t>
            </a:r>
          </a:p>
        </p:txBody>
      </p:sp>
    </p:spTree>
    <p:extLst>
      <p:ext uri="{BB962C8B-B14F-4D97-AF65-F5344CB8AC3E}">
        <p14:creationId xmlns:p14="http://schemas.microsoft.com/office/powerpoint/2010/main" val="2027123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6C345A-2751-5540-E2F9-746EE298BA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49AB4DCB-6980-45EE-9ECC-CEAC2A086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7DBC9CDE-5E2A-8D8C-9DD8-113BA86B48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42C023B0-4755-3E71-BDB7-349B393D7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61C8B-16A1-0C7F-BAAA-D6CB4D78D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29" y="1161538"/>
            <a:ext cx="3822189" cy="1899912"/>
          </a:xfrm>
        </p:spPr>
        <p:txBody>
          <a:bodyPr>
            <a:noAutofit/>
          </a:bodyPr>
          <a:lstStyle/>
          <a:p>
            <a:r>
              <a:rPr lang="en-US" sz="4000" b="1" dirty="0"/>
              <a:t>My chosen skill is Problem Solving?</a:t>
            </a:r>
            <a:br>
              <a:rPr lang="en-US" sz="4000" b="1" dirty="0"/>
            </a:b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02248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41E29B5-794E-E036-59D7-B33A457461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B66C2127-7DC2-1C1C-FA28-325BA1F5E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591471B6-20B1-14B0-CEE7-3A980960BA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3215530" y="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BD756F20-883F-117A-A647-18F3205E7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FA4E8-F522-CEC0-5440-DA0832D0D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2232" y="101405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b="1" dirty="0"/>
              <a:t>What is Problem Solving?</a:t>
            </a:r>
            <a:br>
              <a:rPr lang="en-US" sz="4000" b="1" dirty="0"/>
            </a:br>
            <a:endParaRPr lang="en-GB" sz="4000" dirty="0"/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285197EF-7E4D-BF1A-6657-5236CB0467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4339" y="885621"/>
            <a:ext cx="4705813" cy="3742762"/>
          </a:xfrm>
        </p:spPr>
        <p:txBody>
          <a:bodyPr>
            <a:normAutofit lnSpcReduction="10000"/>
          </a:bodyPr>
          <a:lstStyle/>
          <a:p>
            <a:r>
              <a:rPr lang="en-US" sz="2400" dirty="0"/>
              <a:t>Problem solving means finding a solution to a problem.</a:t>
            </a:r>
          </a:p>
          <a:p>
            <a:r>
              <a:rPr lang="en-US" sz="2400" dirty="0"/>
              <a:t>In health and social care, problems happen every day.</a:t>
            </a:r>
            <a:br>
              <a:rPr lang="en-US" sz="2400" dirty="0"/>
            </a:br>
            <a:r>
              <a:rPr lang="en-US" sz="2400" dirty="0"/>
              <a:t>Workers must think clearly and act quickly.</a:t>
            </a:r>
          </a:p>
          <a:p>
            <a:r>
              <a:rPr lang="en-US" sz="2400" dirty="0"/>
              <a:t>The Health and Care Professions Council (2023) says professionals must use good judgement and make safe decisions</a:t>
            </a:r>
            <a:r>
              <a:rPr lang="en-US" sz="2000" dirty="0"/>
              <a:t>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36872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1B1B71A-77B9-51E7-BB74-77C5F61356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00791797-968E-B0A2-25E4-FBCB9137F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C1897FF8-E525-EDD4-508E-0C409FB32D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3DFFED54-2386-321E-CF44-516CC8AAA3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5E3336-AF27-6695-6D8B-8874755E2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06076"/>
            <a:ext cx="3822189" cy="1899912"/>
          </a:xfrm>
        </p:spPr>
        <p:txBody>
          <a:bodyPr>
            <a:noAutofit/>
          </a:bodyPr>
          <a:lstStyle/>
          <a:p>
            <a:r>
              <a:rPr lang="en-US" sz="4000" b="1" dirty="0"/>
              <a:t>Why is Problem Solving Important</a:t>
            </a:r>
            <a:br>
              <a:rPr lang="en-US" sz="4000" b="1" dirty="0"/>
            </a:br>
            <a:endParaRPr lang="en-GB" sz="40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A6A3C00-6119-A3F2-D115-0CDEEF57AA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9382" y="739892"/>
            <a:ext cx="5672837" cy="4689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100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0785CAF-BD5E-6A94-583B-C2532F2222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95D70AE3-88AF-B8A9-A774-1C86CB178B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5DBE1287-04B4-03F8-E570-D53C11B275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06E4E44A-A09F-69CF-FC6D-6DC8BBD58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704DEF-8FD0-B985-9AE8-07FB99AB1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2" y="784850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b="1" dirty="0"/>
              <a:t>Problem Solving in Professional Practice</a:t>
            </a:r>
            <a:endParaRPr lang="en-GB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BDF697-FEF4-A2B4-D2AD-7192F21188C7}"/>
              </a:ext>
            </a:extLst>
          </p:cNvPr>
          <p:cNvSpPr txBox="1"/>
          <p:nvPr/>
        </p:nvSpPr>
        <p:spPr>
          <a:xfrm>
            <a:off x="6096000" y="1113462"/>
            <a:ext cx="6213422" cy="46310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Health and social care workers face many challenges such as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Medical emergencies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Communication problems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Safeguarding concerns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Staff shortages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The NHS (2022) explains that safe care depends on staff making effective decisions.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Problem solving helps professionals stay calm and act correctly.</a:t>
            </a:r>
          </a:p>
        </p:txBody>
      </p:sp>
    </p:spTree>
    <p:extLst>
      <p:ext uri="{BB962C8B-B14F-4D97-AF65-F5344CB8AC3E}">
        <p14:creationId xmlns:p14="http://schemas.microsoft.com/office/powerpoint/2010/main" val="2812645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3EC341B-32A5-0F08-2C90-4DFC00411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9BA90289-D223-1933-1A49-C3D6B4AE36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5BC0A8A6-01DC-9F44-1B2B-5A55181D3B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6C27FFD5-3642-3D25-DC49-01113D23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4A633C-3A6A-2D20-8778-E7B603D80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97858"/>
            <a:ext cx="3822189" cy="2570922"/>
          </a:xfrm>
        </p:spPr>
        <p:txBody>
          <a:bodyPr>
            <a:no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  <a:t>How does this skill support my future career?</a:t>
            </a:r>
            <a:b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j-ea"/>
                <a:cs typeface="+mj-cs"/>
              </a:rPr>
            </a:br>
            <a:endParaRPr lang="en-GB" sz="4000" dirty="0">
              <a:latin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660B70-A2EC-4511-1C79-621FD8DF2FF4}"/>
              </a:ext>
            </a:extLst>
          </p:cNvPr>
          <p:cNvSpPr txBox="1"/>
          <p:nvPr/>
        </p:nvSpPr>
        <p:spPr>
          <a:xfrm>
            <a:off x="5037144" y="1113462"/>
            <a:ext cx="7145022" cy="56938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2400" b="1" dirty="0"/>
              <a:t>For My Employability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Employers like workers who can solve problems.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It shows I can make good decisions.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It helps me deal with challenges at work.</a:t>
            </a:r>
          </a:p>
          <a:p>
            <a:pPr>
              <a:buNone/>
            </a:pPr>
            <a:endParaRPr lang="en-US" sz="2400" b="1" dirty="0"/>
          </a:p>
          <a:p>
            <a:pPr>
              <a:buNone/>
            </a:pPr>
            <a:r>
              <a:rPr lang="en-US" sz="2400" b="1" dirty="0"/>
              <a:t>For My Future Role in Health and Social Care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Helps me deal with difficult situations.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Helps keep patients safe.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/>
              <a:t>Helps give better care and support.</a:t>
            </a:r>
          </a:p>
          <a:p>
            <a:pPr>
              <a:buNone/>
            </a:pPr>
            <a:endParaRPr lang="en-US" sz="2400" b="1" dirty="0"/>
          </a:p>
          <a:p>
            <a:pPr>
              <a:buNone/>
            </a:pPr>
            <a:r>
              <a:rPr lang="en-US" sz="2400" b="1" dirty="0"/>
              <a:t>Personal Reflection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Strength:</a:t>
            </a:r>
            <a:r>
              <a:rPr lang="en-US" sz="2400" dirty="0"/>
              <a:t> I am good at thinking about problems and finding solutions.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b="1" dirty="0"/>
              <a:t>Development:</a:t>
            </a:r>
            <a:r>
              <a:rPr lang="en-US" sz="2400" dirty="0"/>
              <a:t> I want to improve this skill by gaining more experience in health and social </a:t>
            </a:r>
            <a:r>
              <a:rPr lang="en-US" sz="2800" dirty="0"/>
              <a:t>care.</a:t>
            </a:r>
          </a:p>
        </p:txBody>
      </p:sp>
    </p:spTree>
    <p:extLst>
      <p:ext uri="{BB962C8B-B14F-4D97-AF65-F5344CB8AC3E}">
        <p14:creationId xmlns:p14="http://schemas.microsoft.com/office/powerpoint/2010/main" val="3917890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1C58E1-861D-0DE0-EF61-15976D5AAE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077D3A79-D56F-CA4C-763D-C66CB5FD5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249E8FC5-8540-BF93-8EBF-ABB1A96A82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C7D53846-B328-B281-F4D5-F1CDBC7AA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23855-3EF1-99F1-1398-CA1FF69C8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522" y="784850"/>
            <a:ext cx="3822189" cy="1899912"/>
          </a:xfrm>
        </p:spPr>
        <p:txBody>
          <a:bodyPr>
            <a:normAutofit/>
          </a:bodyPr>
          <a:lstStyle/>
          <a:p>
            <a:r>
              <a:rPr lang="en-US" b="1" dirty="0"/>
              <a:t>Practical </a:t>
            </a:r>
            <a:r>
              <a:rPr lang="en-US" sz="4000" b="1" dirty="0"/>
              <a:t>Example</a:t>
            </a:r>
            <a:endParaRPr lang="en-GB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59C41DF-98E9-A711-DF6B-7A4754C2412B}"/>
              </a:ext>
            </a:extLst>
          </p:cNvPr>
          <p:cNvSpPr txBox="1"/>
          <p:nvPr/>
        </p:nvSpPr>
        <p:spPr>
          <a:xfrm>
            <a:off x="6228732" y="1113462"/>
            <a:ext cx="5904746" cy="57739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 am a support worker in a care home.</a:t>
            </a:r>
            <a:b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 resident suddenly feels dizzy and falls.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How I use problem solving: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Stay calm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Check if the resident is breathing and conscious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Call for help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Follow health and safety procedures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Record what happened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Afterwards, I reflect on what caused the fall and how to prevent it again.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This keeps the resident safe and improves care.</a:t>
            </a:r>
          </a:p>
        </p:txBody>
      </p:sp>
    </p:spTree>
    <p:extLst>
      <p:ext uri="{BB962C8B-B14F-4D97-AF65-F5344CB8AC3E}">
        <p14:creationId xmlns:p14="http://schemas.microsoft.com/office/powerpoint/2010/main" val="1058878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7EB260-F112-39F7-8F17-9056A75A51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6ACFA00B-6B3C-ED9D-9304-A0F5331F9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3168638C-A8A7-D61D-8CCF-8213070745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00F44B73-B4E7-2AFD-E956-4081C19D2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28713A-D9DB-D832-0BD1-82992B7A5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5474" y="888089"/>
            <a:ext cx="4867439" cy="1899912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How Problem Solving Improves Care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E47CC9-ACF1-83D0-01E9-83681FC7BD64}"/>
              </a:ext>
            </a:extLst>
          </p:cNvPr>
          <p:cNvSpPr txBox="1"/>
          <p:nvPr/>
        </p:nvSpPr>
        <p:spPr>
          <a:xfrm>
            <a:off x="6648000" y="1216701"/>
            <a:ext cx="5599474" cy="37272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Problem solving helps to: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Prevent harm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Improve teamwork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Build confidence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Meet professional standards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Skills for Care (2023) states that care workers must develop decision-making skills to provide high-quality care.</a:t>
            </a:r>
          </a:p>
        </p:txBody>
      </p:sp>
    </p:spTree>
    <p:extLst>
      <p:ext uri="{BB962C8B-B14F-4D97-AF65-F5344CB8AC3E}">
        <p14:creationId xmlns:p14="http://schemas.microsoft.com/office/powerpoint/2010/main" val="1201467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08EFD27-998E-685A-7FA0-811BC0E7BB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1770D844-DE2A-4436-9999-95DAFF38C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0B72E45D-CCF5-2B45-6999-284CEEE89C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63C42112-42E5-3A89-9D3D-5753DB7910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2A6D54-086E-135D-5297-A799D456A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5474" y="888089"/>
            <a:ext cx="4867439" cy="1899912"/>
          </a:xfrm>
        </p:spPr>
        <p:txBody>
          <a:bodyPr>
            <a:normAutofit/>
          </a:bodyPr>
          <a:lstStyle/>
          <a:p>
            <a:r>
              <a:rPr lang="en-US" b="1" dirty="0"/>
              <a:t>        Conclusion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AD558C1-8AEE-88A2-6FB3-58D5A3EBC639}"/>
              </a:ext>
            </a:extLst>
          </p:cNvPr>
          <p:cNvSpPr txBox="1"/>
          <p:nvPr/>
        </p:nvSpPr>
        <p:spPr>
          <a:xfrm>
            <a:off x="6648000" y="1216701"/>
            <a:ext cx="5599474" cy="43161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Problem solving is a key skill in health and social care.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It helps professionals: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Make safe decisions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Respond to emergencies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Protect vulnerable people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Improve service quality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Without problem solving, safe care is not possible.</a:t>
            </a:r>
          </a:p>
        </p:txBody>
      </p:sp>
    </p:spTree>
    <p:extLst>
      <p:ext uri="{BB962C8B-B14F-4D97-AF65-F5344CB8AC3E}">
        <p14:creationId xmlns:p14="http://schemas.microsoft.com/office/powerpoint/2010/main" val="6538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1C277CB-A88D-F245-71EB-10CB95EBAF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4F2D2C26-6294-0866-84CD-E829CC8D0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31" descr="Wood human figure">
            <a:extLst>
              <a:ext uri="{FF2B5EF4-FFF2-40B4-BE49-F238E27FC236}">
                <a16:creationId xmlns:a16="http://schemas.microsoft.com/office/drawing/2014/main" id="{63939D11-0E56-1F6A-C681-28192EA1F9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C5DDFB08-87FD-E192-5482-2A1EEDDEA2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0568F3-54FF-E98B-5187-AD41F1048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5474" y="888089"/>
            <a:ext cx="4867439" cy="1899912"/>
          </a:xfrm>
        </p:spPr>
        <p:txBody>
          <a:bodyPr>
            <a:normAutofit/>
          </a:bodyPr>
          <a:lstStyle/>
          <a:p>
            <a:r>
              <a:rPr lang="en-US" b="1" dirty="0"/>
              <a:t>        References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3CAC2C-5B20-52DB-0611-0E41B2814238}"/>
              </a:ext>
            </a:extLst>
          </p:cNvPr>
          <p:cNvSpPr txBox="1"/>
          <p:nvPr/>
        </p:nvSpPr>
        <p:spPr>
          <a:xfrm>
            <a:off x="6589477" y="1253613"/>
            <a:ext cx="5599474" cy="5464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Health and Care Professions Council (2023) Standards of proficiency. Available at: https://www.hcpc-uk.org/standards/standards-of-proficiency/ (Accessed: 1 March 2026).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NHS (2022) Patient safety and clinical governance. Available at: https://www.england.nhs.uk/patient-safety/ (Accessed: 02 March 2026).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Nursing and Midwifery Council (2018) The Code: Professional standards of practice and </a:t>
            </a:r>
            <a:r>
              <a:rPr kumimoji="0" lang="en-US" sz="2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behaviour</a:t>
            </a: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. Available at: https://www.nmc.org.uk/standards/code/ (Accessed: 03 March 2026).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Skills for Care (2023) Developing a skilled adult social care workforce. Available at: https://www.skillsforcare.org.uk (Accessed: 04 March 2026).</a:t>
            </a:r>
          </a:p>
        </p:txBody>
      </p:sp>
    </p:spTree>
    <p:extLst>
      <p:ext uri="{BB962C8B-B14F-4D97-AF65-F5344CB8AC3E}">
        <p14:creationId xmlns:p14="http://schemas.microsoft.com/office/powerpoint/2010/main" val="1957074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5081</TotalTime>
  <Words>640</Words>
  <Application>Microsoft Office PowerPoint</Application>
  <PresentationFormat>Widescreen</PresentationFormat>
  <Paragraphs>70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Aptos</vt:lpstr>
      <vt:lpstr>Aptos Display</vt:lpstr>
      <vt:lpstr>Arial</vt:lpstr>
      <vt:lpstr>Office Theme</vt:lpstr>
      <vt:lpstr> </vt:lpstr>
      <vt:lpstr>Introduction </vt:lpstr>
      <vt:lpstr>My chosen skill is Problem Solving? </vt:lpstr>
      <vt:lpstr>What is Problem Solving? </vt:lpstr>
      <vt:lpstr>Why is Problem Solving Important </vt:lpstr>
      <vt:lpstr>Problem Solving in Professional Practice</vt:lpstr>
      <vt:lpstr>How does this skill support my future career? </vt:lpstr>
      <vt:lpstr>Practical Example</vt:lpstr>
      <vt:lpstr>How Problem Solving Improves Care</vt:lpstr>
      <vt:lpstr>        Conclusion</vt:lpstr>
      <vt:lpstr>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MODUPEOLA OYENAME</dc:creator>
  <cp:lastModifiedBy>MODUPEOLA OYENAME</cp:lastModifiedBy>
  <cp:revision>5</cp:revision>
  <dcterms:created xsi:type="dcterms:W3CDTF">2026-03-01T17:06:14Z</dcterms:created>
  <dcterms:modified xsi:type="dcterms:W3CDTF">2026-03-08T21:21:06Z</dcterms:modified>
</cp:coreProperties>
</file>