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703143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150984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864910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1CDF74-BB9E-404D-95FC-8FC7BCD756B5}"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787056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1CDF74-BB9E-404D-95FC-8FC7BCD756B5}" type="datetimeFigureOut">
              <a:rPr lang="en-GB" smtClean="0"/>
              <a:t>18/01/2018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164323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1CDF74-BB9E-404D-95FC-8FC7BCD756B5}" type="datetimeFigureOut">
              <a:rPr lang="en-GB" smtClean="0"/>
              <a:t>18/01/2018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603056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CDF74-BB9E-404D-95FC-8FC7BCD756B5}" type="datetimeFigureOut">
              <a:rPr lang="en-GB" smtClean="0"/>
              <a:t>18/01/2018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133650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F1CDF74-BB9E-404D-95FC-8FC7BCD756B5}" type="datetimeFigureOut">
              <a:rPr lang="en-GB" smtClean="0"/>
              <a:t>18/01/2018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029100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
        <p:nvSpPr>
          <p:cNvPr id="5" name="Date Placeholder 4"/>
          <p:cNvSpPr>
            <a:spLocks noGrp="1"/>
          </p:cNvSpPr>
          <p:nvPr>
            <p:ph type="dt" sz="half" idx="10"/>
          </p:nvPr>
        </p:nvSpPr>
        <p:spPr/>
        <p:txBody>
          <a:bodyPr/>
          <a:lstStyle/>
          <a:p>
            <a:fld id="{FF1CDF74-BB9E-404D-95FC-8FC7BCD756B5}" type="datetimeFigureOut">
              <a:rPr lang="en-GB" smtClean="0"/>
              <a:t>18/01/2018</a:t>
            </a:fld>
            <a:endParaRPr lang="en-GB"/>
          </a:p>
        </p:txBody>
      </p:sp>
    </p:spTree>
    <p:extLst>
      <p:ext uri="{BB962C8B-B14F-4D97-AF65-F5344CB8AC3E}">
        <p14:creationId xmlns:p14="http://schemas.microsoft.com/office/powerpoint/2010/main" val="2486485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393153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399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175163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80408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490898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821820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18/01/2018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802354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1CDF74-BB9E-404D-95FC-8FC7BCD756B5}" type="datetimeFigureOut">
              <a:rPr lang="en-GB" smtClean="0"/>
              <a:t>18/01/2018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74BD94-B199-463C-8D1A-10F8EDC4E5A2}" type="slidenum">
              <a:rPr lang="en-GB" smtClean="0"/>
              <a:t>‹#›</a:t>
            </a:fld>
            <a:endParaRPr lang="en-GB"/>
          </a:p>
        </p:txBody>
      </p:sp>
    </p:spTree>
    <p:extLst>
      <p:ext uri="{BB962C8B-B14F-4D97-AF65-F5344CB8AC3E}">
        <p14:creationId xmlns:p14="http://schemas.microsoft.com/office/powerpoint/2010/main" val="18608344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Llangatwg</a:t>
            </a:r>
            <a:r>
              <a:rPr lang="en-GB" dirty="0"/>
              <a:t> Community School presentation </a:t>
            </a:r>
          </a:p>
        </p:txBody>
      </p:sp>
      <p:sp>
        <p:nvSpPr>
          <p:cNvPr id="3" name="Subtitle 2"/>
          <p:cNvSpPr>
            <a:spLocks noGrp="1"/>
          </p:cNvSpPr>
          <p:nvPr>
            <p:ph type="subTitle" idx="1"/>
          </p:nvPr>
        </p:nvSpPr>
        <p:spPr/>
        <p:txBody>
          <a:bodyPr/>
          <a:lstStyle/>
          <a:p>
            <a:r>
              <a:rPr lang="en-GB" dirty="0"/>
              <a:t>By Thomas Strange</a:t>
            </a:r>
          </a:p>
        </p:txBody>
      </p:sp>
    </p:spTree>
    <p:extLst>
      <p:ext uri="{BB962C8B-B14F-4D97-AF65-F5344CB8AC3E}">
        <p14:creationId xmlns:p14="http://schemas.microsoft.com/office/powerpoint/2010/main" val="918381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pPr marL="0" indent="0">
              <a:buNone/>
            </a:pPr>
            <a:r>
              <a:rPr lang="en-GB" dirty="0"/>
              <a:t>In this PowerPoint I will be discuss the following – </a:t>
            </a:r>
          </a:p>
          <a:p>
            <a:r>
              <a:rPr lang="en-GB" dirty="0"/>
              <a:t>What sport and why?</a:t>
            </a:r>
          </a:p>
          <a:p>
            <a:r>
              <a:rPr lang="en-GB" dirty="0"/>
              <a:t>How I will develop my session?</a:t>
            </a:r>
          </a:p>
          <a:p>
            <a:r>
              <a:rPr lang="en-GB" dirty="0"/>
              <a:t>Facilities used</a:t>
            </a:r>
          </a:p>
          <a:p>
            <a:r>
              <a:rPr lang="en-GB" dirty="0"/>
              <a:t>Potential Partners</a:t>
            </a:r>
          </a:p>
          <a:p>
            <a:r>
              <a:rPr lang="en-GB" dirty="0"/>
              <a:t>Funding </a:t>
            </a:r>
          </a:p>
          <a:p>
            <a:r>
              <a:rPr lang="en-GB" dirty="0"/>
              <a:t>Problems</a:t>
            </a:r>
          </a:p>
          <a:p>
            <a:pPr marL="0" indent="0">
              <a:buNone/>
            </a:pPr>
            <a:endParaRPr lang="en-GB" dirty="0"/>
          </a:p>
        </p:txBody>
      </p:sp>
    </p:spTree>
    <p:extLst>
      <p:ext uri="{BB962C8B-B14F-4D97-AF65-F5344CB8AC3E}">
        <p14:creationId xmlns:p14="http://schemas.microsoft.com/office/powerpoint/2010/main" val="3117204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sport and why?</a:t>
            </a:r>
          </a:p>
        </p:txBody>
      </p:sp>
      <p:sp>
        <p:nvSpPr>
          <p:cNvPr id="3" name="Content Placeholder 2"/>
          <p:cNvSpPr>
            <a:spLocks noGrp="1"/>
          </p:cNvSpPr>
          <p:nvPr>
            <p:ph idx="1"/>
          </p:nvPr>
        </p:nvSpPr>
        <p:spPr/>
        <p:txBody>
          <a:bodyPr/>
          <a:lstStyle/>
          <a:p>
            <a:r>
              <a:rPr lang="en-GB" dirty="0"/>
              <a:t>Following the research I have done, I have decided to chose football as my activity.</a:t>
            </a:r>
          </a:p>
          <a:p>
            <a:r>
              <a:rPr lang="en-GB" dirty="0"/>
              <a:t>The reason I have decided to do this is because after looking at the </a:t>
            </a:r>
            <a:r>
              <a:rPr lang="en-GB" dirty="0" err="1"/>
              <a:t>Llangatwg</a:t>
            </a:r>
            <a:r>
              <a:rPr lang="en-GB" dirty="0"/>
              <a:t> sports survey it stated that the boys wanted to play this sport more over any other sport. Also I want to do this because it will give the girls a chance to play this sport more to see if they enjoy it as only 22% of girls play in there school.</a:t>
            </a:r>
          </a:p>
          <a:p>
            <a:r>
              <a:rPr lang="en-GB" dirty="0"/>
              <a:t>I will be doing a 5 a side club for 7-11 for both girls and boys, I would aim to host this club every week so that they can have fun and be active.</a:t>
            </a:r>
          </a:p>
        </p:txBody>
      </p:sp>
    </p:spTree>
    <p:extLst>
      <p:ext uri="{BB962C8B-B14F-4D97-AF65-F5344CB8AC3E}">
        <p14:creationId xmlns:p14="http://schemas.microsoft.com/office/powerpoint/2010/main" val="4370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the Activity</a:t>
            </a:r>
          </a:p>
        </p:txBody>
      </p:sp>
      <p:sp>
        <p:nvSpPr>
          <p:cNvPr id="3" name="Content Placeholder 2"/>
          <p:cNvSpPr>
            <a:spLocks noGrp="1"/>
          </p:cNvSpPr>
          <p:nvPr>
            <p:ph idx="1"/>
          </p:nvPr>
        </p:nvSpPr>
        <p:spPr/>
        <p:txBody>
          <a:bodyPr/>
          <a:lstStyle/>
          <a:p>
            <a:pPr marL="0" indent="0">
              <a:buNone/>
            </a:pPr>
            <a:r>
              <a:rPr lang="en-GB" dirty="0"/>
              <a:t>The possible ways that I can develop this activity is too include different activities in the club, for example add in walking football activity, crab football activity and then see who can do the most </a:t>
            </a:r>
            <a:r>
              <a:rPr lang="en-GB" dirty="0" err="1"/>
              <a:t>keepie</a:t>
            </a:r>
            <a:r>
              <a:rPr lang="en-GB" dirty="0"/>
              <a:t> </a:t>
            </a:r>
            <a:r>
              <a:rPr lang="en-GB" dirty="0" err="1"/>
              <a:t>uppies</a:t>
            </a:r>
            <a:r>
              <a:rPr lang="en-GB" dirty="0"/>
              <a:t>.</a:t>
            </a:r>
          </a:p>
          <a:p>
            <a:pPr marL="0" indent="0">
              <a:buNone/>
            </a:pPr>
            <a:r>
              <a:rPr lang="en-GB" dirty="0"/>
              <a:t>All these extra activities would add to my club and make it fun for all participants taking part. Every week I will change what activity we will be doing, so one week we would do 5 a side and then the next change it to crab football. </a:t>
            </a:r>
          </a:p>
        </p:txBody>
      </p:sp>
    </p:spTree>
    <p:extLst>
      <p:ext uri="{BB962C8B-B14F-4D97-AF65-F5344CB8AC3E}">
        <p14:creationId xmlns:p14="http://schemas.microsoft.com/office/powerpoint/2010/main" val="2948461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Facilities needed </a:t>
            </a:r>
          </a:p>
        </p:txBody>
      </p:sp>
      <p:sp>
        <p:nvSpPr>
          <p:cNvPr id="3" name="Content Placeholder 2"/>
          <p:cNvSpPr>
            <a:spLocks noGrp="1"/>
          </p:cNvSpPr>
          <p:nvPr>
            <p:ph idx="1"/>
          </p:nvPr>
        </p:nvSpPr>
        <p:spPr/>
        <p:txBody>
          <a:bodyPr/>
          <a:lstStyle/>
          <a:p>
            <a:r>
              <a:rPr lang="en-GB" dirty="0"/>
              <a:t>The facilities that I will need for my club is the astro turf and the sports fields. </a:t>
            </a:r>
          </a:p>
          <a:p>
            <a:r>
              <a:rPr lang="en-GB" dirty="0"/>
              <a:t>I will put cones out on the sports field and astro turf to layout out each 5 a side pitch.</a:t>
            </a:r>
          </a:p>
        </p:txBody>
      </p:sp>
    </p:spTree>
    <p:extLst>
      <p:ext uri="{BB962C8B-B14F-4D97-AF65-F5344CB8AC3E}">
        <p14:creationId xmlns:p14="http://schemas.microsoft.com/office/powerpoint/2010/main" val="4157297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partners</a:t>
            </a:r>
          </a:p>
        </p:txBody>
      </p:sp>
      <p:sp>
        <p:nvSpPr>
          <p:cNvPr id="3" name="Content Placeholder 2"/>
          <p:cNvSpPr>
            <a:spLocks noGrp="1"/>
          </p:cNvSpPr>
          <p:nvPr>
            <p:ph idx="1"/>
          </p:nvPr>
        </p:nvSpPr>
        <p:spPr/>
        <p:txBody>
          <a:bodyPr/>
          <a:lstStyle/>
          <a:p>
            <a:r>
              <a:rPr lang="en-GB" dirty="0"/>
              <a:t>The potential partners for my 5 a side club is the FAW trust, local football clubs and Welsh government. </a:t>
            </a:r>
          </a:p>
          <a:p>
            <a:r>
              <a:rPr lang="en-GB" dirty="0"/>
              <a:t>The FAW trust is a potential partner as it is important to get young people into sport so this would be a great opportunity for them to help get more people active. So they could help by investing in the school, giving new equipment such as cones, football, kits and small goals. </a:t>
            </a:r>
          </a:p>
          <a:p>
            <a:r>
              <a:rPr lang="en-GB" dirty="0"/>
              <a:t>Local football clubs could invest as well as this does give them an opportunity for them to scout players for their teams. This could also help them find girls for their teams as many girls don’t play football so this is a great chance for them.</a:t>
            </a:r>
          </a:p>
        </p:txBody>
      </p:sp>
    </p:spTree>
    <p:extLst>
      <p:ext uri="{BB962C8B-B14F-4D97-AF65-F5344CB8AC3E}">
        <p14:creationId xmlns:p14="http://schemas.microsoft.com/office/powerpoint/2010/main" val="1961164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Funding </a:t>
            </a:r>
          </a:p>
        </p:txBody>
      </p:sp>
      <p:sp>
        <p:nvSpPr>
          <p:cNvPr id="3" name="Content Placeholder 2"/>
          <p:cNvSpPr>
            <a:spLocks noGrp="1"/>
          </p:cNvSpPr>
          <p:nvPr>
            <p:ph idx="1"/>
          </p:nvPr>
        </p:nvSpPr>
        <p:spPr/>
        <p:txBody>
          <a:bodyPr/>
          <a:lstStyle/>
          <a:p>
            <a:r>
              <a:rPr lang="en-GB" dirty="0"/>
              <a:t>This club won’t need much funding as the school should already have the equipment needed to set up the pitches.</a:t>
            </a:r>
          </a:p>
          <a:p>
            <a:r>
              <a:rPr lang="en-GB" dirty="0"/>
              <a:t> Funding that could be needed is for new kits for both girls and boys, they would feel apart of a team if they had a kit.</a:t>
            </a:r>
          </a:p>
        </p:txBody>
      </p:sp>
    </p:spTree>
    <p:extLst>
      <p:ext uri="{BB962C8B-B14F-4D97-AF65-F5344CB8AC3E}">
        <p14:creationId xmlns:p14="http://schemas.microsoft.com/office/powerpoint/2010/main" val="1365895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a:t>
            </a:r>
          </a:p>
        </p:txBody>
      </p:sp>
      <p:sp>
        <p:nvSpPr>
          <p:cNvPr id="3" name="Content Placeholder 2"/>
          <p:cNvSpPr>
            <a:spLocks noGrp="1"/>
          </p:cNvSpPr>
          <p:nvPr>
            <p:ph idx="1"/>
          </p:nvPr>
        </p:nvSpPr>
        <p:spPr/>
        <p:txBody>
          <a:bodyPr/>
          <a:lstStyle/>
          <a:p>
            <a:r>
              <a:rPr lang="en-GB" dirty="0"/>
              <a:t>With this club there is a couple of problems and they are the weather and the girls mightn’t take part.</a:t>
            </a:r>
          </a:p>
          <a:p>
            <a:r>
              <a:rPr lang="en-GB" dirty="0"/>
              <a:t>As I will be using the rugby field for my 5 a side pitches, it will need to be dry for me to be able to host the club as if it has been raining then the pitches will just become to soft to play on so I won’t be able to use them. So it would mean that I would have a lot of children on the astro turf standing around doing nothing. </a:t>
            </a:r>
          </a:p>
          <a:p>
            <a:r>
              <a:rPr lang="en-GB" dirty="0"/>
              <a:t>The other problem that I might have is that the girls mightn’t be interested in playing football as it states in the stats from the sport survey. It states that only 22% of girls take part in football, so it might be a problem for my club.</a:t>
            </a:r>
          </a:p>
        </p:txBody>
      </p:sp>
    </p:spTree>
    <p:extLst>
      <p:ext uri="{BB962C8B-B14F-4D97-AF65-F5344CB8AC3E}">
        <p14:creationId xmlns:p14="http://schemas.microsoft.com/office/powerpoint/2010/main" val="100266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465" y="2563091"/>
            <a:ext cx="8596668" cy="1320800"/>
          </a:xfrm>
        </p:spPr>
        <p:txBody>
          <a:bodyPr/>
          <a:lstStyle/>
          <a:p>
            <a:r>
              <a:rPr lang="en-GB" dirty="0"/>
              <a:t>Thank you for listening and I look forward to any questions you have</a:t>
            </a:r>
          </a:p>
        </p:txBody>
      </p:sp>
    </p:spTree>
    <p:extLst>
      <p:ext uri="{BB962C8B-B14F-4D97-AF65-F5344CB8AC3E}">
        <p14:creationId xmlns:p14="http://schemas.microsoft.com/office/powerpoint/2010/main" val="34770027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159</TotalTime>
  <Words>639</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Llangatwg Community School presentation </vt:lpstr>
      <vt:lpstr>Introduction</vt:lpstr>
      <vt:lpstr>What sport and why?</vt:lpstr>
      <vt:lpstr>Developing the Activity</vt:lpstr>
      <vt:lpstr>Facilities needed </vt:lpstr>
      <vt:lpstr>Potential partners</vt:lpstr>
      <vt:lpstr>Funding </vt:lpstr>
      <vt:lpstr>Problems</vt:lpstr>
      <vt:lpstr>Thank you for listening and I look forward to any questions you have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Llangatwg Community School presentation</dc:title>
  <dc:creator>Thomas Strange (P149428)</dc:creator>
  <cp:lastModifiedBy>Thomas Strange</cp:lastModifiedBy>
  <cp:revision>15</cp:revision>
  <dcterms:created xsi:type="dcterms:W3CDTF">2018-01-17T13:07:33Z</dcterms:created>
  <dcterms:modified xsi:type="dcterms:W3CDTF">2018-01-18T12:54:09Z</dcterms:modified>
</cp:coreProperties>
</file>