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 id="269" r:id="rId6"/>
    <p:sldId id="259" r:id="rId7"/>
    <p:sldId id="261" r:id="rId8"/>
    <p:sldId id="262" r:id="rId9"/>
    <p:sldId id="263" r:id="rId10"/>
    <p:sldId id="264" r:id="rId11"/>
    <p:sldId id="265" r:id="rId12"/>
    <p:sldId id="266" r:id="rId13"/>
    <p:sldId id="267"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DE859-70E3-EC41-9D97-7C885FE21601}" v="577" dt="2025-10-12T11:11:51.868"/>
    <p1510:client id="{1615B0CF-3BF9-4909-850D-7D1B3AF0E217}" v="2" dt="2025-10-12T08:23:41.505"/>
    <p1510:client id="{5C909639-0885-84A4-9108-87E50B3B68F4}" v="814" dt="2025-10-12T10:54:03.042"/>
    <p1510:client id="{67AFC478-3BDB-3939-4A99-313C2DA80E33}" v="159" dt="2025-10-12T10:34:07.080"/>
    <p1510:client id="{C6F67339-4342-36DA-F37D-FF982A81AE22}" v="234" dt="2025-10-12T10:17:52.797"/>
    <p1510:client id="{CA7EB20A-AA53-86AA-E480-375E3D0452F1}" v="898" dt="2025-10-12T11:13:35.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874"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D1CCBC-2826-4FB2-91F3-19E65A3068B3}"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en-GB"/>
        </a:p>
      </dgm:t>
    </dgm:pt>
    <dgm:pt modelId="{E702125E-103C-4875-8DC3-B64CF958B62E}">
      <dgm:prSet phldrT="[Text]" phldr="0"/>
      <dgm:spPr/>
      <dgm:t>
        <a:bodyPr/>
        <a:lstStyle/>
        <a:p>
          <a:pPr algn="l">
            <a:lnSpc>
              <a:spcPct val="150000"/>
            </a:lnSpc>
          </a:pPr>
          <a:r>
            <a:rPr lang="en-GB" sz="500">
              <a:latin typeface="Arial"/>
              <a:ea typeface="+mn-ea"/>
              <a:cs typeface="Arial"/>
            </a:rPr>
            <a:t>Excel alone is not compatible within the healthcare sector, which could cause regulation compliance. </a:t>
          </a:r>
          <a:endParaRPr lang="en-GB" sz="500">
            <a:latin typeface="Avenir Next LT Pro"/>
            <a:ea typeface="+mn-ea"/>
            <a:cs typeface="+mn-cs"/>
          </a:endParaRPr>
        </a:p>
      </dgm:t>
    </dgm:pt>
    <dgm:pt modelId="{1D7A1417-EB4F-46FE-8EA1-F2B23193A6AF}" type="parTrans" cxnId="{FDE2C188-99CE-43E5-A4ED-5C6A6FE0F963}">
      <dgm:prSet/>
      <dgm:spPr/>
      <dgm:t>
        <a:bodyPr/>
        <a:lstStyle/>
        <a:p>
          <a:endParaRPr lang="en-GB"/>
        </a:p>
      </dgm:t>
    </dgm:pt>
    <dgm:pt modelId="{4FCBAC2B-7FF0-461D-8B6B-8F571893FB40}" type="sibTrans" cxnId="{FDE2C188-99CE-43E5-A4ED-5C6A6FE0F963}">
      <dgm:prSet/>
      <dgm:spPr/>
      <dgm:t>
        <a:bodyPr/>
        <a:lstStyle/>
        <a:p>
          <a:endParaRPr lang="en-GB"/>
        </a:p>
      </dgm:t>
    </dgm:pt>
    <dgm:pt modelId="{455E68D3-74AD-45F3-9E8F-67D68F252F77}">
      <dgm:prSet phldr="0"/>
      <dgm:spPr/>
      <dgm:t>
        <a:bodyPr/>
        <a:lstStyle/>
        <a:p>
          <a:pPr algn="l" rtl="0">
            <a:lnSpc>
              <a:spcPct val="150000"/>
            </a:lnSpc>
          </a:pPr>
          <a:r>
            <a:rPr lang="en-GB" sz="500">
              <a:latin typeface="Arial"/>
              <a:ea typeface="+mn-ea"/>
              <a:cs typeface="Arial"/>
            </a:rPr>
            <a:t>Data security .</a:t>
          </a:r>
          <a:endParaRPr lang="en-US" sz="500">
            <a:latin typeface="Arial"/>
            <a:ea typeface="+mn-ea"/>
            <a:cs typeface="Arial"/>
          </a:endParaRPr>
        </a:p>
      </dgm:t>
    </dgm:pt>
    <dgm:pt modelId="{112D022F-5644-41E3-9843-8FFE4C0D961C}" type="parTrans" cxnId="{B0ADE44F-9E17-4B67-AA8B-CB890CCF27DC}">
      <dgm:prSet/>
      <dgm:spPr/>
    </dgm:pt>
    <dgm:pt modelId="{A768D3DC-A33F-4472-AD39-F9F99E7DDA9A}" type="sibTrans" cxnId="{B0ADE44F-9E17-4B67-AA8B-CB890CCF27DC}">
      <dgm:prSet/>
      <dgm:spPr/>
    </dgm:pt>
    <dgm:pt modelId="{F6861AF2-F338-4EF3-A8EB-42AC35889C26}">
      <dgm:prSet phldr="0"/>
      <dgm:spPr/>
      <dgm:t>
        <a:bodyPr/>
        <a:lstStyle/>
        <a:p>
          <a:pPr algn="l">
            <a:lnSpc>
              <a:spcPct val="150000"/>
            </a:lnSpc>
          </a:pPr>
          <a:r>
            <a:rPr lang="en-GB" sz="500">
              <a:latin typeface="Arial"/>
              <a:ea typeface="+mn-ea"/>
              <a:cs typeface="Arial"/>
            </a:rPr>
            <a:t>Manual data entries.</a:t>
          </a:r>
          <a:endParaRPr lang="en-US" sz="500">
            <a:latin typeface="Arial"/>
            <a:ea typeface="+mn-ea"/>
            <a:cs typeface="Arial"/>
          </a:endParaRPr>
        </a:p>
      </dgm:t>
    </dgm:pt>
    <dgm:pt modelId="{D8DD3217-0637-4D1C-A6E8-7993179B40BA}" type="parTrans" cxnId="{171EFC39-85EB-4F7E-9789-AAF7CCD4B343}">
      <dgm:prSet/>
      <dgm:spPr/>
    </dgm:pt>
    <dgm:pt modelId="{41AB44FE-5A33-4585-AF36-D284F133403B}" type="sibTrans" cxnId="{171EFC39-85EB-4F7E-9789-AAF7CCD4B343}">
      <dgm:prSet/>
      <dgm:spPr/>
    </dgm:pt>
    <dgm:pt modelId="{E23B6C19-F60E-4ED2-9246-02A7DDDBF1B5}">
      <dgm:prSet phldr="0"/>
      <dgm:spPr/>
      <dgm:t>
        <a:bodyPr/>
        <a:lstStyle/>
        <a:p>
          <a:pPr algn="l">
            <a:lnSpc>
              <a:spcPct val="150000"/>
            </a:lnSpc>
          </a:pPr>
          <a:r>
            <a:rPr lang="en-GB" sz="500">
              <a:latin typeface="Arial"/>
              <a:ea typeface="+mn-ea"/>
              <a:cs typeface="Arial"/>
            </a:rPr>
            <a:t>Excel may struggle with large data.</a:t>
          </a:r>
          <a:endParaRPr lang="en-US" sz="500">
            <a:latin typeface="Arial"/>
            <a:ea typeface="+mn-ea"/>
            <a:cs typeface="Arial"/>
          </a:endParaRPr>
        </a:p>
      </dgm:t>
    </dgm:pt>
    <dgm:pt modelId="{13A87B64-6981-4D7D-B1C9-B24BABED75E2}" type="parTrans" cxnId="{0F69A164-7C2D-45B7-A728-B762CB236353}">
      <dgm:prSet/>
      <dgm:spPr/>
    </dgm:pt>
    <dgm:pt modelId="{733F473D-8F8F-4F93-9378-D2446E5EE1B3}" type="sibTrans" cxnId="{0F69A164-7C2D-45B7-A728-B762CB236353}">
      <dgm:prSet/>
      <dgm:spPr/>
    </dgm:pt>
    <dgm:pt modelId="{52248945-DF64-494F-BCF7-E74331E16316}">
      <dgm:prSet phldr="0"/>
      <dgm:spPr/>
      <dgm:t>
        <a:bodyPr/>
        <a:lstStyle/>
        <a:p>
          <a:pPr algn="l">
            <a:lnSpc>
              <a:spcPct val="150000"/>
            </a:lnSpc>
          </a:pPr>
          <a:r>
            <a:rPr lang="en-GB" sz="500">
              <a:latin typeface="Arial"/>
              <a:ea typeface="+mn-ea"/>
              <a:cs typeface="Arial"/>
            </a:rPr>
            <a:t>Face collaboration issue </a:t>
          </a:r>
        </a:p>
      </dgm:t>
    </dgm:pt>
    <dgm:pt modelId="{4DBF7A62-CE95-4006-974A-87096B176BF8}" type="parTrans" cxnId="{CE33753A-CF88-459B-BE28-F11CC877E75C}">
      <dgm:prSet/>
      <dgm:spPr/>
    </dgm:pt>
    <dgm:pt modelId="{B89825EC-8B73-44E2-8BD7-342457D676A7}" type="sibTrans" cxnId="{CE33753A-CF88-459B-BE28-F11CC877E75C}">
      <dgm:prSet/>
      <dgm:spPr/>
    </dgm:pt>
    <dgm:pt modelId="{30BCF034-3038-4683-8DD7-583F4E8380D3}" type="pres">
      <dgm:prSet presAssocID="{F0D1CCBC-2826-4FB2-91F3-19E65A3068B3}" presName="linear" presStyleCnt="0">
        <dgm:presLayoutVars>
          <dgm:dir/>
          <dgm:animLvl val="lvl"/>
          <dgm:resizeHandles val="exact"/>
        </dgm:presLayoutVars>
      </dgm:prSet>
      <dgm:spPr/>
    </dgm:pt>
    <dgm:pt modelId="{F195C5BE-2004-44C6-BB48-B10955D3148A}" type="pres">
      <dgm:prSet presAssocID="{455E68D3-74AD-45F3-9E8F-67D68F252F77}" presName="parentLin" presStyleCnt="0"/>
      <dgm:spPr/>
    </dgm:pt>
    <dgm:pt modelId="{9F010388-0F65-41A3-B89B-D6E91B548B62}" type="pres">
      <dgm:prSet presAssocID="{455E68D3-74AD-45F3-9E8F-67D68F252F77}" presName="parentLeftMargin" presStyleLbl="node1" presStyleIdx="0" presStyleCnt="5"/>
      <dgm:spPr/>
    </dgm:pt>
    <dgm:pt modelId="{EAFAFF61-2837-442B-A0E7-2277DC6F3CA5}" type="pres">
      <dgm:prSet presAssocID="{455E68D3-74AD-45F3-9E8F-67D68F252F77}" presName="parentText" presStyleLbl="node1" presStyleIdx="0" presStyleCnt="5">
        <dgm:presLayoutVars>
          <dgm:chMax val="0"/>
          <dgm:bulletEnabled val="1"/>
        </dgm:presLayoutVars>
      </dgm:prSet>
      <dgm:spPr/>
    </dgm:pt>
    <dgm:pt modelId="{30CB3FCC-82B7-45C0-B468-52AA9DDC452C}" type="pres">
      <dgm:prSet presAssocID="{455E68D3-74AD-45F3-9E8F-67D68F252F77}" presName="negativeSpace" presStyleCnt="0"/>
      <dgm:spPr/>
    </dgm:pt>
    <dgm:pt modelId="{AC328DB8-067C-4B1A-BB9E-696F689ACF76}" type="pres">
      <dgm:prSet presAssocID="{455E68D3-74AD-45F3-9E8F-67D68F252F77}" presName="childText" presStyleLbl="conFgAcc1" presStyleIdx="0" presStyleCnt="5">
        <dgm:presLayoutVars>
          <dgm:bulletEnabled val="1"/>
        </dgm:presLayoutVars>
      </dgm:prSet>
      <dgm:spPr/>
    </dgm:pt>
    <dgm:pt modelId="{5ECEC0CB-19E0-4DAD-8E52-99D00E90C22E}" type="pres">
      <dgm:prSet presAssocID="{A768D3DC-A33F-4472-AD39-F9F99E7DDA9A}" presName="spaceBetweenRectangles" presStyleCnt="0"/>
      <dgm:spPr/>
    </dgm:pt>
    <dgm:pt modelId="{0B26B829-1A94-45CA-949A-4359CD323D0A}" type="pres">
      <dgm:prSet presAssocID="{F6861AF2-F338-4EF3-A8EB-42AC35889C26}" presName="parentLin" presStyleCnt="0"/>
      <dgm:spPr/>
    </dgm:pt>
    <dgm:pt modelId="{7C92027B-BF61-4B95-9BB9-09789AB2469D}" type="pres">
      <dgm:prSet presAssocID="{F6861AF2-F338-4EF3-A8EB-42AC35889C26}" presName="parentLeftMargin" presStyleLbl="node1" presStyleIdx="0" presStyleCnt="5"/>
      <dgm:spPr/>
    </dgm:pt>
    <dgm:pt modelId="{2BA9EB45-61D8-4BB5-A431-52DDDEC445E1}" type="pres">
      <dgm:prSet presAssocID="{F6861AF2-F338-4EF3-A8EB-42AC35889C26}" presName="parentText" presStyleLbl="node1" presStyleIdx="1" presStyleCnt="5">
        <dgm:presLayoutVars>
          <dgm:chMax val="0"/>
          <dgm:bulletEnabled val="1"/>
        </dgm:presLayoutVars>
      </dgm:prSet>
      <dgm:spPr/>
    </dgm:pt>
    <dgm:pt modelId="{E8F9BDE7-39D4-4E09-A0D6-D77417ABD663}" type="pres">
      <dgm:prSet presAssocID="{F6861AF2-F338-4EF3-A8EB-42AC35889C26}" presName="negativeSpace" presStyleCnt="0"/>
      <dgm:spPr/>
    </dgm:pt>
    <dgm:pt modelId="{09250CA0-D7F9-4C49-88A3-6C59E6081ECF}" type="pres">
      <dgm:prSet presAssocID="{F6861AF2-F338-4EF3-A8EB-42AC35889C26}" presName="childText" presStyleLbl="conFgAcc1" presStyleIdx="1" presStyleCnt="5">
        <dgm:presLayoutVars>
          <dgm:bulletEnabled val="1"/>
        </dgm:presLayoutVars>
      </dgm:prSet>
      <dgm:spPr/>
    </dgm:pt>
    <dgm:pt modelId="{F6C442FA-A342-4B61-A633-43425993B73F}" type="pres">
      <dgm:prSet presAssocID="{41AB44FE-5A33-4585-AF36-D284F133403B}" presName="spaceBetweenRectangles" presStyleCnt="0"/>
      <dgm:spPr/>
    </dgm:pt>
    <dgm:pt modelId="{F0D253B5-445C-41B0-A1F9-2CFDCCB83877}" type="pres">
      <dgm:prSet presAssocID="{E23B6C19-F60E-4ED2-9246-02A7DDDBF1B5}" presName="parentLin" presStyleCnt="0"/>
      <dgm:spPr/>
    </dgm:pt>
    <dgm:pt modelId="{AD338479-712B-4F93-B3AA-C2D5FC44D51C}" type="pres">
      <dgm:prSet presAssocID="{E23B6C19-F60E-4ED2-9246-02A7DDDBF1B5}" presName="parentLeftMargin" presStyleLbl="node1" presStyleIdx="1" presStyleCnt="5"/>
      <dgm:spPr/>
    </dgm:pt>
    <dgm:pt modelId="{B19149EE-8B8B-4CFF-9858-3DE96F57B4CE}" type="pres">
      <dgm:prSet presAssocID="{E23B6C19-F60E-4ED2-9246-02A7DDDBF1B5}" presName="parentText" presStyleLbl="node1" presStyleIdx="2" presStyleCnt="5">
        <dgm:presLayoutVars>
          <dgm:chMax val="0"/>
          <dgm:bulletEnabled val="1"/>
        </dgm:presLayoutVars>
      </dgm:prSet>
      <dgm:spPr/>
    </dgm:pt>
    <dgm:pt modelId="{9DA6E23B-3DEC-4905-9428-90D9AE176FA5}" type="pres">
      <dgm:prSet presAssocID="{E23B6C19-F60E-4ED2-9246-02A7DDDBF1B5}" presName="negativeSpace" presStyleCnt="0"/>
      <dgm:spPr/>
    </dgm:pt>
    <dgm:pt modelId="{C452484B-B88B-41AB-92E6-C1952338F3F9}" type="pres">
      <dgm:prSet presAssocID="{E23B6C19-F60E-4ED2-9246-02A7DDDBF1B5}" presName="childText" presStyleLbl="conFgAcc1" presStyleIdx="2" presStyleCnt="5">
        <dgm:presLayoutVars>
          <dgm:bulletEnabled val="1"/>
        </dgm:presLayoutVars>
      </dgm:prSet>
      <dgm:spPr/>
    </dgm:pt>
    <dgm:pt modelId="{E5A65032-8D21-47BC-9858-0A9308576073}" type="pres">
      <dgm:prSet presAssocID="{733F473D-8F8F-4F93-9378-D2446E5EE1B3}" presName="spaceBetweenRectangles" presStyleCnt="0"/>
      <dgm:spPr/>
    </dgm:pt>
    <dgm:pt modelId="{DD86B95C-60F6-4378-B7EA-E7148729E2FD}" type="pres">
      <dgm:prSet presAssocID="{52248945-DF64-494F-BCF7-E74331E16316}" presName="parentLin" presStyleCnt="0"/>
      <dgm:spPr/>
    </dgm:pt>
    <dgm:pt modelId="{EA394079-FC28-4300-91A8-D9C776CCF15D}" type="pres">
      <dgm:prSet presAssocID="{52248945-DF64-494F-BCF7-E74331E16316}" presName="parentLeftMargin" presStyleLbl="node1" presStyleIdx="2" presStyleCnt="5"/>
      <dgm:spPr/>
    </dgm:pt>
    <dgm:pt modelId="{2552F004-F3FB-480A-A8CD-CC5DCD9B2B66}" type="pres">
      <dgm:prSet presAssocID="{52248945-DF64-494F-BCF7-E74331E16316}" presName="parentText" presStyleLbl="node1" presStyleIdx="3" presStyleCnt="5">
        <dgm:presLayoutVars>
          <dgm:chMax val="0"/>
          <dgm:bulletEnabled val="1"/>
        </dgm:presLayoutVars>
      </dgm:prSet>
      <dgm:spPr/>
    </dgm:pt>
    <dgm:pt modelId="{43FFD507-E647-4419-B278-0837A3B812C8}" type="pres">
      <dgm:prSet presAssocID="{52248945-DF64-494F-BCF7-E74331E16316}" presName="negativeSpace" presStyleCnt="0"/>
      <dgm:spPr/>
    </dgm:pt>
    <dgm:pt modelId="{19BB0E23-693A-4699-9D2A-A1EFE75924E3}" type="pres">
      <dgm:prSet presAssocID="{52248945-DF64-494F-BCF7-E74331E16316}" presName="childText" presStyleLbl="conFgAcc1" presStyleIdx="3" presStyleCnt="5">
        <dgm:presLayoutVars>
          <dgm:bulletEnabled val="1"/>
        </dgm:presLayoutVars>
      </dgm:prSet>
      <dgm:spPr/>
    </dgm:pt>
    <dgm:pt modelId="{61722AD9-3FDB-4E07-86B4-A241DF589E76}" type="pres">
      <dgm:prSet presAssocID="{B89825EC-8B73-44E2-8BD7-342457D676A7}" presName="spaceBetweenRectangles" presStyleCnt="0"/>
      <dgm:spPr/>
    </dgm:pt>
    <dgm:pt modelId="{C43CB473-4DD2-4CF4-82C3-9BDBA6C395D1}" type="pres">
      <dgm:prSet presAssocID="{E702125E-103C-4875-8DC3-B64CF958B62E}" presName="parentLin" presStyleCnt="0"/>
      <dgm:spPr/>
    </dgm:pt>
    <dgm:pt modelId="{92B30B0B-2F78-4E72-8417-B9AA46F93CCA}" type="pres">
      <dgm:prSet presAssocID="{E702125E-103C-4875-8DC3-B64CF958B62E}" presName="parentLeftMargin" presStyleLbl="node1" presStyleIdx="3" presStyleCnt="5"/>
      <dgm:spPr/>
    </dgm:pt>
    <dgm:pt modelId="{6ED4FD10-8AF8-4E62-80C4-C87F1DEFC172}" type="pres">
      <dgm:prSet presAssocID="{E702125E-103C-4875-8DC3-B64CF958B62E}" presName="parentText" presStyleLbl="node1" presStyleIdx="4" presStyleCnt="5">
        <dgm:presLayoutVars>
          <dgm:chMax val="0"/>
          <dgm:bulletEnabled val="1"/>
        </dgm:presLayoutVars>
      </dgm:prSet>
      <dgm:spPr/>
    </dgm:pt>
    <dgm:pt modelId="{0149C82D-A42F-4775-BD89-9D58FA4E1636}" type="pres">
      <dgm:prSet presAssocID="{E702125E-103C-4875-8DC3-B64CF958B62E}" presName="negativeSpace" presStyleCnt="0"/>
      <dgm:spPr/>
    </dgm:pt>
    <dgm:pt modelId="{C7885C63-17CF-4395-97BA-462BCFCBE0A3}" type="pres">
      <dgm:prSet presAssocID="{E702125E-103C-4875-8DC3-B64CF958B62E}" presName="childText" presStyleLbl="conFgAcc1" presStyleIdx="4" presStyleCnt="5">
        <dgm:presLayoutVars>
          <dgm:bulletEnabled val="1"/>
        </dgm:presLayoutVars>
      </dgm:prSet>
      <dgm:spPr/>
    </dgm:pt>
  </dgm:ptLst>
  <dgm:cxnLst>
    <dgm:cxn modelId="{79655900-26C4-469E-A763-E604AC1B48C0}" type="presOf" srcId="{F6861AF2-F338-4EF3-A8EB-42AC35889C26}" destId="{7C92027B-BF61-4B95-9BB9-09789AB2469D}" srcOrd="0" destOrd="0" presId="urn:microsoft.com/office/officeart/2005/8/layout/list1"/>
    <dgm:cxn modelId="{00A82C15-59B5-4492-8BB6-9F9FF6420C16}" type="presOf" srcId="{F0D1CCBC-2826-4FB2-91F3-19E65A3068B3}" destId="{30BCF034-3038-4683-8DD7-583F4E8380D3}" srcOrd="0" destOrd="0" presId="urn:microsoft.com/office/officeart/2005/8/layout/list1"/>
    <dgm:cxn modelId="{9A5A6019-AEB5-4C97-8910-A19D1CED573C}" type="presOf" srcId="{455E68D3-74AD-45F3-9E8F-67D68F252F77}" destId="{9F010388-0F65-41A3-B89B-D6E91B548B62}" srcOrd="0" destOrd="0" presId="urn:microsoft.com/office/officeart/2005/8/layout/list1"/>
    <dgm:cxn modelId="{D507C327-D12D-4AE0-88D5-DE389129462A}" type="presOf" srcId="{E702125E-103C-4875-8DC3-B64CF958B62E}" destId="{92B30B0B-2F78-4E72-8417-B9AA46F93CCA}" srcOrd="0" destOrd="0" presId="urn:microsoft.com/office/officeart/2005/8/layout/list1"/>
    <dgm:cxn modelId="{ADF7E333-DFEB-4575-8701-C97C3FBA449B}" type="presOf" srcId="{E23B6C19-F60E-4ED2-9246-02A7DDDBF1B5}" destId="{B19149EE-8B8B-4CFF-9858-3DE96F57B4CE}" srcOrd="1" destOrd="0" presId="urn:microsoft.com/office/officeart/2005/8/layout/list1"/>
    <dgm:cxn modelId="{171EFC39-85EB-4F7E-9789-AAF7CCD4B343}" srcId="{F0D1CCBC-2826-4FB2-91F3-19E65A3068B3}" destId="{F6861AF2-F338-4EF3-A8EB-42AC35889C26}" srcOrd="1" destOrd="0" parTransId="{D8DD3217-0637-4D1C-A6E8-7993179B40BA}" sibTransId="{41AB44FE-5A33-4585-AF36-D284F133403B}"/>
    <dgm:cxn modelId="{CE33753A-CF88-459B-BE28-F11CC877E75C}" srcId="{F0D1CCBC-2826-4FB2-91F3-19E65A3068B3}" destId="{52248945-DF64-494F-BCF7-E74331E16316}" srcOrd="3" destOrd="0" parTransId="{4DBF7A62-CE95-4006-974A-87096B176BF8}" sibTransId="{B89825EC-8B73-44E2-8BD7-342457D676A7}"/>
    <dgm:cxn modelId="{C603945E-54C8-4CB3-965A-50E83211690F}" type="presOf" srcId="{52248945-DF64-494F-BCF7-E74331E16316}" destId="{EA394079-FC28-4300-91A8-D9C776CCF15D}" srcOrd="0" destOrd="0" presId="urn:microsoft.com/office/officeart/2005/8/layout/list1"/>
    <dgm:cxn modelId="{0F69A164-7C2D-45B7-A728-B762CB236353}" srcId="{F0D1CCBC-2826-4FB2-91F3-19E65A3068B3}" destId="{E23B6C19-F60E-4ED2-9246-02A7DDDBF1B5}" srcOrd="2" destOrd="0" parTransId="{13A87B64-6981-4D7D-B1C9-B24BABED75E2}" sibTransId="{733F473D-8F8F-4F93-9378-D2446E5EE1B3}"/>
    <dgm:cxn modelId="{39FA8C6B-04DA-4DFA-AD55-B17BFF853EE8}" type="presOf" srcId="{455E68D3-74AD-45F3-9E8F-67D68F252F77}" destId="{EAFAFF61-2837-442B-A0E7-2277DC6F3CA5}" srcOrd="1" destOrd="0" presId="urn:microsoft.com/office/officeart/2005/8/layout/list1"/>
    <dgm:cxn modelId="{B0ADE44F-9E17-4B67-AA8B-CB890CCF27DC}" srcId="{F0D1CCBC-2826-4FB2-91F3-19E65A3068B3}" destId="{455E68D3-74AD-45F3-9E8F-67D68F252F77}" srcOrd="0" destOrd="0" parTransId="{112D022F-5644-41E3-9843-8FFE4C0D961C}" sibTransId="{A768D3DC-A33F-4472-AD39-F9F99E7DDA9A}"/>
    <dgm:cxn modelId="{FDE2C188-99CE-43E5-A4ED-5C6A6FE0F963}" srcId="{F0D1CCBC-2826-4FB2-91F3-19E65A3068B3}" destId="{E702125E-103C-4875-8DC3-B64CF958B62E}" srcOrd="4" destOrd="0" parTransId="{1D7A1417-EB4F-46FE-8EA1-F2B23193A6AF}" sibTransId="{4FCBAC2B-7FF0-461D-8B6B-8F571893FB40}"/>
    <dgm:cxn modelId="{A1417F8C-D414-4968-9AF3-FC1C10BB3C9C}" type="presOf" srcId="{E702125E-103C-4875-8DC3-B64CF958B62E}" destId="{6ED4FD10-8AF8-4E62-80C4-C87F1DEFC172}" srcOrd="1" destOrd="0" presId="urn:microsoft.com/office/officeart/2005/8/layout/list1"/>
    <dgm:cxn modelId="{E68DEF92-9CDC-429D-A17A-8C2ED4738C7F}" type="presOf" srcId="{E23B6C19-F60E-4ED2-9246-02A7DDDBF1B5}" destId="{AD338479-712B-4F93-B3AA-C2D5FC44D51C}" srcOrd="0" destOrd="0" presId="urn:microsoft.com/office/officeart/2005/8/layout/list1"/>
    <dgm:cxn modelId="{78290BC1-B22B-4492-A6E1-0E9ED36A865E}" type="presOf" srcId="{52248945-DF64-494F-BCF7-E74331E16316}" destId="{2552F004-F3FB-480A-A8CD-CC5DCD9B2B66}" srcOrd="1" destOrd="0" presId="urn:microsoft.com/office/officeart/2005/8/layout/list1"/>
    <dgm:cxn modelId="{A6B166CF-0569-41E2-8879-1611B445D85B}" type="presOf" srcId="{F6861AF2-F338-4EF3-A8EB-42AC35889C26}" destId="{2BA9EB45-61D8-4BB5-A431-52DDDEC445E1}" srcOrd="1" destOrd="0" presId="urn:microsoft.com/office/officeart/2005/8/layout/list1"/>
    <dgm:cxn modelId="{28CE719B-37C8-42E2-A74A-0997AC429F01}" type="presParOf" srcId="{30BCF034-3038-4683-8DD7-583F4E8380D3}" destId="{F195C5BE-2004-44C6-BB48-B10955D3148A}" srcOrd="0" destOrd="0" presId="urn:microsoft.com/office/officeart/2005/8/layout/list1"/>
    <dgm:cxn modelId="{F769BD84-F89D-4D4E-8FDB-AE71CDA0186E}" type="presParOf" srcId="{F195C5BE-2004-44C6-BB48-B10955D3148A}" destId="{9F010388-0F65-41A3-B89B-D6E91B548B62}" srcOrd="0" destOrd="0" presId="urn:microsoft.com/office/officeart/2005/8/layout/list1"/>
    <dgm:cxn modelId="{73999E33-2A4C-45D4-BAB9-6AECAFF100EB}" type="presParOf" srcId="{F195C5BE-2004-44C6-BB48-B10955D3148A}" destId="{EAFAFF61-2837-442B-A0E7-2277DC6F3CA5}" srcOrd="1" destOrd="0" presId="urn:microsoft.com/office/officeart/2005/8/layout/list1"/>
    <dgm:cxn modelId="{FC123E19-5B4F-4AB9-8549-02122BB59FFC}" type="presParOf" srcId="{30BCF034-3038-4683-8DD7-583F4E8380D3}" destId="{30CB3FCC-82B7-45C0-B468-52AA9DDC452C}" srcOrd="1" destOrd="0" presId="urn:microsoft.com/office/officeart/2005/8/layout/list1"/>
    <dgm:cxn modelId="{59BBD8C4-A9A0-459E-9C9A-D73C29ED1DBB}" type="presParOf" srcId="{30BCF034-3038-4683-8DD7-583F4E8380D3}" destId="{AC328DB8-067C-4B1A-BB9E-696F689ACF76}" srcOrd="2" destOrd="0" presId="urn:microsoft.com/office/officeart/2005/8/layout/list1"/>
    <dgm:cxn modelId="{30E40223-E670-4757-B886-200713190262}" type="presParOf" srcId="{30BCF034-3038-4683-8DD7-583F4E8380D3}" destId="{5ECEC0CB-19E0-4DAD-8E52-99D00E90C22E}" srcOrd="3" destOrd="0" presId="urn:microsoft.com/office/officeart/2005/8/layout/list1"/>
    <dgm:cxn modelId="{FE8B9410-51EE-4EC0-AC44-48DB4F376C7B}" type="presParOf" srcId="{30BCF034-3038-4683-8DD7-583F4E8380D3}" destId="{0B26B829-1A94-45CA-949A-4359CD323D0A}" srcOrd="4" destOrd="0" presId="urn:microsoft.com/office/officeart/2005/8/layout/list1"/>
    <dgm:cxn modelId="{69ECFD2A-6DFB-4304-A316-C468F518ACCC}" type="presParOf" srcId="{0B26B829-1A94-45CA-949A-4359CD323D0A}" destId="{7C92027B-BF61-4B95-9BB9-09789AB2469D}" srcOrd="0" destOrd="0" presId="urn:microsoft.com/office/officeart/2005/8/layout/list1"/>
    <dgm:cxn modelId="{A16BE72D-F4AF-42AB-861E-4DE832224608}" type="presParOf" srcId="{0B26B829-1A94-45CA-949A-4359CD323D0A}" destId="{2BA9EB45-61D8-4BB5-A431-52DDDEC445E1}" srcOrd="1" destOrd="0" presId="urn:microsoft.com/office/officeart/2005/8/layout/list1"/>
    <dgm:cxn modelId="{874AEFF6-2C2A-4184-ABD0-62312E4EFD41}" type="presParOf" srcId="{30BCF034-3038-4683-8DD7-583F4E8380D3}" destId="{E8F9BDE7-39D4-4E09-A0D6-D77417ABD663}" srcOrd="5" destOrd="0" presId="urn:microsoft.com/office/officeart/2005/8/layout/list1"/>
    <dgm:cxn modelId="{9F8EE3FD-615D-45AF-A514-0AF00C20116D}" type="presParOf" srcId="{30BCF034-3038-4683-8DD7-583F4E8380D3}" destId="{09250CA0-D7F9-4C49-88A3-6C59E6081ECF}" srcOrd="6" destOrd="0" presId="urn:microsoft.com/office/officeart/2005/8/layout/list1"/>
    <dgm:cxn modelId="{AF650C09-4BF0-4CAC-88C4-CF286706438E}" type="presParOf" srcId="{30BCF034-3038-4683-8DD7-583F4E8380D3}" destId="{F6C442FA-A342-4B61-A633-43425993B73F}" srcOrd="7" destOrd="0" presId="urn:microsoft.com/office/officeart/2005/8/layout/list1"/>
    <dgm:cxn modelId="{4EBEE989-576E-46E0-BAFA-2786A633D40F}" type="presParOf" srcId="{30BCF034-3038-4683-8DD7-583F4E8380D3}" destId="{F0D253B5-445C-41B0-A1F9-2CFDCCB83877}" srcOrd="8" destOrd="0" presId="urn:microsoft.com/office/officeart/2005/8/layout/list1"/>
    <dgm:cxn modelId="{ABF6A6A2-119E-41B5-9DE9-14AAD2F8E2F7}" type="presParOf" srcId="{F0D253B5-445C-41B0-A1F9-2CFDCCB83877}" destId="{AD338479-712B-4F93-B3AA-C2D5FC44D51C}" srcOrd="0" destOrd="0" presId="urn:microsoft.com/office/officeart/2005/8/layout/list1"/>
    <dgm:cxn modelId="{F94BAE46-D8E7-43DE-B557-C9DDA76BDF09}" type="presParOf" srcId="{F0D253B5-445C-41B0-A1F9-2CFDCCB83877}" destId="{B19149EE-8B8B-4CFF-9858-3DE96F57B4CE}" srcOrd="1" destOrd="0" presId="urn:microsoft.com/office/officeart/2005/8/layout/list1"/>
    <dgm:cxn modelId="{B4866493-793A-4BDC-A5D3-4AFDF01F3EA3}" type="presParOf" srcId="{30BCF034-3038-4683-8DD7-583F4E8380D3}" destId="{9DA6E23B-3DEC-4905-9428-90D9AE176FA5}" srcOrd="9" destOrd="0" presId="urn:microsoft.com/office/officeart/2005/8/layout/list1"/>
    <dgm:cxn modelId="{03C75BCA-BC22-4D5C-8F65-ACB3F73D3F1E}" type="presParOf" srcId="{30BCF034-3038-4683-8DD7-583F4E8380D3}" destId="{C452484B-B88B-41AB-92E6-C1952338F3F9}" srcOrd="10" destOrd="0" presId="urn:microsoft.com/office/officeart/2005/8/layout/list1"/>
    <dgm:cxn modelId="{DC7B3C86-5D39-498F-83F7-B03216A5A30B}" type="presParOf" srcId="{30BCF034-3038-4683-8DD7-583F4E8380D3}" destId="{E5A65032-8D21-47BC-9858-0A9308576073}" srcOrd="11" destOrd="0" presId="urn:microsoft.com/office/officeart/2005/8/layout/list1"/>
    <dgm:cxn modelId="{2A83887D-9AD1-48F1-81E9-C67A6787A1F8}" type="presParOf" srcId="{30BCF034-3038-4683-8DD7-583F4E8380D3}" destId="{DD86B95C-60F6-4378-B7EA-E7148729E2FD}" srcOrd="12" destOrd="0" presId="urn:microsoft.com/office/officeart/2005/8/layout/list1"/>
    <dgm:cxn modelId="{6112893D-12D4-4E08-AA66-E6D407D08D61}" type="presParOf" srcId="{DD86B95C-60F6-4378-B7EA-E7148729E2FD}" destId="{EA394079-FC28-4300-91A8-D9C776CCF15D}" srcOrd="0" destOrd="0" presId="urn:microsoft.com/office/officeart/2005/8/layout/list1"/>
    <dgm:cxn modelId="{D8E94BE5-EA9B-47A7-A906-57E58A1C21FE}" type="presParOf" srcId="{DD86B95C-60F6-4378-B7EA-E7148729E2FD}" destId="{2552F004-F3FB-480A-A8CD-CC5DCD9B2B66}" srcOrd="1" destOrd="0" presId="urn:microsoft.com/office/officeart/2005/8/layout/list1"/>
    <dgm:cxn modelId="{D64B7407-33B6-4FFB-A23C-9B596913493D}" type="presParOf" srcId="{30BCF034-3038-4683-8DD7-583F4E8380D3}" destId="{43FFD507-E647-4419-B278-0837A3B812C8}" srcOrd="13" destOrd="0" presId="urn:microsoft.com/office/officeart/2005/8/layout/list1"/>
    <dgm:cxn modelId="{042B53D3-C416-4C79-A013-9E01FED96791}" type="presParOf" srcId="{30BCF034-3038-4683-8DD7-583F4E8380D3}" destId="{19BB0E23-693A-4699-9D2A-A1EFE75924E3}" srcOrd="14" destOrd="0" presId="urn:microsoft.com/office/officeart/2005/8/layout/list1"/>
    <dgm:cxn modelId="{4B47AFA5-D316-48B9-B399-236B6BD6D3EC}" type="presParOf" srcId="{30BCF034-3038-4683-8DD7-583F4E8380D3}" destId="{61722AD9-3FDB-4E07-86B4-A241DF589E76}" srcOrd="15" destOrd="0" presId="urn:microsoft.com/office/officeart/2005/8/layout/list1"/>
    <dgm:cxn modelId="{1AA1E9B6-0D42-4551-A108-6255F34F120B}" type="presParOf" srcId="{30BCF034-3038-4683-8DD7-583F4E8380D3}" destId="{C43CB473-4DD2-4CF4-82C3-9BDBA6C395D1}" srcOrd="16" destOrd="0" presId="urn:microsoft.com/office/officeart/2005/8/layout/list1"/>
    <dgm:cxn modelId="{8954479C-0E91-4051-8418-DF50BCC3AB20}" type="presParOf" srcId="{C43CB473-4DD2-4CF4-82C3-9BDBA6C395D1}" destId="{92B30B0B-2F78-4E72-8417-B9AA46F93CCA}" srcOrd="0" destOrd="0" presId="urn:microsoft.com/office/officeart/2005/8/layout/list1"/>
    <dgm:cxn modelId="{A8098DD1-22C9-4B4F-B70F-1605F7F59A9F}" type="presParOf" srcId="{C43CB473-4DD2-4CF4-82C3-9BDBA6C395D1}" destId="{6ED4FD10-8AF8-4E62-80C4-C87F1DEFC172}" srcOrd="1" destOrd="0" presId="urn:microsoft.com/office/officeart/2005/8/layout/list1"/>
    <dgm:cxn modelId="{CC821C61-D9C1-46E7-9BB4-75019E0D8F53}" type="presParOf" srcId="{30BCF034-3038-4683-8DD7-583F4E8380D3}" destId="{0149C82D-A42F-4775-BD89-9D58FA4E1636}" srcOrd="17" destOrd="0" presId="urn:microsoft.com/office/officeart/2005/8/layout/list1"/>
    <dgm:cxn modelId="{C762F61D-BE49-4F23-8898-2313BA674F35}" type="presParOf" srcId="{30BCF034-3038-4683-8DD7-583F4E8380D3}" destId="{C7885C63-17CF-4395-97BA-462BCFCBE0A3}" srcOrd="18"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884E43-7B90-4ECC-AADF-40106EFA15F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2CCC0C9-0D1E-428D-8B87-C1F36BB59E30}">
      <dgm:prSet custT="1"/>
      <dgm:spPr/>
      <dgm:t>
        <a:bodyPr/>
        <a:lstStyle/>
        <a:p>
          <a:pPr algn="ctr">
            <a:lnSpc>
              <a:spcPct val="90000"/>
            </a:lnSpc>
          </a:pPr>
          <a:r>
            <a:rPr lang="en-GB" sz="1800">
              <a:latin typeface="Avenir Next LT Pro"/>
              <a:ea typeface="+mn-ea"/>
              <a:cs typeface="+mn-cs"/>
            </a:rPr>
            <a:t>Care Delivery</a:t>
          </a:r>
          <a:endParaRPr lang="en-US" sz="1800">
            <a:latin typeface="Avenir Next LT Pro"/>
            <a:ea typeface="+mn-ea"/>
            <a:cs typeface="+mn-cs"/>
          </a:endParaRPr>
        </a:p>
      </dgm:t>
    </dgm:pt>
    <dgm:pt modelId="{6290C568-BA4C-4DEC-A8A7-534C1F663207}" type="parTrans" cxnId="{21F9148D-F0A6-448C-B681-C1FC2DC9B6D3}">
      <dgm:prSet/>
      <dgm:spPr/>
      <dgm:t>
        <a:bodyPr/>
        <a:lstStyle/>
        <a:p>
          <a:endParaRPr lang="en-US"/>
        </a:p>
      </dgm:t>
    </dgm:pt>
    <dgm:pt modelId="{67EBA8C6-3763-437D-8E22-B69E711628F6}" type="sibTrans" cxnId="{21F9148D-F0A6-448C-B681-C1FC2DC9B6D3}">
      <dgm:prSet/>
      <dgm:spPr/>
      <dgm:t>
        <a:bodyPr/>
        <a:lstStyle/>
        <a:p>
          <a:endParaRPr lang="en-US"/>
        </a:p>
      </dgm:t>
    </dgm:pt>
    <dgm:pt modelId="{86B7B4C3-284A-4308-94F9-F04F9CA7F785}">
      <dgm:prSet/>
      <dgm:spPr/>
      <dgm:t>
        <a:bodyPr/>
        <a:lstStyle/>
        <a:p>
          <a:pPr algn="ctr">
            <a:lnSpc>
              <a:spcPct val="90000"/>
            </a:lnSpc>
          </a:pPr>
          <a:r>
            <a:rPr lang="en-GB" sz="2200">
              <a:latin typeface="Avenir Next LT Pro"/>
              <a:ea typeface="+mn-ea"/>
              <a:cs typeface="+mn-cs"/>
            </a:rPr>
            <a:t>Reduced Quality of Care</a:t>
          </a:r>
          <a:endParaRPr lang="en-US" sz="2200">
            <a:latin typeface="Avenir Next LT Pro"/>
            <a:ea typeface="+mn-ea"/>
            <a:cs typeface="+mn-cs"/>
          </a:endParaRPr>
        </a:p>
      </dgm:t>
    </dgm:pt>
    <dgm:pt modelId="{7CDEE444-1089-4AE2-9D21-AD6D810FFFB2}" type="parTrans" cxnId="{91D5B00C-78E0-4DCC-9ABB-25E54672B1F9}">
      <dgm:prSet/>
      <dgm:spPr/>
      <dgm:t>
        <a:bodyPr/>
        <a:lstStyle/>
        <a:p>
          <a:endParaRPr lang="en-US"/>
        </a:p>
      </dgm:t>
    </dgm:pt>
    <dgm:pt modelId="{1FECCB13-754C-4961-B3B8-85C75087E8E1}" type="sibTrans" cxnId="{91D5B00C-78E0-4DCC-9ABB-25E54672B1F9}">
      <dgm:prSet/>
      <dgm:spPr/>
      <dgm:t>
        <a:bodyPr/>
        <a:lstStyle/>
        <a:p>
          <a:endParaRPr lang="en-US"/>
        </a:p>
      </dgm:t>
    </dgm:pt>
    <dgm:pt modelId="{C652F070-EC20-48A8-8B1A-89A793A377D0}">
      <dgm:prSet/>
      <dgm:spPr/>
      <dgm:t>
        <a:bodyPr/>
        <a:lstStyle/>
        <a:p>
          <a:pPr algn="ctr">
            <a:lnSpc>
              <a:spcPct val="90000"/>
            </a:lnSpc>
          </a:pPr>
          <a:r>
            <a:rPr lang="en-GB" sz="2200">
              <a:latin typeface="Avenir Next LT Pro"/>
              <a:ea typeface="+mn-ea"/>
              <a:cs typeface="+mn-cs"/>
            </a:rPr>
            <a:t>Data Protection</a:t>
          </a:r>
          <a:endParaRPr lang="en-US" sz="2200">
            <a:latin typeface="Avenir Next LT Pro"/>
            <a:ea typeface="+mn-ea"/>
            <a:cs typeface="+mn-cs"/>
          </a:endParaRPr>
        </a:p>
      </dgm:t>
    </dgm:pt>
    <dgm:pt modelId="{0F13DDC1-F70F-43A0-BD89-BA3FFD700499}" type="parTrans" cxnId="{E2703739-AF60-4732-88C9-8B054410BF61}">
      <dgm:prSet/>
      <dgm:spPr/>
      <dgm:t>
        <a:bodyPr/>
        <a:lstStyle/>
        <a:p>
          <a:endParaRPr lang="en-US"/>
        </a:p>
      </dgm:t>
    </dgm:pt>
    <dgm:pt modelId="{CF935C5F-62B3-4871-9255-1B3179757BC3}" type="sibTrans" cxnId="{E2703739-AF60-4732-88C9-8B054410BF61}">
      <dgm:prSet/>
      <dgm:spPr/>
      <dgm:t>
        <a:bodyPr/>
        <a:lstStyle/>
        <a:p>
          <a:endParaRPr lang="en-US"/>
        </a:p>
      </dgm:t>
    </dgm:pt>
    <dgm:pt modelId="{1B427C89-0426-4C3B-8D3B-DF8571D454DF}">
      <dgm:prSet/>
      <dgm:spPr/>
      <dgm:t>
        <a:bodyPr/>
        <a:lstStyle/>
        <a:p>
          <a:pPr algn="ctr">
            <a:lnSpc>
              <a:spcPct val="90000"/>
            </a:lnSpc>
          </a:pPr>
          <a:r>
            <a:rPr lang="en-GB" sz="2200">
              <a:latin typeface="Avenir Next LT Pro"/>
              <a:ea typeface="+mn-ea"/>
              <a:cs typeface="+mn-cs"/>
            </a:rPr>
            <a:t>Reduction in Accuracy</a:t>
          </a:r>
          <a:endParaRPr lang="en-US" sz="2200">
            <a:latin typeface="Avenir Next LT Pro"/>
            <a:ea typeface="+mn-ea"/>
            <a:cs typeface="+mn-cs"/>
          </a:endParaRPr>
        </a:p>
      </dgm:t>
    </dgm:pt>
    <dgm:pt modelId="{3D8FC2B0-36BB-49F8-8B71-C19CA6218B0C}" type="parTrans" cxnId="{487903A1-C6AB-4250-B745-AD70D50E14ED}">
      <dgm:prSet/>
      <dgm:spPr/>
      <dgm:t>
        <a:bodyPr/>
        <a:lstStyle/>
        <a:p>
          <a:endParaRPr lang="en-US"/>
        </a:p>
      </dgm:t>
    </dgm:pt>
    <dgm:pt modelId="{62B79C95-CA7D-4239-B5FC-8820615F286C}" type="sibTrans" cxnId="{487903A1-C6AB-4250-B745-AD70D50E14ED}">
      <dgm:prSet/>
      <dgm:spPr/>
      <dgm:t>
        <a:bodyPr/>
        <a:lstStyle/>
        <a:p>
          <a:endParaRPr lang="en-US"/>
        </a:p>
      </dgm:t>
    </dgm:pt>
    <dgm:pt modelId="{F67FFBDB-42CE-4FB4-AF4C-9FDF24ECDB2F}">
      <dgm:prSet/>
      <dgm:spPr/>
      <dgm:t>
        <a:bodyPr/>
        <a:lstStyle/>
        <a:p>
          <a:pPr algn="ctr">
            <a:lnSpc>
              <a:spcPct val="90000"/>
            </a:lnSpc>
          </a:pPr>
          <a:r>
            <a:rPr lang="en-GB" sz="2200">
              <a:latin typeface="Avenir Next LT Pro"/>
              <a:ea typeface="+mn-ea"/>
              <a:cs typeface="+mn-cs"/>
            </a:rPr>
            <a:t>Resident Wellbeing</a:t>
          </a:r>
          <a:endParaRPr lang="en-US" sz="2200">
            <a:latin typeface="Avenir Next LT Pro"/>
            <a:ea typeface="+mn-ea"/>
            <a:cs typeface="+mn-cs"/>
          </a:endParaRPr>
        </a:p>
      </dgm:t>
    </dgm:pt>
    <dgm:pt modelId="{8C9BEBE4-3839-494F-BEEB-90ECEE7DE4B2}" type="parTrans" cxnId="{A63D8688-9B8A-422D-ABDE-ABA242CDF6C3}">
      <dgm:prSet/>
      <dgm:spPr/>
      <dgm:t>
        <a:bodyPr/>
        <a:lstStyle/>
        <a:p>
          <a:endParaRPr lang="en-US"/>
        </a:p>
      </dgm:t>
    </dgm:pt>
    <dgm:pt modelId="{A36971E3-9CE1-4C9C-854F-8F71D256E09E}" type="sibTrans" cxnId="{A63D8688-9B8A-422D-ABDE-ABA242CDF6C3}">
      <dgm:prSet/>
      <dgm:spPr/>
      <dgm:t>
        <a:bodyPr/>
        <a:lstStyle/>
        <a:p>
          <a:endParaRPr lang="en-US"/>
        </a:p>
      </dgm:t>
    </dgm:pt>
    <dgm:pt modelId="{44FE6CE3-051B-4EFD-80BF-D33E58395FD0}" type="pres">
      <dgm:prSet presAssocID="{A2884E43-7B90-4ECC-AADF-40106EFA15F6}" presName="hierChild1" presStyleCnt="0">
        <dgm:presLayoutVars>
          <dgm:chPref val="1"/>
          <dgm:dir/>
          <dgm:animOne val="branch"/>
          <dgm:animLvl val="lvl"/>
          <dgm:resizeHandles/>
        </dgm:presLayoutVars>
      </dgm:prSet>
      <dgm:spPr/>
    </dgm:pt>
    <dgm:pt modelId="{D5920B3B-1432-4C27-9E36-62D8F5AE311A}" type="pres">
      <dgm:prSet presAssocID="{72CCC0C9-0D1E-428D-8B87-C1F36BB59E30}" presName="hierRoot1" presStyleCnt="0"/>
      <dgm:spPr/>
    </dgm:pt>
    <dgm:pt modelId="{92A681CA-AB66-4853-9E83-EDFF5236B32A}" type="pres">
      <dgm:prSet presAssocID="{72CCC0C9-0D1E-428D-8B87-C1F36BB59E30}" presName="composite" presStyleCnt="0"/>
      <dgm:spPr/>
    </dgm:pt>
    <dgm:pt modelId="{0788BC8C-364B-46B7-B5B6-20DACF0A2392}" type="pres">
      <dgm:prSet presAssocID="{72CCC0C9-0D1E-428D-8B87-C1F36BB59E30}" presName="background" presStyleLbl="node0" presStyleIdx="0" presStyleCnt="1"/>
      <dgm:spPr/>
    </dgm:pt>
    <dgm:pt modelId="{0689DA9E-469B-4B8C-BE6F-E94B6E786F9B}" type="pres">
      <dgm:prSet presAssocID="{72CCC0C9-0D1E-428D-8B87-C1F36BB59E30}" presName="text" presStyleLbl="fgAcc0" presStyleIdx="0" presStyleCnt="1">
        <dgm:presLayoutVars>
          <dgm:chPref val="3"/>
        </dgm:presLayoutVars>
      </dgm:prSet>
      <dgm:spPr/>
    </dgm:pt>
    <dgm:pt modelId="{378B8105-9E0F-4E13-85BE-7C15528233BE}" type="pres">
      <dgm:prSet presAssocID="{72CCC0C9-0D1E-428D-8B87-C1F36BB59E30}" presName="hierChild2" presStyleCnt="0"/>
      <dgm:spPr/>
    </dgm:pt>
    <dgm:pt modelId="{4FFC3D56-D166-451B-BA4B-620BAA536234}" type="pres">
      <dgm:prSet presAssocID="{7CDEE444-1089-4AE2-9D21-AD6D810FFFB2}" presName="Name10" presStyleLbl="parChTrans1D2" presStyleIdx="0" presStyleCnt="4"/>
      <dgm:spPr/>
    </dgm:pt>
    <dgm:pt modelId="{CB59FDA6-44A1-43D2-92FD-B1929B35522C}" type="pres">
      <dgm:prSet presAssocID="{86B7B4C3-284A-4308-94F9-F04F9CA7F785}" presName="hierRoot2" presStyleCnt="0"/>
      <dgm:spPr/>
    </dgm:pt>
    <dgm:pt modelId="{1FEDA0EF-8566-4A86-9237-684CA43666D7}" type="pres">
      <dgm:prSet presAssocID="{86B7B4C3-284A-4308-94F9-F04F9CA7F785}" presName="composite2" presStyleCnt="0"/>
      <dgm:spPr/>
    </dgm:pt>
    <dgm:pt modelId="{AE264B5E-DFDB-41B4-913D-D5AF75B0732B}" type="pres">
      <dgm:prSet presAssocID="{86B7B4C3-284A-4308-94F9-F04F9CA7F785}" presName="background2" presStyleLbl="node2" presStyleIdx="0" presStyleCnt="4"/>
      <dgm:spPr/>
    </dgm:pt>
    <dgm:pt modelId="{7C0DAD79-552C-423A-AD48-B724BB2B7D04}" type="pres">
      <dgm:prSet presAssocID="{86B7B4C3-284A-4308-94F9-F04F9CA7F785}" presName="text2" presStyleLbl="fgAcc2" presStyleIdx="0" presStyleCnt="4">
        <dgm:presLayoutVars>
          <dgm:chPref val="3"/>
        </dgm:presLayoutVars>
      </dgm:prSet>
      <dgm:spPr/>
    </dgm:pt>
    <dgm:pt modelId="{EA545EBF-8E0F-4B01-9FE2-84C3AF74E1D9}" type="pres">
      <dgm:prSet presAssocID="{86B7B4C3-284A-4308-94F9-F04F9CA7F785}" presName="hierChild3" presStyleCnt="0"/>
      <dgm:spPr/>
    </dgm:pt>
    <dgm:pt modelId="{C06C6A6D-31E5-4BEA-ACB1-DF480B65530F}" type="pres">
      <dgm:prSet presAssocID="{0F13DDC1-F70F-43A0-BD89-BA3FFD700499}" presName="Name10" presStyleLbl="parChTrans1D2" presStyleIdx="1" presStyleCnt="4"/>
      <dgm:spPr/>
    </dgm:pt>
    <dgm:pt modelId="{AA0D781E-52D9-48FE-8693-C521613E9496}" type="pres">
      <dgm:prSet presAssocID="{C652F070-EC20-48A8-8B1A-89A793A377D0}" presName="hierRoot2" presStyleCnt="0"/>
      <dgm:spPr/>
    </dgm:pt>
    <dgm:pt modelId="{04C72ED2-7766-46A8-A552-D2E360C788D1}" type="pres">
      <dgm:prSet presAssocID="{C652F070-EC20-48A8-8B1A-89A793A377D0}" presName="composite2" presStyleCnt="0"/>
      <dgm:spPr/>
    </dgm:pt>
    <dgm:pt modelId="{7FA4B381-358E-43B4-87A0-0807FFD29B8E}" type="pres">
      <dgm:prSet presAssocID="{C652F070-EC20-48A8-8B1A-89A793A377D0}" presName="background2" presStyleLbl="node2" presStyleIdx="1" presStyleCnt="4"/>
      <dgm:spPr/>
    </dgm:pt>
    <dgm:pt modelId="{8A864950-41C5-4D03-BA8D-DF9E58718466}" type="pres">
      <dgm:prSet presAssocID="{C652F070-EC20-48A8-8B1A-89A793A377D0}" presName="text2" presStyleLbl="fgAcc2" presStyleIdx="1" presStyleCnt="4">
        <dgm:presLayoutVars>
          <dgm:chPref val="3"/>
        </dgm:presLayoutVars>
      </dgm:prSet>
      <dgm:spPr/>
    </dgm:pt>
    <dgm:pt modelId="{5D68EAA4-64E3-47B3-9A8B-163815DAAE38}" type="pres">
      <dgm:prSet presAssocID="{C652F070-EC20-48A8-8B1A-89A793A377D0}" presName="hierChild3" presStyleCnt="0"/>
      <dgm:spPr/>
    </dgm:pt>
    <dgm:pt modelId="{FA8F9CB6-1EFC-45FE-BBA7-6FADBD0140C3}" type="pres">
      <dgm:prSet presAssocID="{3D8FC2B0-36BB-49F8-8B71-C19CA6218B0C}" presName="Name10" presStyleLbl="parChTrans1D2" presStyleIdx="2" presStyleCnt="4"/>
      <dgm:spPr/>
    </dgm:pt>
    <dgm:pt modelId="{A7AA2BB6-E71F-4F92-8AB0-E7A0224BF278}" type="pres">
      <dgm:prSet presAssocID="{1B427C89-0426-4C3B-8D3B-DF8571D454DF}" presName="hierRoot2" presStyleCnt="0"/>
      <dgm:spPr/>
    </dgm:pt>
    <dgm:pt modelId="{5F8F40CB-2FCA-483D-BC81-E54E5F826F0D}" type="pres">
      <dgm:prSet presAssocID="{1B427C89-0426-4C3B-8D3B-DF8571D454DF}" presName="composite2" presStyleCnt="0"/>
      <dgm:spPr/>
    </dgm:pt>
    <dgm:pt modelId="{BDAB8BB2-F698-43D8-B5B1-B70B88BE4AA3}" type="pres">
      <dgm:prSet presAssocID="{1B427C89-0426-4C3B-8D3B-DF8571D454DF}" presName="background2" presStyleLbl="node2" presStyleIdx="2" presStyleCnt="4"/>
      <dgm:spPr/>
    </dgm:pt>
    <dgm:pt modelId="{3A42D755-50E0-4A29-A607-F4CA8D30700A}" type="pres">
      <dgm:prSet presAssocID="{1B427C89-0426-4C3B-8D3B-DF8571D454DF}" presName="text2" presStyleLbl="fgAcc2" presStyleIdx="2" presStyleCnt="4">
        <dgm:presLayoutVars>
          <dgm:chPref val="3"/>
        </dgm:presLayoutVars>
      </dgm:prSet>
      <dgm:spPr/>
    </dgm:pt>
    <dgm:pt modelId="{EE3174A6-83E8-410F-9B7B-1D8661B0CB0F}" type="pres">
      <dgm:prSet presAssocID="{1B427C89-0426-4C3B-8D3B-DF8571D454DF}" presName="hierChild3" presStyleCnt="0"/>
      <dgm:spPr/>
    </dgm:pt>
    <dgm:pt modelId="{4FC1DBFE-9EE8-403F-A296-169D141C1F08}" type="pres">
      <dgm:prSet presAssocID="{8C9BEBE4-3839-494F-BEEB-90ECEE7DE4B2}" presName="Name10" presStyleLbl="parChTrans1D2" presStyleIdx="3" presStyleCnt="4"/>
      <dgm:spPr/>
    </dgm:pt>
    <dgm:pt modelId="{4A4B2143-50D9-4E08-83FA-1236D48C9152}" type="pres">
      <dgm:prSet presAssocID="{F67FFBDB-42CE-4FB4-AF4C-9FDF24ECDB2F}" presName="hierRoot2" presStyleCnt="0"/>
      <dgm:spPr/>
    </dgm:pt>
    <dgm:pt modelId="{67FD27A9-AEB1-40AD-91FC-56C5A2D45B59}" type="pres">
      <dgm:prSet presAssocID="{F67FFBDB-42CE-4FB4-AF4C-9FDF24ECDB2F}" presName="composite2" presStyleCnt="0"/>
      <dgm:spPr/>
    </dgm:pt>
    <dgm:pt modelId="{E056AF8C-6C43-467D-8272-89028C4044FA}" type="pres">
      <dgm:prSet presAssocID="{F67FFBDB-42CE-4FB4-AF4C-9FDF24ECDB2F}" presName="background2" presStyleLbl="node2" presStyleIdx="3" presStyleCnt="4"/>
      <dgm:spPr/>
    </dgm:pt>
    <dgm:pt modelId="{B528A17A-EE51-4DA3-9059-787BF9744C58}" type="pres">
      <dgm:prSet presAssocID="{F67FFBDB-42CE-4FB4-AF4C-9FDF24ECDB2F}" presName="text2" presStyleLbl="fgAcc2" presStyleIdx="3" presStyleCnt="4">
        <dgm:presLayoutVars>
          <dgm:chPref val="3"/>
        </dgm:presLayoutVars>
      </dgm:prSet>
      <dgm:spPr/>
    </dgm:pt>
    <dgm:pt modelId="{1DE36132-193D-4990-9118-7B58EBE168B4}" type="pres">
      <dgm:prSet presAssocID="{F67FFBDB-42CE-4FB4-AF4C-9FDF24ECDB2F}" presName="hierChild3" presStyleCnt="0"/>
      <dgm:spPr/>
    </dgm:pt>
  </dgm:ptLst>
  <dgm:cxnLst>
    <dgm:cxn modelId="{0519BE00-E4BD-4CB9-9326-53744DCB8E3E}" type="presOf" srcId="{A2884E43-7B90-4ECC-AADF-40106EFA15F6}" destId="{44FE6CE3-051B-4EFD-80BF-D33E58395FD0}" srcOrd="0" destOrd="0" presId="urn:microsoft.com/office/officeart/2005/8/layout/hierarchy1"/>
    <dgm:cxn modelId="{91D5B00C-78E0-4DCC-9ABB-25E54672B1F9}" srcId="{72CCC0C9-0D1E-428D-8B87-C1F36BB59E30}" destId="{86B7B4C3-284A-4308-94F9-F04F9CA7F785}" srcOrd="0" destOrd="0" parTransId="{7CDEE444-1089-4AE2-9D21-AD6D810FFFB2}" sibTransId="{1FECCB13-754C-4961-B3B8-85C75087E8E1}"/>
    <dgm:cxn modelId="{A3708A22-A3DC-426B-9F8A-B0222A51A38F}" type="presOf" srcId="{72CCC0C9-0D1E-428D-8B87-C1F36BB59E30}" destId="{0689DA9E-469B-4B8C-BE6F-E94B6E786F9B}" srcOrd="0" destOrd="0" presId="urn:microsoft.com/office/officeart/2005/8/layout/hierarchy1"/>
    <dgm:cxn modelId="{E2703739-AF60-4732-88C9-8B054410BF61}" srcId="{72CCC0C9-0D1E-428D-8B87-C1F36BB59E30}" destId="{C652F070-EC20-48A8-8B1A-89A793A377D0}" srcOrd="1" destOrd="0" parTransId="{0F13DDC1-F70F-43A0-BD89-BA3FFD700499}" sibTransId="{CF935C5F-62B3-4871-9255-1B3179757BC3}"/>
    <dgm:cxn modelId="{8D5F4F3E-46E7-4FF5-9924-BF84FD31928F}" type="presOf" srcId="{7CDEE444-1089-4AE2-9D21-AD6D810FFFB2}" destId="{4FFC3D56-D166-451B-BA4B-620BAA536234}" srcOrd="0" destOrd="0" presId="urn:microsoft.com/office/officeart/2005/8/layout/hierarchy1"/>
    <dgm:cxn modelId="{D9553270-F9B6-477E-A585-7C755A1FD294}" type="presOf" srcId="{C652F070-EC20-48A8-8B1A-89A793A377D0}" destId="{8A864950-41C5-4D03-BA8D-DF9E58718466}" srcOrd="0" destOrd="0" presId="urn:microsoft.com/office/officeart/2005/8/layout/hierarchy1"/>
    <dgm:cxn modelId="{A63D8688-9B8A-422D-ABDE-ABA242CDF6C3}" srcId="{72CCC0C9-0D1E-428D-8B87-C1F36BB59E30}" destId="{F67FFBDB-42CE-4FB4-AF4C-9FDF24ECDB2F}" srcOrd="3" destOrd="0" parTransId="{8C9BEBE4-3839-494F-BEEB-90ECEE7DE4B2}" sibTransId="{A36971E3-9CE1-4C9C-854F-8F71D256E09E}"/>
    <dgm:cxn modelId="{21F9148D-F0A6-448C-B681-C1FC2DC9B6D3}" srcId="{A2884E43-7B90-4ECC-AADF-40106EFA15F6}" destId="{72CCC0C9-0D1E-428D-8B87-C1F36BB59E30}" srcOrd="0" destOrd="0" parTransId="{6290C568-BA4C-4DEC-A8A7-534C1F663207}" sibTransId="{67EBA8C6-3763-437D-8E22-B69E711628F6}"/>
    <dgm:cxn modelId="{182EF48E-535F-4EA0-B4D9-73791F3B226D}" type="presOf" srcId="{3D8FC2B0-36BB-49F8-8B71-C19CA6218B0C}" destId="{FA8F9CB6-1EFC-45FE-BBA7-6FADBD0140C3}" srcOrd="0" destOrd="0" presId="urn:microsoft.com/office/officeart/2005/8/layout/hierarchy1"/>
    <dgm:cxn modelId="{38599D98-8CFF-4375-9F60-25DCB0C36575}" type="presOf" srcId="{F67FFBDB-42CE-4FB4-AF4C-9FDF24ECDB2F}" destId="{B528A17A-EE51-4DA3-9059-787BF9744C58}" srcOrd="0" destOrd="0" presId="urn:microsoft.com/office/officeart/2005/8/layout/hierarchy1"/>
    <dgm:cxn modelId="{487903A1-C6AB-4250-B745-AD70D50E14ED}" srcId="{72CCC0C9-0D1E-428D-8B87-C1F36BB59E30}" destId="{1B427C89-0426-4C3B-8D3B-DF8571D454DF}" srcOrd="2" destOrd="0" parTransId="{3D8FC2B0-36BB-49F8-8B71-C19CA6218B0C}" sibTransId="{62B79C95-CA7D-4239-B5FC-8820615F286C}"/>
    <dgm:cxn modelId="{D295E1BC-61D1-484A-878E-753A63C80D83}" type="presOf" srcId="{0F13DDC1-F70F-43A0-BD89-BA3FFD700499}" destId="{C06C6A6D-31E5-4BEA-ACB1-DF480B65530F}" srcOrd="0" destOrd="0" presId="urn:microsoft.com/office/officeart/2005/8/layout/hierarchy1"/>
    <dgm:cxn modelId="{7E996CBF-0F06-4A0A-A03A-9C5B5E8D7D96}" type="presOf" srcId="{8C9BEBE4-3839-494F-BEEB-90ECEE7DE4B2}" destId="{4FC1DBFE-9EE8-403F-A296-169D141C1F08}" srcOrd="0" destOrd="0" presId="urn:microsoft.com/office/officeart/2005/8/layout/hierarchy1"/>
    <dgm:cxn modelId="{4D2336C7-EDDB-42C3-8A42-AC84BEA1F49C}" type="presOf" srcId="{1B427C89-0426-4C3B-8D3B-DF8571D454DF}" destId="{3A42D755-50E0-4A29-A607-F4CA8D30700A}" srcOrd="0" destOrd="0" presId="urn:microsoft.com/office/officeart/2005/8/layout/hierarchy1"/>
    <dgm:cxn modelId="{A993ADD0-9D0E-4504-8B92-F3A4D1207800}" type="presOf" srcId="{86B7B4C3-284A-4308-94F9-F04F9CA7F785}" destId="{7C0DAD79-552C-423A-AD48-B724BB2B7D04}" srcOrd="0" destOrd="0" presId="urn:microsoft.com/office/officeart/2005/8/layout/hierarchy1"/>
    <dgm:cxn modelId="{5DB2FDCD-14A9-4192-B98C-195ECC71A612}" type="presParOf" srcId="{44FE6CE3-051B-4EFD-80BF-D33E58395FD0}" destId="{D5920B3B-1432-4C27-9E36-62D8F5AE311A}" srcOrd="0" destOrd="0" presId="urn:microsoft.com/office/officeart/2005/8/layout/hierarchy1"/>
    <dgm:cxn modelId="{C7C403D6-07C3-46EB-92BE-E0D5765883C3}" type="presParOf" srcId="{D5920B3B-1432-4C27-9E36-62D8F5AE311A}" destId="{92A681CA-AB66-4853-9E83-EDFF5236B32A}" srcOrd="0" destOrd="0" presId="urn:microsoft.com/office/officeart/2005/8/layout/hierarchy1"/>
    <dgm:cxn modelId="{F5DB495D-2682-4223-A85C-2BCF66CFB462}" type="presParOf" srcId="{92A681CA-AB66-4853-9E83-EDFF5236B32A}" destId="{0788BC8C-364B-46B7-B5B6-20DACF0A2392}" srcOrd="0" destOrd="0" presId="urn:microsoft.com/office/officeart/2005/8/layout/hierarchy1"/>
    <dgm:cxn modelId="{C3E97B0C-40C6-4CFC-A183-576507B6DE22}" type="presParOf" srcId="{92A681CA-AB66-4853-9E83-EDFF5236B32A}" destId="{0689DA9E-469B-4B8C-BE6F-E94B6E786F9B}" srcOrd="1" destOrd="0" presId="urn:microsoft.com/office/officeart/2005/8/layout/hierarchy1"/>
    <dgm:cxn modelId="{F6A1B9B9-471F-48BF-9BAE-902A178133F8}" type="presParOf" srcId="{D5920B3B-1432-4C27-9E36-62D8F5AE311A}" destId="{378B8105-9E0F-4E13-85BE-7C15528233BE}" srcOrd="1" destOrd="0" presId="urn:microsoft.com/office/officeart/2005/8/layout/hierarchy1"/>
    <dgm:cxn modelId="{5669A85A-6442-4A6A-AD93-642C58A954ED}" type="presParOf" srcId="{378B8105-9E0F-4E13-85BE-7C15528233BE}" destId="{4FFC3D56-D166-451B-BA4B-620BAA536234}" srcOrd="0" destOrd="0" presId="urn:microsoft.com/office/officeart/2005/8/layout/hierarchy1"/>
    <dgm:cxn modelId="{72A2409B-544C-4712-8538-71CAA29625DF}" type="presParOf" srcId="{378B8105-9E0F-4E13-85BE-7C15528233BE}" destId="{CB59FDA6-44A1-43D2-92FD-B1929B35522C}" srcOrd="1" destOrd="0" presId="urn:microsoft.com/office/officeart/2005/8/layout/hierarchy1"/>
    <dgm:cxn modelId="{C62797D1-320A-42C9-88D6-AA20F16CCEF9}" type="presParOf" srcId="{CB59FDA6-44A1-43D2-92FD-B1929B35522C}" destId="{1FEDA0EF-8566-4A86-9237-684CA43666D7}" srcOrd="0" destOrd="0" presId="urn:microsoft.com/office/officeart/2005/8/layout/hierarchy1"/>
    <dgm:cxn modelId="{6AB6A6B2-B413-4FB4-A99B-60BF2B5C6083}" type="presParOf" srcId="{1FEDA0EF-8566-4A86-9237-684CA43666D7}" destId="{AE264B5E-DFDB-41B4-913D-D5AF75B0732B}" srcOrd="0" destOrd="0" presId="urn:microsoft.com/office/officeart/2005/8/layout/hierarchy1"/>
    <dgm:cxn modelId="{4D2602D6-A932-4EF2-B9B4-777491D7B33D}" type="presParOf" srcId="{1FEDA0EF-8566-4A86-9237-684CA43666D7}" destId="{7C0DAD79-552C-423A-AD48-B724BB2B7D04}" srcOrd="1" destOrd="0" presId="urn:microsoft.com/office/officeart/2005/8/layout/hierarchy1"/>
    <dgm:cxn modelId="{D796FCEB-1665-46F7-B926-25EF64A13E9F}" type="presParOf" srcId="{CB59FDA6-44A1-43D2-92FD-B1929B35522C}" destId="{EA545EBF-8E0F-4B01-9FE2-84C3AF74E1D9}" srcOrd="1" destOrd="0" presId="urn:microsoft.com/office/officeart/2005/8/layout/hierarchy1"/>
    <dgm:cxn modelId="{C22A40E2-E9AB-4F9F-B48D-872B1BAE2466}" type="presParOf" srcId="{378B8105-9E0F-4E13-85BE-7C15528233BE}" destId="{C06C6A6D-31E5-4BEA-ACB1-DF480B65530F}" srcOrd="2" destOrd="0" presId="urn:microsoft.com/office/officeart/2005/8/layout/hierarchy1"/>
    <dgm:cxn modelId="{E620854A-DA0B-4BF8-994D-375AD85F44DD}" type="presParOf" srcId="{378B8105-9E0F-4E13-85BE-7C15528233BE}" destId="{AA0D781E-52D9-48FE-8693-C521613E9496}" srcOrd="3" destOrd="0" presId="urn:microsoft.com/office/officeart/2005/8/layout/hierarchy1"/>
    <dgm:cxn modelId="{400EC543-E038-4496-A60B-345A3EB18995}" type="presParOf" srcId="{AA0D781E-52D9-48FE-8693-C521613E9496}" destId="{04C72ED2-7766-46A8-A552-D2E360C788D1}" srcOrd="0" destOrd="0" presId="urn:microsoft.com/office/officeart/2005/8/layout/hierarchy1"/>
    <dgm:cxn modelId="{F4B1FB79-4B9A-4F81-8A33-88B6B45B1E59}" type="presParOf" srcId="{04C72ED2-7766-46A8-A552-D2E360C788D1}" destId="{7FA4B381-358E-43B4-87A0-0807FFD29B8E}" srcOrd="0" destOrd="0" presId="urn:microsoft.com/office/officeart/2005/8/layout/hierarchy1"/>
    <dgm:cxn modelId="{E43AC11C-A163-4229-B5F2-11AA3E91E711}" type="presParOf" srcId="{04C72ED2-7766-46A8-A552-D2E360C788D1}" destId="{8A864950-41C5-4D03-BA8D-DF9E58718466}" srcOrd="1" destOrd="0" presId="urn:microsoft.com/office/officeart/2005/8/layout/hierarchy1"/>
    <dgm:cxn modelId="{8453C0F7-68D2-408F-A65E-375F49FD9AE5}" type="presParOf" srcId="{AA0D781E-52D9-48FE-8693-C521613E9496}" destId="{5D68EAA4-64E3-47B3-9A8B-163815DAAE38}" srcOrd="1" destOrd="0" presId="urn:microsoft.com/office/officeart/2005/8/layout/hierarchy1"/>
    <dgm:cxn modelId="{BDD34241-DBC7-4C9E-856E-FBE8D0A4A904}" type="presParOf" srcId="{378B8105-9E0F-4E13-85BE-7C15528233BE}" destId="{FA8F9CB6-1EFC-45FE-BBA7-6FADBD0140C3}" srcOrd="4" destOrd="0" presId="urn:microsoft.com/office/officeart/2005/8/layout/hierarchy1"/>
    <dgm:cxn modelId="{46203419-82B9-4CC4-A903-81AE867FC6C5}" type="presParOf" srcId="{378B8105-9E0F-4E13-85BE-7C15528233BE}" destId="{A7AA2BB6-E71F-4F92-8AB0-E7A0224BF278}" srcOrd="5" destOrd="0" presId="urn:microsoft.com/office/officeart/2005/8/layout/hierarchy1"/>
    <dgm:cxn modelId="{AF4CD5F1-8EC9-4933-9DFE-AA8ED2E4E169}" type="presParOf" srcId="{A7AA2BB6-E71F-4F92-8AB0-E7A0224BF278}" destId="{5F8F40CB-2FCA-483D-BC81-E54E5F826F0D}" srcOrd="0" destOrd="0" presId="urn:microsoft.com/office/officeart/2005/8/layout/hierarchy1"/>
    <dgm:cxn modelId="{5C95166F-DFDE-4210-A09C-658A3FC8465E}" type="presParOf" srcId="{5F8F40CB-2FCA-483D-BC81-E54E5F826F0D}" destId="{BDAB8BB2-F698-43D8-B5B1-B70B88BE4AA3}" srcOrd="0" destOrd="0" presId="urn:microsoft.com/office/officeart/2005/8/layout/hierarchy1"/>
    <dgm:cxn modelId="{60D9F9DE-1F48-4770-B347-7FB66BBA969D}" type="presParOf" srcId="{5F8F40CB-2FCA-483D-BC81-E54E5F826F0D}" destId="{3A42D755-50E0-4A29-A607-F4CA8D30700A}" srcOrd="1" destOrd="0" presId="urn:microsoft.com/office/officeart/2005/8/layout/hierarchy1"/>
    <dgm:cxn modelId="{D08B21C9-B67E-4054-A67C-5C5D1D952530}" type="presParOf" srcId="{A7AA2BB6-E71F-4F92-8AB0-E7A0224BF278}" destId="{EE3174A6-83E8-410F-9B7B-1D8661B0CB0F}" srcOrd="1" destOrd="0" presId="urn:microsoft.com/office/officeart/2005/8/layout/hierarchy1"/>
    <dgm:cxn modelId="{6EBEE58F-BA94-4D7E-81DC-B51E2E1951D4}" type="presParOf" srcId="{378B8105-9E0F-4E13-85BE-7C15528233BE}" destId="{4FC1DBFE-9EE8-403F-A296-169D141C1F08}" srcOrd="6" destOrd="0" presId="urn:microsoft.com/office/officeart/2005/8/layout/hierarchy1"/>
    <dgm:cxn modelId="{C83B7436-AA5E-48FA-A0EE-F2F55244CF5F}" type="presParOf" srcId="{378B8105-9E0F-4E13-85BE-7C15528233BE}" destId="{4A4B2143-50D9-4E08-83FA-1236D48C9152}" srcOrd="7" destOrd="0" presId="urn:microsoft.com/office/officeart/2005/8/layout/hierarchy1"/>
    <dgm:cxn modelId="{C8F509E1-0204-4ACB-A835-766748265A82}" type="presParOf" srcId="{4A4B2143-50D9-4E08-83FA-1236D48C9152}" destId="{67FD27A9-AEB1-40AD-91FC-56C5A2D45B59}" srcOrd="0" destOrd="0" presId="urn:microsoft.com/office/officeart/2005/8/layout/hierarchy1"/>
    <dgm:cxn modelId="{ACE12F1C-DAEC-4BDE-BFC3-C92DEE7E27D9}" type="presParOf" srcId="{67FD27A9-AEB1-40AD-91FC-56C5A2D45B59}" destId="{E056AF8C-6C43-467D-8272-89028C4044FA}" srcOrd="0" destOrd="0" presId="urn:microsoft.com/office/officeart/2005/8/layout/hierarchy1"/>
    <dgm:cxn modelId="{78D7A061-9B41-494B-892A-F97B5AC23310}" type="presParOf" srcId="{67FD27A9-AEB1-40AD-91FC-56C5A2D45B59}" destId="{B528A17A-EE51-4DA3-9059-787BF9744C58}" srcOrd="1" destOrd="0" presId="urn:microsoft.com/office/officeart/2005/8/layout/hierarchy1"/>
    <dgm:cxn modelId="{EFFEA7E9-D0C4-451A-936F-A0E38A199607}" type="presParOf" srcId="{4A4B2143-50D9-4E08-83FA-1236D48C9152}" destId="{1DE36132-193D-4990-9118-7B58EBE168B4}"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788146-7BEF-4825-845E-B7BDD2BA5052}" type="doc">
      <dgm:prSet loTypeId="urn:microsoft.com/office/officeart/2005/8/layout/list1" loCatId="list" qsTypeId="urn:microsoft.com/office/officeart/2005/8/quickstyle/simple1" qsCatId="simple" csTypeId="urn:microsoft.com/office/officeart/2005/8/colors/accent1_3" csCatId="accent1" phldr="1"/>
      <dgm:spPr/>
      <dgm:t>
        <a:bodyPr/>
        <a:lstStyle/>
        <a:p>
          <a:endParaRPr lang="en-GB"/>
        </a:p>
      </dgm:t>
    </dgm:pt>
    <dgm:pt modelId="{84B4B3E1-8F80-45BA-95E5-072CC9F940D1}">
      <dgm:prSet phldr="0"/>
      <dgm:spPr/>
      <dgm:t>
        <a:bodyPr/>
        <a:lstStyle/>
        <a:p>
          <a:pPr algn="l">
            <a:lnSpc>
              <a:spcPct val="110000"/>
            </a:lnSpc>
          </a:pPr>
          <a:r>
            <a:rPr lang="en-US" sz="1600">
              <a:latin typeface="Calibri"/>
              <a:ea typeface="Calibri"/>
              <a:cs typeface="Calibri"/>
            </a:rPr>
            <a:t>Poor handover process</a:t>
          </a:r>
          <a:endParaRPr lang="en-US" sz="1600">
            <a:latin typeface="Avenir Next LT Pro"/>
            <a:ea typeface="+mn-ea"/>
            <a:cs typeface="+mn-cs"/>
          </a:endParaRPr>
        </a:p>
      </dgm:t>
    </dgm:pt>
    <dgm:pt modelId="{D2CEDC89-89DC-4031-AE73-38975E86D954}" type="parTrans" cxnId="{D6B2D96D-D407-40C9-83E2-977033032180}">
      <dgm:prSet/>
      <dgm:spPr/>
    </dgm:pt>
    <dgm:pt modelId="{2B4999DF-3281-42B3-9228-1D6553F11C6A}" type="sibTrans" cxnId="{D6B2D96D-D407-40C9-83E2-977033032180}">
      <dgm:prSet/>
      <dgm:spPr/>
    </dgm:pt>
    <dgm:pt modelId="{DAE64EB4-FEB1-47B4-8709-008B5696E7EB}">
      <dgm:prSet phldr="0"/>
      <dgm:spPr/>
      <dgm:t>
        <a:bodyPr/>
        <a:lstStyle/>
        <a:p>
          <a:pPr algn="l" rtl="0">
            <a:lnSpc>
              <a:spcPct val="110000"/>
            </a:lnSpc>
          </a:pPr>
          <a:r>
            <a:rPr lang="en-US" sz="1600">
              <a:latin typeface="Calibri"/>
              <a:ea typeface="Calibri"/>
              <a:cs typeface="Calibri"/>
            </a:rPr>
            <a:t>Miscommunication</a:t>
          </a:r>
        </a:p>
      </dgm:t>
    </dgm:pt>
    <dgm:pt modelId="{E12F6CE3-1414-40C6-B512-FF61336BF35B}" type="parTrans" cxnId="{D06F520E-2C87-4E61-B76F-B581D9ABBAFF}">
      <dgm:prSet/>
      <dgm:spPr/>
    </dgm:pt>
    <dgm:pt modelId="{B6F54EB7-A13B-43E4-ACE9-FF207A59241E}" type="sibTrans" cxnId="{D06F520E-2C87-4E61-B76F-B581D9ABBAFF}">
      <dgm:prSet/>
      <dgm:spPr/>
    </dgm:pt>
    <dgm:pt modelId="{FB497F93-DD42-4133-89D5-029F4AFB15A5}">
      <dgm:prSet phldr="0"/>
      <dgm:spPr/>
      <dgm:t>
        <a:bodyPr/>
        <a:lstStyle/>
        <a:p>
          <a:pPr algn="l">
            <a:lnSpc>
              <a:spcPct val="110000"/>
            </a:lnSpc>
          </a:pPr>
          <a:r>
            <a:rPr lang="en-US" sz="1600">
              <a:latin typeface="Calibri"/>
              <a:ea typeface="Calibri"/>
              <a:cs typeface="Calibri"/>
            </a:rPr>
            <a:t>Access to patient information</a:t>
          </a:r>
        </a:p>
      </dgm:t>
    </dgm:pt>
    <dgm:pt modelId="{E4C31A8D-5E70-4347-889C-8BF59C513082}" type="parTrans" cxnId="{3A640FCA-5528-4947-85C4-085880462F7E}">
      <dgm:prSet/>
      <dgm:spPr/>
    </dgm:pt>
    <dgm:pt modelId="{F4B4CBD7-C089-4067-9E8A-31F3A6F387B0}" type="sibTrans" cxnId="{3A640FCA-5528-4947-85C4-085880462F7E}">
      <dgm:prSet/>
      <dgm:spPr/>
    </dgm:pt>
    <dgm:pt modelId="{4FA821D2-60AC-4D57-B46D-5831322EBD60}">
      <dgm:prSet phldr="0"/>
      <dgm:spPr/>
      <dgm:t>
        <a:bodyPr/>
        <a:lstStyle/>
        <a:p>
          <a:pPr algn="l">
            <a:lnSpc>
              <a:spcPct val="110000"/>
            </a:lnSpc>
          </a:pPr>
          <a:r>
            <a:rPr lang="en-US" sz="1600">
              <a:latin typeface="Calibri"/>
              <a:ea typeface="Calibri"/>
              <a:cs typeface="Calibri"/>
            </a:rPr>
            <a:t>Duplication of medication</a:t>
          </a:r>
        </a:p>
      </dgm:t>
    </dgm:pt>
    <dgm:pt modelId="{B8E6F607-46B3-4C73-B36E-20E7192F220D}" type="parTrans" cxnId="{90ECE959-3431-40A8-AE6F-35720D6814BD}">
      <dgm:prSet/>
      <dgm:spPr/>
    </dgm:pt>
    <dgm:pt modelId="{6323C7B6-BF0B-4961-BDD7-3D0264B4A121}" type="sibTrans" cxnId="{90ECE959-3431-40A8-AE6F-35720D6814BD}">
      <dgm:prSet/>
      <dgm:spPr/>
    </dgm:pt>
    <dgm:pt modelId="{791B67CE-CFEC-4ED0-9B9A-AC2B620C89C2}">
      <dgm:prSet phldr="0"/>
      <dgm:spPr/>
      <dgm:t>
        <a:bodyPr/>
        <a:lstStyle/>
        <a:p>
          <a:pPr algn="l">
            <a:lnSpc>
              <a:spcPct val="110000"/>
            </a:lnSpc>
          </a:pPr>
          <a:r>
            <a:rPr lang="en-US" sz="1600">
              <a:latin typeface="Calibri"/>
              <a:ea typeface="Calibri"/>
              <a:cs typeface="Calibri"/>
            </a:rPr>
            <a:t>Teamwork</a:t>
          </a:r>
        </a:p>
      </dgm:t>
    </dgm:pt>
    <dgm:pt modelId="{D9901544-B39E-43B0-A1FA-59952DC4F0DE}" type="parTrans" cxnId="{513ECC06-B166-4357-A235-773B40FE0EE3}">
      <dgm:prSet/>
      <dgm:spPr/>
    </dgm:pt>
    <dgm:pt modelId="{2C169F21-1BC0-4ACE-8A4B-442818B609E2}" type="sibTrans" cxnId="{513ECC06-B166-4357-A235-773B40FE0EE3}">
      <dgm:prSet/>
      <dgm:spPr/>
    </dgm:pt>
    <dgm:pt modelId="{97EC0097-46E9-43FE-A412-782591C56E53}">
      <dgm:prSet phldr="0"/>
      <dgm:spPr/>
      <dgm:t>
        <a:bodyPr/>
        <a:lstStyle/>
        <a:p>
          <a:pPr algn="l">
            <a:lnSpc>
              <a:spcPct val="110000"/>
            </a:lnSpc>
          </a:pPr>
          <a:r>
            <a:rPr lang="en-US" sz="1600">
              <a:latin typeface="Calibri"/>
              <a:ea typeface="Calibri"/>
              <a:cs typeface="Calibri"/>
            </a:rPr>
            <a:t>Uneven work-load</a:t>
          </a:r>
        </a:p>
      </dgm:t>
    </dgm:pt>
    <dgm:pt modelId="{84C1679D-51B1-4BC4-9630-DD783C5C4629}" type="parTrans" cxnId="{B537D7DC-BA7D-444D-ACA6-28F47F3175C1}">
      <dgm:prSet/>
      <dgm:spPr/>
    </dgm:pt>
    <dgm:pt modelId="{CBF27638-C02B-48B7-945E-E3889B111BE8}" type="sibTrans" cxnId="{B537D7DC-BA7D-444D-ACA6-28F47F3175C1}">
      <dgm:prSet/>
      <dgm:spPr/>
    </dgm:pt>
    <dgm:pt modelId="{D034F67C-215B-46F6-AB7F-13592CB40B57}">
      <dgm:prSet phldr="0"/>
      <dgm:spPr/>
      <dgm:t>
        <a:bodyPr/>
        <a:lstStyle/>
        <a:p>
          <a:pPr algn="l">
            <a:lnSpc>
              <a:spcPct val="110000"/>
            </a:lnSpc>
          </a:pPr>
          <a:r>
            <a:rPr lang="en-US" sz="1600">
              <a:latin typeface="Calibri"/>
              <a:ea typeface="Calibri"/>
              <a:cs typeface="Calibri"/>
            </a:rPr>
            <a:t>Morale and team spirit</a:t>
          </a:r>
        </a:p>
      </dgm:t>
    </dgm:pt>
    <dgm:pt modelId="{07ACE776-1993-4AC6-A58B-944B04057DB4}" type="parTrans" cxnId="{68EC5110-F64C-4B3E-A218-13FDED35E34F}">
      <dgm:prSet/>
      <dgm:spPr/>
    </dgm:pt>
    <dgm:pt modelId="{2B49871B-C8F1-4069-AD0A-0C04C79992DE}" type="sibTrans" cxnId="{68EC5110-F64C-4B3E-A218-13FDED35E34F}">
      <dgm:prSet/>
      <dgm:spPr/>
    </dgm:pt>
    <dgm:pt modelId="{9AC8A562-D9AD-4031-8E3C-1F038F87E181}" type="pres">
      <dgm:prSet presAssocID="{D0788146-7BEF-4825-845E-B7BDD2BA5052}" presName="linear" presStyleCnt="0">
        <dgm:presLayoutVars>
          <dgm:dir/>
          <dgm:animLvl val="lvl"/>
          <dgm:resizeHandles val="exact"/>
        </dgm:presLayoutVars>
      </dgm:prSet>
      <dgm:spPr/>
    </dgm:pt>
    <dgm:pt modelId="{6621563E-D5A6-428F-B461-F7A368C4E650}" type="pres">
      <dgm:prSet presAssocID="{DAE64EB4-FEB1-47B4-8709-008B5696E7EB}" presName="parentLin" presStyleCnt="0"/>
      <dgm:spPr/>
    </dgm:pt>
    <dgm:pt modelId="{BF86CBE7-3FC1-419F-979A-E001B31BECFA}" type="pres">
      <dgm:prSet presAssocID="{DAE64EB4-FEB1-47B4-8709-008B5696E7EB}" presName="parentLeftMargin" presStyleLbl="node1" presStyleIdx="0" presStyleCnt="7"/>
      <dgm:spPr/>
    </dgm:pt>
    <dgm:pt modelId="{0D47940B-465F-4776-BB2E-04405841F206}" type="pres">
      <dgm:prSet presAssocID="{DAE64EB4-FEB1-47B4-8709-008B5696E7EB}" presName="parentText" presStyleLbl="node1" presStyleIdx="0" presStyleCnt="7">
        <dgm:presLayoutVars>
          <dgm:chMax val="0"/>
          <dgm:bulletEnabled val="1"/>
        </dgm:presLayoutVars>
      </dgm:prSet>
      <dgm:spPr/>
    </dgm:pt>
    <dgm:pt modelId="{811BADA3-86A9-4C20-A440-4F2A00C801A4}" type="pres">
      <dgm:prSet presAssocID="{DAE64EB4-FEB1-47B4-8709-008B5696E7EB}" presName="negativeSpace" presStyleCnt="0"/>
      <dgm:spPr/>
    </dgm:pt>
    <dgm:pt modelId="{88447E93-F006-4AC0-AA9A-B11BEA48EAF0}" type="pres">
      <dgm:prSet presAssocID="{DAE64EB4-FEB1-47B4-8709-008B5696E7EB}" presName="childText" presStyleLbl="conFgAcc1" presStyleIdx="0" presStyleCnt="7">
        <dgm:presLayoutVars>
          <dgm:bulletEnabled val="1"/>
        </dgm:presLayoutVars>
      </dgm:prSet>
      <dgm:spPr/>
    </dgm:pt>
    <dgm:pt modelId="{14DCDE8D-E835-4FAC-A300-F530D012E8C2}" type="pres">
      <dgm:prSet presAssocID="{B6F54EB7-A13B-43E4-ACE9-FF207A59241E}" presName="spaceBetweenRectangles" presStyleCnt="0"/>
      <dgm:spPr/>
    </dgm:pt>
    <dgm:pt modelId="{A6BA4191-851C-42BF-9E04-FBEFAF7D9877}" type="pres">
      <dgm:prSet presAssocID="{FB497F93-DD42-4133-89D5-029F4AFB15A5}" presName="parentLin" presStyleCnt="0"/>
      <dgm:spPr/>
    </dgm:pt>
    <dgm:pt modelId="{6282D28B-3DEC-4D0F-A4EB-D7A1FFBD4234}" type="pres">
      <dgm:prSet presAssocID="{FB497F93-DD42-4133-89D5-029F4AFB15A5}" presName="parentLeftMargin" presStyleLbl="node1" presStyleIdx="0" presStyleCnt="7"/>
      <dgm:spPr/>
    </dgm:pt>
    <dgm:pt modelId="{FB1F92EF-3A1F-4FC9-B302-E74D3AB30B67}" type="pres">
      <dgm:prSet presAssocID="{FB497F93-DD42-4133-89D5-029F4AFB15A5}" presName="parentText" presStyleLbl="node1" presStyleIdx="1" presStyleCnt="7">
        <dgm:presLayoutVars>
          <dgm:chMax val="0"/>
          <dgm:bulletEnabled val="1"/>
        </dgm:presLayoutVars>
      </dgm:prSet>
      <dgm:spPr/>
    </dgm:pt>
    <dgm:pt modelId="{AA4914E5-7220-4DB4-954F-B1B39AC7E651}" type="pres">
      <dgm:prSet presAssocID="{FB497F93-DD42-4133-89D5-029F4AFB15A5}" presName="negativeSpace" presStyleCnt="0"/>
      <dgm:spPr/>
    </dgm:pt>
    <dgm:pt modelId="{DCFA5EB4-16E6-46E4-8922-F3EB576E70DC}" type="pres">
      <dgm:prSet presAssocID="{FB497F93-DD42-4133-89D5-029F4AFB15A5}" presName="childText" presStyleLbl="conFgAcc1" presStyleIdx="1" presStyleCnt="7">
        <dgm:presLayoutVars>
          <dgm:bulletEnabled val="1"/>
        </dgm:presLayoutVars>
      </dgm:prSet>
      <dgm:spPr/>
    </dgm:pt>
    <dgm:pt modelId="{9444C385-DABE-40FC-A2A6-A7F2C6C21E71}" type="pres">
      <dgm:prSet presAssocID="{F4B4CBD7-C089-4067-9E8A-31F3A6F387B0}" presName="spaceBetweenRectangles" presStyleCnt="0"/>
      <dgm:spPr/>
    </dgm:pt>
    <dgm:pt modelId="{0D881BB3-A8B4-4833-81AC-2598F84E729F}" type="pres">
      <dgm:prSet presAssocID="{4FA821D2-60AC-4D57-B46D-5831322EBD60}" presName="parentLin" presStyleCnt="0"/>
      <dgm:spPr/>
    </dgm:pt>
    <dgm:pt modelId="{8D6C7D47-F14A-42B3-AB64-0FF21B990AC1}" type="pres">
      <dgm:prSet presAssocID="{4FA821D2-60AC-4D57-B46D-5831322EBD60}" presName="parentLeftMargin" presStyleLbl="node1" presStyleIdx="1" presStyleCnt="7"/>
      <dgm:spPr/>
    </dgm:pt>
    <dgm:pt modelId="{955A625B-5FA2-4FB4-9349-CF1E8C657BD4}" type="pres">
      <dgm:prSet presAssocID="{4FA821D2-60AC-4D57-B46D-5831322EBD60}" presName="parentText" presStyleLbl="node1" presStyleIdx="2" presStyleCnt="7">
        <dgm:presLayoutVars>
          <dgm:chMax val="0"/>
          <dgm:bulletEnabled val="1"/>
        </dgm:presLayoutVars>
      </dgm:prSet>
      <dgm:spPr/>
    </dgm:pt>
    <dgm:pt modelId="{B4B2209A-ED98-49F9-8F24-BA29AFBCC31A}" type="pres">
      <dgm:prSet presAssocID="{4FA821D2-60AC-4D57-B46D-5831322EBD60}" presName="negativeSpace" presStyleCnt="0"/>
      <dgm:spPr/>
    </dgm:pt>
    <dgm:pt modelId="{F0015530-8154-49DF-8864-F5FA0068DF36}" type="pres">
      <dgm:prSet presAssocID="{4FA821D2-60AC-4D57-B46D-5831322EBD60}" presName="childText" presStyleLbl="conFgAcc1" presStyleIdx="2" presStyleCnt="7">
        <dgm:presLayoutVars>
          <dgm:bulletEnabled val="1"/>
        </dgm:presLayoutVars>
      </dgm:prSet>
      <dgm:spPr/>
    </dgm:pt>
    <dgm:pt modelId="{5053CD2F-EC48-4647-A89F-EE8691B1DF0B}" type="pres">
      <dgm:prSet presAssocID="{6323C7B6-BF0B-4961-BDD7-3D0264B4A121}" presName="spaceBetweenRectangles" presStyleCnt="0"/>
      <dgm:spPr/>
    </dgm:pt>
    <dgm:pt modelId="{97F2696B-C75C-4961-8EF1-DA35704C483C}" type="pres">
      <dgm:prSet presAssocID="{791B67CE-CFEC-4ED0-9B9A-AC2B620C89C2}" presName="parentLin" presStyleCnt="0"/>
      <dgm:spPr/>
    </dgm:pt>
    <dgm:pt modelId="{994549B5-9165-43DF-A41D-2F7154C78535}" type="pres">
      <dgm:prSet presAssocID="{791B67CE-CFEC-4ED0-9B9A-AC2B620C89C2}" presName="parentLeftMargin" presStyleLbl="node1" presStyleIdx="2" presStyleCnt="7"/>
      <dgm:spPr/>
    </dgm:pt>
    <dgm:pt modelId="{3CA96A4D-CF0B-4570-A1A3-FA0C4D001BE5}" type="pres">
      <dgm:prSet presAssocID="{791B67CE-CFEC-4ED0-9B9A-AC2B620C89C2}" presName="parentText" presStyleLbl="node1" presStyleIdx="3" presStyleCnt="7">
        <dgm:presLayoutVars>
          <dgm:chMax val="0"/>
          <dgm:bulletEnabled val="1"/>
        </dgm:presLayoutVars>
      </dgm:prSet>
      <dgm:spPr/>
    </dgm:pt>
    <dgm:pt modelId="{FD80C4DF-D951-47FF-A02C-1775777E16BB}" type="pres">
      <dgm:prSet presAssocID="{791B67CE-CFEC-4ED0-9B9A-AC2B620C89C2}" presName="negativeSpace" presStyleCnt="0"/>
      <dgm:spPr/>
    </dgm:pt>
    <dgm:pt modelId="{03E3FAF0-31A7-4AA2-BF47-F0D72F530482}" type="pres">
      <dgm:prSet presAssocID="{791B67CE-CFEC-4ED0-9B9A-AC2B620C89C2}" presName="childText" presStyleLbl="conFgAcc1" presStyleIdx="3" presStyleCnt="7">
        <dgm:presLayoutVars>
          <dgm:bulletEnabled val="1"/>
        </dgm:presLayoutVars>
      </dgm:prSet>
      <dgm:spPr/>
    </dgm:pt>
    <dgm:pt modelId="{E91B2A7E-DBF5-4469-B4A3-3B6C3E129D21}" type="pres">
      <dgm:prSet presAssocID="{2C169F21-1BC0-4ACE-8A4B-442818B609E2}" presName="spaceBetweenRectangles" presStyleCnt="0"/>
      <dgm:spPr/>
    </dgm:pt>
    <dgm:pt modelId="{D872316D-0845-4387-A400-DE12B9E5F196}" type="pres">
      <dgm:prSet presAssocID="{97EC0097-46E9-43FE-A412-782591C56E53}" presName="parentLin" presStyleCnt="0"/>
      <dgm:spPr/>
    </dgm:pt>
    <dgm:pt modelId="{AB1F14C5-6F1D-4A88-8DDD-4A0F12238014}" type="pres">
      <dgm:prSet presAssocID="{97EC0097-46E9-43FE-A412-782591C56E53}" presName="parentLeftMargin" presStyleLbl="node1" presStyleIdx="3" presStyleCnt="7"/>
      <dgm:spPr/>
    </dgm:pt>
    <dgm:pt modelId="{4BD511C0-3E16-4013-8839-8AF3A4B4B1EA}" type="pres">
      <dgm:prSet presAssocID="{97EC0097-46E9-43FE-A412-782591C56E53}" presName="parentText" presStyleLbl="node1" presStyleIdx="4" presStyleCnt="7">
        <dgm:presLayoutVars>
          <dgm:chMax val="0"/>
          <dgm:bulletEnabled val="1"/>
        </dgm:presLayoutVars>
      </dgm:prSet>
      <dgm:spPr/>
    </dgm:pt>
    <dgm:pt modelId="{31FD2016-D386-4F42-9B69-86A1E89A4652}" type="pres">
      <dgm:prSet presAssocID="{97EC0097-46E9-43FE-A412-782591C56E53}" presName="negativeSpace" presStyleCnt="0"/>
      <dgm:spPr/>
    </dgm:pt>
    <dgm:pt modelId="{13D9B756-1020-4BC4-A603-00D8E1961A24}" type="pres">
      <dgm:prSet presAssocID="{97EC0097-46E9-43FE-A412-782591C56E53}" presName="childText" presStyleLbl="conFgAcc1" presStyleIdx="4" presStyleCnt="7">
        <dgm:presLayoutVars>
          <dgm:bulletEnabled val="1"/>
        </dgm:presLayoutVars>
      </dgm:prSet>
      <dgm:spPr/>
    </dgm:pt>
    <dgm:pt modelId="{6D53B45A-21D0-4005-8621-C4EA6F68A249}" type="pres">
      <dgm:prSet presAssocID="{CBF27638-C02B-48B7-945E-E3889B111BE8}" presName="spaceBetweenRectangles" presStyleCnt="0"/>
      <dgm:spPr/>
    </dgm:pt>
    <dgm:pt modelId="{B1A01C68-F61E-4141-B178-F3F9D46F70E3}" type="pres">
      <dgm:prSet presAssocID="{D034F67C-215B-46F6-AB7F-13592CB40B57}" presName="parentLin" presStyleCnt="0"/>
      <dgm:spPr/>
    </dgm:pt>
    <dgm:pt modelId="{3323AD5D-287A-4E62-9ACB-DCF02D17EC60}" type="pres">
      <dgm:prSet presAssocID="{D034F67C-215B-46F6-AB7F-13592CB40B57}" presName="parentLeftMargin" presStyleLbl="node1" presStyleIdx="4" presStyleCnt="7"/>
      <dgm:spPr/>
    </dgm:pt>
    <dgm:pt modelId="{FF372384-571D-4602-B1BC-18522478E8A6}" type="pres">
      <dgm:prSet presAssocID="{D034F67C-215B-46F6-AB7F-13592CB40B57}" presName="parentText" presStyleLbl="node1" presStyleIdx="5" presStyleCnt="7">
        <dgm:presLayoutVars>
          <dgm:chMax val="0"/>
          <dgm:bulletEnabled val="1"/>
        </dgm:presLayoutVars>
      </dgm:prSet>
      <dgm:spPr/>
    </dgm:pt>
    <dgm:pt modelId="{0835077A-0B1F-4E93-A370-0BFD646BE16C}" type="pres">
      <dgm:prSet presAssocID="{D034F67C-215B-46F6-AB7F-13592CB40B57}" presName="negativeSpace" presStyleCnt="0"/>
      <dgm:spPr/>
    </dgm:pt>
    <dgm:pt modelId="{4D902A34-A809-4002-B05B-8A665AC2E1B6}" type="pres">
      <dgm:prSet presAssocID="{D034F67C-215B-46F6-AB7F-13592CB40B57}" presName="childText" presStyleLbl="conFgAcc1" presStyleIdx="5" presStyleCnt="7">
        <dgm:presLayoutVars>
          <dgm:bulletEnabled val="1"/>
        </dgm:presLayoutVars>
      </dgm:prSet>
      <dgm:spPr/>
    </dgm:pt>
    <dgm:pt modelId="{F5005EF8-5226-4E24-92DC-504F409D67D2}" type="pres">
      <dgm:prSet presAssocID="{2B49871B-C8F1-4069-AD0A-0C04C79992DE}" presName="spaceBetweenRectangles" presStyleCnt="0"/>
      <dgm:spPr/>
    </dgm:pt>
    <dgm:pt modelId="{4E1760A1-4B1F-41C1-B8CD-9A09EB43E7DA}" type="pres">
      <dgm:prSet presAssocID="{84B4B3E1-8F80-45BA-95E5-072CC9F940D1}" presName="parentLin" presStyleCnt="0"/>
      <dgm:spPr/>
    </dgm:pt>
    <dgm:pt modelId="{9C04B8EA-3695-4812-8B43-FFE2ECB699C0}" type="pres">
      <dgm:prSet presAssocID="{84B4B3E1-8F80-45BA-95E5-072CC9F940D1}" presName="parentLeftMargin" presStyleLbl="node1" presStyleIdx="5" presStyleCnt="7"/>
      <dgm:spPr/>
    </dgm:pt>
    <dgm:pt modelId="{3E7AF06C-2442-4414-86F7-44A38DEFEA68}" type="pres">
      <dgm:prSet presAssocID="{84B4B3E1-8F80-45BA-95E5-072CC9F940D1}" presName="parentText" presStyleLbl="node1" presStyleIdx="6" presStyleCnt="7">
        <dgm:presLayoutVars>
          <dgm:chMax val="0"/>
          <dgm:bulletEnabled val="1"/>
        </dgm:presLayoutVars>
      </dgm:prSet>
      <dgm:spPr/>
    </dgm:pt>
    <dgm:pt modelId="{CFF82525-4548-4F69-B82B-6C3261FEA5C3}" type="pres">
      <dgm:prSet presAssocID="{84B4B3E1-8F80-45BA-95E5-072CC9F940D1}" presName="negativeSpace" presStyleCnt="0"/>
      <dgm:spPr/>
    </dgm:pt>
    <dgm:pt modelId="{529FFD23-68E1-4388-93EC-A0F8C92956CB}" type="pres">
      <dgm:prSet presAssocID="{84B4B3E1-8F80-45BA-95E5-072CC9F940D1}" presName="childText" presStyleLbl="conFgAcc1" presStyleIdx="6" presStyleCnt="7">
        <dgm:presLayoutVars>
          <dgm:bulletEnabled val="1"/>
        </dgm:presLayoutVars>
      </dgm:prSet>
      <dgm:spPr/>
    </dgm:pt>
  </dgm:ptLst>
  <dgm:cxnLst>
    <dgm:cxn modelId="{A8E5A403-E8DC-4E97-B82C-8550554EE2B5}" type="presOf" srcId="{4FA821D2-60AC-4D57-B46D-5831322EBD60}" destId="{955A625B-5FA2-4FB4-9349-CF1E8C657BD4}" srcOrd="1" destOrd="0" presId="urn:microsoft.com/office/officeart/2005/8/layout/list1"/>
    <dgm:cxn modelId="{513ECC06-B166-4357-A235-773B40FE0EE3}" srcId="{D0788146-7BEF-4825-845E-B7BDD2BA5052}" destId="{791B67CE-CFEC-4ED0-9B9A-AC2B620C89C2}" srcOrd="3" destOrd="0" parTransId="{D9901544-B39E-43B0-A1FA-59952DC4F0DE}" sibTransId="{2C169F21-1BC0-4ACE-8A4B-442818B609E2}"/>
    <dgm:cxn modelId="{D06F520E-2C87-4E61-B76F-B581D9ABBAFF}" srcId="{D0788146-7BEF-4825-845E-B7BDD2BA5052}" destId="{DAE64EB4-FEB1-47B4-8709-008B5696E7EB}" srcOrd="0" destOrd="0" parTransId="{E12F6CE3-1414-40C6-B512-FF61336BF35B}" sibTransId="{B6F54EB7-A13B-43E4-ACE9-FF207A59241E}"/>
    <dgm:cxn modelId="{68EC5110-F64C-4B3E-A218-13FDED35E34F}" srcId="{D0788146-7BEF-4825-845E-B7BDD2BA5052}" destId="{D034F67C-215B-46F6-AB7F-13592CB40B57}" srcOrd="5" destOrd="0" parTransId="{07ACE776-1993-4AC6-A58B-944B04057DB4}" sibTransId="{2B49871B-C8F1-4069-AD0A-0C04C79992DE}"/>
    <dgm:cxn modelId="{77EFD421-D045-4FB1-85D1-84F09E5AE77E}" type="presOf" srcId="{D0788146-7BEF-4825-845E-B7BDD2BA5052}" destId="{9AC8A562-D9AD-4031-8E3C-1F038F87E181}" srcOrd="0" destOrd="0" presId="urn:microsoft.com/office/officeart/2005/8/layout/list1"/>
    <dgm:cxn modelId="{6F26992B-8EB9-4A07-9097-87D6000A2C63}" type="presOf" srcId="{D034F67C-215B-46F6-AB7F-13592CB40B57}" destId="{3323AD5D-287A-4E62-9ACB-DCF02D17EC60}" srcOrd="0" destOrd="0" presId="urn:microsoft.com/office/officeart/2005/8/layout/list1"/>
    <dgm:cxn modelId="{D6B2D96D-D407-40C9-83E2-977033032180}" srcId="{D0788146-7BEF-4825-845E-B7BDD2BA5052}" destId="{84B4B3E1-8F80-45BA-95E5-072CC9F940D1}" srcOrd="6" destOrd="0" parTransId="{D2CEDC89-89DC-4031-AE73-38975E86D954}" sibTransId="{2B4999DF-3281-42B3-9228-1D6553F11C6A}"/>
    <dgm:cxn modelId="{318A9573-C7BF-45F8-90F0-5CAD3B7B2B3B}" type="presOf" srcId="{791B67CE-CFEC-4ED0-9B9A-AC2B620C89C2}" destId="{3CA96A4D-CF0B-4570-A1A3-FA0C4D001BE5}" srcOrd="1" destOrd="0" presId="urn:microsoft.com/office/officeart/2005/8/layout/list1"/>
    <dgm:cxn modelId="{E1DDF858-F320-4D12-A95D-2952B6277957}" type="presOf" srcId="{791B67CE-CFEC-4ED0-9B9A-AC2B620C89C2}" destId="{994549B5-9165-43DF-A41D-2F7154C78535}" srcOrd="0" destOrd="0" presId="urn:microsoft.com/office/officeart/2005/8/layout/list1"/>
    <dgm:cxn modelId="{90ECE959-3431-40A8-AE6F-35720D6814BD}" srcId="{D0788146-7BEF-4825-845E-B7BDD2BA5052}" destId="{4FA821D2-60AC-4D57-B46D-5831322EBD60}" srcOrd="2" destOrd="0" parTransId="{B8E6F607-46B3-4C73-B36E-20E7192F220D}" sibTransId="{6323C7B6-BF0B-4961-BDD7-3D0264B4A121}"/>
    <dgm:cxn modelId="{6F864B7A-7304-4BE6-A0E6-1E2425126800}" type="presOf" srcId="{4FA821D2-60AC-4D57-B46D-5831322EBD60}" destId="{8D6C7D47-F14A-42B3-AB64-0FF21B990AC1}" srcOrd="0" destOrd="0" presId="urn:microsoft.com/office/officeart/2005/8/layout/list1"/>
    <dgm:cxn modelId="{148D6F80-07C9-4995-9561-1AA251D11F89}" type="presOf" srcId="{DAE64EB4-FEB1-47B4-8709-008B5696E7EB}" destId="{0D47940B-465F-4776-BB2E-04405841F206}" srcOrd="1" destOrd="0" presId="urn:microsoft.com/office/officeart/2005/8/layout/list1"/>
    <dgm:cxn modelId="{FDC8919E-DF76-49B9-9CDD-3C32D0A4FA2D}" type="presOf" srcId="{D034F67C-215B-46F6-AB7F-13592CB40B57}" destId="{FF372384-571D-4602-B1BC-18522478E8A6}" srcOrd="1" destOrd="0" presId="urn:microsoft.com/office/officeart/2005/8/layout/list1"/>
    <dgm:cxn modelId="{FBBA3CB6-1644-423B-9767-726E990590A9}" type="presOf" srcId="{84B4B3E1-8F80-45BA-95E5-072CC9F940D1}" destId="{3E7AF06C-2442-4414-86F7-44A38DEFEA68}" srcOrd="1" destOrd="0" presId="urn:microsoft.com/office/officeart/2005/8/layout/list1"/>
    <dgm:cxn modelId="{31ED97C7-696C-45EF-97A4-CE6B01187C0C}" type="presOf" srcId="{97EC0097-46E9-43FE-A412-782591C56E53}" destId="{4BD511C0-3E16-4013-8839-8AF3A4B4B1EA}" srcOrd="1" destOrd="0" presId="urn:microsoft.com/office/officeart/2005/8/layout/list1"/>
    <dgm:cxn modelId="{3A640FCA-5528-4947-85C4-085880462F7E}" srcId="{D0788146-7BEF-4825-845E-B7BDD2BA5052}" destId="{FB497F93-DD42-4133-89D5-029F4AFB15A5}" srcOrd="1" destOrd="0" parTransId="{E4C31A8D-5E70-4347-889C-8BF59C513082}" sibTransId="{F4B4CBD7-C089-4067-9E8A-31F3A6F387B0}"/>
    <dgm:cxn modelId="{7A099CD9-576C-420D-9798-D4DCB85B9719}" type="presOf" srcId="{DAE64EB4-FEB1-47B4-8709-008B5696E7EB}" destId="{BF86CBE7-3FC1-419F-979A-E001B31BECFA}" srcOrd="0" destOrd="0" presId="urn:microsoft.com/office/officeart/2005/8/layout/list1"/>
    <dgm:cxn modelId="{B537D7DC-BA7D-444D-ACA6-28F47F3175C1}" srcId="{D0788146-7BEF-4825-845E-B7BDD2BA5052}" destId="{97EC0097-46E9-43FE-A412-782591C56E53}" srcOrd="4" destOrd="0" parTransId="{84C1679D-51B1-4BC4-9630-DD783C5C4629}" sibTransId="{CBF27638-C02B-48B7-945E-E3889B111BE8}"/>
    <dgm:cxn modelId="{9AA6CEEF-3EC2-4A91-A335-1BD4877C8FB7}" type="presOf" srcId="{97EC0097-46E9-43FE-A412-782591C56E53}" destId="{AB1F14C5-6F1D-4A88-8DDD-4A0F12238014}" srcOrd="0" destOrd="0" presId="urn:microsoft.com/office/officeart/2005/8/layout/list1"/>
    <dgm:cxn modelId="{54504CF3-BBF0-450D-A0B9-0203597637DE}" type="presOf" srcId="{FB497F93-DD42-4133-89D5-029F4AFB15A5}" destId="{FB1F92EF-3A1F-4FC9-B302-E74D3AB30B67}" srcOrd="1" destOrd="0" presId="urn:microsoft.com/office/officeart/2005/8/layout/list1"/>
    <dgm:cxn modelId="{A6390CFA-7AB0-403D-A487-A815F31FC701}" type="presOf" srcId="{84B4B3E1-8F80-45BA-95E5-072CC9F940D1}" destId="{9C04B8EA-3695-4812-8B43-FFE2ECB699C0}" srcOrd="0" destOrd="0" presId="urn:microsoft.com/office/officeart/2005/8/layout/list1"/>
    <dgm:cxn modelId="{E48D52FF-B387-41A8-9994-D67CCCF3E1FC}" type="presOf" srcId="{FB497F93-DD42-4133-89D5-029F4AFB15A5}" destId="{6282D28B-3DEC-4D0F-A4EB-D7A1FFBD4234}" srcOrd="0" destOrd="0" presId="urn:microsoft.com/office/officeart/2005/8/layout/list1"/>
    <dgm:cxn modelId="{2E7BE452-D0A2-42AA-A85C-19DC93658B29}" type="presParOf" srcId="{9AC8A562-D9AD-4031-8E3C-1F038F87E181}" destId="{6621563E-D5A6-428F-B461-F7A368C4E650}" srcOrd="0" destOrd="0" presId="urn:microsoft.com/office/officeart/2005/8/layout/list1"/>
    <dgm:cxn modelId="{34CA90A9-9AED-4D29-8B14-E3AB96FC09F7}" type="presParOf" srcId="{6621563E-D5A6-428F-B461-F7A368C4E650}" destId="{BF86CBE7-3FC1-419F-979A-E001B31BECFA}" srcOrd="0" destOrd="0" presId="urn:microsoft.com/office/officeart/2005/8/layout/list1"/>
    <dgm:cxn modelId="{7D4F7371-F93A-4FA8-BB3D-3BB0D44B1BFE}" type="presParOf" srcId="{6621563E-D5A6-428F-B461-F7A368C4E650}" destId="{0D47940B-465F-4776-BB2E-04405841F206}" srcOrd="1" destOrd="0" presId="urn:microsoft.com/office/officeart/2005/8/layout/list1"/>
    <dgm:cxn modelId="{C2E13AC1-6384-4DD4-8BAB-404CB03D932F}" type="presParOf" srcId="{9AC8A562-D9AD-4031-8E3C-1F038F87E181}" destId="{811BADA3-86A9-4C20-A440-4F2A00C801A4}" srcOrd="1" destOrd="0" presId="urn:microsoft.com/office/officeart/2005/8/layout/list1"/>
    <dgm:cxn modelId="{9300E362-F05B-4F47-9B70-E62B5B51AD53}" type="presParOf" srcId="{9AC8A562-D9AD-4031-8E3C-1F038F87E181}" destId="{88447E93-F006-4AC0-AA9A-B11BEA48EAF0}" srcOrd="2" destOrd="0" presId="urn:microsoft.com/office/officeart/2005/8/layout/list1"/>
    <dgm:cxn modelId="{F756E162-4814-420E-B62D-4B78A7248AF4}" type="presParOf" srcId="{9AC8A562-D9AD-4031-8E3C-1F038F87E181}" destId="{14DCDE8D-E835-4FAC-A300-F530D012E8C2}" srcOrd="3" destOrd="0" presId="urn:microsoft.com/office/officeart/2005/8/layout/list1"/>
    <dgm:cxn modelId="{835FB053-9620-4376-ABAE-4296EA65DF41}" type="presParOf" srcId="{9AC8A562-D9AD-4031-8E3C-1F038F87E181}" destId="{A6BA4191-851C-42BF-9E04-FBEFAF7D9877}" srcOrd="4" destOrd="0" presId="urn:microsoft.com/office/officeart/2005/8/layout/list1"/>
    <dgm:cxn modelId="{951F7548-5C31-44FB-BB5D-CC828A20BD9C}" type="presParOf" srcId="{A6BA4191-851C-42BF-9E04-FBEFAF7D9877}" destId="{6282D28B-3DEC-4D0F-A4EB-D7A1FFBD4234}" srcOrd="0" destOrd="0" presId="urn:microsoft.com/office/officeart/2005/8/layout/list1"/>
    <dgm:cxn modelId="{5C50DFDE-3AB5-482E-8707-254F76F1C977}" type="presParOf" srcId="{A6BA4191-851C-42BF-9E04-FBEFAF7D9877}" destId="{FB1F92EF-3A1F-4FC9-B302-E74D3AB30B67}" srcOrd="1" destOrd="0" presId="urn:microsoft.com/office/officeart/2005/8/layout/list1"/>
    <dgm:cxn modelId="{EA992C35-5BED-4C82-8F47-18CCDE0855AE}" type="presParOf" srcId="{9AC8A562-D9AD-4031-8E3C-1F038F87E181}" destId="{AA4914E5-7220-4DB4-954F-B1B39AC7E651}" srcOrd="5" destOrd="0" presId="urn:microsoft.com/office/officeart/2005/8/layout/list1"/>
    <dgm:cxn modelId="{14297D31-F389-46F1-86AD-DCD43D2D06B0}" type="presParOf" srcId="{9AC8A562-D9AD-4031-8E3C-1F038F87E181}" destId="{DCFA5EB4-16E6-46E4-8922-F3EB576E70DC}" srcOrd="6" destOrd="0" presId="urn:microsoft.com/office/officeart/2005/8/layout/list1"/>
    <dgm:cxn modelId="{B5662466-30AD-46AF-B29C-AA6DF7198A2B}" type="presParOf" srcId="{9AC8A562-D9AD-4031-8E3C-1F038F87E181}" destId="{9444C385-DABE-40FC-A2A6-A7F2C6C21E71}" srcOrd="7" destOrd="0" presId="urn:microsoft.com/office/officeart/2005/8/layout/list1"/>
    <dgm:cxn modelId="{4576148A-6B1D-40B8-8E63-8F311E71A7B0}" type="presParOf" srcId="{9AC8A562-D9AD-4031-8E3C-1F038F87E181}" destId="{0D881BB3-A8B4-4833-81AC-2598F84E729F}" srcOrd="8" destOrd="0" presId="urn:microsoft.com/office/officeart/2005/8/layout/list1"/>
    <dgm:cxn modelId="{EBD60C96-CE6E-4363-B8F7-34584ABEF46E}" type="presParOf" srcId="{0D881BB3-A8B4-4833-81AC-2598F84E729F}" destId="{8D6C7D47-F14A-42B3-AB64-0FF21B990AC1}" srcOrd="0" destOrd="0" presId="urn:microsoft.com/office/officeart/2005/8/layout/list1"/>
    <dgm:cxn modelId="{6DB9FB1C-B141-4A7C-9EBA-DE1265BB5A57}" type="presParOf" srcId="{0D881BB3-A8B4-4833-81AC-2598F84E729F}" destId="{955A625B-5FA2-4FB4-9349-CF1E8C657BD4}" srcOrd="1" destOrd="0" presId="urn:microsoft.com/office/officeart/2005/8/layout/list1"/>
    <dgm:cxn modelId="{5238F5D5-4730-4799-B823-55D993F9B22B}" type="presParOf" srcId="{9AC8A562-D9AD-4031-8E3C-1F038F87E181}" destId="{B4B2209A-ED98-49F9-8F24-BA29AFBCC31A}" srcOrd="9" destOrd="0" presId="urn:microsoft.com/office/officeart/2005/8/layout/list1"/>
    <dgm:cxn modelId="{5DF8031B-6B0C-488D-91D1-05AD645763B3}" type="presParOf" srcId="{9AC8A562-D9AD-4031-8E3C-1F038F87E181}" destId="{F0015530-8154-49DF-8864-F5FA0068DF36}" srcOrd="10" destOrd="0" presId="urn:microsoft.com/office/officeart/2005/8/layout/list1"/>
    <dgm:cxn modelId="{1CFE18C9-AC0D-4A33-89A4-5207D79B5B22}" type="presParOf" srcId="{9AC8A562-D9AD-4031-8E3C-1F038F87E181}" destId="{5053CD2F-EC48-4647-A89F-EE8691B1DF0B}" srcOrd="11" destOrd="0" presId="urn:microsoft.com/office/officeart/2005/8/layout/list1"/>
    <dgm:cxn modelId="{2ED31C9E-2E18-49A8-AA22-D016345142F0}" type="presParOf" srcId="{9AC8A562-D9AD-4031-8E3C-1F038F87E181}" destId="{97F2696B-C75C-4961-8EF1-DA35704C483C}" srcOrd="12" destOrd="0" presId="urn:microsoft.com/office/officeart/2005/8/layout/list1"/>
    <dgm:cxn modelId="{E1BF6B8A-213A-4A45-9E52-E58DBA25B584}" type="presParOf" srcId="{97F2696B-C75C-4961-8EF1-DA35704C483C}" destId="{994549B5-9165-43DF-A41D-2F7154C78535}" srcOrd="0" destOrd="0" presId="urn:microsoft.com/office/officeart/2005/8/layout/list1"/>
    <dgm:cxn modelId="{F4AE1147-87CE-4B06-919A-55BFB16A7689}" type="presParOf" srcId="{97F2696B-C75C-4961-8EF1-DA35704C483C}" destId="{3CA96A4D-CF0B-4570-A1A3-FA0C4D001BE5}" srcOrd="1" destOrd="0" presId="urn:microsoft.com/office/officeart/2005/8/layout/list1"/>
    <dgm:cxn modelId="{71C6AC40-66AE-45BC-B6CC-7C6D8457DD1A}" type="presParOf" srcId="{9AC8A562-D9AD-4031-8E3C-1F038F87E181}" destId="{FD80C4DF-D951-47FF-A02C-1775777E16BB}" srcOrd="13" destOrd="0" presId="urn:microsoft.com/office/officeart/2005/8/layout/list1"/>
    <dgm:cxn modelId="{D086CA63-3D33-432B-889B-EE185B632A6F}" type="presParOf" srcId="{9AC8A562-D9AD-4031-8E3C-1F038F87E181}" destId="{03E3FAF0-31A7-4AA2-BF47-F0D72F530482}" srcOrd="14" destOrd="0" presId="urn:microsoft.com/office/officeart/2005/8/layout/list1"/>
    <dgm:cxn modelId="{119BF197-3C6B-4EDB-A251-731E7EA5D747}" type="presParOf" srcId="{9AC8A562-D9AD-4031-8E3C-1F038F87E181}" destId="{E91B2A7E-DBF5-4469-B4A3-3B6C3E129D21}" srcOrd="15" destOrd="0" presId="urn:microsoft.com/office/officeart/2005/8/layout/list1"/>
    <dgm:cxn modelId="{2C94EE05-5AE1-40A3-ADAC-78218E1EA145}" type="presParOf" srcId="{9AC8A562-D9AD-4031-8E3C-1F038F87E181}" destId="{D872316D-0845-4387-A400-DE12B9E5F196}" srcOrd="16" destOrd="0" presId="urn:microsoft.com/office/officeart/2005/8/layout/list1"/>
    <dgm:cxn modelId="{68110619-B707-40AE-B017-519D2E4B7E9B}" type="presParOf" srcId="{D872316D-0845-4387-A400-DE12B9E5F196}" destId="{AB1F14C5-6F1D-4A88-8DDD-4A0F12238014}" srcOrd="0" destOrd="0" presId="urn:microsoft.com/office/officeart/2005/8/layout/list1"/>
    <dgm:cxn modelId="{94E64CE4-8858-4AD3-AABF-20192A081DC3}" type="presParOf" srcId="{D872316D-0845-4387-A400-DE12B9E5F196}" destId="{4BD511C0-3E16-4013-8839-8AF3A4B4B1EA}" srcOrd="1" destOrd="0" presId="urn:microsoft.com/office/officeart/2005/8/layout/list1"/>
    <dgm:cxn modelId="{2FDF2131-7956-466E-85F2-F1CFE2F4179E}" type="presParOf" srcId="{9AC8A562-D9AD-4031-8E3C-1F038F87E181}" destId="{31FD2016-D386-4F42-9B69-86A1E89A4652}" srcOrd="17" destOrd="0" presId="urn:microsoft.com/office/officeart/2005/8/layout/list1"/>
    <dgm:cxn modelId="{692AED3A-570B-4ABE-98F5-6232AAE9B559}" type="presParOf" srcId="{9AC8A562-D9AD-4031-8E3C-1F038F87E181}" destId="{13D9B756-1020-4BC4-A603-00D8E1961A24}" srcOrd="18" destOrd="0" presId="urn:microsoft.com/office/officeart/2005/8/layout/list1"/>
    <dgm:cxn modelId="{77B18A9F-C63E-4296-97D3-3245795EAFCF}" type="presParOf" srcId="{9AC8A562-D9AD-4031-8E3C-1F038F87E181}" destId="{6D53B45A-21D0-4005-8621-C4EA6F68A249}" srcOrd="19" destOrd="0" presId="urn:microsoft.com/office/officeart/2005/8/layout/list1"/>
    <dgm:cxn modelId="{967574B5-32D7-458F-86FE-F1D4FC3D3B52}" type="presParOf" srcId="{9AC8A562-D9AD-4031-8E3C-1F038F87E181}" destId="{B1A01C68-F61E-4141-B178-F3F9D46F70E3}" srcOrd="20" destOrd="0" presId="urn:microsoft.com/office/officeart/2005/8/layout/list1"/>
    <dgm:cxn modelId="{C598D6BD-53CB-4C26-9C35-2B7EFECD03AC}" type="presParOf" srcId="{B1A01C68-F61E-4141-B178-F3F9D46F70E3}" destId="{3323AD5D-287A-4E62-9ACB-DCF02D17EC60}" srcOrd="0" destOrd="0" presId="urn:microsoft.com/office/officeart/2005/8/layout/list1"/>
    <dgm:cxn modelId="{41EC03AA-D6BB-4750-8D42-E641B420A680}" type="presParOf" srcId="{B1A01C68-F61E-4141-B178-F3F9D46F70E3}" destId="{FF372384-571D-4602-B1BC-18522478E8A6}" srcOrd="1" destOrd="0" presId="urn:microsoft.com/office/officeart/2005/8/layout/list1"/>
    <dgm:cxn modelId="{6432EE80-7FA1-47BD-860A-F5372910738F}" type="presParOf" srcId="{9AC8A562-D9AD-4031-8E3C-1F038F87E181}" destId="{0835077A-0B1F-4E93-A370-0BFD646BE16C}" srcOrd="21" destOrd="0" presId="urn:microsoft.com/office/officeart/2005/8/layout/list1"/>
    <dgm:cxn modelId="{B9B3E87D-ED7E-46C3-9DD2-B35FFD91E3E3}" type="presParOf" srcId="{9AC8A562-D9AD-4031-8E3C-1F038F87E181}" destId="{4D902A34-A809-4002-B05B-8A665AC2E1B6}" srcOrd="22" destOrd="0" presId="urn:microsoft.com/office/officeart/2005/8/layout/list1"/>
    <dgm:cxn modelId="{67357F98-BAA4-450D-A68A-42EF4C6F2C86}" type="presParOf" srcId="{9AC8A562-D9AD-4031-8E3C-1F038F87E181}" destId="{F5005EF8-5226-4E24-92DC-504F409D67D2}" srcOrd="23" destOrd="0" presId="urn:microsoft.com/office/officeart/2005/8/layout/list1"/>
    <dgm:cxn modelId="{C59DB80F-0F43-4EF1-A6F3-B893DFBAABDA}" type="presParOf" srcId="{9AC8A562-D9AD-4031-8E3C-1F038F87E181}" destId="{4E1760A1-4B1F-41C1-B8CD-9A09EB43E7DA}" srcOrd="24" destOrd="0" presId="urn:microsoft.com/office/officeart/2005/8/layout/list1"/>
    <dgm:cxn modelId="{D75D09F9-2E0F-4944-8E02-238288934FAA}" type="presParOf" srcId="{4E1760A1-4B1F-41C1-B8CD-9A09EB43E7DA}" destId="{9C04B8EA-3695-4812-8B43-FFE2ECB699C0}" srcOrd="0" destOrd="0" presId="urn:microsoft.com/office/officeart/2005/8/layout/list1"/>
    <dgm:cxn modelId="{D060CF76-75C7-48A3-B007-7A50A18345A6}" type="presParOf" srcId="{4E1760A1-4B1F-41C1-B8CD-9A09EB43E7DA}" destId="{3E7AF06C-2442-4414-86F7-44A38DEFEA68}" srcOrd="1" destOrd="0" presId="urn:microsoft.com/office/officeart/2005/8/layout/list1"/>
    <dgm:cxn modelId="{28671CA4-3FD9-4CCF-B67B-D3ED98EBC55A}" type="presParOf" srcId="{9AC8A562-D9AD-4031-8E3C-1F038F87E181}" destId="{CFF82525-4548-4F69-B82B-6C3261FEA5C3}" srcOrd="25" destOrd="0" presId="urn:microsoft.com/office/officeart/2005/8/layout/list1"/>
    <dgm:cxn modelId="{CA25F046-3E19-4B5A-A9A9-F8C51B4AA11A}" type="presParOf" srcId="{9AC8A562-D9AD-4031-8E3C-1F038F87E181}" destId="{529FFD23-68E1-4388-93EC-A0F8C92956CB}"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28DB8-067C-4B1A-BB9E-696F689ACF76}">
      <dsp:nvSpPr>
        <dsp:cNvPr id="0" name=""/>
        <dsp:cNvSpPr/>
      </dsp:nvSpPr>
      <dsp:spPr>
        <a:xfrm>
          <a:off x="0" y="213044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FAFF61-2837-442B-A0E7-2277DC6F3CA5}">
      <dsp:nvSpPr>
        <dsp:cNvPr id="0" name=""/>
        <dsp:cNvSpPr/>
      </dsp:nvSpPr>
      <dsp:spPr>
        <a:xfrm>
          <a:off x="527136" y="1968086"/>
          <a:ext cx="7379915" cy="32472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rtl="0">
            <a:lnSpc>
              <a:spcPct val="150000"/>
            </a:lnSpc>
            <a:spcBef>
              <a:spcPct val="0"/>
            </a:spcBef>
            <a:spcAft>
              <a:spcPct val="35000"/>
            </a:spcAft>
            <a:buNone/>
          </a:pPr>
          <a:r>
            <a:rPr lang="en-GB" sz="1100" kern="1200">
              <a:latin typeface="Arial"/>
              <a:ea typeface="+mn-ea"/>
              <a:cs typeface="Arial"/>
            </a:rPr>
            <a:t>Data security .</a:t>
          </a:r>
          <a:endParaRPr lang="en-US" sz="1100" kern="1200">
            <a:latin typeface="Arial"/>
            <a:ea typeface="+mn-ea"/>
            <a:cs typeface="Arial"/>
          </a:endParaRPr>
        </a:p>
      </dsp:txBody>
      <dsp:txXfrm>
        <a:off x="542988" y="1983938"/>
        <a:ext cx="7348211" cy="293016"/>
      </dsp:txXfrm>
    </dsp:sp>
    <dsp:sp modelId="{09250CA0-D7F9-4C49-88A3-6C59E6081ECF}">
      <dsp:nvSpPr>
        <dsp:cNvPr id="0" name=""/>
        <dsp:cNvSpPr/>
      </dsp:nvSpPr>
      <dsp:spPr>
        <a:xfrm>
          <a:off x="0" y="262940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23481"/>
              <a:satOff val="-1146"/>
              <a:lumOff val="6734"/>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A9EB45-61D8-4BB5-A431-52DDDEC445E1}">
      <dsp:nvSpPr>
        <dsp:cNvPr id="0" name=""/>
        <dsp:cNvSpPr/>
      </dsp:nvSpPr>
      <dsp:spPr>
        <a:xfrm>
          <a:off x="527136" y="2467046"/>
          <a:ext cx="7379915" cy="324720"/>
        </a:xfrm>
        <a:prstGeom prst="roundRect">
          <a:avLst/>
        </a:prstGeom>
        <a:solidFill>
          <a:schemeClr val="accent1">
            <a:shade val="80000"/>
            <a:hueOff val="23481"/>
            <a:satOff val="-1146"/>
            <a:lumOff val="67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Manual data entries.</a:t>
          </a:r>
          <a:endParaRPr lang="en-US" sz="1100" kern="1200">
            <a:latin typeface="Arial"/>
            <a:ea typeface="+mn-ea"/>
            <a:cs typeface="Arial"/>
          </a:endParaRPr>
        </a:p>
      </dsp:txBody>
      <dsp:txXfrm>
        <a:off x="542988" y="2482898"/>
        <a:ext cx="7348211" cy="293016"/>
      </dsp:txXfrm>
    </dsp:sp>
    <dsp:sp modelId="{C452484B-B88B-41AB-92E6-C1952338F3F9}">
      <dsp:nvSpPr>
        <dsp:cNvPr id="0" name=""/>
        <dsp:cNvSpPr/>
      </dsp:nvSpPr>
      <dsp:spPr>
        <a:xfrm>
          <a:off x="0" y="312836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46962"/>
              <a:satOff val="-2293"/>
              <a:lumOff val="134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149EE-8B8B-4CFF-9858-3DE96F57B4CE}">
      <dsp:nvSpPr>
        <dsp:cNvPr id="0" name=""/>
        <dsp:cNvSpPr/>
      </dsp:nvSpPr>
      <dsp:spPr>
        <a:xfrm>
          <a:off x="527136" y="2966006"/>
          <a:ext cx="7379915" cy="324720"/>
        </a:xfrm>
        <a:prstGeom prst="roundRect">
          <a:avLst/>
        </a:prstGeom>
        <a:solidFill>
          <a:schemeClr val="accent1">
            <a:shade val="80000"/>
            <a:hueOff val="46962"/>
            <a:satOff val="-2293"/>
            <a:lumOff val="134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Excel may struggle with large data.</a:t>
          </a:r>
          <a:endParaRPr lang="en-US" sz="1100" kern="1200">
            <a:latin typeface="Arial"/>
            <a:ea typeface="+mn-ea"/>
            <a:cs typeface="Arial"/>
          </a:endParaRPr>
        </a:p>
      </dsp:txBody>
      <dsp:txXfrm>
        <a:off x="542988" y="2981858"/>
        <a:ext cx="7348211" cy="293016"/>
      </dsp:txXfrm>
    </dsp:sp>
    <dsp:sp modelId="{19BB0E23-693A-4699-9D2A-A1EFE75924E3}">
      <dsp:nvSpPr>
        <dsp:cNvPr id="0" name=""/>
        <dsp:cNvSpPr/>
      </dsp:nvSpPr>
      <dsp:spPr>
        <a:xfrm>
          <a:off x="0" y="362732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70444"/>
              <a:satOff val="-3440"/>
              <a:lumOff val="202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52F004-F3FB-480A-A8CD-CC5DCD9B2B66}">
      <dsp:nvSpPr>
        <dsp:cNvPr id="0" name=""/>
        <dsp:cNvSpPr/>
      </dsp:nvSpPr>
      <dsp:spPr>
        <a:xfrm>
          <a:off x="527136" y="3464966"/>
          <a:ext cx="7379915" cy="324720"/>
        </a:xfrm>
        <a:prstGeom prst="roundRect">
          <a:avLst/>
        </a:prstGeom>
        <a:solidFill>
          <a:schemeClr val="accent1">
            <a:shade val="80000"/>
            <a:hueOff val="70444"/>
            <a:satOff val="-3440"/>
            <a:lumOff val="20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Face collaboration issue </a:t>
          </a:r>
        </a:p>
      </dsp:txBody>
      <dsp:txXfrm>
        <a:off x="542988" y="3480818"/>
        <a:ext cx="7348211" cy="293016"/>
      </dsp:txXfrm>
    </dsp:sp>
    <dsp:sp modelId="{C7885C63-17CF-4395-97BA-462BCFCBE0A3}">
      <dsp:nvSpPr>
        <dsp:cNvPr id="0" name=""/>
        <dsp:cNvSpPr/>
      </dsp:nvSpPr>
      <dsp:spPr>
        <a:xfrm>
          <a:off x="0" y="4126286"/>
          <a:ext cx="10542737" cy="277200"/>
        </a:xfrm>
        <a:prstGeom prst="rect">
          <a:avLst/>
        </a:prstGeom>
        <a:solidFill>
          <a:schemeClr val="lt1">
            <a:alpha val="90000"/>
            <a:hueOff val="0"/>
            <a:satOff val="0"/>
            <a:lumOff val="0"/>
            <a:alphaOff val="0"/>
          </a:schemeClr>
        </a:solidFill>
        <a:ln w="12700" cap="flat" cmpd="sng" algn="ctr">
          <a:solidFill>
            <a:schemeClr val="accent1">
              <a:shade val="80000"/>
              <a:hueOff val="93925"/>
              <a:satOff val="-4586"/>
              <a:lumOff val="269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D4FD10-8AF8-4E62-80C4-C87F1DEFC172}">
      <dsp:nvSpPr>
        <dsp:cNvPr id="0" name=""/>
        <dsp:cNvSpPr/>
      </dsp:nvSpPr>
      <dsp:spPr>
        <a:xfrm>
          <a:off x="527136" y="3963926"/>
          <a:ext cx="7379915" cy="324720"/>
        </a:xfrm>
        <a:prstGeom prst="roundRect">
          <a:avLst/>
        </a:prstGeom>
        <a:solidFill>
          <a:schemeClr val="accent1">
            <a:shade val="80000"/>
            <a:hueOff val="93925"/>
            <a:satOff val="-4586"/>
            <a:lumOff val="26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943" tIns="0" rIns="278943" bIns="0" numCol="1" spcCol="1270" anchor="ctr" anchorCtr="0">
          <a:noAutofit/>
        </a:bodyPr>
        <a:lstStyle/>
        <a:p>
          <a:pPr marL="0" lvl="0" indent="0" algn="l" defTabSz="488950">
            <a:lnSpc>
              <a:spcPct val="150000"/>
            </a:lnSpc>
            <a:spcBef>
              <a:spcPct val="0"/>
            </a:spcBef>
            <a:spcAft>
              <a:spcPct val="35000"/>
            </a:spcAft>
            <a:buNone/>
          </a:pPr>
          <a:r>
            <a:rPr lang="en-GB" sz="1100" kern="1200">
              <a:latin typeface="Arial"/>
              <a:ea typeface="+mn-ea"/>
              <a:cs typeface="Arial"/>
            </a:rPr>
            <a:t>Excel alone is not compatible within the healthcare sector, which could cause regulation compliance. </a:t>
          </a:r>
          <a:endParaRPr lang="en-GB" sz="1100" kern="1200">
            <a:latin typeface="Avenir Next LT Pro"/>
            <a:ea typeface="+mn-ea"/>
            <a:cs typeface="+mn-cs"/>
          </a:endParaRPr>
        </a:p>
      </dsp:txBody>
      <dsp:txXfrm>
        <a:off x="542988" y="3979778"/>
        <a:ext cx="7348211"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1DBFE-9EE8-403F-A296-169D141C1F08}">
      <dsp:nvSpPr>
        <dsp:cNvPr id="0" name=""/>
        <dsp:cNvSpPr/>
      </dsp:nvSpPr>
      <dsp:spPr>
        <a:xfrm>
          <a:off x="5997884" y="1161185"/>
          <a:ext cx="3351417" cy="531656"/>
        </a:xfrm>
        <a:custGeom>
          <a:avLst/>
          <a:gdLst/>
          <a:ahLst/>
          <a:cxnLst/>
          <a:rect l="0" t="0" r="0" b="0"/>
          <a:pathLst>
            <a:path>
              <a:moveTo>
                <a:pt x="0" y="0"/>
              </a:moveTo>
              <a:lnTo>
                <a:pt x="0" y="362308"/>
              </a:lnTo>
              <a:lnTo>
                <a:pt x="3351417" y="362308"/>
              </a:lnTo>
              <a:lnTo>
                <a:pt x="3351417"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8F9CB6-1EFC-45FE-BBA7-6FADBD0140C3}">
      <dsp:nvSpPr>
        <dsp:cNvPr id="0" name=""/>
        <dsp:cNvSpPr/>
      </dsp:nvSpPr>
      <dsp:spPr>
        <a:xfrm>
          <a:off x="5997884" y="1161185"/>
          <a:ext cx="1117139" cy="531656"/>
        </a:xfrm>
        <a:custGeom>
          <a:avLst/>
          <a:gdLst/>
          <a:ahLst/>
          <a:cxnLst/>
          <a:rect l="0" t="0" r="0" b="0"/>
          <a:pathLst>
            <a:path>
              <a:moveTo>
                <a:pt x="0" y="0"/>
              </a:moveTo>
              <a:lnTo>
                <a:pt x="0" y="362308"/>
              </a:lnTo>
              <a:lnTo>
                <a:pt x="1117139" y="362308"/>
              </a:lnTo>
              <a:lnTo>
                <a:pt x="1117139"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6C6A6D-31E5-4BEA-ACB1-DF480B65530F}">
      <dsp:nvSpPr>
        <dsp:cNvPr id="0" name=""/>
        <dsp:cNvSpPr/>
      </dsp:nvSpPr>
      <dsp:spPr>
        <a:xfrm>
          <a:off x="4880745" y="1161185"/>
          <a:ext cx="1117139" cy="531656"/>
        </a:xfrm>
        <a:custGeom>
          <a:avLst/>
          <a:gdLst/>
          <a:ahLst/>
          <a:cxnLst/>
          <a:rect l="0" t="0" r="0" b="0"/>
          <a:pathLst>
            <a:path>
              <a:moveTo>
                <a:pt x="1117139" y="0"/>
              </a:moveTo>
              <a:lnTo>
                <a:pt x="1117139" y="362308"/>
              </a:lnTo>
              <a:lnTo>
                <a:pt x="0" y="362308"/>
              </a:lnTo>
              <a:lnTo>
                <a:pt x="0"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FC3D56-D166-451B-BA4B-620BAA536234}">
      <dsp:nvSpPr>
        <dsp:cNvPr id="0" name=""/>
        <dsp:cNvSpPr/>
      </dsp:nvSpPr>
      <dsp:spPr>
        <a:xfrm>
          <a:off x="2646467" y="1161185"/>
          <a:ext cx="3351417" cy="531656"/>
        </a:xfrm>
        <a:custGeom>
          <a:avLst/>
          <a:gdLst/>
          <a:ahLst/>
          <a:cxnLst/>
          <a:rect l="0" t="0" r="0" b="0"/>
          <a:pathLst>
            <a:path>
              <a:moveTo>
                <a:pt x="3351417" y="0"/>
              </a:moveTo>
              <a:lnTo>
                <a:pt x="3351417" y="362308"/>
              </a:lnTo>
              <a:lnTo>
                <a:pt x="0" y="362308"/>
              </a:lnTo>
              <a:lnTo>
                <a:pt x="0" y="5316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88BC8C-364B-46B7-B5B6-20DACF0A2392}">
      <dsp:nvSpPr>
        <dsp:cNvPr id="0" name=""/>
        <dsp:cNvSpPr/>
      </dsp:nvSpPr>
      <dsp:spPr>
        <a:xfrm>
          <a:off x="5083861" y="376"/>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9DA9E-469B-4B8C-BE6F-E94B6E786F9B}">
      <dsp:nvSpPr>
        <dsp:cNvPr id="0" name=""/>
        <dsp:cNvSpPr/>
      </dsp:nvSpPr>
      <dsp:spPr>
        <a:xfrm>
          <a:off x="5286977" y="193336"/>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venir Next LT Pro"/>
              <a:ea typeface="+mn-ea"/>
              <a:cs typeface="+mn-cs"/>
            </a:rPr>
            <a:t>Care Delivery</a:t>
          </a:r>
          <a:endParaRPr lang="en-US" sz="1800" kern="1200">
            <a:latin typeface="Avenir Next LT Pro"/>
            <a:ea typeface="+mn-ea"/>
            <a:cs typeface="+mn-cs"/>
          </a:endParaRPr>
        </a:p>
      </dsp:txBody>
      <dsp:txXfrm>
        <a:off x="5320976" y="227335"/>
        <a:ext cx="1760047" cy="1092811"/>
      </dsp:txXfrm>
    </dsp:sp>
    <dsp:sp modelId="{AE264B5E-DFDB-41B4-913D-D5AF75B0732B}">
      <dsp:nvSpPr>
        <dsp:cNvPr id="0" name=""/>
        <dsp:cNvSpPr/>
      </dsp:nvSpPr>
      <dsp:spPr>
        <a:xfrm>
          <a:off x="1732444"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0DAD79-552C-423A-AD48-B724BB2B7D04}">
      <dsp:nvSpPr>
        <dsp:cNvPr id="0" name=""/>
        <dsp:cNvSpPr/>
      </dsp:nvSpPr>
      <dsp:spPr>
        <a:xfrm>
          <a:off x="1935560"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Reduced Quality of Care</a:t>
          </a:r>
          <a:endParaRPr lang="en-US" sz="2200" kern="1200">
            <a:latin typeface="Avenir Next LT Pro"/>
            <a:ea typeface="+mn-ea"/>
            <a:cs typeface="+mn-cs"/>
          </a:endParaRPr>
        </a:p>
      </dsp:txBody>
      <dsp:txXfrm>
        <a:off x="1969559" y="1919801"/>
        <a:ext cx="1760047" cy="1092811"/>
      </dsp:txXfrm>
    </dsp:sp>
    <dsp:sp modelId="{7FA4B381-358E-43B4-87A0-0807FFD29B8E}">
      <dsp:nvSpPr>
        <dsp:cNvPr id="0" name=""/>
        <dsp:cNvSpPr/>
      </dsp:nvSpPr>
      <dsp:spPr>
        <a:xfrm>
          <a:off x="3966722"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864950-41C5-4D03-BA8D-DF9E58718466}">
      <dsp:nvSpPr>
        <dsp:cNvPr id="0" name=""/>
        <dsp:cNvSpPr/>
      </dsp:nvSpPr>
      <dsp:spPr>
        <a:xfrm>
          <a:off x="4169838"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Data Protection</a:t>
          </a:r>
          <a:endParaRPr lang="en-US" sz="2200" kern="1200">
            <a:latin typeface="Avenir Next LT Pro"/>
            <a:ea typeface="+mn-ea"/>
            <a:cs typeface="+mn-cs"/>
          </a:endParaRPr>
        </a:p>
      </dsp:txBody>
      <dsp:txXfrm>
        <a:off x="4203837" y="1919801"/>
        <a:ext cx="1760047" cy="1092811"/>
      </dsp:txXfrm>
    </dsp:sp>
    <dsp:sp modelId="{BDAB8BB2-F698-43D8-B5B1-B70B88BE4AA3}">
      <dsp:nvSpPr>
        <dsp:cNvPr id="0" name=""/>
        <dsp:cNvSpPr/>
      </dsp:nvSpPr>
      <dsp:spPr>
        <a:xfrm>
          <a:off x="6201000"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2D755-50E0-4A29-A607-F4CA8D30700A}">
      <dsp:nvSpPr>
        <dsp:cNvPr id="0" name=""/>
        <dsp:cNvSpPr/>
      </dsp:nvSpPr>
      <dsp:spPr>
        <a:xfrm>
          <a:off x="6404116"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Reduction in Accuracy</a:t>
          </a:r>
          <a:endParaRPr lang="en-US" sz="2200" kern="1200">
            <a:latin typeface="Avenir Next LT Pro"/>
            <a:ea typeface="+mn-ea"/>
            <a:cs typeface="+mn-cs"/>
          </a:endParaRPr>
        </a:p>
      </dsp:txBody>
      <dsp:txXfrm>
        <a:off x="6438115" y="1919801"/>
        <a:ext cx="1760047" cy="1092811"/>
      </dsp:txXfrm>
    </dsp:sp>
    <dsp:sp modelId="{E056AF8C-6C43-467D-8272-89028C4044FA}">
      <dsp:nvSpPr>
        <dsp:cNvPr id="0" name=""/>
        <dsp:cNvSpPr/>
      </dsp:nvSpPr>
      <dsp:spPr>
        <a:xfrm>
          <a:off x="8435278" y="1692842"/>
          <a:ext cx="1828045" cy="11608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8A17A-EE51-4DA3-9059-787BF9744C58}">
      <dsp:nvSpPr>
        <dsp:cNvPr id="0" name=""/>
        <dsp:cNvSpPr/>
      </dsp:nvSpPr>
      <dsp:spPr>
        <a:xfrm>
          <a:off x="8638395" y="1885802"/>
          <a:ext cx="1828045" cy="11608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venir Next LT Pro"/>
              <a:ea typeface="+mn-ea"/>
              <a:cs typeface="+mn-cs"/>
            </a:rPr>
            <a:t>Resident Wellbeing</a:t>
          </a:r>
          <a:endParaRPr lang="en-US" sz="2200" kern="1200">
            <a:latin typeface="Avenir Next LT Pro"/>
            <a:ea typeface="+mn-ea"/>
            <a:cs typeface="+mn-cs"/>
          </a:endParaRPr>
        </a:p>
      </dsp:txBody>
      <dsp:txXfrm>
        <a:off x="8672394" y="1919801"/>
        <a:ext cx="1760047" cy="10928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47E93-F006-4AC0-AA9A-B11BEA48EAF0}">
      <dsp:nvSpPr>
        <dsp:cNvPr id="0" name=""/>
        <dsp:cNvSpPr/>
      </dsp:nvSpPr>
      <dsp:spPr>
        <a:xfrm>
          <a:off x="0" y="38602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47940B-465F-4776-BB2E-04405841F206}">
      <dsp:nvSpPr>
        <dsp:cNvPr id="0" name=""/>
        <dsp:cNvSpPr/>
      </dsp:nvSpPr>
      <dsp:spPr>
        <a:xfrm>
          <a:off x="442632" y="149868"/>
          <a:ext cx="6196852" cy="47232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rtl="0">
            <a:lnSpc>
              <a:spcPct val="110000"/>
            </a:lnSpc>
            <a:spcBef>
              <a:spcPct val="0"/>
            </a:spcBef>
            <a:spcAft>
              <a:spcPct val="35000"/>
            </a:spcAft>
            <a:buNone/>
          </a:pPr>
          <a:r>
            <a:rPr lang="en-US" sz="1600" kern="1200">
              <a:latin typeface="Calibri"/>
              <a:ea typeface="Calibri"/>
              <a:cs typeface="Calibri"/>
            </a:rPr>
            <a:t>Miscommunication</a:t>
          </a:r>
        </a:p>
      </dsp:txBody>
      <dsp:txXfrm>
        <a:off x="465689" y="172925"/>
        <a:ext cx="6150738" cy="426206"/>
      </dsp:txXfrm>
    </dsp:sp>
    <dsp:sp modelId="{DCFA5EB4-16E6-46E4-8922-F3EB576E70DC}">
      <dsp:nvSpPr>
        <dsp:cNvPr id="0" name=""/>
        <dsp:cNvSpPr/>
      </dsp:nvSpPr>
      <dsp:spPr>
        <a:xfrm>
          <a:off x="0" y="111178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15654"/>
              <a:satOff val="-764"/>
              <a:lumOff val="4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1F92EF-3A1F-4FC9-B302-E74D3AB30B67}">
      <dsp:nvSpPr>
        <dsp:cNvPr id="0" name=""/>
        <dsp:cNvSpPr/>
      </dsp:nvSpPr>
      <dsp:spPr>
        <a:xfrm>
          <a:off x="442632" y="875628"/>
          <a:ext cx="6196852" cy="472320"/>
        </a:xfrm>
        <a:prstGeom prst="roundRect">
          <a:avLst/>
        </a:prstGeom>
        <a:solidFill>
          <a:schemeClr val="accent1">
            <a:shade val="80000"/>
            <a:hueOff val="15654"/>
            <a:satOff val="-764"/>
            <a:lumOff val="4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Access to patient information</a:t>
          </a:r>
        </a:p>
      </dsp:txBody>
      <dsp:txXfrm>
        <a:off x="465689" y="898685"/>
        <a:ext cx="6150738" cy="426206"/>
      </dsp:txXfrm>
    </dsp:sp>
    <dsp:sp modelId="{F0015530-8154-49DF-8864-F5FA0068DF36}">
      <dsp:nvSpPr>
        <dsp:cNvPr id="0" name=""/>
        <dsp:cNvSpPr/>
      </dsp:nvSpPr>
      <dsp:spPr>
        <a:xfrm>
          <a:off x="0" y="183754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31308"/>
              <a:satOff val="-1529"/>
              <a:lumOff val="89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5A625B-5FA2-4FB4-9349-CF1E8C657BD4}">
      <dsp:nvSpPr>
        <dsp:cNvPr id="0" name=""/>
        <dsp:cNvSpPr/>
      </dsp:nvSpPr>
      <dsp:spPr>
        <a:xfrm>
          <a:off x="442632" y="1601388"/>
          <a:ext cx="6196852" cy="472320"/>
        </a:xfrm>
        <a:prstGeom prst="roundRect">
          <a:avLst/>
        </a:prstGeom>
        <a:solidFill>
          <a:schemeClr val="accent1">
            <a:shade val="80000"/>
            <a:hueOff val="31308"/>
            <a:satOff val="-1529"/>
            <a:lumOff val="89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Duplication of medication</a:t>
          </a:r>
        </a:p>
      </dsp:txBody>
      <dsp:txXfrm>
        <a:off x="465689" y="1624445"/>
        <a:ext cx="6150738" cy="426206"/>
      </dsp:txXfrm>
    </dsp:sp>
    <dsp:sp modelId="{03E3FAF0-31A7-4AA2-BF47-F0D72F530482}">
      <dsp:nvSpPr>
        <dsp:cNvPr id="0" name=""/>
        <dsp:cNvSpPr/>
      </dsp:nvSpPr>
      <dsp:spPr>
        <a:xfrm>
          <a:off x="0" y="256330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46962"/>
              <a:satOff val="-2293"/>
              <a:lumOff val="13468"/>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A96A4D-CF0B-4570-A1A3-FA0C4D001BE5}">
      <dsp:nvSpPr>
        <dsp:cNvPr id="0" name=""/>
        <dsp:cNvSpPr/>
      </dsp:nvSpPr>
      <dsp:spPr>
        <a:xfrm>
          <a:off x="442632" y="2327148"/>
          <a:ext cx="6196852" cy="472320"/>
        </a:xfrm>
        <a:prstGeom prst="roundRect">
          <a:avLst/>
        </a:prstGeom>
        <a:solidFill>
          <a:schemeClr val="accent1">
            <a:shade val="80000"/>
            <a:hueOff val="46962"/>
            <a:satOff val="-2293"/>
            <a:lumOff val="134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Teamwork</a:t>
          </a:r>
        </a:p>
      </dsp:txBody>
      <dsp:txXfrm>
        <a:off x="465689" y="2350205"/>
        <a:ext cx="6150738" cy="426206"/>
      </dsp:txXfrm>
    </dsp:sp>
    <dsp:sp modelId="{13D9B756-1020-4BC4-A603-00D8E1961A24}">
      <dsp:nvSpPr>
        <dsp:cNvPr id="0" name=""/>
        <dsp:cNvSpPr/>
      </dsp:nvSpPr>
      <dsp:spPr>
        <a:xfrm>
          <a:off x="0" y="328906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62617"/>
              <a:satOff val="-3057"/>
              <a:lumOff val="17958"/>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D511C0-3E16-4013-8839-8AF3A4B4B1EA}">
      <dsp:nvSpPr>
        <dsp:cNvPr id="0" name=""/>
        <dsp:cNvSpPr/>
      </dsp:nvSpPr>
      <dsp:spPr>
        <a:xfrm>
          <a:off x="442632" y="3052908"/>
          <a:ext cx="6196852" cy="472320"/>
        </a:xfrm>
        <a:prstGeom prst="roundRect">
          <a:avLst/>
        </a:prstGeom>
        <a:solidFill>
          <a:schemeClr val="accent1">
            <a:shade val="80000"/>
            <a:hueOff val="62617"/>
            <a:satOff val="-3057"/>
            <a:lumOff val="179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Uneven work-load</a:t>
          </a:r>
        </a:p>
      </dsp:txBody>
      <dsp:txXfrm>
        <a:off x="465689" y="3075965"/>
        <a:ext cx="6150738" cy="426206"/>
      </dsp:txXfrm>
    </dsp:sp>
    <dsp:sp modelId="{4D902A34-A809-4002-B05B-8A665AC2E1B6}">
      <dsp:nvSpPr>
        <dsp:cNvPr id="0" name=""/>
        <dsp:cNvSpPr/>
      </dsp:nvSpPr>
      <dsp:spPr>
        <a:xfrm>
          <a:off x="0" y="401482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78271"/>
              <a:satOff val="-3822"/>
              <a:lumOff val="22447"/>
              <a:alphaOff val="0"/>
            </a:schemeClr>
          </a:solidFill>
          <a:prstDash val="solid"/>
          <a:miter lim="800000"/>
        </a:ln>
        <a:effectLst/>
      </dsp:spPr>
      <dsp:style>
        <a:lnRef idx="2">
          <a:scrgbClr r="0" g="0" b="0"/>
        </a:lnRef>
        <a:fillRef idx="1">
          <a:scrgbClr r="0" g="0" b="0"/>
        </a:fillRef>
        <a:effectRef idx="0">
          <a:scrgbClr r="0" g="0" b="0"/>
        </a:effectRef>
        <a:fontRef idx="minor"/>
      </dsp:style>
    </dsp:sp>
    <dsp:sp modelId="{FF372384-571D-4602-B1BC-18522478E8A6}">
      <dsp:nvSpPr>
        <dsp:cNvPr id="0" name=""/>
        <dsp:cNvSpPr/>
      </dsp:nvSpPr>
      <dsp:spPr>
        <a:xfrm>
          <a:off x="442632" y="3778668"/>
          <a:ext cx="6196852" cy="472320"/>
        </a:xfrm>
        <a:prstGeom prst="roundRect">
          <a:avLst/>
        </a:prstGeom>
        <a:solidFill>
          <a:schemeClr val="accent1">
            <a:shade val="80000"/>
            <a:hueOff val="78271"/>
            <a:satOff val="-3822"/>
            <a:lumOff val="224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Morale and team spirit</a:t>
          </a:r>
        </a:p>
      </dsp:txBody>
      <dsp:txXfrm>
        <a:off x="465689" y="3801725"/>
        <a:ext cx="6150738" cy="426206"/>
      </dsp:txXfrm>
    </dsp:sp>
    <dsp:sp modelId="{529FFD23-68E1-4388-93EC-A0F8C92956CB}">
      <dsp:nvSpPr>
        <dsp:cNvPr id="0" name=""/>
        <dsp:cNvSpPr/>
      </dsp:nvSpPr>
      <dsp:spPr>
        <a:xfrm>
          <a:off x="0" y="4740588"/>
          <a:ext cx="8852647" cy="403200"/>
        </a:xfrm>
        <a:prstGeom prst="rect">
          <a:avLst/>
        </a:prstGeom>
        <a:solidFill>
          <a:schemeClr val="lt1">
            <a:alpha val="90000"/>
            <a:hueOff val="0"/>
            <a:satOff val="0"/>
            <a:lumOff val="0"/>
            <a:alphaOff val="0"/>
          </a:schemeClr>
        </a:solidFill>
        <a:ln w="12700" cap="flat" cmpd="sng" algn="ctr">
          <a:solidFill>
            <a:schemeClr val="accent1">
              <a:shade val="80000"/>
              <a:hueOff val="93925"/>
              <a:satOff val="-4586"/>
              <a:lumOff val="269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7AF06C-2442-4414-86F7-44A38DEFEA68}">
      <dsp:nvSpPr>
        <dsp:cNvPr id="0" name=""/>
        <dsp:cNvSpPr/>
      </dsp:nvSpPr>
      <dsp:spPr>
        <a:xfrm>
          <a:off x="442632" y="4504428"/>
          <a:ext cx="6196852" cy="472320"/>
        </a:xfrm>
        <a:prstGeom prst="roundRect">
          <a:avLst/>
        </a:prstGeom>
        <a:solidFill>
          <a:schemeClr val="accent1">
            <a:shade val="80000"/>
            <a:hueOff val="93925"/>
            <a:satOff val="-4586"/>
            <a:lumOff val="26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226" tIns="0" rIns="234226" bIns="0" numCol="1" spcCol="1270" anchor="ctr" anchorCtr="0">
          <a:noAutofit/>
        </a:bodyPr>
        <a:lstStyle/>
        <a:p>
          <a:pPr marL="0" lvl="0" indent="0" algn="l" defTabSz="711200">
            <a:lnSpc>
              <a:spcPct val="110000"/>
            </a:lnSpc>
            <a:spcBef>
              <a:spcPct val="0"/>
            </a:spcBef>
            <a:spcAft>
              <a:spcPct val="35000"/>
            </a:spcAft>
            <a:buNone/>
          </a:pPr>
          <a:r>
            <a:rPr lang="en-US" sz="1600" kern="1200">
              <a:latin typeface="Calibri"/>
              <a:ea typeface="Calibri"/>
              <a:cs typeface="Calibri"/>
            </a:rPr>
            <a:t>Poor handover process</a:t>
          </a:r>
          <a:endParaRPr lang="en-US" sz="1600" kern="1200">
            <a:latin typeface="Avenir Next LT Pro"/>
            <a:ea typeface="+mn-ea"/>
            <a:cs typeface="+mn-cs"/>
          </a:endParaRPr>
        </a:p>
      </dsp:txBody>
      <dsp:txXfrm>
        <a:off x="465689" y="4527485"/>
        <a:ext cx="6150738"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10/12/2025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807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10/12/2025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8522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10/12/2025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9947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10/12/2025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93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10/12/2025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858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10/12/2025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034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10/12/2025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759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10/12/2025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561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10/12/2025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5178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10/12/2025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155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10/12/2025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9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10/12/2025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95134648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eg"/><Relationship Id="rId7" Type="http://schemas.openxmlformats.org/officeDocument/2006/relationships/diagramLayout" Target="../diagrams/layout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jpeg"/><Relationship Id="rId7" Type="http://schemas.openxmlformats.org/officeDocument/2006/relationships/diagramLayout" Target="../diagrams/layout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4.png"/><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9" name="Picture 3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Abstract red geometric pattern">
            <a:extLst>
              <a:ext uri="{FF2B5EF4-FFF2-40B4-BE49-F238E27FC236}">
                <a16:creationId xmlns:a16="http://schemas.microsoft.com/office/drawing/2014/main" id="{EFE59695-2C3C-95E1-F2F1-5ECB654E50B0}"/>
              </a:ext>
            </a:extLst>
          </p:cNvPr>
          <p:cNvPicPr>
            <a:picLocks noChangeAspect="1"/>
          </p:cNvPicPr>
          <p:nvPr/>
        </p:nvPicPr>
        <p:blipFill>
          <a:blip r:embed="rId3">
            <a:alphaModFix amt="60000"/>
          </a:blip>
          <a:srcRect t="11482" r="-1" b="4244"/>
          <a:stretch>
            <a:fillRect/>
          </a:stretch>
        </p:blipFill>
        <p:spPr>
          <a:xfrm>
            <a:off x="3068" y="-2752"/>
            <a:ext cx="12188932" cy="6856614"/>
          </a:xfrm>
          <a:prstGeom prst="rect">
            <a:avLst/>
          </a:prstGeom>
        </p:spPr>
      </p:pic>
      <p:grpSp>
        <p:nvGrpSpPr>
          <p:cNvPr id="35" name="Group 3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3F96B5-676F-A634-00A5-41BC772103F5}"/>
              </a:ext>
            </a:extLst>
          </p:cNvPr>
          <p:cNvSpPr>
            <a:spLocks noGrp="1"/>
          </p:cNvSpPr>
          <p:nvPr>
            <p:ph type="ctrTitle"/>
          </p:nvPr>
        </p:nvSpPr>
        <p:spPr>
          <a:xfrm>
            <a:off x="1161874" y="277174"/>
            <a:ext cx="9859088" cy="1628813"/>
          </a:xfrm>
        </p:spPr>
        <p:txBody>
          <a:bodyPr vert="horz" lIns="91440" tIns="45720" rIns="91440" bIns="45720" rtlCol="0" anchor="b">
            <a:noAutofit/>
          </a:bodyPr>
          <a:lstStyle/>
          <a:p>
            <a:r>
              <a:rPr lang="en-US" sz="2800" b="1">
                <a:solidFill>
                  <a:srgbClr val="FFFFFF"/>
                </a:solidFill>
                <a:latin typeface="Arial" panose="020B0604020202020204" pitchFamily="34" charset="0"/>
                <a:cs typeface="Arial" panose="020B0604020202020204" pitchFamily="34" charset="0"/>
              </a:rPr>
              <a:t>EVALUATING THE USE OF DIGITAL TECHNOLOGY </a:t>
            </a:r>
            <a:br>
              <a:rPr lang="en-US" sz="2800" b="1">
                <a:solidFill>
                  <a:srgbClr val="FFFFFF"/>
                </a:solidFill>
                <a:latin typeface="Arial" panose="020B0604020202020204" pitchFamily="34" charset="0"/>
                <a:cs typeface="Arial" panose="020B0604020202020204" pitchFamily="34" charset="0"/>
              </a:rPr>
            </a:br>
            <a:r>
              <a:rPr lang="en-US" sz="2800" b="1">
                <a:solidFill>
                  <a:srgbClr val="FFFFFF"/>
                </a:solidFill>
                <a:latin typeface="Arial" panose="020B0604020202020204" pitchFamily="34" charset="0"/>
                <a:cs typeface="Arial" panose="020B0604020202020204" pitchFamily="34" charset="0"/>
              </a:rPr>
              <a:t>TO ENHANCE THE EFFICIENCY AT </a:t>
            </a:r>
            <a:br>
              <a:rPr lang="en-US" sz="2800" b="1">
                <a:solidFill>
                  <a:srgbClr val="FFFFFF"/>
                </a:solidFill>
                <a:latin typeface="Arial" panose="020B0604020202020204" pitchFamily="34" charset="0"/>
                <a:cs typeface="Arial" panose="020B0604020202020204" pitchFamily="34" charset="0"/>
              </a:rPr>
            </a:br>
            <a:r>
              <a:rPr lang="en-US" sz="2800" b="1">
                <a:solidFill>
                  <a:srgbClr val="FFFFFF"/>
                </a:solidFill>
                <a:latin typeface="Arial" panose="020B0604020202020204" pitchFamily="34" charset="0"/>
                <a:cs typeface="Arial" panose="020B0604020202020204" pitchFamily="34" charset="0"/>
              </a:rPr>
              <a:t>SUNRISE RESIDENTIAL CARE HOME</a:t>
            </a:r>
          </a:p>
        </p:txBody>
      </p:sp>
      <p:sp>
        <p:nvSpPr>
          <p:cNvPr id="3" name="Subtitle 2">
            <a:extLst>
              <a:ext uri="{FF2B5EF4-FFF2-40B4-BE49-F238E27FC236}">
                <a16:creationId xmlns:a16="http://schemas.microsoft.com/office/drawing/2014/main" id="{176D9637-8E06-154F-6BA2-7CB9B43E747E}"/>
              </a:ext>
            </a:extLst>
          </p:cNvPr>
          <p:cNvSpPr>
            <a:spLocks noGrp="1"/>
          </p:cNvSpPr>
          <p:nvPr>
            <p:ph type="subTitle" idx="1"/>
          </p:nvPr>
        </p:nvSpPr>
        <p:spPr>
          <a:xfrm>
            <a:off x="2539131" y="3964344"/>
            <a:ext cx="7457106" cy="1975339"/>
          </a:xfrm>
        </p:spPr>
        <p:txBody>
          <a:bodyPr vert="horz" lIns="91440" tIns="45720" rIns="91440" bIns="45720" rtlCol="0" anchor="ctr">
            <a:normAutofit/>
          </a:bodyPr>
          <a:lstStyle/>
          <a:p>
            <a:r>
              <a:rPr lang="en-US" sz="1800" b="1">
                <a:solidFill>
                  <a:srgbClr val="FFFFFF"/>
                </a:solidFill>
              </a:rPr>
              <a:t>Sobia Akhtar (2504715)</a:t>
            </a:r>
          </a:p>
          <a:p>
            <a:r>
              <a:rPr lang="en-US" sz="1800" b="1">
                <a:solidFill>
                  <a:srgbClr val="FFFFFF"/>
                </a:solidFill>
              </a:rPr>
              <a:t>Alex Robinson (2505983)</a:t>
            </a:r>
          </a:p>
          <a:p>
            <a:r>
              <a:rPr lang="en-US" sz="1800" b="1">
                <a:solidFill>
                  <a:srgbClr val="FFFFFF"/>
                </a:solidFill>
              </a:rPr>
              <a:t>Dilnawaz Khan (2435767)</a:t>
            </a:r>
          </a:p>
          <a:p>
            <a:r>
              <a:rPr lang="en-US" sz="1800" b="1">
                <a:solidFill>
                  <a:srgbClr val="FFFFFF"/>
                </a:solidFill>
              </a:rPr>
              <a:t>Hayley Prinsep (2507812)</a:t>
            </a:r>
          </a:p>
        </p:txBody>
      </p:sp>
      <p:sp>
        <p:nvSpPr>
          <p:cNvPr id="5" name="TextBox 4">
            <a:extLst>
              <a:ext uri="{FF2B5EF4-FFF2-40B4-BE49-F238E27FC236}">
                <a16:creationId xmlns:a16="http://schemas.microsoft.com/office/drawing/2014/main" id="{BA09AE06-0FC2-8345-D96C-F5589134BFB6}"/>
              </a:ext>
            </a:extLst>
          </p:cNvPr>
          <p:cNvSpPr txBox="1"/>
          <p:nvPr/>
        </p:nvSpPr>
        <p:spPr>
          <a:xfrm>
            <a:off x="4128179" y="2816782"/>
            <a:ext cx="44046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solidFill>
                  <a:schemeClr val="bg1"/>
                </a:solidFill>
              </a:rPr>
              <a:t>Lecturer : Ali </a:t>
            </a:r>
            <a:r>
              <a:rPr lang="en-GB" sz="1600" b="1" err="1">
                <a:solidFill>
                  <a:schemeClr val="bg1"/>
                </a:solidFill>
              </a:rPr>
              <a:t>Aliyuda</a:t>
            </a:r>
            <a:endParaRPr lang="en-GB" sz="1600" b="1">
              <a:solidFill>
                <a:schemeClr val="bg1"/>
              </a:solidFill>
            </a:endParaRPr>
          </a:p>
          <a:p>
            <a:pPr algn="ctr"/>
            <a:endParaRPr lang="en-GB" sz="2000">
              <a:solidFill>
                <a:schemeClr val="bg1"/>
              </a:solidFill>
            </a:endParaRPr>
          </a:p>
        </p:txBody>
      </p:sp>
      <p:sp>
        <p:nvSpPr>
          <p:cNvPr id="7" name="TextBox 6">
            <a:extLst>
              <a:ext uri="{FF2B5EF4-FFF2-40B4-BE49-F238E27FC236}">
                <a16:creationId xmlns:a16="http://schemas.microsoft.com/office/drawing/2014/main" id="{B8FA2B60-0FDA-D2C3-1808-29C8433CBD8D}"/>
              </a:ext>
            </a:extLst>
          </p:cNvPr>
          <p:cNvSpPr txBox="1"/>
          <p:nvPr/>
        </p:nvSpPr>
        <p:spPr>
          <a:xfrm>
            <a:off x="2173662" y="2395063"/>
            <a:ext cx="8188044" cy="400110"/>
          </a:xfrm>
          <a:prstGeom prst="rect">
            <a:avLst/>
          </a:prstGeom>
          <a:noFill/>
        </p:spPr>
        <p:txBody>
          <a:bodyPr wrap="square" rtlCol="0">
            <a:spAutoFit/>
          </a:bodyPr>
          <a:lstStyle/>
          <a:p>
            <a:pPr algn="ctr"/>
            <a:r>
              <a:rPr lang="en-US" sz="2000" b="1">
                <a:solidFill>
                  <a:srgbClr val="FFFFFF"/>
                </a:solidFill>
              </a:rPr>
              <a:t>Digital Skills and Research Methods (LCHS4007_BIRM)</a:t>
            </a:r>
            <a:endParaRPr lang="en-GB" sz="2000" b="1"/>
          </a:p>
        </p:txBody>
      </p:sp>
    </p:spTree>
    <p:extLst>
      <p:ext uri="{BB962C8B-B14F-4D97-AF65-F5344CB8AC3E}">
        <p14:creationId xmlns:p14="http://schemas.microsoft.com/office/powerpoint/2010/main" val="12065482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70BB8DE2-B672-041E-992C-ED9A306948D9}"/>
              </a:ext>
            </a:extLst>
          </p:cNvPr>
          <p:cNvPicPr>
            <a:picLocks noChangeAspect="1"/>
          </p:cNvPicPr>
          <p:nvPr/>
        </p:nvPicPr>
        <p:blipFill>
          <a:blip r:embed="rId2">
            <a:alphaModFix amt="60000"/>
          </a:blip>
          <a:srcRect t="11493" b="4255"/>
          <a:stretch>
            <a:fillRect/>
          </a:stretch>
        </p:blipFill>
        <p:spPr>
          <a:xfrm>
            <a:off x="20" y="4718"/>
            <a:ext cx="12191980" cy="6856614"/>
          </a:xfrm>
          <a:prstGeom prst="rect">
            <a:avLst/>
          </a:prstGeom>
        </p:spPr>
      </p:pic>
      <p:sp>
        <p:nvSpPr>
          <p:cNvPr id="6" name="TextBox 5">
            <a:extLst>
              <a:ext uri="{FF2B5EF4-FFF2-40B4-BE49-F238E27FC236}">
                <a16:creationId xmlns:a16="http://schemas.microsoft.com/office/drawing/2014/main" id="{F2C4FE99-7345-9BDF-7743-3D0130D4691F}"/>
              </a:ext>
            </a:extLst>
          </p:cNvPr>
          <p:cNvSpPr txBox="1"/>
          <p:nvPr/>
        </p:nvSpPr>
        <p:spPr>
          <a:xfrm>
            <a:off x="1319576" y="1562814"/>
            <a:ext cx="940938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a:solidFill>
                <a:schemeClr val="bg1"/>
              </a:solidFill>
              <a:latin typeface="Arial"/>
              <a:cs typeface="Arial"/>
            </a:endParaRPr>
          </a:p>
          <a:p>
            <a:pPr algn="ctr"/>
            <a:r>
              <a:rPr lang="en-GB" sz="2400" b="1">
                <a:solidFill>
                  <a:schemeClr val="bg1"/>
                </a:solidFill>
                <a:latin typeface="Arial"/>
                <a:cs typeface="Arial"/>
              </a:rPr>
              <a:t> Evaluating the use of digital technology, tools and techniques to enhance efficiency at Sunrise Residential Care Home</a:t>
            </a:r>
          </a:p>
          <a:p>
            <a:endParaRPr lang="en-GB">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Selection of one MS 365 application</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Selection of one MS 365 communication or collaboration tool</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Explain the impact of limited digital skills (digital literacy)</a:t>
            </a:r>
          </a:p>
          <a:p>
            <a:pPr marL="342900" indent="-342900">
              <a:buFont typeface="Arial" panose="020B0604020202020204" pitchFamily="34" charset="0"/>
              <a:buChar char="•"/>
            </a:pPr>
            <a:endParaRPr lang="en-GB" sz="2000">
              <a:solidFill>
                <a:schemeClr val="bg1"/>
              </a:solidFill>
              <a:latin typeface="Arial"/>
              <a:cs typeface="Arial"/>
            </a:endParaRPr>
          </a:p>
          <a:p>
            <a:pPr marL="342900" indent="-342900">
              <a:buFont typeface="Arial" panose="020B0604020202020204" pitchFamily="34" charset="0"/>
              <a:buChar char="•"/>
            </a:pPr>
            <a:r>
              <a:rPr lang="en-GB" sz="2000">
                <a:solidFill>
                  <a:schemeClr val="bg1"/>
                </a:solidFill>
                <a:latin typeface="Arial"/>
                <a:cs typeface="Arial"/>
              </a:rPr>
              <a:t>Checklist for digital safety practices</a:t>
            </a:r>
          </a:p>
        </p:txBody>
      </p:sp>
      <p:sp>
        <p:nvSpPr>
          <p:cNvPr id="5" name="TextBox 4">
            <a:extLst>
              <a:ext uri="{FF2B5EF4-FFF2-40B4-BE49-F238E27FC236}">
                <a16:creationId xmlns:a16="http://schemas.microsoft.com/office/drawing/2014/main" id="{09BD697E-CCDA-8177-0E02-635C33E4CCD5}"/>
              </a:ext>
            </a:extLst>
          </p:cNvPr>
          <p:cNvSpPr txBox="1"/>
          <p:nvPr/>
        </p:nvSpPr>
        <p:spPr>
          <a:xfrm>
            <a:off x="4238179" y="701040"/>
            <a:ext cx="2864054" cy="861774"/>
          </a:xfrm>
          <a:prstGeom prst="rect">
            <a:avLst/>
          </a:prstGeom>
          <a:noFill/>
        </p:spPr>
        <p:txBody>
          <a:bodyPr wrap="none" rtlCol="0">
            <a:spAutoFit/>
          </a:bodyPr>
          <a:lstStyle/>
          <a:p>
            <a:pPr algn="ctr"/>
            <a:r>
              <a:rPr lang="en-GB" sz="3200" b="1">
                <a:solidFill>
                  <a:schemeClr val="bg1"/>
                </a:solidFill>
                <a:latin typeface="Arial"/>
                <a:cs typeface="Arial"/>
              </a:rPr>
              <a:t>Introduction</a:t>
            </a:r>
          </a:p>
          <a:p>
            <a:endParaRPr lang="en-GB"/>
          </a:p>
        </p:txBody>
      </p:sp>
    </p:spTree>
    <p:extLst>
      <p:ext uri="{BB962C8B-B14F-4D97-AF65-F5344CB8AC3E}">
        <p14:creationId xmlns:p14="http://schemas.microsoft.com/office/powerpoint/2010/main" val="36317452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5C3D09-DB3A-0F4F-06F4-D8D9C05646E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8A74E65-56B5-1923-A81D-824FAE869A13}"/>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BCE6D7A-3D4B-0860-3457-C3A4B2DA8FBB}"/>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CF8B8CFF-D06F-A1C7-9823-39F66748F8AB}"/>
              </a:ext>
            </a:extLst>
          </p:cNvPr>
          <p:cNvSpPr txBox="1"/>
          <p:nvPr/>
        </p:nvSpPr>
        <p:spPr>
          <a:xfrm>
            <a:off x="623531" y="740211"/>
            <a:ext cx="10560012" cy="4133760"/>
          </a:xfrm>
          <a:prstGeom prst="rect">
            <a:avLst/>
          </a:prstGeom>
          <a:noFill/>
        </p:spPr>
        <p:txBody>
          <a:bodyPr wrap="square" lIns="91440" tIns="45720" rIns="91440" bIns="45720" rtlCol="0" anchor="t">
            <a:spAutoFit/>
          </a:bodyPr>
          <a:lstStyle/>
          <a:p>
            <a:pPr algn="ctr"/>
            <a:r>
              <a:rPr lang="en-GB" sz="3200" b="1">
                <a:solidFill>
                  <a:schemeClr val="bg1"/>
                </a:solidFill>
                <a:latin typeface="Arial"/>
                <a:cs typeface="Arial"/>
              </a:rPr>
              <a:t>Excel in the Health Care Sector</a:t>
            </a:r>
            <a:endParaRPr lang="en-US" sz="3200" b="1">
              <a:solidFill>
                <a:schemeClr val="bg1"/>
              </a:solidFill>
              <a:latin typeface="Arial"/>
              <a:cs typeface="Arial"/>
            </a:endParaRPr>
          </a:p>
          <a:p>
            <a:endParaRPr lang="en-GB" b="1">
              <a:solidFill>
                <a:schemeClr val="bg1"/>
              </a:solidFill>
            </a:endParaRPr>
          </a:p>
          <a:p>
            <a:pPr>
              <a:lnSpc>
                <a:spcPct val="150000"/>
              </a:lnSpc>
            </a:pPr>
            <a:r>
              <a:rPr lang="en-GB" sz="2400" b="1">
                <a:solidFill>
                  <a:schemeClr val="bg1"/>
                </a:solidFill>
              </a:rPr>
              <a:t>Benefits:</a:t>
            </a:r>
          </a:p>
          <a:p>
            <a:pPr marL="342900" indent="-342900">
              <a:lnSpc>
                <a:spcPct val="150000"/>
              </a:lnSpc>
              <a:buFont typeface="Arial"/>
              <a:buChar char="•"/>
            </a:pPr>
            <a:r>
              <a:rPr lang="en-GB" sz="2000">
                <a:solidFill>
                  <a:schemeClr val="bg1"/>
                </a:solidFill>
              </a:rPr>
              <a:t>Data management</a:t>
            </a:r>
          </a:p>
          <a:p>
            <a:pPr marL="342900" indent="-342900">
              <a:lnSpc>
                <a:spcPct val="150000"/>
              </a:lnSpc>
              <a:buFont typeface="Arial"/>
              <a:buChar char="•"/>
            </a:pPr>
            <a:r>
              <a:rPr lang="en-GB" sz="2000">
                <a:solidFill>
                  <a:schemeClr val="bg1"/>
                </a:solidFill>
              </a:rPr>
              <a:t>Finacial management</a:t>
            </a:r>
          </a:p>
          <a:p>
            <a:pPr marL="342900" indent="-342900">
              <a:lnSpc>
                <a:spcPct val="150000"/>
              </a:lnSpc>
              <a:buFont typeface="Arial"/>
              <a:buChar char="•"/>
            </a:pPr>
            <a:r>
              <a:rPr lang="en-GB" sz="2000">
                <a:solidFill>
                  <a:schemeClr val="bg1"/>
                </a:solidFill>
              </a:rPr>
              <a:t>Visualisation</a:t>
            </a:r>
          </a:p>
          <a:p>
            <a:pPr>
              <a:lnSpc>
                <a:spcPct val="150000"/>
              </a:lnSpc>
            </a:pPr>
            <a:r>
              <a:rPr lang="en-GB" sz="2000">
                <a:solidFill>
                  <a:schemeClr val="bg1"/>
                </a:solidFill>
              </a:rPr>
              <a:t>It can also be used for appointment booking, resource tracking.</a:t>
            </a:r>
          </a:p>
          <a:p>
            <a:pPr>
              <a:lnSpc>
                <a:spcPct val="150000"/>
              </a:lnSpc>
            </a:pPr>
            <a:endParaRPr lang="en-GB" sz="2000">
              <a:solidFill>
                <a:schemeClr val="bg1"/>
              </a:solidFill>
            </a:endParaRPr>
          </a:p>
          <a:p>
            <a:pPr>
              <a:lnSpc>
                <a:spcPct val="150000"/>
              </a:lnSpc>
            </a:pPr>
            <a:r>
              <a:rPr lang="en-GB" sz="2000">
                <a:solidFill>
                  <a:schemeClr val="bg1"/>
                </a:solidFill>
              </a:rPr>
              <a:t>Technology is playing an important role in shaping care homes Juul et al (2019)</a:t>
            </a:r>
          </a:p>
        </p:txBody>
      </p:sp>
    </p:spTree>
    <p:extLst>
      <p:ext uri="{BB962C8B-B14F-4D97-AF65-F5344CB8AC3E}">
        <p14:creationId xmlns:p14="http://schemas.microsoft.com/office/powerpoint/2010/main" val="4022927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D62776-9ABB-3669-2476-509D7B7BB02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D17EA17-9CFF-4854-5580-C2988B7C5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E3A50856-D418-A996-01D5-DECCF2EA30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BC7C96EC-A02C-6A69-99C8-1C2AFFA81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0071457-470A-C23D-FC9B-FB214AF96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4BA26205-5E0D-1D93-1066-AC72EF92A887}"/>
              </a:ext>
            </a:extLst>
          </p:cNvPr>
          <p:cNvPicPr>
            <a:picLocks noGrp="1" noChangeAspect="1"/>
          </p:cNvPicPr>
          <p:nvPr>
            <p:ph idx="1"/>
          </p:nvPr>
        </p:nvPicPr>
        <p:blipFill>
          <a:blip r:embed="rId3">
            <a:alphaModFix amt="60000"/>
          </a:blip>
          <a:srcRect t="11493" b="4255"/>
          <a:stretch>
            <a:fillRect/>
          </a:stretch>
        </p:blipFill>
        <p:spPr>
          <a:xfrm>
            <a:off x="10458" y="10"/>
            <a:ext cx="12191980" cy="6856614"/>
          </a:xfrm>
          <a:prstGeom prst="rect">
            <a:avLst/>
          </a:prstGeom>
        </p:spPr>
      </p:pic>
      <p:grpSp>
        <p:nvGrpSpPr>
          <p:cNvPr id="20" name="Group 19">
            <a:extLst>
              <a:ext uri="{FF2B5EF4-FFF2-40B4-BE49-F238E27FC236}">
                <a16:creationId xmlns:a16="http://schemas.microsoft.com/office/drawing/2014/main" id="{E6525EC6-3EEB-714C-5A62-E04C0BD93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9474C3-FD37-7CEA-70E6-4017C4E553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05ED6CAF-FA3C-BAB8-1BD3-FA9A714F56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B988BDB-5073-53C1-A133-443A178F0A77}"/>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C72C605-07AC-AEA5-17B1-8706FAEA78D0}"/>
              </a:ext>
            </a:extLst>
          </p:cNvPr>
          <p:cNvSpPr txBox="1"/>
          <p:nvPr/>
        </p:nvSpPr>
        <p:spPr>
          <a:xfrm>
            <a:off x="839206" y="928408"/>
            <a:ext cx="10754455" cy="3247043"/>
          </a:xfrm>
          <a:prstGeom prst="rect">
            <a:avLst/>
          </a:prstGeom>
          <a:noFill/>
        </p:spPr>
        <p:txBody>
          <a:bodyPr wrap="square" lIns="91440" tIns="45720" rIns="91440" bIns="45720" rtlCol="0" anchor="t">
            <a:spAutoFit/>
          </a:bodyPr>
          <a:lstStyle/>
          <a:p>
            <a:pPr algn="ctr"/>
            <a:endParaRPr lang="en-GB" sz="3200" b="1">
              <a:solidFill>
                <a:schemeClr val="bg1"/>
              </a:solidFill>
              <a:latin typeface="Arial"/>
              <a:cs typeface="Arial"/>
            </a:endParaRPr>
          </a:p>
          <a:p>
            <a:pPr algn="ctr"/>
            <a:endParaRPr lang="en-GB" sz="2000" b="1">
              <a:solidFill>
                <a:schemeClr val="bg1"/>
              </a:solidFill>
            </a:endParaRPr>
          </a:p>
          <a:p>
            <a:pPr>
              <a:lnSpc>
                <a:spcPct val="150000"/>
              </a:lnSpc>
            </a:pPr>
            <a:r>
              <a:rPr lang="en-GB">
                <a:solidFill>
                  <a:schemeClr val="bg1"/>
                </a:solidFill>
                <a:latin typeface="Arial"/>
                <a:cs typeface="Arial"/>
              </a:rPr>
              <a:t>Although Excel has lots of advantages it also has its limitations such as:</a:t>
            </a: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a:p>
            <a:pPr algn="ctr"/>
            <a:endParaRPr lang="en-GB" b="1">
              <a:solidFill>
                <a:schemeClr val="bg1"/>
              </a:solidFill>
            </a:endParaRPr>
          </a:p>
        </p:txBody>
      </p:sp>
      <p:sp>
        <p:nvSpPr>
          <p:cNvPr id="3" name="TextBox 2">
            <a:extLst>
              <a:ext uri="{FF2B5EF4-FFF2-40B4-BE49-F238E27FC236}">
                <a16:creationId xmlns:a16="http://schemas.microsoft.com/office/drawing/2014/main" id="{950C564C-7942-3E6F-BDD1-7806ADE961EA}"/>
              </a:ext>
            </a:extLst>
          </p:cNvPr>
          <p:cNvSpPr txBox="1"/>
          <p:nvPr/>
        </p:nvSpPr>
        <p:spPr>
          <a:xfrm>
            <a:off x="5021062" y="631308"/>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solidFill>
                  <a:schemeClr val="bg1"/>
                </a:solidFill>
                <a:latin typeface="Arial"/>
                <a:cs typeface="Arial"/>
              </a:rPr>
              <a:t>Limitations</a:t>
            </a:r>
            <a:endParaRPr lang="en-US"/>
          </a:p>
        </p:txBody>
      </p:sp>
      <p:graphicFrame>
        <p:nvGraphicFramePr>
          <p:cNvPr id="40" name="Diagram 39">
            <a:extLst>
              <a:ext uri="{FF2B5EF4-FFF2-40B4-BE49-F238E27FC236}">
                <a16:creationId xmlns:a16="http://schemas.microsoft.com/office/drawing/2014/main" id="{800CB5FC-B8DC-AEAC-9683-2C9F84790D5D}"/>
              </a:ext>
            </a:extLst>
          </p:cNvPr>
          <p:cNvGraphicFramePr/>
          <p:nvPr>
            <p:extLst>
              <p:ext uri="{D42A27DB-BD31-4B8C-83A1-F6EECF244321}">
                <p14:modId xmlns:p14="http://schemas.microsoft.com/office/powerpoint/2010/main" val="3670405668"/>
              </p:ext>
            </p:extLst>
          </p:nvPr>
        </p:nvGraphicFramePr>
        <p:xfrm>
          <a:off x="1054275" y="744255"/>
          <a:ext cx="10542737" cy="63715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241732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1CAFCB-F469-6FDF-9A72-5B9AD65C4BE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E5328A6-2D2B-57B5-CB17-7103AA770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0B9DACB5-CD6C-9000-0029-92B38D95A2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DDFD38D6-83DC-0E26-DCE7-8269CE3BB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B246A90-2A5E-B7F1-E41A-94178E958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B36A096-2001-6835-72F4-64BB2B24EC5B}"/>
              </a:ext>
            </a:extLst>
          </p:cNvPr>
          <p:cNvPicPr>
            <a:picLocks noGrp="1" noChangeAspect="1"/>
          </p:cNvPicPr>
          <p:nvPr>
            <p:ph idx="1"/>
          </p:nvPr>
        </p:nvPicPr>
        <p:blipFill>
          <a:blip r:embed="rId3">
            <a:alphaModFix amt="60000"/>
          </a:blip>
          <a:srcRect t="11493" b="4255"/>
          <a:stretch>
            <a:fillRect/>
          </a:stretch>
        </p:blipFill>
        <p:spPr>
          <a:xfrm>
            <a:off x="-1241" y="-891"/>
            <a:ext cx="12191980" cy="6856614"/>
          </a:xfrm>
          <a:prstGeom prst="rect">
            <a:avLst/>
          </a:prstGeom>
        </p:spPr>
      </p:pic>
      <p:grpSp>
        <p:nvGrpSpPr>
          <p:cNvPr id="20" name="Group 19">
            <a:extLst>
              <a:ext uri="{FF2B5EF4-FFF2-40B4-BE49-F238E27FC236}">
                <a16:creationId xmlns:a16="http://schemas.microsoft.com/office/drawing/2014/main" id="{FC40829A-665A-EE19-784E-D3C8D9013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19C201C-B420-2179-32C3-8C75F30BB9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ECAD976D-C206-FD2B-00A4-501E6C4EED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531ED73-28DD-0BDE-DF6D-7F8C10270A12}"/>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42A6B907-F409-D4B1-4D68-64D83FF41E85}"/>
              </a:ext>
            </a:extLst>
          </p:cNvPr>
          <p:cNvSpPr txBox="1"/>
          <p:nvPr/>
        </p:nvSpPr>
        <p:spPr>
          <a:xfrm>
            <a:off x="623531" y="740211"/>
            <a:ext cx="8629422" cy="584775"/>
          </a:xfrm>
          <a:prstGeom prst="rect">
            <a:avLst/>
          </a:prstGeom>
          <a:noFill/>
        </p:spPr>
        <p:txBody>
          <a:bodyPr wrap="square" lIns="91440" tIns="45720" rIns="91440" bIns="45720" rtlCol="0" anchor="t">
            <a:spAutoFit/>
          </a:bodyPr>
          <a:lstStyle/>
          <a:p>
            <a:r>
              <a:rPr lang="en-GB" sz="3200" b="1">
                <a:solidFill>
                  <a:schemeClr val="bg1"/>
                </a:solidFill>
                <a:latin typeface="Arial"/>
                <a:cs typeface="Arial"/>
              </a:rPr>
              <a:t> One Drive in the Health Care Sector</a:t>
            </a:r>
            <a:endParaRPr lang="en-GB" sz="3200">
              <a:solidFill>
                <a:schemeClr val="bg1"/>
              </a:solidFill>
              <a:latin typeface="Arial"/>
              <a:cs typeface="Arial"/>
            </a:endParaRPr>
          </a:p>
        </p:txBody>
      </p:sp>
      <p:sp>
        <p:nvSpPr>
          <p:cNvPr id="6" name="TextBox 5">
            <a:extLst>
              <a:ext uri="{FF2B5EF4-FFF2-40B4-BE49-F238E27FC236}">
                <a16:creationId xmlns:a16="http://schemas.microsoft.com/office/drawing/2014/main" id="{A35549D8-4159-2B69-E0AA-62EF8D342E13}"/>
              </a:ext>
            </a:extLst>
          </p:cNvPr>
          <p:cNvSpPr txBox="1"/>
          <p:nvPr/>
        </p:nvSpPr>
        <p:spPr>
          <a:xfrm>
            <a:off x="627174" y="1456116"/>
            <a:ext cx="9760993"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solidFill>
                  <a:schemeClr val="bg1"/>
                </a:solidFill>
              </a:rPr>
              <a:t>Benefits:</a:t>
            </a:r>
            <a:endParaRPr lang="en-US">
              <a:solidFill>
                <a:schemeClr val="bg1"/>
              </a:solidFill>
            </a:endParaRPr>
          </a:p>
          <a:p>
            <a:endParaRPr lang="en-GB" sz="2000">
              <a:solidFill>
                <a:schemeClr val="bg1"/>
              </a:solidFill>
            </a:endParaRPr>
          </a:p>
          <a:p>
            <a:r>
              <a:rPr lang="en-GB" sz="2000">
                <a:solidFill>
                  <a:schemeClr val="bg1"/>
                </a:solidFill>
              </a:rPr>
              <a:t>The benefits to using One Drive are plentiful. According to Simon Spencer (2024)  </a:t>
            </a:r>
            <a:r>
              <a:rPr lang="en-GB" sz="2400">
                <a:solidFill>
                  <a:schemeClr val="bg1"/>
                </a:solidFill>
                <a:latin typeface="Avenir Next LT Pro"/>
                <a:cs typeface="Segoe UI"/>
              </a:rPr>
              <a:t>'</a:t>
            </a:r>
            <a:r>
              <a:rPr lang="en-GB" sz="2000">
                <a:solidFill>
                  <a:schemeClr val="bg1"/>
                </a:solidFill>
                <a:latin typeface="Segoe UI"/>
                <a:cs typeface="Segoe UI"/>
              </a:rPr>
              <a:t>Users can now share, store, and edit any file as if it were their own. Add to OneDrive gives teams the freedom to collaborate across files remotely, whilst still retaining all the latest security and compliance policies' </a:t>
            </a:r>
            <a:endParaRPr lang="en-GB" sz="3200" b="1">
              <a:solidFill>
                <a:schemeClr val="bg1"/>
              </a:solidFill>
              <a:latin typeface="Avenir Next LT Pro"/>
              <a:cs typeface="Segoe UI"/>
            </a:endParaRP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a:solidFill>
                  <a:schemeClr val="bg1"/>
                </a:solidFill>
                <a:latin typeface="Segoe UI"/>
                <a:cs typeface="Segoe UI"/>
              </a:rPr>
              <a:t>Staff can access multiple patient information.</a:t>
            </a: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a:solidFill>
                  <a:schemeClr val="bg1"/>
                </a:solidFill>
                <a:latin typeface="Segoe UI"/>
                <a:cs typeface="Segoe UI"/>
              </a:rPr>
              <a:t>Better group sharing and privacy for users.</a:t>
            </a:r>
          </a:p>
          <a:p>
            <a:pPr marL="342900" indent="-342900">
              <a:buFont typeface="Arial" panose="020B0604020202020204" pitchFamily="34" charset="0"/>
              <a:buChar char="•"/>
            </a:pPr>
            <a:endParaRPr lang="en-GB" sz="2000">
              <a:solidFill>
                <a:schemeClr val="bg1"/>
              </a:solidFill>
              <a:latin typeface="Segoe UI"/>
              <a:cs typeface="Segoe UI"/>
            </a:endParaRPr>
          </a:p>
          <a:p>
            <a:pPr marL="342900" indent="-342900">
              <a:buFont typeface="Arial" panose="020B0604020202020204" pitchFamily="34" charset="0"/>
              <a:buChar char="•"/>
            </a:pPr>
            <a:r>
              <a:rPr lang="en-GB" sz="2000">
                <a:solidFill>
                  <a:schemeClr val="bg1"/>
                </a:solidFill>
                <a:latin typeface="Segoe UI"/>
                <a:cs typeface="Segoe UI"/>
              </a:rPr>
              <a:t>Collaborating with external health professionals remotely.</a:t>
            </a:r>
          </a:p>
          <a:p>
            <a:pPr marL="457200" indent="-457200">
              <a:buFont typeface="Arial" panose="020B0604020202020204" pitchFamily="34" charset="0"/>
              <a:buChar char="•"/>
            </a:pPr>
            <a:endParaRPr lang="en-GB" sz="3200" b="1">
              <a:solidFill>
                <a:schemeClr val="bg1"/>
              </a:solidFill>
            </a:endParaRPr>
          </a:p>
          <a:p>
            <a:pPr marL="285750" indent="-285750">
              <a:buFont typeface="Arial" panose="020B0604020202020204" pitchFamily="34" charset="0"/>
              <a:buChar char="•"/>
            </a:pPr>
            <a:endParaRPr lang="en-GB" sz="1400">
              <a:solidFill>
                <a:schemeClr val="bg1"/>
              </a:solidFill>
            </a:endParaRPr>
          </a:p>
        </p:txBody>
      </p:sp>
    </p:spTree>
    <p:extLst>
      <p:ext uri="{BB962C8B-B14F-4D97-AF65-F5344CB8AC3E}">
        <p14:creationId xmlns:p14="http://schemas.microsoft.com/office/powerpoint/2010/main" val="24784744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C8BB1-E161-CC0F-D7ED-88ACC097B0D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F02D7CB-BDFC-E52D-2C30-982548C8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F79E07C1-B583-D43B-6889-14CFAB6B0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198D6B4-3526-C6B6-3083-2CF5F3B7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9928C4C7-0748-CA16-ECFD-5504E36F8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B7D2070C-6EF2-C950-9602-B35B51CF9A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94D9D44A-8C01-5964-32E9-74176D83F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8FB332FF-6873-3644-6B11-7AE71087C0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B2940574-1481-DEB9-C1BC-68AD256FA99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2028C49-2549-23C3-BD01-5E760ABD8C1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A3B3BA27-6FB5-E4EF-C3E6-7AA848D3101B}"/>
              </a:ext>
            </a:extLst>
          </p:cNvPr>
          <p:cNvSpPr txBox="1"/>
          <p:nvPr/>
        </p:nvSpPr>
        <p:spPr>
          <a:xfrm>
            <a:off x="377002" y="146299"/>
            <a:ext cx="10476296" cy="7109639"/>
          </a:xfrm>
          <a:prstGeom prst="rect">
            <a:avLst/>
          </a:prstGeom>
          <a:noFill/>
        </p:spPr>
        <p:txBody>
          <a:bodyPr wrap="square" lIns="91440" tIns="45720" rIns="91440" bIns="45720" rtlCol="0" anchor="t">
            <a:spAutoFit/>
          </a:bodyPr>
          <a:lstStyle/>
          <a:p>
            <a:r>
              <a:rPr lang="en-GB" sz="3200" b="1">
                <a:solidFill>
                  <a:schemeClr val="bg1"/>
                </a:solidFill>
                <a:latin typeface="Arial"/>
                <a:cs typeface="Arial"/>
              </a:rPr>
              <a:t>Limitations to using One Drive</a:t>
            </a:r>
          </a:p>
          <a:p>
            <a:endParaRPr lang="en-GB" sz="2000" b="1">
              <a:solidFill>
                <a:schemeClr val="bg1"/>
              </a:solidFill>
            </a:endParaRPr>
          </a:p>
          <a:p>
            <a:pPr marL="285750" indent="-285750">
              <a:buFont typeface="Arial"/>
              <a:buChar char="•"/>
            </a:pPr>
            <a:r>
              <a:rPr lang="en-GB" sz="2000" b="1">
                <a:solidFill>
                  <a:schemeClr val="bg1"/>
                </a:solidFill>
                <a:latin typeface="Arial"/>
                <a:cs typeface="Arial"/>
              </a:rPr>
              <a:t>File size restrictions and download sizes</a:t>
            </a:r>
          </a:p>
          <a:p>
            <a:endParaRPr lang="en-GB">
              <a:solidFill>
                <a:schemeClr val="bg1"/>
              </a:solidFill>
              <a:latin typeface="Arial"/>
              <a:cs typeface="Arial"/>
            </a:endParaRPr>
          </a:p>
          <a:p>
            <a:r>
              <a:rPr lang="en-GB">
                <a:solidFill>
                  <a:schemeClr val="bg1"/>
                </a:solidFill>
                <a:latin typeface="Arial"/>
                <a:cs typeface="Arial"/>
              </a:rPr>
              <a:t>Microsoft itself states 'file upload and download sizes' have current size restrictions. Some files may be too big for the staff to upload which means important information cannot be shared or stored. </a:t>
            </a:r>
            <a:endParaRPr lang="en-GB" b="1">
              <a:solidFill>
                <a:schemeClr val="bg1"/>
              </a:solidFill>
              <a:latin typeface="Arial"/>
              <a:cs typeface="Arial"/>
            </a:endParaRPr>
          </a:p>
          <a:p>
            <a:endParaRPr lang="en-GB">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Security Breaches </a:t>
            </a:r>
          </a:p>
          <a:p>
            <a:pPr marL="285750" indent="-285750">
              <a:buFont typeface="Arial"/>
              <a:buChar char="•"/>
            </a:pPr>
            <a:endParaRPr lang="en-GB">
              <a:solidFill>
                <a:schemeClr val="bg1"/>
              </a:solidFill>
              <a:latin typeface="Arial"/>
              <a:cs typeface="Arial"/>
            </a:endParaRPr>
          </a:p>
          <a:p>
            <a:r>
              <a:rPr lang="en-GB">
                <a:solidFill>
                  <a:schemeClr val="bg1"/>
                </a:solidFill>
                <a:latin typeface="Arial"/>
                <a:cs typeface="Arial"/>
              </a:rPr>
              <a:t>According to Olga Weis at </a:t>
            </a:r>
            <a:r>
              <a:rPr lang="en-GB" i="1">
                <a:solidFill>
                  <a:schemeClr val="bg1"/>
                </a:solidFill>
                <a:latin typeface="Arial"/>
                <a:cs typeface="Arial"/>
              </a:rPr>
              <a:t>Cloud Mounter</a:t>
            </a:r>
            <a:r>
              <a:rPr lang="en-GB">
                <a:solidFill>
                  <a:schemeClr val="bg1"/>
                </a:solidFill>
                <a:latin typeface="Arial"/>
                <a:cs typeface="Arial"/>
              </a:rPr>
              <a:t> (April 2025) 'Microsoft can access whatever files you store with them' this means that any potential breaches could lead to patient data being leaked which breaks the Data Protection Act.</a:t>
            </a:r>
          </a:p>
          <a:p>
            <a:endParaRPr lang="en-GB">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Backup deadlines</a:t>
            </a:r>
          </a:p>
          <a:p>
            <a:endParaRPr lang="en-GB">
              <a:solidFill>
                <a:schemeClr val="bg1"/>
              </a:solidFill>
              <a:latin typeface="Arial"/>
              <a:cs typeface="Arial"/>
            </a:endParaRPr>
          </a:p>
          <a:p>
            <a:r>
              <a:rPr lang="en-GB">
                <a:solidFill>
                  <a:schemeClr val="bg1"/>
                </a:solidFill>
                <a:latin typeface="Arial"/>
                <a:cs typeface="Arial"/>
              </a:rPr>
              <a:t>One drive deletes files if you do not back up your files within 30-90 days which means vital patient information could be lost if it is not managed appropriately.</a:t>
            </a:r>
          </a:p>
          <a:p>
            <a:endParaRPr lang="en-GB" u="sng">
              <a:solidFill>
                <a:schemeClr val="bg1"/>
              </a:solidFill>
              <a:latin typeface="Arial"/>
              <a:cs typeface="Arial"/>
            </a:endParaRPr>
          </a:p>
          <a:p>
            <a:pPr marL="285750" indent="-285750">
              <a:buFont typeface="Arial"/>
              <a:buChar char="•"/>
            </a:pPr>
            <a:r>
              <a:rPr lang="en-GB" sz="2000" b="1">
                <a:solidFill>
                  <a:schemeClr val="bg1"/>
                </a:solidFill>
                <a:latin typeface="Arial"/>
                <a:cs typeface="Arial"/>
              </a:rPr>
              <a:t>Lack of protection against viruses</a:t>
            </a:r>
          </a:p>
          <a:p>
            <a:pPr marL="285750" indent="-285750">
              <a:buFont typeface="Arial"/>
              <a:buChar char="•"/>
            </a:pPr>
            <a:endParaRPr lang="en-GB" sz="1600">
              <a:solidFill>
                <a:schemeClr val="bg1"/>
              </a:solidFill>
              <a:latin typeface="Arial"/>
              <a:cs typeface="Arial"/>
            </a:endParaRPr>
          </a:p>
          <a:p>
            <a:r>
              <a:rPr lang="en-GB">
                <a:solidFill>
                  <a:schemeClr val="bg1"/>
                </a:solidFill>
                <a:latin typeface="Arial"/>
                <a:cs typeface="Arial"/>
              </a:rPr>
              <a:t>'One drive lacks the immutability and ransomware protection of a dedicated back-up solution according to'</a:t>
            </a:r>
            <a:r>
              <a:rPr lang="en-GB" sz="2000">
                <a:solidFill>
                  <a:schemeClr val="bg1"/>
                </a:solidFill>
                <a:latin typeface="Arial"/>
                <a:cs typeface="Arial"/>
              </a:rPr>
              <a:t> </a:t>
            </a:r>
            <a:r>
              <a:rPr lang="en-GB">
                <a:solidFill>
                  <a:schemeClr val="bg1"/>
                </a:solidFill>
                <a:latin typeface="Arial"/>
                <a:cs typeface="Arial"/>
              </a:rPr>
              <a:t>Crash Plan (2025) this means that if users aren't careful, malicious viruses can delete files and propagate across synced files.</a:t>
            </a:r>
          </a:p>
          <a:p>
            <a:endParaRPr lang="en-GB">
              <a:solidFill>
                <a:schemeClr val="bg1"/>
              </a:solidFill>
              <a:latin typeface="Arial"/>
              <a:cs typeface="Arial"/>
            </a:endParaRPr>
          </a:p>
        </p:txBody>
      </p:sp>
    </p:spTree>
    <p:extLst>
      <p:ext uri="{BB962C8B-B14F-4D97-AF65-F5344CB8AC3E}">
        <p14:creationId xmlns:p14="http://schemas.microsoft.com/office/powerpoint/2010/main" val="4734451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36808C-A343-DC60-A700-2A84497601E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E1F1658-E9FB-53FA-4B1A-0DA4FBCC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B196643-1CB4-E7A8-8DD0-4C8B412E28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84C8B92E-DE5A-63E3-CD25-F5540BB2B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D0CA48AD-7966-115D-96E3-7CDA13C01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8CA6AA90-ABAA-D980-3583-31A6B04A280D}"/>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DD7F21F1-8C9D-043F-C52B-3CCEC98BFA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A330253B-C93B-ACCD-F2BA-654550F7895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6D24C12C-17DD-B269-3530-4D012A296A2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56372FF-ABD6-8FE4-F491-5AA2DCB42FED}"/>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E0141A3D-E0E0-258C-F300-DACAC9C017EB}"/>
              </a:ext>
            </a:extLst>
          </p:cNvPr>
          <p:cNvSpPr txBox="1"/>
          <p:nvPr/>
        </p:nvSpPr>
        <p:spPr>
          <a:xfrm>
            <a:off x="1347473" y="384757"/>
            <a:ext cx="891858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3200" b="1">
                <a:solidFill>
                  <a:schemeClr val="bg1"/>
                </a:solidFill>
                <a:latin typeface="Arial"/>
                <a:cs typeface="Arial"/>
              </a:rPr>
              <a:t>The Impact of Limited Digital Skills</a:t>
            </a:r>
            <a:r>
              <a:rPr lang="en-GB" sz="4000" b="1">
                <a:solidFill>
                  <a:schemeClr val="bg1"/>
                </a:solidFill>
                <a:latin typeface="Arial"/>
                <a:cs typeface="Arial"/>
              </a:rPr>
              <a:t> </a:t>
            </a:r>
            <a:endParaRPr lang="en-US" sz="4000">
              <a:solidFill>
                <a:schemeClr val="bg1"/>
              </a:solidFill>
              <a:latin typeface="Arial"/>
              <a:cs typeface="Arial"/>
            </a:endParaRPr>
          </a:p>
        </p:txBody>
      </p:sp>
      <p:graphicFrame>
        <p:nvGraphicFramePr>
          <p:cNvPr id="24" name="TextBox 5">
            <a:extLst>
              <a:ext uri="{FF2B5EF4-FFF2-40B4-BE49-F238E27FC236}">
                <a16:creationId xmlns:a16="http://schemas.microsoft.com/office/drawing/2014/main" id="{4336F933-88F1-470B-D243-A5615F9661ED}"/>
              </a:ext>
            </a:extLst>
          </p:cNvPr>
          <p:cNvGraphicFramePr/>
          <p:nvPr>
            <p:extLst>
              <p:ext uri="{D42A27DB-BD31-4B8C-83A1-F6EECF244321}">
                <p14:modId xmlns:p14="http://schemas.microsoft.com/office/powerpoint/2010/main" val="3381905641"/>
              </p:ext>
            </p:extLst>
          </p:nvPr>
        </p:nvGraphicFramePr>
        <p:xfrm>
          <a:off x="-1100" y="1711646"/>
          <a:ext cx="12198885" cy="30469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026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696E3-82FF-3C3E-EAF5-D2D38D627BC8}"/>
            </a:ext>
          </a:extLst>
        </p:cNvPr>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5" name="Rectangle 54">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6" name="Rectangle 55">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6FFA8ED-A048-8D6E-C074-18B7F9747020}"/>
              </a:ext>
            </a:extLst>
          </p:cNvPr>
          <p:cNvPicPr>
            <a:picLocks noGrp="1" noChangeAspect="1"/>
          </p:cNvPicPr>
          <p:nvPr>
            <p:ph idx="1"/>
          </p:nvPr>
        </p:nvPicPr>
        <p:blipFill>
          <a:blip r:embed="rId2">
            <a:alphaModFix amt="60000"/>
          </a:blip>
          <a:srcRect t="11493" b="4255"/>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913D5B42-3C78-68DE-9389-21397B5C9BF8}"/>
              </a:ext>
            </a:extLst>
          </p:cNvPr>
          <p:cNvSpPr>
            <a:spLocks noGrp="1"/>
          </p:cNvSpPr>
          <p:nvPr>
            <p:ph type="title"/>
          </p:nvPr>
        </p:nvSpPr>
        <p:spPr>
          <a:xfrm>
            <a:off x="1198181" y="726066"/>
            <a:ext cx="4795282" cy="5018227"/>
          </a:xfrm>
        </p:spPr>
        <p:txBody>
          <a:bodyPr vert="horz" lIns="91440" tIns="45720" rIns="91440" bIns="45720" rtlCol="0" anchor="ctr">
            <a:normAutofit/>
          </a:bodyPr>
          <a:lstStyle/>
          <a:p>
            <a:br>
              <a:rPr lang="en-US">
                <a:solidFill>
                  <a:srgbClr val="FFFFFF"/>
                </a:solidFill>
              </a:rPr>
            </a:br>
            <a:endParaRPr lang="en-US">
              <a:solidFill>
                <a:srgbClr val="FFFFFF"/>
              </a:solidFill>
            </a:endParaRPr>
          </a:p>
        </p:txBody>
      </p:sp>
      <p:sp>
        <p:nvSpPr>
          <p:cNvPr id="6" name="TextBox 5">
            <a:extLst>
              <a:ext uri="{FF2B5EF4-FFF2-40B4-BE49-F238E27FC236}">
                <a16:creationId xmlns:a16="http://schemas.microsoft.com/office/drawing/2014/main" id="{237D5B4A-0D53-EE1E-84D9-95EA2EB23DBF}"/>
              </a:ext>
            </a:extLst>
          </p:cNvPr>
          <p:cNvSpPr txBox="1"/>
          <p:nvPr/>
        </p:nvSpPr>
        <p:spPr>
          <a:xfrm>
            <a:off x="-1" y="244474"/>
            <a:ext cx="11845925" cy="1000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3600" b="1">
                <a:solidFill>
                  <a:schemeClr val="bg1"/>
                </a:solidFill>
                <a:latin typeface="Arial"/>
                <a:cs typeface="Arial"/>
              </a:rPr>
              <a:t>The Impact of Limited Digital Skills </a:t>
            </a:r>
            <a:endParaRPr lang="en-GB" sz="3600" b="1" i="1">
              <a:solidFill>
                <a:schemeClr val="bg1"/>
              </a:solidFill>
              <a:latin typeface="Arial"/>
              <a:cs typeface="Arial"/>
            </a:endParaRPr>
          </a:p>
          <a:p>
            <a:pPr algn="l">
              <a:spcAft>
                <a:spcPts val="600"/>
              </a:spcAft>
            </a:pPr>
            <a:endParaRPr lang="en-GB"/>
          </a:p>
        </p:txBody>
      </p:sp>
      <p:graphicFrame>
        <p:nvGraphicFramePr>
          <p:cNvPr id="92" name="Diagram 91">
            <a:extLst>
              <a:ext uri="{FF2B5EF4-FFF2-40B4-BE49-F238E27FC236}">
                <a16:creationId xmlns:a16="http://schemas.microsoft.com/office/drawing/2014/main" id="{906AC1B0-C713-3B99-8B48-9B26D7D3C24C}"/>
              </a:ext>
            </a:extLst>
          </p:cNvPr>
          <p:cNvGraphicFramePr/>
          <p:nvPr>
            <p:extLst>
              <p:ext uri="{D42A27DB-BD31-4B8C-83A1-F6EECF244321}">
                <p14:modId xmlns:p14="http://schemas.microsoft.com/office/powerpoint/2010/main" val="2901211894"/>
              </p:ext>
            </p:extLst>
          </p:nvPr>
        </p:nvGraphicFramePr>
        <p:xfrm>
          <a:off x="1680882" y="1308847"/>
          <a:ext cx="8852647" cy="529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14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1B0B67-C50B-6276-AADF-8F63EE95D68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951F8D0-2C4E-7F39-025B-08F674B3F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9259621-01AB-9415-70F3-39D7642CE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8EB0071-69CC-A417-787B-C32FBB225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55F9C8AF-F980-CB9B-3DE0-9639181E0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DEBE964-06A7-449C-BB32-4B12A81ACCF1}"/>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060EE0A-CB83-2AC7-9AAE-55198BF9C7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B1AA4D6-DEC2-16E4-B8B1-8A5596590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AC6E502-5083-CB44-AEF9-7355E7B033A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C73FECA-F2DE-E2D5-1722-245B52184E2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D788BE0F-981C-7C1B-91B2-5B9D541D9F1B}"/>
              </a:ext>
            </a:extLst>
          </p:cNvPr>
          <p:cNvSpPr txBox="1"/>
          <p:nvPr/>
        </p:nvSpPr>
        <p:spPr>
          <a:xfrm>
            <a:off x="833743" y="184999"/>
            <a:ext cx="10223279" cy="861774"/>
          </a:xfrm>
          <a:prstGeom prst="rect">
            <a:avLst/>
          </a:prstGeom>
          <a:noFill/>
        </p:spPr>
        <p:txBody>
          <a:bodyPr wrap="square" lIns="91440" tIns="45720" rIns="91440" bIns="45720" rtlCol="0" anchor="t">
            <a:spAutoFit/>
          </a:bodyPr>
          <a:lstStyle/>
          <a:p>
            <a:endParaRPr lang="en-GB" b="1">
              <a:solidFill>
                <a:schemeClr val="bg1"/>
              </a:solidFill>
            </a:endParaRPr>
          </a:p>
          <a:p>
            <a:pPr algn="ctr"/>
            <a:r>
              <a:rPr lang="en-GB" sz="3200" b="1">
                <a:solidFill>
                  <a:schemeClr val="bg1"/>
                </a:solidFill>
                <a:latin typeface="Arial"/>
                <a:ea typeface="Calibri"/>
                <a:cs typeface="Arial"/>
              </a:rPr>
              <a:t>Digital Practice Checklist</a:t>
            </a:r>
          </a:p>
        </p:txBody>
      </p:sp>
      <p:graphicFrame>
        <p:nvGraphicFramePr>
          <p:cNvPr id="6" name="Table 5">
            <a:extLst>
              <a:ext uri="{FF2B5EF4-FFF2-40B4-BE49-F238E27FC236}">
                <a16:creationId xmlns:a16="http://schemas.microsoft.com/office/drawing/2014/main" id="{0CB45CCD-A63C-34ED-BBCF-EA9FE33F672C}"/>
              </a:ext>
            </a:extLst>
          </p:cNvPr>
          <p:cNvGraphicFramePr>
            <a:graphicFrameLocks noGrp="1"/>
          </p:cNvGraphicFramePr>
          <p:nvPr>
            <p:extLst>
              <p:ext uri="{D42A27DB-BD31-4B8C-83A1-F6EECF244321}">
                <p14:modId xmlns:p14="http://schemas.microsoft.com/office/powerpoint/2010/main" val="302740915"/>
              </p:ext>
            </p:extLst>
          </p:nvPr>
        </p:nvGraphicFramePr>
        <p:xfrm>
          <a:off x="672935" y="1710655"/>
          <a:ext cx="11198952" cy="4891159"/>
        </p:xfrm>
        <a:graphic>
          <a:graphicData uri="http://schemas.openxmlformats.org/drawingml/2006/table">
            <a:tbl>
              <a:tblPr firstRow="1" bandRow="1">
                <a:tableStyleId>{5C22544A-7EE6-4342-B048-85BDC9FD1C3A}</a:tableStyleId>
              </a:tblPr>
              <a:tblGrid>
                <a:gridCol w="5599476">
                  <a:extLst>
                    <a:ext uri="{9D8B030D-6E8A-4147-A177-3AD203B41FA5}">
                      <a16:colId xmlns:a16="http://schemas.microsoft.com/office/drawing/2014/main" val="1556115913"/>
                    </a:ext>
                  </a:extLst>
                </a:gridCol>
                <a:gridCol w="5599476">
                  <a:extLst>
                    <a:ext uri="{9D8B030D-6E8A-4147-A177-3AD203B41FA5}">
                      <a16:colId xmlns:a16="http://schemas.microsoft.com/office/drawing/2014/main" val="3942033504"/>
                    </a:ext>
                  </a:extLst>
                </a:gridCol>
              </a:tblGrid>
              <a:tr h="508525">
                <a:tc>
                  <a:txBody>
                    <a:bodyPr/>
                    <a:lstStyle/>
                    <a:p>
                      <a:r>
                        <a:rPr lang="en-GB"/>
                        <a:t>Practices to keep safe:</a:t>
                      </a:r>
                    </a:p>
                  </a:txBody>
                  <a:tcPr/>
                </a:tc>
                <a:tc>
                  <a:txBody>
                    <a:bodyPr/>
                    <a:lstStyle/>
                    <a:p>
                      <a:r>
                        <a:rPr lang="en-GB"/>
                        <a:t>Why are these helpful?</a:t>
                      </a:r>
                    </a:p>
                  </a:txBody>
                  <a:tcPr/>
                </a:tc>
                <a:extLst>
                  <a:ext uri="{0D108BD9-81ED-4DB2-BD59-A6C34878D82A}">
                    <a16:rowId xmlns:a16="http://schemas.microsoft.com/office/drawing/2014/main" val="2546558061"/>
                  </a:ext>
                </a:extLst>
              </a:tr>
              <a:tr h="593279">
                <a:tc>
                  <a:txBody>
                    <a:bodyPr/>
                    <a:lstStyle/>
                    <a:p>
                      <a:r>
                        <a:rPr lang="en-GB" sz="1600"/>
                        <a:t>Making sure passwords are strong and secure. </a:t>
                      </a:r>
                    </a:p>
                  </a:txBody>
                  <a:tcPr/>
                </a:tc>
                <a:tc>
                  <a:txBody>
                    <a:bodyPr/>
                    <a:lstStyle/>
                    <a:p>
                      <a:r>
                        <a:rPr lang="en-GB" sz="1600"/>
                        <a:t>To avoid anyone else hacking into your account by using numbers, symbols and letters.</a:t>
                      </a:r>
                    </a:p>
                  </a:txBody>
                  <a:tcPr/>
                </a:tc>
                <a:extLst>
                  <a:ext uri="{0D108BD9-81ED-4DB2-BD59-A6C34878D82A}">
                    <a16:rowId xmlns:a16="http://schemas.microsoft.com/office/drawing/2014/main" val="1074745798"/>
                  </a:ext>
                </a:extLst>
              </a:tr>
              <a:tr h="593279">
                <a:tc>
                  <a:txBody>
                    <a:bodyPr/>
                    <a:lstStyle/>
                    <a:p>
                      <a:r>
                        <a:rPr lang="en-GB" sz="1600"/>
                        <a:t>Logging out of personal accounts when finished. </a:t>
                      </a:r>
                    </a:p>
                  </a:txBody>
                  <a:tcPr/>
                </a:tc>
                <a:tc>
                  <a:txBody>
                    <a:bodyPr/>
                    <a:lstStyle/>
                    <a:p>
                      <a:r>
                        <a:rPr lang="en-GB" sz="1600"/>
                        <a:t>To stop people stealing patient data. Use an automatic logout timer.</a:t>
                      </a:r>
                    </a:p>
                  </a:txBody>
                  <a:tcPr/>
                </a:tc>
                <a:extLst>
                  <a:ext uri="{0D108BD9-81ED-4DB2-BD59-A6C34878D82A}">
                    <a16:rowId xmlns:a16="http://schemas.microsoft.com/office/drawing/2014/main" val="1118030955"/>
                  </a:ext>
                </a:extLst>
              </a:tr>
              <a:tr h="593279">
                <a:tc>
                  <a:txBody>
                    <a:bodyPr/>
                    <a:lstStyle/>
                    <a:p>
                      <a:r>
                        <a:rPr lang="en-GB" sz="1600"/>
                        <a:t>Uploading data to secure storage location</a:t>
                      </a:r>
                    </a:p>
                  </a:txBody>
                  <a:tcPr/>
                </a:tc>
                <a:tc>
                  <a:txBody>
                    <a:bodyPr/>
                    <a:lstStyle/>
                    <a:p>
                      <a:r>
                        <a:rPr lang="en-GB" sz="1600"/>
                        <a:t>Ensuring safe document storage in a private location that only staff can access. like cloud/one drive.</a:t>
                      </a:r>
                    </a:p>
                  </a:txBody>
                  <a:tcPr/>
                </a:tc>
                <a:extLst>
                  <a:ext uri="{0D108BD9-81ED-4DB2-BD59-A6C34878D82A}">
                    <a16:rowId xmlns:a16="http://schemas.microsoft.com/office/drawing/2014/main" val="1907707878"/>
                  </a:ext>
                </a:extLst>
              </a:tr>
              <a:tr h="593279">
                <a:tc>
                  <a:txBody>
                    <a:bodyPr/>
                    <a:lstStyle/>
                    <a:p>
                      <a:r>
                        <a:rPr lang="en-GB" sz="1600"/>
                        <a:t>Making sure public Wi-fis aren't fraudulent, use trusted secure domains.</a:t>
                      </a:r>
                      <a:endParaRPr lang="en-GB" sz="1600" err="1"/>
                    </a:p>
                  </a:txBody>
                  <a:tcPr/>
                </a:tc>
                <a:tc>
                  <a:txBody>
                    <a:bodyPr/>
                    <a:lstStyle/>
                    <a:p>
                      <a:r>
                        <a:rPr lang="en-GB" sz="1600"/>
                        <a:t>To ensure hackers don’t take control of the home's devices. Have secure passwords for </a:t>
                      </a:r>
                      <a:r>
                        <a:rPr lang="en-GB" sz="1600" err="1"/>
                        <a:t>WiFi</a:t>
                      </a:r>
                      <a:r>
                        <a:rPr lang="en-GB" sz="1600"/>
                        <a:t> networks</a:t>
                      </a:r>
                    </a:p>
                  </a:txBody>
                  <a:tcPr/>
                </a:tc>
                <a:extLst>
                  <a:ext uri="{0D108BD9-81ED-4DB2-BD59-A6C34878D82A}">
                    <a16:rowId xmlns:a16="http://schemas.microsoft.com/office/drawing/2014/main" val="3477092195"/>
                  </a:ext>
                </a:extLst>
              </a:tr>
              <a:tr h="593279">
                <a:tc>
                  <a:txBody>
                    <a:bodyPr/>
                    <a:lstStyle/>
                    <a:p>
                      <a:r>
                        <a:rPr lang="en-GB" sz="1600"/>
                        <a:t>Check emails before responding.</a:t>
                      </a:r>
                    </a:p>
                  </a:txBody>
                  <a:tcPr/>
                </a:tc>
                <a:tc>
                  <a:txBody>
                    <a:bodyPr/>
                    <a:lstStyle/>
                    <a:p>
                      <a:r>
                        <a:rPr lang="en-GB" sz="1600"/>
                        <a:t>To avoid phishing emails, spam, virus and scams.</a:t>
                      </a:r>
                    </a:p>
                  </a:txBody>
                  <a:tcPr/>
                </a:tc>
                <a:extLst>
                  <a:ext uri="{0D108BD9-81ED-4DB2-BD59-A6C34878D82A}">
                    <a16:rowId xmlns:a16="http://schemas.microsoft.com/office/drawing/2014/main" val="335439792"/>
                  </a:ext>
                </a:extLst>
              </a:tr>
              <a:tr h="593279">
                <a:tc>
                  <a:txBody>
                    <a:bodyPr/>
                    <a:lstStyle/>
                    <a:p>
                      <a:r>
                        <a:rPr lang="en-GB" sz="1600"/>
                        <a:t>Install antivirus and anti-malware</a:t>
                      </a:r>
                    </a:p>
                  </a:txBody>
                  <a:tcPr/>
                </a:tc>
                <a:tc>
                  <a:txBody>
                    <a:bodyPr/>
                    <a:lstStyle/>
                    <a:p>
                      <a:r>
                        <a:rPr lang="en-GB" sz="1600"/>
                        <a:t>To give your devices the immunity against viruses.</a:t>
                      </a:r>
                    </a:p>
                    <a:p>
                      <a:r>
                        <a:rPr lang="en-GB" sz="1600"/>
                        <a:t> programmes like McAfee.</a:t>
                      </a:r>
                    </a:p>
                  </a:txBody>
                  <a:tcPr/>
                </a:tc>
                <a:extLst>
                  <a:ext uri="{0D108BD9-81ED-4DB2-BD59-A6C34878D82A}">
                    <a16:rowId xmlns:a16="http://schemas.microsoft.com/office/drawing/2014/main" val="296030621"/>
                  </a:ext>
                </a:extLst>
              </a:tr>
              <a:tr h="593279">
                <a:tc>
                  <a:txBody>
                    <a:bodyPr/>
                    <a:lstStyle/>
                    <a:p>
                      <a:r>
                        <a:rPr lang="en-GB" sz="1600"/>
                        <a:t>Be careful what information you post online.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Keeping patient information secure and private. sharing with external professionals.</a:t>
                      </a:r>
                    </a:p>
                    <a:p>
                      <a:endParaRPr lang="en-GB" sz="1600"/>
                    </a:p>
                  </a:txBody>
                  <a:tcPr/>
                </a:tc>
                <a:extLst>
                  <a:ext uri="{0D108BD9-81ED-4DB2-BD59-A6C34878D82A}">
                    <a16:rowId xmlns:a16="http://schemas.microsoft.com/office/drawing/2014/main" val="2640410487"/>
                  </a:ext>
                </a:extLst>
              </a:tr>
            </a:tbl>
          </a:graphicData>
        </a:graphic>
      </p:graphicFrame>
    </p:spTree>
    <p:extLst>
      <p:ext uri="{BB962C8B-B14F-4D97-AF65-F5344CB8AC3E}">
        <p14:creationId xmlns:p14="http://schemas.microsoft.com/office/powerpoint/2010/main" val="422193679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1183-99FB-5C63-F870-25FBDB41073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BC1D9B0-760E-0430-8466-AFCE67EC8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38F70AE8-2497-417A-7541-C956A028F2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606CCA3D-CF26-533B-2BFF-D3B31155C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A991D90-0BBA-C07B-1626-27AAF3E7F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37676EF7-E0E6-245D-AE5E-31EBE43176D9}"/>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1541FF4-C1EC-1A1A-A83E-D76370B27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B0FEA7F-D19D-D71C-D621-787871AD41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08A13E1-5DA1-7D24-9073-CE9BC006B24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434249D-E20C-8D39-C049-E2A203170C51}"/>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53F5DC01-53FB-E23E-03B1-A72E332B63B5}"/>
              </a:ext>
            </a:extLst>
          </p:cNvPr>
          <p:cNvSpPr txBox="1"/>
          <p:nvPr/>
        </p:nvSpPr>
        <p:spPr>
          <a:xfrm>
            <a:off x="842736" y="740211"/>
            <a:ext cx="11080198" cy="6463308"/>
          </a:xfrm>
          <a:prstGeom prst="rect">
            <a:avLst/>
          </a:prstGeom>
          <a:noFill/>
        </p:spPr>
        <p:txBody>
          <a:bodyPr wrap="square" lIns="91440" tIns="45720" rIns="91440" bIns="45720" rtlCol="0" anchor="t">
            <a:spAutoFit/>
          </a:bodyPr>
          <a:lstStyle/>
          <a:p>
            <a:pPr algn="ctr"/>
            <a:r>
              <a:rPr lang="en-GB" sz="3200" b="1">
                <a:solidFill>
                  <a:schemeClr val="bg1"/>
                </a:solidFill>
                <a:latin typeface="Arial"/>
                <a:cs typeface="Sabon Next LT"/>
              </a:rPr>
              <a:t>CONCLUSION</a:t>
            </a:r>
            <a:endParaRPr lang="en-US" sz="3200" b="1">
              <a:solidFill>
                <a:schemeClr val="bg1"/>
              </a:solidFill>
              <a:latin typeface="Arial"/>
              <a:cs typeface="Arial"/>
            </a:endParaRPr>
          </a:p>
          <a:p>
            <a:endParaRPr lang="en-GB" sz="2800" b="1" i="1" u="sng">
              <a:solidFill>
                <a:schemeClr val="bg1"/>
              </a:solidFill>
            </a:endParaRPr>
          </a:p>
          <a:p>
            <a:endParaRPr lang="en-GB" sz="2800" b="1" i="1" u="sng">
              <a:solidFill>
                <a:schemeClr val="bg1"/>
              </a:solidFill>
              <a:latin typeface="Avenir Next LT Pro"/>
              <a:cs typeface="Arial"/>
            </a:endParaRPr>
          </a:p>
          <a:p>
            <a:r>
              <a:rPr lang="en-GB" sz="2000">
                <a:solidFill>
                  <a:schemeClr val="bg1"/>
                </a:solidFill>
                <a:latin typeface="Arial"/>
                <a:cs typeface="Arial"/>
              </a:rPr>
              <a:t>In conclusion it is imperative for Sunrise Residential Care home staff to be digitally literate and confident using certain applications within the MS 365 Suite for a better quality of care and communication of the care home.</a:t>
            </a:r>
          </a:p>
          <a:p>
            <a:endParaRPr lang="en-GB" sz="2000">
              <a:solidFill>
                <a:schemeClr val="bg1"/>
              </a:solidFill>
              <a:latin typeface="Arial"/>
              <a:cs typeface="Arial"/>
            </a:endParaRPr>
          </a:p>
          <a:p>
            <a:r>
              <a:rPr lang="en-GB" sz="2000">
                <a:solidFill>
                  <a:schemeClr val="bg1"/>
                </a:solidFill>
                <a:latin typeface="Arial"/>
                <a:cs typeface="Arial"/>
              </a:rPr>
              <a:t>Myself and my colleagues would like to thank you for taking the time to listen to our presentation.</a:t>
            </a: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228381631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E8FBCE-DE9A-76B2-591B-4F0CB28CA96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3FB67E5-C836-73D8-B55D-EAAB88C86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2664F172-0E26-9199-CAE9-6896311143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0E8C923B-AF6D-751B-C441-D75891707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0B11339-E0CD-532F-EF72-DE268321F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A98498AA-C146-ECC9-0633-B332D0CB9622}"/>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A1568D44-8478-58FF-41F4-C67199D6D8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24C53A5A-A412-3229-F2CE-3D39A1A6428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DF043299-BD5D-C9EE-E0A0-AD2E6DC4C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02DB5F4-EAEC-93FB-6A7E-ABDB0AE658F5}"/>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EAF978AA-DFAE-B774-0BE0-2557935FEF46}"/>
              </a:ext>
            </a:extLst>
          </p:cNvPr>
          <p:cNvSpPr txBox="1"/>
          <p:nvPr/>
        </p:nvSpPr>
        <p:spPr>
          <a:xfrm>
            <a:off x="623531" y="740211"/>
            <a:ext cx="10485212" cy="8340745"/>
          </a:xfrm>
          <a:prstGeom prst="rect">
            <a:avLst/>
          </a:prstGeom>
          <a:noFill/>
        </p:spPr>
        <p:txBody>
          <a:bodyPr wrap="square" lIns="91440" tIns="45720" rIns="91440" bIns="45720" rtlCol="0" anchor="t">
            <a:spAutoFit/>
          </a:bodyPr>
          <a:lstStyle/>
          <a:p>
            <a:r>
              <a:rPr lang="en-GB" sz="2800" b="1" i="1" u="sng">
                <a:solidFill>
                  <a:schemeClr val="bg1"/>
                </a:solidFill>
              </a:rPr>
              <a:t>References used:</a:t>
            </a:r>
            <a:endParaRPr lang="en-GB" b="1">
              <a:solidFill>
                <a:schemeClr val="bg1"/>
              </a:solidFill>
            </a:endParaRPr>
          </a:p>
          <a:p>
            <a:endParaRPr lang="en-GB" sz="2800" b="1" i="1" u="sng">
              <a:solidFill>
                <a:schemeClr val="bg1"/>
              </a:solidFill>
            </a:endParaRPr>
          </a:p>
          <a:p>
            <a:r>
              <a:rPr lang="en-GB" sz="2400">
                <a:solidFill>
                  <a:schemeClr val="bg1"/>
                </a:solidFill>
              </a:rPr>
              <a:t>Crash Plan (2025)</a:t>
            </a:r>
            <a:endParaRPr lang="en-GB" sz="2400" b="1" i="1" u="sng">
              <a:solidFill>
                <a:schemeClr val="bg1"/>
              </a:solidFill>
            </a:endParaRPr>
          </a:p>
          <a:p>
            <a:endParaRPr lang="en-GB" sz="2400">
              <a:solidFill>
                <a:schemeClr val="bg1"/>
              </a:solidFill>
            </a:endParaRPr>
          </a:p>
          <a:p>
            <a:r>
              <a:rPr lang="en-GB" sz="2400">
                <a:solidFill>
                  <a:schemeClr val="bg1"/>
                </a:solidFill>
              </a:rPr>
              <a:t>Juul, A., Wilding R and Baldassar l (2019) </a:t>
            </a:r>
            <a:r>
              <a:rPr lang="en-GB" sz="2400" i="1">
                <a:solidFill>
                  <a:schemeClr val="bg1"/>
                </a:solidFill>
              </a:rPr>
              <a:t>international journal of environmental research and public</a:t>
            </a:r>
            <a:r>
              <a:rPr lang="en-GB" sz="2400" b="1">
                <a:solidFill>
                  <a:schemeClr val="bg1"/>
                </a:solidFill>
              </a:rPr>
              <a:t> </a:t>
            </a:r>
            <a:r>
              <a:rPr lang="en-GB" sz="2400">
                <a:solidFill>
                  <a:schemeClr val="bg1"/>
                </a:solidFill>
              </a:rPr>
              <a:t>16 (6), 1000. Available from: </a:t>
            </a:r>
            <a:endParaRPr lang="en-GB" sz="2400" b="1" i="1" u="sng">
              <a:solidFill>
                <a:schemeClr val="bg1"/>
              </a:solidFill>
            </a:endParaRPr>
          </a:p>
          <a:p>
            <a:r>
              <a:rPr lang="en-GB" sz="2400">
                <a:solidFill>
                  <a:schemeClr val="bg1"/>
                </a:solidFill>
              </a:rPr>
              <a:t>[accessed on 30th September 2025].</a:t>
            </a:r>
          </a:p>
          <a:p>
            <a:endParaRPr lang="en-GB">
              <a:solidFill>
                <a:schemeClr val="bg1"/>
              </a:solidFill>
            </a:endParaRPr>
          </a:p>
          <a:p>
            <a:r>
              <a:rPr lang="en-GB" sz="2400">
                <a:solidFill>
                  <a:schemeClr val="bg1"/>
                </a:solidFill>
              </a:rPr>
              <a:t>Microsoft (2025)</a:t>
            </a:r>
          </a:p>
          <a:p>
            <a:endParaRPr lang="en-GB" sz="2400">
              <a:solidFill>
                <a:schemeClr val="bg1"/>
              </a:solidFill>
            </a:endParaRPr>
          </a:p>
          <a:p>
            <a:r>
              <a:rPr lang="en-GB" sz="2400">
                <a:solidFill>
                  <a:schemeClr val="bg1"/>
                </a:solidFill>
              </a:rPr>
              <a:t>Olga Weis at </a:t>
            </a:r>
            <a:r>
              <a:rPr lang="en-GB" sz="2400" i="1">
                <a:solidFill>
                  <a:schemeClr val="bg1"/>
                </a:solidFill>
              </a:rPr>
              <a:t>Cloud Mounter</a:t>
            </a:r>
            <a:r>
              <a:rPr lang="en-GB" sz="2400">
                <a:solidFill>
                  <a:schemeClr val="bg1"/>
                </a:solidFill>
              </a:rPr>
              <a:t> (April 2025)</a:t>
            </a:r>
            <a:endParaRPr lang="en-GB">
              <a:solidFill>
                <a:schemeClr val="bg1"/>
              </a:solidFill>
            </a:endParaRPr>
          </a:p>
          <a:p>
            <a:endParaRPr lang="en-GB" sz="2000">
              <a:solidFill>
                <a:schemeClr val="bg1"/>
              </a:solidFill>
            </a:endParaRPr>
          </a:p>
          <a:p>
            <a:r>
              <a:rPr lang="en-GB" sz="2400">
                <a:solidFill>
                  <a:schemeClr val="bg1"/>
                </a:solidFill>
              </a:rPr>
              <a:t>Simon Spencer (2024) </a:t>
            </a:r>
            <a:r>
              <a:rPr lang="en-GB" sz="2400" i="1">
                <a:solidFill>
                  <a:schemeClr val="bg1"/>
                </a:solidFill>
              </a:rPr>
              <a:t>Care Computers.</a:t>
            </a:r>
            <a:endParaRPr lang="en-GB">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sz="2800" b="1" i="1" u="sng">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a:p>
            <a:endParaRPr lang="en-GB" b="1">
              <a:solidFill>
                <a:schemeClr val="bg1"/>
              </a:solidFill>
            </a:endParaRPr>
          </a:p>
        </p:txBody>
      </p:sp>
    </p:spTree>
    <p:extLst>
      <p:ext uri="{BB962C8B-B14F-4D97-AF65-F5344CB8AC3E}">
        <p14:creationId xmlns:p14="http://schemas.microsoft.com/office/powerpoint/2010/main" val="19140547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660b81a6ca28005926eb1c824cfe50">
  <xsd:schema xmlns:xsd="http://www.w3.org/2001/XMLSchema" xmlns:xs="http://www.w3.org/2001/XMLSchema" xmlns:p="http://schemas.microsoft.com/office/2006/metadata/properties" xmlns:ns3="3ef5847a-e696-4fee-a2c0-6c3f87568321" targetNamespace="http://schemas.microsoft.com/office/2006/metadata/properties" ma:root="true" ma:fieldsID="78f1d6fd55985e8b27d2aa4e45309f4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5E1649A2-6B70-45F3-9A1C-9A85797C2167}">
  <ds:schemaRefs>
    <ds:schemaRef ds:uri="http://schemas.microsoft.com/sharepoint/v3/contenttype/forms"/>
  </ds:schemaRefs>
</ds:datastoreItem>
</file>

<file path=customXml/itemProps2.xml><?xml version="1.0" encoding="utf-8"?>
<ds:datastoreItem xmlns:ds="http://schemas.openxmlformats.org/officeDocument/2006/customXml" ds:itemID="{8DCD7BD0-52D7-4EC3-AB20-1A7DF2305238}">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F601A00-5FE6-4A2E-A612-EF38C6C7FFCC}">
  <ds:schemaRefs>
    <ds:schemaRef ds:uri="http://purl.org/dc/dcmitype/"/>
    <ds:schemaRef ds:uri="http://purl.org/dc/elements/1.1/"/>
    <ds:schemaRef ds:uri="3ef5847a-e696-4fee-a2c0-6c3f87568321"/>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788</Words>
  <Application>Microsoft Office PowerPoint</Application>
  <PresentationFormat>Widescreen</PresentationFormat>
  <Paragraphs>148</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Avenir Next LT Pro</vt:lpstr>
      <vt:lpstr>AvenirNext LT Pro Medium</vt:lpstr>
      <vt:lpstr>Calibri</vt:lpstr>
      <vt:lpstr>Sabon Next LT</vt:lpstr>
      <vt:lpstr>Segoe UI</vt:lpstr>
      <vt:lpstr>DappledVTI</vt:lpstr>
      <vt:lpstr>EVALUATING THE USE OF DIGITAL TECHNOLOGY  TO ENHANCE THE EFFICIENCY AT  SUNRISE RESIDENTIAL CARE HOME</vt:lpstr>
      <vt:lpstr>PowerPoint Presentation</vt:lpstr>
      <vt:lpstr> </vt:lpstr>
      <vt:lpstr> </vt:lpstr>
      <vt:lpstr> </vt:lpstr>
      <vt:lpstr> </vt:lpstr>
      <vt:lpstr>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Dilnawaz Khan (2435767)</dc:creator>
  <cp:lastModifiedBy>Dilnawaz Khan (2435767)</cp:lastModifiedBy>
  <cp:revision>2</cp:revision>
  <dcterms:created xsi:type="dcterms:W3CDTF">2025-09-29T18:56:13Z</dcterms:created>
  <dcterms:modified xsi:type="dcterms:W3CDTF">2025-10-12T11:37:04Z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