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4" r:id="rId18"/>
    <p:sldId id="275" r:id="rId19"/>
    <p:sldId id="272" r:id="rId20"/>
    <p:sldId id="276" r:id="rId21"/>
    <p:sldId id="277" r:id="rId22"/>
    <p:sldId id="278" r:id="rId23"/>
    <p:sldId id="279" r:id="rId24"/>
    <p:sldId id="280" r:id="rId25"/>
    <p:sldId id="273" r:id="rId26"/>
    <p:sldId id="281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E96042-2C5E-450A-9523-2F45A9506892}" v="9851" dt="2021-01-28T07:55:14.5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svg"/><Relationship Id="rId1" Type="http://schemas.openxmlformats.org/officeDocument/2006/relationships/image" Target="../media/image3.png"/><Relationship Id="rId6" Type="http://schemas.openxmlformats.org/officeDocument/2006/relationships/image" Target="../media/image9.svg"/><Relationship Id="rId5" Type="http://schemas.openxmlformats.org/officeDocument/2006/relationships/image" Target="../media/image5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svg"/><Relationship Id="rId1" Type="http://schemas.openxmlformats.org/officeDocument/2006/relationships/image" Target="../media/image3.png"/><Relationship Id="rId6" Type="http://schemas.openxmlformats.org/officeDocument/2006/relationships/image" Target="../media/image9.svg"/><Relationship Id="rId5" Type="http://schemas.openxmlformats.org/officeDocument/2006/relationships/image" Target="../media/image5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CFE470-66C0-4F33-B8E9-29FDA6006A4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254DFAD-98AD-4653-88DD-5F30450F1049}">
      <dgm:prSet/>
      <dgm:spPr/>
      <dgm:t>
        <a:bodyPr/>
        <a:lstStyle/>
        <a:p>
          <a:r>
            <a:rPr lang="en-GB"/>
            <a:t>The language of outcome research:</a:t>
          </a:r>
          <a:endParaRPr lang="en-US"/>
        </a:p>
      </dgm:t>
    </dgm:pt>
    <dgm:pt modelId="{9FE9D351-CECF-4B74-8EDE-34C4D2537C0F}" type="parTrans" cxnId="{07E82578-546A-4B14-91B6-98AC167CA906}">
      <dgm:prSet/>
      <dgm:spPr/>
      <dgm:t>
        <a:bodyPr/>
        <a:lstStyle/>
        <a:p>
          <a:endParaRPr lang="en-US"/>
        </a:p>
      </dgm:t>
    </dgm:pt>
    <dgm:pt modelId="{DB6D6226-D57E-4BA1-8D03-252FC6D71C6A}" type="sibTrans" cxnId="{07E82578-546A-4B14-91B6-98AC167CA906}">
      <dgm:prSet/>
      <dgm:spPr/>
      <dgm:t>
        <a:bodyPr/>
        <a:lstStyle/>
        <a:p>
          <a:endParaRPr lang="en-US"/>
        </a:p>
      </dgm:t>
    </dgm:pt>
    <dgm:pt modelId="{2BDADE21-5504-4E89-AE68-D7D9F28212F1}">
      <dgm:prSet/>
      <dgm:spPr/>
      <dgm:t>
        <a:bodyPr/>
        <a:lstStyle/>
        <a:p>
          <a:r>
            <a:rPr lang="en-GB" i="1"/>
            <a:t>Efficacy Studies:</a:t>
          </a:r>
          <a:r>
            <a:rPr lang="en-GB"/>
            <a:t> Investigates outcome under controlled conditions, such as randomised clinical trial (RCT), with a control/comparison group</a:t>
          </a:r>
          <a:endParaRPr lang="en-US"/>
        </a:p>
      </dgm:t>
    </dgm:pt>
    <dgm:pt modelId="{97BCD504-30DC-4C90-99C8-6207726AF6E8}" type="parTrans" cxnId="{74F24AE4-D7BA-4319-B2DF-25DCAEB7972E}">
      <dgm:prSet/>
      <dgm:spPr/>
      <dgm:t>
        <a:bodyPr/>
        <a:lstStyle/>
        <a:p>
          <a:endParaRPr lang="en-US"/>
        </a:p>
      </dgm:t>
    </dgm:pt>
    <dgm:pt modelId="{9572AD3D-5DFD-477F-B1E3-0AF5A9B4A701}" type="sibTrans" cxnId="{74F24AE4-D7BA-4319-B2DF-25DCAEB7972E}">
      <dgm:prSet/>
      <dgm:spPr/>
      <dgm:t>
        <a:bodyPr/>
        <a:lstStyle/>
        <a:p>
          <a:endParaRPr lang="en-US"/>
        </a:p>
      </dgm:t>
    </dgm:pt>
    <dgm:pt modelId="{44860298-B978-4531-929B-305BBA4951EA}">
      <dgm:prSet/>
      <dgm:spPr/>
      <dgm:t>
        <a:bodyPr/>
        <a:lstStyle/>
        <a:p>
          <a:r>
            <a:rPr lang="en-GB" i="1"/>
            <a:t>Effectiveness Studies: </a:t>
          </a:r>
          <a:r>
            <a:rPr lang="en-GB"/>
            <a:t>Naturalistic outcome studies, reflecting everyday practice; no control group</a:t>
          </a:r>
          <a:endParaRPr lang="en-US"/>
        </a:p>
      </dgm:t>
    </dgm:pt>
    <dgm:pt modelId="{3D1E099D-71A5-4F64-BD0E-A0F6202573C5}" type="parTrans" cxnId="{247501C5-DC6C-4809-BD0D-CCF7A142E7E2}">
      <dgm:prSet/>
      <dgm:spPr/>
      <dgm:t>
        <a:bodyPr/>
        <a:lstStyle/>
        <a:p>
          <a:endParaRPr lang="en-US"/>
        </a:p>
      </dgm:t>
    </dgm:pt>
    <dgm:pt modelId="{869E980F-6D81-49D9-A7AC-C99BFD73B16A}" type="sibTrans" cxnId="{247501C5-DC6C-4809-BD0D-CCF7A142E7E2}">
      <dgm:prSet/>
      <dgm:spPr/>
      <dgm:t>
        <a:bodyPr/>
        <a:lstStyle/>
        <a:p>
          <a:endParaRPr lang="en-US"/>
        </a:p>
      </dgm:t>
    </dgm:pt>
    <dgm:pt modelId="{6AE1E4B8-796B-4386-9CCE-F21E402193AB}">
      <dgm:prSet/>
      <dgm:spPr/>
      <dgm:t>
        <a:bodyPr/>
        <a:lstStyle/>
        <a:p>
          <a:r>
            <a:rPr lang="en-GB" i="1"/>
            <a:t>Practice-based evidence: </a:t>
          </a:r>
          <a:r>
            <a:rPr lang="en-GB"/>
            <a:t>A variant of effectiveness research, where a measure (e.g. Core) is routinely administered to all clients.</a:t>
          </a:r>
          <a:endParaRPr lang="en-US"/>
        </a:p>
      </dgm:t>
    </dgm:pt>
    <dgm:pt modelId="{63795F67-F408-4955-BD5D-5FE95B6B076D}" type="parTrans" cxnId="{134A3308-50A0-44D0-9E02-A20902EE98CA}">
      <dgm:prSet/>
      <dgm:spPr/>
      <dgm:t>
        <a:bodyPr/>
        <a:lstStyle/>
        <a:p>
          <a:endParaRPr lang="en-US"/>
        </a:p>
      </dgm:t>
    </dgm:pt>
    <dgm:pt modelId="{B69C253E-D335-48E3-AA00-37DD976CC8B5}" type="sibTrans" cxnId="{134A3308-50A0-44D0-9E02-A20902EE98CA}">
      <dgm:prSet/>
      <dgm:spPr/>
      <dgm:t>
        <a:bodyPr/>
        <a:lstStyle/>
        <a:p>
          <a:endParaRPr lang="en-US"/>
        </a:p>
      </dgm:t>
    </dgm:pt>
    <dgm:pt modelId="{1BD15526-6592-4DD9-A893-579C36D53C04}" type="pres">
      <dgm:prSet presAssocID="{EACFE470-66C0-4F33-B8E9-29FDA6006A4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F82AA30-D6F2-4BFA-9705-50164C08CD66}" type="pres">
      <dgm:prSet presAssocID="{E254DFAD-98AD-4653-88DD-5F30450F1049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8DDFFB7-B8AF-42E4-8DF4-6062F3A8A31B}" type="pres">
      <dgm:prSet presAssocID="{DB6D6226-D57E-4BA1-8D03-252FC6D71C6A}" presName="spacer" presStyleCnt="0"/>
      <dgm:spPr/>
    </dgm:pt>
    <dgm:pt modelId="{2AAB8E7F-CF98-405E-A002-8732E5331E9B}" type="pres">
      <dgm:prSet presAssocID="{2BDADE21-5504-4E89-AE68-D7D9F28212F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0F0F41-782E-43DF-AF37-7A179EFD4C21}" type="pres">
      <dgm:prSet presAssocID="{9572AD3D-5DFD-477F-B1E3-0AF5A9B4A701}" presName="spacer" presStyleCnt="0"/>
      <dgm:spPr/>
    </dgm:pt>
    <dgm:pt modelId="{1B06BF2F-0F23-4CF3-81E2-DC193F0F953F}" type="pres">
      <dgm:prSet presAssocID="{44860298-B978-4531-929B-305BBA4951E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56488F-135E-45CB-9612-867B5F87CA5D}" type="pres">
      <dgm:prSet presAssocID="{869E980F-6D81-49D9-A7AC-C99BFD73B16A}" presName="spacer" presStyleCnt="0"/>
      <dgm:spPr/>
    </dgm:pt>
    <dgm:pt modelId="{5B88504C-BC2A-4E71-B896-3E513F84C0FD}" type="pres">
      <dgm:prSet presAssocID="{6AE1E4B8-796B-4386-9CCE-F21E402193A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5E8FA65-44E9-499E-96D6-341427A81481}" type="presOf" srcId="{6AE1E4B8-796B-4386-9CCE-F21E402193AB}" destId="{5B88504C-BC2A-4E71-B896-3E513F84C0FD}" srcOrd="0" destOrd="0" presId="urn:microsoft.com/office/officeart/2005/8/layout/vList2"/>
    <dgm:cxn modelId="{47CAA02E-BC4D-4F13-8880-CD4D89AC692A}" type="presOf" srcId="{2BDADE21-5504-4E89-AE68-D7D9F28212F1}" destId="{2AAB8E7F-CF98-405E-A002-8732E5331E9B}" srcOrd="0" destOrd="0" presId="urn:microsoft.com/office/officeart/2005/8/layout/vList2"/>
    <dgm:cxn modelId="{247501C5-DC6C-4809-BD0D-CCF7A142E7E2}" srcId="{EACFE470-66C0-4F33-B8E9-29FDA6006A44}" destId="{44860298-B978-4531-929B-305BBA4951EA}" srcOrd="2" destOrd="0" parTransId="{3D1E099D-71A5-4F64-BD0E-A0F6202573C5}" sibTransId="{869E980F-6D81-49D9-A7AC-C99BFD73B16A}"/>
    <dgm:cxn modelId="{134A3308-50A0-44D0-9E02-A20902EE98CA}" srcId="{EACFE470-66C0-4F33-B8E9-29FDA6006A44}" destId="{6AE1E4B8-796B-4386-9CCE-F21E402193AB}" srcOrd="3" destOrd="0" parTransId="{63795F67-F408-4955-BD5D-5FE95B6B076D}" sibTransId="{B69C253E-D335-48E3-AA00-37DD976CC8B5}"/>
    <dgm:cxn modelId="{F1837FED-CCD6-4AB7-97EF-63F5990A1D40}" type="presOf" srcId="{44860298-B978-4531-929B-305BBA4951EA}" destId="{1B06BF2F-0F23-4CF3-81E2-DC193F0F953F}" srcOrd="0" destOrd="0" presId="urn:microsoft.com/office/officeart/2005/8/layout/vList2"/>
    <dgm:cxn modelId="{07E82578-546A-4B14-91B6-98AC167CA906}" srcId="{EACFE470-66C0-4F33-B8E9-29FDA6006A44}" destId="{E254DFAD-98AD-4653-88DD-5F30450F1049}" srcOrd="0" destOrd="0" parTransId="{9FE9D351-CECF-4B74-8EDE-34C4D2537C0F}" sibTransId="{DB6D6226-D57E-4BA1-8D03-252FC6D71C6A}"/>
    <dgm:cxn modelId="{74F24AE4-D7BA-4319-B2DF-25DCAEB7972E}" srcId="{EACFE470-66C0-4F33-B8E9-29FDA6006A44}" destId="{2BDADE21-5504-4E89-AE68-D7D9F28212F1}" srcOrd="1" destOrd="0" parTransId="{97BCD504-30DC-4C90-99C8-6207726AF6E8}" sibTransId="{9572AD3D-5DFD-477F-B1E3-0AF5A9B4A701}"/>
    <dgm:cxn modelId="{80F1D920-58A6-4C6C-BF14-09573050BB7B}" type="presOf" srcId="{EACFE470-66C0-4F33-B8E9-29FDA6006A44}" destId="{1BD15526-6592-4DD9-A893-579C36D53C04}" srcOrd="0" destOrd="0" presId="urn:microsoft.com/office/officeart/2005/8/layout/vList2"/>
    <dgm:cxn modelId="{2738A98F-1A03-49EF-A854-940A6406B349}" type="presOf" srcId="{E254DFAD-98AD-4653-88DD-5F30450F1049}" destId="{5F82AA30-D6F2-4BFA-9705-50164C08CD66}" srcOrd="0" destOrd="0" presId="urn:microsoft.com/office/officeart/2005/8/layout/vList2"/>
    <dgm:cxn modelId="{8CBEA621-1DD6-43A8-9269-C00583FA0977}" type="presParOf" srcId="{1BD15526-6592-4DD9-A893-579C36D53C04}" destId="{5F82AA30-D6F2-4BFA-9705-50164C08CD66}" srcOrd="0" destOrd="0" presId="urn:microsoft.com/office/officeart/2005/8/layout/vList2"/>
    <dgm:cxn modelId="{85FD0706-5D25-46ED-B97B-A875507BAED4}" type="presParOf" srcId="{1BD15526-6592-4DD9-A893-579C36D53C04}" destId="{48DDFFB7-B8AF-42E4-8DF4-6062F3A8A31B}" srcOrd="1" destOrd="0" presId="urn:microsoft.com/office/officeart/2005/8/layout/vList2"/>
    <dgm:cxn modelId="{731A54D3-6140-4F3E-9CB5-4D2243B48E0D}" type="presParOf" srcId="{1BD15526-6592-4DD9-A893-579C36D53C04}" destId="{2AAB8E7F-CF98-405E-A002-8732E5331E9B}" srcOrd="2" destOrd="0" presId="urn:microsoft.com/office/officeart/2005/8/layout/vList2"/>
    <dgm:cxn modelId="{EA09948C-81C2-4963-B6A2-764CBDD79E8B}" type="presParOf" srcId="{1BD15526-6592-4DD9-A893-579C36D53C04}" destId="{D50F0F41-782E-43DF-AF37-7A179EFD4C21}" srcOrd="3" destOrd="0" presId="urn:microsoft.com/office/officeart/2005/8/layout/vList2"/>
    <dgm:cxn modelId="{C3E99EBE-2FC3-4939-A4BC-54E2FF6CF2DB}" type="presParOf" srcId="{1BD15526-6592-4DD9-A893-579C36D53C04}" destId="{1B06BF2F-0F23-4CF3-81E2-DC193F0F953F}" srcOrd="4" destOrd="0" presId="urn:microsoft.com/office/officeart/2005/8/layout/vList2"/>
    <dgm:cxn modelId="{776B0045-1218-4B09-BE82-65F3DE6510CF}" type="presParOf" srcId="{1BD15526-6592-4DD9-A893-579C36D53C04}" destId="{B956488F-135E-45CB-9612-867B5F87CA5D}" srcOrd="5" destOrd="0" presId="urn:microsoft.com/office/officeart/2005/8/layout/vList2"/>
    <dgm:cxn modelId="{46A5E36C-FE78-47AE-9EFC-5370E071B7E1}" type="presParOf" srcId="{1BD15526-6592-4DD9-A893-579C36D53C04}" destId="{5B88504C-BC2A-4E71-B896-3E513F84C0F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A41CE2-6C3A-4B70-B300-00DFE4E2B643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ACED5C-17A3-4A25-82C3-BD3B215227E0}">
      <dgm:prSet/>
      <dgm:spPr/>
      <dgm:t>
        <a:bodyPr/>
        <a:lstStyle/>
        <a:p>
          <a:pPr>
            <a:defRPr b="1"/>
          </a:pPr>
          <a:r>
            <a:rPr lang="en-US"/>
            <a:t>1940s</a:t>
          </a:r>
        </a:p>
      </dgm:t>
    </dgm:pt>
    <dgm:pt modelId="{00D55CFA-8929-4989-8274-66036D644245}" type="parTrans" cxnId="{4A1770E9-6423-49A5-AA3D-8E4EB9DF32DA}">
      <dgm:prSet/>
      <dgm:spPr/>
      <dgm:t>
        <a:bodyPr/>
        <a:lstStyle/>
        <a:p>
          <a:endParaRPr lang="en-US"/>
        </a:p>
      </dgm:t>
    </dgm:pt>
    <dgm:pt modelId="{D76CD3D4-94EF-4513-83FC-50BA2D4A1A96}" type="sibTrans" cxnId="{4A1770E9-6423-49A5-AA3D-8E4EB9DF32DA}">
      <dgm:prSet/>
      <dgm:spPr/>
      <dgm:t>
        <a:bodyPr/>
        <a:lstStyle/>
        <a:p>
          <a:endParaRPr lang="en-US"/>
        </a:p>
      </dgm:t>
    </dgm:pt>
    <dgm:pt modelId="{0CD562D2-D51F-43AD-9C15-78DEAC2F3285}">
      <dgm:prSet/>
      <dgm:spPr/>
      <dgm:t>
        <a:bodyPr/>
        <a:lstStyle/>
        <a:p>
          <a:r>
            <a:rPr lang="en-US"/>
            <a:t>Early outcome studies (1940s) - follow up questionnaires completed by psychoanalysis patients</a:t>
          </a:r>
        </a:p>
      </dgm:t>
    </dgm:pt>
    <dgm:pt modelId="{C3676866-860C-4624-BF73-EE6F60306ABE}" type="parTrans" cxnId="{50721581-1173-46CB-A4C8-FA3D31B14AFA}">
      <dgm:prSet/>
      <dgm:spPr/>
      <dgm:t>
        <a:bodyPr/>
        <a:lstStyle/>
        <a:p>
          <a:endParaRPr lang="en-US"/>
        </a:p>
      </dgm:t>
    </dgm:pt>
    <dgm:pt modelId="{EACE01E4-2171-4663-B615-C45F0B06801E}" type="sibTrans" cxnId="{50721581-1173-46CB-A4C8-FA3D31B14AFA}">
      <dgm:prSet/>
      <dgm:spPr/>
      <dgm:t>
        <a:bodyPr/>
        <a:lstStyle/>
        <a:p>
          <a:endParaRPr lang="en-US"/>
        </a:p>
      </dgm:t>
    </dgm:pt>
    <dgm:pt modelId="{06894C0D-FECD-4BAE-9513-57F7C61EDA05}">
      <dgm:prSet/>
      <dgm:spPr/>
      <dgm:t>
        <a:bodyPr/>
        <a:lstStyle/>
        <a:p>
          <a:pPr>
            <a:defRPr b="1"/>
          </a:pPr>
          <a:r>
            <a:rPr lang="en-US"/>
            <a:t>1960s</a:t>
          </a:r>
        </a:p>
      </dgm:t>
    </dgm:pt>
    <dgm:pt modelId="{8B5DACCD-4720-488B-A1CA-7BCFB654AE14}" type="parTrans" cxnId="{2667FE46-56CD-4ACE-B02A-6D9A0A5CFA41}">
      <dgm:prSet/>
      <dgm:spPr/>
      <dgm:t>
        <a:bodyPr/>
        <a:lstStyle/>
        <a:p>
          <a:endParaRPr lang="en-US"/>
        </a:p>
      </dgm:t>
    </dgm:pt>
    <dgm:pt modelId="{C8F55427-C919-442E-9077-461A838014A4}" type="sibTrans" cxnId="{2667FE46-56CD-4ACE-B02A-6D9A0A5CFA41}">
      <dgm:prSet/>
      <dgm:spPr/>
      <dgm:t>
        <a:bodyPr/>
        <a:lstStyle/>
        <a:p>
          <a:endParaRPr lang="en-US"/>
        </a:p>
      </dgm:t>
    </dgm:pt>
    <dgm:pt modelId="{DE761415-B369-4B6C-BFE5-9C2C314B7B48}">
      <dgm:prSet/>
      <dgm:spPr/>
      <dgm:t>
        <a:bodyPr/>
        <a:lstStyle/>
        <a:p>
          <a:r>
            <a:rPr lang="en-US"/>
            <a:t>First randomised trials (RCTs), where clients were randomly allocated to treatment condition and control (e.g. waiting list)</a:t>
          </a:r>
        </a:p>
      </dgm:t>
    </dgm:pt>
    <dgm:pt modelId="{76B4EBDB-83DA-4C37-BEA9-7143890BD3D7}" type="parTrans" cxnId="{80737BFE-2B7C-4DAF-A9AD-1A7C43BC82F3}">
      <dgm:prSet/>
      <dgm:spPr/>
      <dgm:t>
        <a:bodyPr/>
        <a:lstStyle/>
        <a:p>
          <a:endParaRPr lang="en-US"/>
        </a:p>
      </dgm:t>
    </dgm:pt>
    <dgm:pt modelId="{3643C1DF-AB9A-4EC5-98C4-EA50206E4DFB}" type="sibTrans" cxnId="{80737BFE-2B7C-4DAF-A9AD-1A7C43BC82F3}">
      <dgm:prSet/>
      <dgm:spPr/>
      <dgm:t>
        <a:bodyPr/>
        <a:lstStyle/>
        <a:p>
          <a:endParaRPr lang="en-US"/>
        </a:p>
      </dgm:t>
    </dgm:pt>
    <dgm:pt modelId="{86361366-0C4A-45A8-A51C-7F8761A6BCB7}">
      <dgm:prSet/>
      <dgm:spPr/>
      <dgm:t>
        <a:bodyPr/>
        <a:lstStyle/>
        <a:p>
          <a:pPr>
            <a:defRPr b="1"/>
          </a:pPr>
          <a:r>
            <a:rPr lang="en-US"/>
            <a:t>1980s</a:t>
          </a:r>
        </a:p>
      </dgm:t>
    </dgm:pt>
    <dgm:pt modelId="{00BCF17F-1DF9-4C04-B432-60056AB88632}" type="parTrans" cxnId="{27E72E3A-F0C8-48C4-B655-1EB17B215C55}">
      <dgm:prSet/>
      <dgm:spPr/>
      <dgm:t>
        <a:bodyPr/>
        <a:lstStyle/>
        <a:p>
          <a:endParaRPr lang="en-US"/>
        </a:p>
      </dgm:t>
    </dgm:pt>
    <dgm:pt modelId="{8C7849F5-E82A-4050-B538-1A4813C9D402}" type="sibTrans" cxnId="{27E72E3A-F0C8-48C4-B655-1EB17B215C55}">
      <dgm:prSet/>
      <dgm:spPr/>
      <dgm:t>
        <a:bodyPr/>
        <a:lstStyle/>
        <a:p>
          <a:endParaRPr lang="en-US"/>
        </a:p>
      </dgm:t>
    </dgm:pt>
    <dgm:pt modelId="{1E5BBDAF-2CA0-46EB-A8AC-496C9CB529BB}">
      <dgm:prSet/>
      <dgm:spPr/>
      <dgm:t>
        <a:bodyPr/>
        <a:lstStyle/>
        <a:p>
          <a:r>
            <a:rPr lang="en-US"/>
            <a:t>increasing rigour applied to RCTs, e.g. use of treatment manuals to standardise the therapy that is delivered.</a:t>
          </a:r>
        </a:p>
      </dgm:t>
    </dgm:pt>
    <dgm:pt modelId="{04255A31-C56B-4D47-A2C9-66B3EF89F341}" type="parTrans" cxnId="{4BC07D2C-6A01-4537-AC3C-85257D3F1B85}">
      <dgm:prSet/>
      <dgm:spPr/>
      <dgm:t>
        <a:bodyPr/>
        <a:lstStyle/>
        <a:p>
          <a:endParaRPr lang="en-US"/>
        </a:p>
      </dgm:t>
    </dgm:pt>
    <dgm:pt modelId="{B7537E7A-E9B7-4398-9FBE-7F3E6D2E0971}" type="sibTrans" cxnId="{4BC07D2C-6A01-4537-AC3C-85257D3F1B85}">
      <dgm:prSet/>
      <dgm:spPr/>
      <dgm:t>
        <a:bodyPr/>
        <a:lstStyle/>
        <a:p>
          <a:endParaRPr lang="en-US"/>
        </a:p>
      </dgm:t>
    </dgm:pt>
    <dgm:pt modelId="{F0A7655A-F5C4-4DD0-922A-E9A14CE4A4DC}" type="pres">
      <dgm:prSet presAssocID="{5AA41CE2-6C3A-4B70-B300-00DFE4E2B643}" presName="root" presStyleCnt="0">
        <dgm:presLayoutVars>
          <dgm:chMax/>
          <dgm:chPref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BCCD808A-31B6-4908-B7C3-DB3C0EFEC6F9}" type="pres">
      <dgm:prSet presAssocID="{5AA41CE2-6C3A-4B70-B300-00DFE4E2B643}" presName="divider" presStyleLbl="fgAcc1" presStyleIdx="0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B5F473D6-6421-43EF-9E00-1A0C43B6CD0E}" type="pres">
      <dgm:prSet presAssocID="{5AA41CE2-6C3A-4B70-B300-00DFE4E2B643}" presName="nodes" presStyleCnt="0">
        <dgm:presLayoutVars>
          <dgm:chMax/>
          <dgm:chPref/>
          <dgm:animLvl val="lvl"/>
        </dgm:presLayoutVars>
      </dgm:prSet>
      <dgm:spPr/>
    </dgm:pt>
    <dgm:pt modelId="{996F4D4C-0307-4A13-B9BA-132742EBC7EE}" type="pres">
      <dgm:prSet presAssocID="{92ACED5C-17A3-4A25-82C3-BD3B215227E0}" presName="composite" presStyleCnt="0"/>
      <dgm:spPr/>
    </dgm:pt>
    <dgm:pt modelId="{761E8CB6-6002-421E-A307-753E980BA0CD}" type="pres">
      <dgm:prSet presAssocID="{92ACED5C-17A3-4A25-82C3-BD3B215227E0}" presName="ConnectorPoint" presStyleLbl="ln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CD33F899-462F-4CC4-A631-AB626B66C70F}" type="pres">
      <dgm:prSet presAssocID="{92ACED5C-17A3-4A25-82C3-BD3B215227E0}" presName="DropPinPlaceHolder" presStyleCnt="0"/>
      <dgm:spPr/>
    </dgm:pt>
    <dgm:pt modelId="{CA733F9F-83A3-4870-8365-00BE88755290}" type="pres">
      <dgm:prSet presAssocID="{92ACED5C-17A3-4A25-82C3-BD3B215227E0}" presName="DropPin" presStyleLbl="alignNode1" presStyleIdx="0" presStyleCnt="3"/>
      <dgm:spPr/>
    </dgm:pt>
    <dgm:pt modelId="{0AA7DCEC-0E76-4401-AE1A-FC848871E0DA}" type="pres">
      <dgm:prSet presAssocID="{92ACED5C-17A3-4A25-82C3-BD3B215227E0}" presName="Ellipse" presStyleLbl="fgAcc1" presStyleIdx="1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CBB0A010-B909-4DD9-BAFE-E89421F12BCF}" type="pres">
      <dgm:prSet presAssocID="{92ACED5C-17A3-4A25-82C3-BD3B215227E0}" presName="L2TextContainer" presStyleLbl="revTx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3BE0BB-8E20-45E0-A89C-015C2FD37F63}" type="pres">
      <dgm:prSet presAssocID="{92ACED5C-17A3-4A25-82C3-BD3B215227E0}" presName="L1TextContainer" presStyleLbl="revTx" presStyleIdx="1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6DA638-F69A-430B-B464-F2CB36FCD96D}" type="pres">
      <dgm:prSet presAssocID="{92ACED5C-17A3-4A25-82C3-BD3B215227E0}" presName="ConnectLine" presStyleLbl="sibTrans1D1" presStyleIdx="0" presStyleCnt="3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B629E73-8498-449A-B8A2-C28A5D7D3C22}" type="pres">
      <dgm:prSet presAssocID="{92ACED5C-17A3-4A25-82C3-BD3B215227E0}" presName="EmptyPlaceHolder" presStyleCnt="0"/>
      <dgm:spPr/>
    </dgm:pt>
    <dgm:pt modelId="{5A126DB3-A2E3-4088-88E3-02E0F8F5FDEF}" type="pres">
      <dgm:prSet presAssocID="{D76CD3D4-94EF-4513-83FC-50BA2D4A1A96}" presName="spaceBetweenRectangles" presStyleCnt="0"/>
      <dgm:spPr/>
    </dgm:pt>
    <dgm:pt modelId="{CD410499-98CF-4B04-A7BE-129ACD62A278}" type="pres">
      <dgm:prSet presAssocID="{06894C0D-FECD-4BAE-9513-57F7C61EDA05}" presName="composite" presStyleCnt="0"/>
      <dgm:spPr/>
    </dgm:pt>
    <dgm:pt modelId="{11027CE0-E568-4389-919D-8A19A022EAB0}" type="pres">
      <dgm:prSet presAssocID="{06894C0D-FECD-4BAE-9513-57F7C61EDA05}" presName="ConnectorPoint" presStyleLbl="lnNode1" presStyleIdx="1" presStyleCnt="3"/>
      <dgm:spPr>
        <a:solidFill>
          <a:schemeClr val="accent2">
            <a:hueOff val="762414"/>
            <a:satOff val="25"/>
            <a:lumOff val="3627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8DC709C-55B7-4A18-B759-65DC378A06C5}" type="pres">
      <dgm:prSet presAssocID="{06894C0D-FECD-4BAE-9513-57F7C61EDA05}" presName="DropPinPlaceHolder" presStyleCnt="0"/>
      <dgm:spPr/>
    </dgm:pt>
    <dgm:pt modelId="{B0542D2E-9869-4D44-B10E-C7750C4A2984}" type="pres">
      <dgm:prSet presAssocID="{06894C0D-FECD-4BAE-9513-57F7C61EDA05}" presName="DropPin" presStyleLbl="alignNode1" presStyleIdx="1" presStyleCnt="3"/>
      <dgm:spPr/>
    </dgm:pt>
    <dgm:pt modelId="{01055B9B-32D4-4B6F-9398-E473842EEA5E}" type="pres">
      <dgm:prSet presAssocID="{06894C0D-FECD-4BAE-9513-57F7C61EDA05}" presName="Ellipse" presStyleLbl="fgAcc1" presStyleIdx="2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764E78D-7211-427F-83A8-05CAED69C656}" type="pres">
      <dgm:prSet presAssocID="{06894C0D-FECD-4BAE-9513-57F7C61EDA05}" presName="L2TextContainer" presStyleLbl="revTx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BF6301-F4BD-4BF9-98D9-70CA482DF1B5}" type="pres">
      <dgm:prSet presAssocID="{06894C0D-FECD-4BAE-9513-57F7C61EDA05}" presName="L1TextContainer" presStyleLbl="revTx" presStyleIdx="3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4A5F17-7047-4114-9CB4-F11123DFDB27}" type="pres">
      <dgm:prSet presAssocID="{06894C0D-FECD-4BAE-9513-57F7C61EDA05}" presName="ConnectLine" presStyleLbl="sibTrans1D1" presStyleIdx="1" presStyleCnt="3"/>
      <dgm:spPr>
        <a:noFill/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dash"/>
          <a:miter lim="800000"/>
        </a:ln>
        <a:effectLst/>
      </dgm:spPr>
    </dgm:pt>
    <dgm:pt modelId="{53B36E1E-3BEF-4024-A867-9447709882CE}" type="pres">
      <dgm:prSet presAssocID="{06894C0D-FECD-4BAE-9513-57F7C61EDA05}" presName="EmptyPlaceHolder" presStyleCnt="0"/>
      <dgm:spPr/>
    </dgm:pt>
    <dgm:pt modelId="{5D4AF972-98EF-445E-9904-3860FA7FF2A1}" type="pres">
      <dgm:prSet presAssocID="{C8F55427-C919-442E-9077-461A838014A4}" presName="spaceBetweenRectangles" presStyleCnt="0"/>
      <dgm:spPr/>
    </dgm:pt>
    <dgm:pt modelId="{E577227D-6D7B-4D81-A20C-8FA4301C56DA}" type="pres">
      <dgm:prSet presAssocID="{86361366-0C4A-45A8-A51C-7F8761A6BCB7}" presName="composite" presStyleCnt="0"/>
      <dgm:spPr/>
    </dgm:pt>
    <dgm:pt modelId="{94E7DC6A-1DEB-47FA-901C-1EC6DD08DE04}" type="pres">
      <dgm:prSet presAssocID="{86361366-0C4A-45A8-A51C-7F8761A6BCB7}" presName="ConnectorPoint" presStyleLbl="lnNode1" presStyleIdx="2" presStyleCnt="3"/>
      <dgm:spPr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8C0DABBA-B1E5-477A-A9E2-A4F2C647963F}" type="pres">
      <dgm:prSet presAssocID="{86361366-0C4A-45A8-A51C-7F8761A6BCB7}" presName="DropPinPlaceHolder" presStyleCnt="0"/>
      <dgm:spPr/>
    </dgm:pt>
    <dgm:pt modelId="{E052F6CF-1864-4940-A356-7880C4290586}" type="pres">
      <dgm:prSet presAssocID="{86361366-0C4A-45A8-A51C-7F8761A6BCB7}" presName="DropPin" presStyleLbl="alignNode1" presStyleIdx="2" presStyleCnt="3"/>
      <dgm:spPr/>
    </dgm:pt>
    <dgm:pt modelId="{028E27B9-6124-4167-A7D0-5BE65555EA3A}" type="pres">
      <dgm:prSet presAssocID="{86361366-0C4A-45A8-A51C-7F8761A6BCB7}" presName="Ellipse" presStyleLbl="fgAcc1" presStyleIdx="3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0BDD6FB-840F-415A-8779-5FBEAABC4257}" type="pres">
      <dgm:prSet presAssocID="{86361366-0C4A-45A8-A51C-7F8761A6BCB7}" presName="L2TextContainer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D09B63-1849-462B-BF40-EC79B100473D}" type="pres">
      <dgm:prSet presAssocID="{86361366-0C4A-45A8-A51C-7F8761A6BCB7}" presName="L1TextContainer" presStyleLbl="revTx" presStyleIdx="5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0FEF3A-8F02-4D00-894B-B7CD6B10C648}" type="pres">
      <dgm:prSet presAssocID="{86361366-0C4A-45A8-A51C-7F8761A6BCB7}" presName="ConnectLine" presStyleLbl="sibTrans1D1" presStyleIdx="2" presStyleCnt="3"/>
      <dgm:spPr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gm:spPr>
    </dgm:pt>
    <dgm:pt modelId="{13938204-41D7-47B3-B142-8A6D7E0D1027}" type="pres">
      <dgm:prSet presAssocID="{86361366-0C4A-45A8-A51C-7F8761A6BCB7}" presName="EmptyPlaceHolder" presStyleCnt="0"/>
      <dgm:spPr/>
    </dgm:pt>
  </dgm:ptLst>
  <dgm:cxnLst>
    <dgm:cxn modelId="{2667FE46-56CD-4ACE-B02A-6D9A0A5CFA41}" srcId="{5AA41CE2-6C3A-4B70-B300-00DFE4E2B643}" destId="{06894C0D-FECD-4BAE-9513-57F7C61EDA05}" srcOrd="1" destOrd="0" parTransId="{8B5DACCD-4720-488B-A1CA-7BCFB654AE14}" sibTransId="{C8F55427-C919-442E-9077-461A838014A4}"/>
    <dgm:cxn modelId="{27E72E3A-F0C8-48C4-B655-1EB17B215C55}" srcId="{5AA41CE2-6C3A-4B70-B300-00DFE4E2B643}" destId="{86361366-0C4A-45A8-A51C-7F8761A6BCB7}" srcOrd="2" destOrd="0" parTransId="{00BCF17F-1DF9-4C04-B432-60056AB88632}" sibTransId="{8C7849F5-E82A-4050-B538-1A4813C9D402}"/>
    <dgm:cxn modelId="{B3870256-E64F-4477-9169-9DF75D7E49CC}" type="presOf" srcId="{86361366-0C4A-45A8-A51C-7F8761A6BCB7}" destId="{F3D09B63-1849-462B-BF40-EC79B100473D}" srcOrd="0" destOrd="0" presId="urn:microsoft.com/office/officeart/2017/3/layout/DropPinTimeline"/>
    <dgm:cxn modelId="{C046EB5D-9C1F-4DA1-BA82-CFBB8370CCFB}" type="presOf" srcId="{DE761415-B369-4B6C-BFE5-9C2C314B7B48}" destId="{B764E78D-7211-427F-83A8-05CAED69C656}" srcOrd="0" destOrd="0" presId="urn:microsoft.com/office/officeart/2017/3/layout/DropPinTimeline"/>
    <dgm:cxn modelId="{2F393DBF-D11B-40A6-836F-88B494A25A90}" type="presOf" srcId="{06894C0D-FECD-4BAE-9513-57F7C61EDA05}" destId="{8BBF6301-F4BD-4BF9-98D9-70CA482DF1B5}" srcOrd="0" destOrd="0" presId="urn:microsoft.com/office/officeart/2017/3/layout/DropPinTimeline"/>
    <dgm:cxn modelId="{80737BFE-2B7C-4DAF-A9AD-1A7C43BC82F3}" srcId="{06894C0D-FECD-4BAE-9513-57F7C61EDA05}" destId="{DE761415-B369-4B6C-BFE5-9C2C314B7B48}" srcOrd="0" destOrd="0" parTransId="{76B4EBDB-83DA-4C37-BEA9-7143890BD3D7}" sibTransId="{3643C1DF-AB9A-4EC5-98C4-EA50206E4DFB}"/>
    <dgm:cxn modelId="{4A1770E9-6423-49A5-AA3D-8E4EB9DF32DA}" srcId="{5AA41CE2-6C3A-4B70-B300-00DFE4E2B643}" destId="{92ACED5C-17A3-4A25-82C3-BD3B215227E0}" srcOrd="0" destOrd="0" parTransId="{00D55CFA-8929-4989-8274-66036D644245}" sibTransId="{D76CD3D4-94EF-4513-83FC-50BA2D4A1A96}"/>
    <dgm:cxn modelId="{1D9C38F4-0CF7-47E8-903A-FCD66D8F9E4E}" type="presOf" srcId="{1E5BBDAF-2CA0-46EB-A8AC-496C9CB529BB}" destId="{F0BDD6FB-840F-415A-8779-5FBEAABC4257}" srcOrd="0" destOrd="0" presId="urn:microsoft.com/office/officeart/2017/3/layout/DropPinTimeline"/>
    <dgm:cxn modelId="{7CFF6520-6589-4AF1-ADD2-DC839B774606}" type="presOf" srcId="{5AA41CE2-6C3A-4B70-B300-00DFE4E2B643}" destId="{F0A7655A-F5C4-4DD0-922A-E9A14CE4A4DC}" srcOrd="0" destOrd="0" presId="urn:microsoft.com/office/officeart/2017/3/layout/DropPinTimeline"/>
    <dgm:cxn modelId="{4BC07D2C-6A01-4537-AC3C-85257D3F1B85}" srcId="{86361366-0C4A-45A8-A51C-7F8761A6BCB7}" destId="{1E5BBDAF-2CA0-46EB-A8AC-496C9CB529BB}" srcOrd="0" destOrd="0" parTransId="{04255A31-C56B-4D47-A2C9-66B3EF89F341}" sibTransId="{B7537E7A-E9B7-4398-9FBE-7F3E6D2E0971}"/>
    <dgm:cxn modelId="{50721581-1173-46CB-A4C8-FA3D31B14AFA}" srcId="{92ACED5C-17A3-4A25-82C3-BD3B215227E0}" destId="{0CD562D2-D51F-43AD-9C15-78DEAC2F3285}" srcOrd="0" destOrd="0" parTransId="{C3676866-860C-4624-BF73-EE6F60306ABE}" sibTransId="{EACE01E4-2171-4663-B615-C45F0B06801E}"/>
    <dgm:cxn modelId="{ACAFE09A-F682-4A48-A4B7-9D58BBCD59E8}" type="presOf" srcId="{92ACED5C-17A3-4A25-82C3-BD3B215227E0}" destId="{533BE0BB-8E20-45E0-A89C-015C2FD37F63}" srcOrd="0" destOrd="0" presId="urn:microsoft.com/office/officeart/2017/3/layout/DropPinTimeline"/>
    <dgm:cxn modelId="{FB27E1D1-A42B-4D12-A035-7BA8BE25B3AF}" type="presOf" srcId="{0CD562D2-D51F-43AD-9C15-78DEAC2F3285}" destId="{CBB0A010-B909-4DD9-BAFE-E89421F12BCF}" srcOrd="0" destOrd="0" presId="urn:microsoft.com/office/officeart/2017/3/layout/DropPinTimeline"/>
    <dgm:cxn modelId="{7BCC5740-ADEA-49A7-A481-81CA687CA777}" type="presParOf" srcId="{F0A7655A-F5C4-4DD0-922A-E9A14CE4A4DC}" destId="{BCCD808A-31B6-4908-B7C3-DB3C0EFEC6F9}" srcOrd="0" destOrd="0" presId="urn:microsoft.com/office/officeart/2017/3/layout/DropPinTimeline"/>
    <dgm:cxn modelId="{DD227ECC-DE47-41E1-9F47-ED78A2C4B887}" type="presParOf" srcId="{F0A7655A-F5C4-4DD0-922A-E9A14CE4A4DC}" destId="{B5F473D6-6421-43EF-9E00-1A0C43B6CD0E}" srcOrd="1" destOrd="0" presId="urn:microsoft.com/office/officeart/2017/3/layout/DropPinTimeline"/>
    <dgm:cxn modelId="{5A150313-8A85-4509-8387-839426437CAC}" type="presParOf" srcId="{B5F473D6-6421-43EF-9E00-1A0C43B6CD0E}" destId="{996F4D4C-0307-4A13-B9BA-132742EBC7EE}" srcOrd="0" destOrd="0" presId="urn:microsoft.com/office/officeart/2017/3/layout/DropPinTimeline"/>
    <dgm:cxn modelId="{B20A6647-BB87-491B-A9D8-A2D3F641204E}" type="presParOf" srcId="{996F4D4C-0307-4A13-B9BA-132742EBC7EE}" destId="{761E8CB6-6002-421E-A307-753E980BA0CD}" srcOrd="0" destOrd="0" presId="urn:microsoft.com/office/officeart/2017/3/layout/DropPinTimeline"/>
    <dgm:cxn modelId="{07BD33A0-BB3A-4BBD-8B13-8638AC6E8D0C}" type="presParOf" srcId="{996F4D4C-0307-4A13-B9BA-132742EBC7EE}" destId="{CD33F899-462F-4CC4-A631-AB626B66C70F}" srcOrd="1" destOrd="0" presId="urn:microsoft.com/office/officeart/2017/3/layout/DropPinTimeline"/>
    <dgm:cxn modelId="{9FF6AD07-82C0-4D4A-854F-86C19CAA1AAE}" type="presParOf" srcId="{CD33F899-462F-4CC4-A631-AB626B66C70F}" destId="{CA733F9F-83A3-4870-8365-00BE88755290}" srcOrd="0" destOrd="0" presId="urn:microsoft.com/office/officeart/2017/3/layout/DropPinTimeline"/>
    <dgm:cxn modelId="{3CF98F13-1EB0-4C47-987B-989E97207475}" type="presParOf" srcId="{CD33F899-462F-4CC4-A631-AB626B66C70F}" destId="{0AA7DCEC-0E76-4401-AE1A-FC848871E0DA}" srcOrd="1" destOrd="0" presId="urn:microsoft.com/office/officeart/2017/3/layout/DropPinTimeline"/>
    <dgm:cxn modelId="{1E8B7AA5-E15E-4408-B156-D1F717ADF89B}" type="presParOf" srcId="{996F4D4C-0307-4A13-B9BA-132742EBC7EE}" destId="{CBB0A010-B909-4DD9-BAFE-E89421F12BCF}" srcOrd="2" destOrd="0" presId="urn:microsoft.com/office/officeart/2017/3/layout/DropPinTimeline"/>
    <dgm:cxn modelId="{2C5659DC-D854-453B-BB37-982444438913}" type="presParOf" srcId="{996F4D4C-0307-4A13-B9BA-132742EBC7EE}" destId="{533BE0BB-8E20-45E0-A89C-015C2FD37F63}" srcOrd="3" destOrd="0" presId="urn:microsoft.com/office/officeart/2017/3/layout/DropPinTimeline"/>
    <dgm:cxn modelId="{02C118A6-C0DF-41AC-9D1A-A01AAD156131}" type="presParOf" srcId="{996F4D4C-0307-4A13-B9BA-132742EBC7EE}" destId="{5B6DA638-F69A-430B-B464-F2CB36FCD96D}" srcOrd="4" destOrd="0" presId="urn:microsoft.com/office/officeart/2017/3/layout/DropPinTimeline"/>
    <dgm:cxn modelId="{D895142A-F4CC-472C-B8F4-8CD2DB3D49ED}" type="presParOf" srcId="{996F4D4C-0307-4A13-B9BA-132742EBC7EE}" destId="{FB629E73-8498-449A-B8A2-C28A5D7D3C22}" srcOrd="5" destOrd="0" presId="urn:microsoft.com/office/officeart/2017/3/layout/DropPinTimeline"/>
    <dgm:cxn modelId="{08D889AB-1848-43F3-8681-BF72D6A5CA31}" type="presParOf" srcId="{B5F473D6-6421-43EF-9E00-1A0C43B6CD0E}" destId="{5A126DB3-A2E3-4088-88E3-02E0F8F5FDEF}" srcOrd="1" destOrd="0" presId="urn:microsoft.com/office/officeart/2017/3/layout/DropPinTimeline"/>
    <dgm:cxn modelId="{16F65E95-1FD1-48BC-AAA1-FBE8E4DA24A2}" type="presParOf" srcId="{B5F473D6-6421-43EF-9E00-1A0C43B6CD0E}" destId="{CD410499-98CF-4B04-A7BE-129ACD62A278}" srcOrd="2" destOrd="0" presId="urn:microsoft.com/office/officeart/2017/3/layout/DropPinTimeline"/>
    <dgm:cxn modelId="{F49C1ECF-D57D-4E8B-8D90-5C8CBCEB673D}" type="presParOf" srcId="{CD410499-98CF-4B04-A7BE-129ACD62A278}" destId="{11027CE0-E568-4389-919D-8A19A022EAB0}" srcOrd="0" destOrd="0" presId="urn:microsoft.com/office/officeart/2017/3/layout/DropPinTimeline"/>
    <dgm:cxn modelId="{942EB67C-E096-4A3D-ACA5-B8CC99939A5A}" type="presParOf" srcId="{CD410499-98CF-4B04-A7BE-129ACD62A278}" destId="{A8DC709C-55B7-4A18-B759-65DC378A06C5}" srcOrd="1" destOrd="0" presId="urn:microsoft.com/office/officeart/2017/3/layout/DropPinTimeline"/>
    <dgm:cxn modelId="{C6F0D28B-8BB8-4EAF-85FF-F72B86ECB9FD}" type="presParOf" srcId="{A8DC709C-55B7-4A18-B759-65DC378A06C5}" destId="{B0542D2E-9869-4D44-B10E-C7750C4A2984}" srcOrd="0" destOrd="0" presId="urn:microsoft.com/office/officeart/2017/3/layout/DropPinTimeline"/>
    <dgm:cxn modelId="{B8149589-B3AC-455D-8245-B487AB111E8D}" type="presParOf" srcId="{A8DC709C-55B7-4A18-B759-65DC378A06C5}" destId="{01055B9B-32D4-4B6F-9398-E473842EEA5E}" srcOrd="1" destOrd="0" presId="urn:microsoft.com/office/officeart/2017/3/layout/DropPinTimeline"/>
    <dgm:cxn modelId="{35D3EF4C-2C51-4C84-ABFF-580EB2916038}" type="presParOf" srcId="{CD410499-98CF-4B04-A7BE-129ACD62A278}" destId="{B764E78D-7211-427F-83A8-05CAED69C656}" srcOrd="2" destOrd="0" presId="urn:microsoft.com/office/officeart/2017/3/layout/DropPinTimeline"/>
    <dgm:cxn modelId="{7EA5BA7D-2E58-4504-A19A-4BDB5DD435ED}" type="presParOf" srcId="{CD410499-98CF-4B04-A7BE-129ACD62A278}" destId="{8BBF6301-F4BD-4BF9-98D9-70CA482DF1B5}" srcOrd="3" destOrd="0" presId="urn:microsoft.com/office/officeart/2017/3/layout/DropPinTimeline"/>
    <dgm:cxn modelId="{074C2DAC-96CD-4B71-A646-51BABC5F93E6}" type="presParOf" srcId="{CD410499-98CF-4B04-A7BE-129ACD62A278}" destId="{0B4A5F17-7047-4114-9CB4-F11123DFDB27}" srcOrd="4" destOrd="0" presId="urn:microsoft.com/office/officeart/2017/3/layout/DropPinTimeline"/>
    <dgm:cxn modelId="{3506E041-FA76-493F-ABE5-0DAE4B5F3EB2}" type="presParOf" srcId="{CD410499-98CF-4B04-A7BE-129ACD62A278}" destId="{53B36E1E-3BEF-4024-A867-9447709882CE}" srcOrd="5" destOrd="0" presId="urn:microsoft.com/office/officeart/2017/3/layout/DropPinTimeline"/>
    <dgm:cxn modelId="{034F36D5-9E0E-49EC-B108-96C99D4AE9A5}" type="presParOf" srcId="{B5F473D6-6421-43EF-9E00-1A0C43B6CD0E}" destId="{5D4AF972-98EF-445E-9904-3860FA7FF2A1}" srcOrd="3" destOrd="0" presId="urn:microsoft.com/office/officeart/2017/3/layout/DropPinTimeline"/>
    <dgm:cxn modelId="{0E6195DC-DC25-4F09-81F9-E92E4E5638BB}" type="presParOf" srcId="{B5F473D6-6421-43EF-9E00-1A0C43B6CD0E}" destId="{E577227D-6D7B-4D81-A20C-8FA4301C56DA}" srcOrd="4" destOrd="0" presId="urn:microsoft.com/office/officeart/2017/3/layout/DropPinTimeline"/>
    <dgm:cxn modelId="{C076BACB-3D3E-4F58-89B9-E4DC5ED82D7D}" type="presParOf" srcId="{E577227D-6D7B-4D81-A20C-8FA4301C56DA}" destId="{94E7DC6A-1DEB-47FA-901C-1EC6DD08DE04}" srcOrd="0" destOrd="0" presId="urn:microsoft.com/office/officeart/2017/3/layout/DropPinTimeline"/>
    <dgm:cxn modelId="{06970EE1-D87D-435B-9B83-CBFA202F0861}" type="presParOf" srcId="{E577227D-6D7B-4D81-A20C-8FA4301C56DA}" destId="{8C0DABBA-B1E5-477A-A9E2-A4F2C647963F}" srcOrd="1" destOrd="0" presId="urn:microsoft.com/office/officeart/2017/3/layout/DropPinTimeline"/>
    <dgm:cxn modelId="{2F5B6CCB-2BCE-465F-BF75-35ADBA99AC97}" type="presParOf" srcId="{8C0DABBA-B1E5-477A-A9E2-A4F2C647963F}" destId="{E052F6CF-1864-4940-A356-7880C4290586}" srcOrd="0" destOrd="0" presId="urn:microsoft.com/office/officeart/2017/3/layout/DropPinTimeline"/>
    <dgm:cxn modelId="{9847B1B5-3974-40D7-BD70-10D6A5B5B4E9}" type="presParOf" srcId="{8C0DABBA-B1E5-477A-A9E2-A4F2C647963F}" destId="{028E27B9-6124-4167-A7D0-5BE65555EA3A}" srcOrd="1" destOrd="0" presId="urn:microsoft.com/office/officeart/2017/3/layout/DropPinTimeline"/>
    <dgm:cxn modelId="{DC9A567D-D067-436C-B21E-B7CEE1301550}" type="presParOf" srcId="{E577227D-6D7B-4D81-A20C-8FA4301C56DA}" destId="{F0BDD6FB-840F-415A-8779-5FBEAABC4257}" srcOrd="2" destOrd="0" presId="urn:microsoft.com/office/officeart/2017/3/layout/DropPinTimeline"/>
    <dgm:cxn modelId="{51C4EF5F-793D-4CAA-ABB8-956B507464BB}" type="presParOf" srcId="{E577227D-6D7B-4D81-A20C-8FA4301C56DA}" destId="{F3D09B63-1849-462B-BF40-EC79B100473D}" srcOrd="3" destOrd="0" presId="urn:microsoft.com/office/officeart/2017/3/layout/DropPinTimeline"/>
    <dgm:cxn modelId="{607735E4-7E29-4C03-9156-CE93B0B74B95}" type="presParOf" srcId="{E577227D-6D7B-4D81-A20C-8FA4301C56DA}" destId="{870FEF3A-8F02-4D00-894B-B7CD6B10C648}" srcOrd="4" destOrd="0" presId="urn:microsoft.com/office/officeart/2017/3/layout/DropPinTimeline"/>
    <dgm:cxn modelId="{F8F8A280-B9CB-41CD-BAE0-FF1CADB132BB}" type="presParOf" srcId="{E577227D-6D7B-4D81-A20C-8FA4301C56DA}" destId="{13938204-41D7-47B3-B142-8A6D7E0D1027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672A59-34BD-49E7-AD30-C6E53FEF9736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C5CB99C-C4CF-439F-A541-C71D870B77BA}">
      <dgm:prSet/>
      <dgm:spPr/>
      <dgm:t>
        <a:bodyPr/>
        <a:lstStyle/>
        <a:p>
          <a:pPr>
            <a:defRPr b="1"/>
          </a:pPr>
          <a:r>
            <a:rPr lang="en-US"/>
            <a:t>1980s</a:t>
          </a:r>
        </a:p>
      </dgm:t>
    </dgm:pt>
    <dgm:pt modelId="{7D087E8B-91A5-4E39-A8B2-B17122D6494B}" type="parTrans" cxnId="{97609F35-0D6E-4F88-9176-20C13861C574}">
      <dgm:prSet/>
      <dgm:spPr/>
      <dgm:t>
        <a:bodyPr/>
        <a:lstStyle/>
        <a:p>
          <a:endParaRPr lang="en-US"/>
        </a:p>
      </dgm:t>
    </dgm:pt>
    <dgm:pt modelId="{4C3E064B-F4D1-4416-9C96-41AF50F1F61F}" type="sibTrans" cxnId="{97609F35-0D6E-4F88-9176-20C13861C574}">
      <dgm:prSet/>
      <dgm:spPr/>
      <dgm:t>
        <a:bodyPr/>
        <a:lstStyle/>
        <a:p>
          <a:endParaRPr lang="en-US"/>
        </a:p>
      </dgm:t>
    </dgm:pt>
    <dgm:pt modelId="{43174D6F-EF81-47DD-AE58-9756861374E6}">
      <dgm:prSet/>
      <dgm:spPr/>
      <dgm:t>
        <a:bodyPr/>
        <a:lstStyle/>
        <a:p>
          <a:r>
            <a:rPr lang="en-US"/>
            <a:t>first meta-analysis and systematic reviews: Effectiveness estimates based on accumulated evidence of all studies</a:t>
          </a:r>
        </a:p>
      </dgm:t>
    </dgm:pt>
    <dgm:pt modelId="{DE7456AD-A6C4-441E-B70B-56363B868EA8}" type="parTrans" cxnId="{E2F24D45-29D0-4A12-BBF0-C091EA8759E0}">
      <dgm:prSet/>
      <dgm:spPr/>
      <dgm:t>
        <a:bodyPr/>
        <a:lstStyle/>
        <a:p>
          <a:endParaRPr lang="en-US"/>
        </a:p>
      </dgm:t>
    </dgm:pt>
    <dgm:pt modelId="{92E1A9B2-D3C7-4E65-9E06-27BBD669F8E8}" type="sibTrans" cxnId="{E2F24D45-29D0-4A12-BBF0-C091EA8759E0}">
      <dgm:prSet/>
      <dgm:spPr/>
      <dgm:t>
        <a:bodyPr/>
        <a:lstStyle/>
        <a:p>
          <a:endParaRPr lang="en-US"/>
        </a:p>
      </dgm:t>
    </dgm:pt>
    <dgm:pt modelId="{D4AF1F20-D2B6-4D5E-8D6E-3AE0939F1FE6}">
      <dgm:prSet/>
      <dgm:spPr/>
      <dgm:t>
        <a:bodyPr/>
        <a:lstStyle/>
        <a:p>
          <a:pPr>
            <a:defRPr b="1"/>
          </a:pPr>
          <a:r>
            <a:rPr lang="en-US"/>
            <a:t>1990s</a:t>
          </a:r>
        </a:p>
      </dgm:t>
    </dgm:pt>
    <dgm:pt modelId="{28C71D36-98F9-4947-A210-64F63E29C52C}" type="parTrans" cxnId="{D9681D55-BEB7-441C-8B15-AD5E3FD8AB37}">
      <dgm:prSet/>
      <dgm:spPr/>
      <dgm:t>
        <a:bodyPr/>
        <a:lstStyle/>
        <a:p>
          <a:endParaRPr lang="en-US"/>
        </a:p>
      </dgm:t>
    </dgm:pt>
    <dgm:pt modelId="{CFCDF3BA-A580-4B2B-8B36-E3F5EA28A8FE}" type="sibTrans" cxnId="{D9681D55-BEB7-441C-8B15-AD5E3FD8AB37}">
      <dgm:prSet/>
      <dgm:spPr/>
      <dgm:t>
        <a:bodyPr/>
        <a:lstStyle/>
        <a:p>
          <a:endParaRPr lang="en-US"/>
        </a:p>
      </dgm:t>
    </dgm:pt>
    <dgm:pt modelId="{0D470106-2B6A-4754-9C1B-5483D80BBE4E}">
      <dgm:prSet/>
      <dgm:spPr/>
      <dgm:t>
        <a:bodyPr/>
        <a:lstStyle/>
        <a:p>
          <a:r>
            <a:rPr lang="en-US"/>
            <a:t>introduction of economic analysis (e.g. cost benefit)</a:t>
          </a:r>
        </a:p>
      </dgm:t>
    </dgm:pt>
    <dgm:pt modelId="{245DDD45-79C8-48C1-A661-A00FAC0EF7D7}" type="parTrans" cxnId="{8D2B993F-B1E3-49BD-8305-33103F58B36E}">
      <dgm:prSet/>
      <dgm:spPr/>
      <dgm:t>
        <a:bodyPr/>
        <a:lstStyle/>
        <a:p>
          <a:endParaRPr lang="en-US"/>
        </a:p>
      </dgm:t>
    </dgm:pt>
    <dgm:pt modelId="{851535D9-2475-4379-BCAD-E339C84E6D9F}" type="sibTrans" cxnId="{8D2B993F-B1E3-49BD-8305-33103F58B36E}">
      <dgm:prSet/>
      <dgm:spPr/>
      <dgm:t>
        <a:bodyPr/>
        <a:lstStyle/>
        <a:p>
          <a:endParaRPr lang="en-US"/>
        </a:p>
      </dgm:t>
    </dgm:pt>
    <dgm:pt modelId="{E2D75473-A66D-4EA2-804C-F3F1FEA5F8C0}">
      <dgm:prSet/>
      <dgm:spPr/>
      <dgm:t>
        <a:bodyPr/>
        <a:lstStyle/>
        <a:p>
          <a:pPr>
            <a:defRPr b="1"/>
          </a:pPr>
          <a:r>
            <a:rPr lang="en-US"/>
            <a:t>2000s</a:t>
          </a:r>
        </a:p>
      </dgm:t>
    </dgm:pt>
    <dgm:pt modelId="{425CE1BD-AFAA-452C-BB48-6D49E054147A}" type="parTrans" cxnId="{3F32BB7D-9B22-46E8-96D8-31B55AC4EBEC}">
      <dgm:prSet/>
      <dgm:spPr/>
      <dgm:t>
        <a:bodyPr/>
        <a:lstStyle/>
        <a:p>
          <a:endParaRPr lang="en-US"/>
        </a:p>
      </dgm:t>
    </dgm:pt>
    <dgm:pt modelId="{20D3D96C-6DBC-43FD-88CF-3BD2B3725787}" type="sibTrans" cxnId="{3F32BB7D-9B22-46E8-96D8-31B55AC4EBEC}">
      <dgm:prSet/>
      <dgm:spPr/>
      <dgm:t>
        <a:bodyPr/>
        <a:lstStyle/>
        <a:p>
          <a:endParaRPr lang="en-US"/>
        </a:p>
      </dgm:t>
    </dgm:pt>
    <dgm:pt modelId="{2EC16FDF-5F11-447D-81D5-5A4EFB963AE1}">
      <dgm:prSet/>
      <dgm:spPr/>
      <dgm:t>
        <a:bodyPr/>
        <a:lstStyle/>
        <a:p>
          <a:r>
            <a:rPr lang="en-US"/>
            <a:t>growing awareness of the limitations of RCTs –calls for alternative outcome methodologies to be used, e.g., practice-based studies, case studies, qualitative outcome studies, user perspectives</a:t>
          </a:r>
        </a:p>
      </dgm:t>
    </dgm:pt>
    <dgm:pt modelId="{29E39897-1C8C-4806-B1D1-B24A8B145B50}" type="parTrans" cxnId="{1966DF66-4679-4213-B895-0D28F4CADE3B}">
      <dgm:prSet/>
      <dgm:spPr/>
      <dgm:t>
        <a:bodyPr/>
        <a:lstStyle/>
        <a:p>
          <a:endParaRPr lang="en-US"/>
        </a:p>
      </dgm:t>
    </dgm:pt>
    <dgm:pt modelId="{97177EDF-4A66-4EF3-BF92-AE8339D864E3}" type="sibTrans" cxnId="{1966DF66-4679-4213-B895-0D28F4CADE3B}">
      <dgm:prSet/>
      <dgm:spPr/>
      <dgm:t>
        <a:bodyPr/>
        <a:lstStyle/>
        <a:p>
          <a:endParaRPr lang="en-US"/>
        </a:p>
      </dgm:t>
    </dgm:pt>
    <dgm:pt modelId="{745F99B4-4E70-4589-A105-B6904A7C497D}">
      <dgm:prSet/>
      <dgm:spPr/>
      <dgm:t>
        <a:bodyPr/>
        <a:lstStyle/>
        <a:p>
          <a:pPr>
            <a:defRPr b="1"/>
          </a:pPr>
          <a:r>
            <a:rPr lang="en-US"/>
            <a:t>2000s</a:t>
          </a:r>
        </a:p>
      </dgm:t>
    </dgm:pt>
    <dgm:pt modelId="{ECCD1B54-9EC6-420E-B419-8283B707F748}" type="parTrans" cxnId="{E2B0B63C-8640-47A5-89D1-4AE3BFD03E28}">
      <dgm:prSet/>
      <dgm:spPr/>
      <dgm:t>
        <a:bodyPr/>
        <a:lstStyle/>
        <a:p>
          <a:endParaRPr lang="en-US"/>
        </a:p>
      </dgm:t>
    </dgm:pt>
    <dgm:pt modelId="{64AB5A87-B778-4115-B3A7-A7D798E802DF}" type="sibTrans" cxnId="{E2B0B63C-8640-47A5-89D1-4AE3BFD03E28}">
      <dgm:prSet/>
      <dgm:spPr/>
      <dgm:t>
        <a:bodyPr/>
        <a:lstStyle/>
        <a:p>
          <a:endParaRPr lang="en-US"/>
        </a:p>
      </dgm:t>
    </dgm:pt>
    <dgm:pt modelId="{85DB4CB0-E061-4D86-B7BB-AAA78A153707}">
      <dgm:prSet/>
      <dgm:spPr/>
      <dgm:t>
        <a:bodyPr/>
        <a:lstStyle/>
        <a:p>
          <a:r>
            <a:rPr lang="en-US"/>
            <a:t>client tracking studies – using outcome data to inform practice</a:t>
          </a:r>
        </a:p>
      </dgm:t>
    </dgm:pt>
    <dgm:pt modelId="{B5681F5F-6183-4E1A-8D49-20AC03AE9D3C}" type="parTrans" cxnId="{36161029-202F-41E8-B519-F21A692CEE5E}">
      <dgm:prSet/>
      <dgm:spPr/>
      <dgm:t>
        <a:bodyPr/>
        <a:lstStyle/>
        <a:p>
          <a:endParaRPr lang="en-US"/>
        </a:p>
      </dgm:t>
    </dgm:pt>
    <dgm:pt modelId="{80228DB4-B7CC-4E2C-AFE5-16BB96215A40}" type="sibTrans" cxnId="{36161029-202F-41E8-B519-F21A692CEE5E}">
      <dgm:prSet/>
      <dgm:spPr/>
      <dgm:t>
        <a:bodyPr/>
        <a:lstStyle/>
        <a:p>
          <a:endParaRPr lang="en-US"/>
        </a:p>
      </dgm:t>
    </dgm:pt>
    <dgm:pt modelId="{070548CB-3141-4293-8002-6D82F39EED2E}" type="pres">
      <dgm:prSet presAssocID="{AF672A59-34BD-49E7-AD30-C6E53FEF9736}" presName="root" presStyleCnt="0">
        <dgm:presLayoutVars>
          <dgm:chMax/>
          <dgm:chPref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384A3A97-755A-4BE6-9D0C-6444D2288C4F}" type="pres">
      <dgm:prSet presAssocID="{AF672A59-34BD-49E7-AD30-C6E53FEF9736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C91E1E6C-5897-460E-AD4F-FCD6E81416D4}" type="pres">
      <dgm:prSet presAssocID="{AF672A59-34BD-49E7-AD30-C6E53FEF9736}" presName="nodes" presStyleCnt="0">
        <dgm:presLayoutVars>
          <dgm:chMax/>
          <dgm:chPref/>
          <dgm:animLvl val="lvl"/>
        </dgm:presLayoutVars>
      </dgm:prSet>
      <dgm:spPr/>
    </dgm:pt>
    <dgm:pt modelId="{05C849D3-AA2D-46B4-986F-57D6CEDF47E9}" type="pres">
      <dgm:prSet presAssocID="{9C5CB99C-C4CF-439F-A541-C71D870B77BA}" presName="composite" presStyleCnt="0"/>
      <dgm:spPr/>
    </dgm:pt>
    <dgm:pt modelId="{F8B148C5-9354-4477-8594-0C2BCBED9EC0}" type="pres">
      <dgm:prSet presAssocID="{9C5CB99C-C4CF-439F-A541-C71D870B77BA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6B3B570D-59A0-4B36-B4E7-08EC51D4B0F7}" type="pres">
      <dgm:prSet presAssocID="{9C5CB99C-C4CF-439F-A541-C71D870B77BA}" presName="DropPinPlaceHolder" presStyleCnt="0"/>
      <dgm:spPr/>
    </dgm:pt>
    <dgm:pt modelId="{E6133A74-74B9-4288-AF55-3B230D59FBF2}" type="pres">
      <dgm:prSet presAssocID="{9C5CB99C-C4CF-439F-A541-C71D870B77BA}" presName="DropPin" presStyleLbl="alignNode1" presStyleIdx="0" presStyleCnt="4"/>
      <dgm:spPr/>
    </dgm:pt>
    <dgm:pt modelId="{4B9CEAF3-24BE-4C0C-94F1-D7F0DDD28226}" type="pres">
      <dgm:prSet presAssocID="{9C5CB99C-C4CF-439F-A541-C71D870B77BA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3AD6F5EC-1F39-4348-970E-57EF7A647ED2}" type="pres">
      <dgm:prSet presAssocID="{9C5CB99C-C4CF-439F-A541-C71D870B77BA}" presName="L2TextContainer" presStyleLbl="revTx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7AFE2A9-876D-48CE-BFFE-586850681B07}" type="pres">
      <dgm:prSet presAssocID="{9C5CB99C-C4CF-439F-A541-C71D870B77BA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1CC3BAB-42C1-4C38-A393-8ACDE306C2D0}" type="pres">
      <dgm:prSet presAssocID="{9C5CB99C-C4CF-439F-A541-C71D870B77BA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E6ED82EC-F383-43FB-AD62-4C51F1B1791A}" type="pres">
      <dgm:prSet presAssocID="{9C5CB99C-C4CF-439F-A541-C71D870B77BA}" presName="EmptyPlaceHolder" presStyleCnt="0"/>
      <dgm:spPr/>
    </dgm:pt>
    <dgm:pt modelId="{80F40706-2EB4-4985-BC24-A8AE20B26E9C}" type="pres">
      <dgm:prSet presAssocID="{4C3E064B-F4D1-4416-9C96-41AF50F1F61F}" presName="spaceBetweenRectangles" presStyleCnt="0"/>
      <dgm:spPr/>
    </dgm:pt>
    <dgm:pt modelId="{67435521-AF7A-4984-9C4D-9584D181377D}" type="pres">
      <dgm:prSet presAssocID="{D4AF1F20-D2B6-4D5E-8D6E-3AE0939F1FE6}" presName="composite" presStyleCnt="0"/>
      <dgm:spPr/>
    </dgm:pt>
    <dgm:pt modelId="{D1188EA4-F341-4C58-8CF1-B75A300A3AE9}" type="pres">
      <dgm:prSet presAssocID="{D4AF1F20-D2B6-4D5E-8D6E-3AE0939F1FE6}" presName="ConnectorPoint" presStyleLbl="lnNode1" presStyleIdx="1" presStyleCnt="4"/>
      <dgm:spPr>
        <a:solidFill>
          <a:schemeClr val="accent2">
            <a:hueOff val="508276"/>
            <a:satOff val="17"/>
            <a:lumOff val="241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D70D2F05-7677-44D7-9C83-5E7918B4261A}" type="pres">
      <dgm:prSet presAssocID="{D4AF1F20-D2B6-4D5E-8D6E-3AE0939F1FE6}" presName="DropPinPlaceHolder" presStyleCnt="0"/>
      <dgm:spPr/>
    </dgm:pt>
    <dgm:pt modelId="{4C7FD92A-A4C7-4F71-A73C-7512C665D348}" type="pres">
      <dgm:prSet presAssocID="{D4AF1F20-D2B6-4D5E-8D6E-3AE0939F1FE6}" presName="DropPin" presStyleLbl="alignNode1" presStyleIdx="1" presStyleCnt="4"/>
      <dgm:spPr/>
    </dgm:pt>
    <dgm:pt modelId="{845BC0DD-202B-4951-A0D2-04DF9A42C783}" type="pres">
      <dgm:prSet presAssocID="{D4AF1F20-D2B6-4D5E-8D6E-3AE0939F1FE6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97C893F-A8BC-44AA-BC6F-6C1FC4CADFC0}" type="pres">
      <dgm:prSet presAssocID="{D4AF1F20-D2B6-4D5E-8D6E-3AE0939F1FE6}" presName="L2TextContainer" presStyleLbl="revTx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36BD328-B2FC-4C8D-B7B4-887590E50E18}" type="pres">
      <dgm:prSet presAssocID="{D4AF1F20-D2B6-4D5E-8D6E-3AE0939F1FE6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2063E1-50DE-486C-A439-EB37A9AA1E2F}" type="pres">
      <dgm:prSet presAssocID="{D4AF1F20-D2B6-4D5E-8D6E-3AE0939F1FE6}" presName="ConnectLine" presStyleLbl="sibTrans1D1" presStyleIdx="1" presStyleCnt="4"/>
      <dgm:spPr>
        <a:noFill/>
        <a:ln w="12700" cap="flat" cmpd="sng" algn="ctr">
          <a:solidFill>
            <a:schemeClr val="accent2">
              <a:hueOff val="508276"/>
              <a:satOff val="17"/>
              <a:lumOff val="2418"/>
              <a:alphaOff val="0"/>
            </a:schemeClr>
          </a:solidFill>
          <a:prstDash val="dash"/>
          <a:miter lim="800000"/>
        </a:ln>
        <a:effectLst/>
      </dgm:spPr>
    </dgm:pt>
    <dgm:pt modelId="{901D0F66-109D-41E5-9CAC-4267D2F5F16B}" type="pres">
      <dgm:prSet presAssocID="{D4AF1F20-D2B6-4D5E-8D6E-3AE0939F1FE6}" presName="EmptyPlaceHolder" presStyleCnt="0"/>
      <dgm:spPr/>
    </dgm:pt>
    <dgm:pt modelId="{7BB17AB3-A60C-4708-8911-E4D41D276F32}" type="pres">
      <dgm:prSet presAssocID="{CFCDF3BA-A580-4B2B-8B36-E3F5EA28A8FE}" presName="spaceBetweenRectangles" presStyleCnt="0"/>
      <dgm:spPr/>
    </dgm:pt>
    <dgm:pt modelId="{3ECB5B29-9FE3-477F-B66D-7564EE16835B}" type="pres">
      <dgm:prSet presAssocID="{E2D75473-A66D-4EA2-804C-F3F1FEA5F8C0}" presName="composite" presStyleCnt="0"/>
      <dgm:spPr/>
    </dgm:pt>
    <dgm:pt modelId="{9C7D374B-8881-45A3-AF46-AC3C557008F7}" type="pres">
      <dgm:prSet presAssocID="{E2D75473-A66D-4EA2-804C-F3F1FEA5F8C0}" presName="ConnectorPoint" presStyleLbl="lnNode1" presStyleIdx="2" presStyleCnt="4"/>
      <dgm:spPr>
        <a:solidFill>
          <a:schemeClr val="accent2">
            <a:hueOff val="1016552"/>
            <a:satOff val="33"/>
            <a:lumOff val="483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F1C4D080-A184-4AD0-A217-7E80335D698E}" type="pres">
      <dgm:prSet presAssocID="{E2D75473-A66D-4EA2-804C-F3F1FEA5F8C0}" presName="DropPinPlaceHolder" presStyleCnt="0"/>
      <dgm:spPr/>
    </dgm:pt>
    <dgm:pt modelId="{3DAE220B-6E84-4078-A840-6B5C7828304A}" type="pres">
      <dgm:prSet presAssocID="{E2D75473-A66D-4EA2-804C-F3F1FEA5F8C0}" presName="DropPin" presStyleLbl="alignNode1" presStyleIdx="2" presStyleCnt="4"/>
      <dgm:spPr/>
    </dgm:pt>
    <dgm:pt modelId="{20A221FE-875C-4D79-87F5-B32BDF2B8361}" type="pres">
      <dgm:prSet presAssocID="{E2D75473-A66D-4EA2-804C-F3F1FEA5F8C0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B80A5C4-F52E-400B-8190-B678B4936528}" type="pres">
      <dgm:prSet presAssocID="{E2D75473-A66D-4EA2-804C-F3F1FEA5F8C0}" presName="L2TextContainer" presStyleLbl="revTx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4C8EDF-3E4E-4E45-836F-02203E3D712B}" type="pres">
      <dgm:prSet presAssocID="{E2D75473-A66D-4EA2-804C-F3F1FEA5F8C0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3E0684-F055-41EB-AF87-FE629C37EEE1}" type="pres">
      <dgm:prSet presAssocID="{E2D75473-A66D-4EA2-804C-F3F1FEA5F8C0}" presName="ConnectLine" presStyleLbl="sibTrans1D1" presStyleIdx="2" presStyleCnt="4"/>
      <dgm:spPr>
        <a:noFill/>
        <a:ln w="12700" cap="flat" cmpd="sng" algn="ctr">
          <a:solidFill>
            <a:schemeClr val="accent2">
              <a:hueOff val="1016552"/>
              <a:satOff val="33"/>
              <a:lumOff val="4836"/>
              <a:alphaOff val="0"/>
            </a:schemeClr>
          </a:solidFill>
          <a:prstDash val="dash"/>
          <a:miter lim="800000"/>
        </a:ln>
        <a:effectLst/>
      </dgm:spPr>
    </dgm:pt>
    <dgm:pt modelId="{D3685B2D-4C76-464F-90FB-4C5450C5EBE9}" type="pres">
      <dgm:prSet presAssocID="{E2D75473-A66D-4EA2-804C-F3F1FEA5F8C0}" presName="EmptyPlaceHolder" presStyleCnt="0"/>
      <dgm:spPr/>
    </dgm:pt>
    <dgm:pt modelId="{B82B7120-510B-4BC2-A549-AC2F2605C1C0}" type="pres">
      <dgm:prSet presAssocID="{20D3D96C-6DBC-43FD-88CF-3BD2B3725787}" presName="spaceBetweenRectangles" presStyleCnt="0"/>
      <dgm:spPr/>
    </dgm:pt>
    <dgm:pt modelId="{81232500-374A-4E03-B49E-C2B817C9E9DE}" type="pres">
      <dgm:prSet presAssocID="{745F99B4-4E70-4589-A105-B6904A7C497D}" presName="composite" presStyleCnt="0"/>
      <dgm:spPr/>
    </dgm:pt>
    <dgm:pt modelId="{6C63B301-26A2-4C40-ACE1-1ABC04A4D889}" type="pres">
      <dgm:prSet presAssocID="{745F99B4-4E70-4589-A105-B6904A7C497D}" presName="ConnectorPoint" presStyleLbl="lnNode1" presStyleIdx="3" presStyleCnt="4"/>
      <dgm:spPr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55F1E021-CC1E-41C3-BA0C-773CFCAB3C1C}" type="pres">
      <dgm:prSet presAssocID="{745F99B4-4E70-4589-A105-B6904A7C497D}" presName="DropPinPlaceHolder" presStyleCnt="0"/>
      <dgm:spPr/>
    </dgm:pt>
    <dgm:pt modelId="{BBADD4B5-C293-4FC8-AFA6-5A2F49BC2DFD}" type="pres">
      <dgm:prSet presAssocID="{745F99B4-4E70-4589-A105-B6904A7C497D}" presName="DropPin" presStyleLbl="alignNode1" presStyleIdx="3" presStyleCnt="4"/>
      <dgm:spPr/>
    </dgm:pt>
    <dgm:pt modelId="{7708046A-96A8-4097-9FE5-125594C8B552}" type="pres">
      <dgm:prSet presAssocID="{745F99B4-4E70-4589-A105-B6904A7C497D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6C28D9EB-D6B1-4810-81E0-B4B1C4E38448}" type="pres">
      <dgm:prSet presAssocID="{745F99B4-4E70-4589-A105-B6904A7C497D}" presName="L2TextContainer" presStyleLbl="revTx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6C2F58-1D7A-4106-A8DB-4B3069ACAF88}" type="pres">
      <dgm:prSet presAssocID="{745F99B4-4E70-4589-A105-B6904A7C497D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E12F5D-FDA4-47A1-99C0-10731B404E6F}" type="pres">
      <dgm:prSet presAssocID="{745F99B4-4E70-4589-A105-B6904A7C497D}" presName="ConnectLine" presStyleLbl="sibTrans1D1" presStyleIdx="3" presStyleCnt="4"/>
      <dgm:spPr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gm:spPr>
    </dgm:pt>
    <dgm:pt modelId="{68AF699F-FACB-404E-B853-31E71A4785F1}" type="pres">
      <dgm:prSet presAssocID="{745F99B4-4E70-4589-A105-B6904A7C497D}" presName="EmptyPlaceHolder" presStyleCnt="0"/>
      <dgm:spPr/>
    </dgm:pt>
  </dgm:ptLst>
  <dgm:cxnLst>
    <dgm:cxn modelId="{E2B0B63C-8640-47A5-89D1-4AE3BFD03E28}" srcId="{AF672A59-34BD-49E7-AD30-C6E53FEF9736}" destId="{745F99B4-4E70-4589-A105-B6904A7C497D}" srcOrd="3" destOrd="0" parTransId="{ECCD1B54-9EC6-420E-B419-8283B707F748}" sibTransId="{64AB5A87-B778-4115-B3A7-A7D798E802DF}"/>
    <dgm:cxn modelId="{1966DF66-4679-4213-B895-0D28F4CADE3B}" srcId="{E2D75473-A66D-4EA2-804C-F3F1FEA5F8C0}" destId="{2EC16FDF-5F11-447D-81D5-5A4EFB963AE1}" srcOrd="0" destOrd="0" parTransId="{29E39897-1C8C-4806-B1D1-B24A8B145B50}" sibTransId="{97177EDF-4A66-4EF3-BF92-AE8339D864E3}"/>
    <dgm:cxn modelId="{AC269588-19E6-4287-90BE-F0D490466264}" type="presOf" srcId="{85DB4CB0-E061-4D86-B7BB-AAA78A153707}" destId="{6C28D9EB-D6B1-4810-81E0-B4B1C4E38448}" srcOrd="0" destOrd="0" presId="urn:microsoft.com/office/officeart/2017/3/layout/DropPinTimeline"/>
    <dgm:cxn modelId="{36161029-202F-41E8-B519-F21A692CEE5E}" srcId="{745F99B4-4E70-4589-A105-B6904A7C497D}" destId="{85DB4CB0-E061-4D86-B7BB-AAA78A153707}" srcOrd="0" destOrd="0" parTransId="{B5681F5F-6183-4E1A-8D49-20AC03AE9D3C}" sibTransId="{80228DB4-B7CC-4E2C-AFE5-16BB96215A40}"/>
    <dgm:cxn modelId="{13F14CBB-755C-4DE8-80FB-D41260E21076}" type="presOf" srcId="{AF672A59-34BD-49E7-AD30-C6E53FEF9736}" destId="{070548CB-3141-4293-8002-6D82F39EED2E}" srcOrd="0" destOrd="0" presId="urn:microsoft.com/office/officeart/2017/3/layout/DropPinTimeline"/>
    <dgm:cxn modelId="{6E94569A-54EE-4F7F-9C77-7474E493D642}" type="presOf" srcId="{E2D75473-A66D-4EA2-804C-F3F1FEA5F8C0}" destId="{F24C8EDF-3E4E-4E45-836F-02203E3D712B}" srcOrd="0" destOrd="0" presId="urn:microsoft.com/office/officeart/2017/3/layout/DropPinTimeline"/>
    <dgm:cxn modelId="{D9681D55-BEB7-441C-8B15-AD5E3FD8AB37}" srcId="{AF672A59-34BD-49E7-AD30-C6E53FEF9736}" destId="{D4AF1F20-D2B6-4D5E-8D6E-3AE0939F1FE6}" srcOrd="1" destOrd="0" parTransId="{28C71D36-98F9-4947-A210-64F63E29C52C}" sibTransId="{CFCDF3BA-A580-4B2B-8B36-E3F5EA28A8FE}"/>
    <dgm:cxn modelId="{3EC47ABA-6335-4447-8400-1D1680E6EFCA}" type="presOf" srcId="{2EC16FDF-5F11-447D-81D5-5A4EFB963AE1}" destId="{8B80A5C4-F52E-400B-8190-B678B4936528}" srcOrd="0" destOrd="0" presId="urn:microsoft.com/office/officeart/2017/3/layout/DropPinTimeline"/>
    <dgm:cxn modelId="{E2F24D45-29D0-4A12-BBF0-C091EA8759E0}" srcId="{9C5CB99C-C4CF-439F-A541-C71D870B77BA}" destId="{43174D6F-EF81-47DD-AE58-9756861374E6}" srcOrd="0" destOrd="0" parTransId="{DE7456AD-A6C4-441E-B70B-56363B868EA8}" sibTransId="{92E1A9B2-D3C7-4E65-9E06-27BBD669F8E8}"/>
    <dgm:cxn modelId="{97609F35-0D6E-4F88-9176-20C13861C574}" srcId="{AF672A59-34BD-49E7-AD30-C6E53FEF9736}" destId="{9C5CB99C-C4CF-439F-A541-C71D870B77BA}" srcOrd="0" destOrd="0" parTransId="{7D087E8B-91A5-4E39-A8B2-B17122D6494B}" sibTransId="{4C3E064B-F4D1-4416-9C96-41AF50F1F61F}"/>
    <dgm:cxn modelId="{B6D8F984-2CB6-493A-9D96-C8011F931B7E}" type="presOf" srcId="{9C5CB99C-C4CF-439F-A541-C71D870B77BA}" destId="{27AFE2A9-876D-48CE-BFFE-586850681B07}" srcOrd="0" destOrd="0" presId="urn:microsoft.com/office/officeart/2017/3/layout/DropPinTimeline"/>
    <dgm:cxn modelId="{8D2B993F-B1E3-49BD-8305-33103F58B36E}" srcId="{D4AF1F20-D2B6-4D5E-8D6E-3AE0939F1FE6}" destId="{0D470106-2B6A-4754-9C1B-5483D80BBE4E}" srcOrd="0" destOrd="0" parTransId="{245DDD45-79C8-48C1-A661-A00FAC0EF7D7}" sibTransId="{851535D9-2475-4379-BCAD-E339C84E6D9F}"/>
    <dgm:cxn modelId="{3F32BB7D-9B22-46E8-96D8-31B55AC4EBEC}" srcId="{AF672A59-34BD-49E7-AD30-C6E53FEF9736}" destId="{E2D75473-A66D-4EA2-804C-F3F1FEA5F8C0}" srcOrd="2" destOrd="0" parTransId="{425CE1BD-AFAA-452C-BB48-6D49E054147A}" sibTransId="{20D3D96C-6DBC-43FD-88CF-3BD2B3725787}"/>
    <dgm:cxn modelId="{E7DCA76E-2DCF-4B88-A86C-896D9D02882E}" type="presOf" srcId="{43174D6F-EF81-47DD-AE58-9756861374E6}" destId="{3AD6F5EC-1F39-4348-970E-57EF7A647ED2}" srcOrd="0" destOrd="0" presId="urn:microsoft.com/office/officeart/2017/3/layout/DropPinTimeline"/>
    <dgm:cxn modelId="{F3FC9252-7DE2-4597-91C3-707157089DDC}" type="presOf" srcId="{0D470106-2B6A-4754-9C1B-5483D80BBE4E}" destId="{B97C893F-A8BC-44AA-BC6F-6C1FC4CADFC0}" srcOrd="0" destOrd="0" presId="urn:microsoft.com/office/officeart/2017/3/layout/DropPinTimeline"/>
    <dgm:cxn modelId="{5D6371A5-C833-4CCA-829B-CD3BDFF1EF25}" type="presOf" srcId="{745F99B4-4E70-4589-A105-B6904A7C497D}" destId="{746C2F58-1D7A-4106-A8DB-4B3069ACAF88}" srcOrd="0" destOrd="0" presId="urn:microsoft.com/office/officeart/2017/3/layout/DropPinTimeline"/>
    <dgm:cxn modelId="{E5EF8482-81BB-43DE-ABAE-0FFEE582D0C4}" type="presOf" srcId="{D4AF1F20-D2B6-4D5E-8D6E-3AE0939F1FE6}" destId="{636BD328-B2FC-4C8D-B7B4-887590E50E18}" srcOrd="0" destOrd="0" presId="urn:microsoft.com/office/officeart/2017/3/layout/DropPinTimeline"/>
    <dgm:cxn modelId="{6E895626-405F-4FA2-B378-5BEDAC517386}" type="presParOf" srcId="{070548CB-3141-4293-8002-6D82F39EED2E}" destId="{384A3A97-755A-4BE6-9D0C-6444D2288C4F}" srcOrd="0" destOrd="0" presId="urn:microsoft.com/office/officeart/2017/3/layout/DropPinTimeline"/>
    <dgm:cxn modelId="{18D2C3F3-DA3E-43E2-B569-110EE9C0A585}" type="presParOf" srcId="{070548CB-3141-4293-8002-6D82F39EED2E}" destId="{C91E1E6C-5897-460E-AD4F-FCD6E81416D4}" srcOrd="1" destOrd="0" presId="urn:microsoft.com/office/officeart/2017/3/layout/DropPinTimeline"/>
    <dgm:cxn modelId="{41840812-38B6-427B-9D07-25994EC57E9B}" type="presParOf" srcId="{C91E1E6C-5897-460E-AD4F-FCD6E81416D4}" destId="{05C849D3-AA2D-46B4-986F-57D6CEDF47E9}" srcOrd="0" destOrd="0" presId="urn:microsoft.com/office/officeart/2017/3/layout/DropPinTimeline"/>
    <dgm:cxn modelId="{69FE4234-BDA4-4769-B58D-504A4349A01A}" type="presParOf" srcId="{05C849D3-AA2D-46B4-986F-57D6CEDF47E9}" destId="{F8B148C5-9354-4477-8594-0C2BCBED9EC0}" srcOrd="0" destOrd="0" presId="urn:microsoft.com/office/officeart/2017/3/layout/DropPinTimeline"/>
    <dgm:cxn modelId="{ECA19E16-9813-445A-A174-757FDED7B58E}" type="presParOf" srcId="{05C849D3-AA2D-46B4-986F-57D6CEDF47E9}" destId="{6B3B570D-59A0-4B36-B4E7-08EC51D4B0F7}" srcOrd="1" destOrd="0" presId="urn:microsoft.com/office/officeart/2017/3/layout/DropPinTimeline"/>
    <dgm:cxn modelId="{2A75B79B-8045-4C38-97A0-267830A01941}" type="presParOf" srcId="{6B3B570D-59A0-4B36-B4E7-08EC51D4B0F7}" destId="{E6133A74-74B9-4288-AF55-3B230D59FBF2}" srcOrd="0" destOrd="0" presId="urn:microsoft.com/office/officeart/2017/3/layout/DropPinTimeline"/>
    <dgm:cxn modelId="{E1E592B2-1F90-4BE3-8752-2024F2A89E95}" type="presParOf" srcId="{6B3B570D-59A0-4B36-B4E7-08EC51D4B0F7}" destId="{4B9CEAF3-24BE-4C0C-94F1-D7F0DDD28226}" srcOrd="1" destOrd="0" presId="urn:microsoft.com/office/officeart/2017/3/layout/DropPinTimeline"/>
    <dgm:cxn modelId="{958B1EA2-5B30-4E76-B06A-90D985B3460A}" type="presParOf" srcId="{05C849D3-AA2D-46B4-986F-57D6CEDF47E9}" destId="{3AD6F5EC-1F39-4348-970E-57EF7A647ED2}" srcOrd="2" destOrd="0" presId="urn:microsoft.com/office/officeart/2017/3/layout/DropPinTimeline"/>
    <dgm:cxn modelId="{CE692743-E2CA-4471-8B22-CFA477B567FE}" type="presParOf" srcId="{05C849D3-AA2D-46B4-986F-57D6CEDF47E9}" destId="{27AFE2A9-876D-48CE-BFFE-586850681B07}" srcOrd="3" destOrd="0" presId="urn:microsoft.com/office/officeart/2017/3/layout/DropPinTimeline"/>
    <dgm:cxn modelId="{E45FB0E6-FD47-45D7-89E4-8C8985D045E3}" type="presParOf" srcId="{05C849D3-AA2D-46B4-986F-57D6CEDF47E9}" destId="{41CC3BAB-42C1-4C38-A393-8ACDE306C2D0}" srcOrd="4" destOrd="0" presId="urn:microsoft.com/office/officeart/2017/3/layout/DropPinTimeline"/>
    <dgm:cxn modelId="{ACA785ED-5DD6-4173-922F-9B99627211EA}" type="presParOf" srcId="{05C849D3-AA2D-46B4-986F-57D6CEDF47E9}" destId="{E6ED82EC-F383-43FB-AD62-4C51F1B1791A}" srcOrd="5" destOrd="0" presId="urn:microsoft.com/office/officeart/2017/3/layout/DropPinTimeline"/>
    <dgm:cxn modelId="{CDBDBFE6-0779-418F-B921-5707A1623C4C}" type="presParOf" srcId="{C91E1E6C-5897-460E-AD4F-FCD6E81416D4}" destId="{80F40706-2EB4-4985-BC24-A8AE20B26E9C}" srcOrd="1" destOrd="0" presId="urn:microsoft.com/office/officeart/2017/3/layout/DropPinTimeline"/>
    <dgm:cxn modelId="{74AAFC14-2D29-4575-87FA-0C2EB69ED1DA}" type="presParOf" srcId="{C91E1E6C-5897-460E-AD4F-FCD6E81416D4}" destId="{67435521-AF7A-4984-9C4D-9584D181377D}" srcOrd="2" destOrd="0" presId="urn:microsoft.com/office/officeart/2017/3/layout/DropPinTimeline"/>
    <dgm:cxn modelId="{442AD346-637D-4AEB-8898-8854D8413FF8}" type="presParOf" srcId="{67435521-AF7A-4984-9C4D-9584D181377D}" destId="{D1188EA4-F341-4C58-8CF1-B75A300A3AE9}" srcOrd="0" destOrd="0" presId="urn:microsoft.com/office/officeart/2017/3/layout/DropPinTimeline"/>
    <dgm:cxn modelId="{09C526C6-72AD-45F0-9CEC-2679375CAFF5}" type="presParOf" srcId="{67435521-AF7A-4984-9C4D-9584D181377D}" destId="{D70D2F05-7677-44D7-9C83-5E7918B4261A}" srcOrd="1" destOrd="0" presId="urn:microsoft.com/office/officeart/2017/3/layout/DropPinTimeline"/>
    <dgm:cxn modelId="{38FB5C63-22F7-479E-A30F-68CAE9D9465E}" type="presParOf" srcId="{D70D2F05-7677-44D7-9C83-5E7918B4261A}" destId="{4C7FD92A-A4C7-4F71-A73C-7512C665D348}" srcOrd="0" destOrd="0" presId="urn:microsoft.com/office/officeart/2017/3/layout/DropPinTimeline"/>
    <dgm:cxn modelId="{7F4CAAE2-2260-4025-9F02-69E038EA84D1}" type="presParOf" srcId="{D70D2F05-7677-44D7-9C83-5E7918B4261A}" destId="{845BC0DD-202B-4951-A0D2-04DF9A42C783}" srcOrd="1" destOrd="0" presId="urn:microsoft.com/office/officeart/2017/3/layout/DropPinTimeline"/>
    <dgm:cxn modelId="{42304D50-F4AF-4F27-81D2-BC850D5E1A87}" type="presParOf" srcId="{67435521-AF7A-4984-9C4D-9584D181377D}" destId="{B97C893F-A8BC-44AA-BC6F-6C1FC4CADFC0}" srcOrd="2" destOrd="0" presId="urn:microsoft.com/office/officeart/2017/3/layout/DropPinTimeline"/>
    <dgm:cxn modelId="{39E006E6-4AE7-4A38-A845-220F5EB8BD23}" type="presParOf" srcId="{67435521-AF7A-4984-9C4D-9584D181377D}" destId="{636BD328-B2FC-4C8D-B7B4-887590E50E18}" srcOrd="3" destOrd="0" presId="urn:microsoft.com/office/officeart/2017/3/layout/DropPinTimeline"/>
    <dgm:cxn modelId="{AE3C1081-7A8C-4891-BE39-0818D0E1E7A1}" type="presParOf" srcId="{67435521-AF7A-4984-9C4D-9584D181377D}" destId="{D32063E1-50DE-486C-A439-EB37A9AA1E2F}" srcOrd="4" destOrd="0" presId="urn:microsoft.com/office/officeart/2017/3/layout/DropPinTimeline"/>
    <dgm:cxn modelId="{0242A0E3-30E9-4BC1-AC77-F1F5A74746D4}" type="presParOf" srcId="{67435521-AF7A-4984-9C4D-9584D181377D}" destId="{901D0F66-109D-41E5-9CAC-4267D2F5F16B}" srcOrd="5" destOrd="0" presId="urn:microsoft.com/office/officeart/2017/3/layout/DropPinTimeline"/>
    <dgm:cxn modelId="{B78D9298-57A8-4494-AEF1-1EE0AA6CD3B2}" type="presParOf" srcId="{C91E1E6C-5897-460E-AD4F-FCD6E81416D4}" destId="{7BB17AB3-A60C-4708-8911-E4D41D276F32}" srcOrd="3" destOrd="0" presId="urn:microsoft.com/office/officeart/2017/3/layout/DropPinTimeline"/>
    <dgm:cxn modelId="{A4B2A074-7AE4-4DAB-A607-A503CF04A05C}" type="presParOf" srcId="{C91E1E6C-5897-460E-AD4F-FCD6E81416D4}" destId="{3ECB5B29-9FE3-477F-B66D-7564EE16835B}" srcOrd="4" destOrd="0" presId="urn:microsoft.com/office/officeart/2017/3/layout/DropPinTimeline"/>
    <dgm:cxn modelId="{CD4EE120-767A-4773-895B-360FDE1691E0}" type="presParOf" srcId="{3ECB5B29-9FE3-477F-B66D-7564EE16835B}" destId="{9C7D374B-8881-45A3-AF46-AC3C557008F7}" srcOrd="0" destOrd="0" presId="urn:microsoft.com/office/officeart/2017/3/layout/DropPinTimeline"/>
    <dgm:cxn modelId="{227AF2F5-252E-4012-A7BC-89B908C51711}" type="presParOf" srcId="{3ECB5B29-9FE3-477F-B66D-7564EE16835B}" destId="{F1C4D080-A184-4AD0-A217-7E80335D698E}" srcOrd="1" destOrd="0" presId="urn:microsoft.com/office/officeart/2017/3/layout/DropPinTimeline"/>
    <dgm:cxn modelId="{7D631DE9-C54F-4AD6-AB48-D4AA9EA34BE2}" type="presParOf" srcId="{F1C4D080-A184-4AD0-A217-7E80335D698E}" destId="{3DAE220B-6E84-4078-A840-6B5C7828304A}" srcOrd="0" destOrd="0" presId="urn:microsoft.com/office/officeart/2017/3/layout/DropPinTimeline"/>
    <dgm:cxn modelId="{2C7AE043-A83E-49AA-9163-FCB1F77FA73C}" type="presParOf" srcId="{F1C4D080-A184-4AD0-A217-7E80335D698E}" destId="{20A221FE-875C-4D79-87F5-B32BDF2B8361}" srcOrd="1" destOrd="0" presId="urn:microsoft.com/office/officeart/2017/3/layout/DropPinTimeline"/>
    <dgm:cxn modelId="{656B800F-2911-4774-B5C8-55B496D19594}" type="presParOf" srcId="{3ECB5B29-9FE3-477F-B66D-7564EE16835B}" destId="{8B80A5C4-F52E-400B-8190-B678B4936528}" srcOrd="2" destOrd="0" presId="urn:microsoft.com/office/officeart/2017/3/layout/DropPinTimeline"/>
    <dgm:cxn modelId="{A3B57BCC-B579-4F59-BE74-B252849A087A}" type="presParOf" srcId="{3ECB5B29-9FE3-477F-B66D-7564EE16835B}" destId="{F24C8EDF-3E4E-4E45-836F-02203E3D712B}" srcOrd="3" destOrd="0" presId="urn:microsoft.com/office/officeart/2017/3/layout/DropPinTimeline"/>
    <dgm:cxn modelId="{7B2820BF-063A-40C5-A8B7-09FA617E20E4}" type="presParOf" srcId="{3ECB5B29-9FE3-477F-B66D-7564EE16835B}" destId="{AB3E0684-F055-41EB-AF87-FE629C37EEE1}" srcOrd="4" destOrd="0" presId="urn:microsoft.com/office/officeart/2017/3/layout/DropPinTimeline"/>
    <dgm:cxn modelId="{341092FA-B306-430F-84E3-D28A64F8D5FA}" type="presParOf" srcId="{3ECB5B29-9FE3-477F-B66D-7564EE16835B}" destId="{D3685B2D-4C76-464F-90FB-4C5450C5EBE9}" srcOrd="5" destOrd="0" presId="urn:microsoft.com/office/officeart/2017/3/layout/DropPinTimeline"/>
    <dgm:cxn modelId="{78B07CBA-64BD-4BCF-84E7-8B5D3E7BE860}" type="presParOf" srcId="{C91E1E6C-5897-460E-AD4F-FCD6E81416D4}" destId="{B82B7120-510B-4BC2-A549-AC2F2605C1C0}" srcOrd="5" destOrd="0" presId="urn:microsoft.com/office/officeart/2017/3/layout/DropPinTimeline"/>
    <dgm:cxn modelId="{3C873C2C-3CBE-485F-8382-C369BDD7051A}" type="presParOf" srcId="{C91E1E6C-5897-460E-AD4F-FCD6E81416D4}" destId="{81232500-374A-4E03-B49E-C2B817C9E9DE}" srcOrd="6" destOrd="0" presId="urn:microsoft.com/office/officeart/2017/3/layout/DropPinTimeline"/>
    <dgm:cxn modelId="{48197F11-FC6C-4FA6-8831-C20ABD75AB17}" type="presParOf" srcId="{81232500-374A-4E03-B49E-C2B817C9E9DE}" destId="{6C63B301-26A2-4C40-ACE1-1ABC04A4D889}" srcOrd="0" destOrd="0" presId="urn:microsoft.com/office/officeart/2017/3/layout/DropPinTimeline"/>
    <dgm:cxn modelId="{F84E09F1-AF01-407C-AF57-5EA4B9B157D5}" type="presParOf" srcId="{81232500-374A-4E03-B49E-C2B817C9E9DE}" destId="{55F1E021-CC1E-41C3-BA0C-773CFCAB3C1C}" srcOrd="1" destOrd="0" presId="urn:microsoft.com/office/officeart/2017/3/layout/DropPinTimeline"/>
    <dgm:cxn modelId="{0C08327C-65FB-4149-B65F-1006A0EC4546}" type="presParOf" srcId="{55F1E021-CC1E-41C3-BA0C-773CFCAB3C1C}" destId="{BBADD4B5-C293-4FC8-AFA6-5A2F49BC2DFD}" srcOrd="0" destOrd="0" presId="urn:microsoft.com/office/officeart/2017/3/layout/DropPinTimeline"/>
    <dgm:cxn modelId="{F6E9581E-37D0-41D0-9342-4029EA2C4C70}" type="presParOf" srcId="{55F1E021-CC1E-41C3-BA0C-773CFCAB3C1C}" destId="{7708046A-96A8-4097-9FE5-125594C8B552}" srcOrd="1" destOrd="0" presId="urn:microsoft.com/office/officeart/2017/3/layout/DropPinTimeline"/>
    <dgm:cxn modelId="{EB0FED88-6F16-423E-A6BE-EBF55000CBDD}" type="presParOf" srcId="{81232500-374A-4E03-B49E-C2B817C9E9DE}" destId="{6C28D9EB-D6B1-4810-81E0-B4B1C4E38448}" srcOrd="2" destOrd="0" presId="urn:microsoft.com/office/officeart/2017/3/layout/DropPinTimeline"/>
    <dgm:cxn modelId="{550C10FE-6E11-4959-AB22-925230C48444}" type="presParOf" srcId="{81232500-374A-4E03-B49E-C2B817C9E9DE}" destId="{746C2F58-1D7A-4106-A8DB-4B3069ACAF88}" srcOrd="3" destOrd="0" presId="urn:microsoft.com/office/officeart/2017/3/layout/DropPinTimeline"/>
    <dgm:cxn modelId="{1F351CFF-25C5-4BF0-B395-99A4A27E2EC9}" type="presParOf" srcId="{81232500-374A-4E03-B49E-C2B817C9E9DE}" destId="{8DE12F5D-FDA4-47A1-99C0-10731B404E6F}" srcOrd="4" destOrd="0" presId="urn:microsoft.com/office/officeart/2017/3/layout/DropPinTimeline"/>
    <dgm:cxn modelId="{8E0B973D-C46A-4D98-8067-B1FECE898358}" type="presParOf" srcId="{81232500-374A-4E03-B49E-C2B817C9E9DE}" destId="{68AF699F-FACB-404E-B853-31E71A4785F1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18FCB9-3DFA-4F59-B99C-B12C555E6ACE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5B0CAD5-394B-475F-AF28-F965FF959F8B}">
      <dgm:prSet phldr="0"/>
      <dgm:spPr/>
      <dgm:t>
        <a:bodyPr/>
        <a:lstStyle/>
        <a:p>
          <a:pPr rtl="0">
            <a:defRPr b="1"/>
          </a:pPr>
          <a:r>
            <a:rPr lang="en-US" dirty="0">
              <a:latin typeface="Aharoni"/>
            </a:rPr>
            <a:t>Up to 1940s</a:t>
          </a:r>
          <a:endParaRPr lang="en-US" dirty="0"/>
        </a:p>
      </dgm:t>
    </dgm:pt>
    <dgm:pt modelId="{A09DCC50-AFFF-4F41-8B11-105AFE6C5D29}" type="parTrans" cxnId="{542599FF-1BBF-4498-8242-6AFB6E29BF88}">
      <dgm:prSet/>
      <dgm:spPr/>
      <dgm:t>
        <a:bodyPr/>
        <a:lstStyle/>
        <a:p>
          <a:endParaRPr lang="en-US"/>
        </a:p>
      </dgm:t>
    </dgm:pt>
    <dgm:pt modelId="{523483E7-9B7B-4325-ACA5-70C5DE4BDE48}" type="sibTrans" cxnId="{542599FF-1BBF-4498-8242-6AFB6E29BF88}">
      <dgm:prSet/>
      <dgm:spPr/>
      <dgm:t>
        <a:bodyPr/>
        <a:lstStyle/>
        <a:p>
          <a:endParaRPr lang="en-US"/>
        </a:p>
      </dgm:t>
    </dgm:pt>
    <dgm:pt modelId="{3847A1D6-EDC7-4333-99AF-6E549404652D}">
      <dgm:prSet/>
      <dgm:spPr/>
      <dgm:t>
        <a:bodyPr/>
        <a:lstStyle/>
        <a:p>
          <a:r>
            <a:rPr lang="en-US" dirty="0"/>
            <a:t>Up to the 1940s, knowledge of process based on clinical case study evidence (e.g. Freud)</a:t>
          </a:r>
        </a:p>
      </dgm:t>
    </dgm:pt>
    <dgm:pt modelId="{59C64A1B-9395-4419-8AA4-139109382706}" type="parTrans" cxnId="{104BBC75-EB19-48F2-B593-F9A1F9D1F54B}">
      <dgm:prSet/>
      <dgm:spPr/>
      <dgm:t>
        <a:bodyPr/>
        <a:lstStyle/>
        <a:p>
          <a:endParaRPr lang="en-US"/>
        </a:p>
      </dgm:t>
    </dgm:pt>
    <dgm:pt modelId="{FA406D7D-C675-46C3-82FB-2F7BE702C9A5}" type="sibTrans" cxnId="{104BBC75-EB19-48F2-B593-F9A1F9D1F54B}">
      <dgm:prSet/>
      <dgm:spPr/>
      <dgm:t>
        <a:bodyPr/>
        <a:lstStyle/>
        <a:p>
          <a:endParaRPr lang="en-US"/>
        </a:p>
      </dgm:t>
    </dgm:pt>
    <dgm:pt modelId="{74043DB9-59E8-4120-9A4E-417B8C8EC88C}">
      <dgm:prSet/>
      <dgm:spPr/>
      <dgm:t>
        <a:bodyPr/>
        <a:lstStyle/>
        <a:p>
          <a:pPr>
            <a:defRPr b="1"/>
          </a:pPr>
          <a:r>
            <a:rPr lang="en-US" dirty="0"/>
            <a:t>1940s</a:t>
          </a:r>
        </a:p>
      </dgm:t>
    </dgm:pt>
    <dgm:pt modelId="{BAAF06E9-F89F-49AB-B297-E63185A988A2}" type="parTrans" cxnId="{D6832312-1C6F-4B6F-A57D-2386393A3E5B}">
      <dgm:prSet/>
      <dgm:spPr/>
      <dgm:t>
        <a:bodyPr/>
        <a:lstStyle/>
        <a:p>
          <a:endParaRPr lang="en-US"/>
        </a:p>
      </dgm:t>
    </dgm:pt>
    <dgm:pt modelId="{76B6D54F-36B5-41AA-9699-41F68B242236}" type="sibTrans" cxnId="{D6832312-1C6F-4B6F-A57D-2386393A3E5B}">
      <dgm:prSet/>
      <dgm:spPr/>
      <dgm:t>
        <a:bodyPr/>
        <a:lstStyle/>
        <a:p>
          <a:endParaRPr lang="en-US"/>
        </a:p>
      </dgm:t>
    </dgm:pt>
    <dgm:pt modelId="{4CEA14B1-C2CC-4FD3-BF2A-1A390E93DA65}">
      <dgm:prSet/>
      <dgm:spPr/>
      <dgm:t>
        <a:bodyPr/>
        <a:lstStyle/>
        <a:p>
          <a:r>
            <a:rPr lang="en-US" dirty="0"/>
            <a:t>first systematic studies of process by Carl Rogers and colleagues – using recordings of Counselling sessions</a:t>
          </a:r>
        </a:p>
      </dgm:t>
    </dgm:pt>
    <dgm:pt modelId="{69E192E6-344A-4D05-B1CE-CF9D96AE7CFA}" type="parTrans" cxnId="{A1B2983F-ECD5-4B84-A561-770C05D1E9D8}">
      <dgm:prSet/>
      <dgm:spPr/>
      <dgm:t>
        <a:bodyPr/>
        <a:lstStyle/>
        <a:p>
          <a:endParaRPr lang="en-US"/>
        </a:p>
      </dgm:t>
    </dgm:pt>
    <dgm:pt modelId="{7D3B6360-F306-4FBC-BC60-66921CDB35CE}" type="sibTrans" cxnId="{A1B2983F-ECD5-4B84-A561-770C05D1E9D8}">
      <dgm:prSet/>
      <dgm:spPr/>
      <dgm:t>
        <a:bodyPr/>
        <a:lstStyle/>
        <a:p>
          <a:endParaRPr lang="en-US"/>
        </a:p>
      </dgm:t>
    </dgm:pt>
    <dgm:pt modelId="{C71E22B9-7B71-4158-BC1E-F941EE87AA66}">
      <dgm:prSet/>
      <dgm:spPr/>
      <dgm:t>
        <a:bodyPr/>
        <a:lstStyle/>
        <a:p>
          <a:pPr>
            <a:defRPr b="1"/>
          </a:pPr>
          <a:r>
            <a:rPr lang="en-US" dirty="0"/>
            <a:t>1950s</a:t>
          </a:r>
        </a:p>
      </dgm:t>
    </dgm:pt>
    <dgm:pt modelId="{6547B37F-0BD9-4822-9203-6E57F8243A77}" type="parTrans" cxnId="{AB5F32D0-17F6-4518-AA0F-7B4FF518CB6D}">
      <dgm:prSet/>
      <dgm:spPr/>
      <dgm:t>
        <a:bodyPr/>
        <a:lstStyle/>
        <a:p>
          <a:endParaRPr lang="en-US"/>
        </a:p>
      </dgm:t>
    </dgm:pt>
    <dgm:pt modelId="{B416A3A9-9B46-466E-B715-680A7E1A68DB}" type="sibTrans" cxnId="{AB5F32D0-17F6-4518-AA0F-7B4FF518CB6D}">
      <dgm:prSet/>
      <dgm:spPr/>
      <dgm:t>
        <a:bodyPr/>
        <a:lstStyle/>
        <a:p>
          <a:endParaRPr lang="en-US"/>
        </a:p>
      </dgm:t>
    </dgm:pt>
    <dgm:pt modelId="{FBA5C0D6-FFED-4A6E-B9A4-DEE89D43ACEE}">
      <dgm:prSet/>
      <dgm:spPr/>
      <dgm:t>
        <a:bodyPr/>
        <a:lstStyle/>
        <a:p>
          <a:r>
            <a:rPr lang="en-US" dirty="0"/>
            <a:t>development of measures (questionnaires, rating scales) completed by the client and/or Counsellor at the end of sessions</a:t>
          </a:r>
        </a:p>
      </dgm:t>
    </dgm:pt>
    <dgm:pt modelId="{C467961E-D123-484C-BCA5-D9624B38B748}" type="parTrans" cxnId="{4C941E6B-E2BD-4CFA-8A0A-78B8A71F0FAB}">
      <dgm:prSet/>
      <dgm:spPr/>
      <dgm:t>
        <a:bodyPr/>
        <a:lstStyle/>
        <a:p>
          <a:endParaRPr lang="en-US"/>
        </a:p>
      </dgm:t>
    </dgm:pt>
    <dgm:pt modelId="{758663B6-34A7-46EE-B7C1-B4396EEEA792}" type="sibTrans" cxnId="{4C941E6B-E2BD-4CFA-8A0A-78B8A71F0FAB}">
      <dgm:prSet/>
      <dgm:spPr/>
      <dgm:t>
        <a:bodyPr/>
        <a:lstStyle/>
        <a:p>
          <a:endParaRPr lang="en-US"/>
        </a:p>
      </dgm:t>
    </dgm:pt>
    <dgm:pt modelId="{7EA6CA65-2CC8-4830-9071-B165720F77F2}" type="pres">
      <dgm:prSet presAssocID="{B418FCB9-3DFA-4F59-B99C-B12C555E6ACE}" presName="root" presStyleCnt="0">
        <dgm:presLayoutVars>
          <dgm:chMax/>
          <dgm:chPref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5697AEF5-80AC-4AE6-BFF5-350964DF3E72}" type="pres">
      <dgm:prSet presAssocID="{B418FCB9-3DFA-4F59-B99C-B12C555E6ACE}" presName="divider" presStyleLbl="fgAcc1" presStyleIdx="0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166EFBC7-55B2-478A-A759-5A0F2DCFEAAC}" type="pres">
      <dgm:prSet presAssocID="{B418FCB9-3DFA-4F59-B99C-B12C555E6ACE}" presName="nodes" presStyleCnt="0">
        <dgm:presLayoutVars>
          <dgm:chMax/>
          <dgm:chPref/>
          <dgm:animLvl val="lvl"/>
        </dgm:presLayoutVars>
      </dgm:prSet>
      <dgm:spPr/>
    </dgm:pt>
    <dgm:pt modelId="{7AF691AC-F0A6-4ED1-B7ED-C976FB98FB72}" type="pres">
      <dgm:prSet presAssocID="{F5B0CAD5-394B-475F-AF28-F965FF959F8B}" presName="composite" presStyleCnt="0"/>
      <dgm:spPr/>
    </dgm:pt>
    <dgm:pt modelId="{A3EE7D9E-CBF8-4A35-8970-A86FF410EAA0}" type="pres">
      <dgm:prSet presAssocID="{F5B0CAD5-394B-475F-AF28-F965FF959F8B}" presName="ConnectorPoint" presStyleLbl="ln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B43AE7DB-90BC-4079-8736-AD122BBC2FAD}" type="pres">
      <dgm:prSet presAssocID="{F5B0CAD5-394B-475F-AF28-F965FF959F8B}" presName="DropPinPlaceHolder" presStyleCnt="0"/>
      <dgm:spPr/>
    </dgm:pt>
    <dgm:pt modelId="{3E1B00C5-AE7E-4E25-A9CC-248924EA4EF3}" type="pres">
      <dgm:prSet presAssocID="{F5B0CAD5-394B-475F-AF28-F965FF959F8B}" presName="DropPin" presStyleLbl="alignNode1" presStyleIdx="0" presStyleCnt="3"/>
      <dgm:spPr/>
    </dgm:pt>
    <dgm:pt modelId="{7E465206-12EF-450E-991C-3091E075FDA1}" type="pres">
      <dgm:prSet presAssocID="{F5B0CAD5-394B-475F-AF28-F965FF959F8B}" presName="Ellipse" presStyleLbl="fgAcc1" presStyleIdx="1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6874AE33-94D9-41EF-AEDC-233054F5819F}" type="pres">
      <dgm:prSet presAssocID="{F5B0CAD5-394B-475F-AF28-F965FF959F8B}" presName="L2TextContainer" presStyleLbl="revTx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ACE72C-160C-4EB5-B2AA-6D5CA2EC93C6}" type="pres">
      <dgm:prSet presAssocID="{F5B0CAD5-394B-475F-AF28-F965FF959F8B}" presName="L1TextContainer" presStyleLbl="revTx" presStyleIdx="1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3828DC-C8DF-4DCB-96CF-559BF79613B4}" type="pres">
      <dgm:prSet presAssocID="{F5B0CAD5-394B-475F-AF28-F965FF959F8B}" presName="ConnectLine" presStyleLbl="sibTrans1D1" presStyleIdx="0" presStyleCnt="3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5243DB36-269A-4396-9B73-ECECC959F5D0}" type="pres">
      <dgm:prSet presAssocID="{F5B0CAD5-394B-475F-AF28-F965FF959F8B}" presName="EmptyPlaceHolder" presStyleCnt="0"/>
      <dgm:spPr/>
    </dgm:pt>
    <dgm:pt modelId="{A652501A-0532-45E1-8E7F-D290A3E82A43}" type="pres">
      <dgm:prSet presAssocID="{523483E7-9B7B-4325-ACA5-70C5DE4BDE48}" presName="spaceBetweenRectangles" presStyleCnt="0"/>
      <dgm:spPr/>
    </dgm:pt>
    <dgm:pt modelId="{230386E3-8027-4708-B5E6-67577AD80F9A}" type="pres">
      <dgm:prSet presAssocID="{74043DB9-59E8-4120-9A4E-417B8C8EC88C}" presName="composite" presStyleCnt="0"/>
      <dgm:spPr/>
    </dgm:pt>
    <dgm:pt modelId="{C78480DB-9914-4301-B9CE-BAD18FE83436}" type="pres">
      <dgm:prSet presAssocID="{74043DB9-59E8-4120-9A4E-417B8C8EC88C}" presName="ConnectorPoint" presStyleLbl="lnNode1" presStyleIdx="1" presStyleCnt="3"/>
      <dgm:spPr>
        <a:solidFill>
          <a:schemeClr val="accent2">
            <a:hueOff val="762414"/>
            <a:satOff val="25"/>
            <a:lumOff val="3627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2AE89743-1ECF-4463-897A-1CEF27C4E254}" type="pres">
      <dgm:prSet presAssocID="{74043DB9-59E8-4120-9A4E-417B8C8EC88C}" presName="DropPinPlaceHolder" presStyleCnt="0"/>
      <dgm:spPr/>
    </dgm:pt>
    <dgm:pt modelId="{AA8AF439-392C-4BC8-850B-76D3E13CD38C}" type="pres">
      <dgm:prSet presAssocID="{74043DB9-59E8-4120-9A4E-417B8C8EC88C}" presName="DropPin" presStyleLbl="alignNode1" presStyleIdx="1" presStyleCnt="3"/>
      <dgm:spPr/>
    </dgm:pt>
    <dgm:pt modelId="{251D4FF3-50E5-47B4-AE49-8AFE0A90511F}" type="pres">
      <dgm:prSet presAssocID="{74043DB9-59E8-4120-9A4E-417B8C8EC88C}" presName="Ellipse" presStyleLbl="fgAcc1" presStyleIdx="2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E349C719-957F-42E0-AADD-97DFE7390237}" type="pres">
      <dgm:prSet presAssocID="{74043DB9-59E8-4120-9A4E-417B8C8EC88C}" presName="L2TextContainer" presStyleLbl="revTx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5C2AA8-6839-4419-BBC0-4900B5513435}" type="pres">
      <dgm:prSet presAssocID="{74043DB9-59E8-4120-9A4E-417B8C8EC88C}" presName="L1TextContainer" presStyleLbl="revTx" presStyleIdx="3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A3D74B-C29A-44E8-A256-3C09D1D5C292}" type="pres">
      <dgm:prSet presAssocID="{74043DB9-59E8-4120-9A4E-417B8C8EC88C}" presName="ConnectLine" presStyleLbl="sibTrans1D1" presStyleIdx="1" presStyleCnt="3"/>
      <dgm:spPr>
        <a:noFill/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dash"/>
          <a:miter lim="800000"/>
        </a:ln>
        <a:effectLst/>
      </dgm:spPr>
    </dgm:pt>
    <dgm:pt modelId="{3B862F25-2F25-4276-AA1A-BCDD442627BE}" type="pres">
      <dgm:prSet presAssocID="{74043DB9-59E8-4120-9A4E-417B8C8EC88C}" presName="EmptyPlaceHolder" presStyleCnt="0"/>
      <dgm:spPr/>
    </dgm:pt>
    <dgm:pt modelId="{EABD3651-48DE-448C-81AB-EEE3AE6F2062}" type="pres">
      <dgm:prSet presAssocID="{76B6D54F-36B5-41AA-9699-41F68B242236}" presName="spaceBetweenRectangles" presStyleCnt="0"/>
      <dgm:spPr/>
    </dgm:pt>
    <dgm:pt modelId="{2CCF5DB1-CD49-4E06-AF27-E1A6D2C26DEF}" type="pres">
      <dgm:prSet presAssocID="{C71E22B9-7B71-4158-BC1E-F941EE87AA66}" presName="composite" presStyleCnt="0"/>
      <dgm:spPr/>
    </dgm:pt>
    <dgm:pt modelId="{81AC7A65-1514-43F5-B437-7B892174EA68}" type="pres">
      <dgm:prSet presAssocID="{C71E22B9-7B71-4158-BC1E-F941EE87AA66}" presName="ConnectorPoint" presStyleLbl="lnNode1" presStyleIdx="2" presStyleCnt="3"/>
      <dgm:spPr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2284BA8E-0983-4FE1-997C-009BFBFF81D7}" type="pres">
      <dgm:prSet presAssocID="{C71E22B9-7B71-4158-BC1E-F941EE87AA66}" presName="DropPinPlaceHolder" presStyleCnt="0"/>
      <dgm:spPr/>
    </dgm:pt>
    <dgm:pt modelId="{24165A62-5B06-44CD-BE59-981BE4D3D143}" type="pres">
      <dgm:prSet presAssocID="{C71E22B9-7B71-4158-BC1E-F941EE87AA66}" presName="DropPin" presStyleLbl="alignNode1" presStyleIdx="2" presStyleCnt="3"/>
      <dgm:spPr/>
    </dgm:pt>
    <dgm:pt modelId="{5150FCDD-5605-42AF-8DD6-76532AF7F96C}" type="pres">
      <dgm:prSet presAssocID="{C71E22B9-7B71-4158-BC1E-F941EE87AA66}" presName="Ellipse" presStyleLbl="fgAcc1" presStyleIdx="3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DC394DE1-EDED-4DC7-A5CF-C6607515225E}" type="pres">
      <dgm:prSet presAssocID="{C71E22B9-7B71-4158-BC1E-F941EE87AA66}" presName="L2TextContainer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E19422-0915-48A2-9105-022BA376AEEE}" type="pres">
      <dgm:prSet presAssocID="{C71E22B9-7B71-4158-BC1E-F941EE87AA66}" presName="L1TextContainer" presStyleLbl="revTx" presStyleIdx="5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19A450-E8BF-4205-B1EA-D7813DAE54B0}" type="pres">
      <dgm:prSet presAssocID="{C71E22B9-7B71-4158-BC1E-F941EE87AA66}" presName="ConnectLine" presStyleLbl="sibTrans1D1" presStyleIdx="2" presStyleCnt="3"/>
      <dgm:spPr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gm:spPr>
    </dgm:pt>
    <dgm:pt modelId="{D73C9F65-7499-4F21-B9B0-2CDAB573FA7D}" type="pres">
      <dgm:prSet presAssocID="{C71E22B9-7B71-4158-BC1E-F941EE87AA66}" presName="EmptyPlaceHolder" presStyleCnt="0"/>
      <dgm:spPr/>
    </dgm:pt>
  </dgm:ptLst>
  <dgm:cxnLst>
    <dgm:cxn modelId="{A1B2983F-ECD5-4B84-A561-770C05D1E9D8}" srcId="{74043DB9-59E8-4120-9A4E-417B8C8EC88C}" destId="{4CEA14B1-C2CC-4FD3-BF2A-1A390E93DA65}" srcOrd="0" destOrd="0" parTransId="{69E192E6-344A-4D05-B1CE-CF9D96AE7CFA}" sibTransId="{7D3B6360-F306-4FBC-BC60-66921CDB35CE}"/>
    <dgm:cxn modelId="{D6832312-1C6F-4B6F-A57D-2386393A3E5B}" srcId="{B418FCB9-3DFA-4F59-B99C-B12C555E6ACE}" destId="{74043DB9-59E8-4120-9A4E-417B8C8EC88C}" srcOrd="1" destOrd="0" parTransId="{BAAF06E9-F89F-49AB-B297-E63185A988A2}" sibTransId="{76B6D54F-36B5-41AA-9699-41F68B242236}"/>
    <dgm:cxn modelId="{81613A2E-1BA5-4C38-BDC4-1CE0D7F703D6}" type="presOf" srcId="{F5B0CAD5-394B-475F-AF28-F965FF959F8B}" destId="{E0ACE72C-160C-4EB5-B2AA-6D5CA2EC93C6}" srcOrd="0" destOrd="0" presId="urn:microsoft.com/office/officeart/2017/3/layout/DropPinTimeline"/>
    <dgm:cxn modelId="{AB5F32D0-17F6-4518-AA0F-7B4FF518CB6D}" srcId="{B418FCB9-3DFA-4F59-B99C-B12C555E6ACE}" destId="{C71E22B9-7B71-4158-BC1E-F941EE87AA66}" srcOrd="2" destOrd="0" parTransId="{6547B37F-0BD9-4822-9203-6E57F8243A77}" sibTransId="{B416A3A9-9B46-466E-B715-680A7E1A68DB}"/>
    <dgm:cxn modelId="{542599FF-1BBF-4498-8242-6AFB6E29BF88}" srcId="{B418FCB9-3DFA-4F59-B99C-B12C555E6ACE}" destId="{F5B0CAD5-394B-475F-AF28-F965FF959F8B}" srcOrd="0" destOrd="0" parTransId="{A09DCC50-AFFF-4F41-8B11-105AFE6C5D29}" sibTransId="{523483E7-9B7B-4325-ACA5-70C5DE4BDE48}"/>
    <dgm:cxn modelId="{B938E5C2-F63F-4610-A3B2-42249FC24029}" type="presOf" srcId="{4CEA14B1-C2CC-4FD3-BF2A-1A390E93DA65}" destId="{E349C719-957F-42E0-AADD-97DFE7390237}" srcOrd="0" destOrd="0" presId="urn:microsoft.com/office/officeart/2017/3/layout/DropPinTimeline"/>
    <dgm:cxn modelId="{4C941E6B-E2BD-4CFA-8A0A-78B8A71F0FAB}" srcId="{C71E22B9-7B71-4158-BC1E-F941EE87AA66}" destId="{FBA5C0D6-FFED-4A6E-B9A4-DEE89D43ACEE}" srcOrd="0" destOrd="0" parTransId="{C467961E-D123-484C-BCA5-D9624B38B748}" sibTransId="{758663B6-34A7-46EE-B7C1-B4396EEEA792}"/>
    <dgm:cxn modelId="{641586F3-2C75-4C9C-981E-2313D23434A4}" type="presOf" srcId="{3847A1D6-EDC7-4333-99AF-6E549404652D}" destId="{6874AE33-94D9-41EF-AEDC-233054F5819F}" srcOrd="0" destOrd="0" presId="urn:microsoft.com/office/officeart/2017/3/layout/DropPinTimeline"/>
    <dgm:cxn modelId="{9D0FE73A-3D02-4833-85AE-47297D84F1F4}" type="presOf" srcId="{C71E22B9-7B71-4158-BC1E-F941EE87AA66}" destId="{07E19422-0915-48A2-9105-022BA376AEEE}" srcOrd="0" destOrd="0" presId="urn:microsoft.com/office/officeart/2017/3/layout/DropPinTimeline"/>
    <dgm:cxn modelId="{3BDFDFE8-5D1F-448E-AA81-1E7044C3A28E}" type="presOf" srcId="{B418FCB9-3DFA-4F59-B99C-B12C555E6ACE}" destId="{7EA6CA65-2CC8-4830-9071-B165720F77F2}" srcOrd="0" destOrd="0" presId="urn:microsoft.com/office/officeart/2017/3/layout/DropPinTimeline"/>
    <dgm:cxn modelId="{7F4EF215-4229-49A7-9F42-08F2B3269655}" type="presOf" srcId="{74043DB9-59E8-4120-9A4E-417B8C8EC88C}" destId="{AB5C2AA8-6839-4419-BBC0-4900B5513435}" srcOrd="0" destOrd="0" presId="urn:microsoft.com/office/officeart/2017/3/layout/DropPinTimeline"/>
    <dgm:cxn modelId="{F04A52EC-999A-4599-8D7F-30011B17F13C}" type="presOf" srcId="{FBA5C0D6-FFED-4A6E-B9A4-DEE89D43ACEE}" destId="{DC394DE1-EDED-4DC7-A5CF-C6607515225E}" srcOrd="0" destOrd="0" presId="urn:microsoft.com/office/officeart/2017/3/layout/DropPinTimeline"/>
    <dgm:cxn modelId="{104BBC75-EB19-48F2-B593-F9A1F9D1F54B}" srcId="{F5B0CAD5-394B-475F-AF28-F965FF959F8B}" destId="{3847A1D6-EDC7-4333-99AF-6E549404652D}" srcOrd="0" destOrd="0" parTransId="{59C64A1B-9395-4419-8AA4-139109382706}" sibTransId="{FA406D7D-C675-46C3-82FB-2F7BE702C9A5}"/>
    <dgm:cxn modelId="{B2B33A73-82BC-48B7-A690-1F5E62B929C3}" type="presParOf" srcId="{7EA6CA65-2CC8-4830-9071-B165720F77F2}" destId="{5697AEF5-80AC-4AE6-BFF5-350964DF3E72}" srcOrd="0" destOrd="0" presId="urn:microsoft.com/office/officeart/2017/3/layout/DropPinTimeline"/>
    <dgm:cxn modelId="{E944077F-9BB3-47EB-9FC1-8B575D5786FA}" type="presParOf" srcId="{7EA6CA65-2CC8-4830-9071-B165720F77F2}" destId="{166EFBC7-55B2-478A-A759-5A0F2DCFEAAC}" srcOrd="1" destOrd="0" presId="urn:microsoft.com/office/officeart/2017/3/layout/DropPinTimeline"/>
    <dgm:cxn modelId="{D123D9C0-6FA0-40F8-BFF4-6FB51EAD4ACC}" type="presParOf" srcId="{166EFBC7-55B2-478A-A759-5A0F2DCFEAAC}" destId="{7AF691AC-F0A6-4ED1-B7ED-C976FB98FB72}" srcOrd="0" destOrd="0" presId="urn:microsoft.com/office/officeart/2017/3/layout/DropPinTimeline"/>
    <dgm:cxn modelId="{30D0E077-B302-460C-A4DA-2D6351F02676}" type="presParOf" srcId="{7AF691AC-F0A6-4ED1-B7ED-C976FB98FB72}" destId="{A3EE7D9E-CBF8-4A35-8970-A86FF410EAA0}" srcOrd="0" destOrd="0" presId="urn:microsoft.com/office/officeart/2017/3/layout/DropPinTimeline"/>
    <dgm:cxn modelId="{1182261B-D1DF-40F2-8CD5-5D3CD655F550}" type="presParOf" srcId="{7AF691AC-F0A6-4ED1-B7ED-C976FB98FB72}" destId="{B43AE7DB-90BC-4079-8736-AD122BBC2FAD}" srcOrd="1" destOrd="0" presId="urn:microsoft.com/office/officeart/2017/3/layout/DropPinTimeline"/>
    <dgm:cxn modelId="{4B563929-8B6E-4606-9B66-DE380B44C1C1}" type="presParOf" srcId="{B43AE7DB-90BC-4079-8736-AD122BBC2FAD}" destId="{3E1B00C5-AE7E-4E25-A9CC-248924EA4EF3}" srcOrd="0" destOrd="0" presId="urn:microsoft.com/office/officeart/2017/3/layout/DropPinTimeline"/>
    <dgm:cxn modelId="{68C18099-E514-43AC-9AA3-4CA80E492D49}" type="presParOf" srcId="{B43AE7DB-90BC-4079-8736-AD122BBC2FAD}" destId="{7E465206-12EF-450E-991C-3091E075FDA1}" srcOrd="1" destOrd="0" presId="urn:microsoft.com/office/officeart/2017/3/layout/DropPinTimeline"/>
    <dgm:cxn modelId="{45C2F30E-2C33-4139-862E-C2D3AE16EC88}" type="presParOf" srcId="{7AF691AC-F0A6-4ED1-B7ED-C976FB98FB72}" destId="{6874AE33-94D9-41EF-AEDC-233054F5819F}" srcOrd="2" destOrd="0" presId="urn:microsoft.com/office/officeart/2017/3/layout/DropPinTimeline"/>
    <dgm:cxn modelId="{8E9C0038-50BB-40DA-A7DA-FDE3A97AA607}" type="presParOf" srcId="{7AF691AC-F0A6-4ED1-B7ED-C976FB98FB72}" destId="{E0ACE72C-160C-4EB5-B2AA-6D5CA2EC93C6}" srcOrd="3" destOrd="0" presId="urn:microsoft.com/office/officeart/2017/3/layout/DropPinTimeline"/>
    <dgm:cxn modelId="{CB52BF38-8AA4-4209-BAA3-98C50E441A5A}" type="presParOf" srcId="{7AF691AC-F0A6-4ED1-B7ED-C976FB98FB72}" destId="{F13828DC-C8DF-4DCB-96CF-559BF79613B4}" srcOrd="4" destOrd="0" presId="urn:microsoft.com/office/officeart/2017/3/layout/DropPinTimeline"/>
    <dgm:cxn modelId="{C0E4E262-8C93-4040-BE46-32198379304E}" type="presParOf" srcId="{7AF691AC-F0A6-4ED1-B7ED-C976FB98FB72}" destId="{5243DB36-269A-4396-9B73-ECECC959F5D0}" srcOrd="5" destOrd="0" presId="urn:microsoft.com/office/officeart/2017/3/layout/DropPinTimeline"/>
    <dgm:cxn modelId="{08715132-1504-4273-9CCD-B4E0625CB258}" type="presParOf" srcId="{166EFBC7-55B2-478A-A759-5A0F2DCFEAAC}" destId="{A652501A-0532-45E1-8E7F-D290A3E82A43}" srcOrd="1" destOrd="0" presId="urn:microsoft.com/office/officeart/2017/3/layout/DropPinTimeline"/>
    <dgm:cxn modelId="{540B58E9-FE07-486C-BF57-23362A69D9E0}" type="presParOf" srcId="{166EFBC7-55B2-478A-A759-5A0F2DCFEAAC}" destId="{230386E3-8027-4708-B5E6-67577AD80F9A}" srcOrd="2" destOrd="0" presId="urn:microsoft.com/office/officeart/2017/3/layout/DropPinTimeline"/>
    <dgm:cxn modelId="{73B7BDC0-7212-4DDE-8FC1-D5B0716DB4D5}" type="presParOf" srcId="{230386E3-8027-4708-B5E6-67577AD80F9A}" destId="{C78480DB-9914-4301-B9CE-BAD18FE83436}" srcOrd="0" destOrd="0" presId="urn:microsoft.com/office/officeart/2017/3/layout/DropPinTimeline"/>
    <dgm:cxn modelId="{C063DD27-5027-43A7-819E-779A28F51751}" type="presParOf" srcId="{230386E3-8027-4708-B5E6-67577AD80F9A}" destId="{2AE89743-1ECF-4463-897A-1CEF27C4E254}" srcOrd="1" destOrd="0" presId="urn:microsoft.com/office/officeart/2017/3/layout/DropPinTimeline"/>
    <dgm:cxn modelId="{B568CD8F-F8E4-4CEC-874C-4C5A8F6B98EA}" type="presParOf" srcId="{2AE89743-1ECF-4463-897A-1CEF27C4E254}" destId="{AA8AF439-392C-4BC8-850B-76D3E13CD38C}" srcOrd="0" destOrd="0" presId="urn:microsoft.com/office/officeart/2017/3/layout/DropPinTimeline"/>
    <dgm:cxn modelId="{9D078D52-830E-4DE7-825D-319D5B55699E}" type="presParOf" srcId="{2AE89743-1ECF-4463-897A-1CEF27C4E254}" destId="{251D4FF3-50E5-47B4-AE49-8AFE0A90511F}" srcOrd="1" destOrd="0" presId="urn:microsoft.com/office/officeart/2017/3/layout/DropPinTimeline"/>
    <dgm:cxn modelId="{00029F88-1823-4825-9348-0C73D71468B1}" type="presParOf" srcId="{230386E3-8027-4708-B5E6-67577AD80F9A}" destId="{E349C719-957F-42E0-AADD-97DFE7390237}" srcOrd="2" destOrd="0" presId="urn:microsoft.com/office/officeart/2017/3/layout/DropPinTimeline"/>
    <dgm:cxn modelId="{4DB725B0-45AA-4757-AF0A-EB2B314C3077}" type="presParOf" srcId="{230386E3-8027-4708-B5E6-67577AD80F9A}" destId="{AB5C2AA8-6839-4419-BBC0-4900B5513435}" srcOrd="3" destOrd="0" presId="urn:microsoft.com/office/officeart/2017/3/layout/DropPinTimeline"/>
    <dgm:cxn modelId="{685CA1D0-C19C-4334-8D52-820B5A749A96}" type="presParOf" srcId="{230386E3-8027-4708-B5E6-67577AD80F9A}" destId="{65A3D74B-C29A-44E8-A256-3C09D1D5C292}" srcOrd="4" destOrd="0" presId="urn:microsoft.com/office/officeart/2017/3/layout/DropPinTimeline"/>
    <dgm:cxn modelId="{5D9ABE20-FD75-4BCA-BB69-9222DF008EAD}" type="presParOf" srcId="{230386E3-8027-4708-B5E6-67577AD80F9A}" destId="{3B862F25-2F25-4276-AA1A-BCDD442627BE}" srcOrd="5" destOrd="0" presId="urn:microsoft.com/office/officeart/2017/3/layout/DropPinTimeline"/>
    <dgm:cxn modelId="{5ADCB2F2-9943-4AC9-991D-1486D59A1FFF}" type="presParOf" srcId="{166EFBC7-55B2-478A-A759-5A0F2DCFEAAC}" destId="{EABD3651-48DE-448C-81AB-EEE3AE6F2062}" srcOrd="3" destOrd="0" presId="urn:microsoft.com/office/officeart/2017/3/layout/DropPinTimeline"/>
    <dgm:cxn modelId="{A1525FD3-A6D0-4584-9E72-77DA4F2E7B66}" type="presParOf" srcId="{166EFBC7-55B2-478A-A759-5A0F2DCFEAAC}" destId="{2CCF5DB1-CD49-4E06-AF27-E1A6D2C26DEF}" srcOrd="4" destOrd="0" presId="urn:microsoft.com/office/officeart/2017/3/layout/DropPinTimeline"/>
    <dgm:cxn modelId="{94F5F5FF-DD84-4B87-B527-6CBE310CF852}" type="presParOf" srcId="{2CCF5DB1-CD49-4E06-AF27-E1A6D2C26DEF}" destId="{81AC7A65-1514-43F5-B437-7B892174EA68}" srcOrd="0" destOrd="0" presId="urn:microsoft.com/office/officeart/2017/3/layout/DropPinTimeline"/>
    <dgm:cxn modelId="{C676F94C-84E5-4D9E-B5A0-EB85B54D6FE5}" type="presParOf" srcId="{2CCF5DB1-CD49-4E06-AF27-E1A6D2C26DEF}" destId="{2284BA8E-0983-4FE1-997C-009BFBFF81D7}" srcOrd="1" destOrd="0" presId="urn:microsoft.com/office/officeart/2017/3/layout/DropPinTimeline"/>
    <dgm:cxn modelId="{55F384D8-5C47-4D27-B370-F2A1E3EB25A1}" type="presParOf" srcId="{2284BA8E-0983-4FE1-997C-009BFBFF81D7}" destId="{24165A62-5B06-44CD-BE59-981BE4D3D143}" srcOrd="0" destOrd="0" presId="urn:microsoft.com/office/officeart/2017/3/layout/DropPinTimeline"/>
    <dgm:cxn modelId="{F439EC81-09A0-4BFC-967B-C9BF903AECDC}" type="presParOf" srcId="{2284BA8E-0983-4FE1-997C-009BFBFF81D7}" destId="{5150FCDD-5605-42AF-8DD6-76532AF7F96C}" srcOrd="1" destOrd="0" presId="urn:microsoft.com/office/officeart/2017/3/layout/DropPinTimeline"/>
    <dgm:cxn modelId="{DD382A75-02D5-4A44-9DC7-1F9427C22BE4}" type="presParOf" srcId="{2CCF5DB1-CD49-4E06-AF27-E1A6D2C26DEF}" destId="{DC394DE1-EDED-4DC7-A5CF-C6607515225E}" srcOrd="2" destOrd="0" presId="urn:microsoft.com/office/officeart/2017/3/layout/DropPinTimeline"/>
    <dgm:cxn modelId="{DE152082-B39E-442A-B985-B358F77D7EB8}" type="presParOf" srcId="{2CCF5DB1-CD49-4E06-AF27-E1A6D2C26DEF}" destId="{07E19422-0915-48A2-9105-022BA376AEEE}" srcOrd="3" destOrd="0" presId="urn:microsoft.com/office/officeart/2017/3/layout/DropPinTimeline"/>
    <dgm:cxn modelId="{431E28D1-C3D9-439E-8C5D-6EA13B6E2E5A}" type="presParOf" srcId="{2CCF5DB1-CD49-4E06-AF27-E1A6D2C26DEF}" destId="{CC19A450-E8BF-4205-B1EA-D7813DAE54B0}" srcOrd="4" destOrd="0" presId="urn:microsoft.com/office/officeart/2017/3/layout/DropPinTimeline"/>
    <dgm:cxn modelId="{6A9C8B48-25C1-4F65-A07C-D85E928C8CC9}" type="presParOf" srcId="{2CCF5DB1-CD49-4E06-AF27-E1A6D2C26DEF}" destId="{D73C9F65-7499-4F21-B9B0-2CDAB573FA7D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1DBB9D-0A83-4D4C-B7AE-5A08FE4C7A0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755377F-FCED-4C0A-A80F-48D1A4784834}">
      <dgm:prSet/>
      <dgm:spPr/>
      <dgm:t>
        <a:bodyPr/>
        <a:lstStyle/>
        <a:p>
          <a:pPr>
            <a:defRPr b="1"/>
          </a:pPr>
          <a:r>
            <a:rPr lang="en-US"/>
            <a:t>1980s</a:t>
          </a:r>
        </a:p>
      </dgm:t>
    </dgm:pt>
    <dgm:pt modelId="{C2F7424B-6ED0-4073-874B-F2F6837372B1}" type="parTrans" cxnId="{20CC7582-BE1A-4914-9BC5-C6B81146B8A7}">
      <dgm:prSet/>
      <dgm:spPr/>
      <dgm:t>
        <a:bodyPr/>
        <a:lstStyle/>
        <a:p>
          <a:endParaRPr lang="en-US"/>
        </a:p>
      </dgm:t>
    </dgm:pt>
    <dgm:pt modelId="{289AE296-F744-4B74-B4F2-126D1F11733D}" type="sibTrans" cxnId="{20CC7582-BE1A-4914-9BC5-C6B81146B8A7}">
      <dgm:prSet/>
      <dgm:spPr/>
      <dgm:t>
        <a:bodyPr/>
        <a:lstStyle/>
        <a:p>
          <a:endParaRPr lang="en-US"/>
        </a:p>
      </dgm:t>
    </dgm:pt>
    <dgm:pt modelId="{59E59416-5512-4758-81CD-9CB159F10B99}">
      <dgm:prSet/>
      <dgm:spPr/>
      <dgm:t>
        <a:bodyPr/>
        <a:lstStyle/>
        <a:p>
          <a:r>
            <a:rPr lang="en-US"/>
            <a:t>Qualitative methods applied to process research – e.g. interviews with clients</a:t>
          </a:r>
        </a:p>
      </dgm:t>
    </dgm:pt>
    <dgm:pt modelId="{DBFAE907-EA0D-48AA-807B-E68925E746D8}" type="parTrans" cxnId="{7BDA9737-A4EC-4D9E-9A11-6EAE13313014}">
      <dgm:prSet/>
      <dgm:spPr/>
      <dgm:t>
        <a:bodyPr/>
        <a:lstStyle/>
        <a:p>
          <a:endParaRPr lang="en-US"/>
        </a:p>
      </dgm:t>
    </dgm:pt>
    <dgm:pt modelId="{D756C65A-A2B8-4624-B241-1DFF3C2D0BA4}" type="sibTrans" cxnId="{7BDA9737-A4EC-4D9E-9A11-6EAE13313014}">
      <dgm:prSet/>
      <dgm:spPr/>
      <dgm:t>
        <a:bodyPr/>
        <a:lstStyle/>
        <a:p>
          <a:endParaRPr lang="en-US"/>
        </a:p>
      </dgm:t>
    </dgm:pt>
    <dgm:pt modelId="{743C0585-C703-4A9C-96F6-85BD2BAB475C}">
      <dgm:prSet/>
      <dgm:spPr/>
      <dgm:t>
        <a:bodyPr/>
        <a:lstStyle/>
        <a:p>
          <a:pPr>
            <a:defRPr b="1"/>
          </a:pPr>
          <a:r>
            <a:rPr lang="en-US"/>
            <a:t>1990s</a:t>
          </a:r>
        </a:p>
      </dgm:t>
    </dgm:pt>
    <dgm:pt modelId="{AD334D26-DE37-436E-977F-CF5EE6E407C7}" type="parTrans" cxnId="{FF64218F-7958-45F8-8E1D-BFB54C37D2F1}">
      <dgm:prSet/>
      <dgm:spPr/>
      <dgm:t>
        <a:bodyPr/>
        <a:lstStyle/>
        <a:p>
          <a:endParaRPr lang="en-US"/>
        </a:p>
      </dgm:t>
    </dgm:pt>
    <dgm:pt modelId="{0083DFB7-075F-40CE-9B2F-362C7F5F6EE2}" type="sibTrans" cxnId="{FF64218F-7958-45F8-8E1D-BFB54C37D2F1}">
      <dgm:prSet/>
      <dgm:spPr/>
      <dgm:t>
        <a:bodyPr/>
        <a:lstStyle/>
        <a:p>
          <a:endParaRPr lang="en-US"/>
        </a:p>
      </dgm:t>
    </dgm:pt>
    <dgm:pt modelId="{F860E56E-CA7F-402C-B0EA-0AFCAADACF62}">
      <dgm:prSet/>
      <dgm:spPr/>
      <dgm:t>
        <a:bodyPr/>
        <a:lstStyle/>
        <a:p>
          <a:r>
            <a:rPr lang="en-US"/>
            <a:t>computerised text analysis systems applied to analyis of therapy transcripts</a:t>
          </a:r>
        </a:p>
      </dgm:t>
    </dgm:pt>
    <dgm:pt modelId="{AE78CA66-C5DB-416A-BC69-9845CF98BF86}" type="parTrans" cxnId="{CCDF6EAB-0384-47A0-B75F-73D2C8184EAE}">
      <dgm:prSet/>
      <dgm:spPr/>
      <dgm:t>
        <a:bodyPr/>
        <a:lstStyle/>
        <a:p>
          <a:endParaRPr lang="en-US"/>
        </a:p>
      </dgm:t>
    </dgm:pt>
    <dgm:pt modelId="{62B40AD3-3CA1-488D-926A-D969B78EA0D8}" type="sibTrans" cxnId="{CCDF6EAB-0384-47A0-B75F-73D2C8184EAE}">
      <dgm:prSet/>
      <dgm:spPr/>
      <dgm:t>
        <a:bodyPr/>
        <a:lstStyle/>
        <a:p>
          <a:endParaRPr lang="en-US"/>
        </a:p>
      </dgm:t>
    </dgm:pt>
    <dgm:pt modelId="{F8DF8650-FD10-4838-AC2E-E445DADA719F}">
      <dgm:prSet/>
      <dgm:spPr/>
      <dgm:t>
        <a:bodyPr/>
        <a:lstStyle/>
        <a:p>
          <a:pPr>
            <a:defRPr b="1"/>
          </a:pPr>
          <a:r>
            <a:rPr lang="en-US"/>
            <a:t>2000s</a:t>
          </a:r>
        </a:p>
      </dgm:t>
    </dgm:pt>
    <dgm:pt modelId="{CC7405A5-7FB1-4021-B0CC-472C79527BDF}" type="parTrans" cxnId="{40B2E112-FFE7-421D-BF76-FABB925BD4EC}">
      <dgm:prSet/>
      <dgm:spPr/>
      <dgm:t>
        <a:bodyPr/>
        <a:lstStyle/>
        <a:p>
          <a:endParaRPr lang="en-US"/>
        </a:p>
      </dgm:t>
    </dgm:pt>
    <dgm:pt modelId="{8BD3FEBC-913D-4CCB-82C3-A71BF6ED693A}" type="sibTrans" cxnId="{40B2E112-FFE7-421D-BF76-FABB925BD4EC}">
      <dgm:prSet/>
      <dgm:spPr/>
      <dgm:t>
        <a:bodyPr/>
        <a:lstStyle/>
        <a:p>
          <a:endParaRPr lang="en-US"/>
        </a:p>
      </dgm:t>
    </dgm:pt>
    <dgm:pt modelId="{BF700FBF-A9B6-412F-8812-2009758B9CE3}">
      <dgm:prSet/>
      <dgm:spPr/>
      <dgm:t>
        <a:bodyPr/>
        <a:lstStyle/>
        <a:p>
          <a:r>
            <a:rPr lang="en-US"/>
            <a:t>Collaborative/dialogical approaches – client as co-analyst of process</a:t>
          </a:r>
        </a:p>
      </dgm:t>
    </dgm:pt>
    <dgm:pt modelId="{49DFA27A-DD54-421A-BDE0-742044556546}" type="parTrans" cxnId="{6B69DE64-6C79-4131-8F4B-4ED41B1E1FE3}">
      <dgm:prSet/>
      <dgm:spPr/>
      <dgm:t>
        <a:bodyPr/>
        <a:lstStyle/>
        <a:p>
          <a:endParaRPr lang="en-US"/>
        </a:p>
      </dgm:t>
    </dgm:pt>
    <dgm:pt modelId="{93008E9E-4216-484B-8C4A-4E1AA1981740}" type="sibTrans" cxnId="{6B69DE64-6C79-4131-8F4B-4ED41B1E1FE3}">
      <dgm:prSet/>
      <dgm:spPr/>
      <dgm:t>
        <a:bodyPr/>
        <a:lstStyle/>
        <a:p>
          <a:endParaRPr lang="en-US"/>
        </a:p>
      </dgm:t>
    </dgm:pt>
    <dgm:pt modelId="{80E7A2BA-EC8E-42A5-8391-8EC2643C87C6}" type="pres">
      <dgm:prSet presAssocID="{011DBB9D-0A83-4D4C-B7AE-5A08FE4C7A0A}" presName="root" presStyleCnt="0">
        <dgm:presLayoutVars>
          <dgm:chMax/>
          <dgm:chPref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8FBB4F25-96BD-472F-BFF2-2F0C2C2A9C76}" type="pres">
      <dgm:prSet presAssocID="{011DBB9D-0A83-4D4C-B7AE-5A08FE4C7A0A}" presName="divider" presStyleLbl="fgAcc1" presStyleIdx="0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68E1D153-52CE-4038-BC5C-4E35E8E7F4AB}" type="pres">
      <dgm:prSet presAssocID="{011DBB9D-0A83-4D4C-B7AE-5A08FE4C7A0A}" presName="nodes" presStyleCnt="0">
        <dgm:presLayoutVars>
          <dgm:chMax/>
          <dgm:chPref/>
          <dgm:animLvl val="lvl"/>
        </dgm:presLayoutVars>
      </dgm:prSet>
      <dgm:spPr/>
    </dgm:pt>
    <dgm:pt modelId="{A3575A50-FEEC-40F9-B52E-8C5AA69BA853}" type="pres">
      <dgm:prSet presAssocID="{2755377F-FCED-4C0A-A80F-48D1A4784834}" presName="composite" presStyleCnt="0"/>
      <dgm:spPr/>
    </dgm:pt>
    <dgm:pt modelId="{F57BB5B1-5464-454B-88FB-4EB7DA6BB4B7}" type="pres">
      <dgm:prSet presAssocID="{2755377F-FCED-4C0A-A80F-48D1A4784834}" presName="ConnectorPoint" presStyleLbl="ln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D84B723-2479-46DC-BCF8-A3A897C337E1}" type="pres">
      <dgm:prSet presAssocID="{2755377F-FCED-4C0A-A80F-48D1A4784834}" presName="DropPinPlaceHolder" presStyleCnt="0"/>
      <dgm:spPr/>
    </dgm:pt>
    <dgm:pt modelId="{D79ECDD3-87C4-45F1-AD24-9CF56B1DD685}" type="pres">
      <dgm:prSet presAssocID="{2755377F-FCED-4C0A-A80F-48D1A4784834}" presName="DropPin" presStyleLbl="alignNode1" presStyleIdx="0" presStyleCnt="3"/>
      <dgm:spPr/>
    </dgm:pt>
    <dgm:pt modelId="{7EAE9D00-4445-4EEC-B66B-B8A3AB798533}" type="pres">
      <dgm:prSet presAssocID="{2755377F-FCED-4C0A-A80F-48D1A4784834}" presName="Ellipse" presStyleLbl="fgAcc1" presStyleIdx="1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EB3E2F4C-2444-4E92-8684-C4209D4BBC1B}" type="pres">
      <dgm:prSet presAssocID="{2755377F-FCED-4C0A-A80F-48D1A4784834}" presName="L2TextContainer" presStyleLbl="revTx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6C3DE2-413C-4CF7-8610-EA05D16F744D}" type="pres">
      <dgm:prSet presAssocID="{2755377F-FCED-4C0A-A80F-48D1A4784834}" presName="L1TextContainer" presStyleLbl="revTx" presStyleIdx="1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1551BD8-5700-4667-A701-8F11143D3651}" type="pres">
      <dgm:prSet presAssocID="{2755377F-FCED-4C0A-A80F-48D1A4784834}" presName="ConnectLine" presStyleLbl="sibTrans1D1" presStyleIdx="0" presStyleCnt="3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5641C12E-F412-45FD-9FA3-15250C76671A}" type="pres">
      <dgm:prSet presAssocID="{2755377F-FCED-4C0A-A80F-48D1A4784834}" presName="EmptyPlaceHolder" presStyleCnt="0"/>
      <dgm:spPr/>
    </dgm:pt>
    <dgm:pt modelId="{5E5501AC-AC45-43A6-87A4-0DFC394DACAE}" type="pres">
      <dgm:prSet presAssocID="{289AE296-F744-4B74-B4F2-126D1F11733D}" presName="spaceBetweenRectangles" presStyleCnt="0"/>
      <dgm:spPr/>
    </dgm:pt>
    <dgm:pt modelId="{A0A88510-ED4C-497C-B9D9-1E1677696DDA}" type="pres">
      <dgm:prSet presAssocID="{743C0585-C703-4A9C-96F6-85BD2BAB475C}" presName="composite" presStyleCnt="0"/>
      <dgm:spPr/>
    </dgm:pt>
    <dgm:pt modelId="{1BD5FA55-1A25-496E-A73F-A941481CC8C2}" type="pres">
      <dgm:prSet presAssocID="{743C0585-C703-4A9C-96F6-85BD2BAB475C}" presName="ConnectorPoint" presStyleLbl="lnNode1" presStyleIdx="1" presStyleCnt="3"/>
      <dgm:spPr>
        <a:solidFill>
          <a:schemeClr val="accent2">
            <a:hueOff val="762414"/>
            <a:satOff val="25"/>
            <a:lumOff val="3627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ED79ED7-2591-4238-8EE4-3D167A1FC957}" type="pres">
      <dgm:prSet presAssocID="{743C0585-C703-4A9C-96F6-85BD2BAB475C}" presName="DropPinPlaceHolder" presStyleCnt="0"/>
      <dgm:spPr/>
    </dgm:pt>
    <dgm:pt modelId="{7506DFCD-9976-4CAA-988D-815B68787455}" type="pres">
      <dgm:prSet presAssocID="{743C0585-C703-4A9C-96F6-85BD2BAB475C}" presName="DropPin" presStyleLbl="alignNode1" presStyleIdx="1" presStyleCnt="3"/>
      <dgm:spPr/>
    </dgm:pt>
    <dgm:pt modelId="{FF283DA0-7F48-45C3-B835-6070F6EE0BF4}" type="pres">
      <dgm:prSet presAssocID="{743C0585-C703-4A9C-96F6-85BD2BAB475C}" presName="Ellipse" presStyleLbl="fgAcc1" presStyleIdx="2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971CC72-A333-4418-ABF1-A7A7C762FC32}" type="pres">
      <dgm:prSet presAssocID="{743C0585-C703-4A9C-96F6-85BD2BAB475C}" presName="L2TextContainer" presStyleLbl="revTx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D8CA35-B3D4-44BD-AD56-D7CB577802B9}" type="pres">
      <dgm:prSet presAssocID="{743C0585-C703-4A9C-96F6-85BD2BAB475C}" presName="L1TextContainer" presStyleLbl="revTx" presStyleIdx="3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C49B8C-7E07-4479-98A4-ABBF8C583133}" type="pres">
      <dgm:prSet presAssocID="{743C0585-C703-4A9C-96F6-85BD2BAB475C}" presName="ConnectLine" presStyleLbl="sibTrans1D1" presStyleIdx="1" presStyleCnt="3"/>
      <dgm:spPr>
        <a:noFill/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dash"/>
          <a:miter lim="800000"/>
        </a:ln>
        <a:effectLst/>
      </dgm:spPr>
    </dgm:pt>
    <dgm:pt modelId="{952D2351-CD7F-41DB-AAAD-59F181EC3E9E}" type="pres">
      <dgm:prSet presAssocID="{743C0585-C703-4A9C-96F6-85BD2BAB475C}" presName="EmptyPlaceHolder" presStyleCnt="0"/>
      <dgm:spPr/>
    </dgm:pt>
    <dgm:pt modelId="{2FD8A1F1-B4A4-4ACB-BE99-803BD98568E8}" type="pres">
      <dgm:prSet presAssocID="{0083DFB7-075F-40CE-9B2F-362C7F5F6EE2}" presName="spaceBetweenRectangles" presStyleCnt="0"/>
      <dgm:spPr/>
    </dgm:pt>
    <dgm:pt modelId="{9894F8A2-BFEF-463A-9EE1-767F79630A09}" type="pres">
      <dgm:prSet presAssocID="{F8DF8650-FD10-4838-AC2E-E445DADA719F}" presName="composite" presStyleCnt="0"/>
      <dgm:spPr/>
    </dgm:pt>
    <dgm:pt modelId="{F85C9E09-3FC6-4CCF-BA90-5A823904E8A4}" type="pres">
      <dgm:prSet presAssocID="{F8DF8650-FD10-4838-AC2E-E445DADA719F}" presName="ConnectorPoint" presStyleLbl="lnNode1" presStyleIdx="2" presStyleCnt="3"/>
      <dgm:spPr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FA44963A-B6B3-4575-95A0-9FB2D48CBF04}" type="pres">
      <dgm:prSet presAssocID="{F8DF8650-FD10-4838-AC2E-E445DADA719F}" presName="DropPinPlaceHolder" presStyleCnt="0"/>
      <dgm:spPr/>
    </dgm:pt>
    <dgm:pt modelId="{69AE98CD-18FF-405B-B9E4-674D13925E41}" type="pres">
      <dgm:prSet presAssocID="{F8DF8650-FD10-4838-AC2E-E445DADA719F}" presName="DropPin" presStyleLbl="alignNode1" presStyleIdx="2" presStyleCnt="3"/>
      <dgm:spPr/>
    </dgm:pt>
    <dgm:pt modelId="{1BF338FE-48F3-4A08-A55A-E9295B5F3486}" type="pres">
      <dgm:prSet presAssocID="{F8DF8650-FD10-4838-AC2E-E445DADA719F}" presName="Ellipse" presStyleLbl="fgAcc1" presStyleIdx="3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A7AC5951-28CA-45B9-B235-CE3DE686D531}" type="pres">
      <dgm:prSet presAssocID="{F8DF8650-FD10-4838-AC2E-E445DADA719F}" presName="L2TextContainer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3819F1-85D0-401B-9773-728ED40E8255}" type="pres">
      <dgm:prSet presAssocID="{F8DF8650-FD10-4838-AC2E-E445DADA719F}" presName="L1TextContainer" presStyleLbl="revTx" presStyleIdx="5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CEF6C8-9FA9-4D99-9F15-AE6532E7B4DA}" type="pres">
      <dgm:prSet presAssocID="{F8DF8650-FD10-4838-AC2E-E445DADA719F}" presName="ConnectLine" presStyleLbl="sibTrans1D1" presStyleIdx="2" presStyleCnt="3"/>
      <dgm:spPr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gm:spPr>
    </dgm:pt>
    <dgm:pt modelId="{334EB875-092B-448B-9FA0-2B7105A279D8}" type="pres">
      <dgm:prSet presAssocID="{F8DF8650-FD10-4838-AC2E-E445DADA719F}" presName="EmptyPlaceHolder" presStyleCnt="0"/>
      <dgm:spPr/>
    </dgm:pt>
  </dgm:ptLst>
  <dgm:cxnLst>
    <dgm:cxn modelId="{C3F1ACF3-175E-4883-B78D-EFB42C8C965C}" type="presOf" srcId="{011DBB9D-0A83-4D4C-B7AE-5A08FE4C7A0A}" destId="{80E7A2BA-EC8E-42A5-8391-8EC2643C87C6}" srcOrd="0" destOrd="0" presId="urn:microsoft.com/office/officeart/2017/3/layout/DropPinTimeline"/>
    <dgm:cxn modelId="{21828B66-3252-4A7E-981B-0CD90CCF7DA4}" type="presOf" srcId="{59E59416-5512-4758-81CD-9CB159F10B99}" destId="{EB3E2F4C-2444-4E92-8684-C4209D4BBC1B}" srcOrd="0" destOrd="0" presId="urn:microsoft.com/office/officeart/2017/3/layout/DropPinTimeline"/>
    <dgm:cxn modelId="{CCDF6EAB-0384-47A0-B75F-73D2C8184EAE}" srcId="{743C0585-C703-4A9C-96F6-85BD2BAB475C}" destId="{F860E56E-CA7F-402C-B0EA-0AFCAADACF62}" srcOrd="0" destOrd="0" parTransId="{AE78CA66-C5DB-416A-BC69-9845CF98BF86}" sibTransId="{62B40AD3-3CA1-488D-926A-D969B78EA0D8}"/>
    <dgm:cxn modelId="{4BFB0DAF-CDDB-4034-ABEA-BFC32E010E1A}" type="presOf" srcId="{743C0585-C703-4A9C-96F6-85BD2BAB475C}" destId="{93D8CA35-B3D4-44BD-AD56-D7CB577802B9}" srcOrd="0" destOrd="0" presId="urn:microsoft.com/office/officeart/2017/3/layout/DropPinTimeline"/>
    <dgm:cxn modelId="{A274136F-69C2-42F1-B360-A139B42D03A8}" type="presOf" srcId="{2755377F-FCED-4C0A-A80F-48D1A4784834}" destId="{A46C3DE2-413C-4CF7-8610-EA05D16F744D}" srcOrd="0" destOrd="0" presId="urn:microsoft.com/office/officeart/2017/3/layout/DropPinTimeline"/>
    <dgm:cxn modelId="{40B2E112-FFE7-421D-BF76-FABB925BD4EC}" srcId="{011DBB9D-0A83-4D4C-B7AE-5A08FE4C7A0A}" destId="{F8DF8650-FD10-4838-AC2E-E445DADA719F}" srcOrd="2" destOrd="0" parTransId="{CC7405A5-7FB1-4021-B0CC-472C79527BDF}" sibTransId="{8BD3FEBC-913D-4CCB-82C3-A71BF6ED693A}"/>
    <dgm:cxn modelId="{20CC7582-BE1A-4914-9BC5-C6B81146B8A7}" srcId="{011DBB9D-0A83-4D4C-B7AE-5A08FE4C7A0A}" destId="{2755377F-FCED-4C0A-A80F-48D1A4784834}" srcOrd="0" destOrd="0" parTransId="{C2F7424B-6ED0-4073-874B-F2F6837372B1}" sibTransId="{289AE296-F744-4B74-B4F2-126D1F11733D}"/>
    <dgm:cxn modelId="{FF64218F-7958-45F8-8E1D-BFB54C37D2F1}" srcId="{011DBB9D-0A83-4D4C-B7AE-5A08FE4C7A0A}" destId="{743C0585-C703-4A9C-96F6-85BD2BAB475C}" srcOrd="1" destOrd="0" parTransId="{AD334D26-DE37-436E-977F-CF5EE6E407C7}" sibTransId="{0083DFB7-075F-40CE-9B2F-362C7F5F6EE2}"/>
    <dgm:cxn modelId="{CF952EF1-C237-4218-B326-F22EF0C6A6D4}" type="presOf" srcId="{F860E56E-CA7F-402C-B0EA-0AFCAADACF62}" destId="{B971CC72-A333-4418-ABF1-A7A7C762FC32}" srcOrd="0" destOrd="0" presId="urn:microsoft.com/office/officeart/2017/3/layout/DropPinTimeline"/>
    <dgm:cxn modelId="{6B69DE64-6C79-4131-8F4B-4ED41B1E1FE3}" srcId="{F8DF8650-FD10-4838-AC2E-E445DADA719F}" destId="{BF700FBF-A9B6-412F-8812-2009758B9CE3}" srcOrd="0" destOrd="0" parTransId="{49DFA27A-DD54-421A-BDE0-742044556546}" sibTransId="{93008E9E-4216-484B-8C4A-4E1AA1981740}"/>
    <dgm:cxn modelId="{7BDA9737-A4EC-4D9E-9A11-6EAE13313014}" srcId="{2755377F-FCED-4C0A-A80F-48D1A4784834}" destId="{59E59416-5512-4758-81CD-9CB159F10B99}" srcOrd="0" destOrd="0" parTransId="{DBFAE907-EA0D-48AA-807B-E68925E746D8}" sibTransId="{D756C65A-A2B8-4624-B241-1DFF3C2D0BA4}"/>
    <dgm:cxn modelId="{1D00A488-1217-414E-8FD3-8CB097015103}" type="presOf" srcId="{BF700FBF-A9B6-412F-8812-2009758B9CE3}" destId="{A7AC5951-28CA-45B9-B235-CE3DE686D531}" srcOrd="0" destOrd="0" presId="urn:microsoft.com/office/officeart/2017/3/layout/DropPinTimeline"/>
    <dgm:cxn modelId="{94A00292-4921-457D-A920-97A2E210642A}" type="presOf" srcId="{F8DF8650-FD10-4838-AC2E-E445DADA719F}" destId="{3B3819F1-85D0-401B-9773-728ED40E8255}" srcOrd="0" destOrd="0" presId="urn:microsoft.com/office/officeart/2017/3/layout/DropPinTimeline"/>
    <dgm:cxn modelId="{4900D14B-81E0-4372-84F9-6336C28C3C87}" type="presParOf" srcId="{80E7A2BA-EC8E-42A5-8391-8EC2643C87C6}" destId="{8FBB4F25-96BD-472F-BFF2-2F0C2C2A9C76}" srcOrd="0" destOrd="0" presId="urn:microsoft.com/office/officeart/2017/3/layout/DropPinTimeline"/>
    <dgm:cxn modelId="{899DF3B9-D340-41E6-AC27-C3857D108626}" type="presParOf" srcId="{80E7A2BA-EC8E-42A5-8391-8EC2643C87C6}" destId="{68E1D153-52CE-4038-BC5C-4E35E8E7F4AB}" srcOrd="1" destOrd="0" presId="urn:microsoft.com/office/officeart/2017/3/layout/DropPinTimeline"/>
    <dgm:cxn modelId="{1AE1E65C-D78E-4F7D-AC58-D78FE7F459F1}" type="presParOf" srcId="{68E1D153-52CE-4038-BC5C-4E35E8E7F4AB}" destId="{A3575A50-FEEC-40F9-B52E-8C5AA69BA853}" srcOrd="0" destOrd="0" presId="urn:microsoft.com/office/officeart/2017/3/layout/DropPinTimeline"/>
    <dgm:cxn modelId="{4A847700-1172-47E7-9BCE-CFFC6EC58481}" type="presParOf" srcId="{A3575A50-FEEC-40F9-B52E-8C5AA69BA853}" destId="{F57BB5B1-5464-454B-88FB-4EB7DA6BB4B7}" srcOrd="0" destOrd="0" presId="urn:microsoft.com/office/officeart/2017/3/layout/DropPinTimeline"/>
    <dgm:cxn modelId="{344D35F1-4B5E-4A25-8972-963345732D2C}" type="presParOf" srcId="{A3575A50-FEEC-40F9-B52E-8C5AA69BA853}" destId="{AD84B723-2479-46DC-BCF8-A3A897C337E1}" srcOrd="1" destOrd="0" presId="urn:microsoft.com/office/officeart/2017/3/layout/DropPinTimeline"/>
    <dgm:cxn modelId="{94F65367-3CDF-406E-99F9-278522FAEA3A}" type="presParOf" srcId="{AD84B723-2479-46DC-BCF8-A3A897C337E1}" destId="{D79ECDD3-87C4-45F1-AD24-9CF56B1DD685}" srcOrd="0" destOrd="0" presId="urn:microsoft.com/office/officeart/2017/3/layout/DropPinTimeline"/>
    <dgm:cxn modelId="{B489559A-42B8-43EF-B04D-E24A60C476D6}" type="presParOf" srcId="{AD84B723-2479-46DC-BCF8-A3A897C337E1}" destId="{7EAE9D00-4445-4EEC-B66B-B8A3AB798533}" srcOrd="1" destOrd="0" presId="urn:microsoft.com/office/officeart/2017/3/layout/DropPinTimeline"/>
    <dgm:cxn modelId="{73192CB1-A544-43D9-8352-6DEEE75A8BB3}" type="presParOf" srcId="{A3575A50-FEEC-40F9-B52E-8C5AA69BA853}" destId="{EB3E2F4C-2444-4E92-8684-C4209D4BBC1B}" srcOrd="2" destOrd="0" presId="urn:microsoft.com/office/officeart/2017/3/layout/DropPinTimeline"/>
    <dgm:cxn modelId="{D92F3082-4FDE-4705-93EA-5D7B695D5E97}" type="presParOf" srcId="{A3575A50-FEEC-40F9-B52E-8C5AA69BA853}" destId="{A46C3DE2-413C-4CF7-8610-EA05D16F744D}" srcOrd="3" destOrd="0" presId="urn:microsoft.com/office/officeart/2017/3/layout/DropPinTimeline"/>
    <dgm:cxn modelId="{46AFDDE6-2FD0-4BB2-86F1-7E08AACE2A1E}" type="presParOf" srcId="{A3575A50-FEEC-40F9-B52E-8C5AA69BA853}" destId="{81551BD8-5700-4667-A701-8F11143D3651}" srcOrd="4" destOrd="0" presId="urn:microsoft.com/office/officeart/2017/3/layout/DropPinTimeline"/>
    <dgm:cxn modelId="{8527B4B8-0E92-42B9-8B1A-474D625A2EC4}" type="presParOf" srcId="{A3575A50-FEEC-40F9-B52E-8C5AA69BA853}" destId="{5641C12E-F412-45FD-9FA3-15250C76671A}" srcOrd="5" destOrd="0" presId="urn:microsoft.com/office/officeart/2017/3/layout/DropPinTimeline"/>
    <dgm:cxn modelId="{E6D80AD3-DD24-4EBC-9FDA-2E106FCEA440}" type="presParOf" srcId="{68E1D153-52CE-4038-BC5C-4E35E8E7F4AB}" destId="{5E5501AC-AC45-43A6-87A4-0DFC394DACAE}" srcOrd="1" destOrd="0" presId="urn:microsoft.com/office/officeart/2017/3/layout/DropPinTimeline"/>
    <dgm:cxn modelId="{4CEBC94F-0653-4B17-B9E5-57E24C068C43}" type="presParOf" srcId="{68E1D153-52CE-4038-BC5C-4E35E8E7F4AB}" destId="{A0A88510-ED4C-497C-B9D9-1E1677696DDA}" srcOrd="2" destOrd="0" presId="urn:microsoft.com/office/officeart/2017/3/layout/DropPinTimeline"/>
    <dgm:cxn modelId="{54B9EC33-1132-4C18-867F-E0F96219D97C}" type="presParOf" srcId="{A0A88510-ED4C-497C-B9D9-1E1677696DDA}" destId="{1BD5FA55-1A25-496E-A73F-A941481CC8C2}" srcOrd="0" destOrd="0" presId="urn:microsoft.com/office/officeart/2017/3/layout/DropPinTimeline"/>
    <dgm:cxn modelId="{A9CE8B90-65AD-4D6A-8138-D79CF6E6EC6F}" type="presParOf" srcId="{A0A88510-ED4C-497C-B9D9-1E1677696DDA}" destId="{AED79ED7-2591-4238-8EE4-3D167A1FC957}" srcOrd="1" destOrd="0" presId="urn:microsoft.com/office/officeart/2017/3/layout/DropPinTimeline"/>
    <dgm:cxn modelId="{561DDCF8-6053-4849-AAD4-0FE8318464D3}" type="presParOf" srcId="{AED79ED7-2591-4238-8EE4-3D167A1FC957}" destId="{7506DFCD-9976-4CAA-988D-815B68787455}" srcOrd="0" destOrd="0" presId="urn:microsoft.com/office/officeart/2017/3/layout/DropPinTimeline"/>
    <dgm:cxn modelId="{CD0362E4-2BEB-477A-AAD9-883D69407145}" type="presParOf" srcId="{AED79ED7-2591-4238-8EE4-3D167A1FC957}" destId="{FF283DA0-7F48-45C3-B835-6070F6EE0BF4}" srcOrd="1" destOrd="0" presId="urn:microsoft.com/office/officeart/2017/3/layout/DropPinTimeline"/>
    <dgm:cxn modelId="{B3BA9171-E786-4C1F-8F16-0BDC4E778C7D}" type="presParOf" srcId="{A0A88510-ED4C-497C-B9D9-1E1677696DDA}" destId="{B971CC72-A333-4418-ABF1-A7A7C762FC32}" srcOrd="2" destOrd="0" presId="urn:microsoft.com/office/officeart/2017/3/layout/DropPinTimeline"/>
    <dgm:cxn modelId="{E88D355A-CF04-4BBA-88AE-6C3F79BFAB25}" type="presParOf" srcId="{A0A88510-ED4C-497C-B9D9-1E1677696DDA}" destId="{93D8CA35-B3D4-44BD-AD56-D7CB577802B9}" srcOrd="3" destOrd="0" presId="urn:microsoft.com/office/officeart/2017/3/layout/DropPinTimeline"/>
    <dgm:cxn modelId="{61E3883A-F2B7-4367-9E94-990B96E4EC1B}" type="presParOf" srcId="{A0A88510-ED4C-497C-B9D9-1E1677696DDA}" destId="{A1C49B8C-7E07-4479-98A4-ABBF8C583133}" srcOrd="4" destOrd="0" presId="urn:microsoft.com/office/officeart/2017/3/layout/DropPinTimeline"/>
    <dgm:cxn modelId="{582C2829-C6D7-4729-8A96-6CC5DB8EE188}" type="presParOf" srcId="{A0A88510-ED4C-497C-B9D9-1E1677696DDA}" destId="{952D2351-CD7F-41DB-AAAD-59F181EC3E9E}" srcOrd="5" destOrd="0" presId="urn:microsoft.com/office/officeart/2017/3/layout/DropPinTimeline"/>
    <dgm:cxn modelId="{ED8ABADA-1FD8-490B-8B2E-E45C7BE8D9E6}" type="presParOf" srcId="{68E1D153-52CE-4038-BC5C-4E35E8E7F4AB}" destId="{2FD8A1F1-B4A4-4ACB-BE99-803BD98568E8}" srcOrd="3" destOrd="0" presId="urn:microsoft.com/office/officeart/2017/3/layout/DropPinTimeline"/>
    <dgm:cxn modelId="{76DCF310-D0D3-46E3-A1EA-A49DBA17EF32}" type="presParOf" srcId="{68E1D153-52CE-4038-BC5C-4E35E8E7F4AB}" destId="{9894F8A2-BFEF-463A-9EE1-767F79630A09}" srcOrd="4" destOrd="0" presId="urn:microsoft.com/office/officeart/2017/3/layout/DropPinTimeline"/>
    <dgm:cxn modelId="{A916A1FB-A7ED-4119-9E35-C03EE068FDC5}" type="presParOf" srcId="{9894F8A2-BFEF-463A-9EE1-767F79630A09}" destId="{F85C9E09-3FC6-4CCF-BA90-5A823904E8A4}" srcOrd="0" destOrd="0" presId="urn:microsoft.com/office/officeart/2017/3/layout/DropPinTimeline"/>
    <dgm:cxn modelId="{B78D7E06-6810-402E-AA5D-96927BBB27C3}" type="presParOf" srcId="{9894F8A2-BFEF-463A-9EE1-767F79630A09}" destId="{FA44963A-B6B3-4575-95A0-9FB2D48CBF04}" srcOrd="1" destOrd="0" presId="urn:microsoft.com/office/officeart/2017/3/layout/DropPinTimeline"/>
    <dgm:cxn modelId="{CB11E291-6E90-4A93-819A-6DE23C08E368}" type="presParOf" srcId="{FA44963A-B6B3-4575-95A0-9FB2D48CBF04}" destId="{69AE98CD-18FF-405B-B9E4-674D13925E41}" srcOrd="0" destOrd="0" presId="urn:microsoft.com/office/officeart/2017/3/layout/DropPinTimeline"/>
    <dgm:cxn modelId="{030A268F-97F5-4971-8EBD-929E880A7418}" type="presParOf" srcId="{FA44963A-B6B3-4575-95A0-9FB2D48CBF04}" destId="{1BF338FE-48F3-4A08-A55A-E9295B5F3486}" srcOrd="1" destOrd="0" presId="urn:microsoft.com/office/officeart/2017/3/layout/DropPinTimeline"/>
    <dgm:cxn modelId="{E5DC3636-E11C-4FE9-9403-F9F580600EF8}" type="presParOf" srcId="{9894F8A2-BFEF-463A-9EE1-767F79630A09}" destId="{A7AC5951-28CA-45B9-B235-CE3DE686D531}" srcOrd="2" destOrd="0" presId="urn:microsoft.com/office/officeart/2017/3/layout/DropPinTimeline"/>
    <dgm:cxn modelId="{BE6C1E55-B3C0-4604-AEF4-9B1FE9104ABF}" type="presParOf" srcId="{9894F8A2-BFEF-463A-9EE1-767F79630A09}" destId="{3B3819F1-85D0-401B-9773-728ED40E8255}" srcOrd="3" destOrd="0" presId="urn:microsoft.com/office/officeart/2017/3/layout/DropPinTimeline"/>
    <dgm:cxn modelId="{49BF7270-0CF5-4E6C-996E-D96386B5A7E9}" type="presParOf" srcId="{9894F8A2-BFEF-463A-9EE1-767F79630A09}" destId="{AACEF6C8-9FA9-4D99-9F15-AE6532E7B4DA}" srcOrd="4" destOrd="0" presId="urn:microsoft.com/office/officeart/2017/3/layout/DropPinTimeline"/>
    <dgm:cxn modelId="{8495320B-9C77-4D38-A5A0-504F0E789687}" type="presParOf" srcId="{9894F8A2-BFEF-463A-9EE1-767F79630A09}" destId="{334EB875-092B-448B-9FA0-2B7105A279D8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76921C0-7FF3-4789-8715-F71CBB922F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ABDB74F-6319-4A4D-96E6-FF046BB61A93}">
      <dgm:prSet/>
      <dgm:spPr/>
      <dgm:t>
        <a:bodyPr/>
        <a:lstStyle/>
        <a:p>
          <a:r>
            <a:rPr lang="en-GB" dirty="0"/>
            <a:t>It can help us to explore our methods and ideas and be able to talk through the </a:t>
          </a:r>
          <a:r>
            <a:rPr lang="en-GB" dirty="0">
              <a:latin typeface="Aharoni"/>
            </a:rPr>
            <a:t>strengths</a:t>
          </a:r>
          <a:r>
            <a:rPr lang="en-GB" dirty="0"/>
            <a:t> and </a:t>
          </a:r>
          <a:r>
            <a:rPr lang="en-GB" dirty="0">
              <a:latin typeface="Aharoni"/>
            </a:rPr>
            <a:t>limitations</a:t>
          </a:r>
          <a:r>
            <a:rPr lang="en-GB" dirty="0"/>
            <a:t> of the studies.</a:t>
          </a:r>
          <a:endParaRPr lang="en-US" dirty="0"/>
        </a:p>
      </dgm:t>
    </dgm:pt>
    <dgm:pt modelId="{9C2E0218-F2EB-461F-92B9-CFE2ABA02B18}" type="parTrans" cxnId="{5CEE34EC-DEA3-4DF8-8B71-4EFF7F3D4410}">
      <dgm:prSet/>
      <dgm:spPr/>
      <dgm:t>
        <a:bodyPr/>
        <a:lstStyle/>
        <a:p>
          <a:endParaRPr lang="en-US"/>
        </a:p>
      </dgm:t>
    </dgm:pt>
    <dgm:pt modelId="{F3B85FAB-A017-466E-9EF3-FC8EF643E2DA}" type="sibTrans" cxnId="{5CEE34EC-DEA3-4DF8-8B71-4EFF7F3D4410}">
      <dgm:prSet/>
      <dgm:spPr/>
      <dgm:t>
        <a:bodyPr/>
        <a:lstStyle/>
        <a:p>
          <a:endParaRPr lang="en-US"/>
        </a:p>
      </dgm:t>
    </dgm:pt>
    <dgm:pt modelId="{2FD07995-996B-4B86-8E7B-B9240F45C496}">
      <dgm:prSet/>
      <dgm:spPr/>
      <dgm:t>
        <a:bodyPr/>
        <a:lstStyle/>
        <a:p>
          <a:r>
            <a:rPr lang="en-GB" dirty="0"/>
            <a:t>Sharing our ideas can help us to find additional resources (e.g</a:t>
          </a:r>
          <a:r>
            <a:rPr lang="en-GB" dirty="0">
              <a:latin typeface="Aharoni"/>
            </a:rPr>
            <a:t>.,</a:t>
          </a:r>
          <a:r>
            <a:rPr lang="en-GB" dirty="0"/>
            <a:t> literature, participants)</a:t>
          </a:r>
          <a:endParaRPr lang="en-US" dirty="0"/>
        </a:p>
      </dgm:t>
    </dgm:pt>
    <dgm:pt modelId="{9118D124-8D89-4E95-BEC4-91425AD3166A}" type="parTrans" cxnId="{F99CD6B6-0DD9-42D9-9376-2AEE7C9B231E}">
      <dgm:prSet/>
      <dgm:spPr/>
      <dgm:t>
        <a:bodyPr/>
        <a:lstStyle/>
        <a:p>
          <a:endParaRPr lang="en-US"/>
        </a:p>
      </dgm:t>
    </dgm:pt>
    <dgm:pt modelId="{C0090EDF-6CA2-45F6-A001-6535F0CAEF65}" type="sibTrans" cxnId="{F99CD6B6-0DD9-42D9-9376-2AEE7C9B231E}">
      <dgm:prSet/>
      <dgm:spPr/>
      <dgm:t>
        <a:bodyPr/>
        <a:lstStyle/>
        <a:p>
          <a:endParaRPr lang="en-US"/>
        </a:p>
      </dgm:t>
    </dgm:pt>
    <dgm:pt modelId="{1FD5A28D-B511-493A-886E-7B4CE06566A2}">
      <dgm:prSet/>
      <dgm:spPr/>
      <dgm:t>
        <a:bodyPr/>
        <a:lstStyle/>
        <a:p>
          <a:r>
            <a:rPr lang="en-GB" dirty="0"/>
            <a:t>Sharing can also help us with research skills</a:t>
          </a:r>
          <a:endParaRPr lang="en-US" dirty="0"/>
        </a:p>
      </dgm:t>
    </dgm:pt>
    <dgm:pt modelId="{81309DFE-9252-471B-A126-BF87D64D805A}" type="parTrans" cxnId="{D28997F6-CD41-44BF-9FB3-F6D0CECC948B}">
      <dgm:prSet/>
      <dgm:spPr/>
      <dgm:t>
        <a:bodyPr/>
        <a:lstStyle/>
        <a:p>
          <a:endParaRPr lang="en-US"/>
        </a:p>
      </dgm:t>
    </dgm:pt>
    <dgm:pt modelId="{CA718FE8-F7AC-4462-ACD1-5E8DEE47C99D}" type="sibTrans" cxnId="{D28997F6-CD41-44BF-9FB3-F6D0CECC948B}">
      <dgm:prSet/>
      <dgm:spPr/>
      <dgm:t>
        <a:bodyPr/>
        <a:lstStyle/>
        <a:p>
          <a:endParaRPr lang="en-US"/>
        </a:p>
      </dgm:t>
    </dgm:pt>
    <dgm:pt modelId="{50D03DBC-9C00-4A2A-9A9E-1FF62D170876}" type="pres">
      <dgm:prSet presAssocID="{376921C0-7FF3-4789-8715-F71CBB922F5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B34AC7D-1E98-4714-AED5-8017C51AC7BF}" type="pres">
      <dgm:prSet presAssocID="{CABDB74F-6319-4A4D-96E6-FF046BB61A93}" presName="compNode" presStyleCnt="0"/>
      <dgm:spPr/>
    </dgm:pt>
    <dgm:pt modelId="{41D990AF-B828-4105-A9E0-8B7A48680B3E}" type="pres">
      <dgm:prSet presAssocID="{CABDB74F-6319-4A4D-96E6-FF046BB61A93}" presName="bgRect" presStyleLbl="bgShp" presStyleIdx="0" presStyleCnt="3"/>
      <dgm:spPr/>
    </dgm:pt>
    <dgm:pt modelId="{3B655C32-647E-4EB0-A548-B8ECAD112DE7}" type="pres">
      <dgm:prSet presAssocID="{CABDB74F-6319-4A4D-96E6-FF046BB61A93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CD3AEE9-B3AA-443C-AD8C-BC1025F35FBB}" type="pres">
      <dgm:prSet presAssocID="{CABDB74F-6319-4A4D-96E6-FF046BB61A93}" presName="spaceRect" presStyleCnt="0"/>
      <dgm:spPr/>
    </dgm:pt>
    <dgm:pt modelId="{62C06C3F-D453-4FE3-B8A6-B0CD4DFFCD05}" type="pres">
      <dgm:prSet presAssocID="{CABDB74F-6319-4A4D-96E6-FF046BB61A93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274ED20-14FE-45BF-8E43-59DABEF11232}" type="pres">
      <dgm:prSet presAssocID="{F3B85FAB-A017-466E-9EF3-FC8EF643E2DA}" presName="sibTrans" presStyleCnt="0"/>
      <dgm:spPr/>
    </dgm:pt>
    <dgm:pt modelId="{7085D6CE-B3B9-4FAE-AB1A-3667471FC3F8}" type="pres">
      <dgm:prSet presAssocID="{2FD07995-996B-4B86-8E7B-B9240F45C496}" presName="compNode" presStyleCnt="0"/>
      <dgm:spPr/>
    </dgm:pt>
    <dgm:pt modelId="{52178625-7ADC-4CC3-AF44-4B9C2084BF68}" type="pres">
      <dgm:prSet presAssocID="{2FD07995-996B-4B86-8E7B-B9240F45C496}" presName="bgRect" presStyleLbl="bgShp" presStyleIdx="1" presStyleCnt="3"/>
      <dgm:spPr/>
    </dgm:pt>
    <dgm:pt modelId="{EE0BA12B-A376-4E2E-9FA4-8B4B276F8FAD}" type="pres">
      <dgm:prSet presAssocID="{2FD07995-996B-4B86-8E7B-B9240F45C496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C1F9B895-47CE-4606-B029-A971E510B1A9}" type="pres">
      <dgm:prSet presAssocID="{2FD07995-996B-4B86-8E7B-B9240F45C496}" presName="spaceRect" presStyleCnt="0"/>
      <dgm:spPr/>
    </dgm:pt>
    <dgm:pt modelId="{3FE9F171-B005-43BA-BBB8-8FCF05F23CFB}" type="pres">
      <dgm:prSet presAssocID="{2FD07995-996B-4B86-8E7B-B9240F45C496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0833B94-3D36-4F91-B36B-3828AEC25109}" type="pres">
      <dgm:prSet presAssocID="{C0090EDF-6CA2-45F6-A001-6535F0CAEF65}" presName="sibTrans" presStyleCnt="0"/>
      <dgm:spPr/>
    </dgm:pt>
    <dgm:pt modelId="{7C593C63-16CF-4F0E-B011-4BAC605FDC6A}" type="pres">
      <dgm:prSet presAssocID="{1FD5A28D-B511-493A-886E-7B4CE06566A2}" presName="compNode" presStyleCnt="0"/>
      <dgm:spPr/>
    </dgm:pt>
    <dgm:pt modelId="{59762839-8586-4BA7-A184-8D3700C83A2C}" type="pres">
      <dgm:prSet presAssocID="{1FD5A28D-B511-493A-886E-7B4CE06566A2}" presName="bgRect" presStyleLbl="bgShp" presStyleIdx="2" presStyleCnt="3"/>
      <dgm:spPr/>
    </dgm:pt>
    <dgm:pt modelId="{F8042649-9BBB-462D-B485-8D2AD96CBB01}" type="pres">
      <dgm:prSet presAssocID="{1FD5A28D-B511-493A-886E-7B4CE06566A2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AD41E0F-E4E5-42DA-A82D-D9C046A4F4F0}" type="pres">
      <dgm:prSet presAssocID="{1FD5A28D-B511-493A-886E-7B4CE06566A2}" presName="spaceRect" presStyleCnt="0"/>
      <dgm:spPr/>
    </dgm:pt>
    <dgm:pt modelId="{F5CC552B-1CF5-4133-B2D0-51175220F6E9}" type="pres">
      <dgm:prSet presAssocID="{1FD5A28D-B511-493A-886E-7B4CE06566A2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32320C34-FB5C-491D-B01A-2B19A7A62D28}" type="presOf" srcId="{CABDB74F-6319-4A4D-96E6-FF046BB61A93}" destId="{62C06C3F-D453-4FE3-B8A6-B0CD4DFFCD05}" srcOrd="0" destOrd="0" presId="urn:microsoft.com/office/officeart/2018/2/layout/IconVerticalSolidList"/>
    <dgm:cxn modelId="{5CEE34EC-DEA3-4DF8-8B71-4EFF7F3D4410}" srcId="{376921C0-7FF3-4789-8715-F71CBB922F51}" destId="{CABDB74F-6319-4A4D-96E6-FF046BB61A93}" srcOrd="0" destOrd="0" parTransId="{9C2E0218-F2EB-461F-92B9-CFE2ABA02B18}" sibTransId="{F3B85FAB-A017-466E-9EF3-FC8EF643E2DA}"/>
    <dgm:cxn modelId="{BCA84828-CEAF-48E6-9609-BB48A23E5350}" type="presOf" srcId="{2FD07995-996B-4B86-8E7B-B9240F45C496}" destId="{3FE9F171-B005-43BA-BBB8-8FCF05F23CFB}" srcOrd="0" destOrd="0" presId="urn:microsoft.com/office/officeart/2018/2/layout/IconVerticalSolidList"/>
    <dgm:cxn modelId="{D28997F6-CD41-44BF-9FB3-F6D0CECC948B}" srcId="{376921C0-7FF3-4789-8715-F71CBB922F51}" destId="{1FD5A28D-B511-493A-886E-7B4CE06566A2}" srcOrd="2" destOrd="0" parTransId="{81309DFE-9252-471B-A126-BF87D64D805A}" sibTransId="{CA718FE8-F7AC-4462-ACD1-5E8DEE47C99D}"/>
    <dgm:cxn modelId="{F99CD6B6-0DD9-42D9-9376-2AEE7C9B231E}" srcId="{376921C0-7FF3-4789-8715-F71CBB922F51}" destId="{2FD07995-996B-4B86-8E7B-B9240F45C496}" srcOrd="1" destOrd="0" parTransId="{9118D124-8D89-4E95-BEC4-91425AD3166A}" sibTransId="{C0090EDF-6CA2-45F6-A001-6535F0CAEF65}"/>
    <dgm:cxn modelId="{0F0F458E-971F-4B0B-B963-B60FC91D31D9}" type="presOf" srcId="{376921C0-7FF3-4789-8715-F71CBB922F51}" destId="{50D03DBC-9C00-4A2A-9A9E-1FF62D170876}" srcOrd="0" destOrd="0" presId="urn:microsoft.com/office/officeart/2018/2/layout/IconVerticalSolidList"/>
    <dgm:cxn modelId="{4FB62D19-D841-4897-A8C5-3B8AF598B356}" type="presOf" srcId="{1FD5A28D-B511-493A-886E-7B4CE06566A2}" destId="{F5CC552B-1CF5-4133-B2D0-51175220F6E9}" srcOrd="0" destOrd="0" presId="urn:microsoft.com/office/officeart/2018/2/layout/IconVerticalSolidList"/>
    <dgm:cxn modelId="{262B0F1B-47B7-4D7F-BE14-DCBCEE443E06}" type="presParOf" srcId="{50D03DBC-9C00-4A2A-9A9E-1FF62D170876}" destId="{6B34AC7D-1E98-4714-AED5-8017C51AC7BF}" srcOrd="0" destOrd="0" presId="urn:microsoft.com/office/officeart/2018/2/layout/IconVerticalSolidList"/>
    <dgm:cxn modelId="{1400C389-2A4F-4628-B398-A4C10926A092}" type="presParOf" srcId="{6B34AC7D-1E98-4714-AED5-8017C51AC7BF}" destId="{41D990AF-B828-4105-A9E0-8B7A48680B3E}" srcOrd="0" destOrd="0" presId="urn:microsoft.com/office/officeart/2018/2/layout/IconVerticalSolidList"/>
    <dgm:cxn modelId="{FD334200-1ADE-4116-9A9C-D953732E1014}" type="presParOf" srcId="{6B34AC7D-1E98-4714-AED5-8017C51AC7BF}" destId="{3B655C32-647E-4EB0-A548-B8ECAD112DE7}" srcOrd="1" destOrd="0" presId="urn:microsoft.com/office/officeart/2018/2/layout/IconVerticalSolidList"/>
    <dgm:cxn modelId="{A3E9F34C-EC98-4EBC-9EB2-5C87E88CFCE2}" type="presParOf" srcId="{6B34AC7D-1E98-4714-AED5-8017C51AC7BF}" destId="{0CD3AEE9-B3AA-443C-AD8C-BC1025F35FBB}" srcOrd="2" destOrd="0" presId="urn:microsoft.com/office/officeart/2018/2/layout/IconVerticalSolidList"/>
    <dgm:cxn modelId="{BCCBA540-DD77-4F8C-9F2C-FD29A55767DA}" type="presParOf" srcId="{6B34AC7D-1E98-4714-AED5-8017C51AC7BF}" destId="{62C06C3F-D453-4FE3-B8A6-B0CD4DFFCD05}" srcOrd="3" destOrd="0" presId="urn:microsoft.com/office/officeart/2018/2/layout/IconVerticalSolidList"/>
    <dgm:cxn modelId="{EE3B2B11-D2FC-4F6E-BEF8-C464DA382FB7}" type="presParOf" srcId="{50D03DBC-9C00-4A2A-9A9E-1FF62D170876}" destId="{0274ED20-14FE-45BF-8E43-59DABEF11232}" srcOrd="1" destOrd="0" presId="urn:microsoft.com/office/officeart/2018/2/layout/IconVerticalSolidList"/>
    <dgm:cxn modelId="{ABF9DD18-EB4A-4816-BE1F-D976F6F95B37}" type="presParOf" srcId="{50D03DBC-9C00-4A2A-9A9E-1FF62D170876}" destId="{7085D6CE-B3B9-4FAE-AB1A-3667471FC3F8}" srcOrd="2" destOrd="0" presId="urn:microsoft.com/office/officeart/2018/2/layout/IconVerticalSolidList"/>
    <dgm:cxn modelId="{7062E5E1-75A7-46E9-A1F1-FCC6683528B5}" type="presParOf" srcId="{7085D6CE-B3B9-4FAE-AB1A-3667471FC3F8}" destId="{52178625-7ADC-4CC3-AF44-4B9C2084BF68}" srcOrd="0" destOrd="0" presId="urn:microsoft.com/office/officeart/2018/2/layout/IconVerticalSolidList"/>
    <dgm:cxn modelId="{3842F335-05E9-4BE3-BC7C-D0B49F1CD790}" type="presParOf" srcId="{7085D6CE-B3B9-4FAE-AB1A-3667471FC3F8}" destId="{EE0BA12B-A376-4E2E-9FA4-8B4B276F8FAD}" srcOrd="1" destOrd="0" presId="urn:microsoft.com/office/officeart/2018/2/layout/IconVerticalSolidList"/>
    <dgm:cxn modelId="{F0CBEB31-1626-4A33-8411-F82DF407963B}" type="presParOf" srcId="{7085D6CE-B3B9-4FAE-AB1A-3667471FC3F8}" destId="{C1F9B895-47CE-4606-B029-A971E510B1A9}" srcOrd="2" destOrd="0" presId="urn:microsoft.com/office/officeart/2018/2/layout/IconVerticalSolidList"/>
    <dgm:cxn modelId="{5D2DFDEE-25AD-488C-8F03-65F6713C74C1}" type="presParOf" srcId="{7085D6CE-B3B9-4FAE-AB1A-3667471FC3F8}" destId="{3FE9F171-B005-43BA-BBB8-8FCF05F23CFB}" srcOrd="3" destOrd="0" presId="urn:microsoft.com/office/officeart/2018/2/layout/IconVerticalSolidList"/>
    <dgm:cxn modelId="{07CEFB55-ED83-46A2-91DE-2F88C7A90DA9}" type="presParOf" srcId="{50D03DBC-9C00-4A2A-9A9E-1FF62D170876}" destId="{A0833B94-3D36-4F91-B36B-3828AEC25109}" srcOrd="3" destOrd="0" presId="urn:microsoft.com/office/officeart/2018/2/layout/IconVerticalSolidList"/>
    <dgm:cxn modelId="{D28197A8-2706-4B50-A2BC-B8979AF89759}" type="presParOf" srcId="{50D03DBC-9C00-4A2A-9A9E-1FF62D170876}" destId="{7C593C63-16CF-4F0E-B011-4BAC605FDC6A}" srcOrd="4" destOrd="0" presId="urn:microsoft.com/office/officeart/2018/2/layout/IconVerticalSolidList"/>
    <dgm:cxn modelId="{2B1E6B33-A03E-412A-AB9E-D6CF53D52D8B}" type="presParOf" srcId="{7C593C63-16CF-4F0E-B011-4BAC605FDC6A}" destId="{59762839-8586-4BA7-A184-8D3700C83A2C}" srcOrd="0" destOrd="0" presId="urn:microsoft.com/office/officeart/2018/2/layout/IconVerticalSolidList"/>
    <dgm:cxn modelId="{79371434-0CA7-43E8-B046-F2A724AE535C}" type="presParOf" srcId="{7C593C63-16CF-4F0E-B011-4BAC605FDC6A}" destId="{F8042649-9BBB-462D-B485-8D2AD96CBB01}" srcOrd="1" destOrd="0" presId="urn:microsoft.com/office/officeart/2018/2/layout/IconVerticalSolidList"/>
    <dgm:cxn modelId="{B512483F-CE28-4918-AFA6-EC58B790F40F}" type="presParOf" srcId="{7C593C63-16CF-4F0E-B011-4BAC605FDC6A}" destId="{1AD41E0F-E4E5-42DA-A82D-D9C046A4F4F0}" srcOrd="2" destOrd="0" presId="urn:microsoft.com/office/officeart/2018/2/layout/IconVerticalSolidList"/>
    <dgm:cxn modelId="{B86B4666-F787-4BFE-AD26-7F314B97C162}" type="presParOf" srcId="{7C593C63-16CF-4F0E-B011-4BAC605FDC6A}" destId="{F5CC552B-1CF5-4133-B2D0-51175220F6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82AA30-D6F2-4BFA-9705-50164C08CD66}">
      <dsp:nvSpPr>
        <dsp:cNvPr id="0" name=""/>
        <dsp:cNvSpPr/>
      </dsp:nvSpPr>
      <dsp:spPr>
        <a:xfrm>
          <a:off x="0" y="246787"/>
          <a:ext cx="6735443" cy="122023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The language of outcome research:</a:t>
          </a:r>
          <a:endParaRPr lang="en-US" sz="2200" kern="1200"/>
        </a:p>
      </dsp:txBody>
      <dsp:txXfrm>
        <a:off x="59567" y="306354"/>
        <a:ext cx="6616309" cy="1101102"/>
      </dsp:txXfrm>
    </dsp:sp>
    <dsp:sp modelId="{2AAB8E7F-CF98-405E-A002-8732E5331E9B}">
      <dsp:nvSpPr>
        <dsp:cNvPr id="0" name=""/>
        <dsp:cNvSpPr/>
      </dsp:nvSpPr>
      <dsp:spPr>
        <a:xfrm>
          <a:off x="0" y="1530384"/>
          <a:ext cx="6735443" cy="1220236"/>
        </a:xfrm>
        <a:prstGeom prst="roundRect">
          <a:avLst/>
        </a:prstGeom>
        <a:solidFill>
          <a:schemeClr val="accent5">
            <a:hueOff val="528995"/>
            <a:satOff val="-17"/>
            <a:lumOff val="-24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i="1" kern="1200"/>
            <a:t>Efficacy Studies:</a:t>
          </a:r>
          <a:r>
            <a:rPr lang="en-GB" sz="2200" kern="1200"/>
            <a:t> Investigates outcome under controlled conditions, such as randomised clinical trial (RCT), with a control/comparison group</a:t>
          </a:r>
          <a:endParaRPr lang="en-US" sz="2200" kern="1200"/>
        </a:p>
      </dsp:txBody>
      <dsp:txXfrm>
        <a:off x="59567" y="1589951"/>
        <a:ext cx="6616309" cy="1101102"/>
      </dsp:txXfrm>
    </dsp:sp>
    <dsp:sp modelId="{1B06BF2F-0F23-4CF3-81E2-DC193F0F953F}">
      <dsp:nvSpPr>
        <dsp:cNvPr id="0" name=""/>
        <dsp:cNvSpPr/>
      </dsp:nvSpPr>
      <dsp:spPr>
        <a:xfrm>
          <a:off x="0" y="2813981"/>
          <a:ext cx="6735443" cy="1220236"/>
        </a:xfrm>
        <a:prstGeom prst="roundRect">
          <a:avLst/>
        </a:prstGeom>
        <a:solidFill>
          <a:schemeClr val="accent5">
            <a:hueOff val="1057989"/>
            <a:satOff val="-33"/>
            <a:lumOff val="-48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i="1" kern="1200"/>
            <a:t>Effectiveness Studies: </a:t>
          </a:r>
          <a:r>
            <a:rPr lang="en-GB" sz="2200" kern="1200"/>
            <a:t>Naturalistic outcome studies, reflecting everyday practice; no control group</a:t>
          </a:r>
          <a:endParaRPr lang="en-US" sz="2200" kern="1200"/>
        </a:p>
      </dsp:txBody>
      <dsp:txXfrm>
        <a:off x="59567" y="2873548"/>
        <a:ext cx="6616309" cy="1101102"/>
      </dsp:txXfrm>
    </dsp:sp>
    <dsp:sp modelId="{5B88504C-BC2A-4E71-B896-3E513F84C0FD}">
      <dsp:nvSpPr>
        <dsp:cNvPr id="0" name=""/>
        <dsp:cNvSpPr/>
      </dsp:nvSpPr>
      <dsp:spPr>
        <a:xfrm>
          <a:off x="0" y="4097577"/>
          <a:ext cx="6735443" cy="1220236"/>
        </a:xfrm>
        <a:prstGeom prst="roundRect">
          <a:avLst/>
        </a:prstGeom>
        <a:solidFill>
          <a:schemeClr val="accent5">
            <a:hueOff val="1586984"/>
            <a:satOff val="-50"/>
            <a:lumOff val="-72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i="1" kern="1200"/>
            <a:t>Practice-based evidence: </a:t>
          </a:r>
          <a:r>
            <a:rPr lang="en-GB" sz="2200" kern="1200"/>
            <a:t>A variant of effectiveness research, where a measure (e.g. Core) is routinely administered to all clients.</a:t>
          </a:r>
          <a:endParaRPr lang="en-US" sz="2200" kern="1200"/>
        </a:p>
      </dsp:txBody>
      <dsp:txXfrm>
        <a:off x="59567" y="4157144"/>
        <a:ext cx="6616309" cy="1101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CD808A-31B6-4908-B7C3-DB3C0EFEC6F9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733F9F-83A3-4870-8365-00BE88755290}">
      <dsp:nvSpPr>
        <dsp:cNvPr id="0" name=""/>
        <dsp:cNvSpPr/>
      </dsp:nvSpPr>
      <dsp:spPr>
        <a:xfrm rot="8100000">
          <a:off x="7628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7DCEC-0E76-4401-AE1A-FC848871E0DA}">
      <dsp:nvSpPr>
        <dsp:cNvPr id="0" name=""/>
        <dsp:cNvSpPr/>
      </dsp:nvSpPr>
      <dsp:spPr>
        <a:xfrm>
          <a:off x="111830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B0A010-B909-4DD9-BAFE-E89421F12BCF}">
      <dsp:nvSpPr>
        <dsp:cNvPr id="0" name=""/>
        <dsp:cNvSpPr/>
      </dsp:nvSpPr>
      <dsp:spPr>
        <a:xfrm>
          <a:off x="462548" y="887672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Early outcome studies (1940s) - follow up questionnaires completed by psychoanalysis patients</a:t>
          </a:r>
        </a:p>
      </dsp:txBody>
      <dsp:txXfrm>
        <a:off x="462548" y="887672"/>
        <a:ext cx="4364117" cy="1287996"/>
      </dsp:txXfrm>
    </dsp:sp>
    <dsp:sp modelId="{533BE0BB-8E20-45E0-A89C-015C2FD37F63}">
      <dsp:nvSpPr>
        <dsp:cNvPr id="0" name=""/>
        <dsp:cNvSpPr/>
      </dsp:nvSpPr>
      <dsp:spPr>
        <a:xfrm>
          <a:off x="462548" y="435133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/>
            <a:t>1940s</a:t>
          </a:r>
        </a:p>
      </dsp:txBody>
      <dsp:txXfrm>
        <a:off x="462548" y="435133"/>
        <a:ext cx="4364117" cy="452539"/>
      </dsp:txXfrm>
    </dsp:sp>
    <dsp:sp modelId="{5B6DA638-F69A-430B-B464-F2CB36FCD96D}">
      <dsp:nvSpPr>
        <dsp:cNvPr id="0" name=""/>
        <dsp:cNvSpPr/>
      </dsp:nvSpPr>
      <dsp:spPr>
        <a:xfrm>
          <a:off x="23627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1E8CB6-6002-421E-A307-753E980BA0CD}">
      <dsp:nvSpPr>
        <dsp:cNvPr id="0" name=""/>
        <dsp:cNvSpPr/>
      </dsp:nvSpPr>
      <dsp:spPr>
        <a:xfrm>
          <a:off x="19467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42D2E-9869-4D44-B10E-C7750C4A2984}">
      <dsp:nvSpPr>
        <dsp:cNvPr id="0" name=""/>
        <dsp:cNvSpPr/>
      </dsp:nvSpPr>
      <dsp:spPr>
        <a:xfrm rot="18900000">
          <a:off x="2695086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762414"/>
            <a:satOff val="25"/>
            <a:lumOff val="3627"/>
            <a:alphaOff val="0"/>
          </a:schemeClr>
        </a:solidFill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55B9B-32D4-4B6F-9398-E473842EEA5E}">
      <dsp:nvSpPr>
        <dsp:cNvPr id="0" name=""/>
        <dsp:cNvSpPr/>
      </dsp:nvSpPr>
      <dsp:spPr>
        <a:xfrm>
          <a:off x="2730634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64E78D-7211-427F-83A8-05CAED69C656}">
      <dsp:nvSpPr>
        <dsp:cNvPr id="0" name=""/>
        <dsp:cNvSpPr/>
      </dsp:nvSpPr>
      <dsp:spPr>
        <a:xfrm>
          <a:off x="3081352" y="2175669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First randomised trials (RCTs), where clients were randomly allocated to treatment condition and control (e.g. waiting list)</a:t>
          </a:r>
        </a:p>
      </dsp:txBody>
      <dsp:txXfrm>
        <a:off x="3081352" y="2175669"/>
        <a:ext cx="4364117" cy="1287996"/>
      </dsp:txXfrm>
    </dsp:sp>
    <dsp:sp modelId="{8BBF6301-F4BD-4BF9-98D9-70CA482DF1B5}">
      <dsp:nvSpPr>
        <dsp:cNvPr id="0" name=""/>
        <dsp:cNvSpPr/>
      </dsp:nvSpPr>
      <dsp:spPr>
        <a:xfrm>
          <a:off x="3081352" y="3463665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/>
            <a:t>1960s</a:t>
          </a:r>
        </a:p>
      </dsp:txBody>
      <dsp:txXfrm>
        <a:off x="3081352" y="3463665"/>
        <a:ext cx="4364117" cy="452539"/>
      </dsp:txXfrm>
    </dsp:sp>
    <dsp:sp modelId="{0B4A5F17-7047-4114-9CB4-F11123DFDB27}">
      <dsp:nvSpPr>
        <dsp:cNvPr id="0" name=""/>
        <dsp:cNvSpPr/>
      </dsp:nvSpPr>
      <dsp:spPr>
        <a:xfrm>
          <a:off x="2855082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027CE0-E568-4389-919D-8A19A022EAB0}">
      <dsp:nvSpPr>
        <dsp:cNvPr id="0" name=""/>
        <dsp:cNvSpPr/>
      </dsp:nvSpPr>
      <dsp:spPr>
        <a:xfrm>
          <a:off x="2813481" y="2134940"/>
          <a:ext cx="81457" cy="81457"/>
        </a:xfrm>
        <a:prstGeom prst="ellipse">
          <a:avLst/>
        </a:prstGeom>
        <a:solidFill>
          <a:schemeClr val="accent2">
            <a:hueOff val="762414"/>
            <a:satOff val="25"/>
            <a:lumOff val="3627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52F6CF-1864-4940-A356-7880C4290586}">
      <dsp:nvSpPr>
        <dsp:cNvPr id="0" name=""/>
        <dsp:cNvSpPr/>
      </dsp:nvSpPr>
      <dsp:spPr>
        <a:xfrm rot="8100000">
          <a:off x="5313890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E27B9-6124-4167-A7D0-5BE65555EA3A}">
      <dsp:nvSpPr>
        <dsp:cNvPr id="0" name=""/>
        <dsp:cNvSpPr/>
      </dsp:nvSpPr>
      <dsp:spPr>
        <a:xfrm>
          <a:off x="5349438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BDD6FB-840F-415A-8779-5FBEAABC4257}">
      <dsp:nvSpPr>
        <dsp:cNvPr id="0" name=""/>
        <dsp:cNvSpPr/>
      </dsp:nvSpPr>
      <dsp:spPr>
        <a:xfrm>
          <a:off x="5700156" y="887672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increasing rigour applied to RCTs, e.g. use of treatment manuals to standardise the therapy that is delivered.</a:t>
          </a:r>
        </a:p>
      </dsp:txBody>
      <dsp:txXfrm>
        <a:off x="5700156" y="887672"/>
        <a:ext cx="4364117" cy="1287996"/>
      </dsp:txXfrm>
    </dsp:sp>
    <dsp:sp modelId="{F3D09B63-1849-462B-BF40-EC79B100473D}">
      <dsp:nvSpPr>
        <dsp:cNvPr id="0" name=""/>
        <dsp:cNvSpPr/>
      </dsp:nvSpPr>
      <dsp:spPr>
        <a:xfrm>
          <a:off x="5700156" y="435133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/>
            <a:t>1980s</a:t>
          </a:r>
        </a:p>
      </dsp:txBody>
      <dsp:txXfrm>
        <a:off x="5700156" y="435133"/>
        <a:ext cx="4364117" cy="452539"/>
      </dsp:txXfrm>
    </dsp:sp>
    <dsp:sp modelId="{870FEF3A-8F02-4D00-894B-B7CD6B10C648}">
      <dsp:nvSpPr>
        <dsp:cNvPr id="0" name=""/>
        <dsp:cNvSpPr/>
      </dsp:nvSpPr>
      <dsp:spPr>
        <a:xfrm>
          <a:off x="5473887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E7DC6A-1DEB-47FA-901C-1EC6DD08DE04}">
      <dsp:nvSpPr>
        <dsp:cNvPr id="0" name=""/>
        <dsp:cNvSpPr/>
      </dsp:nvSpPr>
      <dsp:spPr>
        <a:xfrm>
          <a:off x="5432285" y="2134940"/>
          <a:ext cx="81457" cy="81457"/>
        </a:xfrm>
        <a:prstGeom prst="ellipse">
          <a:avLst/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A3A97-755A-4BE6-9D0C-6444D2288C4F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33A74-74B9-4288-AF55-3B230D59FBF2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CEAF3-24BE-4C0C-94F1-D7F0DDD28226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6F5EC-1F39-4348-970E-57EF7A647ED2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88900" rIns="88900" bIns="13335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/>
            <a:t>first meta-analysis and systematic reviews: Effectiveness estimates based on accumulated evidence of all studies</a:t>
          </a:r>
        </a:p>
      </dsp:txBody>
      <dsp:txXfrm>
        <a:off x="454379" y="887672"/>
        <a:ext cx="3498086" cy="1287996"/>
      </dsp:txXfrm>
    </dsp:sp>
    <dsp:sp modelId="{27AFE2A9-876D-48CE-BFFE-586850681B07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065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900" kern="1200"/>
            <a:t>1980s</a:t>
          </a:r>
        </a:p>
      </dsp:txBody>
      <dsp:txXfrm>
        <a:off x="454379" y="435133"/>
        <a:ext cx="3498086" cy="452539"/>
      </dsp:txXfrm>
    </dsp:sp>
    <dsp:sp modelId="{41CC3BAB-42C1-4C38-A393-8ACDE306C2D0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B148C5-9354-4477-8594-0C2BCBED9EC0}">
      <dsp:nvSpPr>
        <dsp:cNvPr id="0" name=""/>
        <dsp:cNvSpPr/>
      </dsp:nvSpPr>
      <dsp:spPr>
        <a:xfrm>
          <a:off x="187380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FD92A-A4C7-4F71-A73C-7512C665D348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508276"/>
            <a:satOff val="17"/>
            <a:lumOff val="2418"/>
            <a:alphaOff val="0"/>
          </a:schemeClr>
        </a:solidFill>
        <a:ln w="12700" cap="flat" cmpd="sng" algn="ctr">
          <a:solidFill>
            <a:schemeClr val="accent2">
              <a:hueOff val="508276"/>
              <a:satOff val="17"/>
              <a:lumOff val="24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BC0DD-202B-4951-A0D2-04DF9A42C783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C893F-A8BC-44AA-BC6F-6C1FC4CADFC0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3350" rIns="0" bIns="88900" numCol="1" spcCol="1270" anchor="b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/>
            <a:t>introduction of economic analysis (e.g. cost benefit)</a:t>
          </a:r>
        </a:p>
      </dsp:txBody>
      <dsp:txXfrm>
        <a:off x="2553498" y="2175669"/>
        <a:ext cx="3498086" cy="1287996"/>
      </dsp:txXfrm>
    </dsp:sp>
    <dsp:sp modelId="{636BD328-B2FC-4C8D-B7B4-887590E50E18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065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900" kern="1200"/>
            <a:t>1990s</a:t>
          </a:r>
        </a:p>
      </dsp:txBody>
      <dsp:txXfrm>
        <a:off x="2553498" y="3463665"/>
        <a:ext cx="3498086" cy="452539"/>
      </dsp:txXfrm>
    </dsp:sp>
    <dsp:sp modelId="{D32063E1-50DE-486C-A439-EB37A9AA1E2F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508276"/>
              <a:satOff val="17"/>
              <a:lumOff val="241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188EA4-F341-4C58-8CF1-B75A300A3AE9}">
      <dsp:nvSpPr>
        <dsp:cNvPr id="0" name=""/>
        <dsp:cNvSpPr/>
      </dsp:nvSpPr>
      <dsp:spPr>
        <a:xfrm>
          <a:off x="2286500" y="2134940"/>
          <a:ext cx="81457" cy="81457"/>
        </a:xfrm>
        <a:prstGeom prst="ellipse">
          <a:avLst/>
        </a:prstGeom>
        <a:solidFill>
          <a:schemeClr val="accent2">
            <a:hueOff val="508276"/>
            <a:satOff val="17"/>
            <a:lumOff val="241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E220B-6E84-4078-A840-6B5C7828304A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1016552"/>
            <a:satOff val="33"/>
            <a:lumOff val="4836"/>
            <a:alphaOff val="0"/>
          </a:schemeClr>
        </a:solidFill>
        <a:ln w="12700" cap="flat" cmpd="sng" algn="ctr">
          <a:solidFill>
            <a:schemeClr val="accent2">
              <a:hueOff val="1016552"/>
              <a:satOff val="33"/>
              <a:lumOff val="48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221FE-875C-4D79-87F5-B32BDF2B8361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80A5C4-F52E-400B-8190-B678B4936528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88900" rIns="88900" bIns="13335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/>
            <a:t>growing awareness of the limitations of RCTs –calls for alternative outcome methodologies to be used, e.g., practice-based studies, case studies, qualitative outcome studies, user perspectives</a:t>
          </a:r>
        </a:p>
      </dsp:txBody>
      <dsp:txXfrm>
        <a:off x="4652617" y="887672"/>
        <a:ext cx="3498086" cy="1287996"/>
      </dsp:txXfrm>
    </dsp:sp>
    <dsp:sp modelId="{F24C8EDF-3E4E-4E45-836F-02203E3D712B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065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900" kern="1200"/>
            <a:t>2000s</a:t>
          </a:r>
        </a:p>
      </dsp:txBody>
      <dsp:txXfrm>
        <a:off x="4652617" y="435133"/>
        <a:ext cx="3498086" cy="452539"/>
      </dsp:txXfrm>
    </dsp:sp>
    <dsp:sp modelId="{AB3E0684-F055-41EB-AF87-FE629C37EEE1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1016552"/>
              <a:satOff val="33"/>
              <a:lumOff val="483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7D374B-8881-45A3-AF46-AC3C557008F7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2">
            <a:hueOff val="1016552"/>
            <a:satOff val="33"/>
            <a:lumOff val="483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DD4B5-C293-4FC8-AFA6-5A2F49BC2DFD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8046A-96A8-4097-9FE5-125594C8B552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28D9EB-D6B1-4810-81E0-B4B1C4E38448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3350" rIns="0" bIns="88900" numCol="1" spcCol="1270" anchor="b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/>
            <a:t>client tracking studies – using outcome data to inform practice</a:t>
          </a:r>
        </a:p>
      </dsp:txBody>
      <dsp:txXfrm>
        <a:off x="6751736" y="2175669"/>
        <a:ext cx="3498086" cy="1287996"/>
      </dsp:txXfrm>
    </dsp:sp>
    <dsp:sp modelId="{746C2F58-1D7A-4106-A8DB-4B3069ACAF88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065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900" kern="1200"/>
            <a:t>2000s</a:t>
          </a:r>
        </a:p>
      </dsp:txBody>
      <dsp:txXfrm>
        <a:off x="6751736" y="3463665"/>
        <a:ext cx="3498086" cy="452539"/>
      </dsp:txXfrm>
    </dsp:sp>
    <dsp:sp modelId="{8DE12F5D-FDA4-47A1-99C0-10731B404E6F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63B301-26A2-4C40-ACE1-1ABC04A4D889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97AEF5-80AC-4AE6-BFF5-350964DF3E72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1B00C5-AE7E-4E25-A9CC-248924EA4EF3}">
      <dsp:nvSpPr>
        <dsp:cNvPr id="0" name=""/>
        <dsp:cNvSpPr/>
      </dsp:nvSpPr>
      <dsp:spPr>
        <a:xfrm rot="8100000">
          <a:off x="7628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65206-12EF-450E-991C-3091E075FDA1}">
      <dsp:nvSpPr>
        <dsp:cNvPr id="0" name=""/>
        <dsp:cNvSpPr/>
      </dsp:nvSpPr>
      <dsp:spPr>
        <a:xfrm>
          <a:off x="111830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74AE33-94D9-41EF-AEDC-233054F5819F}">
      <dsp:nvSpPr>
        <dsp:cNvPr id="0" name=""/>
        <dsp:cNvSpPr/>
      </dsp:nvSpPr>
      <dsp:spPr>
        <a:xfrm>
          <a:off x="462548" y="887672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Up to the 1940s, knowledge of process based on clinical case study evidence (e.g. Freud)</a:t>
          </a:r>
        </a:p>
      </dsp:txBody>
      <dsp:txXfrm>
        <a:off x="462548" y="887672"/>
        <a:ext cx="4364117" cy="1287996"/>
      </dsp:txXfrm>
    </dsp:sp>
    <dsp:sp modelId="{E0ACE72C-160C-4EB5-B2AA-6D5CA2EC93C6}">
      <dsp:nvSpPr>
        <dsp:cNvPr id="0" name=""/>
        <dsp:cNvSpPr/>
      </dsp:nvSpPr>
      <dsp:spPr>
        <a:xfrm>
          <a:off x="462548" y="435133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 dirty="0">
              <a:latin typeface="Aharoni"/>
            </a:rPr>
            <a:t>Up to 1940s</a:t>
          </a:r>
          <a:endParaRPr lang="en-US" sz="2000" kern="1200" dirty="0"/>
        </a:p>
      </dsp:txBody>
      <dsp:txXfrm>
        <a:off x="462548" y="435133"/>
        <a:ext cx="4364117" cy="452539"/>
      </dsp:txXfrm>
    </dsp:sp>
    <dsp:sp modelId="{F13828DC-C8DF-4DCB-96CF-559BF79613B4}">
      <dsp:nvSpPr>
        <dsp:cNvPr id="0" name=""/>
        <dsp:cNvSpPr/>
      </dsp:nvSpPr>
      <dsp:spPr>
        <a:xfrm>
          <a:off x="23627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EE7D9E-CBF8-4A35-8970-A86FF410EAA0}">
      <dsp:nvSpPr>
        <dsp:cNvPr id="0" name=""/>
        <dsp:cNvSpPr/>
      </dsp:nvSpPr>
      <dsp:spPr>
        <a:xfrm>
          <a:off x="19467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AF439-392C-4BC8-850B-76D3E13CD38C}">
      <dsp:nvSpPr>
        <dsp:cNvPr id="0" name=""/>
        <dsp:cNvSpPr/>
      </dsp:nvSpPr>
      <dsp:spPr>
        <a:xfrm rot="18900000">
          <a:off x="2695086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762414"/>
            <a:satOff val="25"/>
            <a:lumOff val="3627"/>
            <a:alphaOff val="0"/>
          </a:schemeClr>
        </a:solidFill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D4FF3-50E5-47B4-AE49-8AFE0A90511F}">
      <dsp:nvSpPr>
        <dsp:cNvPr id="0" name=""/>
        <dsp:cNvSpPr/>
      </dsp:nvSpPr>
      <dsp:spPr>
        <a:xfrm>
          <a:off x="2730634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49C719-957F-42E0-AADD-97DFE7390237}">
      <dsp:nvSpPr>
        <dsp:cNvPr id="0" name=""/>
        <dsp:cNvSpPr/>
      </dsp:nvSpPr>
      <dsp:spPr>
        <a:xfrm>
          <a:off x="3081352" y="2175669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first systematic studies of process by Carl Rogers and colleagues – using recordings of Counselling sessions</a:t>
          </a:r>
        </a:p>
      </dsp:txBody>
      <dsp:txXfrm>
        <a:off x="3081352" y="2175669"/>
        <a:ext cx="4364117" cy="1287996"/>
      </dsp:txXfrm>
    </dsp:sp>
    <dsp:sp modelId="{AB5C2AA8-6839-4419-BBC0-4900B5513435}">
      <dsp:nvSpPr>
        <dsp:cNvPr id="0" name=""/>
        <dsp:cNvSpPr/>
      </dsp:nvSpPr>
      <dsp:spPr>
        <a:xfrm>
          <a:off x="3081352" y="3463665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 dirty="0"/>
            <a:t>1940s</a:t>
          </a:r>
        </a:p>
      </dsp:txBody>
      <dsp:txXfrm>
        <a:off x="3081352" y="3463665"/>
        <a:ext cx="4364117" cy="452539"/>
      </dsp:txXfrm>
    </dsp:sp>
    <dsp:sp modelId="{65A3D74B-C29A-44E8-A256-3C09D1D5C292}">
      <dsp:nvSpPr>
        <dsp:cNvPr id="0" name=""/>
        <dsp:cNvSpPr/>
      </dsp:nvSpPr>
      <dsp:spPr>
        <a:xfrm>
          <a:off x="2855082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8480DB-9914-4301-B9CE-BAD18FE83436}">
      <dsp:nvSpPr>
        <dsp:cNvPr id="0" name=""/>
        <dsp:cNvSpPr/>
      </dsp:nvSpPr>
      <dsp:spPr>
        <a:xfrm>
          <a:off x="2813481" y="2134940"/>
          <a:ext cx="81457" cy="81457"/>
        </a:xfrm>
        <a:prstGeom prst="ellipse">
          <a:avLst/>
        </a:prstGeom>
        <a:solidFill>
          <a:schemeClr val="accent2">
            <a:hueOff val="762414"/>
            <a:satOff val="25"/>
            <a:lumOff val="3627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65A62-5B06-44CD-BE59-981BE4D3D143}">
      <dsp:nvSpPr>
        <dsp:cNvPr id="0" name=""/>
        <dsp:cNvSpPr/>
      </dsp:nvSpPr>
      <dsp:spPr>
        <a:xfrm rot="8100000">
          <a:off x="5313890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0FCDD-5605-42AF-8DD6-76532AF7F96C}">
      <dsp:nvSpPr>
        <dsp:cNvPr id="0" name=""/>
        <dsp:cNvSpPr/>
      </dsp:nvSpPr>
      <dsp:spPr>
        <a:xfrm>
          <a:off x="5349438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394DE1-EDED-4DC7-A5CF-C6607515225E}">
      <dsp:nvSpPr>
        <dsp:cNvPr id="0" name=""/>
        <dsp:cNvSpPr/>
      </dsp:nvSpPr>
      <dsp:spPr>
        <a:xfrm>
          <a:off x="5700156" y="887672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development of measures (questionnaires, rating scales) completed by the client and/or Counsellor at the end of sessions</a:t>
          </a:r>
        </a:p>
      </dsp:txBody>
      <dsp:txXfrm>
        <a:off x="5700156" y="887672"/>
        <a:ext cx="4364117" cy="1287996"/>
      </dsp:txXfrm>
    </dsp:sp>
    <dsp:sp modelId="{07E19422-0915-48A2-9105-022BA376AEEE}">
      <dsp:nvSpPr>
        <dsp:cNvPr id="0" name=""/>
        <dsp:cNvSpPr/>
      </dsp:nvSpPr>
      <dsp:spPr>
        <a:xfrm>
          <a:off x="5700156" y="435133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 dirty="0"/>
            <a:t>1950s</a:t>
          </a:r>
        </a:p>
      </dsp:txBody>
      <dsp:txXfrm>
        <a:off x="5700156" y="435133"/>
        <a:ext cx="4364117" cy="452539"/>
      </dsp:txXfrm>
    </dsp:sp>
    <dsp:sp modelId="{CC19A450-E8BF-4205-B1EA-D7813DAE54B0}">
      <dsp:nvSpPr>
        <dsp:cNvPr id="0" name=""/>
        <dsp:cNvSpPr/>
      </dsp:nvSpPr>
      <dsp:spPr>
        <a:xfrm>
          <a:off x="5473887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AC7A65-1514-43F5-B437-7B892174EA68}">
      <dsp:nvSpPr>
        <dsp:cNvPr id="0" name=""/>
        <dsp:cNvSpPr/>
      </dsp:nvSpPr>
      <dsp:spPr>
        <a:xfrm>
          <a:off x="5432285" y="2134940"/>
          <a:ext cx="81457" cy="81457"/>
        </a:xfrm>
        <a:prstGeom prst="ellipse">
          <a:avLst/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B4F25-96BD-472F-BFF2-2F0C2C2A9C76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ECDD3-87C4-45F1-AD24-9CF56B1DD685}">
      <dsp:nvSpPr>
        <dsp:cNvPr id="0" name=""/>
        <dsp:cNvSpPr/>
      </dsp:nvSpPr>
      <dsp:spPr>
        <a:xfrm rot="8100000">
          <a:off x="7628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E9D00-4445-4EEC-B66B-B8A3AB798533}">
      <dsp:nvSpPr>
        <dsp:cNvPr id="0" name=""/>
        <dsp:cNvSpPr/>
      </dsp:nvSpPr>
      <dsp:spPr>
        <a:xfrm>
          <a:off x="111830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3E2F4C-2444-4E92-8684-C4209D4BBC1B}">
      <dsp:nvSpPr>
        <dsp:cNvPr id="0" name=""/>
        <dsp:cNvSpPr/>
      </dsp:nvSpPr>
      <dsp:spPr>
        <a:xfrm>
          <a:off x="462548" y="887672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Qualitative methods applied to process research – e.g. interviews with clients</a:t>
          </a:r>
        </a:p>
      </dsp:txBody>
      <dsp:txXfrm>
        <a:off x="462548" y="887672"/>
        <a:ext cx="4364117" cy="1287996"/>
      </dsp:txXfrm>
    </dsp:sp>
    <dsp:sp modelId="{A46C3DE2-413C-4CF7-8610-EA05D16F744D}">
      <dsp:nvSpPr>
        <dsp:cNvPr id="0" name=""/>
        <dsp:cNvSpPr/>
      </dsp:nvSpPr>
      <dsp:spPr>
        <a:xfrm>
          <a:off x="462548" y="435133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/>
            <a:t>1980s</a:t>
          </a:r>
        </a:p>
      </dsp:txBody>
      <dsp:txXfrm>
        <a:off x="462548" y="435133"/>
        <a:ext cx="4364117" cy="452539"/>
      </dsp:txXfrm>
    </dsp:sp>
    <dsp:sp modelId="{81551BD8-5700-4667-A701-8F11143D3651}">
      <dsp:nvSpPr>
        <dsp:cNvPr id="0" name=""/>
        <dsp:cNvSpPr/>
      </dsp:nvSpPr>
      <dsp:spPr>
        <a:xfrm>
          <a:off x="23627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7BB5B1-5464-454B-88FB-4EB7DA6BB4B7}">
      <dsp:nvSpPr>
        <dsp:cNvPr id="0" name=""/>
        <dsp:cNvSpPr/>
      </dsp:nvSpPr>
      <dsp:spPr>
        <a:xfrm>
          <a:off x="19467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6DFCD-9976-4CAA-988D-815B68787455}">
      <dsp:nvSpPr>
        <dsp:cNvPr id="0" name=""/>
        <dsp:cNvSpPr/>
      </dsp:nvSpPr>
      <dsp:spPr>
        <a:xfrm rot="18900000">
          <a:off x="2695086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762414"/>
            <a:satOff val="25"/>
            <a:lumOff val="3627"/>
            <a:alphaOff val="0"/>
          </a:schemeClr>
        </a:solidFill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83DA0-7F48-45C3-B835-6070F6EE0BF4}">
      <dsp:nvSpPr>
        <dsp:cNvPr id="0" name=""/>
        <dsp:cNvSpPr/>
      </dsp:nvSpPr>
      <dsp:spPr>
        <a:xfrm>
          <a:off x="2730634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1CC72-A333-4418-ABF1-A7A7C762FC32}">
      <dsp:nvSpPr>
        <dsp:cNvPr id="0" name=""/>
        <dsp:cNvSpPr/>
      </dsp:nvSpPr>
      <dsp:spPr>
        <a:xfrm>
          <a:off x="3081352" y="2175669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computerised text analysis systems applied to analyis of therapy transcripts</a:t>
          </a:r>
        </a:p>
      </dsp:txBody>
      <dsp:txXfrm>
        <a:off x="3081352" y="2175669"/>
        <a:ext cx="4364117" cy="1287996"/>
      </dsp:txXfrm>
    </dsp:sp>
    <dsp:sp modelId="{93D8CA35-B3D4-44BD-AD56-D7CB577802B9}">
      <dsp:nvSpPr>
        <dsp:cNvPr id="0" name=""/>
        <dsp:cNvSpPr/>
      </dsp:nvSpPr>
      <dsp:spPr>
        <a:xfrm>
          <a:off x="3081352" y="3463665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/>
            <a:t>1990s</a:t>
          </a:r>
        </a:p>
      </dsp:txBody>
      <dsp:txXfrm>
        <a:off x="3081352" y="3463665"/>
        <a:ext cx="4364117" cy="452539"/>
      </dsp:txXfrm>
    </dsp:sp>
    <dsp:sp modelId="{A1C49B8C-7E07-4479-98A4-ABBF8C583133}">
      <dsp:nvSpPr>
        <dsp:cNvPr id="0" name=""/>
        <dsp:cNvSpPr/>
      </dsp:nvSpPr>
      <dsp:spPr>
        <a:xfrm>
          <a:off x="2855082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762414"/>
              <a:satOff val="25"/>
              <a:lumOff val="3627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D5FA55-1A25-496E-A73F-A941481CC8C2}">
      <dsp:nvSpPr>
        <dsp:cNvPr id="0" name=""/>
        <dsp:cNvSpPr/>
      </dsp:nvSpPr>
      <dsp:spPr>
        <a:xfrm>
          <a:off x="2813481" y="2134940"/>
          <a:ext cx="81457" cy="81457"/>
        </a:xfrm>
        <a:prstGeom prst="ellipse">
          <a:avLst/>
        </a:prstGeom>
        <a:solidFill>
          <a:schemeClr val="accent2">
            <a:hueOff val="762414"/>
            <a:satOff val="25"/>
            <a:lumOff val="3627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E98CD-18FF-405B-B9E4-674D13925E41}">
      <dsp:nvSpPr>
        <dsp:cNvPr id="0" name=""/>
        <dsp:cNvSpPr/>
      </dsp:nvSpPr>
      <dsp:spPr>
        <a:xfrm rot="8100000">
          <a:off x="5313890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338FE-48F3-4A08-A55A-E9295B5F3486}">
      <dsp:nvSpPr>
        <dsp:cNvPr id="0" name=""/>
        <dsp:cNvSpPr/>
      </dsp:nvSpPr>
      <dsp:spPr>
        <a:xfrm>
          <a:off x="5349438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C5951-28CA-45B9-B235-CE3DE686D531}">
      <dsp:nvSpPr>
        <dsp:cNvPr id="0" name=""/>
        <dsp:cNvSpPr/>
      </dsp:nvSpPr>
      <dsp:spPr>
        <a:xfrm>
          <a:off x="5700156" y="887672"/>
          <a:ext cx="436411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/>
            <a:t>Collaborative/dialogical approaches – client as co-analyst of process</a:t>
          </a:r>
        </a:p>
      </dsp:txBody>
      <dsp:txXfrm>
        <a:off x="5700156" y="887672"/>
        <a:ext cx="4364117" cy="1287996"/>
      </dsp:txXfrm>
    </dsp:sp>
    <dsp:sp modelId="{3B3819F1-85D0-401B-9773-728ED40E8255}">
      <dsp:nvSpPr>
        <dsp:cNvPr id="0" name=""/>
        <dsp:cNvSpPr/>
      </dsp:nvSpPr>
      <dsp:spPr>
        <a:xfrm>
          <a:off x="5700156" y="435133"/>
          <a:ext cx="436411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kern="1200"/>
            <a:t>2000s</a:t>
          </a:r>
        </a:p>
      </dsp:txBody>
      <dsp:txXfrm>
        <a:off x="5700156" y="435133"/>
        <a:ext cx="4364117" cy="452539"/>
      </dsp:txXfrm>
    </dsp:sp>
    <dsp:sp modelId="{AACEF6C8-9FA9-4D99-9F15-AE6532E7B4DA}">
      <dsp:nvSpPr>
        <dsp:cNvPr id="0" name=""/>
        <dsp:cNvSpPr/>
      </dsp:nvSpPr>
      <dsp:spPr>
        <a:xfrm>
          <a:off x="5473887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1524827"/>
              <a:satOff val="50"/>
              <a:lumOff val="7254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5C9E09-3FC6-4CCF-BA90-5A823904E8A4}">
      <dsp:nvSpPr>
        <dsp:cNvPr id="0" name=""/>
        <dsp:cNvSpPr/>
      </dsp:nvSpPr>
      <dsp:spPr>
        <a:xfrm>
          <a:off x="5432285" y="2134940"/>
          <a:ext cx="81457" cy="81457"/>
        </a:xfrm>
        <a:prstGeom prst="ellipse">
          <a:avLst/>
        </a:prstGeom>
        <a:solidFill>
          <a:schemeClr val="accent2">
            <a:hueOff val="1524827"/>
            <a:satOff val="50"/>
            <a:lumOff val="725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D990AF-B828-4105-A9E0-8B7A48680B3E}">
      <dsp:nvSpPr>
        <dsp:cNvPr id="0" name=""/>
        <dsp:cNvSpPr/>
      </dsp:nvSpPr>
      <dsp:spPr>
        <a:xfrm>
          <a:off x="0" y="675"/>
          <a:ext cx="6291714" cy="15798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655C32-647E-4EB0-A548-B8ECAD112DE7}">
      <dsp:nvSpPr>
        <dsp:cNvPr id="0" name=""/>
        <dsp:cNvSpPr/>
      </dsp:nvSpPr>
      <dsp:spPr>
        <a:xfrm>
          <a:off x="477896" y="356135"/>
          <a:ext cx="868903" cy="86890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06C3F-D453-4FE3-B8A6-B0CD4DFFCD05}">
      <dsp:nvSpPr>
        <dsp:cNvPr id="0" name=""/>
        <dsp:cNvSpPr/>
      </dsp:nvSpPr>
      <dsp:spPr>
        <a:xfrm>
          <a:off x="1824696" y="675"/>
          <a:ext cx="4467017" cy="15798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98" tIns="167198" rIns="167198" bIns="16719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It can help us to explore our methods and ideas and be able to talk through the </a:t>
          </a:r>
          <a:r>
            <a:rPr lang="en-GB" sz="2100" kern="1200" dirty="0">
              <a:latin typeface="Aharoni"/>
            </a:rPr>
            <a:t>strengths</a:t>
          </a:r>
          <a:r>
            <a:rPr lang="en-GB" sz="2100" kern="1200" dirty="0"/>
            <a:t> and </a:t>
          </a:r>
          <a:r>
            <a:rPr lang="en-GB" sz="2100" kern="1200" dirty="0">
              <a:latin typeface="Aharoni"/>
            </a:rPr>
            <a:t>limitations</a:t>
          </a:r>
          <a:r>
            <a:rPr lang="en-GB" sz="2100" kern="1200" dirty="0"/>
            <a:t> of the studies.</a:t>
          </a:r>
          <a:endParaRPr lang="en-US" sz="2100" kern="1200" dirty="0"/>
        </a:p>
      </dsp:txBody>
      <dsp:txXfrm>
        <a:off x="1824696" y="675"/>
        <a:ext cx="4467017" cy="1579824"/>
      </dsp:txXfrm>
    </dsp:sp>
    <dsp:sp modelId="{52178625-7ADC-4CC3-AF44-4B9C2084BF68}">
      <dsp:nvSpPr>
        <dsp:cNvPr id="0" name=""/>
        <dsp:cNvSpPr/>
      </dsp:nvSpPr>
      <dsp:spPr>
        <a:xfrm>
          <a:off x="0" y="1975455"/>
          <a:ext cx="6291714" cy="15798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BA12B-A376-4E2E-9FA4-8B4B276F8FAD}">
      <dsp:nvSpPr>
        <dsp:cNvPr id="0" name=""/>
        <dsp:cNvSpPr/>
      </dsp:nvSpPr>
      <dsp:spPr>
        <a:xfrm>
          <a:off x="477896" y="2330915"/>
          <a:ext cx="868903" cy="868903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9F171-B005-43BA-BBB8-8FCF05F23CFB}">
      <dsp:nvSpPr>
        <dsp:cNvPr id="0" name=""/>
        <dsp:cNvSpPr/>
      </dsp:nvSpPr>
      <dsp:spPr>
        <a:xfrm>
          <a:off x="1824696" y="1975455"/>
          <a:ext cx="4467017" cy="15798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98" tIns="167198" rIns="167198" bIns="16719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Sharing our ideas can help us to find additional resources (e.g</a:t>
          </a:r>
          <a:r>
            <a:rPr lang="en-GB" sz="2100" kern="1200" dirty="0">
              <a:latin typeface="Aharoni"/>
            </a:rPr>
            <a:t>.,</a:t>
          </a:r>
          <a:r>
            <a:rPr lang="en-GB" sz="2100" kern="1200" dirty="0"/>
            <a:t> literature, participants)</a:t>
          </a:r>
          <a:endParaRPr lang="en-US" sz="2100" kern="1200" dirty="0"/>
        </a:p>
      </dsp:txBody>
      <dsp:txXfrm>
        <a:off x="1824696" y="1975455"/>
        <a:ext cx="4467017" cy="1579824"/>
      </dsp:txXfrm>
    </dsp:sp>
    <dsp:sp modelId="{59762839-8586-4BA7-A184-8D3700C83A2C}">
      <dsp:nvSpPr>
        <dsp:cNvPr id="0" name=""/>
        <dsp:cNvSpPr/>
      </dsp:nvSpPr>
      <dsp:spPr>
        <a:xfrm>
          <a:off x="0" y="3950235"/>
          <a:ext cx="6291714" cy="157982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042649-9BBB-462D-B485-8D2AD96CBB01}">
      <dsp:nvSpPr>
        <dsp:cNvPr id="0" name=""/>
        <dsp:cNvSpPr/>
      </dsp:nvSpPr>
      <dsp:spPr>
        <a:xfrm>
          <a:off x="477896" y="4305696"/>
          <a:ext cx="868903" cy="868903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C552B-1CF5-4133-B2D0-51175220F6E9}">
      <dsp:nvSpPr>
        <dsp:cNvPr id="0" name=""/>
        <dsp:cNvSpPr/>
      </dsp:nvSpPr>
      <dsp:spPr>
        <a:xfrm>
          <a:off x="1824696" y="3950235"/>
          <a:ext cx="4467017" cy="15798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98" tIns="167198" rIns="167198" bIns="16719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Sharing can also help us with research skills</a:t>
          </a:r>
          <a:endParaRPr lang="en-US" sz="2100" kern="1200" dirty="0"/>
        </a:p>
      </dsp:txBody>
      <dsp:txXfrm>
        <a:off x="1824696" y="3950235"/>
        <a:ext cx="4467017" cy="15798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 xmlns="">
        <a:lvl1pPr>
          <a:defRPr b="1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 xmlns="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 xmlns="">
        <a:lvl1pPr>
          <a:defRPr b="1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 xmlns="">
        <a:lvl1pPr>
          <a:defRPr b="1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0664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3613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4830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087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2793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4090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1350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2548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8614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9591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361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1/28/2021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114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693" r:id="rId5"/>
    <p:sldLayoutId id="2147483698" r:id="rId6"/>
    <p:sldLayoutId id="2147483694" r:id="rId7"/>
    <p:sldLayoutId id="2147483695" r:id="rId8"/>
    <p:sldLayoutId id="2147483696" r:id="rId9"/>
    <p:sldLayoutId id="2147483697" r:id="rId10"/>
    <p:sldLayoutId id="21474836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bstract blurred public library with bookshelves">
            <a:extLst>
              <a:ext uri="{FF2B5EF4-FFF2-40B4-BE49-F238E27FC236}">
                <a16:creationId xmlns:a16="http://schemas.microsoft.com/office/drawing/2014/main" id="{C9343541-6364-49F9-A74F-4579C60999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1059" b="1467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77192" y="1032483"/>
            <a:ext cx="5037616" cy="298236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Research and Practice 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Introduction to Counselling Research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D61E5BA3-55EC-4E0E-87DE-2570D5FB76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09" r="37334" b="4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9461EF-E70C-4362-919E-920D1215E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Module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71120-4F69-419E-9CF2-A1474039A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/>
              <a:t>To apply practice to research</a:t>
            </a:r>
          </a:p>
          <a:p>
            <a:r>
              <a:rPr lang="en-GB" sz="2400"/>
              <a:t>To consolidate areas of specialist knowledge</a:t>
            </a:r>
          </a:p>
          <a:p>
            <a:r>
              <a:rPr lang="en-GB" sz="2400"/>
              <a:t>Engage in research practices</a:t>
            </a:r>
          </a:p>
          <a:p>
            <a:r>
              <a:rPr lang="en-GB" sz="2400"/>
              <a:t>Consolidate professional practice</a:t>
            </a:r>
          </a:p>
          <a:p>
            <a:r>
              <a:rPr lang="en-GB" sz="2400"/>
              <a:t>Develop specialism in practice</a:t>
            </a:r>
          </a:p>
          <a:p>
            <a:r>
              <a:rPr lang="en-GB" sz="2400"/>
              <a:t>To develop a practical understanding of empirical research skills</a:t>
            </a:r>
          </a:p>
          <a:p>
            <a:r>
              <a:rPr lang="en-GB" sz="2400"/>
              <a:t>To communicate research</a:t>
            </a:r>
          </a:p>
        </p:txBody>
      </p:sp>
    </p:spTree>
    <p:extLst>
      <p:ext uri="{BB962C8B-B14F-4D97-AF65-F5344CB8AC3E}">
        <p14:creationId xmlns:p14="http://schemas.microsoft.com/office/powerpoint/2010/main" val="2015190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EDB28-C0EC-4DC6-95FD-5DA923D35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BD9E-A2C1-45F3-B850-DAC591316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Upon the successful completion of this module, the student should be able to demonstrate the ability to: </a:t>
            </a:r>
          </a:p>
          <a:p>
            <a:r>
              <a:rPr lang="en-GB" dirty="0"/>
              <a:t>Utilise research evidence or organisational guidance to ensure an appropriate therapeutic response for specific clients</a:t>
            </a:r>
          </a:p>
          <a:p>
            <a:r>
              <a:rPr lang="en-GB" dirty="0"/>
              <a:t>Implement methodologies to audit and evaluate the process and outcome of therapy</a:t>
            </a:r>
          </a:p>
          <a:p>
            <a:r>
              <a:rPr lang="en-GB" dirty="0"/>
              <a:t>Critically appraise published research on Counselling and Psychotherapy and integrate relevant research findings into practice</a:t>
            </a:r>
          </a:p>
          <a:p>
            <a:r>
              <a:rPr lang="en-GB" dirty="0"/>
              <a:t>Reflect on the role and function of Counselling and Psychotherapy in society</a:t>
            </a:r>
          </a:p>
          <a:p>
            <a:r>
              <a:rPr lang="en-GB" dirty="0"/>
              <a:t>Appraise the interrelatedness of truth claims, belief and ideology, and their influence on professional practice.</a:t>
            </a:r>
          </a:p>
        </p:txBody>
      </p:sp>
    </p:spTree>
    <p:extLst>
      <p:ext uri="{BB962C8B-B14F-4D97-AF65-F5344CB8AC3E}">
        <p14:creationId xmlns:p14="http://schemas.microsoft.com/office/powerpoint/2010/main" val="2688391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5262" y="859948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5B6AD-A40C-4D55-92DF-F973EEA95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Aharoni"/>
              </a:rPr>
              <a:t>Proposed Timetable of the Module</a:t>
            </a:r>
            <a:br>
              <a:rPr lang="en-GB" dirty="0">
                <a:solidFill>
                  <a:srgbClr val="FFFFFF"/>
                </a:solidFill>
                <a:cs typeface="Aharoni"/>
              </a:rPr>
            </a:br>
            <a:r>
              <a:rPr lang="en-GB" dirty="0">
                <a:solidFill>
                  <a:srgbClr val="FFFFFF"/>
                </a:solidFill>
                <a:cs typeface="Aharoni"/>
              </a:rPr>
              <a:t/>
            </a:r>
            <a:br>
              <a:rPr lang="en-GB" dirty="0">
                <a:solidFill>
                  <a:srgbClr val="FFFFFF"/>
                </a:solidFill>
                <a:cs typeface="Aharoni"/>
              </a:rPr>
            </a:br>
            <a:r>
              <a:rPr lang="en-GB" dirty="0">
                <a:solidFill>
                  <a:srgbClr val="FFFFFF"/>
                </a:solidFill>
                <a:cs typeface="Aharoni"/>
              </a:rPr>
              <a:t>*</a:t>
            </a:r>
            <a:r>
              <a:rPr lang="en-GB" sz="1600" dirty="0">
                <a:solidFill>
                  <a:srgbClr val="FFFFFF"/>
                </a:solidFill>
                <a:cs typeface="Aharoni"/>
              </a:rPr>
              <a:t>Assessment Week</a:t>
            </a:r>
          </a:p>
        </p:txBody>
      </p:sp>
      <p:sp>
        <p:nvSpPr>
          <p:cNvPr id="12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5452" y="434266"/>
            <a:ext cx="7217701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ED79980-CC96-409A-8D73-6A79146509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3993579"/>
              </p:ext>
            </p:extLst>
          </p:nvPr>
        </p:nvGraphicFramePr>
        <p:xfrm>
          <a:off x="4784144" y="609600"/>
          <a:ext cx="6694977" cy="55646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4979">
                  <a:extLst>
                    <a:ext uri="{9D8B030D-6E8A-4147-A177-3AD203B41FA5}">
                      <a16:colId xmlns:a16="http://schemas.microsoft.com/office/drawing/2014/main" val="3812796179"/>
                    </a:ext>
                  </a:extLst>
                </a:gridCol>
                <a:gridCol w="4489998">
                  <a:extLst>
                    <a:ext uri="{9D8B030D-6E8A-4147-A177-3AD203B41FA5}">
                      <a16:colId xmlns:a16="http://schemas.microsoft.com/office/drawing/2014/main" val="1938335052"/>
                    </a:ext>
                  </a:extLst>
                </a:gridCol>
              </a:tblGrid>
              <a:tr h="377997">
                <a:tc>
                  <a:txBody>
                    <a:bodyPr/>
                    <a:lstStyle/>
                    <a:p>
                      <a:r>
                        <a:rPr lang="en-GB" sz="1600" b="1" dirty="0"/>
                        <a:t>Date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Comment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1894219538"/>
                  </a:ext>
                </a:extLst>
              </a:tr>
              <a:tr h="687830">
                <a:tc>
                  <a:txBody>
                    <a:bodyPr/>
                    <a:lstStyle/>
                    <a:p>
                      <a:r>
                        <a:rPr lang="en-GB" sz="1800" dirty="0"/>
                        <a:t>28/01/21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Introduction to the module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/>
                        <a:t>Research in Counselling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605536326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r>
                        <a:rPr lang="en-GB" sz="1800" dirty="0"/>
                        <a:t>04/02/21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Heuristic Research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1492029250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r>
                        <a:rPr lang="en-GB" sz="1800" dirty="0"/>
                        <a:t>11/02/21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Qualitative Research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2749876205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r>
                        <a:rPr lang="en-GB" sz="1800" dirty="0"/>
                        <a:t>18/02/21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Half Term/Reading Week *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306929788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r>
                        <a:rPr lang="en-GB" sz="1800" dirty="0"/>
                        <a:t>25/02/21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Research Ethics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3939730687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r>
                        <a:rPr lang="en-GB" sz="1800" dirty="0"/>
                        <a:t>04/03/21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What is Data? Gathering Data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2232761227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r>
                        <a:rPr lang="en-GB" sz="1800" dirty="0"/>
                        <a:t>11/03/21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Research in Practice 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3219174748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18/03/21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Presentations*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423447931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25/03/21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Phenomenological Methodology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2097503617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29/03/21-18/04/21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Easter Break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2817143078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22/04/21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Private Practice*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3137847910"/>
                  </a:ext>
                </a:extLst>
              </a:tr>
              <a:tr h="4089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29/04/21</a:t>
                      </a:r>
                    </a:p>
                  </a:txBody>
                  <a:tcPr marL="92950" marR="92950" marT="46475" marB="464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/>
                        <a:t>Legal Perspectives/Review of Semester.</a:t>
                      </a:r>
                    </a:p>
                  </a:txBody>
                  <a:tcPr marL="92950" marR="92950" marT="46475" marB="46475"/>
                </a:tc>
                <a:extLst>
                  <a:ext uri="{0D108BD9-81ED-4DB2-BD59-A6C34878D82A}">
                    <a16:rowId xmlns:a16="http://schemas.microsoft.com/office/drawing/2014/main" val="1416766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0983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F93FA-896C-4902-AEC6-6AD4FA19E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Introduction to this section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ADB09-1EB8-4382-9C3A-611B56C61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The aim of this lecture is to provide an overview of trends in research into Counselling and Psychotherapy.</a:t>
            </a:r>
          </a:p>
          <a:p>
            <a:r>
              <a:rPr lang="en-GB" dirty="0"/>
              <a:t>To help those new to the field to appreciate why certain topics have been extensively investigated, while other topics have received little attention.</a:t>
            </a:r>
          </a:p>
          <a:p>
            <a:r>
              <a:rPr lang="en-GB" dirty="0"/>
              <a:t>To explain why certain methodologies are favoured over others.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7657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EBEC9-D124-40AC-A4E8-E970C9DDE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  <a:cs typeface="Aharoni"/>
              </a:rPr>
              <a:t>Research in Counselling and Psychotherapy: Historical Perspective and Current Agenda</a:t>
            </a:r>
            <a:endParaRPr lang="en-GB" sz="31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896EA-40BC-4E07-931C-92910F6CD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Two main threads of research:</a:t>
            </a:r>
          </a:p>
          <a:p>
            <a:pPr lvl="1"/>
            <a:r>
              <a:rPr lang="en-GB" dirty="0"/>
              <a:t>Outcome/effectiveness: </a:t>
            </a:r>
            <a:r>
              <a:rPr lang="en-GB" i="1" dirty="0"/>
              <a:t>Does it work?</a:t>
            </a:r>
          </a:p>
          <a:p>
            <a:pPr lvl="1"/>
            <a:r>
              <a:rPr lang="en-GB" dirty="0"/>
              <a:t>Understanding the therapeutic process: </a:t>
            </a:r>
            <a:r>
              <a:rPr lang="en-GB" i="1" dirty="0"/>
              <a:t>How does it work?</a:t>
            </a:r>
          </a:p>
          <a:p>
            <a:pPr lvl="1"/>
            <a:r>
              <a:rPr lang="en-GB" dirty="0"/>
              <a:t>The current agenda</a:t>
            </a:r>
            <a:endParaRPr lang="en-GB" i="1" dirty="0"/>
          </a:p>
        </p:txBody>
      </p:sp>
      <p:sp>
        <p:nvSpPr>
          <p:cNvPr id="19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3406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1D391-F8AF-4542-8EAB-20CF08D4D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Outcome Research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A529D-B550-4AA2-8542-2F4F001B3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The single most important area of Counselling/Psychotherapy Research</a:t>
            </a:r>
          </a:p>
          <a:p>
            <a:r>
              <a:rPr lang="en-GB" dirty="0"/>
              <a:t>Hundreds of studies have been published, into the effectiveness of different approaches to therapy with different client populations</a:t>
            </a:r>
          </a:p>
          <a:p>
            <a:r>
              <a:rPr lang="en-GB" dirty="0"/>
              <a:t>This is </a:t>
            </a:r>
            <a:r>
              <a:rPr lang="en-GB" b="1" dirty="0"/>
              <a:t>the</a:t>
            </a:r>
            <a:r>
              <a:rPr lang="en-GB" dirty="0"/>
              <a:t> key issue for funders and policy-makers: does it work?</a:t>
            </a:r>
            <a:endParaRPr lang="en-GB" b="1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6635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5262" y="859948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4D7BB-24B6-4A8C-85FA-F43CBF636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Aharoni"/>
              </a:rPr>
              <a:t>Outcome research contd.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5452" y="434266"/>
            <a:ext cx="7217701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FD8B3957-3FA5-4616-9D43-5F3FCDF9DB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4529793"/>
              </p:ext>
            </p:extLst>
          </p:nvPr>
        </p:nvGraphicFramePr>
        <p:xfrm>
          <a:off x="4763911" y="609600"/>
          <a:ext cx="6735443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781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5D392-9D7A-4E19-BEF8-3A6115735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cs typeface="Aharoni"/>
              </a:rPr>
              <a:t>Outcome Research: Historical Perspective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BE0F462F-1BC5-4F0A-B76F-308EDBBB7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89820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2526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F38CE-499E-430C-A9DE-1862D2EA8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3400">
                <a:solidFill>
                  <a:srgbClr val="FFFFFF"/>
                </a:solidFill>
                <a:cs typeface="Aharoni"/>
              </a:rPr>
              <a:t>Outcome Research: Historical Perspective Cont.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1645D5-9735-43E8-91EA-27B33732E3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937173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4125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CFE61-0B91-4CFF-BC90-9FEFDA9FE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Process Studies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E1DA0-CB1F-42F9-978E-6A975BF88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Research into the factors that contribute to the effectiveness of therapy</a:t>
            </a:r>
            <a:endParaRPr lang="en-US" dirty="0"/>
          </a:p>
          <a:p>
            <a:r>
              <a:rPr lang="en-GB" dirty="0"/>
              <a:t>Looks at the constituent elements of ingredients of therapy</a:t>
            </a:r>
          </a:p>
          <a:p>
            <a:r>
              <a:rPr lang="en-GB" dirty="0"/>
              <a:t>Very wide range of process factors have been investigated: length of therapy, therapeutic alliance, empathy, self-disclosure, use of homework, emotional experiencing, contracting, etc.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1893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6167A-17DA-4C68-BD2A-A1E04761D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cs typeface="Aharoni"/>
              </a:rPr>
              <a:t>Process Studies: Historical Perspective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2577B71-A6D8-489D-B1DD-2CC30BCB7D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658909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6056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CA887-EB48-4347-9119-502E39AEE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3700">
                <a:solidFill>
                  <a:srgbClr val="FFFFFF"/>
                </a:solidFill>
                <a:cs typeface="Aharoni"/>
              </a:rPr>
              <a:t>Process Studies: Historical Perspective Contd.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80DDC0-D355-4722-ABDA-40EA8424F1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70876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60875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764A6-4D91-402D-9B59-886A6C9A9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The current research agenda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45465-3CD2-4846-853F-4595512C8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Outcome and process studies continue to dominate the literature</a:t>
            </a:r>
          </a:p>
          <a:p>
            <a:r>
              <a:rPr lang="en-GB" dirty="0"/>
              <a:t>Topics that are under-represented</a:t>
            </a:r>
          </a:p>
          <a:p>
            <a:pPr lvl="1"/>
            <a:r>
              <a:rPr lang="en-GB" dirty="0"/>
              <a:t>Supervision</a:t>
            </a:r>
          </a:p>
          <a:p>
            <a:pPr lvl="1"/>
            <a:r>
              <a:rPr lang="en-GB" dirty="0"/>
              <a:t>Training</a:t>
            </a:r>
          </a:p>
          <a:p>
            <a:pPr lvl="1"/>
            <a:r>
              <a:rPr lang="en-GB" dirty="0"/>
              <a:t>Difference (culture, gender, disability etc)</a:t>
            </a:r>
          </a:p>
          <a:p>
            <a:pPr lvl="1"/>
            <a:r>
              <a:rPr lang="en-GB" dirty="0"/>
              <a:t>Biological factors</a:t>
            </a:r>
          </a:p>
          <a:p>
            <a:pPr lvl="1"/>
            <a:r>
              <a:rPr lang="en-GB" dirty="0"/>
              <a:t>Social significance of therapy (e.g. social inclusion)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4510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16AC2-8A66-49DC-820B-DA030BEEE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Factors influencing the current research agenda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52A59-0663-4F85-ABFA-C2188D9BA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Single most important factor: evidence-based practice policies adopted by health care system in the UK (NHS) and elsewhere – require all interventions to be based on valid evidence (e.g. NICE guidelines)</a:t>
            </a:r>
          </a:p>
          <a:p>
            <a:r>
              <a:rPr lang="en-GB" dirty="0"/>
              <a:t>Valid evidence is taken to mean primarily RCTs</a:t>
            </a:r>
          </a:p>
          <a:p>
            <a:r>
              <a:rPr lang="en-GB" dirty="0"/>
              <a:t>Drives the research field in the direction of RCTs and use of standardised measures of psychiatric categories (e.g. Depression, Anxiety)</a:t>
            </a:r>
          </a:p>
        </p:txBody>
      </p:sp>
      <p:sp>
        <p:nvSpPr>
          <p:cNvPr id="7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7320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8E34B-E24F-484B-9F09-7C1231EEB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Critique?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47444-1AFD-4AEB-B688-22BC0023C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Soaks up resources – RCTS are expensive</a:t>
            </a:r>
            <a:endParaRPr lang="en-US" dirty="0"/>
          </a:p>
          <a:p>
            <a:r>
              <a:rPr lang="en-GB" dirty="0"/>
              <a:t>Centralises research into centres of expertise capable of conducting rigorous RCTs</a:t>
            </a:r>
          </a:p>
          <a:p>
            <a:r>
              <a:rPr lang="en-GB" dirty="0"/>
              <a:t>Marginalises therapy approaches that are not represented within these centred of excellence.</a:t>
            </a:r>
          </a:p>
          <a:p>
            <a:endParaRPr lang="en-GB" dirty="0"/>
          </a:p>
          <a:p>
            <a:r>
              <a:rPr lang="en-GB" dirty="0"/>
              <a:t>Any other thoughts?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52958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A09F8A93-3989-46EB-8066-A97002AA3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541053" y="953955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2CB76-7A96-4509-A241-7F2767EBB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Using 'Study Buddies' in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6428B-46BD-4F6C-AF5E-709032DB6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One of the key issues with Research when studying on a research degree is the sense of isolation and the implications of not being able to share ideas with others.</a:t>
            </a:r>
            <a:endParaRPr lang="en-US" sz="2200"/>
          </a:p>
          <a:p>
            <a:r>
              <a:rPr lang="en-GB" sz="2200"/>
              <a:t>Research can be a lonely business, however if you can find 'study buddies' just to talk through your ideas it can help you to find clarity in all your ideas.</a:t>
            </a:r>
          </a:p>
          <a:p>
            <a:r>
              <a:rPr lang="en-GB" sz="2200"/>
              <a:t>Why is this helpful?</a:t>
            </a:r>
          </a:p>
        </p:txBody>
      </p:sp>
    </p:spTree>
    <p:extLst>
      <p:ext uri="{BB962C8B-B14F-4D97-AF65-F5344CB8AC3E}">
        <p14:creationId xmlns:p14="http://schemas.microsoft.com/office/powerpoint/2010/main" val="269055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65F3E0-70F4-47AC-B848-B9795E006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9B2E42-F74D-4BB3-9BC6-903706045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290281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1851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6C0EA-6D11-4B68-B184-CAAC5EBDA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Group Work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39753-0E20-4A2B-85A1-D52878C5D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In groups of no more than 4 discuss your current ideas for your research. Think about whether it is an outcome or process study.</a:t>
            </a:r>
          </a:p>
          <a:p>
            <a:r>
              <a:rPr lang="en-GB" dirty="0"/>
              <a:t>Using your group, share your thoughts about your research and discuss where the limitations might be at this point.</a:t>
            </a:r>
          </a:p>
          <a:p>
            <a:endParaRPr 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46561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D8B8631D-3732-4308-84AD-68CB7E6E11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09" r="37334" b="4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011E8-B3A7-4E8E-8AC1-0455AA6AA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Practitioner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335B5-0592-4A7B-AED8-1FD31B765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McLeod (1999) suggests that therapists are practitioner researchers – what do you think he means by this?</a:t>
            </a:r>
          </a:p>
        </p:txBody>
      </p:sp>
    </p:spTree>
    <p:extLst>
      <p:ext uri="{BB962C8B-B14F-4D97-AF65-F5344CB8AC3E}">
        <p14:creationId xmlns:p14="http://schemas.microsoft.com/office/powerpoint/2010/main" val="10464105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28C11-8282-4808-904C-FD1292681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Practice-based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389B2-57FE-4502-A7DF-AC1DDC875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As therapists our work will often be based on our experience. </a:t>
            </a:r>
          </a:p>
          <a:p>
            <a:r>
              <a:rPr lang="en-GB" dirty="0"/>
              <a:t>We may find topics of interest that we hear as we work with clients, or it may be a personal topic that has been triggered by training, personal therapy or supervision.</a:t>
            </a:r>
          </a:p>
          <a:p>
            <a:r>
              <a:rPr lang="en-GB" dirty="0"/>
              <a:t>When engaging in practice-based research the aim is to develop studies that enhance our knowledge of practice</a:t>
            </a:r>
          </a:p>
          <a:p>
            <a:r>
              <a:rPr lang="en-GB" dirty="0"/>
              <a:t>Within practice-based research we will also use a degree of reflexive awareness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1900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EEFC5-DA1B-440E-B6CA-D84B4AB0B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Practice-based research contd.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D0D8A-3460-4553-AA51-511BDFDE2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Practice-based research happens 'on the ground'. By the very nature of it, it is based on work in the field, with clients, therapists and supervisors.</a:t>
            </a:r>
            <a:endParaRPr lang="en-US"/>
          </a:p>
          <a:p>
            <a:r>
              <a:rPr lang="en-GB" dirty="0"/>
              <a:t>It takes place in 'real-life' situations and is something that we have observed or are witnessing continuously, it is part of our everyday life.</a:t>
            </a:r>
          </a:p>
          <a:p>
            <a:r>
              <a:rPr lang="en-GB" dirty="0"/>
              <a:t>Every day, as Counsellors we are engaging in reflective practice and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6295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980B9-B176-4963-906B-0804D5310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Individual Activity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FAD20-63FD-4329-B537-BC59D655E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In essence, every session that we have with clients can be seen as practice research.</a:t>
            </a:r>
          </a:p>
          <a:p>
            <a:r>
              <a:rPr lang="en-GB" dirty="0"/>
              <a:t>Bager-Charleson suggests that following activity:</a:t>
            </a:r>
          </a:p>
          <a:p>
            <a:r>
              <a:rPr lang="en-GB" dirty="0"/>
              <a:t>"A counselling session with a client can be seen as a piece of research, a piecing together of information and understandings, followed by testing the validity of conclusions and actions based on shared knowing".</a:t>
            </a:r>
          </a:p>
          <a:p>
            <a:endParaRPr 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07047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96860-932D-4A19-8FA0-5A0F151A2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Activity Contd.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A40C7-669C-493F-8527-3A4CA66A3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"Try to think about a session that you have had as a piece of research. Consider how you piece together information and understandings, followed by testing the validity of conclusions and actions based on shared knowing". (p10)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33234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497C1-296E-4D8B-9E9B-14F00B46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Summary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7F850-2BAE-4F5D-B1BD-50D50D2DC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Key Points, Thoughts and Questions?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27874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8F028-8604-4429-ABCD-53EE51A37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References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D74F4-0761-45FA-A2D3-FB2ABCC66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Bager-Charleson (2014) Doing Practice-Based Research in Therapy. London: Sage Publications</a:t>
            </a:r>
          </a:p>
          <a:p>
            <a:r>
              <a:rPr lang="en-GB" dirty="0"/>
              <a:t>Cooper, M. (2008). Essential Research Findings in Counselling and Psychotherapy. London: Sage Publications</a:t>
            </a:r>
          </a:p>
          <a:p>
            <a:r>
              <a:rPr lang="en-GB" dirty="0"/>
              <a:t>McLeod, J. (1999). Practitioner Research in Counselling: Sage Publications.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4577687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AnalogousFromLightSeedRightStep">
      <a:dk1>
        <a:srgbClr val="000000"/>
      </a:dk1>
      <a:lt1>
        <a:srgbClr val="FFFFFF"/>
      </a:lt1>
      <a:dk2>
        <a:srgbClr val="413424"/>
      </a:dk2>
      <a:lt2>
        <a:srgbClr val="E5E8E2"/>
      </a:lt2>
      <a:accent1>
        <a:srgbClr val="AA92CB"/>
      </a:accent1>
      <a:accent2>
        <a:srgbClr val="B579BF"/>
      </a:accent2>
      <a:accent3>
        <a:srgbClr val="CB92BB"/>
      </a:accent3>
      <a:accent4>
        <a:srgbClr val="BF798F"/>
      </a:accent4>
      <a:accent5>
        <a:srgbClr val="CB9792"/>
      </a:accent5>
      <a:accent6>
        <a:srgbClr val="BF9E79"/>
      </a:accent6>
      <a:hlink>
        <a:srgbClr val="738B54"/>
      </a:hlink>
      <a:folHlink>
        <a:srgbClr val="7F7F7F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1396</Words>
  <Application>Microsoft Office PowerPoint</Application>
  <PresentationFormat>Widescreen</PresentationFormat>
  <Paragraphs>149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Aharoni</vt:lpstr>
      <vt:lpstr>Arial</vt:lpstr>
      <vt:lpstr>Avenir Next LT Pro</vt:lpstr>
      <vt:lpstr>Calibri</vt:lpstr>
      <vt:lpstr>Calibri Light</vt:lpstr>
      <vt:lpstr>ShapesVTI</vt:lpstr>
      <vt:lpstr>Research and Practice </vt:lpstr>
      <vt:lpstr>Module Aims</vt:lpstr>
      <vt:lpstr>Learning Outcomes</vt:lpstr>
      <vt:lpstr>Proposed Timetable of the Module  *Assessment Week</vt:lpstr>
      <vt:lpstr>Introduction to this section</vt:lpstr>
      <vt:lpstr>Research in Counselling and Psychotherapy: Historical Perspective and Current Agenda</vt:lpstr>
      <vt:lpstr>Outcome Research</vt:lpstr>
      <vt:lpstr>Outcome research contd.</vt:lpstr>
      <vt:lpstr>Outcome Research: Historical Perspective</vt:lpstr>
      <vt:lpstr>Outcome Research: Historical Perspective Cont.</vt:lpstr>
      <vt:lpstr>Process Studies</vt:lpstr>
      <vt:lpstr>Process Studies: Historical Perspective</vt:lpstr>
      <vt:lpstr>Process Studies: Historical Perspective Contd.</vt:lpstr>
      <vt:lpstr>The current research agenda</vt:lpstr>
      <vt:lpstr>Factors influencing the current research agenda</vt:lpstr>
      <vt:lpstr>Critique?</vt:lpstr>
      <vt:lpstr>Using 'Study Buddies' in Research</vt:lpstr>
      <vt:lpstr>PowerPoint Presentation</vt:lpstr>
      <vt:lpstr>Group Work</vt:lpstr>
      <vt:lpstr>Practitioner Research</vt:lpstr>
      <vt:lpstr>Practice-based research</vt:lpstr>
      <vt:lpstr>Practice-based research contd.</vt:lpstr>
      <vt:lpstr>Individual Activity</vt:lpstr>
      <vt:lpstr>Activity Contd.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386</cp:revision>
  <dcterms:created xsi:type="dcterms:W3CDTF">2021-01-28T06:41:25Z</dcterms:created>
  <dcterms:modified xsi:type="dcterms:W3CDTF">2021-01-28T08:20:31Z</dcterms:modified>
</cp:coreProperties>
</file>