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65" r:id="rId5"/>
    <p:sldId id="259" r:id="rId6"/>
    <p:sldId id="260" r:id="rId7"/>
    <p:sldId id="266" r:id="rId8"/>
    <p:sldId id="273" r:id="rId9"/>
    <p:sldId id="274" r:id="rId10"/>
    <p:sldId id="275" r:id="rId11"/>
    <p:sldId id="267" r:id="rId12"/>
    <p:sldId id="276" r:id="rId13"/>
    <p:sldId id="277" r:id="rId14"/>
    <p:sldId id="278" r:id="rId15"/>
    <p:sldId id="279" r:id="rId16"/>
    <p:sldId id="280" r:id="rId17"/>
    <p:sldId id="281" r:id="rId18"/>
    <p:sldId id="268" r:id="rId19"/>
    <p:sldId id="282" r:id="rId20"/>
    <p:sldId id="269" r:id="rId21"/>
    <p:sldId id="283" r:id="rId22"/>
    <p:sldId id="284" r:id="rId23"/>
    <p:sldId id="285" r:id="rId24"/>
    <p:sldId id="286" r:id="rId25"/>
    <p:sldId id="287" r:id="rId26"/>
    <p:sldId id="288" r:id="rId27"/>
    <p:sldId id="270" r:id="rId28"/>
    <p:sldId id="289" r:id="rId29"/>
    <p:sldId id="290" r:id="rId30"/>
    <p:sldId id="291" r:id="rId31"/>
    <p:sldId id="292" r:id="rId32"/>
    <p:sldId id="271" r:id="rId33"/>
    <p:sldId id="293" r:id="rId34"/>
    <p:sldId id="294" r:id="rId35"/>
    <p:sldId id="295" r:id="rId36"/>
    <p:sldId id="296" r:id="rId37"/>
    <p:sldId id="297" r:id="rId38"/>
    <p:sldId id="298" r:id="rId39"/>
    <p:sldId id="299" r:id="rId40"/>
    <p:sldId id="300" r:id="rId41"/>
    <p:sldId id="301" r:id="rId42"/>
    <p:sldId id="302" r:id="rId43"/>
    <p:sldId id="261" r:id="rId44"/>
    <p:sldId id="303" r:id="rId45"/>
    <p:sldId id="304" r:id="rId46"/>
    <p:sldId id="263" r:id="rId47"/>
    <p:sldId id="264" r:id="rId48"/>
    <p:sldId id="262" r:id="rId49"/>
    <p:sldId id="305" r:id="rId50"/>
    <p:sldId id="306" r:id="rId51"/>
    <p:sldId id="307" r:id="rId52"/>
    <p:sldId id="308" r:id="rId53"/>
    <p:sldId id="309" r:id="rId54"/>
    <p:sldId id="310" r:id="rId55"/>
    <p:sldId id="311" r:id="rId56"/>
    <p:sldId id="312" r:id="rId57"/>
    <p:sldId id="272" r:id="rId58"/>
    <p:sldId id="31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78F3F2-E7A1-FBBD-24DC-1DAB5598F6C7}" v="2" dt="2024-12-05T11:43:06.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3507F860-BC26-5204-2C1B-D3E733EFF6FE}"/>
    <pc:docChg chg="addSld modSld">
      <pc:chgData name="Corey Edwards" userId="S::corey.edwards@uwtsd.ac.uk::7a967df3-e232-40a5-b10c-dee8f912d80a" providerId="AD" clId="Web-{3507F860-BC26-5204-2C1B-D3E733EFF6FE}" dt="2024-09-16T09:08:30.522" v="588" actId="20577"/>
      <pc:docMkLst>
        <pc:docMk/>
      </pc:docMkLst>
      <pc:sldChg chg="modSp">
        <pc:chgData name="Corey Edwards" userId="S::corey.edwards@uwtsd.ac.uk::7a967df3-e232-40a5-b10c-dee8f912d80a" providerId="AD" clId="Web-{3507F860-BC26-5204-2C1B-D3E733EFF6FE}" dt="2024-09-16T08:45:01.395" v="141" actId="20577"/>
        <pc:sldMkLst>
          <pc:docMk/>
          <pc:sldMk cId="1427482755" sldId="259"/>
        </pc:sldMkLst>
        <pc:spChg chg="mod">
          <ac:chgData name="Corey Edwards" userId="S::corey.edwards@uwtsd.ac.uk::7a967df3-e232-40a5-b10c-dee8f912d80a" providerId="AD" clId="Web-{3507F860-BC26-5204-2C1B-D3E733EFF6FE}" dt="2024-09-16T08:45:01.395" v="141" actId="20577"/>
          <ac:spMkLst>
            <pc:docMk/>
            <pc:sldMk cId="1427482755" sldId="259"/>
            <ac:spMk id="3" creationId="{78068821-46FF-FC6F-5D6F-7945A74CEC57}"/>
          </ac:spMkLst>
        </pc:spChg>
      </pc:sldChg>
      <pc:sldChg chg="modSp">
        <pc:chgData name="Corey Edwards" userId="S::corey.edwards@uwtsd.ac.uk::7a967df3-e232-40a5-b10c-dee8f912d80a" providerId="AD" clId="Web-{3507F860-BC26-5204-2C1B-D3E733EFF6FE}" dt="2024-09-16T08:48:32.384" v="208" actId="20577"/>
        <pc:sldMkLst>
          <pc:docMk/>
          <pc:sldMk cId="2377744385" sldId="260"/>
        </pc:sldMkLst>
        <pc:spChg chg="mod">
          <ac:chgData name="Corey Edwards" userId="S::corey.edwards@uwtsd.ac.uk::7a967df3-e232-40a5-b10c-dee8f912d80a" providerId="AD" clId="Web-{3507F860-BC26-5204-2C1B-D3E733EFF6FE}" dt="2024-09-16T08:48:32.384" v="208" actId="20577"/>
          <ac:spMkLst>
            <pc:docMk/>
            <pc:sldMk cId="2377744385" sldId="260"/>
            <ac:spMk id="3" creationId="{716F4495-80D1-0EC7-BCBF-E8F831EFB5A6}"/>
          </ac:spMkLst>
        </pc:spChg>
      </pc:sldChg>
      <pc:sldChg chg="modSp">
        <pc:chgData name="Corey Edwards" userId="S::corey.edwards@uwtsd.ac.uk::7a967df3-e232-40a5-b10c-dee8f912d80a" providerId="AD" clId="Web-{3507F860-BC26-5204-2C1B-D3E733EFF6FE}" dt="2024-09-16T08:50:48.090" v="279" actId="20577"/>
        <pc:sldMkLst>
          <pc:docMk/>
          <pc:sldMk cId="653166790" sldId="266"/>
        </pc:sldMkLst>
        <pc:spChg chg="mod">
          <ac:chgData name="Corey Edwards" userId="S::corey.edwards@uwtsd.ac.uk::7a967df3-e232-40a5-b10c-dee8f912d80a" providerId="AD" clId="Web-{3507F860-BC26-5204-2C1B-D3E733EFF6FE}" dt="2024-09-16T08:50:48.090" v="279" actId="20577"/>
          <ac:spMkLst>
            <pc:docMk/>
            <pc:sldMk cId="653166790" sldId="266"/>
            <ac:spMk id="3" creationId="{A06F4B99-6C06-A57A-C3EA-A7D1E8508A09}"/>
          </ac:spMkLst>
        </pc:spChg>
      </pc:sldChg>
      <pc:sldChg chg="modSp new">
        <pc:chgData name="Corey Edwards" userId="S::corey.edwards@uwtsd.ac.uk::7a967df3-e232-40a5-b10c-dee8f912d80a" providerId="AD" clId="Web-{3507F860-BC26-5204-2C1B-D3E733EFF6FE}" dt="2024-09-16T08:45:10.223" v="147" actId="20577"/>
        <pc:sldMkLst>
          <pc:docMk/>
          <pc:sldMk cId="1471109850" sldId="272"/>
        </pc:sldMkLst>
        <pc:spChg chg="mod">
          <ac:chgData name="Corey Edwards" userId="S::corey.edwards@uwtsd.ac.uk::7a967df3-e232-40a5-b10c-dee8f912d80a" providerId="AD" clId="Web-{3507F860-BC26-5204-2C1B-D3E733EFF6FE}" dt="2024-09-16T08:45:04.817" v="143" actId="20577"/>
          <ac:spMkLst>
            <pc:docMk/>
            <pc:sldMk cId="1471109850" sldId="272"/>
            <ac:spMk id="2" creationId="{BBEEDDE1-0330-B30F-7CE9-5499E4FD4E00}"/>
          </ac:spMkLst>
        </pc:spChg>
        <pc:spChg chg="mod">
          <ac:chgData name="Corey Edwards" userId="S::corey.edwards@uwtsd.ac.uk::7a967df3-e232-40a5-b10c-dee8f912d80a" providerId="AD" clId="Web-{3507F860-BC26-5204-2C1B-D3E733EFF6FE}" dt="2024-09-16T08:45:10.223" v="147" actId="20577"/>
          <ac:spMkLst>
            <pc:docMk/>
            <pc:sldMk cId="1471109850" sldId="272"/>
            <ac:spMk id="3" creationId="{8AF67173-EE15-22F6-485D-91E9D6A319D3}"/>
          </ac:spMkLst>
        </pc:spChg>
      </pc:sldChg>
      <pc:sldChg chg="modSp new">
        <pc:chgData name="Corey Edwards" userId="S::corey.edwards@uwtsd.ac.uk::7a967df3-e232-40a5-b10c-dee8f912d80a" providerId="AD" clId="Web-{3507F860-BC26-5204-2C1B-D3E733EFF6FE}" dt="2024-09-16T08:53:12.063" v="384" actId="20577"/>
        <pc:sldMkLst>
          <pc:docMk/>
          <pc:sldMk cId="1952473791" sldId="273"/>
        </pc:sldMkLst>
        <pc:spChg chg="mod">
          <ac:chgData name="Corey Edwards" userId="S::corey.edwards@uwtsd.ac.uk::7a967df3-e232-40a5-b10c-dee8f912d80a" providerId="AD" clId="Web-{3507F860-BC26-5204-2C1B-D3E733EFF6FE}" dt="2024-09-16T08:51:03.435" v="282" actId="20577"/>
          <ac:spMkLst>
            <pc:docMk/>
            <pc:sldMk cId="1952473791" sldId="273"/>
            <ac:spMk id="2" creationId="{654DF9AA-43EB-709A-80C0-D8676CBADE0B}"/>
          </ac:spMkLst>
        </pc:spChg>
        <pc:spChg chg="mod">
          <ac:chgData name="Corey Edwards" userId="S::corey.edwards@uwtsd.ac.uk::7a967df3-e232-40a5-b10c-dee8f912d80a" providerId="AD" clId="Web-{3507F860-BC26-5204-2C1B-D3E733EFF6FE}" dt="2024-09-16T08:53:12.063" v="384" actId="20577"/>
          <ac:spMkLst>
            <pc:docMk/>
            <pc:sldMk cId="1952473791" sldId="273"/>
            <ac:spMk id="3" creationId="{56985B88-63D2-9ECA-7651-53DDF51A6143}"/>
          </ac:spMkLst>
        </pc:spChg>
      </pc:sldChg>
      <pc:sldChg chg="modSp new">
        <pc:chgData name="Corey Edwards" userId="S::corey.edwards@uwtsd.ac.uk::7a967df3-e232-40a5-b10c-dee8f912d80a" providerId="AD" clId="Web-{3507F860-BC26-5204-2C1B-D3E733EFF6FE}" dt="2024-09-16T09:06:49.504" v="454" actId="20577"/>
        <pc:sldMkLst>
          <pc:docMk/>
          <pc:sldMk cId="1371271589" sldId="274"/>
        </pc:sldMkLst>
        <pc:spChg chg="mod">
          <ac:chgData name="Corey Edwards" userId="S::corey.edwards@uwtsd.ac.uk::7a967df3-e232-40a5-b10c-dee8f912d80a" providerId="AD" clId="Web-{3507F860-BC26-5204-2C1B-D3E733EFF6FE}" dt="2024-09-16T08:53:14.313" v="387" actId="20577"/>
          <ac:spMkLst>
            <pc:docMk/>
            <pc:sldMk cId="1371271589" sldId="274"/>
            <ac:spMk id="2" creationId="{D3368E0B-C0CE-35B6-1374-442818831DAC}"/>
          </ac:spMkLst>
        </pc:spChg>
        <pc:spChg chg="mod">
          <ac:chgData name="Corey Edwards" userId="S::corey.edwards@uwtsd.ac.uk::7a967df3-e232-40a5-b10c-dee8f912d80a" providerId="AD" clId="Web-{3507F860-BC26-5204-2C1B-D3E733EFF6FE}" dt="2024-09-16T09:06:49.504" v="454" actId="20577"/>
          <ac:spMkLst>
            <pc:docMk/>
            <pc:sldMk cId="1371271589" sldId="274"/>
            <ac:spMk id="3" creationId="{2509F09A-64E1-9AD9-E7E7-14F3D37F1D58}"/>
          </ac:spMkLst>
        </pc:spChg>
      </pc:sldChg>
      <pc:sldChg chg="modSp new">
        <pc:chgData name="Corey Edwards" userId="S::corey.edwards@uwtsd.ac.uk::7a967df3-e232-40a5-b10c-dee8f912d80a" providerId="AD" clId="Web-{3507F860-BC26-5204-2C1B-D3E733EFF6FE}" dt="2024-09-16T09:08:30.522" v="588" actId="20577"/>
        <pc:sldMkLst>
          <pc:docMk/>
          <pc:sldMk cId="4031590783" sldId="275"/>
        </pc:sldMkLst>
        <pc:spChg chg="mod">
          <ac:chgData name="Corey Edwards" userId="S::corey.edwards@uwtsd.ac.uk::7a967df3-e232-40a5-b10c-dee8f912d80a" providerId="AD" clId="Web-{3507F860-BC26-5204-2C1B-D3E733EFF6FE}" dt="2024-09-16T09:06:53.426" v="461" actId="20577"/>
          <ac:spMkLst>
            <pc:docMk/>
            <pc:sldMk cId="4031590783" sldId="275"/>
            <ac:spMk id="2" creationId="{042D3FD7-1F59-D27F-6621-19D17FBBA62A}"/>
          </ac:spMkLst>
        </pc:spChg>
        <pc:spChg chg="mod">
          <ac:chgData name="Corey Edwards" userId="S::corey.edwards@uwtsd.ac.uk::7a967df3-e232-40a5-b10c-dee8f912d80a" providerId="AD" clId="Web-{3507F860-BC26-5204-2C1B-D3E733EFF6FE}" dt="2024-09-16T09:08:30.522" v="588" actId="20577"/>
          <ac:spMkLst>
            <pc:docMk/>
            <pc:sldMk cId="4031590783" sldId="275"/>
            <ac:spMk id="3" creationId="{664E3AA3-917F-1491-0044-EE74DA128BE8}"/>
          </ac:spMkLst>
        </pc:spChg>
      </pc:sldChg>
    </pc:docChg>
  </pc:docChgLst>
  <pc:docChgLst>
    <pc:chgData name="Corey Edwards" userId="S::corey.edwards@uwtsd.ac.uk::7a967df3-e232-40a5-b10c-dee8f912d80a" providerId="AD" clId="Web-{0131D713-F179-AF71-4813-1FAB5D1E2E6B}"/>
    <pc:docChg chg="addSld modSld">
      <pc:chgData name="Corey Edwards" userId="S::corey.edwards@uwtsd.ac.uk::7a967df3-e232-40a5-b10c-dee8f912d80a" providerId="AD" clId="Web-{0131D713-F179-AF71-4813-1FAB5D1E2E6B}" dt="2024-09-17T09:36:00.565" v="1410" actId="20577"/>
      <pc:docMkLst>
        <pc:docMk/>
      </pc:docMkLst>
      <pc:sldChg chg="modSp">
        <pc:chgData name="Corey Edwards" userId="S::corey.edwards@uwtsd.ac.uk::7a967df3-e232-40a5-b10c-dee8f912d80a" providerId="AD" clId="Web-{0131D713-F179-AF71-4813-1FAB5D1E2E6B}" dt="2024-09-17T09:02:19.044" v="430" actId="20577"/>
        <pc:sldMkLst>
          <pc:docMk/>
          <pc:sldMk cId="1255294822" sldId="262"/>
        </pc:sldMkLst>
        <pc:spChg chg="mod">
          <ac:chgData name="Corey Edwards" userId="S::corey.edwards@uwtsd.ac.uk::7a967df3-e232-40a5-b10c-dee8f912d80a" providerId="AD" clId="Web-{0131D713-F179-AF71-4813-1FAB5D1E2E6B}" dt="2024-09-17T09:02:19.044" v="430" actId="20577"/>
          <ac:spMkLst>
            <pc:docMk/>
            <pc:sldMk cId="1255294822" sldId="262"/>
            <ac:spMk id="3" creationId="{C3A5D85C-9E3F-ED90-7993-AAB23DF1EACA}"/>
          </ac:spMkLst>
        </pc:spChg>
      </pc:sldChg>
      <pc:sldChg chg="modSp">
        <pc:chgData name="Corey Edwards" userId="S::corey.edwards@uwtsd.ac.uk::7a967df3-e232-40a5-b10c-dee8f912d80a" providerId="AD" clId="Web-{0131D713-F179-AF71-4813-1FAB5D1E2E6B}" dt="2024-09-17T08:46:22.513" v="251" actId="20577"/>
        <pc:sldMkLst>
          <pc:docMk/>
          <pc:sldMk cId="2913635280" sldId="268"/>
        </pc:sldMkLst>
        <pc:spChg chg="mod">
          <ac:chgData name="Corey Edwards" userId="S::corey.edwards@uwtsd.ac.uk::7a967df3-e232-40a5-b10c-dee8f912d80a" providerId="AD" clId="Web-{0131D713-F179-AF71-4813-1FAB5D1E2E6B}" dt="2024-09-17T08:46:22.513" v="251" actId="20577"/>
          <ac:spMkLst>
            <pc:docMk/>
            <pc:sldMk cId="2913635280" sldId="268"/>
            <ac:spMk id="3" creationId="{2C58076B-952C-E5FE-D2DB-994DF91FD8D9}"/>
          </ac:spMkLst>
        </pc:spChg>
      </pc:sldChg>
      <pc:sldChg chg="modSp">
        <pc:chgData name="Corey Edwards" userId="S::corey.edwards@uwtsd.ac.uk::7a967df3-e232-40a5-b10c-dee8f912d80a" providerId="AD" clId="Web-{0131D713-F179-AF71-4813-1FAB5D1E2E6B}" dt="2024-09-17T08:59:03.625" v="311" actId="20577"/>
        <pc:sldMkLst>
          <pc:docMk/>
          <pc:sldMk cId="3318429983" sldId="269"/>
        </pc:sldMkLst>
        <pc:spChg chg="mod">
          <ac:chgData name="Corey Edwards" userId="S::corey.edwards@uwtsd.ac.uk::7a967df3-e232-40a5-b10c-dee8f912d80a" providerId="AD" clId="Web-{0131D713-F179-AF71-4813-1FAB5D1E2E6B}" dt="2024-09-17T08:59:03.625" v="311" actId="20577"/>
          <ac:spMkLst>
            <pc:docMk/>
            <pc:sldMk cId="3318429983" sldId="269"/>
            <ac:spMk id="3" creationId="{1D8AE84B-24A0-B57E-6CC0-A0043A167432}"/>
          </ac:spMkLst>
        </pc:spChg>
      </pc:sldChg>
      <pc:sldChg chg="modSp">
        <pc:chgData name="Corey Edwards" userId="S::corey.edwards@uwtsd.ac.uk::7a967df3-e232-40a5-b10c-dee8f912d80a" providerId="AD" clId="Web-{0131D713-F179-AF71-4813-1FAB5D1E2E6B}" dt="2024-09-17T09:10:54.827" v="586" actId="20577"/>
        <pc:sldMkLst>
          <pc:docMk/>
          <pc:sldMk cId="640040549" sldId="270"/>
        </pc:sldMkLst>
        <pc:spChg chg="mod">
          <ac:chgData name="Corey Edwards" userId="S::corey.edwards@uwtsd.ac.uk::7a967df3-e232-40a5-b10c-dee8f912d80a" providerId="AD" clId="Web-{0131D713-F179-AF71-4813-1FAB5D1E2E6B}" dt="2024-09-17T09:10:54.827" v="586" actId="20577"/>
          <ac:spMkLst>
            <pc:docMk/>
            <pc:sldMk cId="640040549" sldId="270"/>
            <ac:spMk id="3" creationId="{73BAA51C-107F-FBDF-0FC8-CEBB545F3D9B}"/>
          </ac:spMkLst>
        </pc:spChg>
      </pc:sldChg>
      <pc:sldChg chg="modSp">
        <pc:chgData name="Corey Edwards" userId="S::corey.edwards@uwtsd.ac.uk::7a967df3-e232-40a5-b10c-dee8f912d80a" providerId="AD" clId="Web-{0131D713-F179-AF71-4813-1FAB5D1E2E6B}" dt="2024-09-17T09:21:01.554" v="911" actId="20577"/>
        <pc:sldMkLst>
          <pc:docMk/>
          <pc:sldMk cId="1726684738" sldId="271"/>
        </pc:sldMkLst>
        <pc:spChg chg="mod">
          <ac:chgData name="Corey Edwards" userId="S::corey.edwards@uwtsd.ac.uk::7a967df3-e232-40a5-b10c-dee8f912d80a" providerId="AD" clId="Web-{0131D713-F179-AF71-4813-1FAB5D1E2E6B}" dt="2024-09-17T09:21:01.554" v="911" actId="20577"/>
          <ac:spMkLst>
            <pc:docMk/>
            <pc:sldMk cId="1726684738" sldId="271"/>
            <ac:spMk id="3" creationId="{833D2536-FE58-447A-C861-21266109BBE9}"/>
          </ac:spMkLst>
        </pc:spChg>
      </pc:sldChg>
      <pc:sldChg chg="modSp">
        <pc:chgData name="Corey Edwards" userId="S::corey.edwards@uwtsd.ac.uk::7a967df3-e232-40a5-b10c-dee8f912d80a" providerId="AD" clId="Web-{0131D713-F179-AF71-4813-1FAB5D1E2E6B}" dt="2024-09-17T09:25:47.119" v="988" actId="20577"/>
        <pc:sldMkLst>
          <pc:docMk/>
          <pc:sldMk cId="1471109850" sldId="272"/>
        </pc:sldMkLst>
        <pc:spChg chg="mod">
          <ac:chgData name="Corey Edwards" userId="S::corey.edwards@uwtsd.ac.uk::7a967df3-e232-40a5-b10c-dee8f912d80a" providerId="AD" clId="Web-{0131D713-F179-AF71-4813-1FAB5D1E2E6B}" dt="2024-09-17T09:25:47.119" v="988" actId="20577"/>
          <ac:spMkLst>
            <pc:docMk/>
            <pc:sldMk cId="1471109850" sldId="272"/>
            <ac:spMk id="3" creationId="{8AF67173-EE15-22F6-485D-91E9D6A319D3}"/>
          </ac:spMkLst>
        </pc:spChg>
      </pc:sldChg>
      <pc:sldChg chg="modSp new addAnim">
        <pc:chgData name="Corey Edwards" userId="S::corey.edwards@uwtsd.ac.uk::7a967df3-e232-40a5-b10c-dee8f912d80a" providerId="AD" clId="Web-{0131D713-F179-AF71-4813-1FAB5D1E2E6B}" dt="2024-09-17T08:37:12.540" v="21"/>
        <pc:sldMkLst>
          <pc:docMk/>
          <pc:sldMk cId="966535812" sldId="276"/>
        </pc:sldMkLst>
        <pc:spChg chg="mod">
          <ac:chgData name="Corey Edwards" userId="S::corey.edwards@uwtsd.ac.uk::7a967df3-e232-40a5-b10c-dee8f912d80a" providerId="AD" clId="Web-{0131D713-F179-AF71-4813-1FAB5D1E2E6B}" dt="2024-09-17T08:36:30.115" v="7" actId="20577"/>
          <ac:spMkLst>
            <pc:docMk/>
            <pc:sldMk cId="966535812" sldId="276"/>
            <ac:spMk id="2" creationId="{F9C26CB3-DD23-5390-1B8E-6ECC86DD9108}"/>
          </ac:spMkLst>
        </pc:spChg>
        <pc:spChg chg="mod">
          <ac:chgData name="Corey Edwards" userId="S::corey.edwards@uwtsd.ac.uk::7a967df3-e232-40a5-b10c-dee8f912d80a" providerId="AD" clId="Web-{0131D713-F179-AF71-4813-1FAB5D1E2E6B}" dt="2024-09-17T08:37:12.415" v="20" actId="20577"/>
          <ac:spMkLst>
            <pc:docMk/>
            <pc:sldMk cId="966535812" sldId="276"/>
            <ac:spMk id="3" creationId="{59FE3C8F-4C61-37A1-53EE-5F559C6F4FFF}"/>
          </ac:spMkLst>
        </pc:spChg>
      </pc:sldChg>
      <pc:sldChg chg="modSp new">
        <pc:chgData name="Corey Edwards" userId="S::corey.edwards@uwtsd.ac.uk::7a967df3-e232-40a5-b10c-dee8f912d80a" providerId="AD" clId="Web-{0131D713-F179-AF71-4813-1FAB5D1E2E6B}" dt="2024-09-17T08:37:40.901" v="34" actId="20577"/>
        <pc:sldMkLst>
          <pc:docMk/>
          <pc:sldMk cId="3099153414" sldId="277"/>
        </pc:sldMkLst>
        <pc:spChg chg="mod">
          <ac:chgData name="Corey Edwards" userId="S::corey.edwards@uwtsd.ac.uk::7a967df3-e232-40a5-b10c-dee8f912d80a" providerId="AD" clId="Web-{0131D713-F179-AF71-4813-1FAB5D1E2E6B}" dt="2024-09-17T08:37:33.401" v="30" actId="20577"/>
          <ac:spMkLst>
            <pc:docMk/>
            <pc:sldMk cId="3099153414" sldId="277"/>
            <ac:spMk id="2" creationId="{4A3745E7-C2DB-EEB1-9DC7-1300D016233F}"/>
          </ac:spMkLst>
        </pc:spChg>
        <pc:spChg chg="mod">
          <ac:chgData name="Corey Edwards" userId="S::corey.edwards@uwtsd.ac.uk::7a967df3-e232-40a5-b10c-dee8f912d80a" providerId="AD" clId="Web-{0131D713-F179-AF71-4813-1FAB5D1E2E6B}" dt="2024-09-17T08:37:40.901" v="34" actId="20577"/>
          <ac:spMkLst>
            <pc:docMk/>
            <pc:sldMk cId="3099153414" sldId="277"/>
            <ac:spMk id="3" creationId="{8E15DEF2-32DC-F355-1FB5-D0EE2BB98D96}"/>
          </ac:spMkLst>
        </pc:spChg>
      </pc:sldChg>
      <pc:sldChg chg="modSp new">
        <pc:chgData name="Corey Edwards" userId="S::corey.edwards@uwtsd.ac.uk::7a967df3-e232-40a5-b10c-dee8f912d80a" providerId="AD" clId="Web-{0131D713-F179-AF71-4813-1FAB5D1E2E6B}" dt="2024-09-17T08:39:12.204" v="79" actId="20577"/>
        <pc:sldMkLst>
          <pc:docMk/>
          <pc:sldMk cId="3046661608" sldId="278"/>
        </pc:sldMkLst>
        <pc:spChg chg="mod">
          <ac:chgData name="Corey Edwards" userId="S::corey.edwards@uwtsd.ac.uk::7a967df3-e232-40a5-b10c-dee8f912d80a" providerId="AD" clId="Web-{0131D713-F179-AF71-4813-1FAB5D1E2E6B}" dt="2024-09-17T08:37:53.605" v="40" actId="20577"/>
          <ac:spMkLst>
            <pc:docMk/>
            <pc:sldMk cId="3046661608" sldId="278"/>
            <ac:spMk id="2" creationId="{88BF64EA-4258-EB29-0C92-FF9CA484BF33}"/>
          </ac:spMkLst>
        </pc:spChg>
        <pc:spChg chg="mod">
          <ac:chgData name="Corey Edwards" userId="S::corey.edwards@uwtsd.ac.uk::7a967df3-e232-40a5-b10c-dee8f912d80a" providerId="AD" clId="Web-{0131D713-F179-AF71-4813-1FAB5D1E2E6B}" dt="2024-09-17T08:39:12.204" v="79" actId="20577"/>
          <ac:spMkLst>
            <pc:docMk/>
            <pc:sldMk cId="3046661608" sldId="278"/>
            <ac:spMk id="3" creationId="{696BBBEC-4B69-B685-310A-88AD960D31C6}"/>
          </ac:spMkLst>
        </pc:spChg>
      </pc:sldChg>
      <pc:sldChg chg="modSp new">
        <pc:chgData name="Corey Edwards" userId="S::corey.edwards@uwtsd.ac.uk::7a967df3-e232-40a5-b10c-dee8f912d80a" providerId="AD" clId="Web-{0131D713-F179-AF71-4813-1FAB5D1E2E6B}" dt="2024-09-17T08:40:18.443" v="99" actId="20577"/>
        <pc:sldMkLst>
          <pc:docMk/>
          <pc:sldMk cId="3393963941" sldId="279"/>
        </pc:sldMkLst>
        <pc:spChg chg="mod">
          <ac:chgData name="Corey Edwards" userId="S::corey.edwards@uwtsd.ac.uk::7a967df3-e232-40a5-b10c-dee8f912d80a" providerId="AD" clId="Web-{0131D713-F179-AF71-4813-1FAB5D1E2E6B}" dt="2024-09-17T08:39:20.673" v="88" actId="20577"/>
          <ac:spMkLst>
            <pc:docMk/>
            <pc:sldMk cId="3393963941" sldId="279"/>
            <ac:spMk id="2" creationId="{E7CDB833-71DA-B842-DC58-C3B226CFEE03}"/>
          </ac:spMkLst>
        </pc:spChg>
        <pc:spChg chg="mod">
          <ac:chgData name="Corey Edwards" userId="S::corey.edwards@uwtsd.ac.uk::7a967df3-e232-40a5-b10c-dee8f912d80a" providerId="AD" clId="Web-{0131D713-F179-AF71-4813-1FAB5D1E2E6B}" dt="2024-09-17T08:40:18.443" v="99" actId="20577"/>
          <ac:spMkLst>
            <pc:docMk/>
            <pc:sldMk cId="3393963941" sldId="279"/>
            <ac:spMk id="3" creationId="{E08BEF34-6EC3-A9D2-9867-C9FF742CCF1D}"/>
          </ac:spMkLst>
        </pc:spChg>
      </pc:sldChg>
      <pc:sldChg chg="modSp new">
        <pc:chgData name="Corey Edwards" userId="S::corey.edwards@uwtsd.ac.uk::7a967df3-e232-40a5-b10c-dee8f912d80a" providerId="AD" clId="Web-{0131D713-F179-AF71-4813-1FAB5D1E2E6B}" dt="2024-09-17T08:42:06.669" v="138" actId="20577"/>
        <pc:sldMkLst>
          <pc:docMk/>
          <pc:sldMk cId="650069997" sldId="280"/>
        </pc:sldMkLst>
        <pc:spChg chg="mod">
          <ac:chgData name="Corey Edwards" userId="S::corey.edwards@uwtsd.ac.uk::7a967df3-e232-40a5-b10c-dee8f912d80a" providerId="AD" clId="Web-{0131D713-F179-AF71-4813-1FAB5D1E2E6B}" dt="2024-09-17T08:40:34.538" v="105" actId="20577"/>
          <ac:spMkLst>
            <pc:docMk/>
            <pc:sldMk cId="650069997" sldId="280"/>
            <ac:spMk id="2" creationId="{2C476755-B16A-1523-6E49-431EEFD9AB89}"/>
          </ac:spMkLst>
        </pc:spChg>
        <pc:spChg chg="mod">
          <ac:chgData name="Corey Edwards" userId="S::corey.edwards@uwtsd.ac.uk::7a967df3-e232-40a5-b10c-dee8f912d80a" providerId="AD" clId="Web-{0131D713-F179-AF71-4813-1FAB5D1E2E6B}" dt="2024-09-17T08:42:06.669" v="138" actId="20577"/>
          <ac:spMkLst>
            <pc:docMk/>
            <pc:sldMk cId="650069997" sldId="280"/>
            <ac:spMk id="3" creationId="{15F89CF5-BC69-97E4-73C6-A1C548A981D9}"/>
          </ac:spMkLst>
        </pc:spChg>
      </pc:sldChg>
      <pc:sldChg chg="modSp new">
        <pc:chgData name="Corey Edwards" userId="S::corey.edwards@uwtsd.ac.uk::7a967df3-e232-40a5-b10c-dee8f912d80a" providerId="AD" clId="Web-{0131D713-F179-AF71-4813-1FAB5D1E2E6B}" dt="2024-09-17T08:44:44.476" v="175" actId="20577"/>
        <pc:sldMkLst>
          <pc:docMk/>
          <pc:sldMk cId="992062751" sldId="281"/>
        </pc:sldMkLst>
        <pc:spChg chg="mod">
          <ac:chgData name="Corey Edwards" userId="S::corey.edwards@uwtsd.ac.uk::7a967df3-e232-40a5-b10c-dee8f912d80a" providerId="AD" clId="Web-{0131D713-F179-AF71-4813-1FAB5D1E2E6B}" dt="2024-09-17T08:43:09.501" v="154" actId="20577"/>
          <ac:spMkLst>
            <pc:docMk/>
            <pc:sldMk cId="992062751" sldId="281"/>
            <ac:spMk id="2" creationId="{B4D5D923-58BD-7F4E-D1E4-8F294E37AE63}"/>
          </ac:spMkLst>
        </pc:spChg>
        <pc:spChg chg="mod">
          <ac:chgData name="Corey Edwards" userId="S::corey.edwards@uwtsd.ac.uk::7a967df3-e232-40a5-b10c-dee8f912d80a" providerId="AD" clId="Web-{0131D713-F179-AF71-4813-1FAB5D1E2E6B}" dt="2024-09-17T08:44:44.476" v="175" actId="20577"/>
          <ac:spMkLst>
            <pc:docMk/>
            <pc:sldMk cId="992062751" sldId="281"/>
            <ac:spMk id="3" creationId="{85428803-57C3-D79C-362A-AF5239740755}"/>
          </ac:spMkLst>
        </pc:spChg>
      </pc:sldChg>
      <pc:sldChg chg="modSp new">
        <pc:chgData name="Corey Edwards" userId="S::corey.edwards@uwtsd.ac.uk::7a967df3-e232-40a5-b10c-dee8f912d80a" providerId="AD" clId="Web-{0131D713-F179-AF71-4813-1FAB5D1E2E6B}" dt="2024-09-17T08:52:03.129" v="279" actId="20577"/>
        <pc:sldMkLst>
          <pc:docMk/>
          <pc:sldMk cId="817294978" sldId="282"/>
        </pc:sldMkLst>
        <pc:spChg chg="mod">
          <ac:chgData name="Corey Edwards" userId="S::corey.edwards@uwtsd.ac.uk::7a967df3-e232-40a5-b10c-dee8f912d80a" providerId="AD" clId="Web-{0131D713-F179-AF71-4813-1FAB5D1E2E6B}" dt="2024-09-17T08:50:23.888" v="255" actId="20577"/>
          <ac:spMkLst>
            <pc:docMk/>
            <pc:sldMk cId="817294978" sldId="282"/>
            <ac:spMk id="2" creationId="{9CEDAD02-9599-A687-5684-D2451F8810C4}"/>
          </ac:spMkLst>
        </pc:spChg>
        <pc:spChg chg="mod">
          <ac:chgData name="Corey Edwards" userId="S::corey.edwards@uwtsd.ac.uk::7a967df3-e232-40a5-b10c-dee8f912d80a" providerId="AD" clId="Web-{0131D713-F179-AF71-4813-1FAB5D1E2E6B}" dt="2024-09-17T08:52:03.129" v="279" actId="20577"/>
          <ac:spMkLst>
            <pc:docMk/>
            <pc:sldMk cId="817294978" sldId="282"/>
            <ac:spMk id="3" creationId="{0ED858F5-5EA3-7903-AD66-DD181F2A7EE3}"/>
          </ac:spMkLst>
        </pc:spChg>
      </pc:sldChg>
      <pc:sldChg chg="modSp new">
        <pc:chgData name="Corey Edwards" userId="S::corey.edwards@uwtsd.ac.uk::7a967df3-e232-40a5-b10c-dee8f912d80a" providerId="AD" clId="Web-{0131D713-F179-AF71-4813-1FAB5D1E2E6B}" dt="2024-09-17T09:01:10.117" v="409" actId="20577"/>
        <pc:sldMkLst>
          <pc:docMk/>
          <pc:sldMk cId="3997961583" sldId="283"/>
        </pc:sldMkLst>
        <pc:spChg chg="mod">
          <ac:chgData name="Corey Edwards" userId="S::corey.edwards@uwtsd.ac.uk::7a967df3-e232-40a5-b10c-dee8f912d80a" providerId="AD" clId="Web-{0131D713-F179-AF71-4813-1FAB5D1E2E6B}" dt="2024-09-17T08:59:09.328" v="322" actId="20577"/>
          <ac:spMkLst>
            <pc:docMk/>
            <pc:sldMk cId="3997961583" sldId="283"/>
            <ac:spMk id="2" creationId="{5DF8D2A1-A01B-1213-1ED5-6278BEBF0DE9}"/>
          </ac:spMkLst>
        </pc:spChg>
        <pc:spChg chg="mod">
          <ac:chgData name="Corey Edwards" userId="S::corey.edwards@uwtsd.ac.uk::7a967df3-e232-40a5-b10c-dee8f912d80a" providerId="AD" clId="Web-{0131D713-F179-AF71-4813-1FAB5D1E2E6B}" dt="2024-09-17T09:01:10.117" v="409" actId="20577"/>
          <ac:spMkLst>
            <pc:docMk/>
            <pc:sldMk cId="3997961583" sldId="283"/>
            <ac:spMk id="3" creationId="{761DD38F-57BB-65B7-679E-46448BE5F56D}"/>
          </ac:spMkLst>
        </pc:spChg>
      </pc:sldChg>
      <pc:sldChg chg="modSp new">
        <pc:chgData name="Corey Edwards" userId="S::corey.edwards@uwtsd.ac.uk::7a967df3-e232-40a5-b10c-dee8f912d80a" providerId="AD" clId="Web-{0131D713-F179-AF71-4813-1FAB5D1E2E6B}" dt="2024-09-17T09:02:04.293" v="422" actId="20577"/>
        <pc:sldMkLst>
          <pc:docMk/>
          <pc:sldMk cId="3321295640" sldId="284"/>
        </pc:sldMkLst>
        <pc:spChg chg="mod">
          <ac:chgData name="Corey Edwards" userId="S::corey.edwards@uwtsd.ac.uk::7a967df3-e232-40a5-b10c-dee8f912d80a" providerId="AD" clId="Web-{0131D713-F179-AF71-4813-1FAB5D1E2E6B}" dt="2024-09-17T09:01:45.526" v="419" actId="20577"/>
          <ac:spMkLst>
            <pc:docMk/>
            <pc:sldMk cId="3321295640" sldId="284"/>
            <ac:spMk id="2" creationId="{D66BBB21-AF2A-D341-F9E6-F4D150C0CC8F}"/>
          </ac:spMkLst>
        </pc:spChg>
        <pc:spChg chg="mod">
          <ac:chgData name="Corey Edwards" userId="S::corey.edwards@uwtsd.ac.uk::7a967df3-e232-40a5-b10c-dee8f912d80a" providerId="AD" clId="Web-{0131D713-F179-AF71-4813-1FAB5D1E2E6B}" dt="2024-09-17T09:02:04.293" v="422" actId="20577"/>
          <ac:spMkLst>
            <pc:docMk/>
            <pc:sldMk cId="3321295640" sldId="284"/>
            <ac:spMk id="3" creationId="{45C4AF73-82B9-1164-B305-176229E13465}"/>
          </ac:spMkLst>
        </pc:spChg>
      </pc:sldChg>
      <pc:sldChg chg="modSp new">
        <pc:chgData name="Corey Edwards" userId="S::corey.edwards@uwtsd.ac.uk::7a967df3-e232-40a5-b10c-dee8f912d80a" providerId="AD" clId="Web-{0131D713-F179-AF71-4813-1FAB5D1E2E6B}" dt="2024-09-17T09:05:46.823" v="445" actId="20577"/>
        <pc:sldMkLst>
          <pc:docMk/>
          <pc:sldMk cId="2054599471" sldId="285"/>
        </pc:sldMkLst>
        <pc:spChg chg="mod">
          <ac:chgData name="Corey Edwards" userId="S::corey.edwards@uwtsd.ac.uk::7a967df3-e232-40a5-b10c-dee8f912d80a" providerId="AD" clId="Web-{0131D713-F179-AF71-4813-1FAB5D1E2E6B}" dt="2024-09-17T09:02:08.856" v="428" actId="20577"/>
          <ac:spMkLst>
            <pc:docMk/>
            <pc:sldMk cId="2054599471" sldId="285"/>
            <ac:spMk id="2" creationId="{0371D1DE-8D88-C192-EFDB-D1E0F7584767}"/>
          </ac:spMkLst>
        </pc:spChg>
        <pc:spChg chg="mod">
          <ac:chgData name="Corey Edwards" userId="S::corey.edwards@uwtsd.ac.uk::7a967df3-e232-40a5-b10c-dee8f912d80a" providerId="AD" clId="Web-{0131D713-F179-AF71-4813-1FAB5D1E2E6B}" dt="2024-09-17T09:05:46.823" v="445" actId="20577"/>
          <ac:spMkLst>
            <pc:docMk/>
            <pc:sldMk cId="2054599471" sldId="285"/>
            <ac:spMk id="3" creationId="{5E4D5B2C-CFA9-AB29-3B5B-3718D5AC7792}"/>
          </ac:spMkLst>
        </pc:spChg>
      </pc:sldChg>
      <pc:sldChg chg="modSp new">
        <pc:chgData name="Corey Edwards" userId="S::corey.edwards@uwtsd.ac.uk::7a967df3-e232-40a5-b10c-dee8f912d80a" providerId="AD" clId="Web-{0131D713-F179-AF71-4813-1FAB5D1E2E6B}" dt="2024-09-17T09:07:13.110" v="463" actId="20577"/>
        <pc:sldMkLst>
          <pc:docMk/>
          <pc:sldMk cId="663777485" sldId="286"/>
        </pc:sldMkLst>
        <pc:spChg chg="mod">
          <ac:chgData name="Corey Edwards" userId="S::corey.edwards@uwtsd.ac.uk::7a967df3-e232-40a5-b10c-dee8f912d80a" providerId="AD" clId="Web-{0131D713-F179-AF71-4813-1FAB5D1E2E6B}" dt="2024-09-17T09:06:48.342" v="448" actId="20577"/>
          <ac:spMkLst>
            <pc:docMk/>
            <pc:sldMk cId="663777485" sldId="286"/>
            <ac:spMk id="2" creationId="{7EDF9BA3-395A-EC6B-54E6-F25E8A913227}"/>
          </ac:spMkLst>
        </pc:spChg>
        <pc:spChg chg="mod">
          <ac:chgData name="Corey Edwards" userId="S::corey.edwards@uwtsd.ac.uk::7a967df3-e232-40a5-b10c-dee8f912d80a" providerId="AD" clId="Web-{0131D713-F179-AF71-4813-1FAB5D1E2E6B}" dt="2024-09-17T09:07:13.110" v="463" actId="20577"/>
          <ac:spMkLst>
            <pc:docMk/>
            <pc:sldMk cId="663777485" sldId="286"/>
            <ac:spMk id="3" creationId="{0C73288A-2830-AB65-CF67-32B6306A9ED4}"/>
          </ac:spMkLst>
        </pc:spChg>
      </pc:sldChg>
      <pc:sldChg chg="modSp new">
        <pc:chgData name="Corey Edwards" userId="S::corey.edwards@uwtsd.ac.uk::7a967df3-e232-40a5-b10c-dee8f912d80a" providerId="AD" clId="Web-{0131D713-F179-AF71-4813-1FAB5D1E2E6B}" dt="2024-09-17T09:08:49.085" v="490" actId="20577"/>
        <pc:sldMkLst>
          <pc:docMk/>
          <pc:sldMk cId="3178032655" sldId="287"/>
        </pc:sldMkLst>
        <pc:spChg chg="mod">
          <ac:chgData name="Corey Edwards" userId="S::corey.edwards@uwtsd.ac.uk::7a967df3-e232-40a5-b10c-dee8f912d80a" providerId="AD" clId="Web-{0131D713-F179-AF71-4813-1FAB5D1E2E6B}" dt="2024-09-17T09:07:18.844" v="470" actId="20577"/>
          <ac:spMkLst>
            <pc:docMk/>
            <pc:sldMk cId="3178032655" sldId="287"/>
            <ac:spMk id="2" creationId="{A189B347-99CD-3FBE-C869-BD773DA124BB}"/>
          </ac:spMkLst>
        </pc:spChg>
        <pc:spChg chg="mod">
          <ac:chgData name="Corey Edwards" userId="S::corey.edwards@uwtsd.ac.uk::7a967df3-e232-40a5-b10c-dee8f912d80a" providerId="AD" clId="Web-{0131D713-F179-AF71-4813-1FAB5D1E2E6B}" dt="2024-09-17T09:08:49.085" v="490" actId="20577"/>
          <ac:spMkLst>
            <pc:docMk/>
            <pc:sldMk cId="3178032655" sldId="287"/>
            <ac:spMk id="3" creationId="{5F7F1929-D8F2-23BA-AACB-FD2A8F87B0F9}"/>
          </ac:spMkLst>
        </pc:spChg>
      </pc:sldChg>
      <pc:sldChg chg="modSp new">
        <pc:chgData name="Corey Edwards" userId="S::corey.edwards@uwtsd.ac.uk::7a967df3-e232-40a5-b10c-dee8f912d80a" providerId="AD" clId="Web-{0131D713-F179-AF71-4813-1FAB5D1E2E6B}" dt="2024-09-17T09:09:45.307" v="513" actId="20577"/>
        <pc:sldMkLst>
          <pc:docMk/>
          <pc:sldMk cId="515450806" sldId="288"/>
        </pc:sldMkLst>
        <pc:spChg chg="mod">
          <ac:chgData name="Corey Edwards" userId="S::corey.edwards@uwtsd.ac.uk::7a967df3-e232-40a5-b10c-dee8f912d80a" providerId="AD" clId="Web-{0131D713-F179-AF71-4813-1FAB5D1E2E6B}" dt="2024-09-17T09:09:22.337" v="508" actId="20577"/>
          <ac:spMkLst>
            <pc:docMk/>
            <pc:sldMk cId="515450806" sldId="288"/>
            <ac:spMk id="2" creationId="{16C9C14D-D830-5C39-DDEB-A6DD72270AB3}"/>
          </ac:spMkLst>
        </pc:spChg>
        <pc:spChg chg="mod">
          <ac:chgData name="Corey Edwards" userId="S::corey.edwards@uwtsd.ac.uk::7a967df3-e232-40a5-b10c-dee8f912d80a" providerId="AD" clId="Web-{0131D713-F179-AF71-4813-1FAB5D1E2E6B}" dt="2024-09-17T09:09:45.307" v="513" actId="20577"/>
          <ac:spMkLst>
            <pc:docMk/>
            <pc:sldMk cId="515450806" sldId="288"/>
            <ac:spMk id="3" creationId="{32A222DC-66BE-0839-DC37-2B2EAB851892}"/>
          </ac:spMkLst>
        </pc:spChg>
      </pc:sldChg>
      <pc:sldChg chg="modSp new">
        <pc:chgData name="Corey Edwards" userId="S::corey.edwards@uwtsd.ac.uk::7a967df3-e232-40a5-b10c-dee8f912d80a" providerId="AD" clId="Web-{0131D713-F179-AF71-4813-1FAB5D1E2E6B}" dt="2024-09-17T09:12:07.191" v="690" actId="20577"/>
        <pc:sldMkLst>
          <pc:docMk/>
          <pc:sldMk cId="1985017908" sldId="289"/>
        </pc:sldMkLst>
        <pc:spChg chg="mod">
          <ac:chgData name="Corey Edwards" userId="S::corey.edwards@uwtsd.ac.uk::7a967df3-e232-40a5-b10c-dee8f912d80a" providerId="AD" clId="Web-{0131D713-F179-AF71-4813-1FAB5D1E2E6B}" dt="2024-09-17T09:11:30.986" v="600" actId="20577"/>
          <ac:spMkLst>
            <pc:docMk/>
            <pc:sldMk cId="1985017908" sldId="289"/>
            <ac:spMk id="2" creationId="{1229873D-E111-2EC3-403E-6F3FE743993A}"/>
          </ac:spMkLst>
        </pc:spChg>
        <pc:spChg chg="mod">
          <ac:chgData name="Corey Edwards" userId="S::corey.edwards@uwtsd.ac.uk::7a967df3-e232-40a5-b10c-dee8f912d80a" providerId="AD" clId="Web-{0131D713-F179-AF71-4813-1FAB5D1E2E6B}" dt="2024-09-17T09:12:07.191" v="690" actId="20577"/>
          <ac:spMkLst>
            <pc:docMk/>
            <pc:sldMk cId="1985017908" sldId="289"/>
            <ac:spMk id="3" creationId="{AB83797B-B72D-3CCA-AEAE-558AB292CD16}"/>
          </ac:spMkLst>
        </pc:spChg>
      </pc:sldChg>
      <pc:sldChg chg="modSp new">
        <pc:chgData name="Corey Edwards" userId="S::corey.edwards@uwtsd.ac.uk::7a967df3-e232-40a5-b10c-dee8f912d80a" providerId="AD" clId="Web-{0131D713-F179-AF71-4813-1FAB5D1E2E6B}" dt="2024-09-17T09:15:25.595" v="724" actId="20577"/>
        <pc:sldMkLst>
          <pc:docMk/>
          <pc:sldMk cId="809463201" sldId="290"/>
        </pc:sldMkLst>
        <pc:spChg chg="mod">
          <ac:chgData name="Corey Edwards" userId="S::corey.edwards@uwtsd.ac.uk::7a967df3-e232-40a5-b10c-dee8f912d80a" providerId="AD" clId="Web-{0131D713-F179-AF71-4813-1FAB5D1E2E6B}" dt="2024-09-17T09:12:30.990" v="698" actId="20577"/>
          <ac:spMkLst>
            <pc:docMk/>
            <pc:sldMk cId="809463201" sldId="290"/>
            <ac:spMk id="2" creationId="{2C723FAD-35C9-549C-C857-DBFF05AB8F5F}"/>
          </ac:spMkLst>
        </pc:spChg>
        <pc:spChg chg="mod">
          <ac:chgData name="Corey Edwards" userId="S::corey.edwards@uwtsd.ac.uk::7a967df3-e232-40a5-b10c-dee8f912d80a" providerId="AD" clId="Web-{0131D713-F179-AF71-4813-1FAB5D1E2E6B}" dt="2024-09-17T09:15:25.595" v="724" actId="20577"/>
          <ac:spMkLst>
            <pc:docMk/>
            <pc:sldMk cId="809463201" sldId="290"/>
            <ac:spMk id="3" creationId="{96F343B4-B009-BF6F-671A-F3936B825FD6}"/>
          </ac:spMkLst>
        </pc:spChg>
      </pc:sldChg>
      <pc:sldChg chg="modSp new">
        <pc:chgData name="Corey Edwards" userId="S::corey.edwards@uwtsd.ac.uk::7a967df3-e232-40a5-b10c-dee8f912d80a" providerId="AD" clId="Web-{0131D713-F179-AF71-4813-1FAB5D1E2E6B}" dt="2024-09-17T09:16:19.379" v="763" actId="20577"/>
        <pc:sldMkLst>
          <pc:docMk/>
          <pc:sldMk cId="2466389699" sldId="291"/>
        </pc:sldMkLst>
        <pc:spChg chg="mod">
          <ac:chgData name="Corey Edwards" userId="S::corey.edwards@uwtsd.ac.uk::7a967df3-e232-40a5-b10c-dee8f912d80a" providerId="AD" clId="Web-{0131D713-F179-AF71-4813-1FAB5D1E2E6B}" dt="2024-09-17T09:15:31.095" v="732" actId="20577"/>
          <ac:spMkLst>
            <pc:docMk/>
            <pc:sldMk cId="2466389699" sldId="291"/>
            <ac:spMk id="2" creationId="{0BD8B1B8-5124-4813-785A-AF28501AFA38}"/>
          </ac:spMkLst>
        </pc:spChg>
        <pc:spChg chg="mod">
          <ac:chgData name="Corey Edwards" userId="S::corey.edwards@uwtsd.ac.uk::7a967df3-e232-40a5-b10c-dee8f912d80a" providerId="AD" clId="Web-{0131D713-F179-AF71-4813-1FAB5D1E2E6B}" dt="2024-09-17T09:16:19.379" v="763" actId="20577"/>
          <ac:spMkLst>
            <pc:docMk/>
            <pc:sldMk cId="2466389699" sldId="291"/>
            <ac:spMk id="3" creationId="{F69D793C-5762-08BF-90A9-F81CC336E566}"/>
          </ac:spMkLst>
        </pc:spChg>
      </pc:sldChg>
      <pc:sldChg chg="modSp new">
        <pc:chgData name="Corey Edwards" userId="S::corey.edwards@uwtsd.ac.uk::7a967df3-e232-40a5-b10c-dee8f912d80a" providerId="AD" clId="Web-{0131D713-F179-AF71-4813-1FAB5D1E2E6B}" dt="2024-09-17T09:19:07.953" v="801" actId="20577"/>
        <pc:sldMkLst>
          <pc:docMk/>
          <pc:sldMk cId="963887594" sldId="292"/>
        </pc:sldMkLst>
        <pc:spChg chg="mod">
          <ac:chgData name="Corey Edwards" userId="S::corey.edwards@uwtsd.ac.uk::7a967df3-e232-40a5-b10c-dee8f912d80a" providerId="AD" clId="Web-{0131D713-F179-AF71-4813-1FAB5D1E2E6B}" dt="2024-09-17T09:16:25.786" v="774" actId="20577"/>
          <ac:spMkLst>
            <pc:docMk/>
            <pc:sldMk cId="963887594" sldId="292"/>
            <ac:spMk id="2" creationId="{2CF7640A-7F94-65E5-4E91-0997D598833F}"/>
          </ac:spMkLst>
        </pc:spChg>
        <pc:spChg chg="mod">
          <ac:chgData name="Corey Edwards" userId="S::corey.edwards@uwtsd.ac.uk::7a967df3-e232-40a5-b10c-dee8f912d80a" providerId="AD" clId="Web-{0131D713-F179-AF71-4813-1FAB5D1E2E6B}" dt="2024-09-17T09:19:07.953" v="801" actId="20577"/>
          <ac:spMkLst>
            <pc:docMk/>
            <pc:sldMk cId="963887594" sldId="292"/>
            <ac:spMk id="3" creationId="{74365C4C-18E9-6F59-F5B3-6F27BB8375DB}"/>
          </ac:spMkLst>
        </pc:spChg>
      </pc:sldChg>
      <pc:sldChg chg="modSp new">
        <pc:chgData name="Corey Edwards" userId="S::corey.edwards@uwtsd.ac.uk::7a967df3-e232-40a5-b10c-dee8f912d80a" providerId="AD" clId="Web-{0131D713-F179-AF71-4813-1FAB5D1E2E6B}" dt="2024-09-17T09:22:02.417" v="925" actId="20577"/>
        <pc:sldMkLst>
          <pc:docMk/>
          <pc:sldMk cId="3685664732" sldId="293"/>
        </pc:sldMkLst>
        <pc:spChg chg="mod">
          <ac:chgData name="Corey Edwards" userId="S::corey.edwards@uwtsd.ac.uk::7a967df3-e232-40a5-b10c-dee8f912d80a" providerId="AD" clId="Web-{0131D713-F179-AF71-4813-1FAB5D1E2E6B}" dt="2024-09-17T09:21:21.071" v="915" actId="20577"/>
          <ac:spMkLst>
            <pc:docMk/>
            <pc:sldMk cId="3685664732" sldId="293"/>
            <ac:spMk id="2" creationId="{8C30F9A8-CA0E-D704-AFC2-018FED758BF0}"/>
          </ac:spMkLst>
        </pc:spChg>
        <pc:spChg chg="mod">
          <ac:chgData name="Corey Edwards" userId="S::corey.edwards@uwtsd.ac.uk::7a967df3-e232-40a5-b10c-dee8f912d80a" providerId="AD" clId="Web-{0131D713-F179-AF71-4813-1FAB5D1E2E6B}" dt="2024-09-17T09:22:02.417" v="925" actId="20577"/>
          <ac:spMkLst>
            <pc:docMk/>
            <pc:sldMk cId="3685664732" sldId="293"/>
            <ac:spMk id="3" creationId="{6268AD95-9340-F69C-0AC5-970469DEE5C4}"/>
          </ac:spMkLst>
        </pc:spChg>
      </pc:sldChg>
      <pc:sldChg chg="modSp new">
        <pc:chgData name="Corey Edwards" userId="S::corey.edwards@uwtsd.ac.uk::7a967df3-e232-40a5-b10c-dee8f912d80a" providerId="AD" clId="Web-{0131D713-F179-AF71-4813-1FAB5D1E2E6B}" dt="2024-09-17T09:23:51.409" v="941" actId="20577"/>
        <pc:sldMkLst>
          <pc:docMk/>
          <pc:sldMk cId="3926922921" sldId="294"/>
        </pc:sldMkLst>
        <pc:spChg chg="mod">
          <ac:chgData name="Corey Edwards" userId="S::corey.edwards@uwtsd.ac.uk::7a967df3-e232-40a5-b10c-dee8f912d80a" providerId="AD" clId="Web-{0131D713-F179-AF71-4813-1FAB5D1E2E6B}" dt="2024-09-17T09:22:19.621" v="931" actId="20577"/>
          <ac:spMkLst>
            <pc:docMk/>
            <pc:sldMk cId="3926922921" sldId="294"/>
            <ac:spMk id="2" creationId="{A92E6F7C-CEEE-CC5D-3319-36C4265CAE2E}"/>
          </ac:spMkLst>
        </pc:spChg>
        <pc:spChg chg="mod">
          <ac:chgData name="Corey Edwards" userId="S::corey.edwards@uwtsd.ac.uk::7a967df3-e232-40a5-b10c-dee8f912d80a" providerId="AD" clId="Web-{0131D713-F179-AF71-4813-1FAB5D1E2E6B}" dt="2024-09-17T09:23:51.409" v="941" actId="20577"/>
          <ac:spMkLst>
            <pc:docMk/>
            <pc:sldMk cId="3926922921" sldId="294"/>
            <ac:spMk id="3" creationId="{E1F24DF2-8B9F-C0B6-4B6D-5C7A2EEB5CA2}"/>
          </ac:spMkLst>
        </pc:spChg>
      </pc:sldChg>
      <pc:sldChg chg="modSp new">
        <pc:chgData name="Corey Edwards" userId="S::corey.edwards@uwtsd.ac.uk::7a967df3-e232-40a5-b10c-dee8f912d80a" providerId="AD" clId="Web-{0131D713-F179-AF71-4813-1FAB5D1E2E6B}" dt="2024-09-17T09:24:32.146" v="960" actId="20577"/>
        <pc:sldMkLst>
          <pc:docMk/>
          <pc:sldMk cId="2636589428" sldId="295"/>
        </pc:sldMkLst>
        <pc:spChg chg="mod">
          <ac:chgData name="Corey Edwards" userId="S::corey.edwards@uwtsd.ac.uk::7a967df3-e232-40a5-b10c-dee8f912d80a" providerId="AD" clId="Web-{0131D713-F179-AF71-4813-1FAB5D1E2E6B}" dt="2024-09-17T09:23:54.784" v="943" actId="20577"/>
          <ac:spMkLst>
            <pc:docMk/>
            <pc:sldMk cId="2636589428" sldId="295"/>
            <ac:spMk id="2" creationId="{C67CC564-5B79-B46E-1968-1A37F5C49EC2}"/>
          </ac:spMkLst>
        </pc:spChg>
        <pc:spChg chg="mod">
          <ac:chgData name="Corey Edwards" userId="S::corey.edwards@uwtsd.ac.uk::7a967df3-e232-40a5-b10c-dee8f912d80a" providerId="AD" clId="Web-{0131D713-F179-AF71-4813-1FAB5D1E2E6B}" dt="2024-09-17T09:24:32.146" v="960" actId="20577"/>
          <ac:spMkLst>
            <pc:docMk/>
            <pc:sldMk cId="2636589428" sldId="295"/>
            <ac:spMk id="3" creationId="{CF5DA7C6-90E1-65E7-6958-6710AE812A02}"/>
          </ac:spMkLst>
        </pc:spChg>
      </pc:sldChg>
      <pc:sldChg chg="modSp new">
        <pc:chgData name="Corey Edwards" userId="S::corey.edwards@uwtsd.ac.uk::7a967df3-e232-40a5-b10c-dee8f912d80a" providerId="AD" clId="Web-{0131D713-F179-AF71-4813-1FAB5D1E2E6B}" dt="2024-09-17T09:25:25.430" v="977" actId="20577"/>
        <pc:sldMkLst>
          <pc:docMk/>
          <pc:sldMk cId="1238913082" sldId="296"/>
        </pc:sldMkLst>
        <pc:spChg chg="mod">
          <ac:chgData name="Corey Edwards" userId="S::corey.edwards@uwtsd.ac.uk::7a967df3-e232-40a5-b10c-dee8f912d80a" providerId="AD" clId="Web-{0131D713-F179-AF71-4813-1FAB5D1E2E6B}" dt="2024-09-17T09:24:56.757" v="963" actId="20577"/>
          <ac:spMkLst>
            <pc:docMk/>
            <pc:sldMk cId="1238913082" sldId="296"/>
            <ac:spMk id="2" creationId="{29C89E6F-5A61-C647-5C2C-6572CE038745}"/>
          </ac:spMkLst>
        </pc:spChg>
        <pc:spChg chg="mod">
          <ac:chgData name="Corey Edwards" userId="S::corey.edwards@uwtsd.ac.uk::7a967df3-e232-40a5-b10c-dee8f912d80a" providerId="AD" clId="Web-{0131D713-F179-AF71-4813-1FAB5D1E2E6B}" dt="2024-09-17T09:25:25.430" v="977" actId="20577"/>
          <ac:spMkLst>
            <pc:docMk/>
            <pc:sldMk cId="1238913082" sldId="296"/>
            <ac:spMk id="3" creationId="{1B645715-5DD2-41E1-519E-3C7DA15557D1}"/>
          </ac:spMkLst>
        </pc:spChg>
      </pc:sldChg>
      <pc:sldChg chg="modSp new">
        <pc:chgData name="Corey Edwards" userId="S::corey.edwards@uwtsd.ac.uk::7a967df3-e232-40a5-b10c-dee8f912d80a" providerId="AD" clId="Web-{0131D713-F179-AF71-4813-1FAB5D1E2E6B}" dt="2024-09-17T09:27:18.469" v="1029" actId="20577"/>
        <pc:sldMkLst>
          <pc:docMk/>
          <pc:sldMk cId="3545942904" sldId="297"/>
        </pc:sldMkLst>
        <pc:spChg chg="mod">
          <ac:chgData name="Corey Edwards" userId="S::corey.edwards@uwtsd.ac.uk::7a967df3-e232-40a5-b10c-dee8f912d80a" providerId="AD" clId="Web-{0131D713-F179-AF71-4813-1FAB5D1E2E6B}" dt="2024-09-17T09:26:27.512" v="996" actId="20577"/>
          <ac:spMkLst>
            <pc:docMk/>
            <pc:sldMk cId="3545942904" sldId="297"/>
            <ac:spMk id="2" creationId="{9D1BB451-B0F3-ADF6-7BEE-7F7E61B519A0}"/>
          </ac:spMkLst>
        </pc:spChg>
        <pc:spChg chg="mod">
          <ac:chgData name="Corey Edwards" userId="S::corey.edwards@uwtsd.ac.uk::7a967df3-e232-40a5-b10c-dee8f912d80a" providerId="AD" clId="Web-{0131D713-F179-AF71-4813-1FAB5D1E2E6B}" dt="2024-09-17T09:27:18.469" v="1029" actId="20577"/>
          <ac:spMkLst>
            <pc:docMk/>
            <pc:sldMk cId="3545942904" sldId="297"/>
            <ac:spMk id="3" creationId="{D7D6114F-CA04-F040-C451-37FC72F5E318}"/>
          </ac:spMkLst>
        </pc:spChg>
      </pc:sldChg>
      <pc:sldChg chg="modSp new addAnim">
        <pc:chgData name="Corey Edwards" userId="S::corey.edwards@uwtsd.ac.uk::7a967df3-e232-40a5-b10c-dee8f912d80a" providerId="AD" clId="Web-{0131D713-F179-AF71-4813-1FAB5D1E2E6B}" dt="2024-09-17T09:33:36.650" v="1135"/>
        <pc:sldMkLst>
          <pc:docMk/>
          <pc:sldMk cId="1004373921" sldId="298"/>
        </pc:sldMkLst>
        <pc:spChg chg="mod">
          <ac:chgData name="Corey Edwards" userId="S::corey.edwards@uwtsd.ac.uk::7a967df3-e232-40a5-b10c-dee8f912d80a" providerId="AD" clId="Web-{0131D713-F179-AF71-4813-1FAB5D1E2E6B}" dt="2024-09-17T09:32:44.662" v="1036" actId="20577"/>
          <ac:spMkLst>
            <pc:docMk/>
            <pc:sldMk cId="1004373921" sldId="298"/>
            <ac:spMk id="2" creationId="{B31B1DF4-B608-0676-4EF4-57A886779833}"/>
          </ac:spMkLst>
        </pc:spChg>
        <pc:spChg chg="mod">
          <ac:chgData name="Corey Edwards" userId="S::corey.edwards@uwtsd.ac.uk::7a967df3-e232-40a5-b10c-dee8f912d80a" providerId="AD" clId="Web-{0131D713-F179-AF71-4813-1FAB5D1E2E6B}" dt="2024-09-17T09:33:33.759" v="1134" actId="20577"/>
          <ac:spMkLst>
            <pc:docMk/>
            <pc:sldMk cId="1004373921" sldId="298"/>
            <ac:spMk id="3" creationId="{8DC5A92B-7B69-76DC-FE61-7A2964C1F047}"/>
          </ac:spMkLst>
        </pc:spChg>
      </pc:sldChg>
      <pc:sldChg chg="modSp new">
        <pc:chgData name="Corey Edwards" userId="S::corey.edwards@uwtsd.ac.uk::7a967df3-e232-40a5-b10c-dee8f912d80a" providerId="AD" clId="Web-{0131D713-F179-AF71-4813-1FAB5D1E2E6B}" dt="2024-09-17T09:34:56.530" v="1303" actId="20577"/>
        <pc:sldMkLst>
          <pc:docMk/>
          <pc:sldMk cId="3086126690" sldId="299"/>
        </pc:sldMkLst>
        <pc:spChg chg="mod">
          <ac:chgData name="Corey Edwards" userId="S::corey.edwards@uwtsd.ac.uk::7a967df3-e232-40a5-b10c-dee8f912d80a" providerId="AD" clId="Web-{0131D713-F179-AF71-4813-1FAB5D1E2E6B}" dt="2024-09-17T09:34:02.964" v="1142" actId="20577"/>
          <ac:spMkLst>
            <pc:docMk/>
            <pc:sldMk cId="3086126690" sldId="299"/>
            <ac:spMk id="2" creationId="{196E36E9-7959-8694-0885-DC9C2D78D54B}"/>
          </ac:spMkLst>
        </pc:spChg>
        <pc:spChg chg="mod">
          <ac:chgData name="Corey Edwards" userId="S::corey.edwards@uwtsd.ac.uk::7a967df3-e232-40a5-b10c-dee8f912d80a" providerId="AD" clId="Web-{0131D713-F179-AF71-4813-1FAB5D1E2E6B}" dt="2024-09-17T09:34:56.530" v="1303" actId="20577"/>
          <ac:spMkLst>
            <pc:docMk/>
            <pc:sldMk cId="3086126690" sldId="299"/>
            <ac:spMk id="3" creationId="{F988E652-B8D9-8CBA-54DD-CD015701A8CE}"/>
          </ac:spMkLst>
        </pc:spChg>
      </pc:sldChg>
      <pc:sldChg chg="modSp new">
        <pc:chgData name="Corey Edwards" userId="S::corey.edwards@uwtsd.ac.uk::7a967df3-e232-40a5-b10c-dee8f912d80a" providerId="AD" clId="Web-{0131D713-F179-AF71-4813-1FAB5D1E2E6B}" dt="2024-09-17T09:35:56.674" v="1403" actId="20577"/>
        <pc:sldMkLst>
          <pc:docMk/>
          <pc:sldMk cId="3504014349" sldId="300"/>
        </pc:sldMkLst>
        <pc:spChg chg="mod">
          <ac:chgData name="Corey Edwards" userId="S::corey.edwards@uwtsd.ac.uk::7a967df3-e232-40a5-b10c-dee8f912d80a" providerId="AD" clId="Web-{0131D713-F179-AF71-4813-1FAB5D1E2E6B}" dt="2024-09-17T09:35:07.905" v="1308" actId="20577"/>
          <ac:spMkLst>
            <pc:docMk/>
            <pc:sldMk cId="3504014349" sldId="300"/>
            <ac:spMk id="2" creationId="{493D0117-690A-023D-A7BD-7FD67DD5E0FA}"/>
          </ac:spMkLst>
        </pc:spChg>
        <pc:spChg chg="mod">
          <ac:chgData name="Corey Edwards" userId="S::corey.edwards@uwtsd.ac.uk::7a967df3-e232-40a5-b10c-dee8f912d80a" providerId="AD" clId="Web-{0131D713-F179-AF71-4813-1FAB5D1E2E6B}" dt="2024-09-17T09:35:56.674" v="1403" actId="20577"/>
          <ac:spMkLst>
            <pc:docMk/>
            <pc:sldMk cId="3504014349" sldId="300"/>
            <ac:spMk id="3" creationId="{53A62DB3-09F8-168E-D6DF-E68CEA589DFE}"/>
          </ac:spMkLst>
        </pc:spChg>
      </pc:sldChg>
      <pc:sldChg chg="modSp new">
        <pc:chgData name="Corey Edwards" userId="S::corey.edwards@uwtsd.ac.uk::7a967df3-e232-40a5-b10c-dee8f912d80a" providerId="AD" clId="Web-{0131D713-F179-AF71-4813-1FAB5D1E2E6B}" dt="2024-09-17T09:36:00.565" v="1410" actId="20577"/>
        <pc:sldMkLst>
          <pc:docMk/>
          <pc:sldMk cId="205923123" sldId="301"/>
        </pc:sldMkLst>
        <pc:spChg chg="mod">
          <ac:chgData name="Corey Edwards" userId="S::corey.edwards@uwtsd.ac.uk::7a967df3-e232-40a5-b10c-dee8f912d80a" providerId="AD" clId="Web-{0131D713-F179-AF71-4813-1FAB5D1E2E6B}" dt="2024-09-17T09:36:00.565" v="1410" actId="20577"/>
          <ac:spMkLst>
            <pc:docMk/>
            <pc:sldMk cId="205923123" sldId="301"/>
            <ac:spMk id="2" creationId="{435E2DB8-D017-1EA4-B5B4-4760A386EE7F}"/>
          </ac:spMkLst>
        </pc:spChg>
      </pc:sldChg>
    </pc:docChg>
  </pc:docChgLst>
  <pc:docChgLst>
    <pc:chgData name="Corey Edwards" userId="S::corey.edwards@uwtsd.ac.uk::7a967df3-e232-40a5-b10c-dee8f912d80a" providerId="AD" clId="Web-{7DECB16F-EE38-5CA5-10B9-C581AF6B352F}"/>
    <pc:docChg chg="addSld modSld">
      <pc:chgData name="Corey Edwards" userId="S::corey.edwards@uwtsd.ac.uk::7a967df3-e232-40a5-b10c-dee8f912d80a" providerId="AD" clId="Web-{7DECB16F-EE38-5CA5-10B9-C581AF6B352F}" dt="2024-09-17T09:52:27" v="229"/>
      <pc:docMkLst>
        <pc:docMk/>
      </pc:docMkLst>
      <pc:sldChg chg="modSp">
        <pc:chgData name="Corey Edwards" userId="S::corey.edwards@uwtsd.ac.uk::7a967df3-e232-40a5-b10c-dee8f912d80a" providerId="AD" clId="Web-{7DECB16F-EE38-5CA5-10B9-C581AF6B352F}" dt="2024-09-17T09:49:30.010" v="175" actId="20577"/>
        <pc:sldMkLst>
          <pc:docMk/>
          <pc:sldMk cId="957471648" sldId="261"/>
        </pc:sldMkLst>
        <pc:spChg chg="mod">
          <ac:chgData name="Corey Edwards" userId="S::corey.edwards@uwtsd.ac.uk::7a967df3-e232-40a5-b10c-dee8f912d80a" providerId="AD" clId="Web-{7DECB16F-EE38-5CA5-10B9-C581AF6B352F}" dt="2024-09-17T09:49:30.010" v="175" actId="20577"/>
          <ac:spMkLst>
            <pc:docMk/>
            <pc:sldMk cId="957471648" sldId="261"/>
            <ac:spMk id="3" creationId="{0DAC483A-E291-B148-3268-313D59AD5890}"/>
          </ac:spMkLst>
        </pc:spChg>
      </pc:sldChg>
      <pc:sldChg chg="modSp">
        <pc:chgData name="Corey Edwards" userId="S::corey.edwards@uwtsd.ac.uk::7a967df3-e232-40a5-b10c-dee8f912d80a" providerId="AD" clId="Web-{7DECB16F-EE38-5CA5-10B9-C581AF6B352F}" dt="2024-09-17T09:51:20.982" v="221" actId="20577"/>
        <pc:sldMkLst>
          <pc:docMk/>
          <pc:sldMk cId="2059691806" sldId="263"/>
        </pc:sldMkLst>
        <pc:spChg chg="mod">
          <ac:chgData name="Corey Edwards" userId="S::corey.edwards@uwtsd.ac.uk::7a967df3-e232-40a5-b10c-dee8f912d80a" providerId="AD" clId="Web-{7DECB16F-EE38-5CA5-10B9-C581AF6B352F}" dt="2024-09-17T09:51:20.982" v="221" actId="20577"/>
          <ac:spMkLst>
            <pc:docMk/>
            <pc:sldMk cId="2059691806" sldId="263"/>
            <ac:spMk id="3" creationId="{2E8AD340-20C4-1C37-E9B7-DCEC1B2CF54B}"/>
          </ac:spMkLst>
        </pc:spChg>
      </pc:sldChg>
      <pc:sldChg chg="modSp">
        <pc:chgData name="Corey Edwards" userId="S::corey.edwards@uwtsd.ac.uk::7a967df3-e232-40a5-b10c-dee8f912d80a" providerId="AD" clId="Web-{7DECB16F-EE38-5CA5-10B9-C581AF6B352F}" dt="2024-09-17T09:46:51.959" v="92" actId="20577"/>
        <pc:sldMkLst>
          <pc:docMk/>
          <pc:sldMk cId="205923123" sldId="301"/>
        </pc:sldMkLst>
        <pc:spChg chg="mod">
          <ac:chgData name="Corey Edwards" userId="S::corey.edwards@uwtsd.ac.uk::7a967df3-e232-40a5-b10c-dee8f912d80a" providerId="AD" clId="Web-{7DECB16F-EE38-5CA5-10B9-C581AF6B352F}" dt="2024-09-17T09:46:51.959" v="92" actId="20577"/>
          <ac:spMkLst>
            <pc:docMk/>
            <pc:sldMk cId="205923123" sldId="301"/>
            <ac:spMk id="3" creationId="{BD1A95EA-F33D-936D-0038-1523FA6711BA}"/>
          </ac:spMkLst>
        </pc:spChg>
      </pc:sldChg>
      <pc:sldChg chg="modSp new">
        <pc:chgData name="Corey Edwards" userId="S::corey.edwards@uwtsd.ac.uk::7a967df3-e232-40a5-b10c-dee8f912d80a" providerId="AD" clId="Web-{7DECB16F-EE38-5CA5-10B9-C581AF6B352F}" dt="2024-09-17T09:48:48.400" v="138" actId="20577"/>
        <pc:sldMkLst>
          <pc:docMk/>
          <pc:sldMk cId="977452613" sldId="302"/>
        </pc:sldMkLst>
        <pc:spChg chg="mod">
          <ac:chgData name="Corey Edwards" userId="S::corey.edwards@uwtsd.ac.uk::7a967df3-e232-40a5-b10c-dee8f912d80a" providerId="AD" clId="Web-{7DECB16F-EE38-5CA5-10B9-C581AF6B352F}" dt="2024-09-17T09:47:18.522" v="100" actId="20577"/>
          <ac:spMkLst>
            <pc:docMk/>
            <pc:sldMk cId="977452613" sldId="302"/>
            <ac:spMk id="2" creationId="{E3E11046-79CC-43E6-C3D9-376768EBDDCF}"/>
          </ac:spMkLst>
        </pc:spChg>
        <pc:spChg chg="mod">
          <ac:chgData name="Corey Edwards" userId="S::corey.edwards@uwtsd.ac.uk::7a967df3-e232-40a5-b10c-dee8f912d80a" providerId="AD" clId="Web-{7DECB16F-EE38-5CA5-10B9-C581AF6B352F}" dt="2024-09-17T09:48:48.400" v="138" actId="20577"/>
          <ac:spMkLst>
            <pc:docMk/>
            <pc:sldMk cId="977452613" sldId="302"/>
            <ac:spMk id="3" creationId="{94B3800A-992F-8C77-7902-9192669A222F}"/>
          </ac:spMkLst>
        </pc:spChg>
      </pc:sldChg>
      <pc:sldChg chg="modSp new">
        <pc:chgData name="Corey Edwards" userId="S::corey.edwards@uwtsd.ac.uk::7a967df3-e232-40a5-b10c-dee8f912d80a" providerId="AD" clId="Web-{7DECB16F-EE38-5CA5-10B9-C581AF6B352F}" dt="2024-09-17T09:50:14.621" v="191" actId="20577"/>
        <pc:sldMkLst>
          <pc:docMk/>
          <pc:sldMk cId="2375349967" sldId="303"/>
        </pc:sldMkLst>
        <pc:spChg chg="mod">
          <ac:chgData name="Corey Edwards" userId="S::corey.edwards@uwtsd.ac.uk::7a967df3-e232-40a5-b10c-dee8f912d80a" providerId="AD" clId="Web-{7DECB16F-EE38-5CA5-10B9-C581AF6B352F}" dt="2024-09-17T09:50:03.449" v="184" actId="20577"/>
          <ac:spMkLst>
            <pc:docMk/>
            <pc:sldMk cId="2375349967" sldId="303"/>
            <ac:spMk id="2" creationId="{E1A04A50-EB85-F9A0-CCB1-A8510653912D}"/>
          </ac:spMkLst>
        </pc:spChg>
        <pc:spChg chg="mod">
          <ac:chgData name="Corey Edwards" userId="S::corey.edwards@uwtsd.ac.uk::7a967df3-e232-40a5-b10c-dee8f912d80a" providerId="AD" clId="Web-{7DECB16F-EE38-5CA5-10B9-C581AF6B352F}" dt="2024-09-17T09:50:14.621" v="191" actId="20577"/>
          <ac:spMkLst>
            <pc:docMk/>
            <pc:sldMk cId="2375349967" sldId="303"/>
            <ac:spMk id="3" creationId="{7778E430-AE65-7862-91D8-452F8CFFF428}"/>
          </ac:spMkLst>
        </pc:spChg>
      </pc:sldChg>
      <pc:sldChg chg="modSp new">
        <pc:chgData name="Corey Edwards" userId="S::corey.edwards@uwtsd.ac.uk::7a967df3-e232-40a5-b10c-dee8f912d80a" providerId="AD" clId="Web-{7DECB16F-EE38-5CA5-10B9-C581AF6B352F}" dt="2024-09-17T09:51:07.841" v="208" actId="20577"/>
        <pc:sldMkLst>
          <pc:docMk/>
          <pc:sldMk cId="1440644235" sldId="304"/>
        </pc:sldMkLst>
        <pc:spChg chg="mod">
          <ac:chgData name="Corey Edwards" userId="S::corey.edwards@uwtsd.ac.uk::7a967df3-e232-40a5-b10c-dee8f912d80a" providerId="AD" clId="Web-{7DECB16F-EE38-5CA5-10B9-C581AF6B352F}" dt="2024-09-17T09:50:21.746" v="196" actId="20577"/>
          <ac:spMkLst>
            <pc:docMk/>
            <pc:sldMk cId="1440644235" sldId="304"/>
            <ac:spMk id="2" creationId="{306B06FC-2224-CA95-DFA6-5F3AD7BF4462}"/>
          </ac:spMkLst>
        </pc:spChg>
        <pc:spChg chg="mod">
          <ac:chgData name="Corey Edwards" userId="S::corey.edwards@uwtsd.ac.uk::7a967df3-e232-40a5-b10c-dee8f912d80a" providerId="AD" clId="Web-{7DECB16F-EE38-5CA5-10B9-C581AF6B352F}" dt="2024-09-17T09:51:07.841" v="208" actId="20577"/>
          <ac:spMkLst>
            <pc:docMk/>
            <pc:sldMk cId="1440644235" sldId="304"/>
            <ac:spMk id="3" creationId="{E694132A-70F5-2FCA-990A-628F48EDCC5E}"/>
          </ac:spMkLst>
        </pc:spChg>
      </pc:sldChg>
      <pc:sldChg chg="add">
        <pc:chgData name="Corey Edwards" userId="S::corey.edwards@uwtsd.ac.uk::7a967df3-e232-40a5-b10c-dee8f912d80a" providerId="AD" clId="Web-{7DECB16F-EE38-5CA5-10B9-C581AF6B352F}" dt="2024-09-17T09:52:26.781" v="222"/>
        <pc:sldMkLst>
          <pc:docMk/>
          <pc:sldMk cId="2321762243" sldId="305"/>
        </pc:sldMkLst>
      </pc:sldChg>
      <pc:sldChg chg="add">
        <pc:chgData name="Corey Edwards" userId="S::corey.edwards@uwtsd.ac.uk::7a967df3-e232-40a5-b10c-dee8f912d80a" providerId="AD" clId="Web-{7DECB16F-EE38-5CA5-10B9-C581AF6B352F}" dt="2024-09-17T09:52:26.859" v="223"/>
        <pc:sldMkLst>
          <pc:docMk/>
          <pc:sldMk cId="2243854330" sldId="306"/>
        </pc:sldMkLst>
      </pc:sldChg>
      <pc:sldChg chg="add">
        <pc:chgData name="Corey Edwards" userId="S::corey.edwards@uwtsd.ac.uk::7a967df3-e232-40a5-b10c-dee8f912d80a" providerId="AD" clId="Web-{7DECB16F-EE38-5CA5-10B9-C581AF6B352F}" dt="2024-09-17T09:52:26.875" v="224"/>
        <pc:sldMkLst>
          <pc:docMk/>
          <pc:sldMk cId="681173659" sldId="307"/>
        </pc:sldMkLst>
      </pc:sldChg>
      <pc:sldChg chg="add">
        <pc:chgData name="Corey Edwards" userId="S::corey.edwards@uwtsd.ac.uk::7a967df3-e232-40a5-b10c-dee8f912d80a" providerId="AD" clId="Web-{7DECB16F-EE38-5CA5-10B9-C581AF6B352F}" dt="2024-09-17T09:52:26.891" v="225"/>
        <pc:sldMkLst>
          <pc:docMk/>
          <pc:sldMk cId="1326949461" sldId="308"/>
        </pc:sldMkLst>
      </pc:sldChg>
      <pc:sldChg chg="add">
        <pc:chgData name="Corey Edwards" userId="S::corey.edwards@uwtsd.ac.uk::7a967df3-e232-40a5-b10c-dee8f912d80a" providerId="AD" clId="Web-{7DECB16F-EE38-5CA5-10B9-C581AF6B352F}" dt="2024-09-17T09:52:26.922" v="226"/>
        <pc:sldMkLst>
          <pc:docMk/>
          <pc:sldMk cId="1395936591" sldId="309"/>
        </pc:sldMkLst>
      </pc:sldChg>
      <pc:sldChg chg="add">
        <pc:chgData name="Corey Edwards" userId="S::corey.edwards@uwtsd.ac.uk::7a967df3-e232-40a5-b10c-dee8f912d80a" providerId="AD" clId="Web-{7DECB16F-EE38-5CA5-10B9-C581AF6B352F}" dt="2024-09-17T09:52:26.969" v="227"/>
        <pc:sldMkLst>
          <pc:docMk/>
          <pc:sldMk cId="2214504773" sldId="310"/>
        </pc:sldMkLst>
      </pc:sldChg>
      <pc:sldChg chg="add">
        <pc:chgData name="Corey Edwards" userId="S::corey.edwards@uwtsd.ac.uk::7a967df3-e232-40a5-b10c-dee8f912d80a" providerId="AD" clId="Web-{7DECB16F-EE38-5CA5-10B9-C581AF6B352F}" dt="2024-09-17T09:52:27" v="228"/>
        <pc:sldMkLst>
          <pc:docMk/>
          <pc:sldMk cId="3417675156" sldId="311"/>
        </pc:sldMkLst>
      </pc:sldChg>
      <pc:sldChg chg="add">
        <pc:chgData name="Corey Edwards" userId="S::corey.edwards@uwtsd.ac.uk::7a967df3-e232-40a5-b10c-dee8f912d80a" providerId="AD" clId="Web-{7DECB16F-EE38-5CA5-10B9-C581AF6B352F}" dt="2024-09-17T09:52:27" v="229"/>
        <pc:sldMkLst>
          <pc:docMk/>
          <pc:sldMk cId="2309300367" sldId="312"/>
        </pc:sldMkLst>
      </pc:sldChg>
    </pc:docChg>
  </pc:docChgLst>
  <pc:docChgLst>
    <pc:chgData name="Corey Edwards" userId="S::corey.edwards@uwtsd.ac.uk::7a967df3-e232-40a5-b10c-dee8f912d80a" providerId="AD" clId="Web-{C0F3C623-1063-ABE3-2B4A-9E8F998873D4}"/>
    <pc:docChg chg="modSld">
      <pc:chgData name="Corey Edwards" userId="S::corey.edwards@uwtsd.ac.uk::7a967df3-e232-40a5-b10c-dee8f912d80a" providerId="AD" clId="Web-{C0F3C623-1063-ABE3-2B4A-9E8F998873D4}" dt="2024-09-16T12:51:33.328" v="1" actId="20577"/>
      <pc:docMkLst>
        <pc:docMk/>
      </pc:docMkLst>
      <pc:sldChg chg="modSp">
        <pc:chgData name="Corey Edwards" userId="S::corey.edwards@uwtsd.ac.uk::7a967df3-e232-40a5-b10c-dee8f912d80a" providerId="AD" clId="Web-{C0F3C623-1063-ABE3-2B4A-9E8F998873D4}" dt="2024-09-16T12:51:33.328" v="1" actId="20577"/>
        <pc:sldMkLst>
          <pc:docMk/>
          <pc:sldMk cId="3843582037" sldId="267"/>
        </pc:sldMkLst>
        <pc:spChg chg="mod">
          <ac:chgData name="Corey Edwards" userId="S::corey.edwards@uwtsd.ac.uk::7a967df3-e232-40a5-b10c-dee8f912d80a" providerId="AD" clId="Web-{C0F3C623-1063-ABE3-2B4A-9E8F998873D4}" dt="2024-09-16T12:51:33.328" v="1" actId="20577"/>
          <ac:spMkLst>
            <pc:docMk/>
            <pc:sldMk cId="3843582037" sldId="267"/>
            <ac:spMk id="3" creationId="{DC4A7746-DC1D-90DD-D133-6E4CE2E2BA1D}"/>
          </ac:spMkLst>
        </pc:spChg>
      </pc:sldChg>
    </pc:docChg>
  </pc:docChgLst>
  <pc:docChgLst>
    <pc:chgData name="Corey Edwards" userId="S::corey.edwards@uwtsd.ac.uk::7a967df3-e232-40a5-b10c-dee8f912d80a" providerId="AD" clId="Web-{ED1D5879-6275-5BE9-5EFA-A0F5B345D1C5}"/>
    <pc:docChg chg="addSld delSld modSld addMainMaster delMainMaster">
      <pc:chgData name="Corey Edwards" userId="S::corey.edwards@uwtsd.ac.uk::7a967df3-e232-40a5-b10c-dee8f912d80a" providerId="AD" clId="Web-{ED1D5879-6275-5BE9-5EFA-A0F5B345D1C5}" dt="2024-09-13T13:42:54.684" v="559"/>
      <pc:docMkLst>
        <pc:docMk/>
      </pc:docMkLst>
      <pc:sldChg chg="addSp delSp modSp mod setBg modClrScheme setClrOvrMap delDesignElem chgLayout">
        <pc:chgData name="Corey Edwards" userId="S::corey.edwards@uwtsd.ac.uk::7a967df3-e232-40a5-b10c-dee8f912d80a" providerId="AD" clId="Web-{ED1D5879-6275-5BE9-5EFA-A0F5B345D1C5}" dt="2024-09-13T10:16:16.308" v="48"/>
        <pc:sldMkLst>
          <pc:docMk/>
          <pc:sldMk cId="109857222" sldId="256"/>
        </pc:sldMkLst>
        <pc:spChg chg="mod ord">
          <ac:chgData name="Corey Edwards" userId="S::corey.edwards@uwtsd.ac.uk::7a967df3-e232-40a5-b10c-dee8f912d80a" providerId="AD" clId="Web-{ED1D5879-6275-5BE9-5EFA-A0F5B345D1C5}" dt="2024-09-13T10:16:16.308" v="48"/>
          <ac:spMkLst>
            <pc:docMk/>
            <pc:sldMk cId="109857222" sldId="256"/>
            <ac:spMk id="2" creationId="{00000000-0000-0000-0000-000000000000}"/>
          </ac:spMkLst>
        </pc:spChg>
        <pc:spChg chg="mod ord">
          <ac:chgData name="Corey Edwards" userId="S::corey.edwards@uwtsd.ac.uk::7a967df3-e232-40a5-b10c-dee8f912d80a" providerId="AD" clId="Web-{ED1D5879-6275-5BE9-5EFA-A0F5B345D1C5}" dt="2024-09-13T10:16:16.308" v="48"/>
          <ac:spMkLst>
            <pc:docMk/>
            <pc:sldMk cId="109857222" sldId="256"/>
            <ac:spMk id="3" creationId="{00000000-0000-0000-0000-000000000000}"/>
          </ac:spMkLst>
        </pc:spChg>
        <pc:spChg chg="add del">
          <ac:chgData name="Corey Edwards" userId="S::corey.edwards@uwtsd.ac.uk::7a967df3-e232-40a5-b10c-dee8f912d80a" providerId="AD" clId="Web-{ED1D5879-6275-5BE9-5EFA-A0F5B345D1C5}" dt="2024-09-13T10:15:08.196" v="23"/>
          <ac:spMkLst>
            <pc:docMk/>
            <pc:sldMk cId="109857222" sldId="256"/>
            <ac:spMk id="5" creationId="{E2748806-3AF5-4078-830A-C1F26BF1B200}"/>
          </ac:spMkLst>
        </pc:spChg>
        <pc:spChg chg="add del">
          <ac:chgData name="Corey Edwards" userId="S::corey.edwards@uwtsd.ac.uk::7a967df3-e232-40a5-b10c-dee8f912d80a" providerId="AD" clId="Web-{ED1D5879-6275-5BE9-5EFA-A0F5B345D1C5}" dt="2024-09-13T10:15:08.196" v="23"/>
          <ac:spMkLst>
            <pc:docMk/>
            <pc:sldMk cId="109857222" sldId="256"/>
            <ac:spMk id="7" creationId="{34FBEBF3-C941-4CB0-8AC2-3B50E1371BBF}"/>
          </ac:spMkLst>
        </pc:spChg>
        <pc:spChg chg="add del">
          <ac:chgData name="Corey Edwards" userId="S::corey.edwards@uwtsd.ac.uk::7a967df3-e232-40a5-b10c-dee8f912d80a" providerId="AD" clId="Web-{ED1D5879-6275-5BE9-5EFA-A0F5B345D1C5}" dt="2024-09-13T10:15:22.431" v="27"/>
          <ac:spMkLst>
            <pc:docMk/>
            <pc:sldMk cId="109857222" sldId="256"/>
            <ac:spMk id="8" creationId="{64B04182-BBFB-AB05-0885-6E210C0029BD}"/>
          </ac:spMkLst>
        </pc:spChg>
        <pc:spChg chg="add del">
          <ac:chgData name="Corey Edwards" userId="S::corey.edwards@uwtsd.ac.uk::7a967df3-e232-40a5-b10c-dee8f912d80a" providerId="AD" clId="Web-{ED1D5879-6275-5BE9-5EFA-A0F5B345D1C5}" dt="2024-09-13T10:14:17.929" v="5"/>
          <ac:spMkLst>
            <pc:docMk/>
            <pc:sldMk cId="109857222" sldId="256"/>
            <ac:spMk id="9" creationId="{4063B759-00FC-46D1-9898-8E8625268FAF}"/>
          </ac:spMkLst>
        </pc:spChg>
        <pc:spChg chg="add del">
          <ac:chgData name="Corey Edwards" userId="S::corey.edwards@uwtsd.ac.uk::7a967df3-e232-40a5-b10c-dee8f912d80a" providerId="AD" clId="Web-{ED1D5879-6275-5BE9-5EFA-A0F5B345D1C5}" dt="2024-09-13T10:14:17.929" v="5"/>
          <ac:spMkLst>
            <pc:docMk/>
            <pc:sldMk cId="109857222" sldId="256"/>
            <ac:spMk id="11" creationId="{D5B012D8-7F27-4758-9AC6-C889B154BD73}"/>
          </ac:spMkLst>
        </pc:spChg>
        <pc:spChg chg="add del">
          <ac:chgData name="Corey Edwards" userId="S::corey.edwards@uwtsd.ac.uk::7a967df3-e232-40a5-b10c-dee8f912d80a" providerId="AD" clId="Web-{ED1D5879-6275-5BE9-5EFA-A0F5B345D1C5}" dt="2024-09-13T10:15:32.494" v="31"/>
          <ac:spMkLst>
            <pc:docMk/>
            <pc:sldMk cId="109857222" sldId="256"/>
            <ac:spMk id="12" creationId="{E2BA2BD9-7B54-4190-8F06-3EF3658A0020}"/>
          </ac:spMkLst>
        </pc:spChg>
        <pc:spChg chg="add del">
          <ac:chgData name="Corey Edwards" userId="S::corey.edwards@uwtsd.ac.uk::7a967df3-e232-40a5-b10c-dee8f912d80a" providerId="AD" clId="Web-{ED1D5879-6275-5BE9-5EFA-A0F5B345D1C5}" dt="2024-09-13T10:14:23.929" v="9"/>
          <ac:spMkLst>
            <pc:docMk/>
            <pc:sldMk cId="109857222" sldId="256"/>
            <ac:spMk id="13" creationId="{B2C335F7-F61C-4EB4-80F2-4B1438FE66BB}"/>
          </ac:spMkLst>
        </pc:spChg>
        <pc:spChg chg="add del">
          <ac:chgData name="Corey Edwards" userId="S::corey.edwards@uwtsd.ac.uk::7a967df3-e232-40a5-b10c-dee8f912d80a" providerId="AD" clId="Web-{ED1D5879-6275-5BE9-5EFA-A0F5B345D1C5}" dt="2024-09-13T10:14:23.929" v="9"/>
          <ac:spMkLst>
            <pc:docMk/>
            <pc:sldMk cId="109857222" sldId="256"/>
            <ac:spMk id="14" creationId="{956C5C09-0043-4549-B800-2101B70D667D}"/>
          </ac:spMkLst>
        </pc:spChg>
        <pc:spChg chg="add del">
          <ac:chgData name="Corey Edwards" userId="S::corey.edwards@uwtsd.ac.uk::7a967df3-e232-40a5-b10c-dee8f912d80a" providerId="AD" clId="Web-{ED1D5879-6275-5BE9-5EFA-A0F5B345D1C5}" dt="2024-09-13T10:14:23.929" v="9"/>
          <ac:spMkLst>
            <pc:docMk/>
            <pc:sldMk cId="109857222" sldId="256"/>
            <ac:spMk id="15" creationId="{B7E2F724-2FB3-4D1D-A730-739B8654C030}"/>
          </ac:spMkLst>
        </pc:spChg>
        <pc:spChg chg="add del">
          <ac:chgData name="Corey Edwards" userId="S::corey.edwards@uwtsd.ac.uk::7a967df3-e232-40a5-b10c-dee8f912d80a" providerId="AD" clId="Web-{ED1D5879-6275-5BE9-5EFA-A0F5B345D1C5}" dt="2024-09-13T10:15:32.494" v="31"/>
          <ac:spMkLst>
            <pc:docMk/>
            <pc:sldMk cId="109857222" sldId="256"/>
            <ac:spMk id="17" creationId="{184F9D61-9303-40B4-9F7E-66A9B4EDC458}"/>
          </ac:spMkLst>
        </pc:spChg>
        <pc:spChg chg="add del">
          <ac:chgData name="Corey Edwards" userId="S::corey.edwards@uwtsd.ac.uk::7a967df3-e232-40a5-b10c-dee8f912d80a" providerId="AD" clId="Web-{ED1D5879-6275-5BE9-5EFA-A0F5B345D1C5}" dt="2024-09-13T10:15:32.494" v="31"/>
          <ac:spMkLst>
            <pc:docMk/>
            <pc:sldMk cId="109857222" sldId="256"/>
            <ac:spMk id="19" creationId="{648D746A-0359-4EAE-8CF9-062E281698EC}"/>
          </ac:spMkLst>
        </pc:spChg>
        <pc:spChg chg="add del">
          <ac:chgData name="Corey Edwards" userId="S::corey.edwards@uwtsd.ac.uk::7a967df3-e232-40a5-b10c-dee8f912d80a" providerId="AD" clId="Web-{ED1D5879-6275-5BE9-5EFA-A0F5B345D1C5}" dt="2024-09-13T10:15:39.322" v="35"/>
          <ac:spMkLst>
            <pc:docMk/>
            <pc:sldMk cId="109857222" sldId="256"/>
            <ac:spMk id="21" creationId="{508BEF50-7B1E-49A4-BC19-5F4F1D755E64}"/>
          </ac:spMkLst>
        </pc:spChg>
        <pc:spChg chg="add del">
          <ac:chgData name="Corey Edwards" userId="S::corey.edwards@uwtsd.ac.uk::7a967df3-e232-40a5-b10c-dee8f912d80a" providerId="AD" clId="Web-{ED1D5879-6275-5BE9-5EFA-A0F5B345D1C5}" dt="2024-09-13T10:15:39.322" v="35"/>
          <ac:spMkLst>
            <pc:docMk/>
            <pc:sldMk cId="109857222" sldId="256"/>
            <ac:spMk id="22" creationId="{64680660-7E23-4F0F-A679-BF913E9454FB}"/>
          </ac:spMkLst>
        </pc:spChg>
        <pc:spChg chg="add del">
          <ac:chgData name="Corey Edwards" userId="S::corey.edwards@uwtsd.ac.uk::7a967df3-e232-40a5-b10c-dee8f912d80a" providerId="AD" clId="Web-{ED1D5879-6275-5BE9-5EFA-A0F5B345D1C5}" dt="2024-09-13T10:15:39.322" v="35"/>
          <ac:spMkLst>
            <pc:docMk/>
            <pc:sldMk cId="109857222" sldId="256"/>
            <ac:spMk id="23" creationId="{3FBAD350-5664-4811-A208-657FB882D350}"/>
          </ac:spMkLst>
        </pc:spChg>
        <pc:spChg chg="add del">
          <ac:chgData name="Corey Edwards" userId="S::corey.edwards@uwtsd.ac.uk::7a967df3-e232-40a5-b10c-dee8f912d80a" providerId="AD" clId="Web-{ED1D5879-6275-5BE9-5EFA-A0F5B345D1C5}" dt="2024-09-13T10:15:39.322" v="35"/>
          <ac:spMkLst>
            <pc:docMk/>
            <pc:sldMk cId="109857222" sldId="256"/>
            <ac:spMk id="24" creationId="{1A3C89F8-0D2F-47FF-B903-151248265F47}"/>
          </ac:spMkLst>
        </pc:spChg>
        <pc:spChg chg="add del">
          <ac:chgData name="Corey Edwards" userId="S::corey.edwards@uwtsd.ac.uk::7a967df3-e232-40a5-b10c-dee8f912d80a" providerId="AD" clId="Web-{ED1D5879-6275-5BE9-5EFA-A0F5B345D1C5}" dt="2024-09-13T10:15:39.322" v="35"/>
          <ac:spMkLst>
            <pc:docMk/>
            <pc:sldMk cId="109857222" sldId="256"/>
            <ac:spMk id="25" creationId="{C39ADB8F-D187-49D7-BDCF-C1B6DC727068}"/>
          </ac:spMkLst>
        </pc:spChg>
        <pc:spChg chg="add del">
          <ac:chgData name="Corey Edwards" userId="S::corey.edwards@uwtsd.ac.uk::7a967df3-e232-40a5-b10c-dee8f912d80a" providerId="AD" clId="Web-{ED1D5879-6275-5BE9-5EFA-A0F5B345D1C5}" dt="2024-09-13T10:15:39.322" v="35"/>
          <ac:spMkLst>
            <pc:docMk/>
            <pc:sldMk cId="109857222" sldId="256"/>
            <ac:spMk id="27" creationId="{C5CB530E-515E-412C-9DF1-5F8FFBD6F383}"/>
          </ac:spMkLst>
        </pc:spChg>
        <pc:spChg chg="add del">
          <ac:chgData name="Corey Edwards" userId="S::corey.edwards@uwtsd.ac.uk::7a967df3-e232-40a5-b10c-dee8f912d80a" providerId="AD" clId="Web-{ED1D5879-6275-5BE9-5EFA-A0F5B345D1C5}" dt="2024-09-13T10:15:39.322" v="35"/>
          <ac:spMkLst>
            <pc:docMk/>
            <pc:sldMk cId="109857222" sldId="256"/>
            <ac:spMk id="28" creationId="{712D4376-A578-4FF1-94FC-245E7A6A489F}"/>
          </ac:spMkLst>
        </pc:spChg>
        <pc:spChg chg="add del">
          <ac:chgData name="Corey Edwards" userId="S::corey.edwards@uwtsd.ac.uk::7a967df3-e232-40a5-b10c-dee8f912d80a" providerId="AD" clId="Web-{ED1D5879-6275-5BE9-5EFA-A0F5B345D1C5}" dt="2024-09-13T10:15:39.322" v="35"/>
          <ac:spMkLst>
            <pc:docMk/>
            <pc:sldMk cId="109857222" sldId="256"/>
            <ac:spMk id="29" creationId="{AEA7509D-F04F-40CB-A0B3-EEF16499CC9F}"/>
          </ac:spMkLst>
        </pc:spChg>
        <pc:spChg chg="add del">
          <ac:chgData name="Corey Edwards" userId="S::corey.edwards@uwtsd.ac.uk::7a967df3-e232-40a5-b10c-dee8f912d80a" providerId="AD" clId="Web-{ED1D5879-6275-5BE9-5EFA-A0F5B345D1C5}" dt="2024-09-13T10:15:54.948" v="39"/>
          <ac:spMkLst>
            <pc:docMk/>
            <pc:sldMk cId="109857222" sldId="256"/>
            <ac:spMk id="31" creationId="{E2CFBC99-FB8F-41F7-A81D-A5288D688D79}"/>
          </ac:spMkLst>
        </pc:spChg>
        <pc:spChg chg="add del">
          <ac:chgData name="Corey Edwards" userId="S::corey.edwards@uwtsd.ac.uk::7a967df3-e232-40a5-b10c-dee8f912d80a" providerId="AD" clId="Web-{ED1D5879-6275-5BE9-5EFA-A0F5B345D1C5}" dt="2024-09-13T10:16:02.401" v="43"/>
          <ac:spMkLst>
            <pc:docMk/>
            <pc:sldMk cId="109857222" sldId="256"/>
            <ac:spMk id="33" creationId="{E20BB609-EF92-42DB-836C-0699A590B5CF}"/>
          </ac:spMkLst>
        </pc:spChg>
        <pc:spChg chg="add del">
          <ac:chgData name="Corey Edwards" userId="S::corey.edwards@uwtsd.ac.uk::7a967df3-e232-40a5-b10c-dee8f912d80a" providerId="AD" clId="Web-{ED1D5879-6275-5BE9-5EFA-A0F5B345D1C5}" dt="2024-09-13T10:16:02.401" v="43"/>
          <ac:spMkLst>
            <pc:docMk/>
            <pc:sldMk cId="109857222" sldId="256"/>
            <ac:spMk id="34" creationId="{40FA88D0-E295-4CF3-934C-6423EACEB025}"/>
          </ac:spMkLst>
        </pc:spChg>
        <pc:spChg chg="add del">
          <ac:chgData name="Corey Edwards" userId="S::corey.edwards@uwtsd.ac.uk::7a967df3-e232-40a5-b10c-dee8f912d80a" providerId="AD" clId="Web-{ED1D5879-6275-5BE9-5EFA-A0F5B345D1C5}" dt="2024-09-13T10:16:12.448" v="47"/>
          <ac:spMkLst>
            <pc:docMk/>
            <pc:sldMk cId="109857222" sldId="256"/>
            <ac:spMk id="38" creationId="{4EFE82FE-7465-AE46-88DF-34D347E83B84}"/>
          </ac:spMkLst>
        </pc:spChg>
        <pc:spChg chg="add del">
          <ac:chgData name="Corey Edwards" userId="S::corey.edwards@uwtsd.ac.uk::7a967df3-e232-40a5-b10c-dee8f912d80a" providerId="AD" clId="Web-{ED1D5879-6275-5BE9-5EFA-A0F5B345D1C5}" dt="2024-09-13T10:16:12.448" v="47"/>
          <ac:spMkLst>
            <pc:docMk/>
            <pc:sldMk cId="109857222" sldId="256"/>
            <ac:spMk id="40" creationId="{8B80D579-AC08-8D49-BB6A-21123F80B589}"/>
          </ac:spMkLst>
        </pc:spChg>
        <pc:spChg chg="add">
          <ac:chgData name="Corey Edwards" userId="S::corey.edwards@uwtsd.ac.uk::7a967df3-e232-40a5-b10c-dee8f912d80a" providerId="AD" clId="Web-{ED1D5879-6275-5BE9-5EFA-A0F5B345D1C5}" dt="2024-09-13T10:16:16.308" v="48"/>
          <ac:spMkLst>
            <pc:docMk/>
            <pc:sldMk cId="109857222" sldId="256"/>
            <ac:spMk id="43" creationId="{EB9B5A19-3592-48E2-BC31-90E092BD68E1}"/>
          </ac:spMkLst>
        </pc:spChg>
        <pc:spChg chg="add">
          <ac:chgData name="Corey Edwards" userId="S::corey.edwards@uwtsd.ac.uk::7a967df3-e232-40a5-b10c-dee8f912d80a" providerId="AD" clId="Web-{ED1D5879-6275-5BE9-5EFA-A0F5B345D1C5}" dt="2024-09-13T10:16:16.308" v="48"/>
          <ac:spMkLst>
            <pc:docMk/>
            <pc:sldMk cId="109857222" sldId="256"/>
            <ac:spMk id="55" creationId="{DD99E1B6-CBC4-4306-9DFC-847D6D135208}"/>
          </ac:spMkLst>
        </pc:spChg>
        <pc:grpChg chg="add del">
          <ac:chgData name="Corey Edwards" userId="S::corey.edwards@uwtsd.ac.uk::7a967df3-e232-40a5-b10c-dee8f912d80a" providerId="AD" clId="Web-{ED1D5879-6275-5BE9-5EFA-A0F5B345D1C5}" dt="2024-09-13T10:16:12.448" v="47"/>
          <ac:grpSpMkLst>
            <pc:docMk/>
            <pc:sldMk cId="109857222" sldId="256"/>
            <ac:grpSpMk id="42" creationId="{44406D7A-DB1A-D940-8AD1-93FAF9DD7199}"/>
          </ac:grpSpMkLst>
        </pc:grpChg>
        <pc:grpChg chg="add">
          <ac:chgData name="Corey Edwards" userId="S::corey.edwards@uwtsd.ac.uk::7a967df3-e232-40a5-b10c-dee8f912d80a" providerId="AD" clId="Web-{ED1D5879-6275-5BE9-5EFA-A0F5B345D1C5}" dt="2024-09-13T10:16:16.308" v="48"/>
          <ac:grpSpMkLst>
            <pc:docMk/>
            <pc:sldMk cId="109857222" sldId="256"/>
            <ac:grpSpMk id="44" creationId="{E2548C40-4C00-4E91-BFA6-84B4D66225A4}"/>
          </ac:grpSpMkLst>
        </pc:grpChg>
        <pc:picChg chg="add del">
          <ac:chgData name="Corey Edwards" userId="S::corey.edwards@uwtsd.ac.uk::7a967df3-e232-40a5-b10c-dee8f912d80a" providerId="AD" clId="Web-{ED1D5879-6275-5BE9-5EFA-A0F5B345D1C5}" dt="2024-09-13T10:14:17.929" v="5"/>
          <ac:picMkLst>
            <pc:docMk/>
            <pc:sldMk cId="109857222" sldId="256"/>
            <ac:picMk id="4" creationId="{A86EC369-DB78-F941-05A5-C23DB8136397}"/>
          </ac:picMkLst>
        </pc:picChg>
        <pc:picChg chg="add del">
          <ac:chgData name="Corey Edwards" userId="S::corey.edwards@uwtsd.ac.uk::7a967df3-e232-40a5-b10c-dee8f912d80a" providerId="AD" clId="Web-{ED1D5879-6275-5BE9-5EFA-A0F5B345D1C5}" dt="2024-09-13T10:15:08.196" v="23"/>
          <ac:picMkLst>
            <pc:docMk/>
            <pc:sldMk cId="109857222" sldId="256"/>
            <ac:picMk id="6" creationId="{56AD07C3-F51E-D63F-F74C-7EA238E5F9D5}"/>
          </ac:picMkLst>
        </pc:picChg>
        <pc:picChg chg="add del">
          <ac:chgData name="Corey Edwards" userId="S::corey.edwards@uwtsd.ac.uk::7a967df3-e232-40a5-b10c-dee8f912d80a" providerId="AD" clId="Web-{ED1D5879-6275-5BE9-5EFA-A0F5B345D1C5}" dt="2024-09-13T10:15:22.431" v="27"/>
          <ac:picMkLst>
            <pc:docMk/>
            <pc:sldMk cId="109857222" sldId="256"/>
            <ac:picMk id="10" creationId="{DF94D285-F18C-3E77-79A7-CD291502500D}"/>
          </ac:picMkLst>
        </pc:picChg>
        <pc:picChg chg="add del">
          <ac:chgData name="Corey Edwards" userId="S::corey.edwards@uwtsd.ac.uk::7a967df3-e232-40a5-b10c-dee8f912d80a" providerId="AD" clId="Web-{ED1D5879-6275-5BE9-5EFA-A0F5B345D1C5}" dt="2024-09-13T10:14:23.929" v="9"/>
          <ac:picMkLst>
            <pc:docMk/>
            <pc:sldMk cId="109857222" sldId="256"/>
            <ac:picMk id="16" creationId="{5A453369-B455-C15B-A07B-8D80DC634A44}"/>
          </ac:picMkLst>
        </pc:picChg>
        <pc:picChg chg="add del">
          <ac:chgData name="Corey Edwards" userId="S::corey.edwards@uwtsd.ac.uk::7a967df3-e232-40a5-b10c-dee8f912d80a" providerId="AD" clId="Web-{ED1D5879-6275-5BE9-5EFA-A0F5B345D1C5}" dt="2024-09-13T10:15:32.494" v="31"/>
          <ac:picMkLst>
            <pc:docMk/>
            <pc:sldMk cId="109857222" sldId="256"/>
            <ac:picMk id="18" creationId="{149F7358-DCC9-AB00-C74B-784B9093CF86}"/>
          </ac:picMkLst>
        </pc:picChg>
        <pc:picChg chg="add del">
          <ac:chgData name="Corey Edwards" userId="S::corey.edwards@uwtsd.ac.uk::7a967df3-e232-40a5-b10c-dee8f912d80a" providerId="AD" clId="Web-{ED1D5879-6275-5BE9-5EFA-A0F5B345D1C5}" dt="2024-09-13T10:15:39.322" v="35"/>
          <ac:picMkLst>
            <pc:docMk/>
            <pc:sldMk cId="109857222" sldId="256"/>
            <ac:picMk id="26" creationId="{2182D542-F2CA-ADA2-C371-91F55F044057}"/>
          </ac:picMkLst>
        </pc:picChg>
        <pc:picChg chg="add del">
          <ac:chgData name="Corey Edwards" userId="S::corey.edwards@uwtsd.ac.uk::7a967df3-e232-40a5-b10c-dee8f912d80a" providerId="AD" clId="Web-{ED1D5879-6275-5BE9-5EFA-A0F5B345D1C5}" dt="2024-09-13T10:15:54.948" v="39"/>
          <ac:picMkLst>
            <pc:docMk/>
            <pc:sldMk cId="109857222" sldId="256"/>
            <ac:picMk id="32" creationId="{EF27B14C-BF7E-E6B1-8286-06128E91DDAB}"/>
          </ac:picMkLst>
        </pc:picChg>
        <pc:picChg chg="add del">
          <ac:chgData name="Corey Edwards" userId="S::corey.edwards@uwtsd.ac.uk::7a967df3-e232-40a5-b10c-dee8f912d80a" providerId="AD" clId="Web-{ED1D5879-6275-5BE9-5EFA-A0F5B345D1C5}" dt="2024-09-13T10:16:02.401" v="43"/>
          <ac:picMkLst>
            <pc:docMk/>
            <pc:sldMk cId="109857222" sldId="256"/>
            <ac:picMk id="35" creationId="{747711CB-2DD8-EAAD-251D-6ADFC9A15DD6}"/>
          </ac:picMkLst>
        </pc:picChg>
        <pc:picChg chg="add del">
          <ac:chgData name="Corey Edwards" userId="S::corey.edwards@uwtsd.ac.uk::7a967df3-e232-40a5-b10c-dee8f912d80a" providerId="AD" clId="Web-{ED1D5879-6275-5BE9-5EFA-A0F5B345D1C5}" dt="2024-09-13T10:16:12.448" v="47"/>
          <ac:picMkLst>
            <pc:docMk/>
            <pc:sldMk cId="109857222" sldId="256"/>
            <ac:picMk id="39" creationId="{316DA506-1D3F-F227-26C3-474C5CAEE0DF}"/>
          </ac:picMkLst>
        </pc:picChg>
        <pc:picChg chg="add">
          <ac:chgData name="Corey Edwards" userId="S::corey.edwards@uwtsd.ac.uk::7a967df3-e232-40a5-b10c-dee8f912d80a" providerId="AD" clId="Web-{ED1D5879-6275-5BE9-5EFA-A0F5B345D1C5}" dt="2024-09-13T10:16:16.308" v="48"/>
          <ac:picMkLst>
            <pc:docMk/>
            <pc:sldMk cId="109857222" sldId="256"/>
            <ac:picMk id="56" creationId="{B369B780-D7F3-DA3B-FD4B-1FFA206A7803}"/>
          </ac:picMkLst>
        </pc:picChg>
        <pc:cxnChg chg="add del">
          <ac:chgData name="Corey Edwards" userId="S::corey.edwards@uwtsd.ac.uk::7a967df3-e232-40a5-b10c-dee8f912d80a" providerId="AD" clId="Web-{ED1D5879-6275-5BE9-5EFA-A0F5B345D1C5}" dt="2024-09-13T10:15:32.494" v="31"/>
          <ac:cxnSpMkLst>
            <pc:docMk/>
            <pc:sldMk cId="109857222" sldId="256"/>
            <ac:cxnSpMk id="20" creationId="{3816C099-0516-4486-BC06-E0DCD29DDF29}"/>
          </ac:cxnSpMkLst>
        </pc:cxnChg>
        <pc:cxnChg chg="add del">
          <ac:chgData name="Corey Edwards" userId="S::corey.edwards@uwtsd.ac.uk::7a967df3-e232-40a5-b10c-dee8f912d80a" providerId="AD" clId="Web-{ED1D5879-6275-5BE9-5EFA-A0F5B345D1C5}" dt="2024-09-13T10:15:39.322" v="35"/>
          <ac:cxnSpMkLst>
            <pc:docMk/>
            <pc:sldMk cId="109857222" sldId="256"/>
            <ac:cxnSpMk id="30" creationId="{56020367-4FD5-4596-8E10-C5F095CD8DBF}"/>
          </ac:cxnSpMkLst>
        </pc:cxnChg>
        <pc:cxnChg chg="add del">
          <ac:chgData name="Corey Edwards" userId="S::corey.edwards@uwtsd.ac.uk::7a967df3-e232-40a5-b10c-dee8f912d80a" providerId="AD" clId="Web-{ED1D5879-6275-5BE9-5EFA-A0F5B345D1C5}" dt="2024-09-13T10:16:02.401" v="43"/>
          <ac:cxnSpMkLst>
            <pc:docMk/>
            <pc:sldMk cId="109857222" sldId="256"/>
            <ac:cxnSpMk id="36" creationId="{8F4E56A8-93D5-4BE3-AE61-84677331AD07}"/>
          </ac:cxnSpMkLst>
        </pc:cxnChg>
        <pc:cxnChg chg="add del">
          <ac:chgData name="Corey Edwards" userId="S::corey.edwards@uwtsd.ac.uk::7a967df3-e232-40a5-b10c-dee8f912d80a" providerId="AD" clId="Web-{ED1D5879-6275-5BE9-5EFA-A0F5B345D1C5}" dt="2024-09-13T10:16:02.401" v="43"/>
          <ac:cxnSpMkLst>
            <pc:docMk/>
            <pc:sldMk cId="109857222" sldId="256"/>
            <ac:cxnSpMk id="37" creationId="{BD492A0C-1773-477B-83B5-C707CB057709}"/>
          </ac:cxnSpMkLst>
        </pc:cxnChg>
        <pc:cxnChg chg="add del">
          <ac:chgData name="Corey Edwards" userId="S::corey.edwards@uwtsd.ac.uk::7a967df3-e232-40a5-b10c-dee8f912d80a" providerId="AD" clId="Web-{ED1D5879-6275-5BE9-5EFA-A0F5B345D1C5}" dt="2024-09-13T10:16:12.448" v="47"/>
          <ac:cxnSpMkLst>
            <pc:docMk/>
            <pc:sldMk cId="109857222" sldId="256"/>
            <ac:cxnSpMk id="41" creationId="{EC392F51-F23E-E242-9750-A5B1F128E573}"/>
          </ac:cxnSpMkLst>
        </pc:cxnChg>
      </pc:sldChg>
      <pc:sldChg chg="new del">
        <pc:chgData name="Corey Edwards" userId="S::corey.edwards@uwtsd.ac.uk::7a967df3-e232-40a5-b10c-dee8f912d80a" providerId="AD" clId="Web-{ED1D5879-6275-5BE9-5EFA-A0F5B345D1C5}" dt="2024-09-13T10:15:53.573" v="38"/>
        <pc:sldMkLst>
          <pc:docMk/>
          <pc:sldMk cId="99387544" sldId="257"/>
        </pc:sldMkLst>
      </pc:sldChg>
      <pc:sldChg chg="addSp delSp modSp new mod setBg">
        <pc:chgData name="Corey Edwards" userId="S::corey.edwards@uwtsd.ac.uk::7a967df3-e232-40a5-b10c-dee8f912d80a" providerId="AD" clId="Web-{ED1D5879-6275-5BE9-5EFA-A0F5B345D1C5}" dt="2024-09-13T13:42:46.200" v="557"/>
        <pc:sldMkLst>
          <pc:docMk/>
          <pc:sldMk cId="318216348" sldId="257"/>
        </pc:sldMkLst>
        <pc:spChg chg="mod">
          <ac:chgData name="Corey Edwards" userId="S::corey.edwards@uwtsd.ac.uk::7a967df3-e232-40a5-b10c-dee8f912d80a" providerId="AD" clId="Web-{ED1D5879-6275-5BE9-5EFA-A0F5B345D1C5}" dt="2024-09-13T13:42:46.200" v="557"/>
          <ac:spMkLst>
            <pc:docMk/>
            <pc:sldMk cId="318216348" sldId="257"/>
            <ac:spMk id="2" creationId="{5FE1DBE2-0DD6-2CA7-19AB-74DF48DE4869}"/>
          </ac:spMkLst>
        </pc:spChg>
        <pc:spChg chg="del mod">
          <ac:chgData name="Corey Edwards" userId="S::corey.edwards@uwtsd.ac.uk::7a967df3-e232-40a5-b10c-dee8f912d80a" providerId="AD" clId="Web-{ED1D5879-6275-5BE9-5EFA-A0F5B345D1C5}" dt="2024-09-13T13:42:46.200" v="557"/>
          <ac:spMkLst>
            <pc:docMk/>
            <pc:sldMk cId="318216348" sldId="257"/>
            <ac:spMk id="3" creationId="{3AEE7E91-17C7-3C4D-9E36-B3E9B565E49A}"/>
          </ac:spMkLst>
        </pc:spChg>
        <pc:spChg chg="add">
          <ac:chgData name="Corey Edwards" userId="S::corey.edwards@uwtsd.ac.uk::7a967df3-e232-40a5-b10c-dee8f912d80a" providerId="AD" clId="Web-{ED1D5879-6275-5BE9-5EFA-A0F5B345D1C5}" dt="2024-09-13T13:42:46.200" v="557"/>
          <ac:spMkLst>
            <pc:docMk/>
            <pc:sldMk cId="318216348" sldId="257"/>
            <ac:spMk id="9" creationId="{81C8C0F4-5C44-4C3F-B321-5CB3E2BABC2C}"/>
          </ac:spMkLst>
        </pc:spChg>
        <pc:graphicFrameChg chg="add">
          <ac:chgData name="Corey Edwards" userId="S::corey.edwards@uwtsd.ac.uk::7a967df3-e232-40a5-b10c-dee8f912d80a" providerId="AD" clId="Web-{ED1D5879-6275-5BE9-5EFA-A0F5B345D1C5}" dt="2024-09-13T13:42:46.200" v="557"/>
          <ac:graphicFrameMkLst>
            <pc:docMk/>
            <pc:sldMk cId="318216348" sldId="257"/>
            <ac:graphicFrameMk id="5" creationId="{18E385A3-67FC-8193-84E8-EC1F72CB4ADF}"/>
          </ac:graphicFrameMkLst>
        </pc:graphicFrameChg>
      </pc:sldChg>
      <pc:sldChg chg="new del">
        <pc:chgData name="Corey Edwards" userId="S::corey.edwards@uwtsd.ac.uk::7a967df3-e232-40a5-b10c-dee8f912d80a" providerId="AD" clId="Web-{ED1D5879-6275-5BE9-5EFA-A0F5B345D1C5}" dt="2024-09-13T10:16:00.979" v="42"/>
        <pc:sldMkLst>
          <pc:docMk/>
          <pc:sldMk cId="410745011" sldId="257"/>
        </pc:sldMkLst>
      </pc:sldChg>
      <pc:sldChg chg="new del">
        <pc:chgData name="Corey Edwards" userId="S::corey.edwards@uwtsd.ac.uk::7a967df3-e232-40a5-b10c-dee8f912d80a" providerId="AD" clId="Web-{ED1D5879-6275-5BE9-5EFA-A0F5B345D1C5}" dt="2024-09-13T10:15:39.072" v="34"/>
        <pc:sldMkLst>
          <pc:docMk/>
          <pc:sldMk cId="649202567" sldId="257"/>
        </pc:sldMkLst>
      </pc:sldChg>
      <pc:sldChg chg="new del">
        <pc:chgData name="Corey Edwards" userId="S::corey.edwards@uwtsd.ac.uk::7a967df3-e232-40a5-b10c-dee8f912d80a" providerId="AD" clId="Web-{ED1D5879-6275-5BE9-5EFA-A0F5B345D1C5}" dt="2024-09-13T10:14:21.398" v="8"/>
        <pc:sldMkLst>
          <pc:docMk/>
          <pc:sldMk cId="1834871946" sldId="257"/>
        </pc:sldMkLst>
      </pc:sldChg>
      <pc:sldChg chg="modSp new del mod modClrScheme chgLayout">
        <pc:chgData name="Corey Edwards" userId="S::corey.edwards@uwtsd.ac.uk::7a967df3-e232-40a5-b10c-dee8f912d80a" providerId="AD" clId="Web-{ED1D5879-6275-5BE9-5EFA-A0F5B345D1C5}" dt="2024-09-13T10:15:07.571" v="22"/>
        <pc:sldMkLst>
          <pc:docMk/>
          <pc:sldMk cId="2628412866" sldId="257"/>
        </pc:sldMkLst>
        <pc:spChg chg="mod ord">
          <ac:chgData name="Corey Edwards" userId="S::corey.edwards@uwtsd.ac.uk::7a967df3-e232-40a5-b10c-dee8f912d80a" providerId="AD" clId="Web-{ED1D5879-6275-5BE9-5EFA-A0F5B345D1C5}" dt="2024-09-13T10:15:06.712" v="21"/>
          <ac:spMkLst>
            <pc:docMk/>
            <pc:sldMk cId="2628412866" sldId="257"/>
            <ac:spMk id="2" creationId="{A7283B7D-C548-467B-3389-075B51F5A040}"/>
          </ac:spMkLst>
        </pc:spChg>
        <pc:spChg chg="mod ord">
          <ac:chgData name="Corey Edwards" userId="S::corey.edwards@uwtsd.ac.uk::7a967df3-e232-40a5-b10c-dee8f912d80a" providerId="AD" clId="Web-{ED1D5879-6275-5BE9-5EFA-A0F5B345D1C5}" dt="2024-09-13T10:15:06.712" v="21"/>
          <ac:spMkLst>
            <pc:docMk/>
            <pc:sldMk cId="2628412866" sldId="257"/>
            <ac:spMk id="3" creationId="{EE55C7AC-9F17-1376-5764-EA6C3F53D347}"/>
          </ac:spMkLst>
        </pc:spChg>
      </pc:sldChg>
      <pc:sldChg chg="new del">
        <pc:chgData name="Corey Edwards" userId="S::corey.edwards@uwtsd.ac.uk::7a967df3-e232-40a5-b10c-dee8f912d80a" providerId="AD" clId="Web-{ED1D5879-6275-5BE9-5EFA-A0F5B345D1C5}" dt="2024-09-13T10:16:11.214" v="46"/>
        <pc:sldMkLst>
          <pc:docMk/>
          <pc:sldMk cId="3485171111" sldId="257"/>
        </pc:sldMkLst>
      </pc:sldChg>
      <pc:sldChg chg="new del">
        <pc:chgData name="Corey Edwards" userId="S::corey.edwards@uwtsd.ac.uk::7a967df3-e232-40a5-b10c-dee8f912d80a" providerId="AD" clId="Web-{ED1D5879-6275-5BE9-5EFA-A0F5B345D1C5}" dt="2024-09-13T10:15:31.291" v="30"/>
        <pc:sldMkLst>
          <pc:docMk/>
          <pc:sldMk cId="3782799972" sldId="257"/>
        </pc:sldMkLst>
      </pc:sldChg>
      <pc:sldChg chg="new del">
        <pc:chgData name="Corey Edwards" userId="S::corey.edwards@uwtsd.ac.uk::7a967df3-e232-40a5-b10c-dee8f912d80a" providerId="AD" clId="Web-{ED1D5879-6275-5BE9-5EFA-A0F5B345D1C5}" dt="2024-09-13T10:15:22.087" v="26"/>
        <pc:sldMkLst>
          <pc:docMk/>
          <pc:sldMk cId="3861082242" sldId="257"/>
        </pc:sldMkLst>
      </pc:sldChg>
      <pc:sldChg chg="addSp delSp modSp new mod setBg">
        <pc:chgData name="Corey Edwards" userId="S::corey.edwards@uwtsd.ac.uk::7a967df3-e232-40a5-b10c-dee8f912d80a" providerId="AD" clId="Web-{ED1D5879-6275-5BE9-5EFA-A0F5B345D1C5}" dt="2024-09-13T13:42:50.387" v="558"/>
        <pc:sldMkLst>
          <pc:docMk/>
          <pc:sldMk cId="1957568619" sldId="258"/>
        </pc:sldMkLst>
        <pc:spChg chg="mod">
          <ac:chgData name="Corey Edwards" userId="S::corey.edwards@uwtsd.ac.uk::7a967df3-e232-40a5-b10c-dee8f912d80a" providerId="AD" clId="Web-{ED1D5879-6275-5BE9-5EFA-A0F5B345D1C5}" dt="2024-09-13T13:42:50.387" v="558"/>
          <ac:spMkLst>
            <pc:docMk/>
            <pc:sldMk cId="1957568619" sldId="258"/>
            <ac:spMk id="2" creationId="{28574550-1A5B-D8AC-9E08-FC8C6C8F548F}"/>
          </ac:spMkLst>
        </pc:spChg>
        <pc:spChg chg="del mod">
          <ac:chgData name="Corey Edwards" userId="S::corey.edwards@uwtsd.ac.uk::7a967df3-e232-40a5-b10c-dee8f912d80a" providerId="AD" clId="Web-{ED1D5879-6275-5BE9-5EFA-A0F5B345D1C5}" dt="2024-09-13T13:42:50.387" v="558"/>
          <ac:spMkLst>
            <pc:docMk/>
            <pc:sldMk cId="1957568619" sldId="258"/>
            <ac:spMk id="3" creationId="{3E3A26F7-3CB2-6C9B-FF7B-D3EF7DD62F4B}"/>
          </ac:spMkLst>
        </pc:spChg>
        <pc:spChg chg="add">
          <ac:chgData name="Corey Edwards" userId="S::corey.edwards@uwtsd.ac.uk::7a967df3-e232-40a5-b10c-dee8f912d80a" providerId="AD" clId="Web-{ED1D5879-6275-5BE9-5EFA-A0F5B345D1C5}" dt="2024-09-13T13:42:50.387" v="558"/>
          <ac:spMkLst>
            <pc:docMk/>
            <pc:sldMk cId="1957568619" sldId="258"/>
            <ac:spMk id="9" creationId="{81C8C0F4-5C44-4C3F-B321-5CB3E2BABC2C}"/>
          </ac:spMkLst>
        </pc:spChg>
        <pc:graphicFrameChg chg="add">
          <ac:chgData name="Corey Edwards" userId="S::corey.edwards@uwtsd.ac.uk::7a967df3-e232-40a5-b10c-dee8f912d80a" providerId="AD" clId="Web-{ED1D5879-6275-5BE9-5EFA-A0F5B345D1C5}" dt="2024-09-13T13:42:50.387" v="558"/>
          <ac:graphicFrameMkLst>
            <pc:docMk/>
            <pc:sldMk cId="1957568619" sldId="258"/>
            <ac:graphicFrameMk id="5" creationId="{0F529446-12AD-E1B8-2530-CAB4FA26369A}"/>
          </ac:graphicFrameMkLst>
        </pc:graphicFrameChg>
      </pc:sldChg>
      <pc:sldChg chg="modSp new">
        <pc:chgData name="Corey Edwards" userId="S::corey.edwards@uwtsd.ac.uk::7a967df3-e232-40a5-b10c-dee8f912d80a" providerId="AD" clId="Web-{ED1D5879-6275-5BE9-5EFA-A0F5B345D1C5}" dt="2024-09-13T10:16:32.183" v="59" actId="20577"/>
        <pc:sldMkLst>
          <pc:docMk/>
          <pc:sldMk cId="1427482755" sldId="259"/>
        </pc:sldMkLst>
        <pc:spChg chg="mod">
          <ac:chgData name="Corey Edwards" userId="S::corey.edwards@uwtsd.ac.uk::7a967df3-e232-40a5-b10c-dee8f912d80a" providerId="AD" clId="Web-{ED1D5879-6275-5BE9-5EFA-A0F5B345D1C5}" dt="2024-09-13T10:16:32.183" v="59" actId="20577"/>
          <ac:spMkLst>
            <pc:docMk/>
            <pc:sldMk cId="1427482755" sldId="259"/>
            <ac:spMk id="2" creationId="{F5EC6B6C-0809-6847-5393-E2BDFEE6E9E6}"/>
          </ac:spMkLst>
        </pc:spChg>
      </pc:sldChg>
      <pc:sldChg chg="modSp new">
        <pc:chgData name="Corey Edwards" userId="S::corey.edwards@uwtsd.ac.uk::7a967df3-e232-40a5-b10c-dee8f912d80a" providerId="AD" clId="Web-{ED1D5879-6275-5BE9-5EFA-A0F5B345D1C5}" dt="2024-09-13T10:16:36.496" v="64" actId="20577"/>
        <pc:sldMkLst>
          <pc:docMk/>
          <pc:sldMk cId="2377744385" sldId="260"/>
        </pc:sldMkLst>
        <pc:spChg chg="mod">
          <ac:chgData name="Corey Edwards" userId="S::corey.edwards@uwtsd.ac.uk::7a967df3-e232-40a5-b10c-dee8f912d80a" providerId="AD" clId="Web-{ED1D5879-6275-5BE9-5EFA-A0F5B345D1C5}" dt="2024-09-13T10:16:36.496" v="64" actId="20577"/>
          <ac:spMkLst>
            <pc:docMk/>
            <pc:sldMk cId="2377744385" sldId="260"/>
            <ac:spMk id="2" creationId="{3ADBC964-9853-3434-3088-35ACF5D9A318}"/>
          </ac:spMkLst>
        </pc:spChg>
      </pc:sldChg>
      <pc:sldChg chg="modSp new">
        <pc:chgData name="Corey Edwards" userId="S::corey.edwards@uwtsd.ac.uk::7a967df3-e232-40a5-b10c-dee8f912d80a" providerId="AD" clId="Web-{ED1D5879-6275-5BE9-5EFA-A0F5B345D1C5}" dt="2024-09-13T10:18:07.968" v="149" actId="20577"/>
        <pc:sldMkLst>
          <pc:docMk/>
          <pc:sldMk cId="957471648" sldId="261"/>
        </pc:sldMkLst>
        <pc:spChg chg="mod">
          <ac:chgData name="Corey Edwards" userId="S::corey.edwards@uwtsd.ac.uk::7a967df3-e232-40a5-b10c-dee8f912d80a" providerId="AD" clId="Web-{ED1D5879-6275-5BE9-5EFA-A0F5B345D1C5}" dt="2024-09-13T10:17:20.748" v="69" actId="20577"/>
          <ac:spMkLst>
            <pc:docMk/>
            <pc:sldMk cId="957471648" sldId="261"/>
            <ac:spMk id="2" creationId="{980F6360-FE21-7294-D9F8-BF7CB765B23F}"/>
          </ac:spMkLst>
        </pc:spChg>
        <pc:spChg chg="mod">
          <ac:chgData name="Corey Edwards" userId="S::corey.edwards@uwtsd.ac.uk::7a967df3-e232-40a5-b10c-dee8f912d80a" providerId="AD" clId="Web-{ED1D5879-6275-5BE9-5EFA-A0F5B345D1C5}" dt="2024-09-13T10:18:07.968" v="149" actId="20577"/>
          <ac:spMkLst>
            <pc:docMk/>
            <pc:sldMk cId="957471648" sldId="261"/>
            <ac:spMk id="3" creationId="{0DAC483A-E291-B148-3268-313D59AD5890}"/>
          </ac:spMkLst>
        </pc:spChg>
      </pc:sldChg>
      <pc:sldChg chg="modSp new">
        <pc:chgData name="Corey Edwards" userId="S::corey.edwards@uwtsd.ac.uk::7a967df3-e232-40a5-b10c-dee8f912d80a" providerId="AD" clId="Web-{ED1D5879-6275-5BE9-5EFA-A0F5B345D1C5}" dt="2024-09-13T10:20:10.316" v="213" actId="20577"/>
        <pc:sldMkLst>
          <pc:docMk/>
          <pc:sldMk cId="1255294822" sldId="262"/>
        </pc:sldMkLst>
        <pc:spChg chg="mod">
          <ac:chgData name="Corey Edwards" userId="S::corey.edwards@uwtsd.ac.uk::7a967df3-e232-40a5-b10c-dee8f912d80a" providerId="AD" clId="Web-{ED1D5879-6275-5BE9-5EFA-A0F5B345D1C5}" dt="2024-09-13T10:19:44.627" v="156" actId="20577"/>
          <ac:spMkLst>
            <pc:docMk/>
            <pc:sldMk cId="1255294822" sldId="262"/>
            <ac:spMk id="2" creationId="{CD7FB4EE-351C-85E1-47C7-ED30E39B047B}"/>
          </ac:spMkLst>
        </pc:spChg>
        <pc:spChg chg="mod">
          <ac:chgData name="Corey Edwards" userId="S::corey.edwards@uwtsd.ac.uk::7a967df3-e232-40a5-b10c-dee8f912d80a" providerId="AD" clId="Web-{ED1D5879-6275-5BE9-5EFA-A0F5B345D1C5}" dt="2024-09-13T10:20:10.316" v="213" actId="20577"/>
          <ac:spMkLst>
            <pc:docMk/>
            <pc:sldMk cId="1255294822" sldId="262"/>
            <ac:spMk id="3" creationId="{C3A5D85C-9E3F-ED90-7993-AAB23DF1EACA}"/>
          </ac:spMkLst>
        </pc:spChg>
      </pc:sldChg>
      <pc:sldChg chg="modSp new">
        <pc:chgData name="Corey Edwards" userId="S::corey.edwards@uwtsd.ac.uk::7a967df3-e232-40a5-b10c-dee8f912d80a" providerId="AD" clId="Web-{ED1D5879-6275-5BE9-5EFA-A0F5B345D1C5}" dt="2024-09-13T10:21:00.036" v="275" actId="20577"/>
        <pc:sldMkLst>
          <pc:docMk/>
          <pc:sldMk cId="2059691806" sldId="263"/>
        </pc:sldMkLst>
        <pc:spChg chg="mod">
          <ac:chgData name="Corey Edwards" userId="S::corey.edwards@uwtsd.ac.uk::7a967df3-e232-40a5-b10c-dee8f912d80a" providerId="AD" clId="Web-{ED1D5879-6275-5BE9-5EFA-A0F5B345D1C5}" dt="2024-09-13T10:20:14.894" v="221" actId="20577"/>
          <ac:spMkLst>
            <pc:docMk/>
            <pc:sldMk cId="2059691806" sldId="263"/>
            <ac:spMk id="2" creationId="{EFE696B3-340B-1413-A611-FE987D94A238}"/>
          </ac:spMkLst>
        </pc:spChg>
        <pc:spChg chg="mod">
          <ac:chgData name="Corey Edwards" userId="S::corey.edwards@uwtsd.ac.uk::7a967df3-e232-40a5-b10c-dee8f912d80a" providerId="AD" clId="Web-{ED1D5879-6275-5BE9-5EFA-A0F5B345D1C5}" dt="2024-09-13T10:21:00.036" v="275" actId="20577"/>
          <ac:spMkLst>
            <pc:docMk/>
            <pc:sldMk cId="2059691806" sldId="263"/>
            <ac:spMk id="3" creationId="{2E8AD340-20C4-1C37-E9B7-DCEC1B2CF54B}"/>
          </ac:spMkLst>
        </pc:spChg>
      </pc:sldChg>
      <pc:sldChg chg="modSp new">
        <pc:chgData name="Corey Edwards" userId="S::corey.edwards@uwtsd.ac.uk::7a967df3-e232-40a5-b10c-dee8f912d80a" providerId="AD" clId="Web-{ED1D5879-6275-5BE9-5EFA-A0F5B345D1C5}" dt="2024-09-13T10:21:24.146" v="338" actId="20577"/>
        <pc:sldMkLst>
          <pc:docMk/>
          <pc:sldMk cId="975421395" sldId="264"/>
        </pc:sldMkLst>
        <pc:spChg chg="mod">
          <ac:chgData name="Corey Edwards" userId="S::corey.edwards@uwtsd.ac.uk::7a967df3-e232-40a5-b10c-dee8f912d80a" providerId="AD" clId="Web-{ED1D5879-6275-5BE9-5EFA-A0F5B345D1C5}" dt="2024-09-13T10:21:05.818" v="294" actId="20577"/>
          <ac:spMkLst>
            <pc:docMk/>
            <pc:sldMk cId="975421395" sldId="264"/>
            <ac:spMk id="2" creationId="{29F372D5-D1BA-E6BA-64A6-A7D00AD3EE77}"/>
          </ac:spMkLst>
        </pc:spChg>
        <pc:spChg chg="mod">
          <ac:chgData name="Corey Edwards" userId="S::corey.edwards@uwtsd.ac.uk::7a967df3-e232-40a5-b10c-dee8f912d80a" providerId="AD" clId="Web-{ED1D5879-6275-5BE9-5EFA-A0F5B345D1C5}" dt="2024-09-13T10:21:24.146" v="338" actId="20577"/>
          <ac:spMkLst>
            <pc:docMk/>
            <pc:sldMk cId="975421395" sldId="264"/>
            <ac:spMk id="3" creationId="{C9EA5BEC-AF83-1B54-ECC8-26229C49BE1E}"/>
          </ac:spMkLst>
        </pc:spChg>
      </pc:sldChg>
      <pc:sldChg chg="addSp delSp modSp new mod setBg">
        <pc:chgData name="Corey Edwards" userId="S::corey.edwards@uwtsd.ac.uk::7a967df3-e232-40a5-b10c-dee8f912d80a" providerId="AD" clId="Web-{ED1D5879-6275-5BE9-5EFA-A0F5B345D1C5}" dt="2024-09-13T13:42:54.684" v="559"/>
        <pc:sldMkLst>
          <pc:docMk/>
          <pc:sldMk cId="2497278661" sldId="265"/>
        </pc:sldMkLst>
        <pc:spChg chg="mod">
          <ac:chgData name="Corey Edwards" userId="S::corey.edwards@uwtsd.ac.uk::7a967df3-e232-40a5-b10c-dee8f912d80a" providerId="AD" clId="Web-{ED1D5879-6275-5BE9-5EFA-A0F5B345D1C5}" dt="2024-09-13T13:42:54.684" v="559"/>
          <ac:spMkLst>
            <pc:docMk/>
            <pc:sldMk cId="2497278661" sldId="265"/>
            <ac:spMk id="2" creationId="{24190A4F-305D-C522-8448-956D0618C0B0}"/>
          </ac:spMkLst>
        </pc:spChg>
        <pc:spChg chg="del mod">
          <ac:chgData name="Corey Edwards" userId="S::corey.edwards@uwtsd.ac.uk::7a967df3-e232-40a5-b10c-dee8f912d80a" providerId="AD" clId="Web-{ED1D5879-6275-5BE9-5EFA-A0F5B345D1C5}" dt="2024-09-13T13:42:54.684" v="559"/>
          <ac:spMkLst>
            <pc:docMk/>
            <pc:sldMk cId="2497278661" sldId="265"/>
            <ac:spMk id="3" creationId="{55DCF3EF-6B29-0652-EFC2-84E8699C45DA}"/>
          </ac:spMkLst>
        </pc:spChg>
        <pc:spChg chg="add">
          <ac:chgData name="Corey Edwards" userId="S::corey.edwards@uwtsd.ac.uk::7a967df3-e232-40a5-b10c-dee8f912d80a" providerId="AD" clId="Web-{ED1D5879-6275-5BE9-5EFA-A0F5B345D1C5}" dt="2024-09-13T13:42:54.684" v="559"/>
          <ac:spMkLst>
            <pc:docMk/>
            <pc:sldMk cId="2497278661" sldId="265"/>
            <ac:spMk id="9" creationId="{81C8C0F4-5C44-4C3F-B321-5CB3E2BABC2C}"/>
          </ac:spMkLst>
        </pc:spChg>
        <pc:graphicFrameChg chg="add">
          <ac:chgData name="Corey Edwards" userId="S::corey.edwards@uwtsd.ac.uk::7a967df3-e232-40a5-b10c-dee8f912d80a" providerId="AD" clId="Web-{ED1D5879-6275-5BE9-5EFA-A0F5B345D1C5}" dt="2024-09-13T13:42:54.684" v="559"/>
          <ac:graphicFrameMkLst>
            <pc:docMk/>
            <pc:sldMk cId="2497278661" sldId="265"/>
            <ac:graphicFrameMk id="5" creationId="{3B2F89EB-8BE5-1B22-72B4-981289B2F8C2}"/>
          </ac:graphicFrameMkLst>
        </pc:graphicFrameChg>
      </pc:sldChg>
      <pc:sldChg chg="modSp new">
        <pc:chgData name="Corey Edwards" userId="S::corey.edwards@uwtsd.ac.uk::7a967df3-e232-40a5-b10c-dee8f912d80a" providerId="AD" clId="Web-{ED1D5879-6275-5BE9-5EFA-A0F5B345D1C5}" dt="2024-09-13T10:52:59.923" v="439" actId="20577"/>
        <pc:sldMkLst>
          <pc:docMk/>
          <pc:sldMk cId="653166790" sldId="266"/>
        </pc:sldMkLst>
        <pc:spChg chg="mod">
          <ac:chgData name="Corey Edwards" userId="S::corey.edwards@uwtsd.ac.uk::7a967df3-e232-40a5-b10c-dee8f912d80a" providerId="AD" clId="Web-{ED1D5879-6275-5BE9-5EFA-A0F5B345D1C5}" dt="2024-09-13T10:52:59.923" v="439" actId="20577"/>
          <ac:spMkLst>
            <pc:docMk/>
            <pc:sldMk cId="653166790" sldId="266"/>
            <ac:spMk id="2" creationId="{54F2DF01-11B2-E896-B7A7-EFEAE8D90C2D}"/>
          </ac:spMkLst>
        </pc:spChg>
      </pc:sldChg>
      <pc:sldChg chg="modSp new">
        <pc:chgData name="Corey Edwards" userId="S::corey.edwards@uwtsd.ac.uk::7a967df3-e232-40a5-b10c-dee8f912d80a" providerId="AD" clId="Web-{ED1D5879-6275-5BE9-5EFA-A0F5B345D1C5}" dt="2024-09-13T10:53:04.767" v="442" actId="20577"/>
        <pc:sldMkLst>
          <pc:docMk/>
          <pc:sldMk cId="3843582037" sldId="267"/>
        </pc:sldMkLst>
        <pc:spChg chg="mod">
          <ac:chgData name="Corey Edwards" userId="S::corey.edwards@uwtsd.ac.uk::7a967df3-e232-40a5-b10c-dee8f912d80a" providerId="AD" clId="Web-{ED1D5879-6275-5BE9-5EFA-A0F5B345D1C5}" dt="2024-09-13T10:53:04.767" v="442" actId="20577"/>
          <ac:spMkLst>
            <pc:docMk/>
            <pc:sldMk cId="3843582037" sldId="267"/>
            <ac:spMk id="2" creationId="{EB1E0ACB-5644-E490-2653-E712BA683A96}"/>
          </ac:spMkLst>
        </pc:spChg>
      </pc:sldChg>
      <pc:sldChg chg="modSp new">
        <pc:chgData name="Corey Edwards" userId="S::corey.edwards@uwtsd.ac.uk::7a967df3-e232-40a5-b10c-dee8f912d80a" providerId="AD" clId="Web-{ED1D5879-6275-5BE9-5EFA-A0F5B345D1C5}" dt="2024-09-13T10:53:07.657" v="444" actId="20577"/>
        <pc:sldMkLst>
          <pc:docMk/>
          <pc:sldMk cId="2913635280" sldId="268"/>
        </pc:sldMkLst>
        <pc:spChg chg="mod">
          <ac:chgData name="Corey Edwards" userId="S::corey.edwards@uwtsd.ac.uk::7a967df3-e232-40a5-b10c-dee8f912d80a" providerId="AD" clId="Web-{ED1D5879-6275-5BE9-5EFA-A0F5B345D1C5}" dt="2024-09-13T10:53:07.657" v="444" actId="20577"/>
          <ac:spMkLst>
            <pc:docMk/>
            <pc:sldMk cId="2913635280" sldId="268"/>
            <ac:spMk id="2" creationId="{B487EFDE-8BB8-9E16-64C8-86243B7F669E}"/>
          </ac:spMkLst>
        </pc:spChg>
      </pc:sldChg>
      <pc:sldChg chg="modSp new">
        <pc:chgData name="Corey Edwards" userId="S::corey.edwards@uwtsd.ac.uk::7a967df3-e232-40a5-b10c-dee8f912d80a" providerId="AD" clId="Web-{ED1D5879-6275-5BE9-5EFA-A0F5B345D1C5}" dt="2024-09-13T10:53:10.657" v="446" actId="20577"/>
        <pc:sldMkLst>
          <pc:docMk/>
          <pc:sldMk cId="3318429983" sldId="269"/>
        </pc:sldMkLst>
        <pc:spChg chg="mod">
          <ac:chgData name="Corey Edwards" userId="S::corey.edwards@uwtsd.ac.uk::7a967df3-e232-40a5-b10c-dee8f912d80a" providerId="AD" clId="Web-{ED1D5879-6275-5BE9-5EFA-A0F5B345D1C5}" dt="2024-09-13T10:53:10.657" v="446" actId="20577"/>
          <ac:spMkLst>
            <pc:docMk/>
            <pc:sldMk cId="3318429983" sldId="269"/>
            <ac:spMk id="2" creationId="{C0A98B4E-7A15-D02A-2A80-AE8B0C2B2BF5}"/>
          </ac:spMkLst>
        </pc:spChg>
      </pc:sldChg>
      <pc:sldChg chg="modSp new">
        <pc:chgData name="Corey Edwards" userId="S::corey.edwards@uwtsd.ac.uk::7a967df3-e232-40a5-b10c-dee8f912d80a" providerId="AD" clId="Web-{ED1D5879-6275-5BE9-5EFA-A0F5B345D1C5}" dt="2024-09-13T10:53:15.158" v="451" actId="20577"/>
        <pc:sldMkLst>
          <pc:docMk/>
          <pc:sldMk cId="640040549" sldId="270"/>
        </pc:sldMkLst>
        <pc:spChg chg="mod">
          <ac:chgData name="Corey Edwards" userId="S::corey.edwards@uwtsd.ac.uk::7a967df3-e232-40a5-b10c-dee8f912d80a" providerId="AD" clId="Web-{ED1D5879-6275-5BE9-5EFA-A0F5B345D1C5}" dt="2024-09-13T10:53:15.158" v="451" actId="20577"/>
          <ac:spMkLst>
            <pc:docMk/>
            <pc:sldMk cId="640040549" sldId="270"/>
            <ac:spMk id="2" creationId="{05014E45-8337-76C7-D68A-F49B3547ED70}"/>
          </ac:spMkLst>
        </pc:spChg>
      </pc:sldChg>
      <pc:sldChg chg="modSp new">
        <pc:chgData name="Corey Edwards" userId="S::corey.edwards@uwtsd.ac.uk::7a967df3-e232-40a5-b10c-dee8f912d80a" providerId="AD" clId="Web-{ED1D5879-6275-5BE9-5EFA-A0F5B345D1C5}" dt="2024-09-13T10:53:17.814" v="453" actId="20577"/>
        <pc:sldMkLst>
          <pc:docMk/>
          <pc:sldMk cId="1726684738" sldId="271"/>
        </pc:sldMkLst>
        <pc:spChg chg="mod">
          <ac:chgData name="Corey Edwards" userId="S::corey.edwards@uwtsd.ac.uk::7a967df3-e232-40a5-b10c-dee8f912d80a" providerId="AD" clId="Web-{ED1D5879-6275-5BE9-5EFA-A0F5B345D1C5}" dt="2024-09-13T10:53:17.814" v="453" actId="20577"/>
          <ac:spMkLst>
            <pc:docMk/>
            <pc:sldMk cId="1726684738" sldId="271"/>
            <ac:spMk id="2" creationId="{205A8BC2-3A6A-E4CE-F312-1B9F22A0840F}"/>
          </ac:spMkLst>
        </pc:spChg>
      </pc:sldChg>
      <pc:sldMasterChg chg="add del addSldLayout delSldLayout">
        <pc:chgData name="Corey Edwards" userId="S::corey.edwards@uwtsd.ac.uk::7a967df3-e232-40a5-b10c-dee8f912d80a" providerId="AD" clId="Web-{ED1D5879-6275-5BE9-5EFA-A0F5B345D1C5}" dt="2024-09-13T10:16:16.308" v="48"/>
        <pc:sldMasterMkLst>
          <pc:docMk/>
          <pc:sldMasterMk cId="2460954070" sldId="2147483660"/>
        </pc:sldMasterMkLst>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ED1D5879-6275-5BE9-5EFA-A0F5B345D1C5}" dt="2024-09-13T10:16:16.308" v="48"/>
          <pc:sldLayoutMkLst>
            <pc:docMk/>
            <pc:sldMasterMk cId="2460954070" sldId="2147483660"/>
            <pc:sldLayoutMk cId="3479445657" sldId="2147483671"/>
          </pc:sldLayoutMkLst>
        </pc:sldLayoutChg>
      </pc:sldMasterChg>
      <pc:sldMasterChg chg="add del replId addSldLayout delSldLayout">
        <pc:chgData name="Corey Edwards" userId="S::corey.edwards@uwtsd.ac.uk::7a967df3-e232-40a5-b10c-dee8f912d80a" providerId="AD" clId="Web-{ED1D5879-6275-5BE9-5EFA-A0F5B345D1C5}" dt="2024-09-13T10:14:17.929" v="5"/>
        <pc:sldMasterMkLst>
          <pc:docMk/>
          <pc:sldMasterMk cId="171273020" sldId="2147483672"/>
        </pc:sldMasterMkLst>
        <pc:sldLayoutChg chg="add del">
          <pc:chgData name="Corey Edwards" userId="S::corey.edwards@uwtsd.ac.uk::7a967df3-e232-40a5-b10c-dee8f912d80a" providerId="AD" clId="Web-{ED1D5879-6275-5BE9-5EFA-A0F5B345D1C5}" dt="2024-09-13T10:14:17.929" v="5"/>
          <pc:sldLayoutMkLst>
            <pc:docMk/>
            <pc:sldMasterMk cId="171273020" sldId="2147483672"/>
            <pc:sldLayoutMk cId="2790287116" sldId="2147483673"/>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4152080533" sldId="2147483674"/>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2907277566" sldId="2147483675"/>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894866121" sldId="2147483676"/>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2787957772" sldId="2147483677"/>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1518462092" sldId="2147483678"/>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4241198060" sldId="2147483679"/>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2092908853" sldId="2147483680"/>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3209708991" sldId="2147483681"/>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3652598770" sldId="2147483682"/>
          </pc:sldLayoutMkLst>
        </pc:sldLayoutChg>
        <pc:sldLayoutChg chg="add del replId">
          <pc:chgData name="Corey Edwards" userId="S::corey.edwards@uwtsd.ac.uk::7a967df3-e232-40a5-b10c-dee8f912d80a" providerId="AD" clId="Web-{ED1D5879-6275-5BE9-5EFA-A0F5B345D1C5}" dt="2024-09-13T10:14:17.929" v="5"/>
          <pc:sldLayoutMkLst>
            <pc:docMk/>
            <pc:sldMasterMk cId="171273020" sldId="2147483672"/>
            <pc:sldLayoutMk cId="3387533988" sldId="2147483683"/>
          </pc:sldLayoutMkLst>
        </pc:sldLayoutChg>
      </pc:sldMasterChg>
      <pc:sldMasterChg chg="add del replId addSldLayout delSldLayout">
        <pc:chgData name="Corey Edwards" userId="S::corey.edwards@uwtsd.ac.uk::7a967df3-e232-40a5-b10c-dee8f912d80a" providerId="AD" clId="Web-{ED1D5879-6275-5BE9-5EFA-A0F5B345D1C5}" dt="2024-09-13T10:16:12.448" v="47"/>
        <pc:sldMasterMkLst>
          <pc:docMk/>
          <pc:sldMasterMk cId="1006230743" sldId="2147483672"/>
        </pc:sldMasterMkLst>
        <pc:sldLayoutChg chg="add del">
          <pc:chgData name="Corey Edwards" userId="S::corey.edwards@uwtsd.ac.uk::7a967df3-e232-40a5-b10c-dee8f912d80a" providerId="AD" clId="Web-{ED1D5879-6275-5BE9-5EFA-A0F5B345D1C5}" dt="2024-09-13T10:16:12.448" v="47"/>
          <pc:sldLayoutMkLst>
            <pc:docMk/>
            <pc:sldMasterMk cId="1006230743" sldId="2147483672"/>
            <pc:sldLayoutMk cId="583066337" sldId="2147483673"/>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2126878574" sldId="2147483674"/>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2747883844" sldId="2147483675"/>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911306216" sldId="2147483676"/>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2123285670" sldId="2147483677"/>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4087975936" sldId="2147483678"/>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3022288265" sldId="2147483679"/>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3720093845" sldId="2147483680"/>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3728877857" sldId="2147483681"/>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213591107" sldId="2147483682"/>
          </pc:sldLayoutMkLst>
        </pc:sldLayoutChg>
        <pc:sldLayoutChg chg="add del replId">
          <pc:chgData name="Corey Edwards" userId="S::corey.edwards@uwtsd.ac.uk::7a967df3-e232-40a5-b10c-dee8f912d80a" providerId="AD" clId="Web-{ED1D5879-6275-5BE9-5EFA-A0F5B345D1C5}" dt="2024-09-13T10:16:12.448" v="47"/>
          <pc:sldLayoutMkLst>
            <pc:docMk/>
            <pc:sldMasterMk cId="1006230743" sldId="2147483672"/>
            <pc:sldLayoutMk cId="3753040745" sldId="2147483683"/>
          </pc:sldLayoutMkLst>
        </pc:sldLayoutChg>
      </pc:sldMasterChg>
      <pc:sldMasterChg chg="add del replId addSldLayout delSldLayout">
        <pc:chgData name="Corey Edwards" userId="S::corey.edwards@uwtsd.ac.uk::7a967df3-e232-40a5-b10c-dee8f912d80a" providerId="AD" clId="Web-{ED1D5879-6275-5BE9-5EFA-A0F5B345D1C5}" dt="2024-09-13T10:15:08.196" v="23"/>
        <pc:sldMasterMkLst>
          <pc:docMk/>
          <pc:sldMasterMk cId="3946275740" sldId="2147483672"/>
        </pc:sldMasterMkLst>
        <pc:sldLayoutChg chg="add del">
          <pc:chgData name="Corey Edwards" userId="S::corey.edwards@uwtsd.ac.uk::7a967df3-e232-40a5-b10c-dee8f912d80a" providerId="AD" clId="Web-{ED1D5879-6275-5BE9-5EFA-A0F5B345D1C5}" dt="2024-09-13T10:15:08.196" v="23"/>
          <pc:sldLayoutMkLst>
            <pc:docMk/>
            <pc:sldMasterMk cId="3946275740" sldId="2147483672"/>
            <pc:sldLayoutMk cId="1879284947" sldId="2147483673"/>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369835011" sldId="2147483674"/>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2905719530" sldId="2147483675"/>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2161651122" sldId="2147483676"/>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2414100899" sldId="2147483677"/>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1702408545" sldId="2147483678"/>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1903479326" sldId="2147483679"/>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3838545739" sldId="2147483680"/>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1432180775" sldId="2147483681"/>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2033767504" sldId="2147483682"/>
          </pc:sldLayoutMkLst>
        </pc:sldLayoutChg>
        <pc:sldLayoutChg chg="add del replId">
          <pc:chgData name="Corey Edwards" userId="S::corey.edwards@uwtsd.ac.uk::7a967df3-e232-40a5-b10c-dee8f912d80a" providerId="AD" clId="Web-{ED1D5879-6275-5BE9-5EFA-A0F5B345D1C5}" dt="2024-09-13T10:15:08.196" v="23"/>
          <pc:sldLayoutMkLst>
            <pc:docMk/>
            <pc:sldMasterMk cId="3946275740" sldId="2147483672"/>
            <pc:sldLayoutMk cId="3290273443" sldId="2147483683"/>
          </pc:sldLayoutMkLst>
        </pc:sldLayoutChg>
      </pc:sldMasterChg>
      <pc:sldMasterChg chg="add del addSldLayout delSldLayout modSldLayout">
        <pc:chgData name="Corey Edwards" userId="S::corey.edwards@uwtsd.ac.uk::7a967df3-e232-40a5-b10c-dee8f912d80a" providerId="AD" clId="Web-{ED1D5879-6275-5BE9-5EFA-A0F5B345D1C5}" dt="2024-09-13T10:15:06.712" v="21"/>
        <pc:sldMasterMkLst>
          <pc:docMk/>
          <pc:sldMasterMk cId="180137741" sldId="2147483684"/>
        </pc:sldMasterMkLst>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3890433852" sldId="2147483685"/>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970880963" sldId="2147483686"/>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768215494" sldId="2147483687"/>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320415643" sldId="2147483688"/>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389197178" sldId="2147483689"/>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860233668" sldId="2147483690"/>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873120131" sldId="2147483691"/>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4213859074" sldId="2147483692"/>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784659779" sldId="2147483693"/>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854653582" sldId="2147483694"/>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505630010" sldId="2147483695"/>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246442333" sldId="2147483696"/>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938953623" sldId="2147483697"/>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748380221" sldId="2147483698"/>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1777245836" sldId="2147483699"/>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961055097" sldId="2147483700"/>
          </pc:sldLayoutMkLst>
        </pc:sldLayoutChg>
        <pc:sldLayoutChg chg="add del mod replId">
          <pc:chgData name="Corey Edwards" userId="S::corey.edwards@uwtsd.ac.uk::7a967df3-e232-40a5-b10c-dee8f912d80a" providerId="AD" clId="Web-{ED1D5879-6275-5BE9-5EFA-A0F5B345D1C5}" dt="2024-09-13T10:15:06.712" v="21"/>
          <pc:sldLayoutMkLst>
            <pc:docMk/>
            <pc:sldMasterMk cId="180137741" sldId="2147483684"/>
            <pc:sldLayoutMk cId="2604326410" sldId="2147483701"/>
          </pc:sldLayoutMkLst>
        </pc:sldLayoutChg>
      </pc:sldMasterChg>
      <pc:sldMasterChg chg="add addSldLayout">
        <pc:chgData name="Corey Edwards" userId="S::corey.edwards@uwtsd.ac.uk::7a967df3-e232-40a5-b10c-dee8f912d80a" providerId="AD" clId="Web-{ED1D5879-6275-5BE9-5EFA-A0F5B345D1C5}" dt="2024-09-13T10:16:16.308" v="48"/>
        <pc:sldMasterMkLst>
          <pc:docMk/>
          <pc:sldMasterMk cId="2055785886" sldId="2147483685"/>
        </pc:sldMasterMkLst>
        <pc:sldLayoutChg chg="add">
          <pc:chgData name="Corey Edwards" userId="S::corey.edwards@uwtsd.ac.uk::7a967df3-e232-40a5-b10c-dee8f912d80a" providerId="AD" clId="Web-{ED1D5879-6275-5BE9-5EFA-A0F5B345D1C5}" dt="2024-09-13T10:16:16.308" v="48"/>
          <pc:sldLayoutMkLst>
            <pc:docMk/>
            <pc:sldMasterMk cId="2055785886" sldId="2147483685"/>
            <pc:sldLayoutMk cId="975940856" sldId="2147483674"/>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465875184" sldId="2147483675"/>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3947785355" sldId="2147483676"/>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407449530" sldId="2147483677"/>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2950001644" sldId="2147483678"/>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3834994223" sldId="2147483679"/>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3342663933" sldId="2147483680"/>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3693910675" sldId="2147483681"/>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3788345119" sldId="2147483682"/>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1733792218" sldId="2147483683"/>
          </pc:sldLayoutMkLst>
        </pc:sldLayoutChg>
        <pc:sldLayoutChg chg="add">
          <pc:chgData name="Corey Edwards" userId="S::corey.edwards@uwtsd.ac.uk::7a967df3-e232-40a5-b10c-dee8f912d80a" providerId="AD" clId="Web-{ED1D5879-6275-5BE9-5EFA-A0F5B345D1C5}" dt="2024-09-13T10:16:16.308" v="48"/>
          <pc:sldLayoutMkLst>
            <pc:docMk/>
            <pc:sldMasterMk cId="2055785886" sldId="2147483685"/>
            <pc:sldLayoutMk cId="953470909" sldId="2147483684"/>
          </pc:sldLayoutMkLst>
        </pc:sldLayoutChg>
      </pc:sldMasterChg>
      <pc:sldMasterChg chg="add del addSldLayout delSldLayout">
        <pc:chgData name="Corey Edwards" userId="S::corey.edwards@uwtsd.ac.uk::7a967df3-e232-40a5-b10c-dee8f912d80a" providerId="AD" clId="Web-{ED1D5879-6275-5BE9-5EFA-A0F5B345D1C5}" dt="2024-09-13T10:15:22.431" v="27"/>
        <pc:sldMasterMkLst>
          <pc:docMk/>
          <pc:sldMasterMk cId="42549188" sldId="2147483698"/>
        </pc:sldMasterMkLst>
        <pc:sldLayoutChg chg="add del">
          <pc:chgData name="Corey Edwards" userId="S::corey.edwards@uwtsd.ac.uk::7a967df3-e232-40a5-b10c-dee8f912d80a" providerId="AD" clId="Web-{ED1D5879-6275-5BE9-5EFA-A0F5B345D1C5}" dt="2024-09-13T10:15:22.431" v="27"/>
          <pc:sldLayoutMkLst>
            <pc:docMk/>
            <pc:sldMasterMk cId="42549188" sldId="2147483698"/>
            <pc:sldLayoutMk cId="2567701508" sldId="2147483687"/>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3889461965" sldId="2147483688"/>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2533286533" sldId="2147483689"/>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3191161367" sldId="2147483690"/>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2444067199" sldId="2147483691"/>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1839707741" sldId="2147483692"/>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888597879" sldId="2147483693"/>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1926925896" sldId="2147483694"/>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878180140" sldId="2147483695"/>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2652904847" sldId="2147483696"/>
          </pc:sldLayoutMkLst>
        </pc:sldLayoutChg>
        <pc:sldLayoutChg chg="add del">
          <pc:chgData name="Corey Edwards" userId="S::corey.edwards@uwtsd.ac.uk::7a967df3-e232-40a5-b10c-dee8f912d80a" providerId="AD" clId="Web-{ED1D5879-6275-5BE9-5EFA-A0F5B345D1C5}" dt="2024-09-13T10:15:22.431" v="27"/>
          <pc:sldLayoutMkLst>
            <pc:docMk/>
            <pc:sldMasterMk cId="42549188" sldId="2147483698"/>
            <pc:sldLayoutMk cId="2913713041" sldId="2147483697"/>
          </pc:sldLayoutMkLst>
        </pc:sldLayoutChg>
      </pc:sldMasterChg>
      <pc:sldMasterChg chg="add del addSldLayout delSldLayout modSldLayout">
        <pc:chgData name="Corey Edwards" userId="S::corey.edwards@uwtsd.ac.uk::7a967df3-e232-40a5-b10c-dee8f912d80a" providerId="AD" clId="Web-{ED1D5879-6275-5BE9-5EFA-A0F5B345D1C5}" dt="2024-09-13T10:15:05.524" v="20"/>
        <pc:sldMasterMkLst>
          <pc:docMk/>
          <pc:sldMasterMk cId="2601658917" sldId="2147483702"/>
        </pc:sldMasterMkLst>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2137570829" sldId="2147483703"/>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4075486813" sldId="2147483704"/>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1484345406" sldId="2147483705"/>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2322175617" sldId="2147483706"/>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2775539702" sldId="2147483707"/>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4096187393" sldId="2147483708"/>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4023084561" sldId="2147483709"/>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3348331596" sldId="2147483710"/>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3288238592" sldId="2147483711"/>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1153108911" sldId="2147483712"/>
          </pc:sldLayoutMkLst>
        </pc:sldLayoutChg>
        <pc:sldLayoutChg chg="add del mod replId">
          <pc:chgData name="Corey Edwards" userId="S::corey.edwards@uwtsd.ac.uk::7a967df3-e232-40a5-b10c-dee8f912d80a" providerId="AD" clId="Web-{ED1D5879-6275-5BE9-5EFA-A0F5B345D1C5}" dt="2024-09-13T10:15:05.524" v="20"/>
          <pc:sldLayoutMkLst>
            <pc:docMk/>
            <pc:sldMasterMk cId="2601658917" sldId="2147483702"/>
            <pc:sldLayoutMk cId="3371491317" sldId="2147483713"/>
          </pc:sldLayoutMkLst>
        </pc:sldLayoutChg>
      </pc:sldMasterChg>
      <pc:sldMasterChg chg="add del addSldLayout delSldLayout">
        <pc:chgData name="Corey Edwards" userId="S::corey.edwards@uwtsd.ac.uk::7a967df3-e232-40a5-b10c-dee8f912d80a" providerId="AD" clId="Web-{ED1D5879-6275-5BE9-5EFA-A0F5B345D1C5}" dt="2024-09-13T10:15:32.494" v="31"/>
        <pc:sldMasterMkLst>
          <pc:docMk/>
          <pc:sldMasterMk cId="463134586" sldId="2147483711"/>
        </pc:sldMasterMkLst>
        <pc:sldLayoutChg chg="add del">
          <pc:chgData name="Corey Edwards" userId="S::corey.edwards@uwtsd.ac.uk::7a967df3-e232-40a5-b10c-dee8f912d80a" providerId="AD" clId="Web-{ED1D5879-6275-5BE9-5EFA-A0F5B345D1C5}" dt="2024-09-13T10:15:32.494" v="31"/>
          <pc:sldLayoutMkLst>
            <pc:docMk/>
            <pc:sldMasterMk cId="463134586" sldId="2147483711"/>
            <pc:sldLayoutMk cId="1475788802" sldId="2147483700"/>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1539260004" sldId="2147483701"/>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3161034878" sldId="2147483702"/>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2014423191" sldId="2147483703"/>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3981992253" sldId="2147483704"/>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2647802602" sldId="2147483705"/>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1111478984" sldId="2147483706"/>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4120872797" sldId="2147483707"/>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238227413" sldId="2147483708"/>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1178749049" sldId="2147483709"/>
          </pc:sldLayoutMkLst>
        </pc:sldLayoutChg>
        <pc:sldLayoutChg chg="add del">
          <pc:chgData name="Corey Edwards" userId="S::corey.edwards@uwtsd.ac.uk::7a967df3-e232-40a5-b10c-dee8f912d80a" providerId="AD" clId="Web-{ED1D5879-6275-5BE9-5EFA-A0F5B345D1C5}" dt="2024-09-13T10:15:32.494" v="31"/>
          <pc:sldLayoutMkLst>
            <pc:docMk/>
            <pc:sldMasterMk cId="463134586" sldId="2147483711"/>
            <pc:sldLayoutMk cId="2530060049" sldId="2147483710"/>
          </pc:sldLayoutMkLst>
        </pc:sldLayoutChg>
      </pc:sldMasterChg>
      <pc:sldMasterChg chg="add del addSldLayout delSldLayout">
        <pc:chgData name="Corey Edwards" userId="S::corey.edwards@uwtsd.ac.uk::7a967df3-e232-40a5-b10c-dee8f912d80a" providerId="AD" clId="Web-{ED1D5879-6275-5BE9-5EFA-A0F5B345D1C5}" dt="2024-09-13T10:16:02.401" v="43"/>
        <pc:sldMasterMkLst>
          <pc:docMk/>
          <pc:sldMasterMk cId="1227333758" sldId="2147483711"/>
        </pc:sldMasterMkLst>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1916878638" sldId="2147483700"/>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1291020269" sldId="2147483701"/>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2483302326" sldId="2147483702"/>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1631510465" sldId="2147483703"/>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4213718125" sldId="2147483704"/>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916489167" sldId="2147483705"/>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3120797406" sldId="2147483706"/>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3172456629" sldId="2147483707"/>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1038215612" sldId="2147483708"/>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2538652674" sldId="2147483709"/>
          </pc:sldLayoutMkLst>
        </pc:sldLayoutChg>
        <pc:sldLayoutChg chg="add del">
          <pc:chgData name="Corey Edwards" userId="S::corey.edwards@uwtsd.ac.uk::7a967df3-e232-40a5-b10c-dee8f912d80a" providerId="AD" clId="Web-{ED1D5879-6275-5BE9-5EFA-A0F5B345D1C5}" dt="2024-09-13T10:16:02.401" v="43"/>
          <pc:sldLayoutMkLst>
            <pc:docMk/>
            <pc:sldMasterMk cId="1227333758" sldId="2147483711"/>
            <pc:sldLayoutMk cId="2957941049" sldId="2147483710"/>
          </pc:sldLayoutMkLst>
        </pc:sldLayoutChg>
      </pc:sldMasterChg>
      <pc:sldMasterChg chg="add del addSldLayout delSldLayout">
        <pc:chgData name="Corey Edwards" userId="S::corey.edwards@uwtsd.ac.uk::7a967df3-e232-40a5-b10c-dee8f912d80a" providerId="AD" clId="Web-{ED1D5879-6275-5BE9-5EFA-A0F5B345D1C5}" dt="2024-09-13T10:15:39.322" v="35"/>
        <pc:sldMasterMkLst>
          <pc:docMk/>
          <pc:sldMasterMk cId="2532493584" sldId="2147483711"/>
        </pc:sldMasterMkLst>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2501211738" sldId="2147483700"/>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987037252" sldId="2147483701"/>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1748250888" sldId="2147483702"/>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972549960" sldId="2147483703"/>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318477825" sldId="2147483704"/>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159847809" sldId="2147483705"/>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460194266" sldId="2147483706"/>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542928844" sldId="2147483707"/>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2451202793" sldId="2147483708"/>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3108539983" sldId="2147483709"/>
          </pc:sldLayoutMkLst>
        </pc:sldLayoutChg>
        <pc:sldLayoutChg chg="add del">
          <pc:chgData name="Corey Edwards" userId="S::corey.edwards@uwtsd.ac.uk::7a967df3-e232-40a5-b10c-dee8f912d80a" providerId="AD" clId="Web-{ED1D5879-6275-5BE9-5EFA-A0F5B345D1C5}" dt="2024-09-13T10:15:39.322" v="35"/>
          <pc:sldLayoutMkLst>
            <pc:docMk/>
            <pc:sldMasterMk cId="2532493584" sldId="2147483711"/>
            <pc:sldLayoutMk cId="2797109227" sldId="2147483710"/>
          </pc:sldLayoutMkLst>
        </pc:sldLayoutChg>
      </pc:sldMasterChg>
      <pc:sldMasterChg chg="add del addSldLayout delSldLayout">
        <pc:chgData name="Corey Edwards" userId="S::corey.edwards@uwtsd.ac.uk::7a967df3-e232-40a5-b10c-dee8f912d80a" providerId="AD" clId="Web-{ED1D5879-6275-5BE9-5EFA-A0F5B345D1C5}" dt="2024-09-13T10:14:23.929" v="9"/>
        <pc:sldMasterMkLst>
          <pc:docMk/>
          <pc:sldMasterMk cId="3957700343" sldId="2147483711"/>
        </pc:sldMasterMkLst>
        <pc:sldLayoutChg chg="add del">
          <pc:chgData name="Corey Edwards" userId="S::corey.edwards@uwtsd.ac.uk::7a967df3-e232-40a5-b10c-dee8f912d80a" providerId="AD" clId="Web-{ED1D5879-6275-5BE9-5EFA-A0F5B345D1C5}" dt="2024-09-13T10:14:23.929" v="9"/>
          <pc:sldLayoutMkLst>
            <pc:docMk/>
            <pc:sldMasterMk cId="3957700343" sldId="2147483711"/>
            <pc:sldLayoutMk cId="378956737" sldId="2147483700"/>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350834607" sldId="2147483701"/>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363426848" sldId="2147483702"/>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3407338647" sldId="2147483703"/>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1126320364" sldId="2147483704"/>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1392823681" sldId="2147483705"/>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961302020" sldId="2147483706"/>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4184190736" sldId="2147483707"/>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2348756695" sldId="2147483708"/>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196072768" sldId="2147483709"/>
          </pc:sldLayoutMkLst>
        </pc:sldLayoutChg>
        <pc:sldLayoutChg chg="add del">
          <pc:chgData name="Corey Edwards" userId="S::corey.edwards@uwtsd.ac.uk::7a967df3-e232-40a5-b10c-dee8f912d80a" providerId="AD" clId="Web-{ED1D5879-6275-5BE9-5EFA-A0F5B345D1C5}" dt="2024-09-13T10:14:23.929" v="9"/>
          <pc:sldLayoutMkLst>
            <pc:docMk/>
            <pc:sldMasterMk cId="3957700343" sldId="2147483711"/>
            <pc:sldLayoutMk cId="1055432654" sldId="2147483710"/>
          </pc:sldLayoutMkLst>
        </pc:sldLayoutChg>
      </pc:sldMasterChg>
      <pc:sldMasterChg chg="add del addSldLayout delSldLayout modSldLayout">
        <pc:chgData name="Corey Edwards" userId="S::corey.edwards@uwtsd.ac.uk::7a967df3-e232-40a5-b10c-dee8f912d80a" providerId="AD" clId="Web-{ED1D5879-6275-5BE9-5EFA-A0F5B345D1C5}" dt="2024-09-13T10:15:05.321" v="19"/>
        <pc:sldMasterMkLst>
          <pc:docMk/>
          <pc:sldMasterMk cId="1981780943" sldId="2147483714"/>
        </pc:sldMasterMkLst>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3789511451" sldId="2147483715"/>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3323035339" sldId="2147483716"/>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523592520" sldId="2147483717"/>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2940181986" sldId="2147483718"/>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1097472061" sldId="2147483719"/>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1874475545" sldId="2147483720"/>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1967305777" sldId="2147483721"/>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2531583575" sldId="2147483722"/>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56066645" sldId="2147483723"/>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3400741827" sldId="2147483724"/>
          </pc:sldLayoutMkLst>
        </pc:sldLayoutChg>
        <pc:sldLayoutChg chg="add del mod replId">
          <pc:chgData name="Corey Edwards" userId="S::corey.edwards@uwtsd.ac.uk::7a967df3-e232-40a5-b10c-dee8f912d80a" providerId="AD" clId="Web-{ED1D5879-6275-5BE9-5EFA-A0F5B345D1C5}" dt="2024-09-13T10:15:05.321" v="19"/>
          <pc:sldLayoutMkLst>
            <pc:docMk/>
            <pc:sldMasterMk cId="1981780943" sldId="2147483714"/>
            <pc:sldLayoutMk cId="2111570488" sldId="2147483725"/>
          </pc:sldLayoutMkLst>
        </pc:sldLayoutChg>
      </pc:sldMasterChg>
      <pc:sldMasterChg chg="add del addSldLayout delSldLayout modSldLayout">
        <pc:chgData name="Corey Edwards" userId="S::corey.edwards@uwtsd.ac.uk::7a967df3-e232-40a5-b10c-dee8f912d80a" providerId="AD" clId="Web-{ED1D5879-6275-5BE9-5EFA-A0F5B345D1C5}" dt="2024-09-13T10:15:04.509" v="18"/>
        <pc:sldMasterMkLst>
          <pc:docMk/>
          <pc:sldMasterMk cId="1062624293" sldId="2147483726"/>
        </pc:sldMasterMkLst>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1744835959" sldId="2147483727"/>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369055614" sldId="2147483728"/>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396436615" sldId="2147483729"/>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2694103517" sldId="2147483730"/>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1199642935" sldId="2147483731"/>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3098672208" sldId="2147483732"/>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426986644" sldId="2147483733"/>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2831189369" sldId="2147483734"/>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1924734274" sldId="2147483735"/>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2676259806" sldId="2147483736"/>
          </pc:sldLayoutMkLst>
        </pc:sldLayoutChg>
        <pc:sldLayoutChg chg="add del mod replId">
          <pc:chgData name="Corey Edwards" userId="S::corey.edwards@uwtsd.ac.uk::7a967df3-e232-40a5-b10c-dee8f912d80a" providerId="AD" clId="Web-{ED1D5879-6275-5BE9-5EFA-A0F5B345D1C5}" dt="2024-09-13T10:15:04.509" v="18"/>
          <pc:sldLayoutMkLst>
            <pc:docMk/>
            <pc:sldMasterMk cId="1062624293" sldId="2147483726"/>
            <pc:sldLayoutMk cId="2064117614" sldId="2147483737"/>
          </pc:sldLayoutMkLst>
        </pc:sldLayoutChg>
      </pc:sldMasterChg>
      <pc:sldMasterChg chg="add del addSldLayout delSldLayout modSldLayout">
        <pc:chgData name="Corey Edwards" userId="S::corey.edwards@uwtsd.ac.uk::7a967df3-e232-40a5-b10c-dee8f912d80a" providerId="AD" clId="Web-{ED1D5879-6275-5BE9-5EFA-A0F5B345D1C5}" dt="2024-09-13T10:15:03.743" v="17"/>
        <pc:sldMasterMkLst>
          <pc:docMk/>
          <pc:sldMasterMk cId="89106500" sldId="2147483738"/>
        </pc:sldMasterMkLst>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726108916" sldId="2147483739"/>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632124607" sldId="2147483740"/>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1654053904" sldId="2147483741"/>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431828301" sldId="2147483742"/>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944456732" sldId="2147483743"/>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3784156642" sldId="2147483744"/>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1383453922" sldId="2147483745"/>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3753766805" sldId="2147483746"/>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3171665163" sldId="2147483747"/>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1090162358" sldId="2147483748"/>
          </pc:sldLayoutMkLst>
        </pc:sldLayoutChg>
        <pc:sldLayoutChg chg="add del mod replId">
          <pc:chgData name="Corey Edwards" userId="S::corey.edwards@uwtsd.ac.uk::7a967df3-e232-40a5-b10c-dee8f912d80a" providerId="AD" clId="Web-{ED1D5879-6275-5BE9-5EFA-A0F5B345D1C5}" dt="2024-09-13T10:15:03.743" v="17"/>
          <pc:sldLayoutMkLst>
            <pc:docMk/>
            <pc:sldMasterMk cId="89106500" sldId="2147483738"/>
            <pc:sldLayoutMk cId="226541913" sldId="2147483749"/>
          </pc:sldLayoutMkLst>
        </pc:sldLayoutChg>
      </pc:sldMasterChg>
      <pc:sldMasterChg chg="add del addSldLayout delSldLayout">
        <pc:chgData name="Corey Edwards" userId="S::corey.edwards@uwtsd.ac.uk::7a967df3-e232-40a5-b10c-dee8f912d80a" providerId="AD" clId="Web-{ED1D5879-6275-5BE9-5EFA-A0F5B345D1C5}" dt="2024-09-13T10:15:54.948" v="39"/>
        <pc:sldMasterMkLst>
          <pc:docMk/>
          <pc:sldMasterMk cId="356784516" sldId="2147483738"/>
        </pc:sldMasterMkLst>
        <pc:sldLayoutChg chg="add del">
          <pc:chgData name="Corey Edwards" userId="S::corey.edwards@uwtsd.ac.uk::7a967df3-e232-40a5-b10c-dee8f912d80a" providerId="AD" clId="Web-{ED1D5879-6275-5BE9-5EFA-A0F5B345D1C5}" dt="2024-09-13T10:15:54.948" v="39"/>
          <pc:sldLayoutMkLst>
            <pc:docMk/>
            <pc:sldMasterMk cId="356784516" sldId="2147483738"/>
            <pc:sldLayoutMk cId="3649565334" sldId="2147483726"/>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4024318631" sldId="2147483727"/>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2485880128" sldId="2147483728"/>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1464785099" sldId="2147483729"/>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1308083770" sldId="2147483730"/>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3176981624" sldId="2147483731"/>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3832481223" sldId="2147483732"/>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2380160164" sldId="2147483733"/>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1287929760" sldId="2147483734"/>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826713396" sldId="2147483735"/>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3379954323" sldId="2147483736"/>
          </pc:sldLayoutMkLst>
        </pc:sldLayoutChg>
        <pc:sldLayoutChg chg="add del">
          <pc:chgData name="Corey Edwards" userId="S::corey.edwards@uwtsd.ac.uk::7a967df3-e232-40a5-b10c-dee8f912d80a" providerId="AD" clId="Web-{ED1D5879-6275-5BE9-5EFA-A0F5B345D1C5}" dt="2024-09-13T10:15:54.948" v="39"/>
          <pc:sldLayoutMkLst>
            <pc:docMk/>
            <pc:sldMasterMk cId="356784516" sldId="2147483738"/>
            <pc:sldLayoutMk cId="881840608" sldId="2147483737"/>
          </pc:sldLayoutMkLst>
        </pc:sldLayoutChg>
      </pc:sldMasterChg>
    </pc:docChg>
  </pc:docChgLst>
  <pc:docChgLst>
    <pc:chgData name="Corey Edwards" userId="S::corey.edwards@uwtsd.ac.uk::7a967df3-e232-40a5-b10c-dee8f912d80a" providerId="AD" clId="Web-{4C0287BF-994D-A4EE-CFA6-6CF65E17ECBA}"/>
    <pc:docChg chg="addSld modSld">
      <pc:chgData name="Corey Edwards" userId="S::corey.edwards@uwtsd.ac.uk::7a967df3-e232-40a5-b10c-dee8f912d80a" providerId="AD" clId="Web-{4C0287BF-994D-A4EE-CFA6-6CF65E17ECBA}" dt="2024-09-17T10:09:08.383" v="149"/>
      <pc:docMkLst>
        <pc:docMk/>
      </pc:docMkLst>
      <pc:sldChg chg="addSp delSp modSp mod setBg">
        <pc:chgData name="Corey Edwards" userId="S::corey.edwards@uwtsd.ac.uk::7a967df3-e232-40a5-b10c-dee8f912d80a" providerId="AD" clId="Web-{4C0287BF-994D-A4EE-CFA6-6CF65E17ECBA}" dt="2024-09-17T10:02:58.892" v="68"/>
        <pc:sldMkLst>
          <pc:docMk/>
          <pc:sldMk cId="1427482755" sldId="259"/>
        </pc:sldMkLst>
        <pc:spChg chg="mod">
          <ac:chgData name="Corey Edwards" userId="S::corey.edwards@uwtsd.ac.uk::7a967df3-e232-40a5-b10c-dee8f912d80a" providerId="AD" clId="Web-{4C0287BF-994D-A4EE-CFA6-6CF65E17ECBA}" dt="2024-09-17T10:02:58.892" v="68"/>
          <ac:spMkLst>
            <pc:docMk/>
            <pc:sldMk cId="1427482755" sldId="259"/>
            <ac:spMk id="2" creationId="{F5EC6B6C-0809-6847-5393-E2BDFEE6E9E6}"/>
          </ac:spMkLst>
        </pc:spChg>
        <pc:spChg chg="del">
          <ac:chgData name="Corey Edwards" userId="S::corey.edwards@uwtsd.ac.uk::7a967df3-e232-40a5-b10c-dee8f912d80a" providerId="AD" clId="Web-{4C0287BF-994D-A4EE-CFA6-6CF65E17ECBA}" dt="2024-09-17T10:02:58.892" v="68"/>
          <ac:spMkLst>
            <pc:docMk/>
            <pc:sldMk cId="1427482755" sldId="259"/>
            <ac:spMk id="3" creationId="{78068821-46FF-FC6F-5D6F-7945A74CEC57}"/>
          </ac:spMkLst>
        </pc:spChg>
        <pc:spChg chg="add">
          <ac:chgData name="Corey Edwards" userId="S::corey.edwards@uwtsd.ac.uk::7a967df3-e232-40a5-b10c-dee8f912d80a" providerId="AD" clId="Web-{4C0287BF-994D-A4EE-CFA6-6CF65E17ECBA}" dt="2024-09-17T10:02:58.892" v="68"/>
          <ac:spMkLst>
            <pc:docMk/>
            <pc:sldMk cId="1427482755" sldId="259"/>
            <ac:spMk id="9" creationId="{81C8C0F4-5C44-4C3F-B321-5CB3E2BABC2C}"/>
          </ac:spMkLst>
        </pc:spChg>
        <pc:graphicFrameChg chg="add">
          <ac:chgData name="Corey Edwards" userId="S::corey.edwards@uwtsd.ac.uk::7a967df3-e232-40a5-b10c-dee8f912d80a" providerId="AD" clId="Web-{4C0287BF-994D-A4EE-CFA6-6CF65E17ECBA}" dt="2024-09-17T10:02:58.892" v="68"/>
          <ac:graphicFrameMkLst>
            <pc:docMk/>
            <pc:sldMk cId="1427482755" sldId="259"/>
            <ac:graphicFrameMk id="5" creationId="{CD4FF3E8-E143-8FD9-7B0D-FB575A4B5AAB}"/>
          </ac:graphicFrameMkLst>
        </pc:graphicFrameChg>
      </pc:sldChg>
      <pc:sldChg chg="addSp delSp modSp mod setBg">
        <pc:chgData name="Corey Edwards" userId="S::corey.edwards@uwtsd.ac.uk::7a967df3-e232-40a5-b10c-dee8f912d80a" providerId="AD" clId="Web-{4C0287BF-994D-A4EE-CFA6-6CF65E17ECBA}" dt="2024-09-17T10:02:54.907" v="67"/>
        <pc:sldMkLst>
          <pc:docMk/>
          <pc:sldMk cId="2377744385" sldId="260"/>
        </pc:sldMkLst>
        <pc:spChg chg="mod">
          <ac:chgData name="Corey Edwards" userId="S::corey.edwards@uwtsd.ac.uk::7a967df3-e232-40a5-b10c-dee8f912d80a" providerId="AD" clId="Web-{4C0287BF-994D-A4EE-CFA6-6CF65E17ECBA}" dt="2024-09-17T10:02:54.907" v="67"/>
          <ac:spMkLst>
            <pc:docMk/>
            <pc:sldMk cId="2377744385" sldId="260"/>
            <ac:spMk id="2" creationId="{3ADBC964-9853-3434-3088-35ACF5D9A318}"/>
          </ac:spMkLst>
        </pc:spChg>
        <pc:spChg chg="del">
          <ac:chgData name="Corey Edwards" userId="S::corey.edwards@uwtsd.ac.uk::7a967df3-e232-40a5-b10c-dee8f912d80a" providerId="AD" clId="Web-{4C0287BF-994D-A4EE-CFA6-6CF65E17ECBA}" dt="2024-09-17T10:02:54.907" v="67"/>
          <ac:spMkLst>
            <pc:docMk/>
            <pc:sldMk cId="2377744385" sldId="260"/>
            <ac:spMk id="3" creationId="{716F4495-80D1-0EC7-BCBF-E8F831EFB5A6}"/>
          </ac:spMkLst>
        </pc:spChg>
        <pc:spChg chg="add">
          <ac:chgData name="Corey Edwards" userId="S::corey.edwards@uwtsd.ac.uk::7a967df3-e232-40a5-b10c-dee8f912d80a" providerId="AD" clId="Web-{4C0287BF-994D-A4EE-CFA6-6CF65E17ECBA}" dt="2024-09-17T10:02:54.907" v="67"/>
          <ac:spMkLst>
            <pc:docMk/>
            <pc:sldMk cId="2377744385" sldId="260"/>
            <ac:spMk id="9" creationId="{81C8C0F4-5C44-4C3F-B321-5CB3E2BABC2C}"/>
          </ac:spMkLst>
        </pc:spChg>
        <pc:graphicFrameChg chg="add">
          <ac:chgData name="Corey Edwards" userId="S::corey.edwards@uwtsd.ac.uk::7a967df3-e232-40a5-b10c-dee8f912d80a" providerId="AD" clId="Web-{4C0287BF-994D-A4EE-CFA6-6CF65E17ECBA}" dt="2024-09-17T10:02:54.907" v="67"/>
          <ac:graphicFrameMkLst>
            <pc:docMk/>
            <pc:sldMk cId="2377744385" sldId="260"/>
            <ac:graphicFrameMk id="5" creationId="{6DA02087-CDF3-1236-C40D-78D1943E7C86}"/>
          </ac:graphicFrameMkLst>
        </pc:graphicFrameChg>
      </pc:sldChg>
      <pc:sldChg chg="addSp delSp modSp mod setBg">
        <pc:chgData name="Corey Edwards" userId="S::corey.edwards@uwtsd.ac.uk::7a967df3-e232-40a5-b10c-dee8f912d80a" providerId="AD" clId="Web-{4C0287BF-994D-A4EE-CFA6-6CF65E17ECBA}" dt="2024-09-17T10:07:56.035" v="138"/>
        <pc:sldMkLst>
          <pc:docMk/>
          <pc:sldMk cId="957471648" sldId="261"/>
        </pc:sldMkLst>
        <pc:spChg chg="mod">
          <ac:chgData name="Corey Edwards" userId="S::corey.edwards@uwtsd.ac.uk::7a967df3-e232-40a5-b10c-dee8f912d80a" providerId="AD" clId="Web-{4C0287BF-994D-A4EE-CFA6-6CF65E17ECBA}" dt="2024-09-17T10:07:56.035" v="138"/>
          <ac:spMkLst>
            <pc:docMk/>
            <pc:sldMk cId="957471648" sldId="261"/>
            <ac:spMk id="2" creationId="{980F6360-FE21-7294-D9F8-BF7CB765B23F}"/>
          </ac:spMkLst>
        </pc:spChg>
        <pc:spChg chg="del">
          <ac:chgData name="Corey Edwards" userId="S::corey.edwards@uwtsd.ac.uk::7a967df3-e232-40a5-b10c-dee8f912d80a" providerId="AD" clId="Web-{4C0287BF-994D-A4EE-CFA6-6CF65E17ECBA}" dt="2024-09-17T10:07:56.035" v="138"/>
          <ac:spMkLst>
            <pc:docMk/>
            <pc:sldMk cId="957471648" sldId="261"/>
            <ac:spMk id="3" creationId="{0DAC483A-E291-B148-3268-313D59AD5890}"/>
          </ac:spMkLst>
        </pc:spChg>
        <pc:spChg chg="add">
          <ac:chgData name="Corey Edwards" userId="S::corey.edwards@uwtsd.ac.uk::7a967df3-e232-40a5-b10c-dee8f912d80a" providerId="AD" clId="Web-{4C0287BF-994D-A4EE-CFA6-6CF65E17ECBA}" dt="2024-09-17T10:07:56.035" v="138"/>
          <ac:spMkLst>
            <pc:docMk/>
            <pc:sldMk cId="957471648" sldId="261"/>
            <ac:spMk id="9" creationId="{81C8C0F4-5C44-4C3F-B321-5CB3E2BABC2C}"/>
          </ac:spMkLst>
        </pc:spChg>
        <pc:graphicFrameChg chg="add">
          <ac:chgData name="Corey Edwards" userId="S::corey.edwards@uwtsd.ac.uk::7a967df3-e232-40a5-b10c-dee8f912d80a" providerId="AD" clId="Web-{4C0287BF-994D-A4EE-CFA6-6CF65E17ECBA}" dt="2024-09-17T10:07:56.035" v="138"/>
          <ac:graphicFrameMkLst>
            <pc:docMk/>
            <pc:sldMk cId="957471648" sldId="261"/>
            <ac:graphicFrameMk id="5" creationId="{6422C07F-3CD2-53C1-39A9-7E5C346193F2}"/>
          </ac:graphicFrameMkLst>
        </pc:graphicFrameChg>
      </pc:sldChg>
      <pc:sldChg chg="addSp delSp modSp mod setBg">
        <pc:chgData name="Corey Edwards" userId="S::corey.edwards@uwtsd.ac.uk::7a967df3-e232-40a5-b10c-dee8f912d80a" providerId="AD" clId="Web-{4C0287BF-994D-A4EE-CFA6-6CF65E17ECBA}" dt="2024-09-17T10:09:08.383" v="149"/>
        <pc:sldMkLst>
          <pc:docMk/>
          <pc:sldMk cId="1255294822" sldId="262"/>
        </pc:sldMkLst>
        <pc:spChg chg="mod">
          <ac:chgData name="Corey Edwards" userId="S::corey.edwards@uwtsd.ac.uk::7a967df3-e232-40a5-b10c-dee8f912d80a" providerId="AD" clId="Web-{4C0287BF-994D-A4EE-CFA6-6CF65E17ECBA}" dt="2024-09-17T10:09:08.383" v="149"/>
          <ac:spMkLst>
            <pc:docMk/>
            <pc:sldMk cId="1255294822" sldId="262"/>
            <ac:spMk id="2" creationId="{CD7FB4EE-351C-85E1-47C7-ED30E39B047B}"/>
          </ac:spMkLst>
        </pc:spChg>
        <pc:spChg chg="del">
          <ac:chgData name="Corey Edwards" userId="S::corey.edwards@uwtsd.ac.uk::7a967df3-e232-40a5-b10c-dee8f912d80a" providerId="AD" clId="Web-{4C0287BF-994D-A4EE-CFA6-6CF65E17ECBA}" dt="2024-09-17T10:09:08.383" v="149"/>
          <ac:spMkLst>
            <pc:docMk/>
            <pc:sldMk cId="1255294822" sldId="262"/>
            <ac:spMk id="3" creationId="{C3A5D85C-9E3F-ED90-7993-AAB23DF1EACA}"/>
          </ac:spMkLst>
        </pc:spChg>
        <pc:spChg chg="add">
          <ac:chgData name="Corey Edwards" userId="S::corey.edwards@uwtsd.ac.uk::7a967df3-e232-40a5-b10c-dee8f912d80a" providerId="AD" clId="Web-{4C0287BF-994D-A4EE-CFA6-6CF65E17ECBA}" dt="2024-09-17T10:09:08.383" v="149"/>
          <ac:spMkLst>
            <pc:docMk/>
            <pc:sldMk cId="1255294822" sldId="262"/>
            <ac:spMk id="9" creationId="{A37F6730-8F76-4239-8CBA-B914B02A75AB}"/>
          </ac:spMkLst>
        </pc:spChg>
        <pc:spChg chg="add">
          <ac:chgData name="Corey Edwards" userId="S::corey.edwards@uwtsd.ac.uk::7a967df3-e232-40a5-b10c-dee8f912d80a" providerId="AD" clId="Web-{4C0287BF-994D-A4EE-CFA6-6CF65E17ECBA}" dt="2024-09-17T10:09:08.383" v="149"/>
          <ac:spMkLst>
            <pc:docMk/>
            <pc:sldMk cId="1255294822" sldId="262"/>
            <ac:spMk id="23" creationId="{71967F12-B0C4-4D31-8D63-89945DCD29D0}"/>
          </ac:spMkLst>
        </pc:spChg>
        <pc:grpChg chg="add">
          <ac:chgData name="Corey Edwards" userId="S::corey.edwards@uwtsd.ac.uk::7a967df3-e232-40a5-b10c-dee8f912d80a" providerId="AD" clId="Web-{4C0287BF-994D-A4EE-CFA6-6CF65E17ECBA}" dt="2024-09-17T10:09:08.383" v="149"/>
          <ac:grpSpMkLst>
            <pc:docMk/>
            <pc:sldMk cId="1255294822" sldId="262"/>
            <ac:grpSpMk id="11" creationId="{DE11E5CC-3C1F-4093-97B6-6433FBF9A9C4}"/>
          </ac:grpSpMkLst>
        </pc:grpChg>
        <pc:graphicFrameChg chg="add">
          <ac:chgData name="Corey Edwards" userId="S::corey.edwards@uwtsd.ac.uk::7a967df3-e232-40a5-b10c-dee8f912d80a" providerId="AD" clId="Web-{4C0287BF-994D-A4EE-CFA6-6CF65E17ECBA}" dt="2024-09-17T10:09:08.383" v="149"/>
          <ac:graphicFrameMkLst>
            <pc:docMk/>
            <pc:sldMk cId="1255294822" sldId="262"/>
            <ac:graphicFrameMk id="5" creationId="{7AF994F5-DF91-51D6-CF2D-98A2172AC269}"/>
          </ac:graphicFrameMkLst>
        </pc:graphicFrameChg>
      </pc:sldChg>
      <pc:sldChg chg="addSp delSp modSp mod setBg addAnim modAnim">
        <pc:chgData name="Corey Edwards" userId="S::corey.edwards@uwtsd.ac.uk::7a967df3-e232-40a5-b10c-dee8f912d80a" providerId="AD" clId="Web-{4C0287BF-994D-A4EE-CFA6-6CF65E17ECBA}" dt="2024-09-17T10:08:57.570" v="147"/>
        <pc:sldMkLst>
          <pc:docMk/>
          <pc:sldMk cId="2059691806" sldId="263"/>
        </pc:sldMkLst>
        <pc:spChg chg="mod">
          <ac:chgData name="Corey Edwards" userId="S::corey.edwards@uwtsd.ac.uk::7a967df3-e232-40a5-b10c-dee8f912d80a" providerId="AD" clId="Web-{4C0287BF-994D-A4EE-CFA6-6CF65E17ECBA}" dt="2024-09-17T10:08:42.741" v="145"/>
          <ac:spMkLst>
            <pc:docMk/>
            <pc:sldMk cId="2059691806" sldId="263"/>
            <ac:spMk id="2" creationId="{EFE696B3-340B-1413-A611-FE987D94A238}"/>
          </ac:spMkLst>
        </pc:spChg>
        <pc:spChg chg="add del">
          <ac:chgData name="Corey Edwards" userId="S::corey.edwards@uwtsd.ac.uk::7a967df3-e232-40a5-b10c-dee8f912d80a" providerId="AD" clId="Web-{4C0287BF-994D-A4EE-CFA6-6CF65E17ECBA}" dt="2024-09-17T10:08:42.741" v="145"/>
          <ac:spMkLst>
            <pc:docMk/>
            <pc:sldMk cId="2059691806" sldId="263"/>
            <ac:spMk id="3" creationId="{2E8AD340-20C4-1C37-E9B7-DCEC1B2CF54B}"/>
          </ac:spMkLst>
        </pc:spChg>
        <pc:spChg chg="add del">
          <ac:chgData name="Corey Edwards" userId="S::corey.edwards@uwtsd.ac.uk::7a967df3-e232-40a5-b10c-dee8f912d80a" providerId="AD" clId="Web-{4C0287BF-994D-A4EE-CFA6-6CF65E17ECBA}" dt="2024-09-17T10:08:42.710" v="144"/>
          <ac:spMkLst>
            <pc:docMk/>
            <pc:sldMk cId="2059691806" sldId="263"/>
            <ac:spMk id="9" creationId="{81C8C0F4-5C44-4C3F-B321-5CB3E2BABC2C}"/>
          </ac:spMkLst>
        </pc:spChg>
        <pc:spChg chg="add">
          <ac:chgData name="Corey Edwards" userId="S::corey.edwards@uwtsd.ac.uk::7a967df3-e232-40a5-b10c-dee8f912d80a" providerId="AD" clId="Web-{4C0287BF-994D-A4EE-CFA6-6CF65E17ECBA}" dt="2024-09-17T10:08:42.741" v="145"/>
          <ac:spMkLst>
            <pc:docMk/>
            <pc:sldMk cId="2059691806" sldId="263"/>
            <ac:spMk id="11" creationId="{81C8C0F4-5C44-4C3F-B321-5CB3E2BABC2C}"/>
          </ac:spMkLst>
        </pc:spChg>
        <pc:graphicFrameChg chg="add del">
          <ac:chgData name="Corey Edwards" userId="S::corey.edwards@uwtsd.ac.uk::7a967df3-e232-40a5-b10c-dee8f912d80a" providerId="AD" clId="Web-{4C0287BF-994D-A4EE-CFA6-6CF65E17ECBA}" dt="2024-09-17T10:08:42.710" v="144"/>
          <ac:graphicFrameMkLst>
            <pc:docMk/>
            <pc:sldMk cId="2059691806" sldId="263"/>
            <ac:graphicFrameMk id="5" creationId="{BB1EDDF8-E198-12A3-7133-3C1AACF456BC}"/>
          </ac:graphicFrameMkLst>
        </pc:graphicFrameChg>
        <pc:graphicFrameChg chg="add">
          <ac:chgData name="Corey Edwards" userId="S::corey.edwards@uwtsd.ac.uk::7a967df3-e232-40a5-b10c-dee8f912d80a" providerId="AD" clId="Web-{4C0287BF-994D-A4EE-CFA6-6CF65E17ECBA}" dt="2024-09-17T10:08:42.741" v="145"/>
          <ac:graphicFrameMkLst>
            <pc:docMk/>
            <pc:sldMk cId="2059691806" sldId="263"/>
            <ac:graphicFrameMk id="12" creationId="{41A1E155-D342-837D-780A-1F7B61D40828}"/>
          </ac:graphicFrameMkLst>
        </pc:graphicFrameChg>
      </pc:sldChg>
      <pc:sldChg chg="addSp delSp modSp mod setBg">
        <pc:chgData name="Corey Edwards" userId="S::corey.edwards@uwtsd.ac.uk::7a967df3-e232-40a5-b10c-dee8f912d80a" providerId="AD" clId="Web-{4C0287BF-994D-A4EE-CFA6-6CF65E17ECBA}" dt="2024-09-17T10:09:04.102" v="148"/>
        <pc:sldMkLst>
          <pc:docMk/>
          <pc:sldMk cId="975421395" sldId="264"/>
        </pc:sldMkLst>
        <pc:spChg chg="mod">
          <ac:chgData name="Corey Edwards" userId="S::corey.edwards@uwtsd.ac.uk::7a967df3-e232-40a5-b10c-dee8f912d80a" providerId="AD" clId="Web-{4C0287BF-994D-A4EE-CFA6-6CF65E17ECBA}" dt="2024-09-17T10:09:04.102" v="148"/>
          <ac:spMkLst>
            <pc:docMk/>
            <pc:sldMk cId="975421395" sldId="264"/>
            <ac:spMk id="2" creationId="{29F372D5-D1BA-E6BA-64A6-A7D00AD3EE77}"/>
          </ac:spMkLst>
        </pc:spChg>
        <pc:spChg chg="del">
          <ac:chgData name="Corey Edwards" userId="S::corey.edwards@uwtsd.ac.uk::7a967df3-e232-40a5-b10c-dee8f912d80a" providerId="AD" clId="Web-{4C0287BF-994D-A4EE-CFA6-6CF65E17ECBA}" dt="2024-09-17T10:09:04.102" v="148"/>
          <ac:spMkLst>
            <pc:docMk/>
            <pc:sldMk cId="975421395" sldId="264"/>
            <ac:spMk id="3" creationId="{C9EA5BEC-AF83-1B54-ECC8-26229C49BE1E}"/>
          </ac:spMkLst>
        </pc:spChg>
        <pc:spChg chg="add">
          <ac:chgData name="Corey Edwards" userId="S::corey.edwards@uwtsd.ac.uk::7a967df3-e232-40a5-b10c-dee8f912d80a" providerId="AD" clId="Web-{4C0287BF-994D-A4EE-CFA6-6CF65E17ECBA}" dt="2024-09-17T10:09:04.102" v="148"/>
          <ac:spMkLst>
            <pc:docMk/>
            <pc:sldMk cId="975421395" sldId="264"/>
            <ac:spMk id="9" creationId="{A37F6730-8F76-4239-8CBA-B914B02A75AB}"/>
          </ac:spMkLst>
        </pc:spChg>
        <pc:spChg chg="add">
          <ac:chgData name="Corey Edwards" userId="S::corey.edwards@uwtsd.ac.uk::7a967df3-e232-40a5-b10c-dee8f912d80a" providerId="AD" clId="Web-{4C0287BF-994D-A4EE-CFA6-6CF65E17ECBA}" dt="2024-09-17T10:09:04.102" v="148"/>
          <ac:spMkLst>
            <pc:docMk/>
            <pc:sldMk cId="975421395" sldId="264"/>
            <ac:spMk id="23" creationId="{71967F12-B0C4-4D31-8D63-89945DCD29D0}"/>
          </ac:spMkLst>
        </pc:spChg>
        <pc:grpChg chg="add">
          <ac:chgData name="Corey Edwards" userId="S::corey.edwards@uwtsd.ac.uk::7a967df3-e232-40a5-b10c-dee8f912d80a" providerId="AD" clId="Web-{4C0287BF-994D-A4EE-CFA6-6CF65E17ECBA}" dt="2024-09-17T10:09:04.102" v="148"/>
          <ac:grpSpMkLst>
            <pc:docMk/>
            <pc:sldMk cId="975421395" sldId="264"/>
            <ac:grpSpMk id="11" creationId="{DE11E5CC-3C1F-4093-97B6-6433FBF9A9C4}"/>
          </ac:grpSpMkLst>
        </pc:grpChg>
        <pc:graphicFrameChg chg="add">
          <ac:chgData name="Corey Edwards" userId="S::corey.edwards@uwtsd.ac.uk::7a967df3-e232-40a5-b10c-dee8f912d80a" providerId="AD" clId="Web-{4C0287BF-994D-A4EE-CFA6-6CF65E17ECBA}" dt="2024-09-17T10:09:04.102" v="148"/>
          <ac:graphicFrameMkLst>
            <pc:docMk/>
            <pc:sldMk cId="975421395" sldId="264"/>
            <ac:graphicFrameMk id="5" creationId="{781FAC81-9FAA-E35C-5593-12645E911921}"/>
          </ac:graphicFrameMkLst>
        </pc:graphicFrameChg>
      </pc:sldChg>
      <pc:sldChg chg="addSp delSp modSp mod setBg addAnim modAnim">
        <pc:chgData name="Corey Edwards" userId="S::corey.edwards@uwtsd.ac.uk::7a967df3-e232-40a5-b10c-dee8f912d80a" providerId="AD" clId="Web-{4C0287BF-994D-A4EE-CFA6-6CF65E17ECBA}" dt="2024-09-17T10:03:14.299" v="71"/>
        <pc:sldMkLst>
          <pc:docMk/>
          <pc:sldMk cId="653166790" sldId="266"/>
        </pc:sldMkLst>
        <pc:spChg chg="mod">
          <ac:chgData name="Corey Edwards" userId="S::corey.edwards@uwtsd.ac.uk::7a967df3-e232-40a5-b10c-dee8f912d80a" providerId="AD" clId="Web-{4C0287BF-994D-A4EE-CFA6-6CF65E17ECBA}" dt="2024-09-17T10:03:03.048" v="69"/>
          <ac:spMkLst>
            <pc:docMk/>
            <pc:sldMk cId="653166790" sldId="266"/>
            <ac:spMk id="2" creationId="{54F2DF01-11B2-E896-B7A7-EFEAE8D90C2D}"/>
          </ac:spMkLst>
        </pc:spChg>
        <pc:spChg chg="del">
          <ac:chgData name="Corey Edwards" userId="S::corey.edwards@uwtsd.ac.uk::7a967df3-e232-40a5-b10c-dee8f912d80a" providerId="AD" clId="Web-{4C0287BF-994D-A4EE-CFA6-6CF65E17ECBA}" dt="2024-09-17T10:03:03.048" v="69"/>
          <ac:spMkLst>
            <pc:docMk/>
            <pc:sldMk cId="653166790" sldId="266"/>
            <ac:spMk id="3" creationId="{A06F4B99-6C06-A57A-C3EA-A7D1E8508A09}"/>
          </ac:spMkLst>
        </pc:spChg>
        <pc:spChg chg="add">
          <ac:chgData name="Corey Edwards" userId="S::corey.edwards@uwtsd.ac.uk::7a967df3-e232-40a5-b10c-dee8f912d80a" providerId="AD" clId="Web-{4C0287BF-994D-A4EE-CFA6-6CF65E17ECBA}" dt="2024-09-17T10:03:03.048" v="69"/>
          <ac:spMkLst>
            <pc:docMk/>
            <pc:sldMk cId="653166790" sldId="266"/>
            <ac:spMk id="9" creationId="{81C8C0F4-5C44-4C3F-B321-5CB3E2BABC2C}"/>
          </ac:spMkLst>
        </pc:spChg>
        <pc:graphicFrameChg chg="add">
          <ac:chgData name="Corey Edwards" userId="S::corey.edwards@uwtsd.ac.uk::7a967df3-e232-40a5-b10c-dee8f912d80a" providerId="AD" clId="Web-{4C0287BF-994D-A4EE-CFA6-6CF65E17ECBA}" dt="2024-09-17T10:03:03.048" v="69"/>
          <ac:graphicFrameMkLst>
            <pc:docMk/>
            <pc:sldMk cId="653166790" sldId="266"/>
            <ac:graphicFrameMk id="5" creationId="{9E8075E5-0559-D113-0892-30D79DBC168C}"/>
          </ac:graphicFrameMkLst>
        </pc:graphicFrameChg>
      </pc:sldChg>
      <pc:sldChg chg="addSp delSp modSp mod setBg">
        <pc:chgData name="Corey Edwards" userId="S::corey.edwards@uwtsd.ac.uk::7a967df3-e232-40a5-b10c-dee8f912d80a" providerId="AD" clId="Web-{4C0287BF-994D-A4EE-CFA6-6CF65E17ECBA}" dt="2024-09-17T10:03:30.519" v="75"/>
        <pc:sldMkLst>
          <pc:docMk/>
          <pc:sldMk cId="3843582037" sldId="267"/>
        </pc:sldMkLst>
        <pc:spChg chg="mod">
          <ac:chgData name="Corey Edwards" userId="S::corey.edwards@uwtsd.ac.uk::7a967df3-e232-40a5-b10c-dee8f912d80a" providerId="AD" clId="Web-{4C0287BF-994D-A4EE-CFA6-6CF65E17ECBA}" dt="2024-09-17T10:03:30.519" v="75"/>
          <ac:spMkLst>
            <pc:docMk/>
            <pc:sldMk cId="3843582037" sldId="267"/>
            <ac:spMk id="2" creationId="{EB1E0ACB-5644-E490-2653-E712BA683A96}"/>
          </ac:spMkLst>
        </pc:spChg>
        <pc:spChg chg="del">
          <ac:chgData name="Corey Edwards" userId="S::corey.edwards@uwtsd.ac.uk::7a967df3-e232-40a5-b10c-dee8f912d80a" providerId="AD" clId="Web-{4C0287BF-994D-A4EE-CFA6-6CF65E17ECBA}" dt="2024-09-17T10:03:30.519" v="75"/>
          <ac:spMkLst>
            <pc:docMk/>
            <pc:sldMk cId="3843582037" sldId="267"/>
            <ac:spMk id="3" creationId="{DC4A7746-DC1D-90DD-D133-6E4CE2E2BA1D}"/>
          </ac:spMkLst>
        </pc:spChg>
        <pc:spChg chg="add">
          <ac:chgData name="Corey Edwards" userId="S::corey.edwards@uwtsd.ac.uk::7a967df3-e232-40a5-b10c-dee8f912d80a" providerId="AD" clId="Web-{4C0287BF-994D-A4EE-CFA6-6CF65E17ECBA}" dt="2024-09-17T10:03:30.519" v="75"/>
          <ac:spMkLst>
            <pc:docMk/>
            <pc:sldMk cId="3843582037" sldId="267"/>
            <ac:spMk id="9" creationId="{81C8C0F4-5C44-4C3F-B321-5CB3E2BABC2C}"/>
          </ac:spMkLst>
        </pc:spChg>
        <pc:graphicFrameChg chg="add">
          <ac:chgData name="Corey Edwards" userId="S::corey.edwards@uwtsd.ac.uk::7a967df3-e232-40a5-b10c-dee8f912d80a" providerId="AD" clId="Web-{4C0287BF-994D-A4EE-CFA6-6CF65E17ECBA}" dt="2024-09-17T10:03:30.519" v="75"/>
          <ac:graphicFrameMkLst>
            <pc:docMk/>
            <pc:sldMk cId="3843582037" sldId="267"/>
            <ac:graphicFrameMk id="5" creationId="{4FBD7F38-9ACC-CDC0-6C66-7EB97AC1A0B8}"/>
          </ac:graphicFrameMkLst>
        </pc:graphicFrameChg>
      </pc:sldChg>
      <pc:sldChg chg="addSp delSp modSp mod setBg">
        <pc:chgData name="Corey Edwards" userId="S::corey.edwards@uwtsd.ac.uk::7a967df3-e232-40a5-b10c-dee8f912d80a" providerId="AD" clId="Web-{4C0287BF-994D-A4EE-CFA6-6CF65E17ECBA}" dt="2024-09-17T10:03:58.927" v="81"/>
        <pc:sldMkLst>
          <pc:docMk/>
          <pc:sldMk cId="2913635280" sldId="268"/>
        </pc:sldMkLst>
        <pc:spChg chg="mod">
          <ac:chgData name="Corey Edwards" userId="S::corey.edwards@uwtsd.ac.uk::7a967df3-e232-40a5-b10c-dee8f912d80a" providerId="AD" clId="Web-{4C0287BF-994D-A4EE-CFA6-6CF65E17ECBA}" dt="2024-09-17T10:03:58.927" v="81"/>
          <ac:spMkLst>
            <pc:docMk/>
            <pc:sldMk cId="2913635280" sldId="268"/>
            <ac:spMk id="2" creationId="{B487EFDE-8BB8-9E16-64C8-86243B7F669E}"/>
          </ac:spMkLst>
        </pc:spChg>
        <pc:spChg chg="del">
          <ac:chgData name="Corey Edwards" userId="S::corey.edwards@uwtsd.ac.uk::7a967df3-e232-40a5-b10c-dee8f912d80a" providerId="AD" clId="Web-{4C0287BF-994D-A4EE-CFA6-6CF65E17ECBA}" dt="2024-09-17T10:03:58.927" v="81"/>
          <ac:spMkLst>
            <pc:docMk/>
            <pc:sldMk cId="2913635280" sldId="268"/>
            <ac:spMk id="3" creationId="{2C58076B-952C-E5FE-D2DB-994DF91FD8D9}"/>
          </ac:spMkLst>
        </pc:spChg>
        <pc:spChg chg="add">
          <ac:chgData name="Corey Edwards" userId="S::corey.edwards@uwtsd.ac.uk::7a967df3-e232-40a5-b10c-dee8f912d80a" providerId="AD" clId="Web-{4C0287BF-994D-A4EE-CFA6-6CF65E17ECBA}" dt="2024-09-17T10:03:58.927" v="81"/>
          <ac:spMkLst>
            <pc:docMk/>
            <pc:sldMk cId="2913635280" sldId="268"/>
            <ac:spMk id="9" creationId="{81C8C0F4-5C44-4C3F-B321-5CB3E2BABC2C}"/>
          </ac:spMkLst>
        </pc:spChg>
        <pc:graphicFrameChg chg="add">
          <ac:chgData name="Corey Edwards" userId="S::corey.edwards@uwtsd.ac.uk::7a967df3-e232-40a5-b10c-dee8f912d80a" providerId="AD" clId="Web-{4C0287BF-994D-A4EE-CFA6-6CF65E17ECBA}" dt="2024-09-17T10:03:58.927" v="81"/>
          <ac:graphicFrameMkLst>
            <pc:docMk/>
            <pc:sldMk cId="2913635280" sldId="268"/>
            <ac:graphicFrameMk id="5" creationId="{D8BF463C-7191-D4B1-0F9E-67C6A1337B83}"/>
          </ac:graphicFrameMkLst>
        </pc:graphicFrameChg>
      </pc:sldChg>
      <pc:sldChg chg="addSp delSp modSp mod setBg">
        <pc:chgData name="Corey Edwards" userId="S::corey.edwards@uwtsd.ac.uk::7a967df3-e232-40a5-b10c-dee8f912d80a" providerId="AD" clId="Web-{4C0287BF-994D-A4EE-CFA6-6CF65E17ECBA}" dt="2024-09-17T10:04:06.536" v="83"/>
        <pc:sldMkLst>
          <pc:docMk/>
          <pc:sldMk cId="3318429983" sldId="269"/>
        </pc:sldMkLst>
        <pc:spChg chg="mod">
          <ac:chgData name="Corey Edwards" userId="S::corey.edwards@uwtsd.ac.uk::7a967df3-e232-40a5-b10c-dee8f912d80a" providerId="AD" clId="Web-{4C0287BF-994D-A4EE-CFA6-6CF65E17ECBA}" dt="2024-09-17T10:04:06.536" v="83"/>
          <ac:spMkLst>
            <pc:docMk/>
            <pc:sldMk cId="3318429983" sldId="269"/>
            <ac:spMk id="2" creationId="{C0A98B4E-7A15-D02A-2A80-AE8B0C2B2BF5}"/>
          </ac:spMkLst>
        </pc:spChg>
        <pc:spChg chg="del">
          <ac:chgData name="Corey Edwards" userId="S::corey.edwards@uwtsd.ac.uk::7a967df3-e232-40a5-b10c-dee8f912d80a" providerId="AD" clId="Web-{4C0287BF-994D-A4EE-CFA6-6CF65E17ECBA}" dt="2024-09-17T10:04:06.536" v="83"/>
          <ac:spMkLst>
            <pc:docMk/>
            <pc:sldMk cId="3318429983" sldId="269"/>
            <ac:spMk id="3" creationId="{1D8AE84B-24A0-B57E-6CC0-A0043A167432}"/>
          </ac:spMkLst>
        </pc:spChg>
        <pc:spChg chg="add">
          <ac:chgData name="Corey Edwards" userId="S::corey.edwards@uwtsd.ac.uk::7a967df3-e232-40a5-b10c-dee8f912d80a" providerId="AD" clId="Web-{4C0287BF-994D-A4EE-CFA6-6CF65E17ECBA}" dt="2024-09-17T10:04:06.536" v="83"/>
          <ac:spMkLst>
            <pc:docMk/>
            <pc:sldMk cId="3318429983" sldId="269"/>
            <ac:spMk id="9" creationId="{81C8C0F4-5C44-4C3F-B321-5CB3E2BABC2C}"/>
          </ac:spMkLst>
        </pc:spChg>
        <pc:graphicFrameChg chg="add">
          <ac:chgData name="Corey Edwards" userId="S::corey.edwards@uwtsd.ac.uk::7a967df3-e232-40a5-b10c-dee8f912d80a" providerId="AD" clId="Web-{4C0287BF-994D-A4EE-CFA6-6CF65E17ECBA}" dt="2024-09-17T10:04:06.536" v="83"/>
          <ac:graphicFrameMkLst>
            <pc:docMk/>
            <pc:sldMk cId="3318429983" sldId="269"/>
            <ac:graphicFrameMk id="5" creationId="{A85BDEDA-ECB2-1F16-15CD-B65B32F7DFD7}"/>
          </ac:graphicFrameMkLst>
        </pc:graphicFrameChg>
      </pc:sldChg>
      <pc:sldChg chg="addSp delSp modSp mod setBg">
        <pc:chgData name="Corey Edwards" userId="S::corey.edwards@uwtsd.ac.uk::7a967df3-e232-40a5-b10c-dee8f912d80a" providerId="AD" clId="Web-{4C0287BF-994D-A4EE-CFA6-6CF65E17ECBA}" dt="2024-09-17T10:05:08.228" v="98"/>
        <pc:sldMkLst>
          <pc:docMk/>
          <pc:sldMk cId="640040549" sldId="270"/>
        </pc:sldMkLst>
        <pc:spChg chg="mod">
          <ac:chgData name="Corey Edwards" userId="S::corey.edwards@uwtsd.ac.uk::7a967df3-e232-40a5-b10c-dee8f912d80a" providerId="AD" clId="Web-{4C0287BF-994D-A4EE-CFA6-6CF65E17ECBA}" dt="2024-09-17T10:05:08.228" v="98"/>
          <ac:spMkLst>
            <pc:docMk/>
            <pc:sldMk cId="640040549" sldId="270"/>
            <ac:spMk id="2" creationId="{05014E45-8337-76C7-D68A-F49B3547ED70}"/>
          </ac:spMkLst>
        </pc:spChg>
        <pc:spChg chg="del">
          <ac:chgData name="Corey Edwards" userId="S::corey.edwards@uwtsd.ac.uk::7a967df3-e232-40a5-b10c-dee8f912d80a" providerId="AD" clId="Web-{4C0287BF-994D-A4EE-CFA6-6CF65E17ECBA}" dt="2024-09-17T10:05:08.228" v="98"/>
          <ac:spMkLst>
            <pc:docMk/>
            <pc:sldMk cId="640040549" sldId="270"/>
            <ac:spMk id="3" creationId="{73BAA51C-107F-FBDF-0FC8-CEBB545F3D9B}"/>
          </ac:spMkLst>
        </pc:spChg>
        <pc:spChg chg="add">
          <ac:chgData name="Corey Edwards" userId="S::corey.edwards@uwtsd.ac.uk::7a967df3-e232-40a5-b10c-dee8f912d80a" providerId="AD" clId="Web-{4C0287BF-994D-A4EE-CFA6-6CF65E17ECBA}" dt="2024-09-17T10:05:08.228" v="98"/>
          <ac:spMkLst>
            <pc:docMk/>
            <pc:sldMk cId="640040549" sldId="270"/>
            <ac:spMk id="9" creationId="{81C8C0F4-5C44-4C3F-B321-5CB3E2BABC2C}"/>
          </ac:spMkLst>
        </pc:spChg>
        <pc:graphicFrameChg chg="add">
          <ac:chgData name="Corey Edwards" userId="S::corey.edwards@uwtsd.ac.uk::7a967df3-e232-40a5-b10c-dee8f912d80a" providerId="AD" clId="Web-{4C0287BF-994D-A4EE-CFA6-6CF65E17ECBA}" dt="2024-09-17T10:05:08.228" v="98"/>
          <ac:graphicFrameMkLst>
            <pc:docMk/>
            <pc:sldMk cId="640040549" sldId="270"/>
            <ac:graphicFrameMk id="5" creationId="{AAB17B0F-E6B9-E1FA-83A6-2089C40A2DBE}"/>
          </ac:graphicFrameMkLst>
        </pc:graphicFrameChg>
      </pc:sldChg>
      <pc:sldChg chg="addSp delSp modSp mod setBg">
        <pc:chgData name="Corey Edwards" userId="S::corey.edwards@uwtsd.ac.uk::7a967df3-e232-40a5-b10c-dee8f912d80a" providerId="AD" clId="Web-{4C0287BF-994D-A4EE-CFA6-6CF65E17ECBA}" dt="2024-09-17T10:05:47.621" v="105"/>
        <pc:sldMkLst>
          <pc:docMk/>
          <pc:sldMk cId="1726684738" sldId="271"/>
        </pc:sldMkLst>
        <pc:spChg chg="mod">
          <ac:chgData name="Corey Edwards" userId="S::corey.edwards@uwtsd.ac.uk::7a967df3-e232-40a5-b10c-dee8f912d80a" providerId="AD" clId="Web-{4C0287BF-994D-A4EE-CFA6-6CF65E17ECBA}" dt="2024-09-17T10:05:47.621" v="105"/>
          <ac:spMkLst>
            <pc:docMk/>
            <pc:sldMk cId="1726684738" sldId="271"/>
            <ac:spMk id="2" creationId="{205A8BC2-3A6A-E4CE-F312-1B9F22A0840F}"/>
          </ac:spMkLst>
        </pc:spChg>
        <pc:spChg chg="del">
          <ac:chgData name="Corey Edwards" userId="S::corey.edwards@uwtsd.ac.uk::7a967df3-e232-40a5-b10c-dee8f912d80a" providerId="AD" clId="Web-{4C0287BF-994D-A4EE-CFA6-6CF65E17ECBA}" dt="2024-09-17T10:05:47.621" v="105"/>
          <ac:spMkLst>
            <pc:docMk/>
            <pc:sldMk cId="1726684738" sldId="271"/>
            <ac:spMk id="3" creationId="{833D2536-FE58-447A-C861-21266109BBE9}"/>
          </ac:spMkLst>
        </pc:spChg>
        <pc:spChg chg="add">
          <ac:chgData name="Corey Edwards" userId="S::corey.edwards@uwtsd.ac.uk::7a967df3-e232-40a5-b10c-dee8f912d80a" providerId="AD" clId="Web-{4C0287BF-994D-A4EE-CFA6-6CF65E17ECBA}" dt="2024-09-17T10:05:47.621" v="105"/>
          <ac:spMkLst>
            <pc:docMk/>
            <pc:sldMk cId="1726684738" sldId="271"/>
            <ac:spMk id="9" creationId="{B807C163-87AF-4BC4-ADE2-4E5EAFEEE8CE}"/>
          </ac:spMkLst>
        </pc:spChg>
        <pc:spChg chg="add">
          <ac:chgData name="Corey Edwards" userId="S::corey.edwards@uwtsd.ac.uk::7a967df3-e232-40a5-b10c-dee8f912d80a" providerId="AD" clId="Web-{4C0287BF-994D-A4EE-CFA6-6CF65E17ECBA}" dt="2024-09-17T10:05:47.621" v="105"/>
          <ac:spMkLst>
            <pc:docMk/>
            <pc:sldMk cId="1726684738" sldId="271"/>
            <ac:spMk id="23" creationId="{19C03209-5BD8-4B0B-847E-430FFF592586}"/>
          </ac:spMkLst>
        </pc:spChg>
        <pc:grpChg chg="add">
          <ac:chgData name="Corey Edwards" userId="S::corey.edwards@uwtsd.ac.uk::7a967df3-e232-40a5-b10c-dee8f912d80a" providerId="AD" clId="Web-{4C0287BF-994D-A4EE-CFA6-6CF65E17ECBA}" dt="2024-09-17T10:05:47.621" v="105"/>
          <ac:grpSpMkLst>
            <pc:docMk/>
            <pc:sldMk cId="1726684738" sldId="271"/>
            <ac:grpSpMk id="11" creationId="{3F696E8E-5A50-4F12-9E0B-502F85061599}"/>
          </ac:grpSpMkLst>
        </pc:grpChg>
        <pc:graphicFrameChg chg="add">
          <ac:chgData name="Corey Edwards" userId="S::corey.edwards@uwtsd.ac.uk::7a967df3-e232-40a5-b10c-dee8f912d80a" providerId="AD" clId="Web-{4C0287BF-994D-A4EE-CFA6-6CF65E17ECBA}" dt="2024-09-17T10:05:47.621" v="105"/>
          <ac:graphicFrameMkLst>
            <pc:docMk/>
            <pc:sldMk cId="1726684738" sldId="271"/>
            <ac:graphicFrameMk id="5" creationId="{FD50561D-3992-6180-85B0-170B7682A3D7}"/>
          </ac:graphicFrameMkLst>
        </pc:graphicFrameChg>
      </pc:sldChg>
      <pc:sldChg chg="modSp">
        <pc:chgData name="Corey Edwards" userId="S::corey.edwards@uwtsd.ac.uk::7a967df3-e232-40a5-b10c-dee8f912d80a" providerId="AD" clId="Web-{4C0287BF-994D-A4EE-CFA6-6CF65E17ECBA}" dt="2024-09-17T10:02:24.280" v="59" actId="20577"/>
        <pc:sldMkLst>
          <pc:docMk/>
          <pc:sldMk cId="1471109850" sldId="272"/>
        </pc:sldMkLst>
        <pc:spChg chg="mod">
          <ac:chgData name="Corey Edwards" userId="S::corey.edwards@uwtsd.ac.uk::7a967df3-e232-40a5-b10c-dee8f912d80a" providerId="AD" clId="Web-{4C0287BF-994D-A4EE-CFA6-6CF65E17ECBA}" dt="2024-09-17T10:02:24.280" v="59" actId="20577"/>
          <ac:spMkLst>
            <pc:docMk/>
            <pc:sldMk cId="1471109850" sldId="272"/>
            <ac:spMk id="3" creationId="{8AF67173-EE15-22F6-485D-91E9D6A319D3}"/>
          </ac:spMkLst>
        </pc:spChg>
      </pc:sldChg>
      <pc:sldChg chg="addSp modSp mod setBg">
        <pc:chgData name="Corey Edwards" userId="S::corey.edwards@uwtsd.ac.uk::7a967df3-e232-40a5-b10c-dee8f912d80a" providerId="AD" clId="Web-{4C0287BF-994D-A4EE-CFA6-6CF65E17ECBA}" dt="2024-09-17T10:03:19.565" v="72"/>
        <pc:sldMkLst>
          <pc:docMk/>
          <pc:sldMk cId="1952473791" sldId="273"/>
        </pc:sldMkLst>
        <pc:spChg chg="mod">
          <ac:chgData name="Corey Edwards" userId="S::corey.edwards@uwtsd.ac.uk::7a967df3-e232-40a5-b10c-dee8f912d80a" providerId="AD" clId="Web-{4C0287BF-994D-A4EE-CFA6-6CF65E17ECBA}" dt="2024-09-17T10:03:19.565" v="72"/>
          <ac:spMkLst>
            <pc:docMk/>
            <pc:sldMk cId="1952473791" sldId="273"/>
            <ac:spMk id="2" creationId="{654DF9AA-43EB-709A-80C0-D8676CBADE0B}"/>
          </ac:spMkLst>
        </pc:spChg>
        <pc:spChg chg="mod">
          <ac:chgData name="Corey Edwards" userId="S::corey.edwards@uwtsd.ac.uk::7a967df3-e232-40a5-b10c-dee8f912d80a" providerId="AD" clId="Web-{4C0287BF-994D-A4EE-CFA6-6CF65E17ECBA}" dt="2024-09-17T10:03:19.565" v="72"/>
          <ac:spMkLst>
            <pc:docMk/>
            <pc:sldMk cId="1952473791" sldId="273"/>
            <ac:spMk id="3" creationId="{56985B88-63D2-9ECA-7651-53DDF51A6143}"/>
          </ac:spMkLst>
        </pc:spChg>
        <pc:spChg chg="add">
          <ac:chgData name="Corey Edwards" userId="S::corey.edwards@uwtsd.ac.uk::7a967df3-e232-40a5-b10c-dee8f912d80a" providerId="AD" clId="Web-{4C0287BF-994D-A4EE-CFA6-6CF65E17ECBA}" dt="2024-09-17T10:03:19.565" v="72"/>
          <ac:spMkLst>
            <pc:docMk/>
            <pc:sldMk cId="1952473791" sldId="273"/>
            <ac:spMk id="8" creationId="{7BA10581-08F2-4D9E-8CB4-07ECFEE95EE6}"/>
          </ac:spMkLst>
        </pc:spChg>
        <pc:grpChg chg="add">
          <ac:chgData name="Corey Edwards" userId="S::corey.edwards@uwtsd.ac.uk::7a967df3-e232-40a5-b10c-dee8f912d80a" providerId="AD" clId="Web-{4C0287BF-994D-A4EE-CFA6-6CF65E17ECBA}" dt="2024-09-17T10:03:19.565" v="72"/>
          <ac:grpSpMkLst>
            <pc:docMk/>
            <pc:sldMk cId="1952473791" sldId="273"/>
            <ac:grpSpMk id="10" creationId="{59E2092A-4250-4BDD-AC6C-CA57E30DDD57}"/>
          </ac:grpSpMkLst>
        </pc:grpChg>
      </pc:sldChg>
      <pc:sldChg chg="addSp delSp modSp mod setBg">
        <pc:chgData name="Corey Edwards" userId="S::corey.edwards@uwtsd.ac.uk::7a967df3-e232-40a5-b10c-dee8f912d80a" providerId="AD" clId="Web-{4C0287BF-994D-A4EE-CFA6-6CF65E17ECBA}" dt="2024-09-17T10:03:24.034" v="73"/>
        <pc:sldMkLst>
          <pc:docMk/>
          <pc:sldMk cId="1371271589" sldId="274"/>
        </pc:sldMkLst>
        <pc:spChg chg="mod">
          <ac:chgData name="Corey Edwards" userId="S::corey.edwards@uwtsd.ac.uk::7a967df3-e232-40a5-b10c-dee8f912d80a" providerId="AD" clId="Web-{4C0287BF-994D-A4EE-CFA6-6CF65E17ECBA}" dt="2024-09-17T10:03:24.034" v="73"/>
          <ac:spMkLst>
            <pc:docMk/>
            <pc:sldMk cId="1371271589" sldId="274"/>
            <ac:spMk id="2" creationId="{D3368E0B-C0CE-35B6-1374-442818831DAC}"/>
          </ac:spMkLst>
        </pc:spChg>
        <pc:spChg chg="del">
          <ac:chgData name="Corey Edwards" userId="S::corey.edwards@uwtsd.ac.uk::7a967df3-e232-40a5-b10c-dee8f912d80a" providerId="AD" clId="Web-{4C0287BF-994D-A4EE-CFA6-6CF65E17ECBA}" dt="2024-09-17T10:03:24.034" v="73"/>
          <ac:spMkLst>
            <pc:docMk/>
            <pc:sldMk cId="1371271589" sldId="274"/>
            <ac:spMk id="3" creationId="{2509F09A-64E1-9AD9-E7E7-14F3D37F1D58}"/>
          </ac:spMkLst>
        </pc:spChg>
        <pc:spChg chg="add">
          <ac:chgData name="Corey Edwards" userId="S::corey.edwards@uwtsd.ac.uk::7a967df3-e232-40a5-b10c-dee8f912d80a" providerId="AD" clId="Web-{4C0287BF-994D-A4EE-CFA6-6CF65E17ECBA}" dt="2024-09-17T10:03:24.034" v="73"/>
          <ac:spMkLst>
            <pc:docMk/>
            <pc:sldMk cId="1371271589" sldId="274"/>
            <ac:spMk id="9" creationId="{81C8C0F4-5C44-4C3F-B321-5CB3E2BABC2C}"/>
          </ac:spMkLst>
        </pc:spChg>
        <pc:graphicFrameChg chg="add">
          <ac:chgData name="Corey Edwards" userId="S::corey.edwards@uwtsd.ac.uk::7a967df3-e232-40a5-b10c-dee8f912d80a" providerId="AD" clId="Web-{4C0287BF-994D-A4EE-CFA6-6CF65E17ECBA}" dt="2024-09-17T10:03:24.034" v="73"/>
          <ac:graphicFrameMkLst>
            <pc:docMk/>
            <pc:sldMk cId="1371271589" sldId="274"/>
            <ac:graphicFrameMk id="5" creationId="{0FD88CF3-79BD-811C-27D1-80B33BC0E22A}"/>
          </ac:graphicFrameMkLst>
        </pc:graphicFrameChg>
      </pc:sldChg>
      <pc:sldChg chg="addSp delSp modSp mod setBg">
        <pc:chgData name="Corey Edwards" userId="S::corey.edwards@uwtsd.ac.uk::7a967df3-e232-40a5-b10c-dee8f912d80a" providerId="AD" clId="Web-{4C0287BF-994D-A4EE-CFA6-6CF65E17ECBA}" dt="2024-09-17T10:03:27.018" v="74"/>
        <pc:sldMkLst>
          <pc:docMk/>
          <pc:sldMk cId="4031590783" sldId="275"/>
        </pc:sldMkLst>
        <pc:spChg chg="mod">
          <ac:chgData name="Corey Edwards" userId="S::corey.edwards@uwtsd.ac.uk::7a967df3-e232-40a5-b10c-dee8f912d80a" providerId="AD" clId="Web-{4C0287BF-994D-A4EE-CFA6-6CF65E17ECBA}" dt="2024-09-17T10:03:27.018" v="74"/>
          <ac:spMkLst>
            <pc:docMk/>
            <pc:sldMk cId="4031590783" sldId="275"/>
            <ac:spMk id="2" creationId="{042D3FD7-1F59-D27F-6621-19D17FBBA62A}"/>
          </ac:spMkLst>
        </pc:spChg>
        <pc:spChg chg="del">
          <ac:chgData name="Corey Edwards" userId="S::corey.edwards@uwtsd.ac.uk::7a967df3-e232-40a5-b10c-dee8f912d80a" providerId="AD" clId="Web-{4C0287BF-994D-A4EE-CFA6-6CF65E17ECBA}" dt="2024-09-17T10:03:27.018" v="74"/>
          <ac:spMkLst>
            <pc:docMk/>
            <pc:sldMk cId="4031590783" sldId="275"/>
            <ac:spMk id="3" creationId="{664E3AA3-917F-1491-0044-EE74DA128BE8}"/>
          </ac:spMkLst>
        </pc:spChg>
        <pc:spChg chg="add">
          <ac:chgData name="Corey Edwards" userId="S::corey.edwards@uwtsd.ac.uk::7a967df3-e232-40a5-b10c-dee8f912d80a" providerId="AD" clId="Web-{4C0287BF-994D-A4EE-CFA6-6CF65E17ECBA}" dt="2024-09-17T10:03:27.018" v="74"/>
          <ac:spMkLst>
            <pc:docMk/>
            <pc:sldMk cId="4031590783" sldId="275"/>
            <ac:spMk id="9" creationId="{81C8C0F4-5C44-4C3F-B321-5CB3E2BABC2C}"/>
          </ac:spMkLst>
        </pc:spChg>
        <pc:graphicFrameChg chg="add">
          <ac:chgData name="Corey Edwards" userId="S::corey.edwards@uwtsd.ac.uk::7a967df3-e232-40a5-b10c-dee8f912d80a" providerId="AD" clId="Web-{4C0287BF-994D-A4EE-CFA6-6CF65E17ECBA}" dt="2024-09-17T10:03:27.018" v="74"/>
          <ac:graphicFrameMkLst>
            <pc:docMk/>
            <pc:sldMk cId="4031590783" sldId="275"/>
            <ac:graphicFrameMk id="5" creationId="{241157BB-C860-AF59-CAE8-749CF2F8A6F1}"/>
          </ac:graphicFrameMkLst>
        </pc:graphicFrameChg>
      </pc:sldChg>
      <pc:sldChg chg="addSp delSp modSp mod setBg">
        <pc:chgData name="Corey Edwards" userId="S::corey.edwards@uwtsd.ac.uk::7a967df3-e232-40a5-b10c-dee8f912d80a" providerId="AD" clId="Web-{4C0287BF-994D-A4EE-CFA6-6CF65E17ECBA}" dt="2024-09-17T10:03:37.316" v="76"/>
        <pc:sldMkLst>
          <pc:docMk/>
          <pc:sldMk cId="3099153414" sldId="277"/>
        </pc:sldMkLst>
        <pc:spChg chg="mod">
          <ac:chgData name="Corey Edwards" userId="S::corey.edwards@uwtsd.ac.uk::7a967df3-e232-40a5-b10c-dee8f912d80a" providerId="AD" clId="Web-{4C0287BF-994D-A4EE-CFA6-6CF65E17ECBA}" dt="2024-09-17T10:03:37.316" v="76"/>
          <ac:spMkLst>
            <pc:docMk/>
            <pc:sldMk cId="3099153414" sldId="277"/>
            <ac:spMk id="2" creationId="{4A3745E7-C2DB-EEB1-9DC7-1300D016233F}"/>
          </ac:spMkLst>
        </pc:spChg>
        <pc:spChg chg="del">
          <ac:chgData name="Corey Edwards" userId="S::corey.edwards@uwtsd.ac.uk::7a967df3-e232-40a5-b10c-dee8f912d80a" providerId="AD" clId="Web-{4C0287BF-994D-A4EE-CFA6-6CF65E17ECBA}" dt="2024-09-17T10:03:37.316" v="76"/>
          <ac:spMkLst>
            <pc:docMk/>
            <pc:sldMk cId="3099153414" sldId="277"/>
            <ac:spMk id="3" creationId="{8E15DEF2-32DC-F355-1FB5-D0EE2BB98D96}"/>
          </ac:spMkLst>
        </pc:spChg>
        <pc:spChg chg="add">
          <ac:chgData name="Corey Edwards" userId="S::corey.edwards@uwtsd.ac.uk::7a967df3-e232-40a5-b10c-dee8f912d80a" providerId="AD" clId="Web-{4C0287BF-994D-A4EE-CFA6-6CF65E17ECBA}" dt="2024-09-17T10:03:37.316" v="76"/>
          <ac:spMkLst>
            <pc:docMk/>
            <pc:sldMk cId="3099153414" sldId="277"/>
            <ac:spMk id="9" creationId="{81C8C0F4-5C44-4C3F-B321-5CB3E2BABC2C}"/>
          </ac:spMkLst>
        </pc:spChg>
        <pc:graphicFrameChg chg="add">
          <ac:chgData name="Corey Edwards" userId="S::corey.edwards@uwtsd.ac.uk::7a967df3-e232-40a5-b10c-dee8f912d80a" providerId="AD" clId="Web-{4C0287BF-994D-A4EE-CFA6-6CF65E17ECBA}" dt="2024-09-17T10:03:37.316" v="76"/>
          <ac:graphicFrameMkLst>
            <pc:docMk/>
            <pc:sldMk cId="3099153414" sldId="277"/>
            <ac:graphicFrameMk id="5" creationId="{76F72461-C376-1C57-6844-A85CB47A302A}"/>
          </ac:graphicFrameMkLst>
        </pc:graphicFrameChg>
      </pc:sldChg>
      <pc:sldChg chg="addSp delSp modSp mod setBg">
        <pc:chgData name="Corey Edwards" userId="S::corey.edwards@uwtsd.ac.uk::7a967df3-e232-40a5-b10c-dee8f912d80a" providerId="AD" clId="Web-{4C0287BF-994D-A4EE-CFA6-6CF65E17ECBA}" dt="2024-09-17T10:03:41.300" v="77"/>
        <pc:sldMkLst>
          <pc:docMk/>
          <pc:sldMk cId="3046661608" sldId="278"/>
        </pc:sldMkLst>
        <pc:spChg chg="mod">
          <ac:chgData name="Corey Edwards" userId="S::corey.edwards@uwtsd.ac.uk::7a967df3-e232-40a5-b10c-dee8f912d80a" providerId="AD" clId="Web-{4C0287BF-994D-A4EE-CFA6-6CF65E17ECBA}" dt="2024-09-17T10:03:41.300" v="77"/>
          <ac:spMkLst>
            <pc:docMk/>
            <pc:sldMk cId="3046661608" sldId="278"/>
            <ac:spMk id="2" creationId="{88BF64EA-4258-EB29-0C92-FF9CA484BF33}"/>
          </ac:spMkLst>
        </pc:spChg>
        <pc:spChg chg="del">
          <ac:chgData name="Corey Edwards" userId="S::corey.edwards@uwtsd.ac.uk::7a967df3-e232-40a5-b10c-dee8f912d80a" providerId="AD" clId="Web-{4C0287BF-994D-A4EE-CFA6-6CF65E17ECBA}" dt="2024-09-17T10:03:41.300" v="77"/>
          <ac:spMkLst>
            <pc:docMk/>
            <pc:sldMk cId="3046661608" sldId="278"/>
            <ac:spMk id="3" creationId="{696BBBEC-4B69-B685-310A-88AD960D31C6}"/>
          </ac:spMkLst>
        </pc:spChg>
        <pc:spChg chg="add">
          <ac:chgData name="Corey Edwards" userId="S::corey.edwards@uwtsd.ac.uk::7a967df3-e232-40a5-b10c-dee8f912d80a" providerId="AD" clId="Web-{4C0287BF-994D-A4EE-CFA6-6CF65E17ECBA}" dt="2024-09-17T10:03:41.300" v="77"/>
          <ac:spMkLst>
            <pc:docMk/>
            <pc:sldMk cId="3046661608" sldId="278"/>
            <ac:spMk id="9" creationId="{81C8C0F4-5C44-4C3F-B321-5CB3E2BABC2C}"/>
          </ac:spMkLst>
        </pc:spChg>
        <pc:graphicFrameChg chg="add">
          <ac:chgData name="Corey Edwards" userId="S::corey.edwards@uwtsd.ac.uk::7a967df3-e232-40a5-b10c-dee8f912d80a" providerId="AD" clId="Web-{4C0287BF-994D-A4EE-CFA6-6CF65E17ECBA}" dt="2024-09-17T10:03:41.300" v="77"/>
          <ac:graphicFrameMkLst>
            <pc:docMk/>
            <pc:sldMk cId="3046661608" sldId="278"/>
            <ac:graphicFrameMk id="5" creationId="{00E5CAE5-5A32-5859-AE54-2FF289637D10}"/>
          </ac:graphicFrameMkLst>
        </pc:graphicFrameChg>
      </pc:sldChg>
      <pc:sldChg chg="addSp delSp modSp mod setBg">
        <pc:chgData name="Corey Edwards" userId="S::corey.edwards@uwtsd.ac.uk::7a967df3-e232-40a5-b10c-dee8f912d80a" providerId="AD" clId="Web-{4C0287BF-994D-A4EE-CFA6-6CF65E17ECBA}" dt="2024-09-17T10:03:45.113" v="78"/>
        <pc:sldMkLst>
          <pc:docMk/>
          <pc:sldMk cId="3393963941" sldId="279"/>
        </pc:sldMkLst>
        <pc:spChg chg="mod">
          <ac:chgData name="Corey Edwards" userId="S::corey.edwards@uwtsd.ac.uk::7a967df3-e232-40a5-b10c-dee8f912d80a" providerId="AD" clId="Web-{4C0287BF-994D-A4EE-CFA6-6CF65E17ECBA}" dt="2024-09-17T10:03:45.113" v="78"/>
          <ac:spMkLst>
            <pc:docMk/>
            <pc:sldMk cId="3393963941" sldId="279"/>
            <ac:spMk id="2" creationId="{E7CDB833-71DA-B842-DC58-C3B226CFEE03}"/>
          </ac:spMkLst>
        </pc:spChg>
        <pc:spChg chg="del">
          <ac:chgData name="Corey Edwards" userId="S::corey.edwards@uwtsd.ac.uk::7a967df3-e232-40a5-b10c-dee8f912d80a" providerId="AD" clId="Web-{4C0287BF-994D-A4EE-CFA6-6CF65E17ECBA}" dt="2024-09-17T10:03:45.113" v="78"/>
          <ac:spMkLst>
            <pc:docMk/>
            <pc:sldMk cId="3393963941" sldId="279"/>
            <ac:spMk id="3" creationId="{E08BEF34-6EC3-A9D2-9867-C9FF742CCF1D}"/>
          </ac:spMkLst>
        </pc:spChg>
        <pc:spChg chg="add">
          <ac:chgData name="Corey Edwards" userId="S::corey.edwards@uwtsd.ac.uk::7a967df3-e232-40a5-b10c-dee8f912d80a" providerId="AD" clId="Web-{4C0287BF-994D-A4EE-CFA6-6CF65E17ECBA}" dt="2024-09-17T10:03:45.113" v="78"/>
          <ac:spMkLst>
            <pc:docMk/>
            <pc:sldMk cId="3393963941" sldId="279"/>
            <ac:spMk id="9" creationId="{B807C163-87AF-4BC4-ADE2-4E5EAFEEE8CE}"/>
          </ac:spMkLst>
        </pc:spChg>
        <pc:spChg chg="add">
          <ac:chgData name="Corey Edwards" userId="S::corey.edwards@uwtsd.ac.uk::7a967df3-e232-40a5-b10c-dee8f912d80a" providerId="AD" clId="Web-{4C0287BF-994D-A4EE-CFA6-6CF65E17ECBA}" dt="2024-09-17T10:03:45.113" v="78"/>
          <ac:spMkLst>
            <pc:docMk/>
            <pc:sldMk cId="3393963941" sldId="279"/>
            <ac:spMk id="23" creationId="{19C03209-5BD8-4B0B-847E-430FFF592586}"/>
          </ac:spMkLst>
        </pc:spChg>
        <pc:grpChg chg="add">
          <ac:chgData name="Corey Edwards" userId="S::corey.edwards@uwtsd.ac.uk::7a967df3-e232-40a5-b10c-dee8f912d80a" providerId="AD" clId="Web-{4C0287BF-994D-A4EE-CFA6-6CF65E17ECBA}" dt="2024-09-17T10:03:45.113" v="78"/>
          <ac:grpSpMkLst>
            <pc:docMk/>
            <pc:sldMk cId="3393963941" sldId="279"/>
            <ac:grpSpMk id="11" creationId="{3F696E8E-5A50-4F12-9E0B-502F85061599}"/>
          </ac:grpSpMkLst>
        </pc:grpChg>
        <pc:graphicFrameChg chg="add">
          <ac:chgData name="Corey Edwards" userId="S::corey.edwards@uwtsd.ac.uk::7a967df3-e232-40a5-b10c-dee8f912d80a" providerId="AD" clId="Web-{4C0287BF-994D-A4EE-CFA6-6CF65E17ECBA}" dt="2024-09-17T10:03:45.113" v="78"/>
          <ac:graphicFrameMkLst>
            <pc:docMk/>
            <pc:sldMk cId="3393963941" sldId="279"/>
            <ac:graphicFrameMk id="5" creationId="{657B17F8-BED5-1B73-B8C9-C6D3330AA020}"/>
          </ac:graphicFrameMkLst>
        </pc:graphicFrameChg>
      </pc:sldChg>
      <pc:sldChg chg="addSp delSp modSp mod setBg">
        <pc:chgData name="Corey Edwards" userId="S::corey.edwards@uwtsd.ac.uk::7a967df3-e232-40a5-b10c-dee8f912d80a" providerId="AD" clId="Web-{4C0287BF-994D-A4EE-CFA6-6CF65E17ECBA}" dt="2024-09-17T10:03:50.082" v="79"/>
        <pc:sldMkLst>
          <pc:docMk/>
          <pc:sldMk cId="650069997" sldId="280"/>
        </pc:sldMkLst>
        <pc:spChg chg="mod">
          <ac:chgData name="Corey Edwards" userId="S::corey.edwards@uwtsd.ac.uk::7a967df3-e232-40a5-b10c-dee8f912d80a" providerId="AD" clId="Web-{4C0287BF-994D-A4EE-CFA6-6CF65E17ECBA}" dt="2024-09-17T10:03:50.082" v="79"/>
          <ac:spMkLst>
            <pc:docMk/>
            <pc:sldMk cId="650069997" sldId="280"/>
            <ac:spMk id="2" creationId="{2C476755-B16A-1523-6E49-431EEFD9AB89}"/>
          </ac:spMkLst>
        </pc:spChg>
        <pc:spChg chg="del">
          <ac:chgData name="Corey Edwards" userId="S::corey.edwards@uwtsd.ac.uk::7a967df3-e232-40a5-b10c-dee8f912d80a" providerId="AD" clId="Web-{4C0287BF-994D-A4EE-CFA6-6CF65E17ECBA}" dt="2024-09-17T10:03:50.082" v="79"/>
          <ac:spMkLst>
            <pc:docMk/>
            <pc:sldMk cId="650069997" sldId="280"/>
            <ac:spMk id="3" creationId="{15F89CF5-BC69-97E4-73C6-A1C548A981D9}"/>
          </ac:spMkLst>
        </pc:spChg>
        <pc:spChg chg="add">
          <ac:chgData name="Corey Edwards" userId="S::corey.edwards@uwtsd.ac.uk::7a967df3-e232-40a5-b10c-dee8f912d80a" providerId="AD" clId="Web-{4C0287BF-994D-A4EE-CFA6-6CF65E17ECBA}" dt="2024-09-17T10:03:50.082" v="79"/>
          <ac:spMkLst>
            <pc:docMk/>
            <pc:sldMk cId="650069997" sldId="280"/>
            <ac:spMk id="9" creationId="{81C8C0F4-5C44-4C3F-B321-5CB3E2BABC2C}"/>
          </ac:spMkLst>
        </pc:spChg>
        <pc:graphicFrameChg chg="add">
          <ac:chgData name="Corey Edwards" userId="S::corey.edwards@uwtsd.ac.uk::7a967df3-e232-40a5-b10c-dee8f912d80a" providerId="AD" clId="Web-{4C0287BF-994D-A4EE-CFA6-6CF65E17ECBA}" dt="2024-09-17T10:03:50.082" v="79"/>
          <ac:graphicFrameMkLst>
            <pc:docMk/>
            <pc:sldMk cId="650069997" sldId="280"/>
            <ac:graphicFrameMk id="5" creationId="{B8F70171-F368-C313-7F73-AA4667901463}"/>
          </ac:graphicFrameMkLst>
        </pc:graphicFrameChg>
      </pc:sldChg>
      <pc:sldChg chg="addSp modSp mod setBg">
        <pc:chgData name="Corey Edwards" userId="S::corey.edwards@uwtsd.ac.uk::7a967df3-e232-40a5-b10c-dee8f912d80a" providerId="AD" clId="Web-{4C0287BF-994D-A4EE-CFA6-6CF65E17ECBA}" dt="2024-09-17T10:03:55.520" v="80"/>
        <pc:sldMkLst>
          <pc:docMk/>
          <pc:sldMk cId="992062751" sldId="281"/>
        </pc:sldMkLst>
        <pc:spChg chg="mod">
          <ac:chgData name="Corey Edwards" userId="S::corey.edwards@uwtsd.ac.uk::7a967df3-e232-40a5-b10c-dee8f912d80a" providerId="AD" clId="Web-{4C0287BF-994D-A4EE-CFA6-6CF65E17ECBA}" dt="2024-09-17T10:03:55.520" v="80"/>
          <ac:spMkLst>
            <pc:docMk/>
            <pc:sldMk cId="992062751" sldId="281"/>
            <ac:spMk id="2" creationId="{B4D5D923-58BD-7F4E-D1E4-8F294E37AE63}"/>
          </ac:spMkLst>
        </pc:spChg>
        <pc:spChg chg="mod">
          <ac:chgData name="Corey Edwards" userId="S::corey.edwards@uwtsd.ac.uk::7a967df3-e232-40a5-b10c-dee8f912d80a" providerId="AD" clId="Web-{4C0287BF-994D-A4EE-CFA6-6CF65E17ECBA}" dt="2024-09-17T10:03:55.520" v="80"/>
          <ac:spMkLst>
            <pc:docMk/>
            <pc:sldMk cId="992062751" sldId="281"/>
            <ac:spMk id="3" creationId="{85428803-57C3-D79C-362A-AF5239740755}"/>
          </ac:spMkLst>
        </pc:spChg>
        <pc:spChg chg="add">
          <ac:chgData name="Corey Edwards" userId="S::corey.edwards@uwtsd.ac.uk::7a967df3-e232-40a5-b10c-dee8f912d80a" providerId="AD" clId="Web-{4C0287BF-994D-A4EE-CFA6-6CF65E17ECBA}" dt="2024-09-17T10:03:55.520" v="80"/>
          <ac:spMkLst>
            <pc:docMk/>
            <pc:sldMk cId="992062751" sldId="281"/>
            <ac:spMk id="21" creationId="{DC05F582-AA63-4A8C-915E-66057E4BEEA9}"/>
          </ac:spMkLst>
        </pc:spChg>
        <pc:grpChg chg="add">
          <ac:chgData name="Corey Edwards" userId="S::corey.edwards@uwtsd.ac.uk::7a967df3-e232-40a5-b10c-dee8f912d80a" providerId="AD" clId="Web-{4C0287BF-994D-A4EE-CFA6-6CF65E17ECBA}" dt="2024-09-17T10:03:55.520" v="80"/>
          <ac:grpSpMkLst>
            <pc:docMk/>
            <pc:sldMk cId="992062751" sldId="281"/>
            <ac:grpSpMk id="9" creationId="{30D050C3-946A-4155-B469-3FE5492E6E91}"/>
          </ac:grpSpMkLst>
        </pc:grpChg>
        <pc:picChg chg="add">
          <ac:chgData name="Corey Edwards" userId="S::corey.edwards@uwtsd.ac.uk::7a967df3-e232-40a5-b10c-dee8f912d80a" providerId="AD" clId="Web-{4C0287BF-994D-A4EE-CFA6-6CF65E17ECBA}" dt="2024-09-17T10:03:55.520" v="80"/>
          <ac:picMkLst>
            <pc:docMk/>
            <pc:sldMk cId="992062751" sldId="281"/>
            <ac:picMk id="5" creationId="{A4E7AA5F-4EB7-2C3B-C7CF-73125AAFD888}"/>
          </ac:picMkLst>
        </pc:picChg>
      </pc:sldChg>
      <pc:sldChg chg="addSp delSp modSp mod setBg">
        <pc:chgData name="Corey Edwards" userId="S::corey.edwards@uwtsd.ac.uk::7a967df3-e232-40a5-b10c-dee8f912d80a" providerId="AD" clId="Web-{4C0287BF-994D-A4EE-CFA6-6CF65E17ECBA}" dt="2024-09-17T10:04:01.864" v="82"/>
        <pc:sldMkLst>
          <pc:docMk/>
          <pc:sldMk cId="817294978" sldId="282"/>
        </pc:sldMkLst>
        <pc:spChg chg="mod">
          <ac:chgData name="Corey Edwards" userId="S::corey.edwards@uwtsd.ac.uk::7a967df3-e232-40a5-b10c-dee8f912d80a" providerId="AD" clId="Web-{4C0287BF-994D-A4EE-CFA6-6CF65E17ECBA}" dt="2024-09-17T10:04:01.864" v="82"/>
          <ac:spMkLst>
            <pc:docMk/>
            <pc:sldMk cId="817294978" sldId="282"/>
            <ac:spMk id="2" creationId="{9CEDAD02-9599-A687-5684-D2451F8810C4}"/>
          </ac:spMkLst>
        </pc:spChg>
        <pc:spChg chg="del">
          <ac:chgData name="Corey Edwards" userId="S::corey.edwards@uwtsd.ac.uk::7a967df3-e232-40a5-b10c-dee8f912d80a" providerId="AD" clId="Web-{4C0287BF-994D-A4EE-CFA6-6CF65E17ECBA}" dt="2024-09-17T10:04:01.864" v="82"/>
          <ac:spMkLst>
            <pc:docMk/>
            <pc:sldMk cId="817294978" sldId="282"/>
            <ac:spMk id="3" creationId="{0ED858F5-5EA3-7903-AD66-DD181F2A7EE3}"/>
          </ac:spMkLst>
        </pc:spChg>
        <pc:spChg chg="add">
          <ac:chgData name="Corey Edwards" userId="S::corey.edwards@uwtsd.ac.uk::7a967df3-e232-40a5-b10c-dee8f912d80a" providerId="AD" clId="Web-{4C0287BF-994D-A4EE-CFA6-6CF65E17ECBA}" dt="2024-09-17T10:04:01.864" v="82"/>
          <ac:spMkLst>
            <pc:docMk/>
            <pc:sldMk cId="817294978" sldId="282"/>
            <ac:spMk id="9" creationId="{81C8C0F4-5C44-4C3F-B321-5CB3E2BABC2C}"/>
          </ac:spMkLst>
        </pc:spChg>
        <pc:graphicFrameChg chg="add">
          <ac:chgData name="Corey Edwards" userId="S::corey.edwards@uwtsd.ac.uk::7a967df3-e232-40a5-b10c-dee8f912d80a" providerId="AD" clId="Web-{4C0287BF-994D-A4EE-CFA6-6CF65E17ECBA}" dt="2024-09-17T10:04:01.864" v="82"/>
          <ac:graphicFrameMkLst>
            <pc:docMk/>
            <pc:sldMk cId="817294978" sldId="282"/>
            <ac:graphicFrameMk id="5" creationId="{D31D0CCA-D234-F366-91FD-21692BCB13E1}"/>
          </ac:graphicFrameMkLst>
        </pc:graphicFrameChg>
      </pc:sldChg>
      <pc:sldChg chg="addSp delSp modSp mod setBg">
        <pc:chgData name="Corey Edwards" userId="S::corey.edwards@uwtsd.ac.uk::7a967df3-e232-40a5-b10c-dee8f912d80a" providerId="AD" clId="Web-{4C0287BF-994D-A4EE-CFA6-6CF65E17ECBA}" dt="2024-09-17T10:04:09.615" v="84"/>
        <pc:sldMkLst>
          <pc:docMk/>
          <pc:sldMk cId="3997961583" sldId="283"/>
        </pc:sldMkLst>
        <pc:spChg chg="mod">
          <ac:chgData name="Corey Edwards" userId="S::corey.edwards@uwtsd.ac.uk::7a967df3-e232-40a5-b10c-dee8f912d80a" providerId="AD" clId="Web-{4C0287BF-994D-A4EE-CFA6-6CF65E17ECBA}" dt="2024-09-17T10:04:09.615" v="84"/>
          <ac:spMkLst>
            <pc:docMk/>
            <pc:sldMk cId="3997961583" sldId="283"/>
            <ac:spMk id="2" creationId="{5DF8D2A1-A01B-1213-1ED5-6278BEBF0DE9}"/>
          </ac:spMkLst>
        </pc:spChg>
        <pc:spChg chg="del">
          <ac:chgData name="Corey Edwards" userId="S::corey.edwards@uwtsd.ac.uk::7a967df3-e232-40a5-b10c-dee8f912d80a" providerId="AD" clId="Web-{4C0287BF-994D-A4EE-CFA6-6CF65E17ECBA}" dt="2024-09-17T10:04:09.615" v="84"/>
          <ac:spMkLst>
            <pc:docMk/>
            <pc:sldMk cId="3997961583" sldId="283"/>
            <ac:spMk id="3" creationId="{761DD38F-57BB-65B7-679E-46448BE5F56D}"/>
          </ac:spMkLst>
        </pc:spChg>
        <pc:spChg chg="add">
          <ac:chgData name="Corey Edwards" userId="S::corey.edwards@uwtsd.ac.uk::7a967df3-e232-40a5-b10c-dee8f912d80a" providerId="AD" clId="Web-{4C0287BF-994D-A4EE-CFA6-6CF65E17ECBA}" dt="2024-09-17T10:04:09.615" v="84"/>
          <ac:spMkLst>
            <pc:docMk/>
            <pc:sldMk cId="3997961583" sldId="283"/>
            <ac:spMk id="9" creationId="{81C8C0F4-5C44-4C3F-B321-5CB3E2BABC2C}"/>
          </ac:spMkLst>
        </pc:spChg>
        <pc:graphicFrameChg chg="add">
          <ac:chgData name="Corey Edwards" userId="S::corey.edwards@uwtsd.ac.uk::7a967df3-e232-40a5-b10c-dee8f912d80a" providerId="AD" clId="Web-{4C0287BF-994D-A4EE-CFA6-6CF65E17ECBA}" dt="2024-09-17T10:04:09.615" v="84"/>
          <ac:graphicFrameMkLst>
            <pc:docMk/>
            <pc:sldMk cId="3997961583" sldId="283"/>
            <ac:graphicFrameMk id="5" creationId="{98C2BD83-FE5F-7FB7-2B81-F56DBF85B3F6}"/>
          </ac:graphicFrameMkLst>
        </pc:graphicFrameChg>
      </pc:sldChg>
      <pc:sldChg chg="addSp delSp modSp mod setBg">
        <pc:chgData name="Corey Edwards" userId="S::corey.edwards@uwtsd.ac.uk::7a967df3-e232-40a5-b10c-dee8f912d80a" providerId="AD" clId="Web-{4C0287BF-994D-A4EE-CFA6-6CF65E17ECBA}" dt="2024-09-17T10:04:40.820" v="92" actId="14100"/>
        <pc:sldMkLst>
          <pc:docMk/>
          <pc:sldMk cId="2054599471" sldId="285"/>
        </pc:sldMkLst>
        <pc:spChg chg="mod">
          <ac:chgData name="Corey Edwards" userId="S::corey.edwards@uwtsd.ac.uk::7a967df3-e232-40a5-b10c-dee8f912d80a" providerId="AD" clId="Web-{4C0287BF-994D-A4EE-CFA6-6CF65E17ECBA}" dt="2024-09-17T10:04:36.601" v="91" actId="20577"/>
          <ac:spMkLst>
            <pc:docMk/>
            <pc:sldMk cId="2054599471" sldId="285"/>
            <ac:spMk id="2" creationId="{0371D1DE-8D88-C192-EFDB-D1E0F7584767}"/>
          </ac:spMkLst>
        </pc:spChg>
        <pc:spChg chg="add del">
          <ac:chgData name="Corey Edwards" userId="S::corey.edwards@uwtsd.ac.uk::7a967df3-e232-40a5-b10c-dee8f912d80a" providerId="AD" clId="Web-{4C0287BF-994D-A4EE-CFA6-6CF65E17ECBA}" dt="2024-09-17T10:04:21.897" v="87"/>
          <ac:spMkLst>
            <pc:docMk/>
            <pc:sldMk cId="2054599471" sldId="285"/>
            <ac:spMk id="3" creationId="{5E4D5B2C-CFA9-AB29-3B5B-3718D5AC7792}"/>
          </ac:spMkLst>
        </pc:spChg>
        <pc:spChg chg="add del">
          <ac:chgData name="Corey Edwards" userId="S::corey.edwards@uwtsd.ac.uk::7a967df3-e232-40a5-b10c-dee8f912d80a" providerId="AD" clId="Web-{4C0287BF-994D-A4EE-CFA6-6CF65E17ECBA}" dt="2024-09-17T10:04:21.881" v="86"/>
          <ac:spMkLst>
            <pc:docMk/>
            <pc:sldMk cId="2054599471" sldId="285"/>
            <ac:spMk id="9" creationId="{81C8C0F4-5C44-4C3F-B321-5CB3E2BABC2C}"/>
          </ac:spMkLst>
        </pc:spChg>
        <pc:spChg chg="add">
          <ac:chgData name="Corey Edwards" userId="S::corey.edwards@uwtsd.ac.uk::7a967df3-e232-40a5-b10c-dee8f912d80a" providerId="AD" clId="Web-{4C0287BF-994D-A4EE-CFA6-6CF65E17ECBA}" dt="2024-09-17T10:04:21.897" v="87"/>
          <ac:spMkLst>
            <pc:docMk/>
            <pc:sldMk cId="2054599471" sldId="285"/>
            <ac:spMk id="11" creationId="{81C8C0F4-5C44-4C3F-B321-5CB3E2BABC2C}"/>
          </ac:spMkLst>
        </pc:spChg>
        <pc:graphicFrameChg chg="add del">
          <ac:chgData name="Corey Edwards" userId="S::corey.edwards@uwtsd.ac.uk::7a967df3-e232-40a5-b10c-dee8f912d80a" providerId="AD" clId="Web-{4C0287BF-994D-A4EE-CFA6-6CF65E17ECBA}" dt="2024-09-17T10:04:21.881" v="86"/>
          <ac:graphicFrameMkLst>
            <pc:docMk/>
            <pc:sldMk cId="2054599471" sldId="285"/>
            <ac:graphicFrameMk id="5" creationId="{7F651A6B-6542-88DE-5FD2-368AFF740BB1}"/>
          </ac:graphicFrameMkLst>
        </pc:graphicFrameChg>
        <pc:graphicFrameChg chg="add mod">
          <ac:chgData name="Corey Edwards" userId="S::corey.edwards@uwtsd.ac.uk::7a967df3-e232-40a5-b10c-dee8f912d80a" providerId="AD" clId="Web-{4C0287BF-994D-A4EE-CFA6-6CF65E17ECBA}" dt="2024-09-17T10:04:40.820" v="92" actId="14100"/>
          <ac:graphicFrameMkLst>
            <pc:docMk/>
            <pc:sldMk cId="2054599471" sldId="285"/>
            <ac:graphicFrameMk id="12" creationId="{B8BADAD8-8B5C-4788-C5DC-2CA6259B7AFD}"/>
          </ac:graphicFrameMkLst>
        </pc:graphicFrameChg>
      </pc:sldChg>
      <pc:sldChg chg="addSp modSp mod setBg">
        <pc:chgData name="Corey Edwards" userId="S::corey.edwards@uwtsd.ac.uk::7a967df3-e232-40a5-b10c-dee8f912d80a" providerId="AD" clId="Web-{4C0287BF-994D-A4EE-CFA6-6CF65E17ECBA}" dt="2024-09-17T10:04:50.602" v="93"/>
        <pc:sldMkLst>
          <pc:docMk/>
          <pc:sldMk cId="663777485" sldId="286"/>
        </pc:sldMkLst>
        <pc:spChg chg="mod">
          <ac:chgData name="Corey Edwards" userId="S::corey.edwards@uwtsd.ac.uk::7a967df3-e232-40a5-b10c-dee8f912d80a" providerId="AD" clId="Web-{4C0287BF-994D-A4EE-CFA6-6CF65E17ECBA}" dt="2024-09-17T10:04:50.602" v="93"/>
          <ac:spMkLst>
            <pc:docMk/>
            <pc:sldMk cId="663777485" sldId="286"/>
            <ac:spMk id="2" creationId="{7EDF9BA3-395A-EC6B-54E6-F25E8A913227}"/>
          </ac:spMkLst>
        </pc:spChg>
        <pc:spChg chg="mod">
          <ac:chgData name="Corey Edwards" userId="S::corey.edwards@uwtsd.ac.uk::7a967df3-e232-40a5-b10c-dee8f912d80a" providerId="AD" clId="Web-{4C0287BF-994D-A4EE-CFA6-6CF65E17ECBA}" dt="2024-09-17T10:04:50.602" v="93"/>
          <ac:spMkLst>
            <pc:docMk/>
            <pc:sldMk cId="663777485" sldId="286"/>
            <ac:spMk id="3" creationId="{0C73288A-2830-AB65-CF67-32B6306A9ED4}"/>
          </ac:spMkLst>
        </pc:spChg>
        <pc:spChg chg="add">
          <ac:chgData name="Corey Edwards" userId="S::corey.edwards@uwtsd.ac.uk::7a967df3-e232-40a5-b10c-dee8f912d80a" providerId="AD" clId="Web-{4C0287BF-994D-A4EE-CFA6-6CF65E17ECBA}" dt="2024-09-17T10:04:50.602" v="93"/>
          <ac:spMkLst>
            <pc:docMk/>
            <pc:sldMk cId="663777485" sldId="286"/>
            <ac:spMk id="8" creationId="{A37F6730-8F76-4239-8CBA-B914B02A75AB}"/>
          </ac:spMkLst>
        </pc:spChg>
        <pc:spChg chg="add">
          <ac:chgData name="Corey Edwards" userId="S::corey.edwards@uwtsd.ac.uk::7a967df3-e232-40a5-b10c-dee8f912d80a" providerId="AD" clId="Web-{4C0287BF-994D-A4EE-CFA6-6CF65E17ECBA}" dt="2024-09-17T10:04:50.602" v="93"/>
          <ac:spMkLst>
            <pc:docMk/>
            <pc:sldMk cId="663777485" sldId="286"/>
            <ac:spMk id="22" creationId="{360A8458-D6B6-45BF-912C-2B2EBCBF00F5}"/>
          </ac:spMkLst>
        </pc:spChg>
        <pc:grpChg chg="add">
          <ac:chgData name="Corey Edwards" userId="S::corey.edwards@uwtsd.ac.uk::7a967df3-e232-40a5-b10c-dee8f912d80a" providerId="AD" clId="Web-{4C0287BF-994D-A4EE-CFA6-6CF65E17ECBA}" dt="2024-09-17T10:04:50.602" v="93"/>
          <ac:grpSpMkLst>
            <pc:docMk/>
            <pc:sldMk cId="663777485" sldId="286"/>
            <ac:grpSpMk id="10" creationId="{F007FBF4-4B89-4AE1-955F-071EF00F9BFE}"/>
          </ac:grpSpMkLst>
        </pc:grpChg>
      </pc:sldChg>
      <pc:sldChg chg="addSp delSp modSp mod setBg">
        <pc:chgData name="Corey Edwards" userId="S::corey.edwards@uwtsd.ac.uk::7a967df3-e232-40a5-b10c-dee8f912d80a" providerId="AD" clId="Web-{4C0287BF-994D-A4EE-CFA6-6CF65E17ECBA}" dt="2024-09-17T10:04:58.290" v="96"/>
        <pc:sldMkLst>
          <pc:docMk/>
          <pc:sldMk cId="3178032655" sldId="287"/>
        </pc:sldMkLst>
        <pc:spChg chg="mod">
          <ac:chgData name="Corey Edwards" userId="S::corey.edwards@uwtsd.ac.uk::7a967df3-e232-40a5-b10c-dee8f912d80a" providerId="AD" clId="Web-{4C0287BF-994D-A4EE-CFA6-6CF65E17ECBA}" dt="2024-09-17T10:04:58.290" v="96"/>
          <ac:spMkLst>
            <pc:docMk/>
            <pc:sldMk cId="3178032655" sldId="287"/>
            <ac:spMk id="2" creationId="{A189B347-99CD-3FBE-C869-BD773DA124BB}"/>
          </ac:spMkLst>
        </pc:spChg>
        <pc:spChg chg="add del">
          <ac:chgData name="Corey Edwards" userId="S::corey.edwards@uwtsd.ac.uk::7a967df3-e232-40a5-b10c-dee8f912d80a" providerId="AD" clId="Web-{4C0287BF-994D-A4EE-CFA6-6CF65E17ECBA}" dt="2024-09-17T10:04:58.290" v="96"/>
          <ac:spMkLst>
            <pc:docMk/>
            <pc:sldMk cId="3178032655" sldId="287"/>
            <ac:spMk id="3" creationId="{5F7F1929-D8F2-23BA-AACB-FD2A8F87B0F9}"/>
          </ac:spMkLst>
        </pc:spChg>
        <pc:spChg chg="add del">
          <ac:chgData name="Corey Edwards" userId="S::corey.edwards@uwtsd.ac.uk::7a967df3-e232-40a5-b10c-dee8f912d80a" providerId="AD" clId="Web-{4C0287BF-994D-A4EE-CFA6-6CF65E17ECBA}" dt="2024-09-17T10:04:58.258" v="95"/>
          <ac:spMkLst>
            <pc:docMk/>
            <pc:sldMk cId="3178032655" sldId="287"/>
            <ac:spMk id="9" creationId="{81C8C0F4-5C44-4C3F-B321-5CB3E2BABC2C}"/>
          </ac:spMkLst>
        </pc:spChg>
        <pc:spChg chg="add">
          <ac:chgData name="Corey Edwards" userId="S::corey.edwards@uwtsd.ac.uk::7a967df3-e232-40a5-b10c-dee8f912d80a" providerId="AD" clId="Web-{4C0287BF-994D-A4EE-CFA6-6CF65E17ECBA}" dt="2024-09-17T10:04:58.290" v="96"/>
          <ac:spMkLst>
            <pc:docMk/>
            <pc:sldMk cId="3178032655" sldId="287"/>
            <ac:spMk id="15" creationId="{81C8C0F4-5C44-4C3F-B321-5CB3E2BABC2C}"/>
          </ac:spMkLst>
        </pc:spChg>
        <pc:spChg chg="add">
          <ac:chgData name="Corey Edwards" userId="S::corey.edwards@uwtsd.ac.uk::7a967df3-e232-40a5-b10c-dee8f912d80a" providerId="AD" clId="Web-{4C0287BF-994D-A4EE-CFA6-6CF65E17ECBA}" dt="2024-09-17T10:04:58.290" v="96"/>
          <ac:spMkLst>
            <pc:docMk/>
            <pc:sldMk cId="3178032655" sldId="287"/>
            <ac:spMk id="16" creationId="{5F7F1929-D8F2-23BA-AACB-FD2A8F87B0F9}"/>
          </ac:spMkLst>
        </pc:spChg>
        <pc:grpChg chg="add">
          <ac:chgData name="Corey Edwards" userId="S::corey.edwards@uwtsd.ac.uk::7a967df3-e232-40a5-b10c-dee8f912d80a" providerId="AD" clId="Web-{4C0287BF-994D-A4EE-CFA6-6CF65E17ECBA}" dt="2024-09-17T10:04:58.290" v="96"/>
          <ac:grpSpMkLst>
            <pc:docMk/>
            <pc:sldMk cId="3178032655" sldId="287"/>
            <ac:grpSpMk id="11" creationId="{000A5F84-BD20-4A3E-81BA-9F4444101C16}"/>
          </ac:grpSpMkLst>
        </pc:grpChg>
        <pc:graphicFrameChg chg="add del">
          <ac:chgData name="Corey Edwards" userId="S::corey.edwards@uwtsd.ac.uk::7a967df3-e232-40a5-b10c-dee8f912d80a" providerId="AD" clId="Web-{4C0287BF-994D-A4EE-CFA6-6CF65E17ECBA}" dt="2024-09-17T10:04:58.258" v="95"/>
          <ac:graphicFrameMkLst>
            <pc:docMk/>
            <pc:sldMk cId="3178032655" sldId="287"/>
            <ac:graphicFrameMk id="5" creationId="{863DACC3-EB72-92EE-8241-2ECDA0868446}"/>
          </ac:graphicFrameMkLst>
        </pc:graphicFrameChg>
        <pc:picChg chg="add">
          <ac:chgData name="Corey Edwards" userId="S::corey.edwards@uwtsd.ac.uk::7a967df3-e232-40a5-b10c-dee8f912d80a" providerId="AD" clId="Web-{4C0287BF-994D-A4EE-CFA6-6CF65E17ECBA}" dt="2024-09-17T10:04:58.290" v="96"/>
          <ac:picMkLst>
            <pc:docMk/>
            <pc:sldMk cId="3178032655" sldId="287"/>
            <ac:picMk id="17" creationId="{B4BDDCDC-A4DF-85CE-D89D-89B5784CB526}"/>
          </ac:picMkLst>
        </pc:picChg>
      </pc:sldChg>
      <pc:sldChg chg="addSp modSp mod setBg">
        <pc:chgData name="Corey Edwards" userId="S::corey.edwards@uwtsd.ac.uk::7a967df3-e232-40a5-b10c-dee8f912d80a" providerId="AD" clId="Web-{4C0287BF-994D-A4EE-CFA6-6CF65E17ECBA}" dt="2024-09-17T10:05:02.555" v="97"/>
        <pc:sldMkLst>
          <pc:docMk/>
          <pc:sldMk cId="515450806" sldId="288"/>
        </pc:sldMkLst>
        <pc:spChg chg="mod">
          <ac:chgData name="Corey Edwards" userId="S::corey.edwards@uwtsd.ac.uk::7a967df3-e232-40a5-b10c-dee8f912d80a" providerId="AD" clId="Web-{4C0287BF-994D-A4EE-CFA6-6CF65E17ECBA}" dt="2024-09-17T10:05:02.555" v="97"/>
          <ac:spMkLst>
            <pc:docMk/>
            <pc:sldMk cId="515450806" sldId="288"/>
            <ac:spMk id="2" creationId="{16C9C14D-D830-5C39-DDEB-A6DD72270AB3}"/>
          </ac:spMkLst>
        </pc:spChg>
        <pc:spChg chg="mod">
          <ac:chgData name="Corey Edwards" userId="S::corey.edwards@uwtsd.ac.uk::7a967df3-e232-40a5-b10c-dee8f912d80a" providerId="AD" clId="Web-{4C0287BF-994D-A4EE-CFA6-6CF65E17ECBA}" dt="2024-09-17T10:05:02.555" v="97"/>
          <ac:spMkLst>
            <pc:docMk/>
            <pc:sldMk cId="515450806" sldId="288"/>
            <ac:spMk id="3" creationId="{32A222DC-66BE-0839-DC37-2B2EAB851892}"/>
          </ac:spMkLst>
        </pc:spChg>
        <pc:spChg chg="add">
          <ac:chgData name="Corey Edwards" userId="S::corey.edwards@uwtsd.ac.uk::7a967df3-e232-40a5-b10c-dee8f912d80a" providerId="AD" clId="Web-{4C0287BF-994D-A4EE-CFA6-6CF65E17ECBA}" dt="2024-09-17T10:05:02.555" v="97"/>
          <ac:spMkLst>
            <pc:docMk/>
            <pc:sldMk cId="515450806" sldId="288"/>
            <ac:spMk id="8" creationId="{A37F6730-8F76-4239-8CBA-B914B02A75AB}"/>
          </ac:spMkLst>
        </pc:spChg>
        <pc:grpChg chg="add">
          <ac:chgData name="Corey Edwards" userId="S::corey.edwards@uwtsd.ac.uk::7a967df3-e232-40a5-b10c-dee8f912d80a" providerId="AD" clId="Web-{4C0287BF-994D-A4EE-CFA6-6CF65E17ECBA}" dt="2024-09-17T10:05:02.555" v="97"/>
          <ac:grpSpMkLst>
            <pc:docMk/>
            <pc:sldMk cId="515450806" sldId="288"/>
            <ac:grpSpMk id="10" creationId="{000A5F84-BD20-4A3E-81BA-9F4444101C16}"/>
          </ac:grpSpMkLst>
        </pc:grpChg>
      </pc:sldChg>
      <pc:sldChg chg="addSp delSp modSp mod setBg addAnim modAnim">
        <pc:chgData name="Corey Edwards" userId="S::corey.edwards@uwtsd.ac.uk::7a967df3-e232-40a5-b10c-dee8f912d80a" providerId="AD" clId="Web-{4C0287BF-994D-A4EE-CFA6-6CF65E17ECBA}" dt="2024-09-17T10:05:21.932" v="101"/>
        <pc:sldMkLst>
          <pc:docMk/>
          <pc:sldMk cId="1985017908" sldId="289"/>
        </pc:sldMkLst>
        <pc:spChg chg="mod">
          <ac:chgData name="Corey Edwards" userId="S::corey.edwards@uwtsd.ac.uk::7a967df3-e232-40a5-b10c-dee8f912d80a" providerId="AD" clId="Web-{4C0287BF-994D-A4EE-CFA6-6CF65E17ECBA}" dt="2024-09-17T10:05:12.447" v="99"/>
          <ac:spMkLst>
            <pc:docMk/>
            <pc:sldMk cId="1985017908" sldId="289"/>
            <ac:spMk id="2" creationId="{1229873D-E111-2EC3-403E-6F3FE743993A}"/>
          </ac:spMkLst>
        </pc:spChg>
        <pc:spChg chg="del">
          <ac:chgData name="Corey Edwards" userId="S::corey.edwards@uwtsd.ac.uk::7a967df3-e232-40a5-b10c-dee8f912d80a" providerId="AD" clId="Web-{4C0287BF-994D-A4EE-CFA6-6CF65E17ECBA}" dt="2024-09-17T10:05:12.447" v="99"/>
          <ac:spMkLst>
            <pc:docMk/>
            <pc:sldMk cId="1985017908" sldId="289"/>
            <ac:spMk id="3" creationId="{AB83797B-B72D-3CCA-AEAE-558AB292CD16}"/>
          </ac:spMkLst>
        </pc:spChg>
        <pc:spChg chg="add">
          <ac:chgData name="Corey Edwards" userId="S::corey.edwards@uwtsd.ac.uk::7a967df3-e232-40a5-b10c-dee8f912d80a" providerId="AD" clId="Web-{4C0287BF-994D-A4EE-CFA6-6CF65E17ECBA}" dt="2024-09-17T10:05:12.447" v="99"/>
          <ac:spMkLst>
            <pc:docMk/>
            <pc:sldMk cId="1985017908" sldId="289"/>
            <ac:spMk id="9" creationId="{81C8C0F4-5C44-4C3F-B321-5CB3E2BABC2C}"/>
          </ac:spMkLst>
        </pc:spChg>
        <pc:graphicFrameChg chg="add">
          <ac:chgData name="Corey Edwards" userId="S::corey.edwards@uwtsd.ac.uk::7a967df3-e232-40a5-b10c-dee8f912d80a" providerId="AD" clId="Web-{4C0287BF-994D-A4EE-CFA6-6CF65E17ECBA}" dt="2024-09-17T10:05:12.447" v="99"/>
          <ac:graphicFrameMkLst>
            <pc:docMk/>
            <pc:sldMk cId="1985017908" sldId="289"/>
            <ac:graphicFrameMk id="5" creationId="{49804AAD-AFA0-D149-42CC-5C5905827FFA}"/>
          </ac:graphicFrameMkLst>
        </pc:graphicFrameChg>
      </pc:sldChg>
      <pc:sldChg chg="addSp delSp modSp mod setBg">
        <pc:chgData name="Corey Edwards" userId="S::corey.edwards@uwtsd.ac.uk::7a967df3-e232-40a5-b10c-dee8f912d80a" providerId="AD" clId="Web-{4C0287BF-994D-A4EE-CFA6-6CF65E17ECBA}" dt="2024-09-17T10:05:33.339" v="102"/>
        <pc:sldMkLst>
          <pc:docMk/>
          <pc:sldMk cId="809463201" sldId="290"/>
        </pc:sldMkLst>
        <pc:spChg chg="mod">
          <ac:chgData name="Corey Edwards" userId="S::corey.edwards@uwtsd.ac.uk::7a967df3-e232-40a5-b10c-dee8f912d80a" providerId="AD" clId="Web-{4C0287BF-994D-A4EE-CFA6-6CF65E17ECBA}" dt="2024-09-17T10:05:33.339" v="102"/>
          <ac:spMkLst>
            <pc:docMk/>
            <pc:sldMk cId="809463201" sldId="290"/>
            <ac:spMk id="2" creationId="{2C723FAD-35C9-549C-C857-DBFF05AB8F5F}"/>
          </ac:spMkLst>
        </pc:spChg>
        <pc:spChg chg="del">
          <ac:chgData name="Corey Edwards" userId="S::corey.edwards@uwtsd.ac.uk::7a967df3-e232-40a5-b10c-dee8f912d80a" providerId="AD" clId="Web-{4C0287BF-994D-A4EE-CFA6-6CF65E17ECBA}" dt="2024-09-17T10:05:33.339" v="102"/>
          <ac:spMkLst>
            <pc:docMk/>
            <pc:sldMk cId="809463201" sldId="290"/>
            <ac:spMk id="3" creationId="{96F343B4-B009-BF6F-671A-F3936B825FD6}"/>
          </ac:spMkLst>
        </pc:spChg>
        <pc:spChg chg="add">
          <ac:chgData name="Corey Edwards" userId="S::corey.edwards@uwtsd.ac.uk::7a967df3-e232-40a5-b10c-dee8f912d80a" providerId="AD" clId="Web-{4C0287BF-994D-A4EE-CFA6-6CF65E17ECBA}" dt="2024-09-17T10:05:33.339" v="102"/>
          <ac:spMkLst>
            <pc:docMk/>
            <pc:sldMk cId="809463201" sldId="290"/>
            <ac:spMk id="9" creationId="{B807C163-87AF-4BC4-ADE2-4E5EAFEEE8CE}"/>
          </ac:spMkLst>
        </pc:spChg>
        <pc:spChg chg="add">
          <ac:chgData name="Corey Edwards" userId="S::corey.edwards@uwtsd.ac.uk::7a967df3-e232-40a5-b10c-dee8f912d80a" providerId="AD" clId="Web-{4C0287BF-994D-A4EE-CFA6-6CF65E17ECBA}" dt="2024-09-17T10:05:33.339" v="102"/>
          <ac:spMkLst>
            <pc:docMk/>
            <pc:sldMk cId="809463201" sldId="290"/>
            <ac:spMk id="23" creationId="{19C03209-5BD8-4B0B-847E-430FFF592586}"/>
          </ac:spMkLst>
        </pc:spChg>
        <pc:grpChg chg="add">
          <ac:chgData name="Corey Edwards" userId="S::corey.edwards@uwtsd.ac.uk::7a967df3-e232-40a5-b10c-dee8f912d80a" providerId="AD" clId="Web-{4C0287BF-994D-A4EE-CFA6-6CF65E17ECBA}" dt="2024-09-17T10:05:33.339" v="102"/>
          <ac:grpSpMkLst>
            <pc:docMk/>
            <pc:sldMk cId="809463201" sldId="290"/>
            <ac:grpSpMk id="11" creationId="{3F696E8E-5A50-4F12-9E0B-502F85061599}"/>
          </ac:grpSpMkLst>
        </pc:grpChg>
        <pc:graphicFrameChg chg="add">
          <ac:chgData name="Corey Edwards" userId="S::corey.edwards@uwtsd.ac.uk::7a967df3-e232-40a5-b10c-dee8f912d80a" providerId="AD" clId="Web-{4C0287BF-994D-A4EE-CFA6-6CF65E17ECBA}" dt="2024-09-17T10:05:33.339" v="102"/>
          <ac:graphicFrameMkLst>
            <pc:docMk/>
            <pc:sldMk cId="809463201" sldId="290"/>
            <ac:graphicFrameMk id="5" creationId="{336F4AF4-DFBE-00E4-3DF1-B748B4AB71C3}"/>
          </ac:graphicFrameMkLst>
        </pc:graphicFrameChg>
      </pc:sldChg>
      <pc:sldChg chg="addSp delSp modSp mod setBg">
        <pc:chgData name="Corey Edwards" userId="S::corey.edwards@uwtsd.ac.uk::7a967df3-e232-40a5-b10c-dee8f912d80a" providerId="AD" clId="Web-{4C0287BF-994D-A4EE-CFA6-6CF65E17ECBA}" dt="2024-09-17T10:05:37.714" v="103"/>
        <pc:sldMkLst>
          <pc:docMk/>
          <pc:sldMk cId="2466389699" sldId="291"/>
        </pc:sldMkLst>
        <pc:spChg chg="mod">
          <ac:chgData name="Corey Edwards" userId="S::corey.edwards@uwtsd.ac.uk::7a967df3-e232-40a5-b10c-dee8f912d80a" providerId="AD" clId="Web-{4C0287BF-994D-A4EE-CFA6-6CF65E17ECBA}" dt="2024-09-17T10:05:37.714" v="103"/>
          <ac:spMkLst>
            <pc:docMk/>
            <pc:sldMk cId="2466389699" sldId="291"/>
            <ac:spMk id="2" creationId="{0BD8B1B8-5124-4813-785A-AF28501AFA38}"/>
          </ac:spMkLst>
        </pc:spChg>
        <pc:spChg chg="del">
          <ac:chgData name="Corey Edwards" userId="S::corey.edwards@uwtsd.ac.uk::7a967df3-e232-40a5-b10c-dee8f912d80a" providerId="AD" clId="Web-{4C0287BF-994D-A4EE-CFA6-6CF65E17ECBA}" dt="2024-09-17T10:05:37.714" v="103"/>
          <ac:spMkLst>
            <pc:docMk/>
            <pc:sldMk cId="2466389699" sldId="291"/>
            <ac:spMk id="3" creationId="{F69D793C-5762-08BF-90A9-F81CC336E566}"/>
          </ac:spMkLst>
        </pc:spChg>
        <pc:spChg chg="add">
          <ac:chgData name="Corey Edwards" userId="S::corey.edwards@uwtsd.ac.uk::7a967df3-e232-40a5-b10c-dee8f912d80a" providerId="AD" clId="Web-{4C0287BF-994D-A4EE-CFA6-6CF65E17ECBA}" dt="2024-09-17T10:05:37.714" v="103"/>
          <ac:spMkLst>
            <pc:docMk/>
            <pc:sldMk cId="2466389699" sldId="291"/>
            <ac:spMk id="9" creationId="{B807C163-87AF-4BC4-ADE2-4E5EAFEEE8CE}"/>
          </ac:spMkLst>
        </pc:spChg>
        <pc:spChg chg="add">
          <ac:chgData name="Corey Edwards" userId="S::corey.edwards@uwtsd.ac.uk::7a967df3-e232-40a5-b10c-dee8f912d80a" providerId="AD" clId="Web-{4C0287BF-994D-A4EE-CFA6-6CF65E17ECBA}" dt="2024-09-17T10:05:37.714" v="103"/>
          <ac:spMkLst>
            <pc:docMk/>
            <pc:sldMk cId="2466389699" sldId="291"/>
            <ac:spMk id="23" creationId="{19C03209-5BD8-4B0B-847E-430FFF592586}"/>
          </ac:spMkLst>
        </pc:spChg>
        <pc:grpChg chg="add">
          <ac:chgData name="Corey Edwards" userId="S::corey.edwards@uwtsd.ac.uk::7a967df3-e232-40a5-b10c-dee8f912d80a" providerId="AD" clId="Web-{4C0287BF-994D-A4EE-CFA6-6CF65E17ECBA}" dt="2024-09-17T10:05:37.714" v="103"/>
          <ac:grpSpMkLst>
            <pc:docMk/>
            <pc:sldMk cId="2466389699" sldId="291"/>
            <ac:grpSpMk id="11" creationId="{3F696E8E-5A50-4F12-9E0B-502F85061599}"/>
          </ac:grpSpMkLst>
        </pc:grpChg>
        <pc:graphicFrameChg chg="add">
          <ac:chgData name="Corey Edwards" userId="S::corey.edwards@uwtsd.ac.uk::7a967df3-e232-40a5-b10c-dee8f912d80a" providerId="AD" clId="Web-{4C0287BF-994D-A4EE-CFA6-6CF65E17ECBA}" dt="2024-09-17T10:05:37.714" v="103"/>
          <ac:graphicFrameMkLst>
            <pc:docMk/>
            <pc:sldMk cId="2466389699" sldId="291"/>
            <ac:graphicFrameMk id="5" creationId="{A5C89DE3-509C-4182-6F5F-E735A307BC34}"/>
          </ac:graphicFrameMkLst>
        </pc:graphicFrameChg>
      </pc:sldChg>
      <pc:sldChg chg="addSp delSp modSp mod setBg">
        <pc:chgData name="Corey Edwards" userId="S::corey.edwards@uwtsd.ac.uk::7a967df3-e232-40a5-b10c-dee8f912d80a" providerId="AD" clId="Web-{4C0287BF-994D-A4EE-CFA6-6CF65E17ECBA}" dt="2024-09-17T10:05:43.308" v="104"/>
        <pc:sldMkLst>
          <pc:docMk/>
          <pc:sldMk cId="963887594" sldId="292"/>
        </pc:sldMkLst>
        <pc:spChg chg="mod">
          <ac:chgData name="Corey Edwards" userId="S::corey.edwards@uwtsd.ac.uk::7a967df3-e232-40a5-b10c-dee8f912d80a" providerId="AD" clId="Web-{4C0287BF-994D-A4EE-CFA6-6CF65E17ECBA}" dt="2024-09-17T10:05:43.308" v="104"/>
          <ac:spMkLst>
            <pc:docMk/>
            <pc:sldMk cId="963887594" sldId="292"/>
            <ac:spMk id="2" creationId="{2CF7640A-7F94-65E5-4E91-0997D598833F}"/>
          </ac:spMkLst>
        </pc:spChg>
        <pc:spChg chg="del">
          <ac:chgData name="Corey Edwards" userId="S::corey.edwards@uwtsd.ac.uk::7a967df3-e232-40a5-b10c-dee8f912d80a" providerId="AD" clId="Web-{4C0287BF-994D-A4EE-CFA6-6CF65E17ECBA}" dt="2024-09-17T10:05:43.308" v="104"/>
          <ac:spMkLst>
            <pc:docMk/>
            <pc:sldMk cId="963887594" sldId="292"/>
            <ac:spMk id="3" creationId="{74365C4C-18E9-6F59-F5B3-6F27BB8375DB}"/>
          </ac:spMkLst>
        </pc:spChg>
        <pc:spChg chg="add">
          <ac:chgData name="Corey Edwards" userId="S::corey.edwards@uwtsd.ac.uk::7a967df3-e232-40a5-b10c-dee8f912d80a" providerId="AD" clId="Web-{4C0287BF-994D-A4EE-CFA6-6CF65E17ECBA}" dt="2024-09-17T10:05:43.308" v="104"/>
          <ac:spMkLst>
            <pc:docMk/>
            <pc:sldMk cId="963887594" sldId="292"/>
            <ac:spMk id="9" creationId="{81C8C0F4-5C44-4C3F-B321-5CB3E2BABC2C}"/>
          </ac:spMkLst>
        </pc:spChg>
        <pc:graphicFrameChg chg="add">
          <ac:chgData name="Corey Edwards" userId="S::corey.edwards@uwtsd.ac.uk::7a967df3-e232-40a5-b10c-dee8f912d80a" providerId="AD" clId="Web-{4C0287BF-994D-A4EE-CFA6-6CF65E17ECBA}" dt="2024-09-17T10:05:43.308" v="104"/>
          <ac:graphicFrameMkLst>
            <pc:docMk/>
            <pc:sldMk cId="963887594" sldId="292"/>
            <ac:graphicFrameMk id="5" creationId="{AB110790-EA29-074B-312C-03CB8D94B308}"/>
          </ac:graphicFrameMkLst>
        </pc:graphicFrameChg>
      </pc:sldChg>
      <pc:sldChg chg="addSp delSp modSp mod setBg">
        <pc:chgData name="Corey Edwards" userId="S::corey.edwards@uwtsd.ac.uk::7a967df3-e232-40a5-b10c-dee8f912d80a" providerId="AD" clId="Web-{4C0287BF-994D-A4EE-CFA6-6CF65E17ECBA}" dt="2024-09-17T10:06:16.591" v="114" actId="1076"/>
        <pc:sldMkLst>
          <pc:docMk/>
          <pc:sldMk cId="3685664732" sldId="293"/>
        </pc:sldMkLst>
        <pc:spChg chg="mod">
          <ac:chgData name="Corey Edwards" userId="S::corey.edwards@uwtsd.ac.uk::7a967df3-e232-40a5-b10c-dee8f912d80a" providerId="AD" clId="Web-{4C0287BF-994D-A4EE-CFA6-6CF65E17ECBA}" dt="2024-09-17T10:05:53.137" v="106"/>
          <ac:spMkLst>
            <pc:docMk/>
            <pc:sldMk cId="3685664732" sldId="293"/>
            <ac:spMk id="2" creationId="{8C30F9A8-CA0E-D704-AFC2-018FED758BF0}"/>
          </ac:spMkLst>
        </pc:spChg>
        <pc:spChg chg="del">
          <ac:chgData name="Corey Edwards" userId="S::corey.edwards@uwtsd.ac.uk::7a967df3-e232-40a5-b10c-dee8f912d80a" providerId="AD" clId="Web-{4C0287BF-994D-A4EE-CFA6-6CF65E17ECBA}" dt="2024-09-17T10:05:53.137" v="106"/>
          <ac:spMkLst>
            <pc:docMk/>
            <pc:sldMk cId="3685664732" sldId="293"/>
            <ac:spMk id="3" creationId="{6268AD95-9340-F69C-0AC5-970469DEE5C4}"/>
          </ac:spMkLst>
        </pc:spChg>
        <pc:spChg chg="add">
          <ac:chgData name="Corey Edwards" userId="S::corey.edwards@uwtsd.ac.uk::7a967df3-e232-40a5-b10c-dee8f912d80a" providerId="AD" clId="Web-{4C0287BF-994D-A4EE-CFA6-6CF65E17ECBA}" dt="2024-09-17T10:05:53.137" v="106"/>
          <ac:spMkLst>
            <pc:docMk/>
            <pc:sldMk cId="3685664732" sldId="293"/>
            <ac:spMk id="9" creationId="{B807C163-87AF-4BC4-ADE2-4E5EAFEEE8CE}"/>
          </ac:spMkLst>
        </pc:spChg>
        <pc:spChg chg="add">
          <ac:chgData name="Corey Edwards" userId="S::corey.edwards@uwtsd.ac.uk::7a967df3-e232-40a5-b10c-dee8f912d80a" providerId="AD" clId="Web-{4C0287BF-994D-A4EE-CFA6-6CF65E17ECBA}" dt="2024-09-17T10:05:53.137" v="106"/>
          <ac:spMkLst>
            <pc:docMk/>
            <pc:sldMk cId="3685664732" sldId="293"/>
            <ac:spMk id="23" creationId="{19C03209-5BD8-4B0B-847E-430FFF592586}"/>
          </ac:spMkLst>
        </pc:spChg>
        <pc:grpChg chg="add">
          <ac:chgData name="Corey Edwards" userId="S::corey.edwards@uwtsd.ac.uk::7a967df3-e232-40a5-b10c-dee8f912d80a" providerId="AD" clId="Web-{4C0287BF-994D-A4EE-CFA6-6CF65E17ECBA}" dt="2024-09-17T10:05:53.137" v="106"/>
          <ac:grpSpMkLst>
            <pc:docMk/>
            <pc:sldMk cId="3685664732" sldId="293"/>
            <ac:grpSpMk id="11" creationId="{3F696E8E-5A50-4F12-9E0B-502F85061599}"/>
          </ac:grpSpMkLst>
        </pc:grpChg>
        <pc:graphicFrameChg chg="add mod modGraphic">
          <ac:chgData name="Corey Edwards" userId="S::corey.edwards@uwtsd.ac.uk::7a967df3-e232-40a5-b10c-dee8f912d80a" providerId="AD" clId="Web-{4C0287BF-994D-A4EE-CFA6-6CF65E17ECBA}" dt="2024-09-17T10:06:16.591" v="114" actId="1076"/>
          <ac:graphicFrameMkLst>
            <pc:docMk/>
            <pc:sldMk cId="3685664732" sldId="293"/>
            <ac:graphicFrameMk id="5" creationId="{344E422E-A77A-D770-8895-43D75E41ED13}"/>
          </ac:graphicFrameMkLst>
        </pc:graphicFrameChg>
      </pc:sldChg>
      <pc:sldChg chg="addSp delSp modSp mod setBg">
        <pc:chgData name="Corey Edwards" userId="S::corey.edwards@uwtsd.ac.uk::7a967df3-e232-40a5-b10c-dee8f912d80a" providerId="AD" clId="Web-{4C0287BF-994D-A4EE-CFA6-6CF65E17ECBA}" dt="2024-09-17T10:06:21.373" v="115"/>
        <pc:sldMkLst>
          <pc:docMk/>
          <pc:sldMk cId="3926922921" sldId="294"/>
        </pc:sldMkLst>
        <pc:spChg chg="mod">
          <ac:chgData name="Corey Edwards" userId="S::corey.edwards@uwtsd.ac.uk::7a967df3-e232-40a5-b10c-dee8f912d80a" providerId="AD" clId="Web-{4C0287BF-994D-A4EE-CFA6-6CF65E17ECBA}" dt="2024-09-17T10:06:21.373" v="115"/>
          <ac:spMkLst>
            <pc:docMk/>
            <pc:sldMk cId="3926922921" sldId="294"/>
            <ac:spMk id="2" creationId="{A92E6F7C-CEEE-CC5D-3319-36C4265CAE2E}"/>
          </ac:spMkLst>
        </pc:spChg>
        <pc:spChg chg="del">
          <ac:chgData name="Corey Edwards" userId="S::corey.edwards@uwtsd.ac.uk::7a967df3-e232-40a5-b10c-dee8f912d80a" providerId="AD" clId="Web-{4C0287BF-994D-A4EE-CFA6-6CF65E17ECBA}" dt="2024-09-17T10:06:21.373" v="115"/>
          <ac:spMkLst>
            <pc:docMk/>
            <pc:sldMk cId="3926922921" sldId="294"/>
            <ac:spMk id="3" creationId="{E1F24DF2-8B9F-C0B6-4B6D-5C7A2EEB5CA2}"/>
          </ac:spMkLst>
        </pc:spChg>
        <pc:spChg chg="add">
          <ac:chgData name="Corey Edwards" userId="S::corey.edwards@uwtsd.ac.uk::7a967df3-e232-40a5-b10c-dee8f912d80a" providerId="AD" clId="Web-{4C0287BF-994D-A4EE-CFA6-6CF65E17ECBA}" dt="2024-09-17T10:06:21.373" v="115"/>
          <ac:spMkLst>
            <pc:docMk/>
            <pc:sldMk cId="3926922921" sldId="294"/>
            <ac:spMk id="9" creationId="{81C8C0F4-5C44-4C3F-B321-5CB3E2BABC2C}"/>
          </ac:spMkLst>
        </pc:spChg>
        <pc:graphicFrameChg chg="add">
          <ac:chgData name="Corey Edwards" userId="S::corey.edwards@uwtsd.ac.uk::7a967df3-e232-40a5-b10c-dee8f912d80a" providerId="AD" clId="Web-{4C0287BF-994D-A4EE-CFA6-6CF65E17ECBA}" dt="2024-09-17T10:06:21.373" v="115"/>
          <ac:graphicFrameMkLst>
            <pc:docMk/>
            <pc:sldMk cId="3926922921" sldId="294"/>
            <ac:graphicFrameMk id="5" creationId="{087F9DF6-AFD9-E3DC-F375-027331C3B3D5}"/>
          </ac:graphicFrameMkLst>
        </pc:graphicFrameChg>
      </pc:sldChg>
      <pc:sldChg chg="addSp delSp modSp mod setBg">
        <pc:chgData name="Corey Edwards" userId="S::corey.edwards@uwtsd.ac.uk::7a967df3-e232-40a5-b10c-dee8f912d80a" providerId="AD" clId="Web-{4C0287BF-994D-A4EE-CFA6-6CF65E17ECBA}" dt="2024-09-17T10:06:26.811" v="116"/>
        <pc:sldMkLst>
          <pc:docMk/>
          <pc:sldMk cId="2636589428" sldId="295"/>
        </pc:sldMkLst>
        <pc:spChg chg="mod">
          <ac:chgData name="Corey Edwards" userId="S::corey.edwards@uwtsd.ac.uk::7a967df3-e232-40a5-b10c-dee8f912d80a" providerId="AD" clId="Web-{4C0287BF-994D-A4EE-CFA6-6CF65E17ECBA}" dt="2024-09-17T10:06:26.811" v="116"/>
          <ac:spMkLst>
            <pc:docMk/>
            <pc:sldMk cId="2636589428" sldId="295"/>
            <ac:spMk id="2" creationId="{C67CC564-5B79-B46E-1968-1A37F5C49EC2}"/>
          </ac:spMkLst>
        </pc:spChg>
        <pc:spChg chg="del">
          <ac:chgData name="Corey Edwards" userId="S::corey.edwards@uwtsd.ac.uk::7a967df3-e232-40a5-b10c-dee8f912d80a" providerId="AD" clId="Web-{4C0287BF-994D-A4EE-CFA6-6CF65E17ECBA}" dt="2024-09-17T10:06:26.811" v="116"/>
          <ac:spMkLst>
            <pc:docMk/>
            <pc:sldMk cId="2636589428" sldId="295"/>
            <ac:spMk id="3" creationId="{CF5DA7C6-90E1-65E7-6958-6710AE812A02}"/>
          </ac:spMkLst>
        </pc:spChg>
        <pc:spChg chg="add">
          <ac:chgData name="Corey Edwards" userId="S::corey.edwards@uwtsd.ac.uk::7a967df3-e232-40a5-b10c-dee8f912d80a" providerId="AD" clId="Web-{4C0287BF-994D-A4EE-CFA6-6CF65E17ECBA}" dt="2024-09-17T10:06:26.811" v="116"/>
          <ac:spMkLst>
            <pc:docMk/>
            <pc:sldMk cId="2636589428" sldId="295"/>
            <ac:spMk id="9" creationId="{81C8C0F4-5C44-4C3F-B321-5CB3E2BABC2C}"/>
          </ac:spMkLst>
        </pc:spChg>
        <pc:graphicFrameChg chg="add">
          <ac:chgData name="Corey Edwards" userId="S::corey.edwards@uwtsd.ac.uk::7a967df3-e232-40a5-b10c-dee8f912d80a" providerId="AD" clId="Web-{4C0287BF-994D-A4EE-CFA6-6CF65E17ECBA}" dt="2024-09-17T10:06:26.811" v="116"/>
          <ac:graphicFrameMkLst>
            <pc:docMk/>
            <pc:sldMk cId="2636589428" sldId="295"/>
            <ac:graphicFrameMk id="5" creationId="{E52892A5-13D8-C650-B070-DD5D0C0164B2}"/>
          </ac:graphicFrameMkLst>
        </pc:graphicFrameChg>
      </pc:sldChg>
      <pc:sldChg chg="addSp modSp mod setBg">
        <pc:chgData name="Corey Edwards" userId="S::corey.edwards@uwtsd.ac.uk::7a967df3-e232-40a5-b10c-dee8f912d80a" providerId="AD" clId="Web-{4C0287BF-994D-A4EE-CFA6-6CF65E17ECBA}" dt="2024-09-17T10:07:16.079" v="132" actId="14100"/>
        <pc:sldMkLst>
          <pc:docMk/>
          <pc:sldMk cId="1238913082" sldId="296"/>
        </pc:sldMkLst>
        <pc:spChg chg="mod">
          <ac:chgData name="Corey Edwards" userId="S::corey.edwards@uwtsd.ac.uk::7a967df3-e232-40a5-b10c-dee8f912d80a" providerId="AD" clId="Web-{4C0287BF-994D-A4EE-CFA6-6CF65E17ECBA}" dt="2024-09-17T10:06:59.625" v="123"/>
          <ac:spMkLst>
            <pc:docMk/>
            <pc:sldMk cId="1238913082" sldId="296"/>
            <ac:spMk id="2" creationId="{29C89E6F-5A61-C647-5C2C-6572CE038745}"/>
          </ac:spMkLst>
        </pc:spChg>
        <pc:spChg chg="mod">
          <ac:chgData name="Corey Edwards" userId="S::corey.edwards@uwtsd.ac.uk::7a967df3-e232-40a5-b10c-dee8f912d80a" providerId="AD" clId="Web-{4C0287BF-994D-A4EE-CFA6-6CF65E17ECBA}" dt="2024-09-17T10:07:16.079" v="132" actId="14100"/>
          <ac:spMkLst>
            <pc:docMk/>
            <pc:sldMk cId="1238913082" sldId="296"/>
            <ac:spMk id="3" creationId="{1B645715-5DD2-41E1-519E-3C7DA15557D1}"/>
          </ac:spMkLst>
        </pc:spChg>
        <pc:spChg chg="add">
          <ac:chgData name="Corey Edwards" userId="S::corey.edwards@uwtsd.ac.uk::7a967df3-e232-40a5-b10c-dee8f912d80a" providerId="AD" clId="Web-{4C0287BF-994D-A4EE-CFA6-6CF65E17ECBA}" dt="2024-09-17T10:06:59.625" v="123"/>
          <ac:spMkLst>
            <pc:docMk/>
            <pc:sldMk cId="1238913082" sldId="296"/>
            <ac:spMk id="9" creationId="{B4F9B187-EC02-44E0-99C7-5D629D6648DA}"/>
          </ac:spMkLst>
        </pc:spChg>
        <pc:spChg chg="add">
          <ac:chgData name="Corey Edwards" userId="S::corey.edwards@uwtsd.ac.uk::7a967df3-e232-40a5-b10c-dee8f912d80a" providerId="AD" clId="Web-{4C0287BF-994D-A4EE-CFA6-6CF65E17ECBA}" dt="2024-09-17T10:06:59.625" v="123"/>
          <ac:spMkLst>
            <pc:docMk/>
            <pc:sldMk cId="1238913082" sldId="296"/>
            <ac:spMk id="23" creationId="{9D8267F7-1115-4F9A-BEF5-BB6664BCF0DB}"/>
          </ac:spMkLst>
        </pc:spChg>
        <pc:grpChg chg="add">
          <ac:chgData name="Corey Edwards" userId="S::corey.edwards@uwtsd.ac.uk::7a967df3-e232-40a5-b10c-dee8f912d80a" providerId="AD" clId="Web-{4C0287BF-994D-A4EE-CFA6-6CF65E17ECBA}" dt="2024-09-17T10:06:59.625" v="123"/>
          <ac:grpSpMkLst>
            <pc:docMk/>
            <pc:sldMk cId="1238913082" sldId="296"/>
            <ac:grpSpMk id="11" creationId="{7C6B683D-13FA-4605-8648-01FC9C82FEC8}"/>
          </ac:grpSpMkLst>
        </pc:grpChg>
        <pc:grpChg chg="add">
          <ac:chgData name="Corey Edwards" userId="S::corey.edwards@uwtsd.ac.uk::7a967df3-e232-40a5-b10c-dee8f912d80a" providerId="AD" clId="Web-{4C0287BF-994D-A4EE-CFA6-6CF65E17ECBA}" dt="2024-09-17T10:06:59.625" v="123"/>
          <ac:grpSpMkLst>
            <pc:docMk/>
            <pc:sldMk cId="1238913082" sldId="296"/>
            <ac:grpSpMk id="25" creationId="{7B4E221E-E4F3-4D25-8DC8-8A3D08C830B4}"/>
          </ac:grpSpMkLst>
        </pc:grpChg>
        <pc:picChg chg="add mod">
          <ac:chgData name="Corey Edwards" userId="S::corey.edwards@uwtsd.ac.uk::7a967df3-e232-40a5-b10c-dee8f912d80a" providerId="AD" clId="Web-{4C0287BF-994D-A4EE-CFA6-6CF65E17ECBA}" dt="2024-09-17T10:07:11.142" v="130" actId="1076"/>
          <ac:picMkLst>
            <pc:docMk/>
            <pc:sldMk cId="1238913082" sldId="296"/>
            <ac:picMk id="5" creationId="{C07D9D6E-E394-2B0D-C6B9-9F9EA886A4F4}"/>
          </ac:picMkLst>
        </pc:picChg>
      </pc:sldChg>
      <pc:sldChg chg="addSp modSp mod setBg">
        <pc:chgData name="Corey Edwards" userId="S::corey.edwards@uwtsd.ac.uk::7a967df3-e232-40a5-b10c-dee8f912d80a" providerId="AD" clId="Web-{4C0287BF-994D-A4EE-CFA6-6CF65E17ECBA}" dt="2024-09-17T10:07:24.267" v="133"/>
        <pc:sldMkLst>
          <pc:docMk/>
          <pc:sldMk cId="3545942904" sldId="297"/>
        </pc:sldMkLst>
        <pc:spChg chg="mod">
          <ac:chgData name="Corey Edwards" userId="S::corey.edwards@uwtsd.ac.uk::7a967df3-e232-40a5-b10c-dee8f912d80a" providerId="AD" clId="Web-{4C0287BF-994D-A4EE-CFA6-6CF65E17ECBA}" dt="2024-09-17T10:07:24.267" v="133"/>
          <ac:spMkLst>
            <pc:docMk/>
            <pc:sldMk cId="3545942904" sldId="297"/>
            <ac:spMk id="2" creationId="{9D1BB451-B0F3-ADF6-7BEE-7F7E61B519A0}"/>
          </ac:spMkLst>
        </pc:spChg>
        <pc:spChg chg="mod">
          <ac:chgData name="Corey Edwards" userId="S::corey.edwards@uwtsd.ac.uk::7a967df3-e232-40a5-b10c-dee8f912d80a" providerId="AD" clId="Web-{4C0287BF-994D-A4EE-CFA6-6CF65E17ECBA}" dt="2024-09-17T10:07:24.267" v="133"/>
          <ac:spMkLst>
            <pc:docMk/>
            <pc:sldMk cId="3545942904" sldId="297"/>
            <ac:spMk id="3" creationId="{D7D6114F-CA04-F040-C451-37FC72F5E318}"/>
          </ac:spMkLst>
        </pc:spChg>
        <pc:spChg chg="add">
          <ac:chgData name="Corey Edwards" userId="S::corey.edwards@uwtsd.ac.uk::7a967df3-e232-40a5-b10c-dee8f912d80a" providerId="AD" clId="Web-{4C0287BF-994D-A4EE-CFA6-6CF65E17ECBA}" dt="2024-09-17T10:07:24.267" v="133"/>
          <ac:spMkLst>
            <pc:docMk/>
            <pc:sldMk cId="3545942904" sldId="297"/>
            <ac:spMk id="8" creationId="{7BA10581-08F2-4D9E-8CB4-07ECFEE95EE6}"/>
          </ac:spMkLst>
        </pc:spChg>
        <pc:grpChg chg="add">
          <ac:chgData name="Corey Edwards" userId="S::corey.edwards@uwtsd.ac.uk::7a967df3-e232-40a5-b10c-dee8f912d80a" providerId="AD" clId="Web-{4C0287BF-994D-A4EE-CFA6-6CF65E17ECBA}" dt="2024-09-17T10:07:24.267" v="133"/>
          <ac:grpSpMkLst>
            <pc:docMk/>
            <pc:sldMk cId="3545942904" sldId="297"/>
            <ac:grpSpMk id="10" creationId="{59E2092A-4250-4BDD-AC6C-CA57E30DDD57}"/>
          </ac:grpSpMkLst>
        </pc:grpChg>
      </pc:sldChg>
      <pc:sldChg chg="addSp modSp mod setBg">
        <pc:chgData name="Corey Edwards" userId="S::corey.edwards@uwtsd.ac.uk::7a967df3-e232-40a5-b10c-dee8f912d80a" providerId="AD" clId="Web-{4C0287BF-994D-A4EE-CFA6-6CF65E17ECBA}" dt="2024-09-17T10:07:29.736" v="134"/>
        <pc:sldMkLst>
          <pc:docMk/>
          <pc:sldMk cId="1004373921" sldId="298"/>
        </pc:sldMkLst>
        <pc:spChg chg="mod">
          <ac:chgData name="Corey Edwards" userId="S::corey.edwards@uwtsd.ac.uk::7a967df3-e232-40a5-b10c-dee8f912d80a" providerId="AD" clId="Web-{4C0287BF-994D-A4EE-CFA6-6CF65E17ECBA}" dt="2024-09-17T10:07:29.736" v="134"/>
          <ac:spMkLst>
            <pc:docMk/>
            <pc:sldMk cId="1004373921" sldId="298"/>
            <ac:spMk id="2" creationId="{B31B1DF4-B608-0676-4EF4-57A886779833}"/>
          </ac:spMkLst>
        </pc:spChg>
        <pc:spChg chg="mod">
          <ac:chgData name="Corey Edwards" userId="S::corey.edwards@uwtsd.ac.uk::7a967df3-e232-40a5-b10c-dee8f912d80a" providerId="AD" clId="Web-{4C0287BF-994D-A4EE-CFA6-6CF65E17ECBA}" dt="2024-09-17T10:07:29.736" v="134"/>
          <ac:spMkLst>
            <pc:docMk/>
            <pc:sldMk cId="1004373921" sldId="298"/>
            <ac:spMk id="3" creationId="{8DC5A92B-7B69-76DC-FE61-7A2964C1F047}"/>
          </ac:spMkLst>
        </pc:spChg>
        <pc:spChg chg="add">
          <ac:chgData name="Corey Edwards" userId="S::corey.edwards@uwtsd.ac.uk::7a967df3-e232-40a5-b10c-dee8f912d80a" providerId="AD" clId="Web-{4C0287BF-994D-A4EE-CFA6-6CF65E17ECBA}" dt="2024-09-17T10:07:29.736" v="134"/>
          <ac:spMkLst>
            <pc:docMk/>
            <pc:sldMk cId="1004373921" sldId="298"/>
            <ac:spMk id="9" creationId="{6325661F-9A92-471E-B4A6-1EAAD4C06392}"/>
          </ac:spMkLst>
        </pc:spChg>
        <pc:grpChg chg="add">
          <ac:chgData name="Corey Edwards" userId="S::corey.edwards@uwtsd.ac.uk::7a967df3-e232-40a5-b10c-dee8f912d80a" providerId="AD" clId="Web-{4C0287BF-994D-A4EE-CFA6-6CF65E17ECBA}" dt="2024-09-17T10:07:29.736" v="134"/>
          <ac:grpSpMkLst>
            <pc:docMk/>
            <pc:sldMk cId="1004373921" sldId="298"/>
            <ac:grpSpMk id="11" creationId="{29CAC6BF-498D-4340-90E8-B31574952794}"/>
          </ac:grpSpMkLst>
        </pc:grpChg>
        <pc:picChg chg="add">
          <ac:chgData name="Corey Edwards" userId="S::corey.edwards@uwtsd.ac.uk::7a967df3-e232-40a5-b10c-dee8f912d80a" providerId="AD" clId="Web-{4C0287BF-994D-A4EE-CFA6-6CF65E17ECBA}" dt="2024-09-17T10:07:29.736" v="134"/>
          <ac:picMkLst>
            <pc:docMk/>
            <pc:sldMk cId="1004373921" sldId="298"/>
            <ac:picMk id="5" creationId="{E58288EF-C643-ED5C-008A-256FAE35B23C}"/>
          </ac:picMkLst>
        </pc:picChg>
      </pc:sldChg>
      <pc:sldChg chg="addSp delSp modSp mod setBg">
        <pc:chgData name="Corey Edwards" userId="S::corey.edwards@uwtsd.ac.uk::7a967df3-e232-40a5-b10c-dee8f912d80a" providerId="AD" clId="Web-{4C0287BF-994D-A4EE-CFA6-6CF65E17ECBA}" dt="2024-09-17T10:07:39.893" v="135"/>
        <pc:sldMkLst>
          <pc:docMk/>
          <pc:sldMk cId="3086126690" sldId="299"/>
        </pc:sldMkLst>
        <pc:spChg chg="mod">
          <ac:chgData name="Corey Edwards" userId="S::corey.edwards@uwtsd.ac.uk::7a967df3-e232-40a5-b10c-dee8f912d80a" providerId="AD" clId="Web-{4C0287BF-994D-A4EE-CFA6-6CF65E17ECBA}" dt="2024-09-17T10:07:39.893" v="135"/>
          <ac:spMkLst>
            <pc:docMk/>
            <pc:sldMk cId="3086126690" sldId="299"/>
            <ac:spMk id="2" creationId="{196E36E9-7959-8694-0885-DC9C2D78D54B}"/>
          </ac:spMkLst>
        </pc:spChg>
        <pc:spChg chg="del">
          <ac:chgData name="Corey Edwards" userId="S::corey.edwards@uwtsd.ac.uk::7a967df3-e232-40a5-b10c-dee8f912d80a" providerId="AD" clId="Web-{4C0287BF-994D-A4EE-CFA6-6CF65E17ECBA}" dt="2024-09-17T10:07:39.893" v="135"/>
          <ac:spMkLst>
            <pc:docMk/>
            <pc:sldMk cId="3086126690" sldId="299"/>
            <ac:spMk id="3" creationId="{F988E652-B8D9-8CBA-54DD-CD015701A8CE}"/>
          </ac:spMkLst>
        </pc:spChg>
        <pc:spChg chg="add">
          <ac:chgData name="Corey Edwards" userId="S::corey.edwards@uwtsd.ac.uk::7a967df3-e232-40a5-b10c-dee8f912d80a" providerId="AD" clId="Web-{4C0287BF-994D-A4EE-CFA6-6CF65E17ECBA}" dt="2024-09-17T10:07:39.893" v="135"/>
          <ac:spMkLst>
            <pc:docMk/>
            <pc:sldMk cId="3086126690" sldId="299"/>
            <ac:spMk id="9" creationId="{81C8C0F4-5C44-4C3F-B321-5CB3E2BABC2C}"/>
          </ac:spMkLst>
        </pc:spChg>
        <pc:graphicFrameChg chg="add">
          <ac:chgData name="Corey Edwards" userId="S::corey.edwards@uwtsd.ac.uk::7a967df3-e232-40a5-b10c-dee8f912d80a" providerId="AD" clId="Web-{4C0287BF-994D-A4EE-CFA6-6CF65E17ECBA}" dt="2024-09-17T10:07:39.893" v="135"/>
          <ac:graphicFrameMkLst>
            <pc:docMk/>
            <pc:sldMk cId="3086126690" sldId="299"/>
            <ac:graphicFrameMk id="5" creationId="{126ED580-E81D-7465-F87D-64712FEBB20A}"/>
          </ac:graphicFrameMkLst>
        </pc:graphicFrameChg>
      </pc:sldChg>
      <pc:sldChg chg="addSp delSp modSp mod setBg">
        <pc:chgData name="Corey Edwards" userId="S::corey.edwards@uwtsd.ac.uk::7a967df3-e232-40a5-b10c-dee8f912d80a" providerId="AD" clId="Web-{4C0287BF-994D-A4EE-CFA6-6CF65E17ECBA}" dt="2024-09-17T10:07:44.003" v="136"/>
        <pc:sldMkLst>
          <pc:docMk/>
          <pc:sldMk cId="3504014349" sldId="300"/>
        </pc:sldMkLst>
        <pc:spChg chg="mod">
          <ac:chgData name="Corey Edwards" userId="S::corey.edwards@uwtsd.ac.uk::7a967df3-e232-40a5-b10c-dee8f912d80a" providerId="AD" clId="Web-{4C0287BF-994D-A4EE-CFA6-6CF65E17ECBA}" dt="2024-09-17T10:07:44.003" v="136"/>
          <ac:spMkLst>
            <pc:docMk/>
            <pc:sldMk cId="3504014349" sldId="300"/>
            <ac:spMk id="2" creationId="{493D0117-690A-023D-A7BD-7FD67DD5E0FA}"/>
          </ac:spMkLst>
        </pc:spChg>
        <pc:spChg chg="del">
          <ac:chgData name="Corey Edwards" userId="S::corey.edwards@uwtsd.ac.uk::7a967df3-e232-40a5-b10c-dee8f912d80a" providerId="AD" clId="Web-{4C0287BF-994D-A4EE-CFA6-6CF65E17ECBA}" dt="2024-09-17T10:07:44.003" v="136"/>
          <ac:spMkLst>
            <pc:docMk/>
            <pc:sldMk cId="3504014349" sldId="300"/>
            <ac:spMk id="3" creationId="{53A62DB3-09F8-168E-D6DF-E68CEA589DFE}"/>
          </ac:spMkLst>
        </pc:spChg>
        <pc:spChg chg="add">
          <ac:chgData name="Corey Edwards" userId="S::corey.edwards@uwtsd.ac.uk::7a967df3-e232-40a5-b10c-dee8f912d80a" providerId="AD" clId="Web-{4C0287BF-994D-A4EE-CFA6-6CF65E17ECBA}" dt="2024-09-17T10:07:44.003" v="136"/>
          <ac:spMkLst>
            <pc:docMk/>
            <pc:sldMk cId="3504014349" sldId="300"/>
            <ac:spMk id="9" creationId="{81C8C0F4-5C44-4C3F-B321-5CB3E2BABC2C}"/>
          </ac:spMkLst>
        </pc:spChg>
        <pc:graphicFrameChg chg="add">
          <ac:chgData name="Corey Edwards" userId="S::corey.edwards@uwtsd.ac.uk::7a967df3-e232-40a5-b10c-dee8f912d80a" providerId="AD" clId="Web-{4C0287BF-994D-A4EE-CFA6-6CF65E17ECBA}" dt="2024-09-17T10:07:44.003" v="136"/>
          <ac:graphicFrameMkLst>
            <pc:docMk/>
            <pc:sldMk cId="3504014349" sldId="300"/>
            <ac:graphicFrameMk id="5" creationId="{9DD2BCD2-6929-7147-FBA1-4E9A6F03A5F4}"/>
          </ac:graphicFrameMkLst>
        </pc:graphicFrameChg>
      </pc:sldChg>
      <pc:sldChg chg="addSp delSp modSp mod setBg">
        <pc:chgData name="Corey Edwards" userId="S::corey.edwards@uwtsd.ac.uk::7a967df3-e232-40a5-b10c-dee8f912d80a" providerId="AD" clId="Web-{4C0287BF-994D-A4EE-CFA6-6CF65E17ECBA}" dt="2024-09-17T10:07:48.300" v="137"/>
        <pc:sldMkLst>
          <pc:docMk/>
          <pc:sldMk cId="205923123" sldId="301"/>
        </pc:sldMkLst>
        <pc:spChg chg="mod">
          <ac:chgData name="Corey Edwards" userId="S::corey.edwards@uwtsd.ac.uk::7a967df3-e232-40a5-b10c-dee8f912d80a" providerId="AD" clId="Web-{4C0287BF-994D-A4EE-CFA6-6CF65E17ECBA}" dt="2024-09-17T10:07:48.300" v="137"/>
          <ac:spMkLst>
            <pc:docMk/>
            <pc:sldMk cId="205923123" sldId="301"/>
            <ac:spMk id="2" creationId="{435E2DB8-D017-1EA4-B5B4-4760A386EE7F}"/>
          </ac:spMkLst>
        </pc:spChg>
        <pc:spChg chg="del">
          <ac:chgData name="Corey Edwards" userId="S::corey.edwards@uwtsd.ac.uk::7a967df3-e232-40a5-b10c-dee8f912d80a" providerId="AD" clId="Web-{4C0287BF-994D-A4EE-CFA6-6CF65E17ECBA}" dt="2024-09-17T10:07:48.300" v="137"/>
          <ac:spMkLst>
            <pc:docMk/>
            <pc:sldMk cId="205923123" sldId="301"/>
            <ac:spMk id="3" creationId="{BD1A95EA-F33D-936D-0038-1523FA6711BA}"/>
          </ac:spMkLst>
        </pc:spChg>
        <pc:spChg chg="add">
          <ac:chgData name="Corey Edwards" userId="S::corey.edwards@uwtsd.ac.uk::7a967df3-e232-40a5-b10c-dee8f912d80a" providerId="AD" clId="Web-{4C0287BF-994D-A4EE-CFA6-6CF65E17ECBA}" dt="2024-09-17T10:07:48.300" v="137"/>
          <ac:spMkLst>
            <pc:docMk/>
            <pc:sldMk cId="205923123" sldId="301"/>
            <ac:spMk id="9" creationId="{81C8C0F4-5C44-4C3F-B321-5CB3E2BABC2C}"/>
          </ac:spMkLst>
        </pc:spChg>
        <pc:graphicFrameChg chg="add">
          <ac:chgData name="Corey Edwards" userId="S::corey.edwards@uwtsd.ac.uk::7a967df3-e232-40a5-b10c-dee8f912d80a" providerId="AD" clId="Web-{4C0287BF-994D-A4EE-CFA6-6CF65E17ECBA}" dt="2024-09-17T10:07:48.300" v="137"/>
          <ac:graphicFrameMkLst>
            <pc:docMk/>
            <pc:sldMk cId="205923123" sldId="301"/>
            <ac:graphicFrameMk id="5" creationId="{CA5AE92A-5D0B-EE2F-F7EA-08A4AB0FAF99}"/>
          </ac:graphicFrameMkLst>
        </pc:graphicFrameChg>
      </pc:sldChg>
      <pc:sldChg chg="addSp delSp modSp mod setBg">
        <pc:chgData name="Corey Edwards" userId="S::corey.edwards@uwtsd.ac.uk::7a967df3-e232-40a5-b10c-dee8f912d80a" providerId="AD" clId="Web-{4C0287BF-994D-A4EE-CFA6-6CF65E17ECBA}" dt="2024-09-17T10:08:28.271" v="139"/>
        <pc:sldMkLst>
          <pc:docMk/>
          <pc:sldMk cId="2375349967" sldId="303"/>
        </pc:sldMkLst>
        <pc:spChg chg="mod">
          <ac:chgData name="Corey Edwards" userId="S::corey.edwards@uwtsd.ac.uk::7a967df3-e232-40a5-b10c-dee8f912d80a" providerId="AD" clId="Web-{4C0287BF-994D-A4EE-CFA6-6CF65E17ECBA}" dt="2024-09-17T10:08:28.271" v="139"/>
          <ac:spMkLst>
            <pc:docMk/>
            <pc:sldMk cId="2375349967" sldId="303"/>
            <ac:spMk id="2" creationId="{E1A04A50-EB85-F9A0-CCB1-A8510653912D}"/>
          </ac:spMkLst>
        </pc:spChg>
        <pc:spChg chg="del">
          <ac:chgData name="Corey Edwards" userId="S::corey.edwards@uwtsd.ac.uk::7a967df3-e232-40a5-b10c-dee8f912d80a" providerId="AD" clId="Web-{4C0287BF-994D-A4EE-CFA6-6CF65E17ECBA}" dt="2024-09-17T10:08:28.271" v="139"/>
          <ac:spMkLst>
            <pc:docMk/>
            <pc:sldMk cId="2375349967" sldId="303"/>
            <ac:spMk id="3" creationId="{7778E430-AE65-7862-91D8-452F8CFFF428}"/>
          </ac:spMkLst>
        </pc:spChg>
        <pc:spChg chg="add">
          <ac:chgData name="Corey Edwards" userId="S::corey.edwards@uwtsd.ac.uk::7a967df3-e232-40a5-b10c-dee8f912d80a" providerId="AD" clId="Web-{4C0287BF-994D-A4EE-CFA6-6CF65E17ECBA}" dt="2024-09-17T10:08:28.271" v="139"/>
          <ac:spMkLst>
            <pc:docMk/>
            <pc:sldMk cId="2375349967" sldId="303"/>
            <ac:spMk id="9" creationId="{81C8C0F4-5C44-4C3F-B321-5CB3E2BABC2C}"/>
          </ac:spMkLst>
        </pc:spChg>
        <pc:graphicFrameChg chg="add">
          <ac:chgData name="Corey Edwards" userId="S::corey.edwards@uwtsd.ac.uk::7a967df3-e232-40a5-b10c-dee8f912d80a" providerId="AD" clId="Web-{4C0287BF-994D-A4EE-CFA6-6CF65E17ECBA}" dt="2024-09-17T10:08:28.271" v="139"/>
          <ac:graphicFrameMkLst>
            <pc:docMk/>
            <pc:sldMk cId="2375349967" sldId="303"/>
            <ac:graphicFrameMk id="5" creationId="{5EED243C-3068-1E24-DA06-1BBCBD68F3CD}"/>
          </ac:graphicFrameMkLst>
        </pc:graphicFrameChg>
      </pc:sldChg>
      <pc:sldChg chg="addSp delSp modSp mod setBg">
        <pc:chgData name="Corey Edwards" userId="S::corey.edwards@uwtsd.ac.uk::7a967df3-e232-40a5-b10c-dee8f912d80a" providerId="AD" clId="Web-{4C0287BF-994D-A4EE-CFA6-6CF65E17ECBA}" dt="2024-09-17T10:08:36.725" v="142"/>
        <pc:sldMkLst>
          <pc:docMk/>
          <pc:sldMk cId="1440644235" sldId="304"/>
        </pc:sldMkLst>
        <pc:spChg chg="mod">
          <ac:chgData name="Corey Edwards" userId="S::corey.edwards@uwtsd.ac.uk::7a967df3-e232-40a5-b10c-dee8f912d80a" providerId="AD" clId="Web-{4C0287BF-994D-A4EE-CFA6-6CF65E17ECBA}" dt="2024-09-17T10:08:36.725" v="142"/>
          <ac:spMkLst>
            <pc:docMk/>
            <pc:sldMk cId="1440644235" sldId="304"/>
            <ac:spMk id="2" creationId="{306B06FC-2224-CA95-DFA6-5F3AD7BF4462}"/>
          </ac:spMkLst>
        </pc:spChg>
        <pc:spChg chg="add del">
          <ac:chgData name="Corey Edwards" userId="S::corey.edwards@uwtsd.ac.uk::7a967df3-e232-40a5-b10c-dee8f912d80a" providerId="AD" clId="Web-{4C0287BF-994D-A4EE-CFA6-6CF65E17ECBA}" dt="2024-09-17T10:08:36.725" v="142"/>
          <ac:spMkLst>
            <pc:docMk/>
            <pc:sldMk cId="1440644235" sldId="304"/>
            <ac:spMk id="3" creationId="{E694132A-70F5-2FCA-990A-628F48EDCC5E}"/>
          </ac:spMkLst>
        </pc:spChg>
        <pc:spChg chg="add del">
          <ac:chgData name="Corey Edwards" userId="S::corey.edwards@uwtsd.ac.uk::7a967df3-e232-40a5-b10c-dee8f912d80a" providerId="AD" clId="Web-{4C0287BF-994D-A4EE-CFA6-6CF65E17ECBA}" dt="2024-09-17T10:08:36.694" v="141"/>
          <ac:spMkLst>
            <pc:docMk/>
            <pc:sldMk cId="1440644235" sldId="304"/>
            <ac:spMk id="9" creationId="{81C8C0F4-5C44-4C3F-B321-5CB3E2BABC2C}"/>
          </ac:spMkLst>
        </pc:spChg>
        <pc:spChg chg="add">
          <ac:chgData name="Corey Edwards" userId="S::corey.edwards@uwtsd.ac.uk::7a967df3-e232-40a5-b10c-dee8f912d80a" providerId="AD" clId="Web-{4C0287BF-994D-A4EE-CFA6-6CF65E17ECBA}" dt="2024-09-17T10:08:36.725" v="142"/>
          <ac:spMkLst>
            <pc:docMk/>
            <pc:sldMk cId="1440644235" sldId="304"/>
            <ac:spMk id="11" creationId="{81C8C0F4-5C44-4C3F-B321-5CB3E2BABC2C}"/>
          </ac:spMkLst>
        </pc:spChg>
        <pc:graphicFrameChg chg="add del">
          <ac:chgData name="Corey Edwards" userId="S::corey.edwards@uwtsd.ac.uk::7a967df3-e232-40a5-b10c-dee8f912d80a" providerId="AD" clId="Web-{4C0287BF-994D-A4EE-CFA6-6CF65E17ECBA}" dt="2024-09-17T10:08:36.694" v="141"/>
          <ac:graphicFrameMkLst>
            <pc:docMk/>
            <pc:sldMk cId="1440644235" sldId="304"/>
            <ac:graphicFrameMk id="5" creationId="{E7D9DE3B-ED57-DD27-873E-DE82FB98D528}"/>
          </ac:graphicFrameMkLst>
        </pc:graphicFrameChg>
        <pc:graphicFrameChg chg="add">
          <ac:chgData name="Corey Edwards" userId="S::corey.edwards@uwtsd.ac.uk::7a967df3-e232-40a5-b10c-dee8f912d80a" providerId="AD" clId="Web-{4C0287BF-994D-A4EE-CFA6-6CF65E17ECBA}" dt="2024-09-17T10:08:36.725" v="142"/>
          <ac:graphicFrameMkLst>
            <pc:docMk/>
            <pc:sldMk cId="1440644235" sldId="304"/>
            <ac:graphicFrameMk id="12" creationId="{EFCD7B12-C680-06EF-1C97-F57DF5B67399}"/>
          </ac:graphicFrameMkLst>
        </pc:graphicFrameChg>
      </pc:sldChg>
      <pc:sldChg chg="modSp">
        <pc:chgData name="Corey Edwards" userId="S::corey.edwards@uwtsd.ac.uk::7a967df3-e232-40a5-b10c-dee8f912d80a" providerId="AD" clId="Web-{4C0287BF-994D-A4EE-CFA6-6CF65E17ECBA}" dt="2024-09-17T09:56:27.008" v="4" actId="20577"/>
        <pc:sldMkLst>
          <pc:docMk/>
          <pc:sldMk cId="2243854330" sldId="306"/>
        </pc:sldMkLst>
        <pc:graphicFrameChg chg="mod modGraphic">
          <ac:chgData name="Corey Edwards" userId="S::corey.edwards@uwtsd.ac.uk::7a967df3-e232-40a5-b10c-dee8f912d80a" providerId="AD" clId="Web-{4C0287BF-994D-A4EE-CFA6-6CF65E17ECBA}" dt="2024-09-17T09:56:27.008" v="4" actId="20577"/>
          <ac:graphicFrameMkLst>
            <pc:docMk/>
            <pc:sldMk cId="2243854330" sldId="306"/>
            <ac:graphicFrameMk id="5" creationId="{8E44EA3C-B087-19BA-0AA9-B7D2ED26816B}"/>
          </ac:graphicFrameMkLst>
        </pc:graphicFrameChg>
      </pc:sldChg>
      <pc:sldChg chg="modSp new">
        <pc:chgData name="Corey Edwards" userId="S::corey.edwards@uwtsd.ac.uk::7a967df3-e232-40a5-b10c-dee8f912d80a" providerId="AD" clId="Web-{4C0287BF-994D-A4EE-CFA6-6CF65E17ECBA}" dt="2024-09-17T10:02:36.218" v="66" actId="20577"/>
        <pc:sldMkLst>
          <pc:docMk/>
          <pc:sldMk cId="2068134684" sldId="313"/>
        </pc:sldMkLst>
        <pc:spChg chg="mod">
          <ac:chgData name="Corey Edwards" userId="S::corey.edwards@uwtsd.ac.uk::7a967df3-e232-40a5-b10c-dee8f912d80a" providerId="AD" clId="Web-{4C0287BF-994D-A4EE-CFA6-6CF65E17ECBA}" dt="2024-09-17T10:02:27.124" v="61" actId="20577"/>
          <ac:spMkLst>
            <pc:docMk/>
            <pc:sldMk cId="2068134684" sldId="313"/>
            <ac:spMk id="2" creationId="{79D61699-F9D8-5203-8AF6-B800491B5F94}"/>
          </ac:spMkLst>
        </pc:spChg>
        <pc:spChg chg="mod">
          <ac:chgData name="Corey Edwards" userId="S::corey.edwards@uwtsd.ac.uk::7a967df3-e232-40a5-b10c-dee8f912d80a" providerId="AD" clId="Web-{4C0287BF-994D-A4EE-CFA6-6CF65E17ECBA}" dt="2024-09-17T10:02:36.218" v="66" actId="20577"/>
          <ac:spMkLst>
            <pc:docMk/>
            <pc:sldMk cId="2068134684" sldId="313"/>
            <ac:spMk id="3" creationId="{B6BD2770-018F-5076-E876-516E1BA40855}"/>
          </ac:spMkLst>
        </pc:spChg>
      </pc:sldChg>
    </pc:docChg>
  </pc:docChgLst>
  <pc:docChgLst>
    <pc:chgData name="Corey Edwards" userId="S::corey.edwards@uwtsd.ac.uk::7a967df3-e232-40a5-b10c-dee8f912d80a" providerId="AD" clId="Web-{F178F3F2-E7A1-FBBD-24DC-1DAB5598F6C7}"/>
    <pc:docChg chg="modSld">
      <pc:chgData name="Corey Edwards" userId="S::corey.edwards@uwtsd.ac.uk::7a967df3-e232-40a5-b10c-dee8f912d80a" providerId="AD" clId="Web-{F178F3F2-E7A1-FBBD-24DC-1DAB5598F6C7}" dt="2024-12-05T11:40:06.375" v="0" actId="20577"/>
      <pc:docMkLst>
        <pc:docMk/>
      </pc:docMkLst>
      <pc:sldChg chg="modSp">
        <pc:chgData name="Corey Edwards" userId="S::corey.edwards@uwtsd.ac.uk::7a967df3-e232-40a5-b10c-dee8f912d80a" providerId="AD" clId="Web-{F178F3F2-E7A1-FBBD-24DC-1DAB5598F6C7}" dt="2024-12-05T11:40:06.375" v="0" actId="20577"/>
        <pc:sldMkLst>
          <pc:docMk/>
          <pc:sldMk cId="977452613" sldId="302"/>
        </pc:sldMkLst>
        <pc:spChg chg="mod">
          <ac:chgData name="Corey Edwards" userId="S::corey.edwards@uwtsd.ac.uk::7a967df3-e232-40a5-b10c-dee8f912d80a" providerId="AD" clId="Web-{F178F3F2-E7A1-FBBD-24DC-1DAB5598F6C7}" dt="2024-12-05T11:40:06.375" v="0" actId="20577"/>
          <ac:spMkLst>
            <pc:docMk/>
            <pc:sldMk cId="977452613" sldId="302"/>
            <ac:spMk id="3" creationId="{94B3800A-992F-8C77-7902-9192669A222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2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35.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ata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35.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F83391-623C-47C4-9F28-42010A65D8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67ACF4-082E-406A-88CB-0C1C314FAC6F}">
      <dgm:prSet/>
      <dgm:spPr/>
      <dgm:t>
        <a:bodyPr/>
        <a:lstStyle/>
        <a:p>
          <a:r>
            <a:rPr lang="en-US" baseline="0"/>
            <a:t>Aim: To discuss the field of concept creep and its implications on psychopathology. </a:t>
          </a:r>
          <a:endParaRPr lang="en-US"/>
        </a:p>
      </dgm:t>
    </dgm:pt>
    <dgm:pt modelId="{6D95F092-BA0D-49A6-AA99-AE017C77A89F}" type="parTrans" cxnId="{70E4CD6C-4B9A-4107-BAE5-6A39591F6CD0}">
      <dgm:prSet/>
      <dgm:spPr/>
      <dgm:t>
        <a:bodyPr/>
        <a:lstStyle/>
        <a:p>
          <a:endParaRPr lang="en-US"/>
        </a:p>
      </dgm:t>
    </dgm:pt>
    <dgm:pt modelId="{CB7E7528-EF60-4CBD-876A-142A9C9626FC}" type="sibTrans" cxnId="{70E4CD6C-4B9A-4107-BAE5-6A39591F6CD0}">
      <dgm:prSet/>
      <dgm:spPr/>
      <dgm:t>
        <a:bodyPr/>
        <a:lstStyle/>
        <a:p>
          <a:endParaRPr lang="en-US"/>
        </a:p>
      </dgm:t>
    </dgm:pt>
    <dgm:pt modelId="{C02549F9-C2DA-488B-BA11-60CC51FD1869}">
      <dgm:prSet/>
      <dgm:spPr/>
      <dgm:t>
        <a:bodyPr/>
        <a:lstStyle/>
        <a:p>
          <a:r>
            <a:rPr lang="en-US" baseline="0"/>
            <a:t>Define concept creep.</a:t>
          </a:r>
          <a:endParaRPr lang="en-US"/>
        </a:p>
      </dgm:t>
    </dgm:pt>
    <dgm:pt modelId="{9E3A0F4C-CF04-4804-B946-F201CAC6C0B0}" type="parTrans" cxnId="{2EBA4E04-006B-423B-956C-BF1979D79882}">
      <dgm:prSet/>
      <dgm:spPr/>
      <dgm:t>
        <a:bodyPr/>
        <a:lstStyle/>
        <a:p>
          <a:endParaRPr lang="en-US"/>
        </a:p>
      </dgm:t>
    </dgm:pt>
    <dgm:pt modelId="{D438B35C-0681-46CF-BE4D-7866BE003937}" type="sibTrans" cxnId="{2EBA4E04-006B-423B-956C-BF1979D79882}">
      <dgm:prSet/>
      <dgm:spPr/>
      <dgm:t>
        <a:bodyPr/>
        <a:lstStyle/>
        <a:p>
          <a:endParaRPr lang="en-US"/>
        </a:p>
      </dgm:t>
    </dgm:pt>
    <dgm:pt modelId="{695B45F4-DA37-468E-8416-49D4566DCDD0}">
      <dgm:prSet/>
      <dgm:spPr/>
      <dgm:t>
        <a:bodyPr/>
        <a:lstStyle/>
        <a:p>
          <a:r>
            <a:rPr lang="en-US" baseline="0"/>
            <a:t>Consider concept creep in Haslam's (2016) original case studies. </a:t>
          </a:r>
          <a:endParaRPr lang="en-US"/>
        </a:p>
      </dgm:t>
    </dgm:pt>
    <dgm:pt modelId="{C08FEDDF-0EF9-4737-9B79-252CBCEE7CEF}" type="parTrans" cxnId="{711628EF-7430-4445-924F-466EF2EC66A3}">
      <dgm:prSet/>
      <dgm:spPr/>
      <dgm:t>
        <a:bodyPr/>
        <a:lstStyle/>
        <a:p>
          <a:endParaRPr lang="en-US"/>
        </a:p>
      </dgm:t>
    </dgm:pt>
    <dgm:pt modelId="{16B0DA54-FE44-4BFC-80A3-0AC004A689A1}" type="sibTrans" cxnId="{711628EF-7430-4445-924F-466EF2EC66A3}">
      <dgm:prSet/>
      <dgm:spPr/>
      <dgm:t>
        <a:bodyPr/>
        <a:lstStyle/>
        <a:p>
          <a:endParaRPr lang="en-US"/>
        </a:p>
      </dgm:t>
    </dgm:pt>
    <dgm:pt modelId="{00125FEE-CEA1-4FBE-A422-094562187E9C}">
      <dgm:prSet/>
      <dgm:spPr/>
      <dgm:t>
        <a:bodyPr/>
        <a:lstStyle/>
        <a:p>
          <a:r>
            <a:rPr lang="en-US" baseline="0"/>
            <a:t>Hypothesise differences in concept creep for the future.</a:t>
          </a:r>
          <a:endParaRPr lang="en-US"/>
        </a:p>
      </dgm:t>
    </dgm:pt>
    <dgm:pt modelId="{E364DBCA-C3F0-4C9A-967A-712D216FD6B3}" type="parTrans" cxnId="{9D11CF20-67B7-47AF-8948-6A5C8BFFA70C}">
      <dgm:prSet/>
      <dgm:spPr/>
      <dgm:t>
        <a:bodyPr/>
        <a:lstStyle/>
        <a:p>
          <a:endParaRPr lang="en-US"/>
        </a:p>
      </dgm:t>
    </dgm:pt>
    <dgm:pt modelId="{E8E28A5B-13B0-448C-956A-793FE6DFE297}" type="sibTrans" cxnId="{9D11CF20-67B7-47AF-8948-6A5C8BFFA70C}">
      <dgm:prSet/>
      <dgm:spPr/>
      <dgm:t>
        <a:bodyPr/>
        <a:lstStyle/>
        <a:p>
          <a:endParaRPr lang="en-US"/>
        </a:p>
      </dgm:t>
    </dgm:pt>
    <dgm:pt modelId="{95DDB53F-8F57-4F8D-B010-608545A45305}">
      <dgm:prSet/>
      <dgm:spPr/>
      <dgm:t>
        <a:bodyPr/>
        <a:lstStyle/>
        <a:p>
          <a:r>
            <a:rPr lang="en-US" baseline="0"/>
            <a:t>Define stigma.</a:t>
          </a:r>
          <a:endParaRPr lang="en-US"/>
        </a:p>
      </dgm:t>
    </dgm:pt>
    <dgm:pt modelId="{499FE848-9AE2-4017-9B2B-6F2AE74FD75B}" type="parTrans" cxnId="{C67BB34B-10BC-404B-99CE-9A7B8D838694}">
      <dgm:prSet/>
      <dgm:spPr/>
      <dgm:t>
        <a:bodyPr/>
        <a:lstStyle/>
        <a:p>
          <a:endParaRPr lang="en-US"/>
        </a:p>
      </dgm:t>
    </dgm:pt>
    <dgm:pt modelId="{986702B4-1AE9-4531-B4CD-1E87F010C8D2}" type="sibTrans" cxnId="{C67BB34B-10BC-404B-99CE-9A7B8D838694}">
      <dgm:prSet/>
      <dgm:spPr/>
      <dgm:t>
        <a:bodyPr/>
        <a:lstStyle/>
        <a:p>
          <a:endParaRPr lang="en-US"/>
        </a:p>
      </dgm:t>
    </dgm:pt>
    <dgm:pt modelId="{1FDBAEFF-8B64-47BA-8F2F-D0550D389FDB}">
      <dgm:prSet/>
      <dgm:spPr/>
      <dgm:t>
        <a:bodyPr/>
        <a:lstStyle/>
        <a:p>
          <a:r>
            <a:rPr lang="en-US" baseline="0"/>
            <a:t>Discuss impacts and implications for the field due to stigma. </a:t>
          </a:r>
          <a:endParaRPr lang="en-US"/>
        </a:p>
      </dgm:t>
    </dgm:pt>
    <dgm:pt modelId="{11A40AAD-B557-449E-B065-070AEA121416}" type="parTrans" cxnId="{4DC337D0-31A7-4AB6-BA4B-69E4DFDEE6A4}">
      <dgm:prSet/>
      <dgm:spPr/>
      <dgm:t>
        <a:bodyPr/>
        <a:lstStyle/>
        <a:p>
          <a:endParaRPr lang="en-US"/>
        </a:p>
      </dgm:t>
    </dgm:pt>
    <dgm:pt modelId="{53A47131-BFA9-4F24-959D-26509D1E5345}" type="sibTrans" cxnId="{4DC337D0-31A7-4AB6-BA4B-69E4DFDEE6A4}">
      <dgm:prSet/>
      <dgm:spPr/>
      <dgm:t>
        <a:bodyPr/>
        <a:lstStyle/>
        <a:p>
          <a:endParaRPr lang="en-US"/>
        </a:p>
      </dgm:t>
    </dgm:pt>
    <dgm:pt modelId="{21EF79A0-551E-45C6-8419-71CCFFDB96A4}" type="pres">
      <dgm:prSet presAssocID="{EFF83391-623C-47C4-9F28-42010A65D857}" presName="root" presStyleCnt="0">
        <dgm:presLayoutVars>
          <dgm:dir/>
          <dgm:resizeHandles val="exact"/>
        </dgm:presLayoutVars>
      </dgm:prSet>
      <dgm:spPr/>
    </dgm:pt>
    <dgm:pt modelId="{6D078A7D-9131-4DDF-83DF-7547E6DD8314}" type="pres">
      <dgm:prSet presAssocID="{0767ACF4-082E-406A-88CB-0C1C314FAC6F}" presName="compNode" presStyleCnt="0"/>
      <dgm:spPr/>
    </dgm:pt>
    <dgm:pt modelId="{728B8FDA-BD76-422B-82E5-FAD085607A4E}" type="pres">
      <dgm:prSet presAssocID="{0767ACF4-082E-406A-88CB-0C1C314FAC6F}" presName="bgRect" presStyleLbl="bgShp" presStyleIdx="0" presStyleCnt="6"/>
      <dgm:spPr/>
    </dgm:pt>
    <dgm:pt modelId="{C659C476-C28C-48E1-BF9B-CE42FAA96043}" type="pres">
      <dgm:prSet presAssocID="{0767ACF4-082E-406A-88CB-0C1C314FAC6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BC2413B-11FC-4945-B9C4-95F1B7EEF366}" type="pres">
      <dgm:prSet presAssocID="{0767ACF4-082E-406A-88CB-0C1C314FAC6F}" presName="spaceRect" presStyleCnt="0"/>
      <dgm:spPr/>
    </dgm:pt>
    <dgm:pt modelId="{79888C20-3D6E-43DF-858D-3E10C262202B}" type="pres">
      <dgm:prSet presAssocID="{0767ACF4-082E-406A-88CB-0C1C314FAC6F}" presName="parTx" presStyleLbl="revTx" presStyleIdx="0" presStyleCnt="6">
        <dgm:presLayoutVars>
          <dgm:chMax val="0"/>
          <dgm:chPref val="0"/>
        </dgm:presLayoutVars>
      </dgm:prSet>
      <dgm:spPr/>
    </dgm:pt>
    <dgm:pt modelId="{64011D4E-FB2B-4507-A97C-EA7006BDE552}" type="pres">
      <dgm:prSet presAssocID="{CB7E7528-EF60-4CBD-876A-142A9C9626FC}" presName="sibTrans" presStyleCnt="0"/>
      <dgm:spPr/>
    </dgm:pt>
    <dgm:pt modelId="{873C720F-B933-4EC3-AE14-7E96B9D81078}" type="pres">
      <dgm:prSet presAssocID="{C02549F9-C2DA-488B-BA11-60CC51FD1869}" presName="compNode" presStyleCnt="0"/>
      <dgm:spPr/>
    </dgm:pt>
    <dgm:pt modelId="{57E4E532-FA69-4A1C-939B-73B59ED6987D}" type="pres">
      <dgm:prSet presAssocID="{C02549F9-C2DA-488B-BA11-60CC51FD1869}" presName="bgRect" presStyleLbl="bgShp" presStyleIdx="1" presStyleCnt="6"/>
      <dgm:spPr/>
    </dgm:pt>
    <dgm:pt modelId="{9D715B00-3522-4DB1-801E-8595ABDDF244}" type="pres">
      <dgm:prSet presAssocID="{C02549F9-C2DA-488B-BA11-60CC51FD18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060BB3B1-1CEE-4256-8676-05297D789F84}" type="pres">
      <dgm:prSet presAssocID="{C02549F9-C2DA-488B-BA11-60CC51FD1869}" presName="spaceRect" presStyleCnt="0"/>
      <dgm:spPr/>
    </dgm:pt>
    <dgm:pt modelId="{FF1800FB-F50D-4AB8-A9EE-525357B8E92E}" type="pres">
      <dgm:prSet presAssocID="{C02549F9-C2DA-488B-BA11-60CC51FD1869}" presName="parTx" presStyleLbl="revTx" presStyleIdx="1" presStyleCnt="6">
        <dgm:presLayoutVars>
          <dgm:chMax val="0"/>
          <dgm:chPref val="0"/>
        </dgm:presLayoutVars>
      </dgm:prSet>
      <dgm:spPr/>
    </dgm:pt>
    <dgm:pt modelId="{7C99DBF3-EB49-415E-BE8E-4F4771B17794}" type="pres">
      <dgm:prSet presAssocID="{D438B35C-0681-46CF-BE4D-7866BE003937}" presName="sibTrans" presStyleCnt="0"/>
      <dgm:spPr/>
    </dgm:pt>
    <dgm:pt modelId="{4165204A-0B6C-4F40-ACCA-901E206C08B8}" type="pres">
      <dgm:prSet presAssocID="{695B45F4-DA37-468E-8416-49D4566DCDD0}" presName="compNode" presStyleCnt="0"/>
      <dgm:spPr/>
    </dgm:pt>
    <dgm:pt modelId="{A8F4CF1A-0979-4B80-93E9-79157D142482}" type="pres">
      <dgm:prSet presAssocID="{695B45F4-DA37-468E-8416-49D4566DCDD0}" presName="bgRect" presStyleLbl="bgShp" presStyleIdx="2" presStyleCnt="6"/>
      <dgm:spPr/>
    </dgm:pt>
    <dgm:pt modelId="{5E1B889F-259C-434A-BB88-B8B5C6A25EF9}" type="pres">
      <dgm:prSet presAssocID="{695B45F4-DA37-468E-8416-49D4566DCDD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glasses Face Outline"/>
        </a:ext>
      </dgm:extLst>
    </dgm:pt>
    <dgm:pt modelId="{6256EE55-1E18-4DD2-A359-ABC0485678CF}" type="pres">
      <dgm:prSet presAssocID="{695B45F4-DA37-468E-8416-49D4566DCDD0}" presName="spaceRect" presStyleCnt="0"/>
      <dgm:spPr/>
    </dgm:pt>
    <dgm:pt modelId="{09CE93CD-5F63-4120-9F4F-3B2A99D8DED3}" type="pres">
      <dgm:prSet presAssocID="{695B45F4-DA37-468E-8416-49D4566DCDD0}" presName="parTx" presStyleLbl="revTx" presStyleIdx="2" presStyleCnt="6">
        <dgm:presLayoutVars>
          <dgm:chMax val="0"/>
          <dgm:chPref val="0"/>
        </dgm:presLayoutVars>
      </dgm:prSet>
      <dgm:spPr/>
    </dgm:pt>
    <dgm:pt modelId="{DBEE5461-8942-4D47-9816-9F175124B897}" type="pres">
      <dgm:prSet presAssocID="{16B0DA54-FE44-4BFC-80A3-0AC004A689A1}" presName="sibTrans" presStyleCnt="0"/>
      <dgm:spPr/>
    </dgm:pt>
    <dgm:pt modelId="{87113FF5-EDA8-4F74-A466-1B807BC6AC87}" type="pres">
      <dgm:prSet presAssocID="{00125FEE-CEA1-4FBE-A422-094562187E9C}" presName="compNode" presStyleCnt="0"/>
      <dgm:spPr/>
    </dgm:pt>
    <dgm:pt modelId="{66A8A770-3BB9-4F8D-A440-3C5D8D4B2482}" type="pres">
      <dgm:prSet presAssocID="{00125FEE-CEA1-4FBE-A422-094562187E9C}" presName="bgRect" presStyleLbl="bgShp" presStyleIdx="3" presStyleCnt="6"/>
      <dgm:spPr/>
    </dgm:pt>
    <dgm:pt modelId="{67767E56-87F7-4B35-8E48-E9F7D1DF418F}" type="pres">
      <dgm:prSet presAssocID="{00125FEE-CEA1-4FBE-A422-094562187E9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w Temperature"/>
        </a:ext>
      </dgm:extLst>
    </dgm:pt>
    <dgm:pt modelId="{4A186CFB-2A70-4FE8-A159-8F0F68CF074E}" type="pres">
      <dgm:prSet presAssocID="{00125FEE-CEA1-4FBE-A422-094562187E9C}" presName="spaceRect" presStyleCnt="0"/>
      <dgm:spPr/>
    </dgm:pt>
    <dgm:pt modelId="{BA116CC6-75F1-4A31-A0FA-8D75F507F7DB}" type="pres">
      <dgm:prSet presAssocID="{00125FEE-CEA1-4FBE-A422-094562187E9C}" presName="parTx" presStyleLbl="revTx" presStyleIdx="3" presStyleCnt="6">
        <dgm:presLayoutVars>
          <dgm:chMax val="0"/>
          <dgm:chPref val="0"/>
        </dgm:presLayoutVars>
      </dgm:prSet>
      <dgm:spPr/>
    </dgm:pt>
    <dgm:pt modelId="{5267B286-0ACC-4C1E-AE3E-A61C0A708609}" type="pres">
      <dgm:prSet presAssocID="{E8E28A5B-13B0-448C-956A-793FE6DFE297}" presName="sibTrans" presStyleCnt="0"/>
      <dgm:spPr/>
    </dgm:pt>
    <dgm:pt modelId="{F8FF6F82-62EF-44AA-A502-7A2C7924FC74}" type="pres">
      <dgm:prSet presAssocID="{95DDB53F-8F57-4F8D-B010-608545A45305}" presName="compNode" presStyleCnt="0"/>
      <dgm:spPr/>
    </dgm:pt>
    <dgm:pt modelId="{2F2C3AB8-2917-4BE4-9ADB-B07E19D66C8A}" type="pres">
      <dgm:prSet presAssocID="{95DDB53F-8F57-4F8D-B010-608545A45305}" presName="bgRect" presStyleLbl="bgShp" presStyleIdx="4" presStyleCnt="6"/>
      <dgm:spPr/>
    </dgm:pt>
    <dgm:pt modelId="{F8AB70D8-E544-4091-8904-722F0332D27B}" type="pres">
      <dgm:prSet presAssocID="{95DDB53F-8F57-4F8D-B010-608545A4530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51FD1FB1-0EE1-475A-9818-6AFB63D8563E}" type="pres">
      <dgm:prSet presAssocID="{95DDB53F-8F57-4F8D-B010-608545A45305}" presName="spaceRect" presStyleCnt="0"/>
      <dgm:spPr/>
    </dgm:pt>
    <dgm:pt modelId="{03CBEB0F-D41A-4548-923D-224E573F3AB7}" type="pres">
      <dgm:prSet presAssocID="{95DDB53F-8F57-4F8D-B010-608545A45305}" presName="parTx" presStyleLbl="revTx" presStyleIdx="4" presStyleCnt="6">
        <dgm:presLayoutVars>
          <dgm:chMax val="0"/>
          <dgm:chPref val="0"/>
        </dgm:presLayoutVars>
      </dgm:prSet>
      <dgm:spPr/>
    </dgm:pt>
    <dgm:pt modelId="{055C6D77-456A-45C9-9661-67264065F702}" type="pres">
      <dgm:prSet presAssocID="{986702B4-1AE9-4531-B4CD-1E87F010C8D2}" presName="sibTrans" presStyleCnt="0"/>
      <dgm:spPr/>
    </dgm:pt>
    <dgm:pt modelId="{65BCA683-7EAD-4C8D-931D-B821473ABB7C}" type="pres">
      <dgm:prSet presAssocID="{1FDBAEFF-8B64-47BA-8F2F-D0550D389FDB}" presName="compNode" presStyleCnt="0"/>
      <dgm:spPr/>
    </dgm:pt>
    <dgm:pt modelId="{B79CA07E-F91E-4900-9D63-FBB700D64373}" type="pres">
      <dgm:prSet presAssocID="{1FDBAEFF-8B64-47BA-8F2F-D0550D389FDB}" presName="bgRect" presStyleLbl="bgShp" presStyleIdx="5" presStyleCnt="6"/>
      <dgm:spPr/>
    </dgm:pt>
    <dgm:pt modelId="{1C9B9027-2A3F-416D-834A-7B7B23AB3368}" type="pres">
      <dgm:prSet presAssocID="{1FDBAEFF-8B64-47BA-8F2F-D0550D389FD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AECBACDB-C7E6-4451-A4C6-87817466D4FB}" type="pres">
      <dgm:prSet presAssocID="{1FDBAEFF-8B64-47BA-8F2F-D0550D389FDB}" presName="spaceRect" presStyleCnt="0"/>
      <dgm:spPr/>
    </dgm:pt>
    <dgm:pt modelId="{D3F81427-8294-4DEB-B86D-3E300E866074}" type="pres">
      <dgm:prSet presAssocID="{1FDBAEFF-8B64-47BA-8F2F-D0550D389FDB}" presName="parTx" presStyleLbl="revTx" presStyleIdx="5" presStyleCnt="6">
        <dgm:presLayoutVars>
          <dgm:chMax val="0"/>
          <dgm:chPref val="0"/>
        </dgm:presLayoutVars>
      </dgm:prSet>
      <dgm:spPr/>
    </dgm:pt>
  </dgm:ptLst>
  <dgm:cxnLst>
    <dgm:cxn modelId="{2EBA4E04-006B-423B-956C-BF1979D79882}" srcId="{EFF83391-623C-47C4-9F28-42010A65D857}" destId="{C02549F9-C2DA-488B-BA11-60CC51FD1869}" srcOrd="1" destOrd="0" parTransId="{9E3A0F4C-CF04-4804-B946-F201CAC6C0B0}" sibTransId="{D438B35C-0681-46CF-BE4D-7866BE003937}"/>
    <dgm:cxn modelId="{F1582E07-B901-4E73-AEF3-1AD21F0130EF}" type="presOf" srcId="{C02549F9-C2DA-488B-BA11-60CC51FD1869}" destId="{FF1800FB-F50D-4AB8-A9EE-525357B8E92E}" srcOrd="0" destOrd="0" presId="urn:microsoft.com/office/officeart/2018/2/layout/IconVerticalSolidList"/>
    <dgm:cxn modelId="{9D11CF20-67B7-47AF-8948-6A5C8BFFA70C}" srcId="{EFF83391-623C-47C4-9F28-42010A65D857}" destId="{00125FEE-CEA1-4FBE-A422-094562187E9C}" srcOrd="3" destOrd="0" parTransId="{E364DBCA-C3F0-4C9A-967A-712D216FD6B3}" sibTransId="{E8E28A5B-13B0-448C-956A-793FE6DFE297}"/>
    <dgm:cxn modelId="{D8D1B022-9BA6-46A7-B4FE-BBA9D4088F0E}" type="presOf" srcId="{95DDB53F-8F57-4F8D-B010-608545A45305}" destId="{03CBEB0F-D41A-4548-923D-224E573F3AB7}" srcOrd="0" destOrd="0" presId="urn:microsoft.com/office/officeart/2018/2/layout/IconVerticalSolidList"/>
    <dgm:cxn modelId="{0BB07138-1E05-43E3-8FDB-7C9EC99AEB61}" type="presOf" srcId="{0767ACF4-082E-406A-88CB-0C1C314FAC6F}" destId="{79888C20-3D6E-43DF-858D-3E10C262202B}" srcOrd="0" destOrd="0" presId="urn:microsoft.com/office/officeart/2018/2/layout/IconVerticalSolidList"/>
    <dgm:cxn modelId="{6A2EBF5D-4FE2-4F39-A46F-4A2CFC3F6EF4}" type="presOf" srcId="{1FDBAEFF-8B64-47BA-8F2F-D0550D389FDB}" destId="{D3F81427-8294-4DEB-B86D-3E300E866074}" srcOrd="0" destOrd="0" presId="urn:microsoft.com/office/officeart/2018/2/layout/IconVerticalSolidList"/>
    <dgm:cxn modelId="{C67BB34B-10BC-404B-99CE-9A7B8D838694}" srcId="{EFF83391-623C-47C4-9F28-42010A65D857}" destId="{95DDB53F-8F57-4F8D-B010-608545A45305}" srcOrd="4" destOrd="0" parTransId="{499FE848-9AE2-4017-9B2B-6F2AE74FD75B}" sibTransId="{986702B4-1AE9-4531-B4CD-1E87F010C8D2}"/>
    <dgm:cxn modelId="{70E4CD6C-4B9A-4107-BAE5-6A39591F6CD0}" srcId="{EFF83391-623C-47C4-9F28-42010A65D857}" destId="{0767ACF4-082E-406A-88CB-0C1C314FAC6F}" srcOrd="0" destOrd="0" parTransId="{6D95F092-BA0D-49A6-AA99-AE017C77A89F}" sibTransId="{CB7E7528-EF60-4CBD-876A-142A9C9626FC}"/>
    <dgm:cxn modelId="{EAA9AEB3-B7EA-46B6-864F-5AB6407A50E6}" type="presOf" srcId="{00125FEE-CEA1-4FBE-A422-094562187E9C}" destId="{BA116CC6-75F1-4A31-A0FA-8D75F507F7DB}" srcOrd="0" destOrd="0" presId="urn:microsoft.com/office/officeart/2018/2/layout/IconVerticalSolidList"/>
    <dgm:cxn modelId="{8D6DB2B7-8C0C-4DB7-9F72-360C1ADD763E}" type="presOf" srcId="{EFF83391-623C-47C4-9F28-42010A65D857}" destId="{21EF79A0-551E-45C6-8419-71CCFFDB96A4}" srcOrd="0" destOrd="0" presId="urn:microsoft.com/office/officeart/2018/2/layout/IconVerticalSolidList"/>
    <dgm:cxn modelId="{8A50CEBA-F880-482A-9976-2DF20BFFCB10}" type="presOf" srcId="{695B45F4-DA37-468E-8416-49D4566DCDD0}" destId="{09CE93CD-5F63-4120-9F4F-3B2A99D8DED3}" srcOrd="0" destOrd="0" presId="urn:microsoft.com/office/officeart/2018/2/layout/IconVerticalSolidList"/>
    <dgm:cxn modelId="{4DC337D0-31A7-4AB6-BA4B-69E4DFDEE6A4}" srcId="{EFF83391-623C-47C4-9F28-42010A65D857}" destId="{1FDBAEFF-8B64-47BA-8F2F-D0550D389FDB}" srcOrd="5" destOrd="0" parTransId="{11A40AAD-B557-449E-B065-070AEA121416}" sibTransId="{53A47131-BFA9-4F24-959D-26509D1E5345}"/>
    <dgm:cxn modelId="{711628EF-7430-4445-924F-466EF2EC66A3}" srcId="{EFF83391-623C-47C4-9F28-42010A65D857}" destId="{695B45F4-DA37-468E-8416-49D4566DCDD0}" srcOrd="2" destOrd="0" parTransId="{C08FEDDF-0EF9-4737-9B79-252CBCEE7CEF}" sibTransId="{16B0DA54-FE44-4BFC-80A3-0AC004A689A1}"/>
    <dgm:cxn modelId="{D9767B79-CE0C-4EF7-833A-357493B2A15E}" type="presParOf" srcId="{21EF79A0-551E-45C6-8419-71CCFFDB96A4}" destId="{6D078A7D-9131-4DDF-83DF-7547E6DD8314}" srcOrd="0" destOrd="0" presId="urn:microsoft.com/office/officeart/2018/2/layout/IconVerticalSolidList"/>
    <dgm:cxn modelId="{2A9B1DDC-20F8-419F-827B-53ED111680B9}" type="presParOf" srcId="{6D078A7D-9131-4DDF-83DF-7547E6DD8314}" destId="{728B8FDA-BD76-422B-82E5-FAD085607A4E}" srcOrd="0" destOrd="0" presId="urn:microsoft.com/office/officeart/2018/2/layout/IconVerticalSolidList"/>
    <dgm:cxn modelId="{C34AA0DC-8845-4FDB-AA03-7AC0C5F2BB60}" type="presParOf" srcId="{6D078A7D-9131-4DDF-83DF-7547E6DD8314}" destId="{C659C476-C28C-48E1-BF9B-CE42FAA96043}" srcOrd="1" destOrd="0" presId="urn:microsoft.com/office/officeart/2018/2/layout/IconVerticalSolidList"/>
    <dgm:cxn modelId="{74654B06-15AB-43DF-91C2-21EFA304A7D6}" type="presParOf" srcId="{6D078A7D-9131-4DDF-83DF-7547E6DD8314}" destId="{4BC2413B-11FC-4945-B9C4-95F1B7EEF366}" srcOrd="2" destOrd="0" presId="urn:microsoft.com/office/officeart/2018/2/layout/IconVerticalSolidList"/>
    <dgm:cxn modelId="{6203F2A9-2B6E-44B4-A954-3B2AB35CAB6B}" type="presParOf" srcId="{6D078A7D-9131-4DDF-83DF-7547E6DD8314}" destId="{79888C20-3D6E-43DF-858D-3E10C262202B}" srcOrd="3" destOrd="0" presId="urn:microsoft.com/office/officeart/2018/2/layout/IconVerticalSolidList"/>
    <dgm:cxn modelId="{936237A3-86AC-42AF-986A-D417DE81EFB5}" type="presParOf" srcId="{21EF79A0-551E-45C6-8419-71CCFFDB96A4}" destId="{64011D4E-FB2B-4507-A97C-EA7006BDE552}" srcOrd="1" destOrd="0" presId="urn:microsoft.com/office/officeart/2018/2/layout/IconVerticalSolidList"/>
    <dgm:cxn modelId="{555A2ADB-032B-4208-948F-8F58A6495D19}" type="presParOf" srcId="{21EF79A0-551E-45C6-8419-71CCFFDB96A4}" destId="{873C720F-B933-4EC3-AE14-7E96B9D81078}" srcOrd="2" destOrd="0" presId="urn:microsoft.com/office/officeart/2018/2/layout/IconVerticalSolidList"/>
    <dgm:cxn modelId="{6BF22817-171A-47DD-A9B3-516658FADC21}" type="presParOf" srcId="{873C720F-B933-4EC3-AE14-7E96B9D81078}" destId="{57E4E532-FA69-4A1C-939B-73B59ED6987D}" srcOrd="0" destOrd="0" presId="urn:microsoft.com/office/officeart/2018/2/layout/IconVerticalSolidList"/>
    <dgm:cxn modelId="{28F7C281-4879-483B-AD6A-10B2A5A9A7DD}" type="presParOf" srcId="{873C720F-B933-4EC3-AE14-7E96B9D81078}" destId="{9D715B00-3522-4DB1-801E-8595ABDDF244}" srcOrd="1" destOrd="0" presId="urn:microsoft.com/office/officeart/2018/2/layout/IconVerticalSolidList"/>
    <dgm:cxn modelId="{9F240E03-4A3D-483A-9DE3-0BE3339F199B}" type="presParOf" srcId="{873C720F-B933-4EC3-AE14-7E96B9D81078}" destId="{060BB3B1-1CEE-4256-8676-05297D789F84}" srcOrd="2" destOrd="0" presId="urn:microsoft.com/office/officeart/2018/2/layout/IconVerticalSolidList"/>
    <dgm:cxn modelId="{5ED7F4CF-4A45-4E49-9198-B7E0A5AAA881}" type="presParOf" srcId="{873C720F-B933-4EC3-AE14-7E96B9D81078}" destId="{FF1800FB-F50D-4AB8-A9EE-525357B8E92E}" srcOrd="3" destOrd="0" presId="urn:microsoft.com/office/officeart/2018/2/layout/IconVerticalSolidList"/>
    <dgm:cxn modelId="{179EB27B-1FD6-49E6-9553-90A4FBCAAD5E}" type="presParOf" srcId="{21EF79A0-551E-45C6-8419-71CCFFDB96A4}" destId="{7C99DBF3-EB49-415E-BE8E-4F4771B17794}" srcOrd="3" destOrd="0" presId="urn:microsoft.com/office/officeart/2018/2/layout/IconVerticalSolidList"/>
    <dgm:cxn modelId="{AE8E27B1-605A-4723-B1E3-96E51B5B5D1F}" type="presParOf" srcId="{21EF79A0-551E-45C6-8419-71CCFFDB96A4}" destId="{4165204A-0B6C-4F40-ACCA-901E206C08B8}" srcOrd="4" destOrd="0" presId="urn:microsoft.com/office/officeart/2018/2/layout/IconVerticalSolidList"/>
    <dgm:cxn modelId="{3A1D8269-0836-45E4-93A2-852FC361BD77}" type="presParOf" srcId="{4165204A-0B6C-4F40-ACCA-901E206C08B8}" destId="{A8F4CF1A-0979-4B80-93E9-79157D142482}" srcOrd="0" destOrd="0" presId="urn:microsoft.com/office/officeart/2018/2/layout/IconVerticalSolidList"/>
    <dgm:cxn modelId="{55898E57-2008-4FF2-B556-DA10C9B777C6}" type="presParOf" srcId="{4165204A-0B6C-4F40-ACCA-901E206C08B8}" destId="{5E1B889F-259C-434A-BB88-B8B5C6A25EF9}" srcOrd="1" destOrd="0" presId="urn:microsoft.com/office/officeart/2018/2/layout/IconVerticalSolidList"/>
    <dgm:cxn modelId="{759F6347-F8CA-4061-86E1-E01E8738D030}" type="presParOf" srcId="{4165204A-0B6C-4F40-ACCA-901E206C08B8}" destId="{6256EE55-1E18-4DD2-A359-ABC0485678CF}" srcOrd="2" destOrd="0" presId="urn:microsoft.com/office/officeart/2018/2/layout/IconVerticalSolidList"/>
    <dgm:cxn modelId="{E1DF3C69-7AF0-417C-B3F2-8ACCE335241B}" type="presParOf" srcId="{4165204A-0B6C-4F40-ACCA-901E206C08B8}" destId="{09CE93CD-5F63-4120-9F4F-3B2A99D8DED3}" srcOrd="3" destOrd="0" presId="urn:microsoft.com/office/officeart/2018/2/layout/IconVerticalSolidList"/>
    <dgm:cxn modelId="{36173050-7EAF-485C-97D1-8A87E93C0265}" type="presParOf" srcId="{21EF79A0-551E-45C6-8419-71CCFFDB96A4}" destId="{DBEE5461-8942-4D47-9816-9F175124B897}" srcOrd="5" destOrd="0" presId="urn:microsoft.com/office/officeart/2018/2/layout/IconVerticalSolidList"/>
    <dgm:cxn modelId="{3DBF3E55-33B2-4195-8FF2-CE82BFFB83AC}" type="presParOf" srcId="{21EF79A0-551E-45C6-8419-71CCFFDB96A4}" destId="{87113FF5-EDA8-4F74-A466-1B807BC6AC87}" srcOrd="6" destOrd="0" presId="urn:microsoft.com/office/officeart/2018/2/layout/IconVerticalSolidList"/>
    <dgm:cxn modelId="{92C926F7-E11C-4C83-8B71-68CA4CCD2494}" type="presParOf" srcId="{87113FF5-EDA8-4F74-A466-1B807BC6AC87}" destId="{66A8A770-3BB9-4F8D-A440-3C5D8D4B2482}" srcOrd="0" destOrd="0" presId="urn:microsoft.com/office/officeart/2018/2/layout/IconVerticalSolidList"/>
    <dgm:cxn modelId="{F5B1E723-086B-45E8-A4E9-50CD58A9900E}" type="presParOf" srcId="{87113FF5-EDA8-4F74-A466-1B807BC6AC87}" destId="{67767E56-87F7-4B35-8E48-E9F7D1DF418F}" srcOrd="1" destOrd="0" presId="urn:microsoft.com/office/officeart/2018/2/layout/IconVerticalSolidList"/>
    <dgm:cxn modelId="{5219F9C1-6A81-4E11-AC8D-D9AB70CFD2DD}" type="presParOf" srcId="{87113FF5-EDA8-4F74-A466-1B807BC6AC87}" destId="{4A186CFB-2A70-4FE8-A159-8F0F68CF074E}" srcOrd="2" destOrd="0" presId="urn:microsoft.com/office/officeart/2018/2/layout/IconVerticalSolidList"/>
    <dgm:cxn modelId="{E199B404-F655-4B51-B2E2-7A5EF3C2D7D2}" type="presParOf" srcId="{87113FF5-EDA8-4F74-A466-1B807BC6AC87}" destId="{BA116CC6-75F1-4A31-A0FA-8D75F507F7DB}" srcOrd="3" destOrd="0" presId="urn:microsoft.com/office/officeart/2018/2/layout/IconVerticalSolidList"/>
    <dgm:cxn modelId="{D31E518A-D4E8-44E0-8D53-7DE28F6A64FB}" type="presParOf" srcId="{21EF79A0-551E-45C6-8419-71CCFFDB96A4}" destId="{5267B286-0ACC-4C1E-AE3E-A61C0A708609}" srcOrd="7" destOrd="0" presId="urn:microsoft.com/office/officeart/2018/2/layout/IconVerticalSolidList"/>
    <dgm:cxn modelId="{CE0306C1-7C7D-468D-8C67-28EF619E2E93}" type="presParOf" srcId="{21EF79A0-551E-45C6-8419-71CCFFDB96A4}" destId="{F8FF6F82-62EF-44AA-A502-7A2C7924FC74}" srcOrd="8" destOrd="0" presId="urn:microsoft.com/office/officeart/2018/2/layout/IconVerticalSolidList"/>
    <dgm:cxn modelId="{B28DB797-E5AB-49E2-949D-A377D899F353}" type="presParOf" srcId="{F8FF6F82-62EF-44AA-A502-7A2C7924FC74}" destId="{2F2C3AB8-2917-4BE4-9ADB-B07E19D66C8A}" srcOrd="0" destOrd="0" presId="urn:microsoft.com/office/officeart/2018/2/layout/IconVerticalSolidList"/>
    <dgm:cxn modelId="{415BFD8A-71AC-4A9D-BE69-A4F41D205C61}" type="presParOf" srcId="{F8FF6F82-62EF-44AA-A502-7A2C7924FC74}" destId="{F8AB70D8-E544-4091-8904-722F0332D27B}" srcOrd="1" destOrd="0" presId="urn:microsoft.com/office/officeart/2018/2/layout/IconVerticalSolidList"/>
    <dgm:cxn modelId="{2663D373-E49E-4593-BC99-F6C4E7BFC2CF}" type="presParOf" srcId="{F8FF6F82-62EF-44AA-A502-7A2C7924FC74}" destId="{51FD1FB1-0EE1-475A-9818-6AFB63D8563E}" srcOrd="2" destOrd="0" presId="urn:microsoft.com/office/officeart/2018/2/layout/IconVerticalSolidList"/>
    <dgm:cxn modelId="{A8710E25-C026-4630-B998-626DFF107B12}" type="presParOf" srcId="{F8FF6F82-62EF-44AA-A502-7A2C7924FC74}" destId="{03CBEB0F-D41A-4548-923D-224E573F3AB7}" srcOrd="3" destOrd="0" presId="urn:microsoft.com/office/officeart/2018/2/layout/IconVerticalSolidList"/>
    <dgm:cxn modelId="{568B6072-E3DE-40C4-B59E-FD79179FF8F0}" type="presParOf" srcId="{21EF79A0-551E-45C6-8419-71CCFFDB96A4}" destId="{055C6D77-456A-45C9-9661-67264065F702}" srcOrd="9" destOrd="0" presId="urn:microsoft.com/office/officeart/2018/2/layout/IconVerticalSolidList"/>
    <dgm:cxn modelId="{050C93AA-3E48-4DBE-8CAC-7F0C88F5FF60}" type="presParOf" srcId="{21EF79A0-551E-45C6-8419-71CCFFDB96A4}" destId="{65BCA683-7EAD-4C8D-931D-B821473ABB7C}" srcOrd="10" destOrd="0" presId="urn:microsoft.com/office/officeart/2018/2/layout/IconVerticalSolidList"/>
    <dgm:cxn modelId="{AEA48DBF-4A39-42A7-91DD-5417E95E24F1}" type="presParOf" srcId="{65BCA683-7EAD-4C8D-931D-B821473ABB7C}" destId="{B79CA07E-F91E-4900-9D63-FBB700D64373}" srcOrd="0" destOrd="0" presId="urn:microsoft.com/office/officeart/2018/2/layout/IconVerticalSolidList"/>
    <dgm:cxn modelId="{72C944B4-74B0-4238-8992-B13C09F0A260}" type="presParOf" srcId="{65BCA683-7EAD-4C8D-931D-B821473ABB7C}" destId="{1C9B9027-2A3F-416D-834A-7B7B23AB3368}" srcOrd="1" destOrd="0" presId="urn:microsoft.com/office/officeart/2018/2/layout/IconVerticalSolidList"/>
    <dgm:cxn modelId="{5CD426ED-0F7D-4833-A8BA-B92B311E1F45}" type="presParOf" srcId="{65BCA683-7EAD-4C8D-931D-B821473ABB7C}" destId="{AECBACDB-C7E6-4451-A4C6-87817466D4FB}" srcOrd="2" destOrd="0" presId="urn:microsoft.com/office/officeart/2018/2/layout/IconVerticalSolidList"/>
    <dgm:cxn modelId="{362827CD-1A4F-41C6-B57E-D81B28EBBFF8}" type="presParOf" srcId="{65BCA683-7EAD-4C8D-931D-B821473ABB7C}" destId="{D3F81427-8294-4DEB-B86D-3E300E8660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C1FD47-5396-4E71-8E3C-9322989948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1A7F4F-0E5E-46B9-9105-4986D7FDB0CB}">
      <dgm:prSet/>
      <dgm:spPr/>
      <dgm:t>
        <a:bodyPr/>
        <a:lstStyle/>
        <a:p>
          <a:r>
            <a:rPr lang="en-US" baseline="0"/>
            <a:t>Concept creep is the process where the meaning of a concept changes and expands.</a:t>
          </a:r>
          <a:endParaRPr lang="en-US"/>
        </a:p>
      </dgm:t>
    </dgm:pt>
    <dgm:pt modelId="{DE9EDB0D-7F5E-4986-8B3C-645217F37D68}" type="parTrans" cxnId="{A3D386A8-59DD-4021-9BC3-178EC522D827}">
      <dgm:prSet/>
      <dgm:spPr/>
      <dgm:t>
        <a:bodyPr/>
        <a:lstStyle/>
        <a:p>
          <a:endParaRPr lang="en-US"/>
        </a:p>
      </dgm:t>
    </dgm:pt>
    <dgm:pt modelId="{45A2BFEC-99D3-4825-A4B4-12F2C0E54FD5}" type="sibTrans" cxnId="{A3D386A8-59DD-4021-9BC3-178EC522D827}">
      <dgm:prSet/>
      <dgm:spPr/>
      <dgm:t>
        <a:bodyPr/>
        <a:lstStyle/>
        <a:p>
          <a:endParaRPr lang="en-US"/>
        </a:p>
      </dgm:t>
    </dgm:pt>
    <dgm:pt modelId="{7A6FD6E4-8EBA-4C0C-A376-041B658D7349}">
      <dgm:prSet/>
      <dgm:spPr/>
      <dgm:t>
        <a:bodyPr/>
        <a:lstStyle/>
        <a:p>
          <a:r>
            <a:rPr lang="en-US" baseline="0"/>
            <a:t>This is a process that happens over time.</a:t>
          </a:r>
          <a:endParaRPr lang="en-US"/>
        </a:p>
      </dgm:t>
    </dgm:pt>
    <dgm:pt modelId="{69CABCAF-6D7D-4939-818B-DD96CFE799CE}" type="parTrans" cxnId="{3C931981-4FF1-4FA4-A794-39E4713D7103}">
      <dgm:prSet/>
      <dgm:spPr/>
      <dgm:t>
        <a:bodyPr/>
        <a:lstStyle/>
        <a:p>
          <a:endParaRPr lang="en-US"/>
        </a:p>
      </dgm:t>
    </dgm:pt>
    <dgm:pt modelId="{1EC0058D-B4B4-4D94-BDFA-EC359A45B2F3}" type="sibTrans" cxnId="{3C931981-4FF1-4FA4-A794-39E4713D7103}">
      <dgm:prSet/>
      <dgm:spPr/>
      <dgm:t>
        <a:bodyPr/>
        <a:lstStyle/>
        <a:p>
          <a:endParaRPr lang="en-US"/>
        </a:p>
      </dgm:t>
    </dgm:pt>
    <dgm:pt modelId="{FAD1657A-6C1C-4E3F-A2A4-394DF1C834E3}">
      <dgm:prSet/>
      <dgm:spPr/>
      <dgm:t>
        <a:bodyPr/>
        <a:lstStyle/>
        <a:p>
          <a:r>
            <a:rPr lang="en-US" baseline="0"/>
            <a:t>It creeps!</a:t>
          </a:r>
          <a:endParaRPr lang="en-US"/>
        </a:p>
      </dgm:t>
    </dgm:pt>
    <dgm:pt modelId="{8CA9B4D3-2F1A-4EB8-8730-5A041B46870E}" type="parTrans" cxnId="{F4DA9500-7036-45F5-9E2E-359E12407330}">
      <dgm:prSet/>
      <dgm:spPr/>
      <dgm:t>
        <a:bodyPr/>
        <a:lstStyle/>
        <a:p>
          <a:endParaRPr lang="en-US"/>
        </a:p>
      </dgm:t>
    </dgm:pt>
    <dgm:pt modelId="{4E147327-DB77-4D8B-8111-4D46E288BCD7}" type="sibTrans" cxnId="{F4DA9500-7036-45F5-9E2E-359E12407330}">
      <dgm:prSet/>
      <dgm:spPr/>
      <dgm:t>
        <a:bodyPr/>
        <a:lstStyle/>
        <a:p>
          <a:endParaRPr lang="en-US"/>
        </a:p>
      </dgm:t>
    </dgm:pt>
    <dgm:pt modelId="{DD594216-1523-40FA-B437-95554A116572}" type="pres">
      <dgm:prSet presAssocID="{BEC1FD47-5396-4E71-8E3C-932298994860}" presName="linear" presStyleCnt="0">
        <dgm:presLayoutVars>
          <dgm:animLvl val="lvl"/>
          <dgm:resizeHandles val="exact"/>
        </dgm:presLayoutVars>
      </dgm:prSet>
      <dgm:spPr/>
    </dgm:pt>
    <dgm:pt modelId="{6239ED77-7C20-4A7A-9231-D5A29332BCC1}" type="pres">
      <dgm:prSet presAssocID="{B11A7F4F-0E5E-46B9-9105-4986D7FDB0CB}" presName="parentText" presStyleLbl="node1" presStyleIdx="0" presStyleCnt="3">
        <dgm:presLayoutVars>
          <dgm:chMax val="0"/>
          <dgm:bulletEnabled val="1"/>
        </dgm:presLayoutVars>
      </dgm:prSet>
      <dgm:spPr/>
    </dgm:pt>
    <dgm:pt modelId="{0F0CD89C-DC1F-47AB-B30C-259524937733}" type="pres">
      <dgm:prSet presAssocID="{45A2BFEC-99D3-4825-A4B4-12F2C0E54FD5}" presName="spacer" presStyleCnt="0"/>
      <dgm:spPr/>
    </dgm:pt>
    <dgm:pt modelId="{019BBD4E-49A7-421A-9F86-0238BF0CB98D}" type="pres">
      <dgm:prSet presAssocID="{7A6FD6E4-8EBA-4C0C-A376-041B658D7349}" presName="parentText" presStyleLbl="node1" presStyleIdx="1" presStyleCnt="3">
        <dgm:presLayoutVars>
          <dgm:chMax val="0"/>
          <dgm:bulletEnabled val="1"/>
        </dgm:presLayoutVars>
      </dgm:prSet>
      <dgm:spPr/>
    </dgm:pt>
    <dgm:pt modelId="{78679513-E616-4E6E-8BE4-69D75B9F8880}" type="pres">
      <dgm:prSet presAssocID="{1EC0058D-B4B4-4D94-BDFA-EC359A45B2F3}" presName="spacer" presStyleCnt="0"/>
      <dgm:spPr/>
    </dgm:pt>
    <dgm:pt modelId="{794F58E6-B427-4647-AED7-AB95B329E563}" type="pres">
      <dgm:prSet presAssocID="{FAD1657A-6C1C-4E3F-A2A4-394DF1C834E3}" presName="parentText" presStyleLbl="node1" presStyleIdx="2" presStyleCnt="3">
        <dgm:presLayoutVars>
          <dgm:chMax val="0"/>
          <dgm:bulletEnabled val="1"/>
        </dgm:presLayoutVars>
      </dgm:prSet>
      <dgm:spPr/>
    </dgm:pt>
  </dgm:ptLst>
  <dgm:cxnLst>
    <dgm:cxn modelId="{F4DA9500-7036-45F5-9E2E-359E12407330}" srcId="{BEC1FD47-5396-4E71-8E3C-932298994860}" destId="{FAD1657A-6C1C-4E3F-A2A4-394DF1C834E3}" srcOrd="2" destOrd="0" parTransId="{8CA9B4D3-2F1A-4EB8-8730-5A041B46870E}" sibTransId="{4E147327-DB77-4D8B-8111-4D46E288BCD7}"/>
    <dgm:cxn modelId="{66C31621-051F-4A8D-94D2-A6791947B3ED}" type="presOf" srcId="{FAD1657A-6C1C-4E3F-A2A4-394DF1C834E3}" destId="{794F58E6-B427-4647-AED7-AB95B329E563}" srcOrd="0" destOrd="0" presId="urn:microsoft.com/office/officeart/2005/8/layout/vList2"/>
    <dgm:cxn modelId="{0BC29225-2F3C-4FAD-B6E5-9A75E003E70E}" type="presOf" srcId="{BEC1FD47-5396-4E71-8E3C-932298994860}" destId="{DD594216-1523-40FA-B437-95554A116572}" srcOrd="0" destOrd="0" presId="urn:microsoft.com/office/officeart/2005/8/layout/vList2"/>
    <dgm:cxn modelId="{4AD6F430-19E8-48CB-A50A-6E7E6D716F52}" type="presOf" srcId="{7A6FD6E4-8EBA-4C0C-A376-041B658D7349}" destId="{019BBD4E-49A7-421A-9F86-0238BF0CB98D}" srcOrd="0" destOrd="0" presId="urn:microsoft.com/office/officeart/2005/8/layout/vList2"/>
    <dgm:cxn modelId="{3C931981-4FF1-4FA4-A794-39E4713D7103}" srcId="{BEC1FD47-5396-4E71-8E3C-932298994860}" destId="{7A6FD6E4-8EBA-4C0C-A376-041B658D7349}" srcOrd="1" destOrd="0" parTransId="{69CABCAF-6D7D-4939-818B-DD96CFE799CE}" sibTransId="{1EC0058D-B4B4-4D94-BDFA-EC359A45B2F3}"/>
    <dgm:cxn modelId="{A3D386A8-59DD-4021-9BC3-178EC522D827}" srcId="{BEC1FD47-5396-4E71-8E3C-932298994860}" destId="{B11A7F4F-0E5E-46B9-9105-4986D7FDB0CB}" srcOrd="0" destOrd="0" parTransId="{DE9EDB0D-7F5E-4986-8B3C-645217F37D68}" sibTransId="{45A2BFEC-99D3-4825-A4B4-12F2C0E54FD5}"/>
    <dgm:cxn modelId="{9FBB36D1-5AEA-4A46-A49E-501E7602717A}" type="presOf" srcId="{B11A7F4F-0E5E-46B9-9105-4986D7FDB0CB}" destId="{6239ED77-7C20-4A7A-9231-D5A29332BCC1}" srcOrd="0" destOrd="0" presId="urn:microsoft.com/office/officeart/2005/8/layout/vList2"/>
    <dgm:cxn modelId="{7B7031E9-130E-4CF6-93C3-F35E709D5BD0}" type="presParOf" srcId="{DD594216-1523-40FA-B437-95554A116572}" destId="{6239ED77-7C20-4A7A-9231-D5A29332BCC1}" srcOrd="0" destOrd="0" presId="urn:microsoft.com/office/officeart/2005/8/layout/vList2"/>
    <dgm:cxn modelId="{7B23521C-164A-4656-90C7-BCDFC2FC5718}" type="presParOf" srcId="{DD594216-1523-40FA-B437-95554A116572}" destId="{0F0CD89C-DC1F-47AB-B30C-259524937733}" srcOrd="1" destOrd="0" presId="urn:microsoft.com/office/officeart/2005/8/layout/vList2"/>
    <dgm:cxn modelId="{3517450E-732F-418C-9B1C-537F75590F80}" type="presParOf" srcId="{DD594216-1523-40FA-B437-95554A116572}" destId="{019BBD4E-49A7-421A-9F86-0238BF0CB98D}" srcOrd="2" destOrd="0" presId="urn:microsoft.com/office/officeart/2005/8/layout/vList2"/>
    <dgm:cxn modelId="{0CEEBB8F-BED2-444F-9A67-2D22668C75F6}" type="presParOf" srcId="{DD594216-1523-40FA-B437-95554A116572}" destId="{78679513-E616-4E6E-8BE4-69D75B9F8880}" srcOrd="3" destOrd="0" presId="urn:microsoft.com/office/officeart/2005/8/layout/vList2"/>
    <dgm:cxn modelId="{FA33C924-1DBD-488D-AEA1-24AB6E80273C}" type="presParOf" srcId="{DD594216-1523-40FA-B437-95554A116572}" destId="{794F58E6-B427-4647-AED7-AB95B329E56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347CF8-9965-412D-949D-03EC7F6D8EA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D82535F-D499-4FB9-B787-0D603B7BAF90}">
      <dgm:prSet/>
      <dgm:spPr/>
      <dgm:t>
        <a:bodyPr/>
        <a:lstStyle/>
        <a:p>
          <a:r>
            <a:rPr lang="en-US" baseline="0"/>
            <a:t>It refers to harm-related concepts (Haslam, 2016).</a:t>
          </a:r>
          <a:endParaRPr lang="en-US"/>
        </a:p>
      </dgm:t>
    </dgm:pt>
    <dgm:pt modelId="{8BC2A22E-88F9-4EE2-9E71-4B634E332867}" type="parTrans" cxnId="{F97901F5-EBEC-4605-9CBC-E094763E2146}">
      <dgm:prSet/>
      <dgm:spPr/>
      <dgm:t>
        <a:bodyPr/>
        <a:lstStyle/>
        <a:p>
          <a:endParaRPr lang="en-US"/>
        </a:p>
      </dgm:t>
    </dgm:pt>
    <dgm:pt modelId="{5E0564BA-EB32-4320-B2F5-7AA255C4E19F}" type="sibTrans" cxnId="{F97901F5-EBEC-4605-9CBC-E094763E2146}">
      <dgm:prSet/>
      <dgm:spPr/>
      <dgm:t>
        <a:bodyPr/>
        <a:lstStyle/>
        <a:p>
          <a:endParaRPr lang="en-US"/>
        </a:p>
      </dgm:t>
    </dgm:pt>
    <dgm:pt modelId="{2F191F17-0F88-42E2-B954-3084DAB8D044}">
      <dgm:prSet/>
      <dgm:spPr/>
      <dgm:t>
        <a:bodyPr/>
        <a:lstStyle/>
        <a:p>
          <a:r>
            <a:rPr lang="en-US" baseline="0"/>
            <a:t>Haslam focused on six core elements</a:t>
          </a:r>
          <a:endParaRPr lang="en-US"/>
        </a:p>
      </dgm:t>
    </dgm:pt>
    <dgm:pt modelId="{233B1DC7-9C57-45E0-8342-5816DDDCCAC1}" type="parTrans" cxnId="{0477F91E-82C2-46D3-A413-B991A214E0AB}">
      <dgm:prSet/>
      <dgm:spPr/>
      <dgm:t>
        <a:bodyPr/>
        <a:lstStyle/>
        <a:p>
          <a:endParaRPr lang="en-US"/>
        </a:p>
      </dgm:t>
    </dgm:pt>
    <dgm:pt modelId="{F7321163-F2F2-40EF-95FE-8C92CB768659}" type="sibTrans" cxnId="{0477F91E-82C2-46D3-A413-B991A214E0AB}">
      <dgm:prSet/>
      <dgm:spPr/>
      <dgm:t>
        <a:bodyPr/>
        <a:lstStyle/>
        <a:p>
          <a:endParaRPr lang="en-US"/>
        </a:p>
      </dgm:t>
    </dgm:pt>
    <dgm:pt modelId="{B0CC9A2D-944E-4865-8605-9DEDCA62EAEF}">
      <dgm:prSet/>
      <dgm:spPr/>
      <dgm:t>
        <a:bodyPr/>
        <a:lstStyle/>
        <a:p>
          <a:r>
            <a:rPr lang="en-US" baseline="0"/>
            <a:t>Abuse</a:t>
          </a:r>
          <a:endParaRPr lang="en-US"/>
        </a:p>
      </dgm:t>
    </dgm:pt>
    <dgm:pt modelId="{3E466ECE-7F97-42C6-851E-89CD91D92105}" type="parTrans" cxnId="{4089ABE0-26E1-4A5B-A168-8B03427D07E7}">
      <dgm:prSet/>
      <dgm:spPr/>
      <dgm:t>
        <a:bodyPr/>
        <a:lstStyle/>
        <a:p>
          <a:endParaRPr lang="en-US"/>
        </a:p>
      </dgm:t>
    </dgm:pt>
    <dgm:pt modelId="{175BA7BA-E97E-4F2E-9296-C10B70FAC33B}" type="sibTrans" cxnId="{4089ABE0-26E1-4A5B-A168-8B03427D07E7}">
      <dgm:prSet/>
      <dgm:spPr/>
      <dgm:t>
        <a:bodyPr/>
        <a:lstStyle/>
        <a:p>
          <a:endParaRPr lang="en-US"/>
        </a:p>
      </dgm:t>
    </dgm:pt>
    <dgm:pt modelId="{51E610EE-9652-4A81-8B70-21343B314334}">
      <dgm:prSet/>
      <dgm:spPr/>
      <dgm:t>
        <a:bodyPr/>
        <a:lstStyle/>
        <a:p>
          <a:r>
            <a:rPr lang="en-US" baseline="0"/>
            <a:t>Bullying</a:t>
          </a:r>
          <a:endParaRPr lang="en-US"/>
        </a:p>
      </dgm:t>
    </dgm:pt>
    <dgm:pt modelId="{6AB2E5CD-C700-4E51-B7AC-B9D4DC39359C}" type="parTrans" cxnId="{86D28BA9-9B71-4C27-BBA3-6E2CF4E108F4}">
      <dgm:prSet/>
      <dgm:spPr/>
      <dgm:t>
        <a:bodyPr/>
        <a:lstStyle/>
        <a:p>
          <a:endParaRPr lang="en-US"/>
        </a:p>
      </dgm:t>
    </dgm:pt>
    <dgm:pt modelId="{C427719E-CB2C-4600-B653-F732405EA28A}" type="sibTrans" cxnId="{86D28BA9-9B71-4C27-BBA3-6E2CF4E108F4}">
      <dgm:prSet/>
      <dgm:spPr/>
      <dgm:t>
        <a:bodyPr/>
        <a:lstStyle/>
        <a:p>
          <a:endParaRPr lang="en-US"/>
        </a:p>
      </dgm:t>
    </dgm:pt>
    <dgm:pt modelId="{327D5F1A-DA3E-433A-AC34-5EEBF301FBA0}">
      <dgm:prSet/>
      <dgm:spPr/>
      <dgm:t>
        <a:bodyPr/>
        <a:lstStyle/>
        <a:p>
          <a:r>
            <a:rPr lang="en-US" baseline="0"/>
            <a:t>Trauma</a:t>
          </a:r>
          <a:endParaRPr lang="en-US"/>
        </a:p>
      </dgm:t>
    </dgm:pt>
    <dgm:pt modelId="{8126011A-FE4A-4DB2-A1A8-8D2168FA233E}" type="parTrans" cxnId="{A6AA4B26-F9C0-41B0-B149-CB62B7BCA628}">
      <dgm:prSet/>
      <dgm:spPr/>
      <dgm:t>
        <a:bodyPr/>
        <a:lstStyle/>
        <a:p>
          <a:endParaRPr lang="en-US"/>
        </a:p>
      </dgm:t>
    </dgm:pt>
    <dgm:pt modelId="{D063079D-AE61-4140-8BF6-921CDA0A1CE5}" type="sibTrans" cxnId="{A6AA4B26-F9C0-41B0-B149-CB62B7BCA628}">
      <dgm:prSet/>
      <dgm:spPr/>
      <dgm:t>
        <a:bodyPr/>
        <a:lstStyle/>
        <a:p>
          <a:endParaRPr lang="en-US"/>
        </a:p>
      </dgm:t>
    </dgm:pt>
    <dgm:pt modelId="{98314C75-6EFA-43D6-B3DD-FC7477438776}">
      <dgm:prSet/>
      <dgm:spPr/>
      <dgm:t>
        <a:bodyPr/>
        <a:lstStyle/>
        <a:p>
          <a:r>
            <a:rPr lang="en-US" baseline="0"/>
            <a:t>Mental Disorder</a:t>
          </a:r>
          <a:endParaRPr lang="en-US"/>
        </a:p>
      </dgm:t>
    </dgm:pt>
    <dgm:pt modelId="{894990A6-58E7-49E1-852A-DCAE4ADD12B8}" type="parTrans" cxnId="{3317DE99-68AE-47B1-A0C0-8241F7B5C805}">
      <dgm:prSet/>
      <dgm:spPr/>
      <dgm:t>
        <a:bodyPr/>
        <a:lstStyle/>
        <a:p>
          <a:endParaRPr lang="en-US"/>
        </a:p>
      </dgm:t>
    </dgm:pt>
    <dgm:pt modelId="{6AA34AB3-29B6-4CA8-ADF8-CFD86EEF5E91}" type="sibTrans" cxnId="{3317DE99-68AE-47B1-A0C0-8241F7B5C805}">
      <dgm:prSet/>
      <dgm:spPr/>
      <dgm:t>
        <a:bodyPr/>
        <a:lstStyle/>
        <a:p>
          <a:endParaRPr lang="en-US"/>
        </a:p>
      </dgm:t>
    </dgm:pt>
    <dgm:pt modelId="{4F1E016C-A6F2-4C55-AF9E-26C4B5E1D32B}">
      <dgm:prSet/>
      <dgm:spPr/>
      <dgm:t>
        <a:bodyPr/>
        <a:lstStyle/>
        <a:p>
          <a:r>
            <a:rPr lang="en-US" baseline="0"/>
            <a:t>Addiction</a:t>
          </a:r>
          <a:endParaRPr lang="en-US"/>
        </a:p>
      </dgm:t>
    </dgm:pt>
    <dgm:pt modelId="{78B8FC13-E1CA-4BFE-B4A8-5AB7B47CF229}" type="parTrans" cxnId="{DB87C6EA-D19E-4833-BB2D-04414EB7ADC8}">
      <dgm:prSet/>
      <dgm:spPr/>
      <dgm:t>
        <a:bodyPr/>
        <a:lstStyle/>
        <a:p>
          <a:endParaRPr lang="en-US"/>
        </a:p>
      </dgm:t>
    </dgm:pt>
    <dgm:pt modelId="{7D86AF46-2796-43D9-9936-A25A6FF0A508}" type="sibTrans" cxnId="{DB87C6EA-D19E-4833-BB2D-04414EB7ADC8}">
      <dgm:prSet/>
      <dgm:spPr/>
      <dgm:t>
        <a:bodyPr/>
        <a:lstStyle/>
        <a:p>
          <a:endParaRPr lang="en-US"/>
        </a:p>
      </dgm:t>
    </dgm:pt>
    <dgm:pt modelId="{901154E6-058B-43E8-8B60-45379AA8651D}">
      <dgm:prSet/>
      <dgm:spPr/>
      <dgm:t>
        <a:bodyPr/>
        <a:lstStyle/>
        <a:p>
          <a:r>
            <a:rPr lang="en-US" baseline="0"/>
            <a:t>Prejudice</a:t>
          </a:r>
          <a:endParaRPr lang="en-US"/>
        </a:p>
      </dgm:t>
    </dgm:pt>
    <dgm:pt modelId="{A911FAA4-03B1-4FC8-9D37-0189FCCBCCAD}" type="parTrans" cxnId="{CB66E84C-4604-4B6C-9FEA-2335D5A0A8FF}">
      <dgm:prSet/>
      <dgm:spPr/>
      <dgm:t>
        <a:bodyPr/>
        <a:lstStyle/>
        <a:p>
          <a:endParaRPr lang="en-US"/>
        </a:p>
      </dgm:t>
    </dgm:pt>
    <dgm:pt modelId="{270F07D5-1F1A-4263-B599-54016C652E5A}" type="sibTrans" cxnId="{CB66E84C-4604-4B6C-9FEA-2335D5A0A8FF}">
      <dgm:prSet/>
      <dgm:spPr/>
      <dgm:t>
        <a:bodyPr/>
        <a:lstStyle/>
        <a:p>
          <a:endParaRPr lang="en-US"/>
        </a:p>
      </dgm:t>
    </dgm:pt>
    <dgm:pt modelId="{D4FA3DCD-4296-430B-88F1-95DDF6529342}" type="pres">
      <dgm:prSet presAssocID="{F1347CF8-9965-412D-949D-03EC7F6D8EA9}" presName="vert0" presStyleCnt="0">
        <dgm:presLayoutVars>
          <dgm:dir/>
          <dgm:animOne val="branch"/>
          <dgm:animLvl val="lvl"/>
        </dgm:presLayoutVars>
      </dgm:prSet>
      <dgm:spPr/>
    </dgm:pt>
    <dgm:pt modelId="{95850A1F-EA2D-4394-B425-340519D348E9}" type="pres">
      <dgm:prSet presAssocID="{CD82535F-D499-4FB9-B787-0D603B7BAF90}" presName="thickLine" presStyleLbl="alignNode1" presStyleIdx="0" presStyleCnt="8"/>
      <dgm:spPr/>
    </dgm:pt>
    <dgm:pt modelId="{5ACB08EF-F2A9-4FC4-9F39-82E421E266E7}" type="pres">
      <dgm:prSet presAssocID="{CD82535F-D499-4FB9-B787-0D603B7BAF90}" presName="horz1" presStyleCnt="0"/>
      <dgm:spPr/>
    </dgm:pt>
    <dgm:pt modelId="{56A3503B-0502-4C9C-B163-82DA8C302313}" type="pres">
      <dgm:prSet presAssocID="{CD82535F-D499-4FB9-B787-0D603B7BAF90}" presName="tx1" presStyleLbl="revTx" presStyleIdx="0" presStyleCnt="8"/>
      <dgm:spPr/>
    </dgm:pt>
    <dgm:pt modelId="{0B027E85-C8FD-4645-ADA6-F09C211523C5}" type="pres">
      <dgm:prSet presAssocID="{CD82535F-D499-4FB9-B787-0D603B7BAF90}" presName="vert1" presStyleCnt="0"/>
      <dgm:spPr/>
    </dgm:pt>
    <dgm:pt modelId="{7D0E8552-26AD-4D1B-B6B0-DC4FDCAEFF51}" type="pres">
      <dgm:prSet presAssocID="{2F191F17-0F88-42E2-B954-3084DAB8D044}" presName="thickLine" presStyleLbl="alignNode1" presStyleIdx="1" presStyleCnt="8"/>
      <dgm:spPr/>
    </dgm:pt>
    <dgm:pt modelId="{065AA4FF-9133-4291-93A6-60C3617D4FFF}" type="pres">
      <dgm:prSet presAssocID="{2F191F17-0F88-42E2-B954-3084DAB8D044}" presName="horz1" presStyleCnt="0"/>
      <dgm:spPr/>
    </dgm:pt>
    <dgm:pt modelId="{417F81B9-D78E-41B9-9013-A298EBA3C16A}" type="pres">
      <dgm:prSet presAssocID="{2F191F17-0F88-42E2-B954-3084DAB8D044}" presName="tx1" presStyleLbl="revTx" presStyleIdx="1" presStyleCnt="8"/>
      <dgm:spPr/>
    </dgm:pt>
    <dgm:pt modelId="{F286BA5E-494E-4FD4-8DDD-CB21EA112D7C}" type="pres">
      <dgm:prSet presAssocID="{2F191F17-0F88-42E2-B954-3084DAB8D044}" presName="vert1" presStyleCnt="0"/>
      <dgm:spPr/>
    </dgm:pt>
    <dgm:pt modelId="{617EB368-A5C4-4912-8675-494A6E255D6E}" type="pres">
      <dgm:prSet presAssocID="{B0CC9A2D-944E-4865-8605-9DEDCA62EAEF}" presName="thickLine" presStyleLbl="alignNode1" presStyleIdx="2" presStyleCnt="8"/>
      <dgm:spPr/>
    </dgm:pt>
    <dgm:pt modelId="{16544487-AB14-498E-B1D5-3C806089FF9B}" type="pres">
      <dgm:prSet presAssocID="{B0CC9A2D-944E-4865-8605-9DEDCA62EAEF}" presName="horz1" presStyleCnt="0"/>
      <dgm:spPr/>
    </dgm:pt>
    <dgm:pt modelId="{86C10D2D-8E6E-46DE-B73D-FF9F14B3B881}" type="pres">
      <dgm:prSet presAssocID="{B0CC9A2D-944E-4865-8605-9DEDCA62EAEF}" presName="tx1" presStyleLbl="revTx" presStyleIdx="2" presStyleCnt="8"/>
      <dgm:spPr/>
    </dgm:pt>
    <dgm:pt modelId="{D9DDC103-8EE1-47D3-B64B-ED49C3AC84A5}" type="pres">
      <dgm:prSet presAssocID="{B0CC9A2D-944E-4865-8605-9DEDCA62EAEF}" presName="vert1" presStyleCnt="0"/>
      <dgm:spPr/>
    </dgm:pt>
    <dgm:pt modelId="{9FB8E460-AFC6-4E6E-B79D-873253A01302}" type="pres">
      <dgm:prSet presAssocID="{51E610EE-9652-4A81-8B70-21343B314334}" presName="thickLine" presStyleLbl="alignNode1" presStyleIdx="3" presStyleCnt="8"/>
      <dgm:spPr/>
    </dgm:pt>
    <dgm:pt modelId="{C5B63D4B-57E8-4010-AC89-626F199B1187}" type="pres">
      <dgm:prSet presAssocID="{51E610EE-9652-4A81-8B70-21343B314334}" presName="horz1" presStyleCnt="0"/>
      <dgm:spPr/>
    </dgm:pt>
    <dgm:pt modelId="{D9737EE0-1628-40B7-8853-978E06B275F1}" type="pres">
      <dgm:prSet presAssocID="{51E610EE-9652-4A81-8B70-21343B314334}" presName="tx1" presStyleLbl="revTx" presStyleIdx="3" presStyleCnt="8"/>
      <dgm:spPr/>
    </dgm:pt>
    <dgm:pt modelId="{18824962-C37F-421E-9C00-A169BE506DA1}" type="pres">
      <dgm:prSet presAssocID="{51E610EE-9652-4A81-8B70-21343B314334}" presName="vert1" presStyleCnt="0"/>
      <dgm:spPr/>
    </dgm:pt>
    <dgm:pt modelId="{F33DAD6D-DD5F-4BC1-99C7-802F216AFF9C}" type="pres">
      <dgm:prSet presAssocID="{327D5F1A-DA3E-433A-AC34-5EEBF301FBA0}" presName="thickLine" presStyleLbl="alignNode1" presStyleIdx="4" presStyleCnt="8"/>
      <dgm:spPr/>
    </dgm:pt>
    <dgm:pt modelId="{FD1D7707-1D42-4401-8FB3-6CC4C6FDB221}" type="pres">
      <dgm:prSet presAssocID="{327D5F1A-DA3E-433A-AC34-5EEBF301FBA0}" presName="horz1" presStyleCnt="0"/>
      <dgm:spPr/>
    </dgm:pt>
    <dgm:pt modelId="{0E959D7A-F51A-44FD-B335-4F37EFC569C4}" type="pres">
      <dgm:prSet presAssocID="{327D5F1A-DA3E-433A-AC34-5EEBF301FBA0}" presName="tx1" presStyleLbl="revTx" presStyleIdx="4" presStyleCnt="8"/>
      <dgm:spPr/>
    </dgm:pt>
    <dgm:pt modelId="{31DA24F6-2929-4FAE-90D3-5C360AAB093F}" type="pres">
      <dgm:prSet presAssocID="{327D5F1A-DA3E-433A-AC34-5EEBF301FBA0}" presName="vert1" presStyleCnt="0"/>
      <dgm:spPr/>
    </dgm:pt>
    <dgm:pt modelId="{0A967462-E469-4D7D-8D14-E621C401F047}" type="pres">
      <dgm:prSet presAssocID="{98314C75-6EFA-43D6-B3DD-FC7477438776}" presName="thickLine" presStyleLbl="alignNode1" presStyleIdx="5" presStyleCnt="8"/>
      <dgm:spPr/>
    </dgm:pt>
    <dgm:pt modelId="{4003AE95-E0E5-4F26-8B1E-851DC8975C51}" type="pres">
      <dgm:prSet presAssocID="{98314C75-6EFA-43D6-B3DD-FC7477438776}" presName="horz1" presStyleCnt="0"/>
      <dgm:spPr/>
    </dgm:pt>
    <dgm:pt modelId="{FC44D817-5696-4FC4-8FC9-D73331A91C67}" type="pres">
      <dgm:prSet presAssocID="{98314C75-6EFA-43D6-B3DD-FC7477438776}" presName="tx1" presStyleLbl="revTx" presStyleIdx="5" presStyleCnt="8"/>
      <dgm:spPr/>
    </dgm:pt>
    <dgm:pt modelId="{3A2D8D81-327E-4078-92CA-BBAE1F4D3611}" type="pres">
      <dgm:prSet presAssocID="{98314C75-6EFA-43D6-B3DD-FC7477438776}" presName="vert1" presStyleCnt="0"/>
      <dgm:spPr/>
    </dgm:pt>
    <dgm:pt modelId="{8E2CF668-E725-4F48-BC27-99150FD6293C}" type="pres">
      <dgm:prSet presAssocID="{4F1E016C-A6F2-4C55-AF9E-26C4B5E1D32B}" presName="thickLine" presStyleLbl="alignNode1" presStyleIdx="6" presStyleCnt="8"/>
      <dgm:spPr/>
    </dgm:pt>
    <dgm:pt modelId="{E7362F87-1844-4F05-BD67-A86AB5304EEA}" type="pres">
      <dgm:prSet presAssocID="{4F1E016C-A6F2-4C55-AF9E-26C4B5E1D32B}" presName="horz1" presStyleCnt="0"/>
      <dgm:spPr/>
    </dgm:pt>
    <dgm:pt modelId="{7E2CCA76-3EEC-4663-9B44-5A3B336C00A2}" type="pres">
      <dgm:prSet presAssocID="{4F1E016C-A6F2-4C55-AF9E-26C4B5E1D32B}" presName="tx1" presStyleLbl="revTx" presStyleIdx="6" presStyleCnt="8"/>
      <dgm:spPr/>
    </dgm:pt>
    <dgm:pt modelId="{6DAD83BF-9022-437B-9AA4-799F6DFDC243}" type="pres">
      <dgm:prSet presAssocID="{4F1E016C-A6F2-4C55-AF9E-26C4B5E1D32B}" presName="vert1" presStyleCnt="0"/>
      <dgm:spPr/>
    </dgm:pt>
    <dgm:pt modelId="{341F3ACF-ECD9-4A10-85EF-CFC58A6915DC}" type="pres">
      <dgm:prSet presAssocID="{901154E6-058B-43E8-8B60-45379AA8651D}" presName="thickLine" presStyleLbl="alignNode1" presStyleIdx="7" presStyleCnt="8"/>
      <dgm:spPr/>
    </dgm:pt>
    <dgm:pt modelId="{20B0E354-9970-4853-AA6F-1D55BF523744}" type="pres">
      <dgm:prSet presAssocID="{901154E6-058B-43E8-8B60-45379AA8651D}" presName="horz1" presStyleCnt="0"/>
      <dgm:spPr/>
    </dgm:pt>
    <dgm:pt modelId="{16520011-65B2-4BEF-A2A0-67B59636B95F}" type="pres">
      <dgm:prSet presAssocID="{901154E6-058B-43E8-8B60-45379AA8651D}" presName="tx1" presStyleLbl="revTx" presStyleIdx="7" presStyleCnt="8"/>
      <dgm:spPr/>
    </dgm:pt>
    <dgm:pt modelId="{B4F24263-E8F5-40A5-A154-C7622FF8F271}" type="pres">
      <dgm:prSet presAssocID="{901154E6-058B-43E8-8B60-45379AA8651D}" presName="vert1" presStyleCnt="0"/>
      <dgm:spPr/>
    </dgm:pt>
  </dgm:ptLst>
  <dgm:cxnLst>
    <dgm:cxn modelId="{E6A41B02-9151-4E18-813E-1422611F7F22}" type="presOf" srcId="{98314C75-6EFA-43D6-B3DD-FC7477438776}" destId="{FC44D817-5696-4FC4-8FC9-D73331A91C67}" srcOrd="0" destOrd="0" presId="urn:microsoft.com/office/officeart/2008/layout/LinedList"/>
    <dgm:cxn modelId="{0477F91E-82C2-46D3-A413-B991A214E0AB}" srcId="{F1347CF8-9965-412D-949D-03EC7F6D8EA9}" destId="{2F191F17-0F88-42E2-B954-3084DAB8D044}" srcOrd="1" destOrd="0" parTransId="{233B1DC7-9C57-45E0-8342-5816DDDCCAC1}" sibTransId="{F7321163-F2F2-40EF-95FE-8C92CB768659}"/>
    <dgm:cxn modelId="{73EE3126-C7FE-4CAA-97A9-3B461718A871}" type="presOf" srcId="{2F191F17-0F88-42E2-B954-3084DAB8D044}" destId="{417F81B9-D78E-41B9-9013-A298EBA3C16A}" srcOrd="0" destOrd="0" presId="urn:microsoft.com/office/officeart/2008/layout/LinedList"/>
    <dgm:cxn modelId="{A6AA4B26-F9C0-41B0-B149-CB62B7BCA628}" srcId="{F1347CF8-9965-412D-949D-03EC7F6D8EA9}" destId="{327D5F1A-DA3E-433A-AC34-5EEBF301FBA0}" srcOrd="4" destOrd="0" parTransId="{8126011A-FE4A-4DB2-A1A8-8D2168FA233E}" sibTransId="{D063079D-AE61-4140-8BF6-921CDA0A1CE5}"/>
    <dgm:cxn modelId="{78E9732C-78EA-4D4C-8B30-1C844417097F}" type="presOf" srcId="{51E610EE-9652-4A81-8B70-21343B314334}" destId="{D9737EE0-1628-40B7-8853-978E06B275F1}" srcOrd="0" destOrd="0" presId="urn:microsoft.com/office/officeart/2008/layout/LinedList"/>
    <dgm:cxn modelId="{6EB7A92F-8056-4349-9071-B4825CE40B42}" type="presOf" srcId="{CD82535F-D499-4FB9-B787-0D603B7BAF90}" destId="{56A3503B-0502-4C9C-B163-82DA8C302313}" srcOrd="0" destOrd="0" presId="urn:microsoft.com/office/officeart/2008/layout/LinedList"/>
    <dgm:cxn modelId="{CB66E84C-4604-4B6C-9FEA-2335D5A0A8FF}" srcId="{F1347CF8-9965-412D-949D-03EC7F6D8EA9}" destId="{901154E6-058B-43E8-8B60-45379AA8651D}" srcOrd="7" destOrd="0" parTransId="{A911FAA4-03B1-4FC8-9D37-0189FCCBCCAD}" sibTransId="{270F07D5-1F1A-4263-B599-54016C652E5A}"/>
    <dgm:cxn modelId="{D3027C7D-1B55-4B08-BD7F-337C8EA17BF9}" type="presOf" srcId="{4F1E016C-A6F2-4C55-AF9E-26C4B5E1D32B}" destId="{7E2CCA76-3EEC-4663-9B44-5A3B336C00A2}" srcOrd="0" destOrd="0" presId="urn:microsoft.com/office/officeart/2008/layout/LinedList"/>
    <dgm:cxn modelId="{BD98A692-051F-437B-9223-3833834FF6C1}" type="presOf" srcId="{B0CC9A2D-944E-4865-8605-9DEDCA62EAEF}" destId="{86C10D2D-8E6E-46DE-B73D-FF9F14B3B881}" srcOrd="0" destOrd="0" presId="urn:microsoft.com/office/officeart/2008/layout/LinedList"/>
    <dgm:cxn modelId="{3317DE99-68AE-47B1-A0C0-8241F7B5C805}" srcId="{F1347CF8-9965-412D-949D-03EC7F6D8EA9}" destId="{98314C75-6EFA-43D6-B3DD-FC7477438776}" srcOrd="5" destOrd="0" parTransId="{894990A6-58E7-49E1-852A-DCAE4ADD12B8}" sibTransId="{6AA34AB3-29B6-4CA8-ADF8-CFD86EEF5E91}"/>
    <dgm:cxn modelId="{96E3D09D-0BCE-4C89-8F5C-4AE7A9CC9B0D}" type="presOf" srcId="{F1347CF8-9965-412D-949D-03EC7F6D8EA9}" destId="{D4FA3DCD-4296-430B-88F1-95DDF6529342}" srcOrd="0" destOrd="0" presId="urn:microsoft.com/office/officeart/2008/layout/LinedList"/>
    <dgm:cxn modelId="{86D28BA9-9B71-4C27-BBA3-6E2CF4E108F4}" srcId="{F1347CF8-9965-412D-949D-03EC7F6D8EA9}" destId="{51E610EE-9652-4A81-8B70-21343B314334}" srcOrd="3" destOrd="0" parTransId="{6AB2E5CD-C700-4E51-B7AC-B9D4DC39359C}" sibTransId="{C427719E-CB2C-4600-B653-F732405EA28A}"/>
    <dgm:cxn modelId="{875DE2D0-E50B-4D4C-83C7-743893780D90}" type="presOf" srcId="{327D5F1A-DA3E-433A-AC34-5EEBF301FBA0}" destId="{0E959D7A-F51A-44FD-B335-4F37EFC569C4}" srcOrd="0" destOrd="0" presId="urn:microsoft.com/office/officeart/2008/layout/LinedList"/>
    <dgm:cxn modelId="{4089ABE0-26E1-4A5B-A168-8B03427D07E7}" srcId="{F1347CF8-9965-412D-949D-03EC7F6D8EA9}" destId="{B0CC9A2D-944E-4865-8605-9DEDCA62EAEF}" srcOrd="2" destOrd="0" parTransId="{3E466ECE-7F97-42C6-851E-89CD91D92105}" sibTransId="{175BA7BA-E97E-4F2E-9296-C10B70FAC33B}"/>
    <dgm:cxn modelId="{DB87C6EA-D19E-4833-BB2D-04414EB7ADC8}" srcId="{F1347CF8-9965-412D-949D-03EC7F6D8EA9}" destId="{4F1E016C-A6F2-4C55-AF9E-26C4B5E1D32B}" srcOrd="6" destOrd="0" parTransId="{78B8FC13-E1CA-4BFE-B4A8-5AB7B47CF229}" sibTransId="{7D86AF46-2796-43D9-9936-A25A6FF0A508}"/>
    <dgm:cxn modelId="{E5EDF6F4-22F0-4111-97E3-ED571CA4AFBD}" type="presOf" srcId="{901154E6-058B-43E8-8B60-45379AA8651D}" destId="{16520011-65B2-4BEF-A2A0-67B59636B95F}" srcOrd="0" destOrd="0" presId="urn:microsoft.com/office/officeart/2008/layout/LinedList"/>
    <dgm:cxn modelId="{F97901F5-EBEC-4605-9CBC-E094763E2146}" srcId="{F1347CF8-9965-412D-949D-03EC7F6D8EA9}" destId="{CD82535F-D499-4FB9-B787-0D603B7BAF90}" srcOrd="0" destOrd="0" parTransId="{8BC2A22E-88F9-4EE2-9E71-4B634E332867}" sibTransId="{5E0564BA-EB32-4320-B2F5-7AA255C4E19F}"/>
    <dgm:cxn modelId="{0928AE26-F433-4401-AEA0-EDFB06DA3305}" type="presParOf" srcId="{D4FA3DCD-4296-430B-88F1-95DDF6529342}" destId="{95850A1F-EA2D-4394-B425-340519D348E9}" srcOrd="0" destOrd="0" presId="urn:microsoft.com/office/officeart/2008/layout/LinedList"/>
    <dgm:cxn modelId="{3A3B47EA-B80F-4C14-BE15-C8327AADAE96}" type="presParOf" srcId="{D4FA3DCD-4296-430B-88F1-95DDF6529342}" destId="{5ACB08EF-F2A9-4FC4-9F39-82E421E266E7}" srcOrd="1" destOrd="0" presId="urn:microsoft.com/office/officeart/2008/layout/LinedList"/>
    <dgm:cxn modelId="{6E355C04-26F7-4BBA-8F99-3C776D937F53}" type="presParOf" srcId="{5ACB08EF-F2A9-4FC4-9F39-82E421E266E7}" destId="{56A3503B-0502-4C9C-B163-82DA8C302313}" srcOrd="0" destOrd="0" presId="urn:microsoft.com/office/officeart/2008/layout/LinedList"/>
    <dgm:cxn modelId="{1CB29949-9E3D-48E3-949E-DAE037038EC1}" type="presParOf" srcId="{5ACB08EF-F2A9-4FC4-9F39-82E421E266E7}" destId="{0B027E85-C8FD-4645-ADA6-F09C211523C5}" srcOrd="1" destOrd="0" presId="urn:microsoft.com/office/officeart/2008/layout/LinedList"/>
    <dgm:cxn modelId="{13253872-6DB6-4B54-AEA9-724EBF9D67BC}" type="presParOf" srcId="{D4FA3DCD-4296-430B-88F1-95DDF6529342}" destId="{7D0E8552-26AD-4D1B-B6B0-DC4FDCAEFF51}" srcOrd="2" destOrd="0" presId="urn:microsoft.com/office/officeart/2008/layout/LinedList"/>
    <dgm:cxn modelId="{A441F84D-B0FB-4068-8B55-3396454EA033}" type="presParOf" srcId="{D4FA3DCD-4296-430B-88F1-95DDF6529342}" destId="{065AA4FF-9133-4291-93A6-60C3617D4FFF}" srcOrd="3" destOrd="0" presId="urn:microsoft.com/office/officeart/2008/layout/LinedList"/>
    <dgm:cxn modelId="{C0215379-F4FC-43F9-B8FF-CBDF26EAA288}" type="presParOf" srcId="{065AA4FF-9133-4291-93A6-60C3617D4FFF}" destId="{417F81B9-D78E-41B9-9013-A298EBA3C16A}" srcOrd="0" destOrd="0" presId="urn:microsoft.com/office/officeart/2008/layout/LinedList"/>
    <dgm:cxn modelId="{13CFF1A7-D6E2-46E8-88B9-0F5DCE918631}" type="presParOf" srcId="{065AA4FF-9133-4291-93A6-60C3617D4FFF}" destId="{F286BA5E-494E-4FD4-8DDD-CB21EA112D7C}" srcOrd="1" destOrd="0" presId="urn:microsoft.com/office/officeart/2008/layout/LinedList"/>
    <dgm:cxn modelId="{B2B127F4-2F97-4E15-861A-42EDFAAE186F}" type="presParOf" srcId="{D4FA3DCD-4296-430B-88F1-95DDF6529342}" destId="{617EB368-A5C4-4912-8675-494A6E255D6E}" srcOrd="4" destOrd="0" presId="urn:microsoft.com/office/officeart/2008/layout/LinedList"/>
    <dgm:cxn modelId="{64E241FF-B738-47C0-A578-51F331479C32}" type="presParOf" srcId="{D4FA3DCD-4296-430B-88F1-95DDF6529342}" destId="{16544487-AB14-498E-B1D5-3C806089FF9B}" srcOrd="5" destOrd="0" presId="urn:microsoft.com/office/officeart/2008/layout/LinedList"/>
    <dgm:cxn modelId="{5C931943-F3C3-4108-89F3-B4F6082A0827}" type="presParOf" srcId="{16544487-AB14-498E-B1D5-3C806089FF9B}" destId="{86C10D2D-8E6E-46DE-B73D-FF9F14B3B881}" srcOrd="0" destOrd="0" presId="urn:microsoft.com/office/officeart/2008/layout/LinedList"/>
    <dgm:cxn modelId="{D6EB5C71-6343-46C9-9394-0C350156FF99}" type="presParOf" srcId="{16544487-AB14-498E-B1D5-3C806089FF9B}" destId="{D9DDC103-8EE1-47D3-B64B-ED49C3AC84A5}" srcOrd="1" destOrd="0" presId="urn:microsoft.com/office/officeart/2008/layout/LinedList"/>
    <dgm:cxn modelId="{36A7A26A-C508-4A3B-9C4E-49395808C072}" type="presParOf" srcId="{D4FA3DCD-4296-430B-88F1-95DDF6529342}" destId="{9FB8E460-AFC6-4E6E-B79D-873253A01302}" srcOrd="6" destOrd="0" presId="urn:microsoft.com/office/officeart/2008/layout/LinedList"/>
    <dgm:cxn modelId="{5622FA8B-28EF-4005-93CE-E1192D3E6485}" type="presParOf" srcId="{D4FA3DCD-4296-430B-88F1-95DDF6529342}" destId="{C5B63D4B-57E8-4010-AC89-626F199B1187}" srcOrd="7" destOrd="0" presId="urn:microsoft.com/office/officeart/2008/layout/LinedList"/>
    <dgm:cxn modelId="{850C4B41-AC9F-49C3-9639-A4E1F939B696}" type="presParOf" srcId="{C5B63D4B-57E8-4010-AC89-626F199B1187}" destId="{D9737EE0-1628-40B7-8853-978E06B275F1}" srcOrd="0" destOrd="0" presId="urn:microsoft.com/office/officeart/2008/layout/LinedList"/>
    <dgm:cxn modelId="{34A5811C-A34E-479A-A6F8-FC007030A628}" type="presParOf" srcId="{C5B63D4B-57E8-4010-AC89-626F199B1187}" destId="{18824962-C37F-421E-9C00-A169BE506DA1}" srcOrd="1" destOrd="0" presId="urn:microsoft.com/office/officeart/2008/layout/LinedList"/>
    <dgm:cxn modelId="{EF8E895B-F01A-40AA-836C-94FBD101C7F3}" type="presParOf" srcId="{D4FA3DCD-4296-430B-88F1-95DDF6529342}" destId="{F33DAD6D-DD5F-4BC1-99C7-802F216AFF9C}" srcOrd="8" destOrd="0" presId="urn:microsoft.com/office/officeart/2008/layout/LinedList"/>
    <dgm:cxn modelId="{FA57CE3E-4458-4BF2-B1CE-529EEA190509}" type="presParOf" srcId="{D4FA3DCD-4296-430B-88F1-95DDF6529342}" destId="{FD1D7707-1D42-4401-8FB3-6CC4C6FDB221}" srcOrd="9" destOrd="0" presId="urn:microsoft.com/office/officeart/2008/layout/LinedList"/>
    <dgm:cxn modelId="{A6C5AEDB-4D8D-4734-B02E-5E74B0CB1E3E}" type="presParOf" srcId="{FD1D7707-1D42-4401-8FB3-6CC4C6FDB221}" destId="{0E959D7A-F51A-44FD-B335-4F37EFC569C4}" srcOrd="0" destOrd="0" presId="urn:microsoft.com/office/officeart/2008/layout/LinedList"/>
    <dgm:cxn modelId="{D9B03138-4F30-4276-853C-1CB0FB6E9086}" type="presParOf" srcId="{FD1D7707-1D42-4401-8FB3-6CC4C6FDB221}" destId="{31DA24F6-2929-4FAE-90D3-5C360AAB093F}" srcOrd="1" destOrd="0" presId="urn:microsoft.com/office/officeart/2008/layout/LinedList"/>
    <dgm:cxn modelId="{9294E48D-2690-4B13-A7B4-CC8A36962849}" type="presParOf" srcId="{D4FA3DCD-4296-430B-88F1-95DDF6529342}" destId="{0A967462-E469-4D7D-8D14-E621C401F047}" srcOrd="10" destOrd="0" presId="urn:microsoft.com/office/officeart/2008/layout/LinedList"/>
    <dgm:cxn modelId="{96E94A57-04AF-475E-B111-E2274B7446AE}" type="presParOf" srcId="{D4FA3DCD-4296-430B-88F1-95DDF6529342}" destId="{4003AE95-E0E5-4F26-8B1E-851DC8975C51}" srcOrd="11" destOrd="0" presId="urn:microsoft.com/office/officeart/2008/layout/LinedList"/>
    <dgm:cxn modelId="{C528CEE7-7B50-4169-A7DE-A9A0D7A2172F}" type="presParOf" srcId="{4003AE95-E0E5-4F26-8B1E-851DC8975C51}" destId="{FC44D817-5696-4FC4-8FC9-D73331A91C67}" srcOrd="0" destOrd="0" presId="urn:microsoft.com/office/officeart/2008/layout/LinedList"/>
    <dgm:cxn modelId="{A5F02CFD-55D5-4824-830D-4E3791F8AF96}" type="presParOf" srcId="{4003AE95-E0E5-4F26-8B1E-851DC8975C51}" destId="{3A2D8D81-327E-4078-92CA-BBAE1F4D3611}" srcOrd="1" destOrd="0" presId="urn:microsoft.com/office/officeart/2008/layout/LinedList"/>
    <dgm:cxn modelId="{3E55BC44-222D-44C4-A0FC-389E0B16BEAB}" type="presParOf" srcId="{D4FA3DCD-4296-430B-88F1-95DDF6529342}" destId="{8E2CF668-E725-4F48-BC27-99150FD6293C}" srcOrd="12" destOrd="0" presId="urn:microsoft.com/office/officeart/2008/layout/LinedList"/>
    <dgm:cxn modelId="{5DDBCFE6-6A96-407F-B517-8E4D4D2ABB07}" type="presParOf" srcId="{D4FA3DCD-4296-430B-88F1-95DDF6529342}" destId="{E7362F87-1844-4F05-BD67-A86AB5304EEA}" srcOrd="13" destOrd="0" presId="urn:microsoft.com/office/officeart/2008/layout/LinedList"/>
    <dgm:cxn modelId="{E635B3D0-3268-4C85-A730-96DB7B0423B2}" type="presParOf" srcId="{E7362F87-1844-4F05-BD67-A86AB5304EEA}" destId="{7E2CCA76-3EEC-4663-9B44-5A3B336C00A2}" srcOrd="0" destOrd="0" presId="urn:microsoft.com/office/officeart/2008/layout/LinedList"/>
    <dgm:cxn modelId="{B9BCA68C-131E-4076-8D00-EFF09209512B}" type="presParOf" srcId="{E7362F87-1844-4F05-BD67-A86AB5304EEA}" destId="{6DAD83BF-9022-437B-9AA4-799F6DFDC243}" srcOrd="1" destOrd="0" presId="urn:microsoft.com/office/officeart/2008/layout/LinedList"/>
    <dgm:cxn modelId="{31D82CDB-258A-4BFF-8CE6-F7F49DE2EC8B}" type="presParOf" srcId="{D4FA3DCD-4296-430B-88F1-95DDF6529342}" destId="{341F3ACF-ECD9-4A10-85EF-CFC58A6915DC}" srcOrd="14" destOrd="0" presId="urn:microsoft.com/office/officeart/2008/layout/LinedList"/>
    <dgm:cxn modelId="{892C65EF-98B8-4304-BE3C-C417A175A2CE}" type="presParOf" srcId="{D4FA3DCD-4296-430B-88F1-95DDF6529342}" destId="{20B0E354-9970-4853-AA6F-1D55BF523744}" srcOrd="15" destOrd="0" presId="urn:microsoft.com/office/officeart/2008/layout/LinedList"/>
    <dgm:cxn modelId="{CEB2A007-D10E-4EDF-9F5E-CDC9C5454931}" type="presParOf" srcId="{20B0E354-9970-4853-AA6F-1D55BF523744}" destId="{16520011-65B2-4BEF-A2A0-67B59636B95F}" srcOrd="0" destOrd="0" presId="urn:microsoft.com/office/officeart/2008/layout/LinedList"/>
    <dgm:cxn modelId="{C49FB041-61CE-4A8F-AA13-F7DF27835753}" type="presParOf" srcId="{20B0E354-9970-4853-AA6F-1D55BF523744}" destId="{B4F24263-E8F5-40A5-A154-C7622FF8F2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F0A59B-7CDD-4867-8A0A-6D17AA0856D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544A16-B8B2-496C-AFDF-CC9C94753B8E}">
      <dgm:prSet/>
      <dgm:spPr/>
      <dgm:t>
        <a:bodyPr/>
        <a:lstStyle/>
        <a:p>
          <a:r>
            <a:rPr lang="en-US" baseline="0"/>
            <a:t>Horizontal creep is the expansion in the definition of trauma to include events outside of the human body and outside the range of human experience</a:t>
          </a:r>
          <a:endParaRPr lang="en-US"/>
        </a:p>
      </dgm:t>
    </dgm:pt>
    <dgm:pt modelId="{01E45223-61CA-4353-A5C7-3E02F503694E}" type="parTrans" cxnId="{51F9D533-DD2B-46C4-B342-6FCA90B282B9}">
      <dgm:prSet/>
      <dgm:spPr/>
      <dgm:t>
        <a:bodyPr/>
        <a:lstStyle/>
        <a:p>
          <a:endParaRPr lang="en-US"/>
        </a:p>
      </dgm:t>
    </dgm:pt>
    <dgm:pt modelId="{0B187834-CF14-4D2C-A933-3BEDE1E5DF30}" type="sibTrans" cxnId="{51F9D533-DD2B-46C4-B342-6FCA90B282B9}">
      <dgm:prSet/>
      <dgm:spPr/>
      <dgm:t>
        <a:bodyPr/>
        <a:lstStyle/>
        <a:p>
          <a:endParaRPr lang="en-US"/>
        </a:p>
      </dgm:t>
    </dgm:pt>
    <dgm:pt modelId="{4D188D59-AB9F-4C16-89F0-13D4DE9BF9B4}">
      <dgm:prSet/>
      <dgm:spPr/>
      <dgm:t>
        <a:bodyPr/>
        <a:lstStyle/>
        <a:p>
          <a:r>
            <a:rPr lang="en-US" baseline="0"/>
            <a:t>It is the outward movement of the definition.</a:t>
          </a:r>
          <a:endParaRPr lang="en-US"/>
        </a:p>
      </dgm:t>
    </dgm:pt>
    <dgm:pt modelId="{3D759F4B-509D-4568-AD36-D8CE91584B4D}" type="parTrans" cxnId="{8739C6CC-0252-42EB-BF05-30C3894C4A50}">
      <dgm:prSet/>
      <dgm:spPr/>
      <dgm:t>
        <a:bodyPr/>
        <a:lstStyle/>
        <a:p>
          <a:endParaRPr lang="en-US"/>
        </a:p>
      </dgm:t>
    </dgm:pt>
    <dgm:pt modelId="{C60F02B6-A71C-42A8-9950-150213AA9032}" type="sibTrans" cxnId="{8739C6CC-0252-42EB-BF05-30C3894C4A50}">
      <dgm:prSet/>
      <dgm:spPr/>
      <dgm:t>
        <a:bodyPr/>
        <a:lstStyle/>
        <a:p>
          <a:endParaRPr lang="en-US"/>
        </a:p>
      </dgm:t>
    </dgm:pt>
    <dgm:pt modelId="{2621566C-E227-4A53-A9EE-4EF1F8C6FCBB}">
      <dgm:prSet/>
      <dgm:spPr/>
      <dgm:t>
        <a:bodyPr/>
        <a:lstStyle/>
        <a:p>
          <a:r>
            <a:rPr lang="en-US" baseline="0"/>
            <a:t>In psychiactric terms it is the creation of qualitatively new entitiies.</a:t>
          </a:r>
          <a:endParaRPr lang="en-US"/>
        </a:p>
      </dgm:t>
    </dgm:pt>
    <dgm:pt modelId="{855347AF-9DA1-4D66-BFB7-0ED2554B5B69}" type="parTrans" cxnId="{DDFEF972-F7F6-44BE-B170-83340F7F1B5D}">
      <dgm:prSet/>
      <dgm:spPr/>
      <dgm:t>
        <a:bodyPr/>
        <a:lstStyle/>
        <a:p>
          <a:endParaRPr lang="en-US"/>
        </a:p>
      </dgm:t>
    </dgm:pt>
    <dgm:pt modelId="{2BD34DCD-8E22-45F3-BF5D-0655ADC0ACDF}" type="sibTrans" cxnId="{DDFEF972-F7F6-44BE-B170-83340F7F1B5D}">
      <dgm:prSet/>
      <dgm:spPr/>
      <dgm:t>
        <a:bodyPr/>
        <a:lstStyle/>
        <a:p>
          <a:endParaRPr lang="en-US"/>
        </a:p>
      </dgm:t>
    </dgm:pt>
    <dgm:pt modelId="{F42A931C-CDEA-4B1A-991C-CFBCE596C0E5}">
      <dgm:prSet/>
      <dgm:spPr/>
      <dgm:t>
        <a:bodyPr/>
        <a:lstStyle/>
        <a:p>
          <a:r>
            <a:rPr lang="en-US" baseline="0"/>
            <a:t>This could include the addition of sleep disorders in the DSM's evolution.</a:t>
          </a:r>
          <a:endParaRPr lang="en-US"/>
        </a:p>
      </dgm:t>
    </dgm:pt>
    <dgm:pt modelId="{FC921A9C-95C6-4668-884B-E2D90A486A77}" type="parTrans" cxnId="{19B0D48A-4BFF-4378-8308-C6B34D866C05}">
      <dgm:prSet/>
      <dgm:spPr/>
      <dgm:t>
        <a:bodyPr/>
        <a:lstStyle/>
        <a:p>
          <a:endParaRPr lang="en-US"/>
        </a:p>
      </dgm:t>
    </dgm:pt>
    <dgm:pt modelId="{38CE54D9-3B37-4893-A7F1-64C7764D72DA}" type="sibTrans" cxnId="{19B0D48A-4BFF-4378-8308-C6B34D866C05}">
      <dgm:prSet/>
      <dgm:spPr/>
      <dgm:t>
        <a:bodyPr/>
        <a:lstStyle/>
        <a:p>
          <a:endParaRPr lang="en-US"/>
        </a:p>
      </dgm:t>
    </dgm:pt>
    <dgm:pt modelId="{B0B3B9F7-7464-42EE-B239-756BA75D9A87}">
      <dgm:prSet/>
      <dgm:spPr/>
      <dgm:t>
        <a:bodyPr/>
        <a:lstStyle/>
        <a:p>
          <a:r>
            <a:rPr lang="en-US" baseline="0"/>
            <a:t>(Haslam, Tse and De Deyne, 2021)</a:t>
          </a:r>
          <a:endParaRPr lang="en-US"/>
        </a:p>
      </dgm:t>
    </dgm:pt>
    <dgm:pt modelId="{545E3EC2-0B9D-4098-8965-357B86662F73}" type="parTrans" cxnId="{1D380E99-15AA-4415-8C39-59436DCD8093}">
      <dgm:prSet/>
      <dgm:spPr/>
      <dgm:t>
        <a:bodyPr/>
        <a:lstStyle/>
        <a:p>
          <a:endParaRPr lang="en-US"/>
        </a:p>
      </dgm:t>
    </dgm:pt>
    <dgm:pt modelId="{94DC0520-B90B-4251-BFCE-F3ED3C762AF5}" type="sibTrans" cxnId="{1D380E99-15AA-4415-8C39-59436DCD8093}">
      <dgm:prSet/>
      <dgm:spPr/>
      <dgm:t>
        <a:bodyPr/>
        <a:lstStyle/>
        <a:p>
          <a:endParaRPr lang="en-US"/>
        </a:p>
      </dgm:t>
    </dgm:pt>
    <dgm:pt modelId="{1DF54C70-B268-4115-877F-B37E82856578}" type="pres">
      <dgm:prSet presAssocID="{21F0A59B-7CDD-4867-8A0A-6D17AA0856DF}" presName="vert0" presStyleCnt="0">
        <dgm:presLayoutVars>
          <dgm:dir/>
          <dgm:animOne val="branch"/>
          <dgm:animLvl val="lvl"/>
        </dgm:presLayoutVars>
      </dgm:prSet>
      <dgm:spPr/>
    </dgm:pt>
    <dgm:pt modelId="{EED757D0-EF14-450F-921E-275647D45315}" type="pres">
      <dgm:prSet presAssocID="{B6544A16-B8B2-496C-AFDF-CC9C94753B8E}" presName="thickLine" presStyleLbl="alignNode1" presStyleIdx="0" presStyleCnt="5"/>
      <dgm:spPr/>
    </dgm:pt>
    <dgm:pt modelId="{F8A38227-8D3F-428F-BDC5-963B9EA24E0A}" type="pres">
      <dgm:prSet presAssocID="{B6544A16-B8B2-496C-AFDF-CC9C94753B8E}" presName="horz1" presStyleCnt="0"/>
      <dgm:spPr/>
    </dgm:pt>
    <dgm:pt modelId="{D455DFCD-B037-4B87-9671-64CAE10D5882}" type="pres">
      <dgm:prSet presAssocID="{B6544A16-B8B2-496C-AFDF-CC9C94753B8E}" presName="tx1" presStyleLbl="revTx" presStyleIdx="0" presStyleCnt="5"/>
      <dgm:spPr/>
    </dgm:pt>
    <dgm:pt modelId="{C5F795D0-BB85-4DCD-8727-212071098DAF}" type="pres">
      <dgm:prSet presAssocID="{B6544A16-B8B2-496C-AFDF-CC9C94753B8E}" presName="vert1" presStyleCnt="0"/>
      <dgm:spPr/>
    </dgm:pt>
    <dgm:pt modelId="{AEE05384-B3FE-41F2-BC1D-6F22FDCAE979}" type="pres">
      <dgm:prSet presAssocID="{4D188D59-AB9F-4C16-89F0-13D4DE9BF9B4}" presName="thickLine" presStyleLbl="alignNode1" presStyleIdx="1" presStyleCnt="5"/>
      <dgm:spPr/>
    </dgm:pt>
    <dgm:pt modelId="{291A7FF2-D196-47AC-89ED-39A64A70F67C}" type="pres">
      <dgm:prSet presAssocID="{4D188D59-AB9F-4C16-89F0-13D4DE9BF9B4}" presName="horz1" presStyleCnt="0"/>
      <dgm:spPr/>
    </dgm:pt>
    <dgm:pt modelId="{C0C75B50-E7C6-4B08-9275-EE7B7C62A1B2}" type="pres">
      <dgm:prSet presAssocID="{4D188D59-AB9F-4C16-89F0-13D4DE9BF9B4}" presName="tx1" presStyleLbl="revTx" presStyleIdx="1" presStyleCnt="5"/>
      <dgm:spPr/>
    </dgm:pt>
    <dgm:pt modelId="{8B82E617-2121-4011-A510-67D053ABFCFE}" type="pres">
      <dgm:prSet presAssocID="{4D188D59-AB9F-4C16-89F0-13D4DE9BF9B4}" presName="vert1" presStyleCnt="0"/>
      <dgm:spPr/>
    </dgm:pt>
    <dgm:pt modelId="{14BDC097-C02D-4135-840F-25121DE38C86}" type="pres">
      <dgm:prSet presAssocID="{2621566C-E227-4A53-A9EE-4EF1F8C6FCBB}" presName="thickLine" presStyleLbl="alignNode1" presStyleIdx="2" presStyleCnt="5"/>
      <dgm:spPr/>
    </dgm:pt>
    <dgm:pt modelId="{E1C5E3A8-A020-46A1-8810-32CA94653B0D}" type="pres">
      <dgm:prSet presAssocID="{2621566C-E227-4A53-A9EE-4EF1F8C6FCBB}" presName="horz1" presStyleCnt="0"/>
      <dgm:spPr/>
    </dgm:pt>
    <dgm:pt modelId="{ECCBBD00-042A-4629-9D24-2C10D59C87AA}" type="pres">
      <dgm:prSet presAssocID="{2621566C-E227-4A53-A9EE-4EF1F8C6FCBB}" presName="tx1" presStyleLbl="revTx" presStyleIdx="2" presStyleCnt="5"/>
      <dgm:spPr/>
    </dgm:pt>
    <dgm:pt modelId="{B21DEB37-85D3-4F95-9B39-351C0A0F4E13}" type="pres">
      <dgm:prSet presAssocID="{2621566C-E227-4A53-A9EE-4EF1F8C6FCBB}" presName="vert1" presStyleCnt="0"/>
      <dgm:spPr/>
    </dgm:pt>
    <dgm:pt modelId="{1504A1BB-6344-4FCB-9C53-01EDF827202D}" type="pres">
      <dgm:prSet presAssocID="{F42A931C-CDEA-4B1A-991C-CFBCE596C0E5}" presName="thickLine" presStyleLbl="alignNode1" presStyleIdx="3" presStyleCnt="5"/>
      <dgm:spPr/>
    </dgm:pt>
    <dgm:pt modelId="{0CBD3B0B-361D-45EA-B2B8-5EE07CF014A9}" type="pres">
      <dgm:prSet presAssocID="{F42A931C-CDEA-4B1A-991C-CFBCE596C0E5}" presName="horz1" presStyleCnt="0"/>
      <dgm:spPr/>
    </dgm:pt>
    <dgm:pt modelId="{AD937CBF-B2F7-4352-AE84-1457FB611770}" type="pres">
      <dgm:prSet presAssocID="{F42A931C-CDEA-4B1A-991C-CFBCE596C0E5}" presName="tx1" presStyleLbl="revTx" presStyleIdx="3" presStyleCnt="5"/>
      <dgm:spPr/>
    </dgm:pt>
    <dgm:pt modelId="{CE3205AA-4962-4631-B40F-B5C3047A4C17}" type="pres">
      <dgm:prSet presAssocID="{F42A931C-CDEA-4B1A-991C-CFBCE596C0E5}" presName="vert1" presStyleCnt="0"/>
      <dgm:spPr/>
    </dgm:pt>
    <dgm:pt modelId="{58DE0F21-9239-4C70-BC22-5B6779FC197D}" type="pres">
      <dgm:prSet presAssocID="{B0B3B9F7-7464-42EE-B239-756BA75D9A87}" presName="thickLine" presStyleLbl="alignNode1" presStyleIdx="4" presStyleCnt="5"/>
      <dgm:spPr/>
    </dgm:pt>
    <dgm:pt modelId="{49784DEF-F6DD-480C-A382-40612D335AA8}" type="pres">
      <dgm:prSet presAssocID="{B0B3B9F7-7464-42EE-B239-756BA75D9A87}" presName="horz1" presStyleCnt="0"/>
      <dgm:spPr/>
    </dgm:pt>
    <dgm:pt modelId="{0A950420-CB07-493C-A92A-E53623EA4C29}" type="pres">
      <dgm:prSet presAssocID="{B0B3B9F7-7464-42EE-B239-756BA75D9A87}" presName="tx1" presStyleLbl="revTx" presStyleIdx="4" presStyleCnt="5"/>
      <dgm:spPr/>
    </dgm:pt>
    <dgm:pt modelId="{2DE705F5-3491-4600-879B-9E4D8DF78135}" type="pres">
      <dgm:prSet presAssocID="{B0B3B9F7-7464-42EE-B239-756BA75D9A87}" presName="vert1" presStyleCnt="0"/>
      <dgm:spPr/>
    </dgm:pt>
  </dgm:ptLst>
  <dgm:cxnLst>
    <dgm:cxn modelId="{51F9D533-DD2B-46C4-B342-6FCA90B282B9}" srcId="{21F0A59B-7CDD-4867-8A0A-6D17AA0856DF}" destId="{B6544A16-B8B2-496C-AFDF-CC9C94753B8E}" srcOrd="0" destOrd="0" parTransId="{01E45223-61CA-4353-A5C7-3E02F503694E}" sibTransId="{0B187834-CF14-4D2C-A933-3BEDE1E5DF30}"/>
    <dgm:cxn modelId="{10C9744A-5514-4F29-850D-7AAE5E6631ED}" type="presOf" srcId="{F42A931C-CDEA-4B1A-991C-CFBCE596C0E5}" destId="{AD937CBF-B2F7-4352-AE84-1457FB611770}" srcOrd="0" destOrd="0" presId="urn:microsoft.com/office/officeart/2008/layout/LinedList"/>
    <dgm:cxn modelId="{DDFEF972-F7F6-44BE-B170-83340F7F1B5D}" srcId="{21F0A59B-7CDD-4867-8A0A-6D17AA0856DF}" destId="{2621566C-E227-4A53-A9EE-4EF1F8C6FCBB}" srcOrd="2" destOrd="0" parTransId="{855347AF-9DA1-4D66-BFB7-0ED2554B5B69}" sibTransId="{2BD34DCD-8E22-45F3-BF5D-0655ADC0ACDF}"/>
    <dgm:cxn modelId="{BA3F6157-337E-42C3-AB08-B750DCC0EFD7}" type="presOf" srcId="{2621566C-E227-4A53-A9EE-4EF1F8C6FCBB}" destId="{ECCBBD00-042A-4629-9D24-2C10D59C87AA}" srcOrd="0" destOrd="0" presId="urn:microsoft.com/office/officeart/2008/layout/LinedList"/>
    <dgm:cxn modelId="{41123C7C-3C48-4548-8CC3-AF3807008A9D}" type="presOf" srcId="{B0B3B9F7-7464-42EE-B239-756BA75D9A87}" destId="{0A950420-CB07-493C-A92A-E53623EA4C29}" srcOrd="0" destOrd="0" presId="urn:microsoft.com/office/officeart/2008/layout/LinedList"/>
    <dgm:cxn modelId="{E9CAE785-FF32-4482-996C-2D7B558514BE}" type="presOf" srcId="{21F0A59B-7CDD-4867-8A0A-6D17AA0856DF}" destId="{1DF54C70-B268-4115-877F-B37E82856578}" srcOrd="0" destOrd="0" presId="urn:microsoft.com/office/officeart/2008/layout/LinedList"/>
    <dgm:cxn modelId="{19B0D48A-4BFF-4378-8308-C6B34D866C05}" srcId="{21F0A59B-7CDD-4867-8A0A-6D17AA0856DF}" destId="{F42A931C-CDEA-4B1A-991C-CFBCE596C0E5}" srcOrd="3" destOrd="0" parTransId="{FC921A9C-95C6-4668-884B-E2D90A486A77}" sibTransId="{38CE54D9-3B37-4893-A7F1-64C7764D72DA}"/>
    <dgm:cxn modelId="{1D380E99-15AA-4415-8C39-59436DCD8093}" srcId="{21F0A59B-7CDD-4867-8A0A-6D17AA0856DF}" destId="{B0B3B9F7-7464-42EE-B239-756BA75D9A87}" srcOrd="4" destOrd="0" parTransId="{545E3EC2-0B9D-4098-8965-357B86662F73}" sibTransId="{94DC0520-B90B-4251-BFCE-F3ED3C762AF5}"/>
    <dgm:cxn modelId="{3840FAB2-ED51-479A-8165-4824A09FC6AE}" type="presOf" srcId="{B6544A16-B8B2-496C-AFDF-CC9C94753B8E}" destId="{D455DFCD-B037-4B87-9671-64CAE10D5882}" srcOrd="0" destOrd="0" presId="urn:microsoft.com/office/officeart/2008/layout/LinedList"/>
    <dgm:cxn modelId="{8739C6CC-0252-42EB-BF05-30C3894C4A50}" srcId="{21F0A59B-7CDD-4867-8A0A-6D17AA0856DF}" destId="{4D188D59-AB9F-4C16-89F0-13D4DE9BF9B4}" srcOrd="1" destOrd="0" parTransId="{3D759F4B-509D-4568-AD36-D8CE91584B4D}" sibTransId="{C60F02B6-A71C-42A8-9950-150213AA9032}"/>
    <dgm:cxn modelId="{37AEAEDF-C43E-4FA1-BB62-9FE62C1D8C2E}" type="presOf" srcId="{4D188D59-AB9F-4C16-89F0-13D4DE9BF9B4}" destId="{C0C75B50-E7C6-4B08-9275-EE7B7C62A1B2}" srcOrd="0" destOrd="0" presId="urn:microsoft.com/office/officeart/2008/layout/LinedList"/>
    <dgm:cxn modelId="{AA78D1AE-8DE3-4895-BEC4-F5321E58D9CA}" type="presParOf" srcId="{1DF54C70-B268-4115-877F-B37E82856578}" destId="{EED757D0-EF14-450F-921E-275647D45315}" srcOrd="0" destOrd="0" presId="urn:microsoft.com/office/officeart/2008/layout/LinedList"/>
    <dgm:cxn modelId="{55B4A47D-800A-4269-BC47-25A0B2BF2A4B}" type="presParOf" srcId="{1DF54C70-B268-4115-877F-B37E82856578}" destId="{F8A38227-8D3F-428F-BDC5-963B9EA24E0A}" srcOrd="1" destOrd="0" presId="urn:microsoft.com/office/officeart/2008/layout/LinedList"/>
    <dgm:cxn modelId="{BFB7589E-E84A-4F1C-B332-2FC340B77ECC}" type="presParOf" srcId="{F8A38227-8D3F-428F-BDC5-963B9EA24E0A}" destId="{D455DFCD-B037-4B87-9671-64CAE10D5882}" srcOrd="0" destOrd="0" presId="urn:microsoft.com/office/officeart/2008/layout/LinedList"/>
    <dgm:cxn modelId="{C927498F-930A-44E4-89C6-6101F6B6013A}" type="presParOf" srcId="{F8A38227-8D3F-428F-BDC5-963B9EA24E0A}" destId="{C5F795D0-BB85-4DCD-8727-212071098DAF}" srcOrd="1" destOrd="0" presId="urn:microsoft.com/office/officeart/2008/layout/LinedList"/>
    <dgm:cxn modelId="{BDFE7820-07CB-44E1-A3A9-DBCD65DEF6AE}" type="presParOf" srcId="{1DF54C70-B268-4115-877F-B37E82856578}" destId="{AEE05384-B3FE-41F2-BC1D-6F22FDCAE979}" srcOrd="2" destOrd="0" presId="urn:microsoft.com/office/officeart/2008/layout/LinedList"/>
    <dgm:cxn modelId="{AF028961-8359-416A-90A8-E725E9D2E403}" type="presParOf" srcId="{1DF54C70-B268-4115-877F-B37E82856578}" destId="{291A7FF2-D196-47AC-89ED-39A64A70F67C}" srcOrd="3" destOrd="0" presId="urn:microsoft.com/office/officeart/2008/layout/LinedList"/>
    <dgm:cxn modelId="{58A398BE-6A3C-4F17-B6D4-77AC69DBE362}" type="presParOf" srcId="{291A7FF2-D196-47AC-89ED-39A64A70F67C}" destId="{C0C75B50-E7C6-4B08-9275-EE7B7C62A1B2}" srcOrd="0" destOrd="0" presId="urn:microsoft.com/office/officeart/2008/layout/LinedList"/>
    <dgm:cxn modelId="{4F37DDE6-A3A4-4BAC-955F-56EC28B8C8DA}" type="presParOf" srcId="{291A7FF2-D196-47AC-89ED-39A64A70F67C}" destId="{8B82E617-2121-4011-A510-67D053ABFCFE}" srcOrd="1" destOrd="0" presId="urn:microsoft.com/office/officeart/2008/layout/LinedList"/>
    <dgm:cxn modelId="{C8C8E9B4-82FA-4DCE-B424-5689EA997456}" type="presParOf" srcId="{1DF54C70-B268-4115-877F-B37E82856578}" destId="{14BDC097-C02D-4135-840F-25121DE38C86}" srcOrd="4" destOrd="0" presId="urn:microsoft.com/office/officeart/2008/layout/LinedList"/>
    <dgm:cxn modelId="{8F08EB00-43AC-40CD-AEB9-0C97ADB374DA}" type="presParOf" srcId="{1DF54C70-B268-4115-877F-B37E82856578}" destId="{E1C5E3A8-A020-46A1-8810-32CA94653B0D}" srcOrd="5" destOrd="0" presId="urn:microsoft.com/office/officeart/2008/layout/LinedList"/>
    <dgm:cxn modelId="{D445321E-523D-43A7-A482-5DA12F921548}" type="presParOf" srcId="{E1C5E3A8-A020-46A1-8810-32CA94653B0D}" destId="{ECCBBD00-042A-4629-9D24-2C10D59C87AA}" srcOrd="0" destOrd="0" presId="urn:microsoft.com/office/officeart/2008/layout/LinedList"/>
    <dgm:cxn modelId="{C46325EC-FB75-4048-94F3-79D5EA5ECA7C}" type="presParOf" srcId="{E1C5E3A8-A020-46A1-8810-32CA94653B0D}" destId="{B21DEB37-85D3-4F95-9B39-351C0A0F4E13}" srcOrd="1" destOrd="0" presId="urn:microsoft.com/office/officeart/2008/layout/LinedList"/>
    <dgm:cxn modelId="{5E64D145-107B-480B-AD0B-A1788ECE0CC1}" type="presParOf" srcId="{1DF54C70-B268-4115-877F-B37E82856578}" destId="{1504A1BB-6344-4FCB-9C53-01EDF827202D}" srcOrd="6" destOrd="0" presId="urn:microsoft.com/office/officeart/2008/layout/LinedList"/>
    <dgm:cxn modelId="{28D4B68F-99D6-4775-81E9-6CABC739226C}" type="presParOf" srcId="{1DF54C70-B268-4115-877F-B37E82856578}" destId="{0CBD3B0B-361D-45EA-B2B8-5EE07CF014A9}" srcOrd="7" destOrd="0" presId="urn:microsoft.com/office/officeart/2008/layout/LinedList"/>
    <dgm:cxn modelId="{0E1D8ED9-B4B4-4384-9172-A13BF953C481}" type="presParOf" srcId="{0CBD3B0B-361D-45EA-B2B8-5EE07CF014A9}" destId="{AD937CBF-B2F7-4352-AE84-1457FB611770}" srcOrd="0" destOrd="0" presId="urn:microsoft.com/office/officeart/2008/layout/LinedList"/>
    <dgm:cxn modelId="{6C4146CD-7125-4FEB-98F3-D8A77A5E6BE7}" type="presParOf" srcId="{0CBD3B0B-361D-45EA-B2B8-5EE07CF014A9}" destId="{CE3205AA-4962-4631-B40F-B5C3047A4C17}" srcOrd="1" destOrd="0" presId="urn:microsoft.com/office/officeart/2008/layout/LinedList"/>
    <dgm:cxn modelId="{B451C4D1-F710-4F93-BDCF-D51F1B58069B}" type="presParOf" srcId="{1DF54C70-B268-4115-877F-B37E82856578}" destId="{58DE0F21-9239-4C70-BC22-5B6779FC197D}" srcOrd="8" destOrd="0" presId="urn:microsoft.com/office/officeart/2008/layout/LinedList"/>
    <dgm:cxn modelId="{C8220186-DE69-4BB3-9CA4-F33A5265B8DA}" type="presParOf" srcId="{1DF54C70-B268-4115-877F-B37E82856578}" destId="{49784DEF-F6DD-480C-A382-40612D335AA8}" srcOrd="9" destOrd="0" presId="urn:microsoft.com/office/officeart/2008/layout/LinedList"/>
    <dgm:cxn modelId="{985EDC16-3317-465F-A6FE-1E15EEC0D8BD}" type="presParOf" srcId="{49784DEF-F6DD-480C-A382-40612D335AA8}" destId="{0A950420-CB07-493C-A92A-E53623EA4C29}" srcOrd="0" destOrd="0" presId="urn:microsoft.com/office/officeart/2008/layout/LinedList"/>
    <dgm:cxn modelId="{CF6A05B3-B770-462A-A90E-14945CFC11FA}" type="presParOf" srcId="{49784DEF-F6DD-480C-A382-40612D335AA8}" destId="{2DE705F5-3491-4600-879B-9E4D8DF781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7F8FD-A55B-419B-AE19-77A394396B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7C8E9E-A54B-4962-A249-B0A1150A9544}">
      <dgm:prSet/>
      <dgm:spPr/>
      <dgm:t>
        <a:bodyPr/>
        <a:lstStyle/>
        <a:p>
          <a:r>
            <a:rPr lang="en-US" baseline="0"/>
            <a:t>Vertical creep is the downward extension of definitions. </a:t>
          </a:r>
          <a:endParaRPr lang="en-US"/>
        </a:p>
      </dgm:t>
    </dgm:pt>
    <dgm:pt modelId="{A53B21BE-4998-4DDE-AA63-B9F230730C8C}" type="parTrans" cxnId="{106E7E55-53F9-4E0E-8107-B96DC0E057F3}">
      <dgm:prSet/>
      <dgm:spPr/>
      <dgm:t>
        <a:bodyPr/>
        <a:lstStyle/>
        <a:p>
          <a:endParaRPr lang="en-US"/>
        </a:p>
      </dgm:t>
    </dgm:pt>
    <dgm:pt modelId="{CC29AECD-7749-4592-89ED-0319C9D5CAD4}" type="sibTrans" cxnId="{106E7E55-53F9-4E0E-8107-B96DC0E057F3}">
      <dgm:prSet/>
      <dgm:spPr/>
      <dgm:t>
        <a:bodyPr/>
        <a:lstStyle/>
        <a:p>
          <a:endParaRPr lang="en-US"/>
        </a:p>
      </dgm:t>
    </dgm:pt>
    <dgm:pt modelId="{ECF302AF-BDD8-4098-9331-B9CCCDB65CD2}">
      <dgm:prSet/>
      <dgm:spPr/>
      <dgm:t>
        <a:bodyPr/>
        <a:lstStyle/>
        <a:p>
          <a:r>
            <a:rPr lang="en-US" baseline="0"/>
            <a:t>This encompasses less severe phenomena.</a:t>
          </a:r>
          <a:endParaRPr lang="en-US"/>
        </a:p>
      </dgm:t>
    </dgm:pt>
    <dgm:pt modelId="{FBBDE4F2-F255-40C3-8136-6B15712F1DB8}" type="parTrans" cxnId="{A31D85CB-4D42-41E3-B105-47EEE3B6F6DA}">
      <dgm:prSet/>
      <dgm:spPr/>
      <dgm:t>
        <a:bodyPr/>
        <a:lstStyle/>
        <a:p>
          <a:endParaRPr lang="en-US"/>
        </a:p>
      </dgm:t>
    </dgm:pt>
    <dgm:pt modelId="{10768B59-A2C6-40D3-8835-D530522507AF}" type="sibTrans" cxnId="{A31D85CB-4D42-41E3-B105-47EEE3B6F6DA}">
      <dgm:prSet/>
      <dgm:spPr/>
      <dgm:t>
        <a:bodyPr/>
        <a:lstStyle/>
        <a:p>
          <a:endParaRPr lang="en-US"/>
        </a:p>
      </dgm:t>
    </dgm:pt>
    <dgm:pt modelId="{47488ACF-B2EC-4BBB-9648-53CA6F9A7499}">
      <dgm:prSet/>
      <dgm:spPr/>
      <dgm:t>
        <a:bodyPr/>
        <a:lstStyle/>
        <a:p>
          <a:r>
            <a:rPr lang="en-US" baseline="0"/>
            <a:t>This could relax the diagnostic criteria or create new diagnostic entities that represent milder, already recognised conditions.</a:t>
          </a:r>
          <a:endParaRPr lang="en-US"/>
        </a:p>
      </dgm:t>
    </dgm:pt>
    <dgm:pt modelId="{F01C7AA0-E6DE-4D1E-BBC4-D66E39DD7612}" type="parTrans" cxnId="{E3E31835-557D-4C4D-95A8-3FCFA93C2A48}">
      <dgm:prSet/>
      <dgm:spPr/>
      <dgm:t>
        <a:bodyPr/>
        <a:lstStyle/>
        <a:p>
          <a:endParaRPr lang="en-US"/>
        </a:p>
      </dgm:t>
    </dgm:pt>
    <dgm:pt modelId="{9A5ADB13-FC96-4AC2-9B5E-37A623AE8634}" type="sibTrans" cxnId="{E3E31835-557D-4C4D-95A8-3FCFA93C2A48}">
      <dgm:prSet/>
      <dgm:spPr/>
      <dgm:t>
        <a:bodyPr/>
        <a:lstStyle/>
        <a:p>
          <a:endParaRPr lang="en-US"/>
        </a:p>
      </dgm:t>
    </dgm:pt>
    <dgm:pt modelId="{EBEA5921-09DF-4DAB-AEA9-CCFB41C0CB5A}" type="pres">
      <dgm:prSet presAssocID="{1FE7F8FD-A55B-419B-AE19-77A394396B6C}" presName="root" presStyleCnt="0">
        <dgm:presLayoutVars>
          <dgm:dir/>
          <dgm:resizeHandles val="exact"/>
        </dgm:presLayoutVars>
      </dgm:prSet>
      <dgm:spPr/>
    </dgm:pt>
    <dgm:pt modelId="{1687D5AC-F6C5-4D76-B585-4019AD43D0EE}" type="pres">
      <dgm:prSet presAssocID="{897C8E9E-A54B-4962-A249-B0A1150A9544}" presName="compNode" presStyleCnt="0"/>
      <dgm:spPr/>
    </dgm:pt>
    <dgm:pt modelId="{407D40FC-DFC6-4F42-BC4A-387270CBC94D}" type="pres">
      <dgm:prSet presAssocID="{897C8E9E-A54B-4962-A249-B0A1150A9544}" presName="bgRect" presStyleLbl="bgShp" presStyleIdx="0" presStyleCnt="3"/>
      <dgm:spPr/>
    </dgm:pt>
    <dgm:pt modelId="{0A2E226A-0D40-4049-9ACD-ABA4DA539C23}" type="pres">
      <dgm:prSet presAssocID="{897C8E9E-A54B-4962-A249-B0A1150A95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B83AABD-AF4F-4FD4-ABA3-DD7243787176}" type="pres">
      <dgm:prSet presAssocID="{897C8E9E-A54B-4962-A249-B0A1150A9544}" presName="spaceRect" presStyleCnt="0"/>
      <dgm:spPr/>
    </dgm:pt>
    <dgm:pt modelId="{8541EEF7-4DB8-4B00-82BB-E5EC5CAAB922}" type="pres">
      <dgm:prSet presAssocID="{897C8E9E-A54B-4962-A249-B0A1150A9544}" presName="parTx" presStyleLbl="revTx" presStyleIdx="0" presStyleCnt="3">
        <dgm:presLayoutVars>
          <dgm:chMax val="0"/>
          <dgm:chPref val="0"/>
        </dgm:presLayoutVars>
      </dgm:prSet>
      <dgm:spPr/>
    </dgm:pt>
    <dgm:pt modelId="{24E79BDE-33E2-42DA-8803-1DBB56B97049}" type="pres">
      <dgm:prSet presAssocID="{CC29AECD-7749-4592-89ED-0319C9D5CAD4}" presName="sibTrans" presStyleCnt="0"/>
      <dgm:spPr/>
    </dgm:pt>
    <dgm:pt modelId="{FCE724B5-389D-4207-A2CB-D41E61CAFD41}" type="pres">
      <dgm:prSet presAssocID="{ECF302AF-BDD8-4098-9331-B9CCCDB65CD2}" presName="compNode" presStyleCnt="0"/>
      <dgm:spPr/>
    </dgm:pt>
    <dgm:pt modelId="{3CDFAAD7-B340-474A-9679-9099F12AC089}" type="pres">
      <dgm:prSet presAssocID="{ECF302AF-BDD8-4098-9331-B9CCCDB65CD2}" presName="bgRect" presStyleLbl="bgShp" presStyleIdx="1" presStyleCnt="3"/>
      <dgm:spPr/>
    </dgm:pt>
    <dgm:pt modelId="{4F34C149-DA77-40B6-A7A4-61394A81F834}" type="pres">
      <dgm:prSet presAssocID="{ECF302AF-BDD8-4098-9331-B9CCCDB65C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381B1DAF-5631-43A0-8D5F-140E6E1F05C3}" type="pres">
      <dgm:prSet presAssocID="{ECF302AF-BDD8-4098-9331-B9CCCDB65CD2}" presName="spaceRect" presStyleCnt="0"/>
      <dgm:spPr/>
    </dgm:pt>
    <dgm:pt modelId="{156564AE-355E-48BE-8A95-06FB637CA0E5}" type="pres">
      <dgm:prSet presAssocID="{ECF302AF-BDD8-4098-9331-B9CCCDB65CD2}" presName="parTx" presStyleLbl="revTx" presStyleIdx="1" presStyleCnt="3">
        <dgm:presLayoutVars>
          <dgm:chMax val="0"/>
          <dgm:chPref val="0"/>
        </dgm:presLayoutVars>
      </dgm:prSet>
      <dgm:spPr/>
    </dgm:pt>
    <dgm:pt modelId="{15076525-33FC-45B5-A2A7-C2B5D42EE11F}" type="pres">
      <dgm:prSet presAssocID="{10768B59-A2C6-40D3-8835-D530522507AF}" presName="sibTrans" presStyleCnt="0"/>
      <dgm:spPr/>
    </dgm:pt>
    <dgm:pt modelId="{1C874223-96F6-44C0-8A11-BD4FB37F146F}" type="pres">
      <dgm:prSet presAssocID="{47488ACF-B2EC-4BBB-9648-53CA6F9A7499}" presName="compNode" presStyleCnt="0"/>
      <dgm:spPr/>
    </dgm:pt>
    <dgm:pt modelId="{DDEE50D9-7030-44E3-BC1C-D526C845FF7C}" type="pres">
      <dgm:prSet presAssocID="{47488ACF-B2EC-4BBB-9648-53CA6F9A7499}" presName="bgRect" presStyleLbl="bgShp" presStyleIdx="2" presStyleCnt="3"/>
      <dgm:spPr/>
    </dgm:pt>
    <dgm:pt modelId="{6492E5BE-4B9F-4D7C-8B58-75F19DD29E5F}" type="pres">
      <dgm:prSet presAssocID="{47488ACF-B2EC-4BBB-9648-53CA6F9A74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5BB1AF0-A65E-4AC7-BF3F-70150BD5398C}" type="pres">
      <dgm:prSet presAssocID="{47488ACF-B2EC-4BBB-9648-53CA6F9A7499}" presName="spaceRect" presStyleCnt="0"/>
      <dgm:spPr/>
    </dgm:pt>
    <dgm:pt modelId="{06634803-F7D8-49EB-B2ED-753E8EC6C124}" type="pres">
      <dgm:prSet presAssocID="{47488ACF-B2EC-4BBB-9648-53CA6F9A7499}" presName="parTx" presStyleLbl="revTx" presStyleIdx="2" presStyleCnt="3">
        <dgm:presLayoutVars>
          <dgm:chMax val="0"/>
          <dgm:chPref val="0"/>
        </dgm:presLayoutVars>
      </dgm:prSet>
      <dgm:spPr/>
    </dgm:pt>
  </dgm:ptLst>
  <dgm:cxnLst>
    <dgm:cxn modelId="{E3E31835-557D-4C4D-95A8-3FCFA93C2A48}" srcId="{1FE7F8FD-A55B-419B-AE19-77A394396B6C}" destId="{47488ACF-B2EC-4BBB-9648-53CA6F9A7499}" srcOrd="2" destOrd="0" parTransId="{F01C7AA0-E6DE-4D1E-BBC4-D66E39DD7612}" sibTransId="{9A5ADB13-FC96-4AC2-9B5E-37A623AE8634}"/>
    <dgm:cxn modelId="{248EE837-31A3-4C41-98A8-E1A40843F80B}" type="presOf" srcId="{47488ACF-B2EC-4BBB-9648-53CA6F9A7499}" destId="{06634803-F7D8-49EB-B2ED-753E8EC6C124}" srcOrd="0" destOrd="0" presId="urn:microsoft.com/office/officeart/2018/2/layout/IconVerticalSolidList"/>
    <dgm:cxn modelId="{106E7E55-53F9-4E0E-8107-B96DC0E057F3}" srcId="{1FE7F8FD-A55B-419B-AE19-77A394396B6C}" destId="{897C8E9E-A54B-4962-A249-B0A1150A9544}" srcOrd="0" destOrd="0" parTransId="{A53B21BE-4998-4DDE-AA63-B9F230730C8C}" sibTransId="{CC29AECD-7749-4592-89ED-0319C9D5CAD4}"/>
    <dgm:cxn modelId="{8FF78EC5-D51D-46DE-91E9-85903DEC1483}" type="presOf" srcId="{ECF302AF-BDD8-4098-9331-B9CCCDB65CD2}" destId="{156564AE-355E-48BE-8A95-06FB637CA0E5}" srcOrd="0" destOrd="0" presId="urn:microsoft.com/office/officeart/2018/2/layout/IconVerticalSolidList"/>
    <dgm:cxn modelId="{A31D85CB-4D42-41E3-B105-47EEE3B6F6DA}" srcId="{1FE7F8FD-A55B-419B-AE19-77A394396B6C}" destId="{ECF302AF-BDD8-4098-9331-B9CCCDB65CD2}" srcOrd="1" destOrd="0" parTransId="{FBBDE4F2-F255-40C3-8136-6B15712F1DB8}" sibTransId="{10768B59-A2C6-40D3-8835-D530522507AF}"/>
    <dgm:cxn modelId="{6A7D23E1-C95C-4AA0-8C13-348646594E5F}" type="presOf" srcId="{897C8E9E-A54B-4962-A249-B0A1150A9544}" destId="{8541EEF7-4DB8-4B00-82BB-E5EC5CAAB922}" srcOrd="0" destOrd="0" presId="urn:microsoft.com/office/officeart/2018/2/layout/IconVerticalSolidList"/>
    <dgm:cxn modelId="{3936CEF1-96A6-438B-8D14-6F897DFE69B9}" type="presOf" srcId="{1FE7F8FD-A55B-419B-AE19-77A394396B6C}" destId="{EBEA5921-09DF-4DAB-AEA9-CCFB41C0CB5A}" srcOrd="0" destOrd="0" presId="urn:microsoft.com/office/officeart/2018/2/layout/IconVerticalSolidList"/>
    <dgm:cxn modelId="{BED16369-BE90-4DBE-B076-A69879D2B370}" type="presParOf" srcId="{EBEA5921-09DF-4DAB-AEA9-CCFB41C0CB5A}" destId="{1687D5AC-F6C5-4D76-B585-4019AD43D0EE}" srcOrd="0" destOrd="0" presId="urn:microsoft.com/office/officeart/2018/2/layout/IconVerticalSolidList"/>
    <dgm:cxn modelId="{5AD7BEB7-3368-44A6-95A9-ADD7BFDF9FC1}" type="presParOf" srcId="{1687D5AC-F6C5-4D76-B585-4019AD43D0EE}" destId="{407D40FC-DFC6-4F42-BC4A-387270CBC94D}" srcOrd="0" destOrd="0" presId="urn:microsoft.com/office/officeart/2018/2/layout/IconVerticalSolidList"/>
    <dgm:cxn modelId="{61FF9D20-B5A9-47EC-BFF7-06CCBB37BB1A}" type="presParOf" srcId="{1687D5AC-F6C5-4D76-B585-4019AD43D0EE}" destId="{0A2E226A-0D40-4049-9ACD-ABA4DA539C23}" srcOrd="1" destOrd="0" presId="urn:microsoft.com/office/officeart/2018/2/layout/IconVerticalSolidList"/>
    <dgm:cxn modelId="{53D3E16D-C12E-46C3-ADC2-5E1EBA36E35D}" type="presParOf" srcId="{1687D5AC-F6C5-4D76-B585-4019AD43D0EE}" destId="{CB83AABD-AF4F-4FD4-ABA3-DD7243787176}" srcOrd="2" destOrd="0" presId="urn:microsoft.com/office/officeart/2018/2/layout/IconVerticalSolidList"/>
    <dgm:cxn modelId="{F0C80A01-0A2A-402F-AF49-8A1AFDA2B5A9}" type="presParOf" srcId="{1687D5AC-F6C5-4D76-B585-4019AD43D0EE}" destId="{8541EEF7-4DB8-4B00-82BB-E5EC5CAAB922}" srcOrd="3" destOrd="0" presId="urn:microsoft.com/office/officeart/2018/2/layout/IconVerticalSolidList"/>
    <dgm:cxn modelId="{CA1D3BD7-3A9F-44C9-BE98-732B7CCD73A7}" type="presParOf" srcId="{EBEA5921-09DF-4DAB-AEA9-CCFB41C0CB5A}" destId="{24E79BDE-33E2-42DA-8803-1DBB56B97049}" srcOrd="1" destOrd="0" presId="urn:microsoft.com/office/officeart/2018/2/layout/IconVerticalSolidList"/>
    <dgm:cxn modelId="{6EABE122-E6F9-4B78-9E26-9C81F3B1922D}" type="presParOf" srcId="{EBEA5921-09DF-4DAB-AEA9-CCFB41C0CB5A}" destId="{FCE724B5-389D-4207-A2CB-D41E61CAFD41}" srcOrd="2" destOrd="0" presId="urn:microsoft.com/office/officeart/2018/2/layout/IconVerticalSolidList"/>
    <dgm:cxn modelId="{C27FF290-B6AF-404B-A831-8D5042378ADC}" type="presParOf" srcId="{FCE724B5-389D-4207-A2CB-D41E61CAFD41}" destId="{3CDFAAD7-B340-474A-9679-9099F12AC089}" srcOrd="0" destOrd="0" presId="urn:microsoft.com/office/officeart/2018/2/layout/IconVerticalSolidList"/>
    <dgm:cxn modelId="{F4115692-6CD9-45CA-BC66-60850F1AD703}" type="presParOf" srcId="{FCE724B5-389D-4207-A2CB-D41E61CAFD41}" destId="{4F34C149-DA77-40B6-A7A4-61394A81F834}" srcOrd="1" destOrd="0" presId="urn:microsoft.com/office/officeart/2018/2/layout/IconVerticalSolidList"/>
    <dgm:cxn modelId="{DC9B9E37-7B9E-4A25-8BFD-8AB76F0FE772}" type="presParOf" srcId="{FCE724B5-389D-4207-A2CB-D41E61CAFD41}" destId="{381B1DAF-5631-43A0-8D5F-140E6E1F05C3}" srcOrd="2" destOrd="0" presId="urn:microsoft.com/office/officeart/2018/2/layout/IconVerticalSolidList"/>
    <dgm:cxn modelId="{943C80E9-8BCC-4ED4-8C34-55E68F2004CE}" type="presParOf" srcId="{FCE724B5-389D-4207-A2CB-D41E61CAFD41}" destId="{156564AE-355E-48BE-8A95-06FB637CA0E5}" srcOrd="3" destOrd="0" presId="urn:microsoft.com/office/officeart/2018/2/layout/IconVerticalSolidList"/>
    <dgm:cxn modelId="{2448EE34-62F9-4C67-994B-4D661FDB51F1}" type="presParOf" srcId="{EBEA5921-09DF-4DAB-AEA9-CCFB41C0CB5A}" destId="{15076525-33FC-45B5-A2A7-C2B5D42EE11F}" srcOrd="3" destOrd="0" presId="urn:microsoft.com/office/officeart/2018/2/layout/IconVerticalSolidList"/>
    <dgm:cxn modelId="{C2E2D149-C1B6-487C-872B-E3D8BD0EC2C9}" type="presParOf" srcId="{EBEA5921-09DF-4DAB-AEA9-CCFB41C0CB5A}" destId="{1C874223-96F6-44C0-8A11-BD4FB37F146F}" srcOrd="4" destOrd="0" presId="urn:microsoft.com/office/officeart/2018/2/layout/IconVerticalSolidList"/>
    <dgm:cxn modelId="{8484BF7B-FAFD-4A91-AB47-7A7E387E7E22}" type="presParOf" srcId="{1C874223-96F6-44C0-8A11-BD4FB37F146F}" destId="{DDEE50D9-7030-44E3-BC1C-D526C845FF7C}" srcOrd="0" destOrd="0" presId="urn:microsoft.com/office/officeart/2018/2/layout/IconVerticalSolidList"/>
    <dgm:cxn modelId="{E39D01AE-8AD6-4449-BA4F-C6752170AAE4}" type="presParOf" srcId="{1C874223-96F6-44C0-8A11-BD4FB37F146F}" destId="{6492E5BE-4B9F-4D7C-8B58-75F19DD29E5F}" srcOrd="1" destOrd="0" presId="urn:microsoft.com/office/officeart/2018/2/layout/IconVerticalSolidList"/>
    <dgm:cxn modelId="{AE494BE0-B4BA-41DB-A749-152B72BBC5D4}" type="presParOf" srcId="{1C874223-96F6-44C0-8A11-BD4FB37F146F}" destId="{45BB1AF0-A65E-4AC7-BF3F-70150BD5398C}" srcOrd="2" destOrd="0" presId="urn:microsoft.com/office/officeart/2018/2/layout/IconVerticalSolidList"/>
    <dgm:cxn modelId="{9B3E97F6-E670-48D9-8B36-58B22D0AFB7C}" type="presParOf" srcId="{1C874223-96F6-44C0-8A11-BD4FB37F146F}" destId="{06634803-F7D8-49EB-B2ED-753E8EC6C1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5157A4-D394-4842-946D-9830334A20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7ADE0D-AB4B-4121-BE69-655493D43742}">
      <dgm:prSet/>
      <dgm:spPr/>
      <dgm:t>
        <a:bodyPr/>
        <a:lstStyle/>
        <a:p>
          <a:r>
            <a:rPr lang="en-US" baseline="0"/>
            <a:t>Why has this definition expanded?</a:t>
          </a:r>
          <a:endParaRPr lang="en-US"/>
        </a:p>
      </dgm:t>
    </dgm:pt>
    <dgm:pt modelId="{AA9EE55F-868C-431D-9B77-4211A9FA2285}" type="parTrans" cxnId="{1E082596-2C4A-4C8E-BAD0-E6732838D409}">
      <dgm:prSet/>
      <dgm:spPr/>
      <dgm:t>
        <a:bodyPr/>
        <a:lstStyle/>
        <a:p>
          <a:endParaRPr lang="en-US"/>
        </a:p>
      </dgm:t>
    </dgm:pt>
    <dgm:pt modelId="{0E99C6FB-5F73-4348-89E4-8ABF52549504}" type="sibTrans" cxnId="{1E082596-2C4A-4C8E-BAD0-E6732838D409}">
      <dgm:prSet/>
      <dgm:spPr/>
      <dgm:t>
        <a:bodyPr/>
        <a:lstStyle/>
        <a:p>
          <a:endParaRPr lang="en-US"/>
        </a:p>
      </dgm:t>
    </dgm:pt>
    <dgm:pt modelId="{430F5215-987B-4105-B95C-6F4925ED3B5E}">
      <dgm:prSet/>
      <dgm:spPr/>
      <dgm:t>
        <a:bodyPr/>
        <a:lstStyle/>
        <a:p>
          <a:r>
            <a:rPr lang="en-US" baseline="0"/>
            <a:t>Growing awareness of abuse implications</a:t>
          </a:r>
          <a:endParaRPr lang="en-US"/>
        </a:p>
      </dgm:t>
    </dgm:pt>
    <dgm:pt modelId="{417D6AAC-E675-4D83-9F07-7468C6FF8A66}" type="parTrans" cxnId="{61A13017-CBFD-4827-AFF7-86083F73772B}">
      <dgm:prSet/>
      <dgm:spPr/>
      <dgm:t>
        <a:bodyPr/>
        <a:lstStyle/>
        <a:p>
          <a:endParaRPr lang="en-US"/>
        </a:p>
      </dgm:t>
    </dgm:pt>
    <dgm:pt modelId="{59EE0601-61F1-4085-BC54-9F684B96C117}" type="sibTrans" cxnId="{61A13017-CBFD-4827-AFF7-86083F73772B}">
      <dgm:prSet/>
      <dgm:spPr/>
      <dgm:t>
        <a:bodyPr/>
        <a:lstStyle/>
        <a:p>
          <a:endParaRPr lang="en-US"/>
        </a:p>
      </dgm:t>
    </dgm:pt>
    <dgm:pt modelId="{CCB11011-35EA-4FBE-A2A7-7FCFB951F83A}">
      <dgm:prSet/>
      <dgm:spPr/>
      <dgm:t>
        <a:bodyPr/>
        <a:lstStyle/>
        <a:p>
          <a:r>
            <a:rPr lang="en-US" baseline="0"/>
            <a:t>Previous underestimation of the impact of abuse</a:t>
          </a:r>
          <a:endParaRPr lang="en-US"/>
        </a:p>
      </dgm:t>
    </dgm:pt>
    <dgm:pt modelId="{5A562BD9-BD5A-4F25-9999-EF6D24018E32}" type="parTrans" cxnId="{39950082-5D31-4BDC-804D-BA16DE9EFEE9}">
      <dgm:prSet/>
      <dgm:spPr/>
      <dgm:t>
        <a:bodyPr/>
        <a:lstStyle/>
        <a:p>
          <a:endParaRPr lang="en-US"/>
        </a:p>
      </dgm:t>
    </dgm:pt>
    <dgm:pt modelId="{77BEDF27-9D7C-44E0-BAA8-7AD1E38E0296}" type="sibTrans" cxnId="{39950082-5D31-4BDC-804D-BA16DE9EFEE9}">
      <dgm:prSet/>
      <dgm:spPr/>
      <dgm:t>
        <a:bodyPr/>
        <a:lstStyle/>
        <a:p>
          <a:endParaRPr lang="en-US"/>
        </a:p>
      </dgm:t>
    </dgm:pt>
    <dgm:pt modelId="{7E39269C-3605-41AF-B44D-44F3A385710D}">
      <dgm:prSet/>
      <dgm:spPr/>
      <dgm:t>
        <a:bodyPr/>
        <a:lstStyle/>
        <a:p>
          <a:r>
            <a:rPr lang="en-US" baseline="0"/>
            <a:t>Research shows the causal role of abuse in mental disorders.</a:t>
          </a:r>
          <a:endParaRPr lang="en-US"/>
        </a:p>
      </dgm:t>
    </dgm:pt>
    <dgm:pt modelId="{62FECC1B-1829-45C2-B0BB-EFF13622F710}" type="parTrans" cxnId="{0D477FFA-0993-46A6-BA36-71239CA837AA}">
      <dgm:prSet/>
      <dgm:spPr/>
      <dgm:t>
        <a:bodyPr/>
        <a:lstStyle/>
        <a:p>
          <a:endParaRPr lang="en-US"/>
        </a:p>
      </dgm:t>
    </dgm:pt>
    <dgm:pt modelId="{209AA668-F096-4D04-8225-9053B9296BB2}" type="sibTrans" cxnId="{0D477FFA-0993-46A6-BA36-71239CA837AA}">
      <dgm:prSet/>
      <dgm:spPr/>
      <dgm:t>
        <a:bodyPr/>
        <a:lstStyle/>
        <a:p>
          <a:endParaRPr lang="en-US"/>
        </a:p>
      </dgm:t>
    </dgm:pt>
    <dgm:pt modelId="{75503E2F-0C9E-48A3-A7BC-465FBBF5C153}" type="pres">
      <dgm:prSet presAssocID="{D45157A4-D394-4842-946D-9830334A205A}" presName="linear" presStyleCnt="0">
        <dgm:presLayoutVars>
          <dgm:animLvl val="lvl"/>
          <dgm:resizeHandles val="exact"/>
        </dgm:presLayoutVars>
      </dgm:prSet>
      <dgm:spPr/>
    </dgm:pt>
    <dgm:pt modelId="{CB68C62E-0A4E-4A32-B281-D6AC36BC724C}" type="pres">
      <dgm:prSet presAssocID="{017ADE0D-AB4B-4121-BE69-655493D43742}" presName="parentText" presStyleLbl="node1" presStyleIdx="0" presStyleCnt="4">
        <dgm:presLayoutVars>
          <dgm:chMax val="0"/>
          <dgm:bulletEnabled val="1"/>
        </dgm:presLayoutVars>
      </dgm:prSet>
      <dgm:spPr/>
    </dgm:pt>
    <dgm:pt modelId="{E49E4BCF-6358-4688-9A6F-AFB3DF003B36}" type="pres">
      <dgm:prSet presAssocID="{0E99C6FB-5F73-4348-89E4-8ABF52549504}" presName="spacer" presStyleCnt="0"/>
      <dgm:spPr/>
    </dgm:pt>
    <dgm:pt modelId="{048CB945-9382-48BC-AB27-A62809AB297D}" type="pres">
      <dgm:prSet presAssocID="{430F5215-987B-4105-B95C-6F4925ED3B5E}" presName="parentText" presStyleLbl="node1" presStyleIdx="1" presStyleCnt="4">
        <dgm:presLayoutVars>
          <dgm:chMax val="0"/>
          <dgm:bulletEnabled val="1"/>
        </dgm:presLayoutVars>
      </dgm:prSet>
      <dgm:spPr/>
    </dgm:pt>
    <dgm:pt modelId="{DBCF5126-FAB4-4676-8AC7-4530B9FD3FED}" type="pres">
      <dgm:prSet presAssocID="{59EE0601-61F1-4085-BC54-9F684B96C117}" presName="spacer" presStyleCnt="0"/>
      <dgm:spPr/>
    </dgm:pt>
    <dgm:pt modelId="{7237E86A-BD74-4B14-B257-6886E0CD97C0}" type="pres">
      <dgm:prSet presAssocID="{CCB11011-35EA-4FBE-A2A7-7FCFB951F83A}" presName="parentText" presStyleLbl="node1" presStyleIdx="2" presStyleCnt="4">
        <dgm:presLayoutVars>
          <dgm:chMax val="0"/>
          <dgm:bulletEnabled val="1"/>
        </dgm:presLayoutVars>
      </dgm:prSet>
      <dgm:spPr/>
    </dgm:pt>
    <dgm:pt modelId="{DBB1F18B-99AD-4D0B-9FC7-6DE58F3D823A}" type="pres">
      <dgm:prSet presAssocID="{77BEDF27-9D7C-44E0-BAA8-7AD1E38E0296}" presName="spacer" presStyleCnt="0"/>
      <dgm:spPr/>
    </dgm:pt>
    <dgm:pt modelId="{FEF939E5-33C9-40A1-8381-D9D412BA8FB6}" type="pres">
      <dgm:prSet presAssocID="{7E39269C-3605-41AF-B44D-44F3A385710D}" presName="parentText" presStyleLbl="node1" presStyleIdx="3" presStyleCnt="4">
        <dgm:presLayoutVars>
          <dgm:chMax val="0"/>
          <dgm:bulletEnabled val="1"/>
        </dgm:presLayoutVars>
      </dgm:prSet>
      <dgm:spPr/>
    </dgm:pt>
  </dgm:ptLst>
  <dgm:cxnLst>
    <dgm:cxn modelId="{61A13017-CBFD-4827-AFF7-86083F73772B}" srcId="{D45157A4-D394-4842-946D-9830334A205A}" destId="{430F5215-987B-4105-B95C-6F4925ED3B5E}" srcOrd="1" destOrd="0" parTransId="{417D6AAC-E675-4D83-9F07-7468C6FF8A66}" sibTransId="{59EE0601-61F1-4085-BC54-9F684B96C117}"/>
    <dgm:cxn modelId="{1D755F3D-383F-4E71-83A1-F160486CB577}" type="presOf" srcId="{CCB11011-35EA-4FBE-A2A7-7FCFB951F83A}" destId="{7237E86A-BD74-4B14-B257-6886E0CD97C0}" srcOrd="0" destOrd="0" presId="urn:microsoft.com/office/officeart/2005/8/layout/vList2"/>
    <dgm:cxn modelId="{0981485A-EFAD-4819-8532-9E7D2E9C3113}" type="presOf" srcId="{430F5215-987B-4105-B95C-6F4925ED3B5E}" destId="{048CB945-9382-48BC-AB27-A62809AB297D}" srcOrd="0" destOrd="0" presId="urn:microsoft.com/office/officeart/2005/8/layout/vList2"/>
    <dgm:cxn modelId="{39950082-5D31-4BDC-804D-BA16DE9EFEE9}" srcId="{D45157A4-D394-4842-946D-9830334A205A}" destId="{CCB11011-35EA-4FBE-A2A7-7FCFB951F83A}" srcOrd="2" destOrd="0" parTransId="{5A562BD9-BD5A-4F25-9999-EF6D24018E32}" sibTransId="{77BEDF27-9D7C-44E0-BAA8-7AD1E38E0296}"/>
    <dgm:cxn modelId="{1E082596-2C4A-4C8E-BAD0-E6732838D409}" srcId="{D45157A4-D394-4842-946D-9830334A205A}" destId="{017ADE0D-AB4B-4121-BE69-655493D43742}" srcOrd="0" destOrd="0" parTransId="{AA9EE55F-868C-431D-9B77-4211A9FA2285}" sibTransId="{0E99C6FB-5F73-4348-89E4-8ABF52549504}"/>
    <dgm:cxn modelId="{2E4FCDB2-189E-4801-9CBB-560AF01F19BF}" type="presOf" srcId="{D45157A4-D394-4842-946D-9830334A205A}" destId="{75503E2F-0C9E-48A3-A7BC-465FBBF5C153}" srcOrd="0" destOrd="0" presId="urn:microsoft.com/office/officeart/2005/8/layout/vList2"/>
    <dgm:cxn modelId="{D260C4B3-5158-4BDE-8E23-F71C078E934D}" type="presOf" srcId="{017ADE0D-AB4B-4121-BE69-655493D43742}" destId="{CB68C62E-0A4E-4A32-B281-D6AC36BC724C}" srcOrd="0" destOrd="0" presId="urn:microsoft.com/office/officeart/2005/8/layout/vList2"/>
    <dgm:cxn modelId="{BB3B09F3-C75C-48A0-8134-6D3A49B91964}" type="presOf" srcId="{7E39269C-3605-41AF-B44D-44F3A385710D}" destId="{FEF939E5-33C9-40A1-8381-D9D412BA8FB6}" srcOrd="0" destOrd="0" presId="urn:microsoft.com/office/officeart/2005/8/layout/vList2"/>
    <dgm:cxn modelId="{0D477FFA-0993-46A6-BA36-71239CA837AA}" srcId="{D45157A4-D394-4842-946D-9830334A205A}" destId="{7E39269C-3605-41AF-B44D-44F3A385710D}" srcOrd="3" destOrd="0" parTransId="{62FECC1B-1829-45C2-B0BB-EFF13622F710}" sibTransId="{209AA668-F096-4D04-8225-9053B9296BB2}"/>
    <dgm:cxn modelId="{9D08105E-3F8A-4649-8E69-6A4B6DD66C65}" type="presParOf" srcId="{75503E2F-0C9E-48A3-A7BC-465FBBF5C153}" destId="{CB68C62E-0A4E-4A32-B281-D6AC36BC724C}" srcOrd="0" destOrd="0" presId="urn:microsoft.com/office/officeart/2005/8/layout/vList2"/>
    <dgm:cxn modelId="{14E745CC-37AF-441C-9F65-0CE65B94E326}" type="presParOf" srcId="{75503E2F-0C9E-48A3-A7BC-465FBBF5C153}" destId="{E49E4BCF-6358-4688-9A6F-AFB3DF003B36}" srcOrd="1" destOrd="0" presId="urn:microsoft.com/office/officeart/2005/8/layout/vList2"/>
    <dgm:cxn modelId="{32D1DFF4-F811-45AE-A3F3-3397817E3648}" type="presParOf" srcId="{75503E2F-0C9E-48A3-A7BC-465FBBF5C153}" destId="{048CB945-9382-48BC-AB27-A62809AB297D}" srcOrd="2" destOrd="0" presId="urn:microsoft.com/office/officeart/2005/8/layout/vList2"/>
    <dgm:cxn modelId="{A29E7055-3B96-4FAD-99EB-BAC17D901E47}" type="presParOf" srcId="{75503E2F-0C9E-48A3-A7BC-465FBBF5C153}" destId="{DBCF5126-FAB4-4676-8AC7-4530B9FD3FED}" srcOrd="3" destOrd="0" presId="urn:microsoft.com/office/officeart/2005/8/layout/vList2"/>
    <dgm:cxn modelId="{9309CBC8-19B5-4F54-9B58-A173032D0D67}" type="presParOf" srcId="{75503E2F-0C9E-48A3-A7BC-465FBBF5C153}" destId="{7237E86A-BD74-4B14-B257-6886E0CD97C0}" srcOrd="4" destOrd="0" presId="urn:microsoft.com/office/officeart/2005/8/layout/vList2"/>
    <dgm:cxn modelId="{833BBA08-AAC5-4116-AF25-AADE996CC999}" type="presParOf" srcId="{75503E2F-0C9E-48A3-A7BC-465FBBF5C153}" destId="{DBB1F18B-99AD-4D0B-9FC7-6DE58F3D823A}" srcOrd="5" destOrd="0" presId="urn:microsoft.com/office/officeart/2005/8/layout/vList2"/>
    <dgm:cxn modelId="{73FDDBB1-2DF6-401B-AC74-1F68594AFFC2}" type="presParOf" srcId="{75503E2F-0C9E-48A3-A7BC-465FBBF5C153}" destId="{FEF939E5-33C9-40A1-8381-D9D412BA8FB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1AA689-77A2-4297-A6E7-F61CA18CE8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EB69A5-1E0C-4CD0-83B0-0F27E7F9AD91}">
      <dgm:prSet/>
      <dgm:spPr/>
      <dgm:t>
        <a:bodyPr/>
        <a:lstStyle/>
        <a:p>
          <a:r>
            <a:rPr lang="en-US" baseline="0"/>
            <a:t>Neglect was then incorporated.</a:t>
          </a:r>
          <a:endParaRPr lang="en-US"/>
        </a:p>
      </dgm:t>
    </dgm:pt>
    <dgm:pt modelId="{0D1C21BE-5967-4C84-A4EE-EED5FC71E468}" type="parTrans" cxnId="{F3640B42-1761-4904-8999-F3F258D54392}">
      <dgm:prSet/>
      <dgm:spPr/>
      <dgm:t>
        <a:bodyPr/>
        <a:lstStyle/>
        <a:p>
          <a:endParaRPr lang="en-US"/>
        </a:p>
      </dgm:t>
    </dgm:pt>
    <dgm:pt modelId="{8DE08073-F059-4F68-9024-2ECD3AA5AA64}" type="sibTrans" cxnId="{F3640B42-1761-4904-8999-F3F258D54392}">
      <dgm:prSet/>
      <dgm:spPr/>
      <dgm:t>
        <a:bodyPr/>
        <a:lstStyle/>
        <a:p>
          <a:endParaRPr lang="en-US"/>
        </a:p>
      </dgm:t>
    </dgm:pt>
    <dgm:pt modelId="{3615A77C-E345-4311-BCFB-B09385A2C37D}">
      <dgm:prSet/>
      <dgm:spPr/>
      <dgm:t>
        <a:bodyPr/>
        <a:lstStyle/>
        <a:p>
          <a:r>
            <a:rPr lang="en-US" baseline="0"/>
            <a:t>Now, non-physical harm is much more focused upon.</a:t>
          </a:r>
          <a:endParaRPr lang="en-US"/>
        </a:p>
      </dgm:t>
    </dgm:pt>
    <dgm:pt modelId="{E35AB04D-1D69-4655-8197-45CED054727E}" type="parTrans" cxnId="{303638E0-11BB-4D53-90E0-4BDCAEC39ED3}">
      <dgm:prSet/>
      <dgm:spPr/>
      <dgm:t>
        <a:bodyPr/>
        <a:lstStyle/>
        <a:p>
          <a:endParaRPr lang="en-US"/>
        </a:p>
      </dgm:t>
    </dgm:pt>
    <dgm:pt modelId="{99AA0DB7-0E94-4D89-ADC0-216FF169FA1E}" type="sibTrans" cxnId="{303638E0-11BB-4D53-90E0-4BDCAEC39ED3}">
      <dgm:prSet/>
      <dgm:spPr/>
      <dgm:t>
        <a:bodyPr/>
        <a:lstStyle/>
        <a:p>
          <a:endParaRPr lang="en-US"/>
        </a:p>
      </dgm:t>
    </dgm:pt>
    <dgm:pt modelId="{0D075033-D352-4E80-8F38-2D45D5A5B0E0}">
      <dgm:prSet/>
      <dgm:spPr/>
      <dgm:t>
        <a:bodyPr/>
        <a:lstStyle/>
        <a:p>
          <a:r>
            <a:rPr lang="en-US" baseline="0"/>
            <a:t>This could now represent a vertical creep. </a:t>
          </a:r>
          <a:endParaRPr lang="en-US"/>
        </a:p>
      </dgm:t>
    </dgm:pt>
    <dgm:pt modelId="{A5656620-6F3C-4551-8198-2EC4D4813E90}" type="parTrans" cxnId="{564041E8-70C1-4946-A458-59DE811CADE4}">
      <dgm:prSet/>
      <dgm:spPr/>
      <dgm:t>
        <a:bodyPr/>
        <a:lstStyle/>
        <a:p>
          <a:endParaRPr lang="en-US"/>
        </a:p>
      </dgm:t>
    </dgm:pt>
    <dgm:pt modelId="{F6461250-7A9C-48DD-BB92-6BECB7AFF5D3}" type="sibTrans" cxnId="{564041E8-70C1-4946-A458-59DE811CADE4}">
      <dgm:prSet/>
      <dgm:spPr/>
      <dgm:t>
        <a:bodyPr/>
        <a:lstStyle/>
        <a:p>
          <a:endParaRPr lang="en-US"/>
        </a:p>
      </dgm:t>
    </dgm:pt>
    <dgm:pt modelId="{57D658AA-B2BE-4BCD-A3C2-F765DB021665}">
      <dgm:prSet/>
      <dgm:spPr/>
      <dgm:t>
        <a:bodyPr/>
        <a:lstStyle/>
        <a:p>
          <a:r>
            <a:rPr lang="en-US" baseline="0"/>
            <a:t>Similarly, when neglect is included, it is a definite vertical creep.</a:t>
          </a:r>
          <a:endParaRPr lang="en-US"/>
        </a:p>
      </dgm:t>
    </dgm:pt>
    <dgm:pt modelId="{7205DF96-6774-4E95-A881-1AB19BAEEE97}" type="parTrans" cxnId="{94094B03-9845-4119-96EC-BA7984B7A68F}">
      <dgm:prSet/>
      <dgm:spPr/>
      <dgm:t>
        <a:bodyPr/>
        <a:lstStyle/>
        <a:p>
          <a:endParaRPr lang="en-US"/>
        </a:p>
      </dgm:t>
    </dgm:pt>
    <dgm:pt modelId="{1BCE1FE8-5D96-4481-9DB4-3786E376475E}" type="sibTrans" cxnId="{94094B03-9845-4119-96EC-BA7984B7A68F}">
      <dgm:prSet/>
      <dgm:spPr/>
      <dgm:t>
        <a:bodyPr/>
        <a:lstStyle/>
        <a:p>
          <a:endParaRPr lang="en-US"/>
        </a:p>
      </dgm:t>
    </dgm:pt>
    <dgm:pt modelId="{0609A306-62A6-4414-891C-243F4444A6E1}" type="pres">
      <dgm:prSet presAssocID="{341AA689-77A2-4297-A6E7-F61CA18CE8E7}" presName="linear" presStyleCnt="0">
        <dgm:presLayoutVars>
          <dgm:animLvl val="lvl"/>
          <dgm:resizeHandles val="exact"/>
        </dgm:presLayoutVars>
      </dgm:prSet>
      <dgm:spPr/>
    </dgm:pt>
    <dgm:pt modelId="{EAD28561-FD9E-4A38-8973-A8DF791B8339}" type="pres">
      <dgm:prSet presAssocID="{CFEB69A5-1E0C-4CD0-83B0-0F27E7F9AD91}" presName="parentText" presStyleLbl="node1" presStyleIdx="0" presStyleCnt="4">
        <dgm:presLayoutVars>
          <dgm:chMax val="0"/>
          <dgm:bulletEnabled val="1"/>
        </dgm:presLayoutVars>
      </dgm:prSet>
      <dgm:spPr/>
    </dgm:pt>
    <dgm:pt modelId="{4A0E2560-3013-41F0-A159-DA3986D1C472}" type="pres">
      <dgm:prSet presAssocID="{8DE08073-F059-4F68-9024-2ECD3AA5AA64}" presName="spacer" presStyleCnt="0"/>
      <dgm:spPr/>
    </dgm:pt>
    <dgm:pt modelId="{F98E98F8-3179-41C1-B97D-A6B77D6640D5}" type="pres">
      <dgm:prSet presAssocID="{3615A77C-E345-4311-BCFB-B09385A2C37D}" presName="parentText" presStyleLbl="node1" presStyleIdx="1" presStyleCnt="4">
        <dgm:presLayoutVars>
          <dgm:chMax val="0"/>
          <dgm:bulletEnabled val="1"/>
        </dgm:presLayoutVars>
      </dgm:prSet>
      <dgm:spPr/>
    </dgm:pt>
    <dgm:pt modelId="{8FF1523A-C12B-46DF-87CF-18BF892B01D5}" type="pres">
      <dgm:prSet presAssocID="{99AA0DB7-0E94-4D89-ADC0-216FF169FA1E}" presName="spacer" presStyleCnt="0"/>
      <dgm:spPr/>
    </dgm:pt>
    <dgm:pt modelId="{E7BCF575-42B2-4234-A434-9D05E309CF0F}" type="pres">
      <dgm:prSet presAssocID="{0D075033-D352-4E80-8F38-2D45D5A5B0E0}" presName="parentText" presStyleLbl="node1" presStyleIdx="2" presStyleCnt="4">
        <dgm:presLayoutVars>
          <dgm:chMax val="0"/>
          <dgm:bulletEnabled val="1"/>
        </dgm:presLayoutVars>
      </dgm:prSet>
      <dgm:spPr/>
    </dgm:pt>
    <dgm:pt modelId="{8DCE6B9A-635D-4D9F-8DEE-FBB6E8BC5632}" type="pres">
      <dgm:prSet presAssocID="{F6461250-7A9C-48DD-BB92-6BECB7AFF5D3}" presName="spacer" presStyleCnt="0"/>
      <dgm:spPr/>
    </dgm:pt>
    <dgm:pt modelId="{8A96884A-2D0B-44EC-AF74-302FC3E5B84B}" type="pres">
      <dgm:prSet presAssocID="{57D658AA-B2BE-4BCD-A3C2-F765DB021665}" presName="parentText" presStyleLbl="node1" presStyleIdx="3" presStyleCnt="4">
        <dgm:presLayoutVars>
          <dgm:chMax val="0"/>
          <dgm:bulletEnabled val="1"/>
        </dgm:presLayoutVars>
      </dgm:prSet>
      <dgm:spPr/>
    </dgm:pt>
  </dgm:ptLst>
  <dgm:cxnLst>
    <dgm:cxn modelId="{94094B03-9845-4119-96EC-BA7984B7A68F}" srcId="{341AA689-77A2-4297-A6E7-F61CA18CE8E7}" destId="{57D658AA-B2BE-4BCD-A3C2-F765DB021665}" srcOrd="3" destOrd="0" parTransId="{7205DF96-6774-4E95-A881-1AB19BAEEE97}" sibTransId="{1BCE1FE8-5D96-4481-9DB4-3786E376475E}"/>
    <dgm:cxn modelId="{F3640B42-1761-4904-8999-F3F258D54392}" srcId="{341AA689-77A2-4297-A6E7-F61CA18CE8E7}" destId="{CFEB69A5-1E0C-4CD0-83B0-0F27E7F9AD91}" srcOrd="0" destOrd="0" parTransId="{0D1C21BE-5967-4C84-A4EE-EED5FC71E468}" sibTransId="{8DE08073-F059-4F68-9024-2ECD3AA5AA64}"/>
    <dgm:cxn modelId="{D318C151-B546-46AC-83F7-537821110816}" type="presOf" srcId="{341AA689-77A2-4297-A6E7-F61CA18CE8E7}" destId="{0609A306-62A6-4414-891C-243F4444A6E1}" srcOrd="0" destOrd="0" presId="urn:microsoft.com/office/officeart/2005/8/layout/vList2"/>
    <dgm:cxn modelId="{DADBB177-96AA-4A7A-B9DD-C40CAF462D06}" type="presOf" srcId="{57D658AA-B2BE-4BCD-A3C2-F765DB021665}" destId="{8A96884A-2D0B-44EC-AF74-302FC3E5B84B}" srcOrd="0" destOrd="0" presId="urn:microsoft.com/office/officeart/2005/8/layout/vList2"/>
    <dgm:cxn modelId="{87926F7B-3024-4A26-969C-3C0DAC40EC6A}" type="presOf" srcId="{3615A77C-E345-4311-BCFB-B09385A2C37D}" destId="{F98E98F8-3179-41C1-B97D-A6B77D6640D5}" srcOrd="0" destOrd="0" presId="urn:microsoft.com/office/officeart/2005/8/layout/vList2"/>
    <dgm:cxn modelId="{2B3916AA-6704-4DB9-8555-A79B14B0EB43}" type="presOf" srcId="{0D075033-D352-4E80-8F38-2D45D5A5B0E0}" destId="{E7BCF575-42B2-4234-A434-9D05E309CF0F}" srcOrd="0" destOrd="0" presId="urn:microsoft.com/office/officeart/2005/8/layout/vList2"/>
    <dgm:cxn modelId="{CBEEFEBE-E2EB-45C3-9618-1CC135250ADF}" type="presOf" srcId="{CFEB69A5-1E0C-4CD0-83B0-0F27E7F9AD91}" destId="{EAD28561-FD9E-4A38-8973-A8DF791B8339}" srcOrd="0" destOrd="0" presId="urn:microsoft.com/office/officeart/2005/8/layout/vList2"/>
    <dgm:cxn modelId="{303638E0-11BB-4D53-90E0-4BDCAEC39ED3}" srcId="{341AA689-77A2-4297-A6E7-F61CA18CE8E7}" destId="{3615A77C-E345-4311-BCFB-B09385A2C37D}" srcOrd="1" destOrd="0" parTransId="{E35AB04D-1D69-4655-8197-45CED054727E}" sibTransId="{99AA0DB7-0E94-4D89-ADC0-216FF169FA1E}"/>
    <dgm:cxn modelId="{564041E8-70C1-4946-A458-59DE811CADE4}" srcId="{341AA689-77A2-4297-A6E7-F61CA18CE8E7}" destId="{0D075033-D352-4E80-8F38-2D45D5A5B0E0}" srcOrd="2" destOrd="0" parTransId="{A5656620-6F3C-4551-8198-2EC4D4813E90}" sibTransId="{F6461250-7A9C-48DD-BB92-6BECB7AFF5D3}"/>
    <dgm:cxn modelId="{1C3DDF2D-1893-4A76-8CAF-B2496560778A}" type="presParOf" srcId="{0609A306-62A6-4414-891C-243F4444A6E1}" destId="{EAD28561-FD9E-4A38-8973-A8DF791B8339}" srcOrd="0" destOrd="0" presId="urn:microsoft.com/office/officeart/2005/8/layout/vList2"/>
    <dgm:cxn modelId="{FEA20342-8A6C-4E39-B5AF-9BCAE885CF69}" type="presParOf" srcId="{0609A306-62A6-4414-891C-243F4444A6E1}" destId="{4A0E2560-3013-41F0-A159-DA3986D1C472}" srcOrd="1" destOrd="0" presId="urn:microsoft.com/office/officeart/2005/8/layout/vList2"/>
    <dgm:cxn modelId="{F1793948-9A6E-4EEA-BDE1-547BED5F077B}" type="presParOf" srcId="{0609A306-62A6-4414-891C-243F4444A6E1}" destId="{F98E98F8-3179-41C1-B97D-A6B77D6640D5}" srcOrd="2" destOrd="0" presId="urn:microsoft.com/office/officeart/2005/8/layout/vList2"/>
    <dgm:cxn modelId="{FC08C841-8CCF-48B4-8AB6-5433A9BF2F0D}" type="presParOf" srcId="{0609A306-62A6-4414-891C-243F4444A6E1}" destId="{8FF1523A-C12B-46DF-87CF-18BF892B01D5}" srcOrd="3" destOrd="0" presId="urn:microsoft.com/office/officeart/2005/8/layout/vList2"/>
    <dgm:cxn modelId="{F0BE0E2E-C9AC-424A-9210-EB979C028A65}" type="presParOf" srcId="{0609A306-62A6-4414-891C-243F4444A6E1}" destId="{E7BCF575-42B2-4234-A434-9D05E309CF0F}" srcOrd="4" destOrd="0" presId="urn:microsoft.com/office/officeart/2005/8/layout/vList2"/>
    <dgm:cxn modelId="{BCFDC530-B6E6-46C3-BA1F-F7A304CC8082}" type="presParOf" srcId="{0609A306-62A6-4414-891C-243F4444A6E1}" destId="{8DCE6B9A-635D-4D9F-8DEE-FBB6E8BC5632}" srcOrd="5" destOrd="0" presId="urn:microsoft.com/office/officeart/2005/8/layout/vList2"/>
    <dgm:cxn modelId="{220B6BE7-8A5A-4F43-B88F-3EBEA2A83428}" type="presParOf" srcId="{0609A306-62A6-4414-891C-243F4444A6E1}" destId="{8A96884A-2D0B-44EC-AF74-302FC3E5B8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1AB34D-72A3-4908-94D4-9567FE0206A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9E7772A-43AF-46CB-B1B5-5EA4DE2518EA}">
      <dgm:prSet/>
      <dgm:spPr/>
      <dgm:t>
        <a:bodyPr/>
        <a:lstStyle/>
        <a:p>
          <a:r>
            <a:rPr lang="en-US" baseline="0"/>
            <a:t>Criteria for judging omissions tend to be less concrete than those for judging commissions (what should NOT have been done).</a:t>
          </a:r>
          <a:endParaRPr lang="en-US"/>
        </a:p>
      </dgm:t>
    </dgm:pt>
    <dgm:pt modelId="{23B02DFD-DF00-480D-B9B1-119DE6562E82}" type="parTrans" cxnId="{CB659754-7723-4325-B1E6-7F80A4F9DBC8}">
      <dgm:prSet/>
      <dgm:spPr/>
      <dgm:t>
        <a:bodyPr/>
        <a:lstStyle/>
        <a:p>
          <a:endParaRPr lang="en-US"/>
        </a:p>
      </dgm:t>
    </dgm:pt>
    <dgm:pt modelId="{6D20F7F4-0BA4-4D19-B8EB-D5A38037580B}" type="sibTrans" cxnId="{CB659754-7723-4325-B1E6-7F80A4F9DBC8}">
      <dgm:prSet/>
      <dgm:spPr/>
      <dgm:t>
        <a:bodyPr/>
        <a:lstStyle/>
        <a:p>
          <a:endParaRPr lang="en-US"/>
        </a:p>
      </dgm:t>
    </dgm:pt>
    <dgm:pt modelId="{ED5D3305-98D6-4E92-B06F-2D09DB8F4BAA}">
      <dgm:prSet/>
      <dgm:spPr/>
      <dgm:t>
        <a:bodyPr/>
        <a:lstStyle/>
        <a:p>
          <a:r>
            <a:rPr lang="en-US" baseline="0"/>
            <a:t>Neglect can then become overinclusive.</a:t>
          </a:r>
          <a:endParaRPr lang="en-US"/>
        </a:p>
      </dgm:t>
    </dgm:pt>
    <dgm:pt modelId="{81F19616-4DBC-47BA-9EDD-008179E6EEE0}" type="parTrans" cxnId="{FCF5FC39-68D9-43F4-AE2A-1EF2C77642E4}">
      <dgm:prSet/>
      <dgm:spPr/>
      <dgm:t>
        <a:bodyPr/>
        <a:lstStyle/>
        <a:p>
          <a:endParaRPr lang="en-US"/>
        </a:p>
      </dgm:t>
    </dgm:pt>
    <dgm:pt modelId="{685941B7-6C97-4F0D-A02F-E0028A2C3528}" type="sibTrans" cxnId="{FCF5FC39-68D9-43F4-AE2A-1EF2C77642E4}">
      <dgm:prSet/>
      <dgm:spPr/>
      <dgm:t>
        <a:bodyPr/>
        <a:lstStyle/>
        <a:p>
          <a:endParaRPr lang="en-US"/>
        </a:p>
      </dgm:t>
    </dgm:pt>
    <dgm:pt modelId="{038EBB7D-0D32-4762-B5D4-93835B0DF4AD}">
      <dgm:prSet/>
      <dgm:spPr/>
      <dgm:t>
        <a:bodyPr/>
        <a:lstStyle/>
        <a:p>
          <a:r>
            <a:rPr lang="en-US" baseline="0"/>
            <a:t>Behaviours that are 'milder' or more subtle than other abuse are included.</a:t>
          </a:r>
          <a:endParaRPr lang="en-US"/>
        </a:p>
      </dgm:t>
    </dgm:pt>
    <dgm:pt modelId="{1E854DB8-DEE9-4FFC-8D97-A52A715DE8AF}" type="parTrans" cxnId="{49D2F9D1-7C2C-44BD-80D3-8F6C679E65E7}">
      <dgm:prSet/>
      <dgm:spPr/>
      <dgm:t>
        <a:bodyPr/>
        <a:lstStyle/>
        <a:p>
          <a:endParaRPr lang="en-US"/>
        </a:p>
      </dgm:t>
    </dgm:pt>
    <dgm:pt modelId="{FC525216-3C10-424C-8971-EB3969744300}" type="sibTrans" cxnId="{49D2F9D1-7C2C-44BD-80D3-8F6C679E65E7}">
      <dgm:prSet/>
      <dgm:spPr/>
      <dgm:t>
        <a:bodyPr/>
        <a:lstStyle/>
        <a:p>
          <a:endParaRPr lang="en-US"/>
        </a:p>
      </dgm:t>
    </dgm:pt>
    <dgm:pt modelId="{DE7DF2EE-A31B-43BD-854F-AA86948B8607}">
      <dgm:prSet/>
      <dgm:spPr/>
      <dgm:t>
        <a:bodyPr/>
        <a:lstStyle/>
        <a:p>
          <a:r>
            <a:rPr lang="en-US" baseline="0"/>
            <a:t>Furedi (2006) labelled it as a continuous expansion of the range of human experiences which can be labelled as abusive.</a:t>
          </a:r>
          <a:endParaRPr lang="en-US"/>
        </a:p>
      </dgm:t>
    </dgm:pt>
    <dgm:pt modelId="{5CB12595-21D6-4D3A-A4E5-410811BAF382}" type="parTrans" cxnId="{852ED211-3B35-4977-99B0-F2DFFE63CE60}">
      <dgm:prSet/>
      <dgm:spPr/>
      <dgm:t>
        <a:bodyPr/>
        <a:lstStyle/>
        <a:p>
          <a:endParaRPr lang="en-US"/>
        </a:p>
      </dgm:t>
    </dgm:pt>
    <dgm:pt modelId="{799B3F62-917D-4E8F-A7E4-CBCA30B29F76}" type="sibTrans" cxnId="{852ED211-3B35-4977-99B0-F2DFFE63CE60}">
      <dgm:prSet/>
      <dgm:spPr/>
      <dgm:t>
        <a:bodyPr/>
        <a:lstStyle/>
        <a:p>
          <a:endParaRPr lang="en-US"/>
        </a:p>
      </dgm:t>
    </dgm:pt>
    <dgm:pt modelId="{DB3B0E56-B2AF-49B3-B104-A51AB570BF3C}" type="pres">
      <dgm:prSet presAssocID="{651AB34D-72A3-4908-94D4-9567FE0206A0}" presName="vert0" presStyleCnt="0">
        <dgm:presLayoutVars>
          <dgm:dir/>
          <dgm:animOne val="branch"/>
          <dgm:animLvl val="lvl"/>
        </dgm:presLayoutVars>
      </dgm:prSet>
      <dgm:spPr/>
    </dgm:pt>
    <dgm:pt modelId="{CD1392DB-CCBB-42F1-AE97-7F7C247888CE}" type="pres">
      <dgm:prSet presAssocID="{19E7772A-43AF-46CB-B1B5-5EA4DE2518EA}" presName="thickLine" presStyleLbl="alignNode1" presStyleIdx="0" presStyleCnt="4"/>
      <dgm:spPr/>
    </dgm:pt>
    <dgm:pt modelId="{EF376683-5C53-4A45-BBFA-86A672F2EB07}" type="pres">
      <dgm:prSet presAssocID="{19E7772A-43AF-46CB-B1B5-5EA4DE2518EA}" presName="horz1" presStyleCnt="0"/>
      <dgm:spPr/>
    </dgm:pt>
    <dgm:pt modelId="{4E972555-19B9-4CD4-B93B-B6AF91A3BE08}" type="pres">
      <dgm:prSet presAssocID="{19E7772A-43AF-46CB-B1B5-5EA4DE2518EA}" presName="tx1" presStyleLbl="revTx" presStyleIdx="0" presStyleCnt="4"/>
      <dgm:spPr/>
    </dgm:pt>
    <dgm:pt modelId="{BC27D390-82E9-4EDF-BBE7-C7C4B7E627F9}" type="pres">
      <dgm:prSet presAssocID="{19E7772A-43AF-46CB-B1B5-5EA4DE2518EA}" presName="vert1" presStyleCnt="0"/>
      <dgm:spPr/>
    </dgm:pt>
    <dgm:pt modelId="{349AFCD9-3006-428A-B067-68E1490F5815}" type="pres">
      <dgm:prSet presAssocID="{ED5D3305-98D6-4E92-B06F-2D09DB8F4BAA}" presName="thickLine" presStyleLbl="alignNode1" presStyleIdx="1" presStyleCnt="4"/>
      <dgm:spPr/>
    </dgm:pt>
    <dgm:pt modelId="{ECE22325-2ABC-4B08-8916-7BA35FCA3216}" type="pres">
      <dgm:prSet presAssocID="{ED5D3305-98D6-4E92-B06F-2D09DB8F4BAA}" presName="horz1" presStyleCnt="0"/>
      <dgm:spPr/>
    </dgm:pt>
    <dgm:pt modelId="{2649006B-6BEF-4970-B1E3-EBE2F13093D9}" type="pres">
      <dgm:prSet presAssocID="{ED5D3305-98D6-4E92-B06F-2D09DB8F4BAA}" presName="tx1" presStyleLbl="revTx" presStyleIdx="1" presStyleCnt="4"/>
      <dgm:spPr/>
    </dgm:pt>
    <dgm:pt modelId="{4B86E8F6-7D73-4BA0-BFFD-F1B37D466060}" type="pres">
      <dgm:prSet presAssocID="{ED5D3305-98D6-4E92-B06F-2D09DB8F4BAA}" presName="vert1" presStyleCnt="0"/>
      <dgm:spPr/>
    </dgm:pt>
    <dgm:pt modelId="{13C8D84F-086F-45CE-A942-C480D3DDCADA}" type="pres">
      <dgm:prSet presAssocID="{038EBB7D-0D32-4762-B5D4-93835B0DF4AD}" presName="thickLine" presStyleLbl="alignNode1" presStyleIdx="2" presStyleCnt="4"/>
      <dgm:spPr/>
    </dgm:pt>
    <dgm:pt modelId="{EBEA5649-1C12-4837-B006-64B6DD627540}" type="pres">
      <dgm:prSet presAssocID="{038EBB7D-0D32-4762-B5D4-93835B0DF4AD}" presName="horz1" presStyleCnt="0"/>
      <dgm:spPr/>
    </dgm:pt>
    <dgm:pt modelId="{188788A3-37E1-4523-A433-8093679FACA0}" type="pres">
      <dgm:prSet presAssocID="{038EBB7D-0D32-4762-B5D4-93835B0DF4AD}" presName="tx1" presStyleLbl="revTx" presStyleIdx="2" presStyleCnt="4"/>
      <dgm:spPr/>
    </dgm:pt>
    <dgm:pt modelId="{FEA9A66C-5692-4844-942F-2E661064922B}" type="pres">
      <dgm:prSet presAssocID="{038EBB7D-0D32-4762-B5D4-93835B0DF4AD}" presName="vert1" presStyleCnt="0"/>
      <dgm:spPr/>
    </dgm:pt>
    <dgm:pt modelId="{C5C8CC5A-35A9-4A8A-9664-C9647CFD0FB0}" type="pres">
      <dgm:prSet presAssocID="{DE7DF2EE-A31B-43BD-854F-AA86948B8607}" presName="thickLine" presStyleLbl="alignNode1" presStyleIdx="3" presStyleCnt="4"/>
      <dgm:spPr/>
    </dgm:pt>
    <dgm:pt modelId="{DE15E978-5073-46D3-B2CA-15A3393CA620}" type="pres">
      <dgm:prSet presAssocID="{DE7DF2EE-A31B-43BD-854F-AA86948B8607}" presName="horz1" presStyleCnt="0"/>
      <dgm:spPr/>
    </dgm:pt>
    <dgm:pt modelId="{E6651C78-5DC5-4035-9E35-B4154768559C}" type="pres">
      <dgm:prSet presAssocID="{DE7DF2EE-A31B-43BD-854F-AA86948B8607}" presName="tx1" presStyleLbl="revTx" presStyleIdx="3" presStyleCnt="4"/>
      <dgm:spPr/>
    </dgm:pt>
    <dgm:pt modelId="{D547F872-17A9-4033-9B33-00124900A8B5}" type="pres">
      <dgm:prSet presAssocID="{DE7DF2EE-A31B-43BD-854F-AA86948B8607}" presName="vert1" presStyleCnt="0"/>
      <dgm:spPr/>
    </dgm:pt>
  </dgm:ptLst>
  <dgm:cxnLst>
    <dgm:cxn modelId="{6F57590E-5CF4-4724-84EC-7F016A96348C}" type="presOf" srcId="{19E7772A-43AF-46CB-B1B5-5EA4DE2518EA}" destId="{4E972555-19B9-4CD4-B93B-B6AF91A3BE08}" srcOrd="0" destOrd="0" presId="urn:microsoft.com/office/officeart/2008/layout/LinedList"/>
    <dgm:cxn modelId="{852ED211-3B35-4977-99B0-F2DFFE63CE60}" srcId="{651AB34D-72A3-4908-94D4-9567FE0206A0}" destId="{DE7DF2EE-A31B-43BD-854F-AA86948B8607}" srcOrd="3" destOrd="0" parTransId="{5CB12595-21D6-4D3A-A4E5-410811BAF382}" sibTransId="{799B3F62-917D-4E8F-A7E4-CBCA30B29F76}"/>
    <dgm:cxn modelId="{0536E51F-BA26-40E8-8D8F-F987EDF69335}" type="presOf" srcId="{651AB34D-72A3-4908-94D4-9567FE0206A0}" destId="{DB3B0E56-B2AF-49B3-B104-A51AB570BF3C}" srcOrd="0" destOrd="0" presId="urn:microsoft.com/office/officeart/2008/layout/LinedList"/>
    <dgm:cxn modelId="{7C581438-5EE9-4ABC-99B8-43FAA26DAB63}" type="presOf" srcId="{ED5D3305-98D6-4E92-B06F-2D09DB8F4BAA}" destId="{2649006B-6BEF-4970-B1E3-EBE2F13093D9}" srcOrd="0" destOrd="0" presId="urn:microsoft.com/office/officeart/2008/layout/LinedList"/>
    <dgm:cxn modelId="{FCF5FC39-68D9-43F4-AE2A-1EF2C77642E4}" srcId="{651AB34D-72A3-4908-94D4-9567FE0206A0}" destId="{ED5D3305-98D6-4E92-B06F-2D09DB8F4BAA}" srcOrd="1" destOrd="0" parTransId="{81F19616-4DBC-47BA-9EDD-008179E6EEE0}" sibTransId="{685941B7-6C97-4F0D-A02F-E0028A2C3528}"/>
    <dgm:cxn modelId="{60985A6A-C9AD-4D72-8598-9088ED9CFFE5}" type="presOf" srcId="{DE7DF2EE-A31B-43BD-854F-AA86948B8607}" destId="{E6651C78-5DC5-4035-9E35-B4154768559C}" srcOrd="0" destOrd="0" presId="urn:microsoft.com/office/officeart/2008/layout/LinedList"/>
    <dgm:cxn modelId="{CB659754-7723-4325-B1E6-7F80A4F9DBC8}" srcId="{651AB34D-72A3-4908-94D4-9567FE0206A0}" destId="{19E7772A-43AF-46CB-B1B5-5EA4DE2518EA}" srcOrd="0" destOrd="0" parTransId="{23B02DFD-DF00-480D-B9B1-119DE6562E82}" sibTransId="{6D20F7F4-0BA4-4D19-B8EB-D5A38037580B}"/>
    <dgm:cxn modelId="{49D2F9D1-7C2C-44BD-80D3-8F6C679E65E7}" srcId="{651AB34D-72A3-4908-94D4-9567FE0206A0}" destId="{038EBB7D-0D32-4762-B5D4-93835B0DF4AD}" srcOrd="2" destOrd="0" parTransId="{1E854DB8-DEE9-4FFC-8D97-A52A715DE8AF}" sibTransId="{FC525216-3C10-424C-8971-EB3969744300}"/>
    <dgm:cxn modelId="{C9295CE9-0F7D-48F9-8890-2F9DB305B99A}" type="presOf" srcId="{038EBB7D-0D32-4762-B5D4-93835B0DF4AD}" destId="{188788A3-37E1-4523-A433-8093679FACA0}" srcOrd="0" destOrd="0" presId="urn:microsoft.com/office/officeart/2008/layout/LinedList"/>
    <dgm:cxn modelId="{18563C19-E1C5-4ECA-AFBE-63494E41B299}" type="presParOf" srcId="{DB3B0E56-B2AF-49B3-B104-A51AB570BF3C}" destId="{CD1392DB-CCBB-42F1-AE97-7F7C247888CE}" srcOrd="0" destOrd="0" presId="urn:microsoft.com/office/officeart/2008/layout/LinedList"/>
    <dgm:cxn modelId="{05CB3A66-CB49-429B-8078-E5D4B3DB3935}" type="presParOf" srcId="{DB3B0E56-B2AF-49B3-B104-A51AB570BF3C}" destId="{EF376683-5C53-4A45-BBFA-86A672F2EB07}" srcOrd="1" destOrd="0" presId="urn:microsoft.com/office/officeart/2008/layout/LinedList"/>
    <dgm:cxn modelId="{C2EFB1AB-C75A-4096-88A2-F472CD3B733A}" type="presParOf" srcId="{EF376683-5C53-4A45-BBFA-86A672F2EB07}" destId="{4E972555-19B9-4CD4-B93B-B6AF91A3BE08}" srcOrd="0" destOrd="0" presId="urn:microsoft.com/office/officeart/2008/layout/LinedList"/>
    <dgm:cxn modelId="{2D72C3C4-800D-4BA5-8BAD-F54DDF43875A}" type="presParOf" srcId="{EF376683-5C53-4A45-BBFA-86A672F2EB07}" destId="{BC27D390-82E9-4EDF-BBE7-C7C4B7E627F9}" srcOrd="1" destOrd="0" presId="urn:microsoft.com/office/officeart/2008/layout/LinedList"/>
    <dgm:cxn modelId="{59E8608E-58F8-42CE-8681-BA57005C2931}" type="presParOf" srcId="{DB3B0E56-B2AF-49B3-B104-A51AB570BF3C}" destId="{349AFCD9-3006-428A-B067-68E1490F5815}" srcOrd="2" destOrd="0" presId="urn:microsoft.com/office/officeart/2008/layout/LinedList"/>
    <dgm:cxn modelId="{A4357C0E-6C6A-4050-9510-9247DC8DB6DE}" type="presParOf" srcId="{DB3B0E56-B2AF-49B3-B104-A51AB570BF3C}" destId="{ECE22325-2ABC-4B08-8916-7BA35FCA3216}" srcOrd="3" destOrd="0" presId="urn:microsoft.com/office/officeart/2008/layout/LinedList"/>
    <dgm:cxn modelId="{FB981E84-56B8-4441-A9AB-7B933064C075}" type="presParOf" srcId="{ECE22325-2ABC-4B08-8916-7BA35FCA3216}" destId="{2649006B-6BEF-4970-B1E3-EBE2F13093D9}" srcOrd="0" destOrd="0" presId="urn:microsoft.com/office/officeart/2008/layout/LinedList"/>
    <dgm:cxn modelId="{170FE4FD-8554-4AB2-A197-2C4D2883D825}" type="presParOf" srcId="{ECE22325-2ABC-4B08-8916-7BA35FCA3216}" destId="{4B86E8F6-7D73-4BA0-BFFD-F1B37D466060}" srcOrd="1" destOrd="0" presId="urn:microsoft.com/office/officeart/2008/layout/LinedList"/>
    <dgm:cxn modelId="{66345919-F8CF-4538-A7B6-48D26A56D082}" type="presParOf" srcId="{DB3B0E56-B2AF-49B3-B104-A51AB570BF3C}" destId="{13C8D84F-086F-45CE-A942-C480D3DDCADA}" srcOrd="4" destOrd="0" presId="urn:microsoft.com/office/officeart/2008/layout/LinedList"/>
    <dgm:cxn modelId="{4B2EDAD3-F9F2-4B9B-B01C-F78E557E48E8}" type="presParOf" srcId="{DB3B0E56-B2AF-49B3-B104-A51AB570BF3C}" destId="{EBEA5649-1C12-4837-B006-64B6DD627540}" srcOrd="5" destOrd="0" presId="urn:microsoft.com/office/officeart/2008/layout/LinedList"/>
    <dgm:cxn modelId="{7BBE27FA-A17A-4428-B5E6-5D71AD2D384A}" type="presParOf" srcId="{EBEA5649-1C12-4837-B006-64B6DD627540}" destId="{188788A3-37E1-4523-A433-8093679FACA0}" srcOrd="0" destOrd="0" presId="urn:microsoft.com/office/officeart/2008/layout/LinedList"/>
    <dgm:cxn modelId="{BDDEBA37-CB85-4EE2-B2E4-6391E182AA13}" type="presParOf" srcId="{EBEA5649-1C12-4837-B006-64B6DD627540}" destId="{FEA9A66C-5692-4844-942F-2E661064922B}" srcOrd="1" destOrd="0" presId="urn:microsoft.com/office/officeart/2008/layout/LinedList"/>
    <dgm:cxn modelId="{3228B965-5693-4FB6-8E62-92A63AA08F21}" type="presParOf" srcId="{DB3B0E56-B2AF-49B3-B104-A51AB570BF3C}" destId="{C5C8CC5A-35A9-4A8A-9664-C9647CFD0FB0}" srcOrd="6" destOrd="0" presId="urn:microsoft.com/office/officeart/2008/layout/LinedList"/>
    <dgm:cxn modelId="{35BB08F4-BBEA-4755-817F-A67C10FEB294}" type="presParOf" srcId="{DB3B0E56-B2AF-49B3-B104-A51AB570BF3C}" destId="{DE15E978-5073-46D3-B2CA-15A3393CA620}" srcOrd="7" destOrd="0" presId="urn:microsoft.com/office/officeart/2008/layout/LinedList"/>
    <dgm:cxn modelId="{E3388C05-D123-4811-AEEB-A6B514DB7BDE}" type="presParOf" srcId="{DE15E978-5073-46D3-B2CA-15A3393CA620}" destId="{E6651C78-5DC5-4035-9E35-B4154768559C}" srcOrd="0" destOrd="0" presId="urn:microsoft.com/office/officeart/2008/layout/LinedList"/>
    <dgm:cxn modelId="{CDD8B2E7-3904-49D6-9265-082E9856E939}" type="presParOf" srcId="{DE15E978-5073-46D3-B2CA-15A3393CA620}" destId="{D547F872-17A9-4033-9B33-00124900A8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F5C800-90C4-44D8-A5AA-77B8717026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09F51E1-EBA0-4689-842F-E5EA9B47C06F}">
      <dgm:prSet/>
      <dgm:spPr/>
      <dgm:t>
        <a:bodyPr/>
        <a:lstStyle/>
        <a:p>
          <a:r>
            <a:rPr lang="en-US" baseline="0"/>
            <a:t>Abuse originally referred to objectionable and damaging behavior directed toward children by adults. </a:t>
          </a:r>
          <a:endParaRPr lang="en-US"/>
        </a:p>
      </dgm:t>
    </dgm:pt>
    <dgm:pt modelId="{4127C6FE-93BC-479D-A38B-0960B0F471B3}" type="parTrans" cxnId="{D86C6C1E-188A-4DEC-A953-793F29DF3083}">
      <dgm:prSet/>
      <dgm:spPr/>
      <dgm:t>
        <a:bodyPr/>
        <a:lstStyle/>
        <a:p>
          <a:endParaRPr lang="en-US"/>
        </a:p>
      </dgm:t>
    </dgm:pt>
    <dgm:pt modelId="{4D963D9A-3E43-4305-B7E1-4FCC87658611}" type="sibTrans" cxnId="{D86C6C1E-188A-4DEC-A953-793F29DF3083}">
      <dgm:prSet/>
      <dgm:spPr/>
      <dgm:t>
        <a:bodyPr/>
        <a:lstStyle/>
        <a:p>
          <a:endParaRPr lang="en-US"/>
        </a:p>
      </dgm:t>
    </dgm:pt>
    <dgm:pt modelId="{12EDA337-9447-432D-AD6C-090743C99D57}">
      <dgm:prSet/>
      <dgm:spPr/>
      <dgm:t>
        <a:bodyPr/>
        <a:lstStyle/>
        <a:p>
          <a:r>
            <a:rPr lang="en-US" baseline="0"/>
            <a:t>Bullying also refers to destructive behavior, but it has been primarily examined in the contexts where children are both victims and perpetrators. </a:t>
          </a:r>
          <a:endParaRPr lang="en-US"/>
        </a:p>
      </dgm:t>
    </dgm:pt>
    <dgm:pt modelId="{B683BB41-35E1-47CE-BE83-3EC2A71AAFD6}" type="parTrans" cxnId="{A36A19DE-45A9-407A-A99F-F8DC39308544}">
      <dgm:prSet/>
      <dgm:spPr/>
      <dgm:t>
        <a:bodyPr/>
        <a:lstStyle/>
        <a:p>
          <a:endParaRPr lang="en-US"/>
        </a:p>
      </dgm:t>
    </dgm:pt>
    <dgm:pt modelId="{BD388A0A-5196-4981-942E-B269C2393886}" type="sibTrans" cxnId="{A36A19DE-45A9-407A-A99F-F8DC39308544}">
      <dgm:prSet/>
      <dgm:spPr/>
      <dgm:t>
        <a:bodyPr/>
        <a:lstStyle/>
        <a:p>
          <a:endParaRPr lang="en-US"/>
        </a:p>
      </dgm:t>
    </dgm:pt>
    <dgm:pt modelId="{4026A179-D50E-46FA-9889-8C793E018676}" type="pres">
      <dgm:prSet presAssocID="{C8F5C800-90C4-44D8-A5AA-77B871702652}" presName="linear" presStyleCnt="0">
        <dgm:presLayoutVars>
          <dgm:animLvl val="lvl"/>
          <dgm:resizeHandles val="exact"/>
        </dgm:presLayoutVars>
      </dgm:prSet>
      <dgm:spPr/>
    </dgm:pt>
    <dgm:pt modelId="{A2925FAC-EB97-456B-8E53-0C60416B2AE4}" type="pres">
      <dgm:prSet presAssocID="{D09F51E1-EBA0-4689-842F-E5EA9B47C06F}" presName="parentText" presStyleLbl="node1" presStyleIdx="0" presStyleCnt="2">
        <dgm:presLayoutVars>
          <dgm:chMax val="0"/>
          <dgm:bulletEnabled val="1"/>
        </dgm:presLayoutVars>
      </dgm:prSet>
      <dgm:spPr/>
    </dgm:pt>
    <dgm:pt modelId="{DF59D5E5-940F-401E-9DA7-EB683E62434E}" type="pres">
      <dgm:prSet presAssocID="{4D963D9A-3E43-4305-B7E1-4FCC87658611}" presName="spacer" presStyleCnt="0"/>
      <dgm:spPr/>
    </dgm:pt>
    <dgm:pt modelId="{48439558-B0D9-4F7F-AE5A-23348431BC63}" type="pres">
      <dgm:prSet presAssocID="{12EDA337-9447-432D-AD6C-090743C99D57}" presName="parentText" presStyleLbl="node1" presStyleIdx="1" presStyleCnt="2">
        <dgm:presLayoutVars>
          <dgm:chMax val="0"/>
          <dgm:bulletEnabled val="1"/>
        </dgm:presLayoutVars>
      </dgm:prSet>
      <dgm:spPr/>
    </dgm:pt>
  </dgm:ptLst>
  <dgm:cxnLst>
    <dgm:cxn modelId="{D86C6C1E-188A-4DEC-A953-793F29DF3083}" srcId="{C8F5C800-90C4-44D8-A5AA-77B871702652}" destId="{D09F51E1-EBA0-4689-842F-E5EA9B47C06F}" srcOrd="0" destOrd="0" parTransId="{4127C6FE-93BC-479D-A38B-0960B0F471B3}" sibTransId="{4D963D9A-3E43-4305-B7E1-4FCC87658611}"/>
    <dgm:cxn modelId="{EC0CC06E-57C0-4F80-AF6A-530D9EA30A19}" type="presOf" srcId="{C8F5C800-90C4-44D8-A5AA-77B871702652}" destId="{4026A179-D50E-46FA-9889-8C793E018676}" srcOrd="0" destOrd="0" presId="urn:microsoft.com/office/officeart/2005/8/layout/vList2"/>
    <dgm:cxn modelId="{65AFF9A6-F316-4556-81DE-ACDA2E532973}" type="presOf" srcId="{D09F51E1-EBA0-4689-842F-E5EA9B47C06F}" destId="{A2925FAC-EB97-456B-8E53-0C60416B2AE4}" srcOrd="0" destOrd="0" presId="urn:microsoft.com/office/officeart/2005/8/layout/vList2"/>
    <dgm:cxn modelId="{9E9C79C8-7E9A-4F8F-AA11-7CAF3B8A143A}" type="presOf" srcId="{12EDA337-9447-432D-AD6C-090743C99D57}" destId="{48439558-B0D9-4F7F-AE5A-23348431BC63}" srcOrd="0" destOrd="0" presId="urn:microsoft.com/office/officeart/2005/8/layout/vList2"/>
    <dgm:cxn modelId="{A36A19DE-45A9-407A-A99F-F8DC39308544}" srcId="{C8F5C800-90C4-44D8-A5AA-77B871702652}" destId="{12EDA337-9447-432D-AD6C-090743C99D57}" srcOrd="1" destOrd="0" parTransId="{B683BB41-35E1-47CE-BE83-3EC2A71AAFD6}" sibTransId="{BD388A0A-5196-4981-942E-B269C2393886}"/>
    <dgm:cxn modelId="{C219E1F3-EE45-4EA8-8800-4AAB2FF73A11}" type="presParOf" srcId="{4026A179-D50E-46FA-9889-8C793E018676}" destId="{A2925FAC-EB97-456B-8E53-0C60416B2AE4}" srcOrd="0" destOrd="0" presId="urn:microsoft.com/office/officeart/2005/8/layout/vList2"/>
    <dgm:cxn modelId="{31C1FB7C-55CD-4236-9594-5E71163CC5AE}" type="presParOf" srcId="{4026A179-D50E-46FA-9889-8C793E018676}" destId="{DF59D5E5-940F-401E-9DA7-EB683E62434E}" srcOrd="1" destOrd="0" presId="urn:microsoft.com/office/officeart/2005/8/layout/vList2"/>
    <dgm:cxn modelId="{C478A7CE-F8F1-4F39-9CAF-962527A49AE5}" type="presParOf" srcId="{4026A179-D50E-46FA-9889-8C793E018676}" destId="{48439558-B0D9-4F7F-AE5A-23348431BC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3274DFA-B00C-413D-932B-FC4EDE62448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E8F035-D9BC-4D69-A737-A1C770211673}">
      <dgm:prSet/>
      <dgm:spPr/>
      <dgm:t>
        <a:bodyPr/>
        <a:lstStyle/>
        <a:p>
          <a:r>
            <a:rPr lang="en-US" baseline="0"/>
            <a:t>Prototypically it involves direct physical harassment, including hitting, kicking, coercion and intimidation, and verbal harassment, including racial and sexual comments, unfriendly teasing, name-calling, and threats.</a:t>
          </a:r>
          <a:endParaRPr lang="en-US"/>
        </a:p>
      </dgm:t>
    </dgm:pt>
    <dgm:pt modelId="{B25854F2-432B-435D-A372-A55A1DE5C890}" type="parTrans" cxnId="{43EE2D0B-EE29-4ECE-92B1-005514271EB4}">
      <dgm:prSet/>
      <dgm:spPr/>
      <dgm:t>
        <a:bodyPr/>
        <a:lstStyle/>
        <a:p>
          <a:endParaRPr lang="en-US"/>
        </a:p>
      </dgm:t>
    </dgm:pt>
    <dgm:pt modelId="{5344BEE7-61DF-4BB3-998D-1EABA8D04C3D}" type="sibTrans" cxnId="{43EE2D0B-EE29-4ECE-92B1-005514271EB4}">
      <dgm:prSet/>
      <dgm:spPr/>
      <dgm:t>
        <a:bodyPr/>
        <a:lstStyle/>
        <a:p>
          <a:endParaRPr lang="en-US"/>
        </a:p>
      </dgm:t>
    </dgm:pt>
    <dgm:pt modelId="{EB7C711B-8A52-4732-9A71-FE305EE94F57}">
      <dgm:prSet/>
      <dgm:spPr/>
      <dgm:t>
        <a:bodyPr/>
        <a:lstStyle/>
        <a:p>
          <a:r>
            <a:rPr lang="en-US" baseline="0"/>
            <a:t>Bullying also incorporates indirect or relational behaviors that involve third parties, such as spreading rumors, manipulating friendship networks, and deliberately excluding or isolating the bullied child from joint activities.</a:t>
          </a:r>
          <a:endParaRPr lang="en-US"/>
        </a:p>
      </dgm:t>
    </dgm:pt>
    <dgm:pt modelId="{AEB628BB-DBEF-4140-B935-F83B6DD53F28}" type="parTrans" cxnId="{D16F337E-DA38-44B4-961E-11A713D6ED2C}">
      <dgm:prSet/>
      <dgm:spPr/>
      <dgm:t>
        <a:bodyPr/>
        <a:lstStyle/>
        <a:p>
          <a:endParaRPr lang="en-US"/>
        </a:p>
      </dgm:t>
    </dgm:pt>
    <dgm:pt modelId="{57E1ADED-8579-47B7-9D94-72CC32497163}" type="sibTrans" cxnId="{D16F337E-DA38-44B4-961E-11A713D6ED2C}">
      <dgm:prSet/>
      <dgm:spPr/>
      <dgm:t>
        <a:bodyPr/>
        <a:lstStyle/>
        <a:p>
          <a:endParaRPr lang="en-US"/>
        </a:p>
      </dgm:t>
    </dgm:pt>
    <dgm:pt modelId="{79DD0C1E-BBD5-49AD-877E-B82DA884E076}" type="pres">
      <dgm:prSet presAssocID="{B3274DFA-B00C-413D-932B-FC4EDE624487}" presName="linear" presStyleCnt="0">
        <dgm:presLayoutVars>
          <dgm:animLvl val="lvl"/>
          <dgm:resizeHandles val="exact"/>
        </dgm:presLayoutVars>
      </dgm:prSet>
      <dgm:spPr/>
    </dgm:pt>
    <dgm:pt modelId="{A9D93D22-6B99-4F2F-B3C5-715D806C5B8F}" type="pres">
      <dgm:prSet presAssocID="{70E8F035-D9BC-4D69-A737-A1C770211673}" presName="parentText" presStyleLbl="node1" presStyleIdx="0" presStyleCnt="2">
        <dgm:presLayoutVars>
          <dgm:chMax val="0"/>
          <dgm:bulletEnabled val="1"/>
        </dgm:presLayoutVars>
      </dgm:prSet>
      <dgm:spPr/>
    </dgm:pt>
    <dgm:pt modelId="{44E82EA3-AC16-4938-B974-B61DAC1EFEE6}" type="pres">
      <dgm:prSet presAssocID="{5344BEE7-61DF-4BB3-998D-1EABA8D04C3D}" presName="spacer" presStyleCnt="0"/>
      <dgm:spPr/>
    </dgm:pt>
    <dgm:pt modelId="{4D2D9E43-4D3B-469E-8DFA-F06C963C9D32}" type="pres">
      <dgm:prSet presAssocID="{EB7C711B-8A52-4732-9A71-FE305EE94F57}" presName="parentText" presStyleLbl="node1" presStyleIdx="1" presStyleCnt="2">
        <dgm:presLayoutVars>
          <dgm:chMax val="0"/>
          <dgm:bulletEnabled val="1"/>
        </dgm:presLayoutVars>
      </dgm:prSet>
      <dgm:spPr/>
    </dgm:pt>
  </dgm:ptLst>
  <dgm:cxnLst>
    <dgm:cxn modelId="{43EE2D0B-EE29-4ECE-92B1-005514271EB4}" srcId="{B3274DFA-B00C-413D-932B-FC4EDE624487}" destId="{70E8F035-D9BC-4D69-A737-A1C770211673}" srcOrd="0" destOrd="0" parTransId="{B25854F2-432B-435D-A372-A55A1DE5C890}" sibTransId="{5344BEE7-61DF-4BB3-998D-1EABA8D04C3D}"/>
    <dgm:cxn modelId="{D16F337E-DA38-44B4-961E-11A713D6ED2C}" srcId="{B3274DFA-B00C-413D-932B-FC4EDE624487}" destId="{EB7C711B-8A52-4732-9A71-FE305EE94F57}" srcOrd="1" destOrd="0" parTransId="{AEB628BB-DBEF-4140-B935-F83B6DD53F28}" sibTransId="{57E1ADED-8579-47B7-9D94-72CC32497163}"/>
    <dgm:cxn modelId="{A7E261A9-5179-4BD1-8FEC-1E6575B39860}" type="presOf" srcId="{EB7C711B-8A52-4732-9A71-FE305EE94F57}" destId="{4D2D9E43-4D3B-469E-8DFA-F06C963C9D32}" srcOrd="0" destOrd="0" presId="urn:microsoft.com/office/officeart/2005/8/layout/vList2"/>
    <dgm:cxn modelId="{9B5100DD-4DFD-4DEE-89C8-21D1409542F1}" type="presOf" srcId="{B3274DFA-B00C-413D-932B-FC4EDE624487}" destId="{79DD0C1E-BBD5-49AD-877E-B82DA884E076}" srcOrd="0" destOrd="0" presId="urn:microsoft.com/office/officeart/2005/8/layout/vList2"/>
    <dgm:cxn modelId="{8ADEAFFC-F2FA-404F-B444-333C113C3C62}" type="presOf" srcId="{70E8F035-D9BC-4D69-A737-A1C770211673}" destId="{A9D93D22-6B99-4F2F-B3C5-715D806C5B8F}" srcOrd="0" destOrd="0" presId="urn:microsoft.com/office/officeart/2005/8/layout/vList2"/>
    <dgm:cxn modelId="{B4D4AA30-AD64-4B7F-8103-4414CE6A218A}" type="presParOf" srcId="{79DD0C1E-BBD5-49AD-877E-B82DA884E076}" destId="{A9D93D22-6B99-4F2F-B3C5-715D806C5B8F}" srcOrd="0" destOrd="0" presId="urn:microsoft.com/office/officeart/2005/8/layout/vList2"/>
    <dgm:cxn modelId="{E80D053F-A934-45FA-9D72-A6BF015F725F}" type="presParOf" srcId="{79DD0C1E-BBD5-49AD-877E-B82DA884E076}" destId="{44E82EA3-AC16-4938-B974-B61DAC1EFEE6}" srcOrd="1" destOrd="0" presId="urn:microsoft.com/office/officeart/2005/8/layout/vList2"/>
    <dgm:cxn modelId="{6DCAE353-AA5A-4F2E-94F9-7E1F7552720A}" type="presParOf" srcId="{79DD0C1E-BBD5-49AD-877E-B82DA884E076}" destId="{4D2D9E43-4D3B-469E-8DFA-F06C963C9D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264D705-02C4-4F26-BC1A-27BA10AAF69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315C29-0CD5-4623-B21C-DF27A2614A44}">
      <dgm:prSet/>
      <dgm:spPr/>
      <dgm:t>
        <a:bodyPr/>
        <a:lstStyle/>
        <a:p>
          <a:r>
            <a:rPr lang="en-US"/>
            <a:t>Encapsulating cyber bullying.</a:t>
          </a:r>
        </a:p>
      </dgm:t>
    </dgm:pt>
    <dgm:pt modelId="{EBF5009C-5A05-4018-8474-209BC0A44CCF}" type="parTrans" cxnId="{34B9B53B-C127-481C-9147-F960D3BE3C53}">
      <dgm:prSet/>
      <dgm:spPr/>
      <dgm:t>
        <a:bodyPr/>
        <a:lstStyle/>
        <a:p>
          <a:endParaRPr lang="en-US"/>
        </a:p>
      </dgm:t>
    </dgm:pt>
    <dgm:pt modelId="{963DEBEF-5291-4550-995D-44B4A544FB5B}" type="sibTrans" cxnId="{34B9B53B-C127-481C-9147-F960D3BE3C53}">
      <dgm:prSet/>
      <dgm:spPr/>
      <dgm:t>
        <a:bodyPr/>
        <a:lstStyle/>
        <a:p>
          <a:endParaRPr lang="en-US"/>
        </a:p>
      </dgm:t>
    </dgm:pt>
    <dgm:pt modelId="{2CBE4FCB-4350-437B-8222-F16B60CF61EE}">
      <dgm:prSet/>
      <dgm:spPr/>
      <dgm:t>
        <a:bodyPr/>
        <a:lstStyle/>
        <a:p>
          <a:r>
            <a:rPr lang="en-US"/>
            <a:t>Application to adult workplaces.</a:t>
          </a:r>
        </a:p>
      </dgm:t>
    </dgm:pt>
    <dgm:pt modelId="{B42D0313-30D4-4637-B4CA-2EC167E99FE5}" type="parTrans" cxnId="{6D69CB6B-3760-411A-8852-D99F413F50B3}">
      <dgm:prSet/>
      <dgm:spPr/>
      <dgm:t>
        <a:bodyPr/>
        <a:lstStyle/>
        <a:p>
          <a:endParaRPr lang="en-US"/>
        </a:p>
      </dgm:t>
    </dgm:pt>
    <dgm:pt modelId="{7DF42272-0720-49BA-84D4-FB9E9EE3E8AA}" type="sibTrans" cxnId="{6D69CB6B-3760-411A-8852-D99F413F50B3}">
      <dgm:prSet/>
      <dgm:spPr/>
      <dgm:t>
        <a:bodyPr/>
        <a:lstStyle/>
        <a:p>
          <a:endParaRPr lang="en-US"/>
        </a:p>
      </dgm:t>
    </dgm:pt>
    <dgm:pt modelId="{2E7BEFA2-E84B-46D4-B02C-26CA83E0D156}">
      <dgm:prSet/>
      <dgm:spPr/>
      <dgm:t>
        <a:bodyPr/>
        <a:lstStyle/>
        <a:p>
          <a:r>
            <a:rPr lang="en-US"/>
            <a:t>a horizontal concept extension has occurred because phenomena that would once have been conceptualized as something other than bullying now fall under its umbrella.</a:t>
          </a:r>
        </a:p>
      </dgm:t>
    </dgm:pt>
    <dgm:pt modelId="{995BE02B-CC2C-47FC-BA1C-6E756F94B711}" type="parTrans" cxnId="{E7E44BF5-CB91-44D9-9821-5F008E3318BF}">
      <dgm:prSet/>
      <dgm:spPr/>
      <dgm:t>
        <a:bodyPr/>
        <a:lstStyle/>
        <a:p>
          <a:endParaRPr lang="en-US"/>
        </a:p>
      </dgm:t>
    </dgm:pt>
    <dgm:pt modelId="{BEB12B50-4289-4EF8-9F22-1E8F2670DE20}" type="sibTrans" cxnId="{E7E44BF5-CB91-44D9-9821-5F008E3318BF}">
      <dgm:prSet/>
      <dgm:spPr/>
      <dgm:t>
        <a:bodyPr/>
        <a:lstStyle/>
        <a:p>
          <a:endParaRPr lang="en-US"/>
        </a:p>
      </dgm:t>
    </dgm:pt>
    <dgm:pt modelId="{1C3794D2-63DB-4B02-AFD0-BA225218CA43}">
      <dgm:prSet/>
      <dgm:spPr/>
      <dgm:t>
        <a:bodyPr/>
        <a:lstStyle/>
        <a:p>
          <a:r>
            <a:rPr lang="en-US"/>
            <a:t>e.g., repeated public denunciations of employees by supervisors)</a:t>
          </a:r>
        </a:p>
      </dgm:t>
    </dgm:pt>
    <dgm:pt modelId="{FCF936F5-7012-45EF-8F8F-C730C1419D91}" type="parTrans" cxnId="{4B3DF60F-5269-4598-8EB2-E2907FDFAF6F}">
      <dgm:prSet/>
      <dgm:spPr/>
      <dgm:t>
        <a:bodyPr/>
        <a:lstStyle/>
        <a:p>
          <a:endParaRPr lang="en-US"/>
        </a:p>
      </dgm:t>
    </dgm:pt>
    <dgm:pt modelId="{106C22FF-DD51-46BE-8897-E7A3A425A473}" type="sibTrans" cxnId="{4B3DF60F-5269-4598-8EB2-E2907FDFAF6F}">
      <dgm:prSet/>
      <dgm:spPr/>
      <dgm:t>
        <a:bodyPr/>
        <a:lstStyle/>
        <a:p>
          <a:endParaRPr lang="en-US"/>
        </a:p>
      </dgm:t>
    </dgm:pt>
    <dgm:pt modelId="{F14BF7E1-08D0-4490-92E0-827E8143DD41}" type="pres">
      <dgm:prSet presAssocID="{B264D705-02C4-4F26-BC1A-27BA10AAF694}" presName="vert0" presStyleCnt="0">
        <dgm:presLayoutVars>
          <dgm:dir/>
          <dgm:animOne val="branch"/>
          <dgm:animLvl val="lvl"/>
        </dgm:presLayoutVars>
      </dgm:prSet>
      <dgm:spPr/>
    </dgm:pt>
    <dgm:pt modelId="{E90F9652-9B99-4D30-9D37-3FE7616A0229}" type="pres">
      <dgm:prSet presAssocID="{D7315C29-0CD5-4623-B21C-DF27A2614A44}" presName="thickLine" presStyleLbl="alignNode1" presStyleIdx="0" presStyleCnt="4"/>
      <dgm:spPr/>
    </dgm:pt>
    <dgm:pt modelId="{FC9CF3E4-193C-4BB0-89CF-9E254F606F96}" type="pres">
      <dgm:prSet presAssocID="{D7315C29-0CD5-4623-B21C-DF27A2614A44}" presName="horz1" presStyleCnt="0"/>
      <dgm:spPr/>
    </dgm:pt>
    <dgm:pt modelId="{88C779CF-A18B-4992-A6D2-5D08A0228725}" type="pres">
      <dgm:prSet presAssocID="{D7315C29-0CD5-4623-B21C-DF27A2614A44}" presName="tx1" presStyleLbl="revTx" presStyleIdx="0" presStyleCnt="4"/>
      <dgm:spPr/>
    </dgm:pt>
    <dgm:pt modelId="{E23BD090-FFC7-47B6-A99C-D6258D3368A2}" type="pres">
      <dgm:prSet presAssocID="{D7315C29-0CD5-4623-B21C-DF27A2614A44}" presName="vert1" presStyleCnt="0"/>
      <dgm:spPr/>
    </dgm:pt>
    <dgm:pt modelId="{EFB3938A-785D-4433-927E-D67C19CD4D5A}" type="pres">
      <dgm:prSet presAssocID="{2CBE4FCB-4350-437B-8222-F16B60CF61EE}" presName="thickLine" presStyleLbl="alignNode1" presStyleIdx="1" presStyleCnt="4"/>
      <dgm:spPr/>
    </dgm:pt>
    <dgm:pt modelId="{73782E6A-3927-49DC-850C-59131B4F1B44}" type="pres">
      <dgm:prSet presAssocID="{2CBE4FCB-4350-437B-8222-F16B60CF61EE}" presName="horz1" presStyleCnt="0"/>
      <dgm:spPr/>
    </dgm:pt>
    <dgm:pt modelId="{1F452ADD-8241-4416-ADAD-574ADD02E40D}" type="pres">
      <dgm:prSet presAssocID="{2CBE4FCB-4350-437B-8222-F16B60CF61EE}" presName="tx1" presStyleLbl="revTx" presStyleIdx="1" presStyleCnt="4"/>
      <dgm:spPr/>
    </dgm:pt>
    <dgm:pt modelId="{95FD7225-8E7D-4EC5-9B74-6DB1A99430F3}" type="pres">
      <dgm:prSet presAssocID="{2CBE4FCB-4350-437B-8222-F16B60CF61EE}" presName="vert1" presStyleCnt="0"/>
      <dgm:spPr/>
    </dgm:pt>
    <dgm:pt modelId="{3562657C-9D5C-41FC-B7E4-99218A793026}" type="pres">
      <dgm:prSet presAssocID="{2E7BEFA2-E84B-46D4-B02C-26CA83E0D156}" presName="thickLine" presStyleLbl="alignNode1" presStyleIdx="2" presStyleCnt="4"/>
      <dgm:spPr/>
    </dgm:pt>
    <dgm:pt modelId="{DC0FF85B-CA2A-4108-A434-5924D251A91C}" type="pres">
      <dgm:prSet presAssocID="{2E7BEFA2-E84B-46D4-B02C-26CA83E0D156}" presName="horz1" presStyleCnt="0"/>
      <dgm:spPr/>
    </dgm:pt>
    <dgm:pt modelId="{6FF8AA20-1DFD-4962-93FD-D2F185754D21}" type="pres">
      <dgm:prSet presAssocID="{2E7BEFA2-E84B-46D4-B02C-26CA83E0D156}" presName="tx1" presStyleLbl="revTx" presStyleIdx="2" presStyleCnt="4"/>
      <dgm:spPr/>
    </dgm:pt>
    <dgm:pt modelId="{FFC9C55E-6C0E-4405-83A2-0DC66B70AB9D}" type="pres">
      <dgm:prSet presAssocID="{2E7BEFA2-E84B-46D4-B02C-26CA83E0D156}" presName="vert1" presStyleCnt="0"/>
      <dgm:spPr/>
    </dgm:pt>
    <dgm:pt modelId="{404061D7-B86F-41DB-BF84-3D8C80771215}" type="pres">
      <dgm:prSet presAssocID="{1C3794D2-63DB-4B02-AFD0-BA225218CA43}" presName="thickLine" presStyleLbl="alignNode1" presStyleIdx="3" presStyleCnt="4"/>
      <dgm:spPr/>
    </dgm:pt>
    <dgm:pt modelId="{1621F384-42D2-491B-98CC-58B6ADEF33EE}" type="pres">
      <dgm:prSet presAssocID="{1C3794D2-63DB-4B02-AFD0-BA225218CA43}" presName="horz1" presStyleCnt="0"/>
      <dgm:spPr/>
    </dgm:pt>
    <dgm:pt modelId="{14E0577F-72F7-44AB-AC5A-A7DCF8588CAC}" type="pres">
      <dgm:prSet presAssocID="{1C3794D2-63DB-4B02-AFD0-BA225218CA43}" presName="tx1" presStyleLbl="revTx" presStyleIdx="3" presStyleCnt="4"/>
      <dgm:spPr/>
    </dgm:pt>
    <dgm:pt modelId="{8F48DEB1-F374-49C1-A21F-1E109CDF5944}" type="pres">
      <dgm:prSet presAssocID="{1C3794D2-63DB-4B02-AFD0-BA225218CA43}" presName="vert1" presStyleCnt="0"/>
      <dgm:spPr/>
    </dgm:pt>
  </dgm:ptLst>
  <dgm:cxnLst>
    <dgm:cxn modelId="{4B3DF60F-5269-4598-8EB2-E2907FDFAF6F}" srcId="{B264D705-02C4-4F26-BC1A-27BA10AAF694}" destId="{1C3794D2-63DB-4B02-AFD0-BA225218CA43}" srcOrd="3" destOrd="0" parTransId="{FCF936F5-7012-45EF-8F8F-C730C1419D91}" sibTransId="{106C22FF-DD51-46BE-8897-E7A3A425A473}"/>
    <dgm:cxn modelId="{2EDCE233-1292-4FD6-B3CE-6B52829258D9}" type="presOf" srcId="{2CBE4FCB-4350-437B-8222-F16B60CF61EE}" destId="{1F452ADD-8241-4416-ADAD-574ADD02E40D}" srcOrd="0" destOrd="0" presId="urn:microsoft.com/office/officeart/2008/layout/LinedList"/>
    <dgm:cxn modelId="{34B9B53B-C127-481C-9147-F960D3BE3C53}" srcId="{B264D705-02C4-4F26-BC1A-27BA10AAF694}" destId="{D7315C29-0CD5-4623-B21C-DF27A2614A44}" srcOrd="0" destOrd="0" parTransId="{EBF5009C-5A05-4018-8474-209BC0A44CCF}" sibTransId="{963DEBEF-5291-4550-995D-44B4A544FB5B}"/>
    <dgm:cxn modelId="{6D69CB6B-3760-411A-8852-D99F413F50B3}" srcId="{B264D705-02C4-4F26-BC1A-27BA10AAF694}" destId="{2CBE4FCB-4350-437B-8222-F16B60CF61EE}" srcOrd="1" destOrd="0" parTransId="{B42D0313-30D4-4637-B4CA-2EC167E99FE5}" sibTransId="{7DF42272-0720-49BA-84D4-FB9E9EE3E8AA}"/>
    <dgm:cxn modelId="{3830A3A3-4D46-47FF-B0AA-02BDEA01DBF2}" type="presOf" srcId="{D7315C29-0CD5-4623-B21C-DF27A2614A44}" destId="{88C779CF-A18B-4992-A6D2-5D08A0228725}" srcOrd="0" destOrd="0" presId="urn:microsoft.com/office/officeart/2008/layout/LinedList"/>
    <dgm:cxn modelId="{3A79D8E9-64AF-434E-B914-CF69D5F5526B}" type="presOf" srcId="{1C3794D2-63DB-4B02-AFD0-BA225218CA43}" destId="{14E0577F-72F7-44AB-AC5A-A7DCF8588CAC}" srcOrd="0" destOrd="0" presId="urn:microsoft.com/office/officeart/2008/layout/LinedList"/>
    <dgm:cxn modelId="{28124BF4-787B-44DF-AEAD-9DDAC753E3BB}" type="presOf" srcId="{B264D705-02C4-4F26-BC1A-27BA10AAF694}" destId="{F14BF7E1-08D0-4490-92E0-827E8143DD41}" srcOrd="0" destOrd="0" presId="urn:microsoft.com/office/officeart/2008/layout/LinedList"/>
    <dgm:cxn modelId="{E7E44BF5-CB91-44D9-9821-5F008E3318BF}" srcId="{B264D705-02C4-4F26-BC1A-27BA10AAF694}" destId="{2E7BEFA2-E84B-46D4-B02C-26CA83E0D156}" srcOrd="2" destOrd="0" parTransId="{995BE02B-CC2C-47FC-BA1C-6E756F94B711}" sibTransId="{BEB12B50-4289-4EF8-9F22-1E8F2670DE20}"/>
    <dgm:cxn modelId="{641EFEFB-855F-4AC0-B7B3-4B3F8FAE65CB}" type="presOf" srcId="{2E7BEFA2-E84B-46D4-B02C-26CA83E0D156}" destId="{6FF8AA20-1DFD-4962-93FD-D2F185754D21}" srcOrd="0" destOrd="0" presId="urn:microsoft.com/office/officeart/2008/layout/LinedList"/>
    <dgm:cxn modelId="{554B5A08-4858-4D0F-AACC-38969E24D0DD}" type="presParOf" srcId="{F14BF7E1-08D0-4490-92E0-827E8143DD41}" destId="{E90F9652-9B99-4D30-9D37-3FE7616A0229}" srcOrd="0" destOrd="0" presId="urn:microsoft.com/office/officeart/2008/layout/LinedList"/>
    <dgm:cxn modelId="{FE023B49-E762-4FBA-83D9-3D2DBCB75084}" type="presParOf" srcId="{F14BF7E1-08D0-4490-92E0-827E8143DD41}" destId="{FC9CF3E4-193C-4BB0-89CF-9E254F606F96}" srcOrd="1" destOrd="0" presId="urn:microsoft.com/office/officeart/2008/layout/LinedList"/>
    <dgm:cxn modelId="{5842ED86-C1A2-4913-B3E4-67E5A6C68516}" type="presParOf" srcId="{FC9CF3E4-193C-4BB0-89CF-9E254F606F96}" destId="{88C779CF-A18B-4992-A6D2-5D08A0228725}" srcOrd="0" destOrd="0" presId="urn:microsoft.com/office/officeart/2008/layout/LinedList"/>
    <dgm:cxn modelId="{518CE67D-9DB5-4ABD-94D3-61B37B731085}" type="presParOf" srcId="{FC9CF3E4-193C-4BB0-89CF-9E254F606F96}" destId="{E23BD090-FFC7-47B6-A99C-D6258D3368A2}" srcOrd="1" destOrd="0" presId="urn:microsoft.com/office/officeart/2008/layout/LinedList"/>
    <dgm:cxn modelId="{657CB698-6369-49B3-8C44-6CD04DBF7AC8}" type="presParOf" srcId="{F14BF7E1-08D0-4490-92E0-827E8143DD41}" destId="{EFB3938A-785D-4433-927E-D67C19CD4D5A}" srcOrd="2" destOrd="0" presId="urn:microsoft.com/office/officeart/2008/layout/LinedList"/>
    <dgm:cxn modelId="{A8C837DE-EDCE-4A21-8FC6-374473B17C85}" type="presParOf" srcId="{F14BF7E1-08D0-4490-92E0-827E8143DD41}" destId="{73782E6A-3927-49DC-850C-59131B4F1B44}" srcOrd="3" destOrd="0" presId="urn:microsoft.com/office/officeart/2008/layout/LinedList"/>
    <dgm:cxn modelId="{7FD33C7C-8911-41E1-A1E5-09B4B50D0949}" type="presParOf" srcId="{73782E6A-3927-49DC-850C-59131B4F1B44}" destId="{1F452ADD-8241-4416-ADAD-574ADD02E40D}" srcOrd="0" destOrd="0" presId="urn:microsoft.com/office/officeart/2008/layout/LinedList"/>
    <dgm:cxn modelId="{B31F712F-C272-40B9-B99B-6033F0E5BDEF}" type="presParOf" srcId="{73782E6A-3927-49DC-850C-59131B4F1B44}" destId="{95FD7225-8E7D-4EC5-9B74-6DB1A99430F3}" srcOrd="1" destOrd="0" presId="urn:microsoft.com/office/officeart/2008/layout/LinedList"/>
    <dgm:cxn modelId="{B49FBF1E-3F72-4C4E-B11C-A3CECD0421A7}" type="presParOf" srcId="{F14BF7E1-08D0-4490-92E0-827E8143DD41}" destId="{3562657C-9D5C-41FC-B7E4-99218A793026}" srcOrd="4" destOrd="0" presId="urn:microsoft.com/office/officeart/2008/layout/LinedList"/>
    <dgm:cxn modelId="{57DB8C8B-9CE2-4CC9-B16C-07DE7DE59B85}" type="presParOf" srcId="{F14BF7E1-08D0-4490-92E0-827E8143DD41}" destId="{DC0FF85B-CA2A-4108-A434-5924D251A91C}" srcOrd="5" destOrd="0" presId="urn:microsoft.com/office/officeart/2008/layout/LinedList"/>
    <dgm:cxn modelId="{836EC667-C545-44A8-9159-41D8B7EA8E03}" type="presParOf" srcId="{DC0FF85B-CA2A-4108-A434-5924D251A91C}" destId="{6FF8AA20-1DFD-4962-93FD-D2F185754D21}" srcOrd="0" destOrd="0" presId="urn:microsoft.com/office/officeart/2008/layout/LinedList"/>
    <dgm:cxn modelId="{A93DC275-6643-4E48-B37E-E7BFC460F2E7}" type="presParOf" srcId="{DC0FF85B-CA2A-4108-A434-5924D251A91C}" destId="{FFC9C55E-6C0E-4405-83A2-0DC66B70AB9D}" srcOrd="1" destOrd="0" presId="urn:microsoft.com/office/officeart/2008/layout/LinedList"/>
    <dgm:cxn modelId="{F3AE6CE9-957D-4DBB-96E2-941F04F47398}" type="presParOf" srcId="{F14BF7E1-08D0-4490-92E0-827E8143DD41}" destId="{404061D7-B86F-41DB-BF84-3D8C80771215}" srcOrd="6" destOrd="0" presId="urn:microsoft.com/office/officeart/2008/layout/LinedList"/>
    <dgm:cxn modelId="{E2891874-54D4-4488-8E0C-4DA237035518}" type="presParOf" srcId="{F14BF7E1-08D0-4490-92E0-827E8143DD41}" destId="{1621F384-42D2-491B-98CC-58B6ADEF33EE}" srcOrd="7" destOrd="0" presId="urn:microsoft.com/office/officeart/2008/layout/LinedList"/>
    <dgm:cxn modelId="{C48832FE-1C6D-4E28-9880-B29F26CC2A7F}" type="presParOf" srcId="{1621F384-42D2-491B-98CC-58B6ADEF33EE}" destId="{14E0577F-72F7-44AB-AC5A-A7DCF8588CAC}" srcOrd="0" destOrd="0" presId="urn:microsoft.com/office/officeart/2008/layout/LinedList"/>
    <dgm:cxn modelId="{3E272D3F-4372-47DB-A0E9-12AEFC584BFC}" type="presParOf" srcId="{1621F384-42D2-491B-98CC-58B6ADEF33EE}" destId="{8F48DEB1-F374-49C1-A21F-1E109CDF59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40C8DC-4285-4C35-961D-A97CA3983488}"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3732EB4-5AB9-4519-8BB2-9790E3DB119E}">
      <dgm:prSet/>
      <dgm:spPr/>
      <dgm:t>
        <a:bodyPr/>
        <a:lstStyle/>
        <a:p>
          <a:r>
            <a:rPr lang="en-US" baseline="0"/>
            <a:t>Types of behavior rather than medium or setting.</a:t>
          </a:r>
          <a:endParaRPr lang="en-US"/>
        </a:p>
      </dgm:t>
    </dgm:pt>
    <dgm:pt modelId="{D86BC9E5-19DA-4242-98E3-A232DACD09C3}" type="parTrans" cxnId="{53B7C2D5-9E36-4C40-A381-14BBB9C14DF5}">
      <dgm:prSet/>
      <dgm:spPr/>
      <dgm:t>
        <a:bodyPr/>
        <a:lstStyle/>
        <a:p>
          <a:endParaRPr lang="en-US"/>
        </a:p>
      </dgm:t>
    </dgm:pt>
    <dgm:pt modelId="{84B9B69E-F3AF-45FD-B164-DB77576F82FA}" type="sibTrans" cxnId="{53B7C2D5-9E36-4C40-A381-14BBB9C14DF5}">
      <dgm:prSet phldrT="01" phldr="0"/>
      <dgm:spPr/>
      <dgm:t>
        <a:bodyPr/>
        <a:lstStyle/>
        <a:p>
          <a:r>
            <a:rPr lang="en-US"/>
            <a:t>01</a:t>
          </a:r>
        </a:p>
      </dgm:t>
    </dgm:pt>
    <dgm:pt modelId="{4448408C-59FE-4184-952E-4510B3798125}">
      <dgm:prSet/>
      <dgm:spPr/>
      <dgm:t>
        <a:bodyPr/>
        <a:lstStyle/>
        <a:p>
          <a:r>
            <a:rPr lang="en-US" baseline="0"/>
            <a:t>Early definitions emphasized direct physical and verbal forms of school bullying.</a:t>
          </a:r>
          <a:endParaRPr lang="en-US"/>
        </a:p>
      </dgm:t>
    </dgm:pt>
    <dgm:pt modelId="{FCFD3580-D957-4B02-99C9-4FBDFD43E3A1}" type="parTrans" cxnId="{3186049E-A452-4095-BACD-114C412D8198}">
      <dgm:prSet/>
      <dgm:spPr/>
      <dgm:t>
        <a:bodyPr/>
        <a:lstStyle/>
        <a:p>
          <a:endParaRPr lang="en-US"/>
        </a:p>
      </dgm:t>
    </dgm:pt>
    <dgm:pt modelId="{95D40C4E-BC01-4C7B-93A9-C8A1748CE584}" type="sibTrans" cxnId="{3186049E-A452-4095-BACD-114C412D8198}">
      <dgm:prSet phldrT="02" phldr="0"/>
      <dgm:spPr/>
      <dgm:t>
        <a:bodyPr/>
        <a:lstStyle/>
        <a:p>
          <a:r>
            <a:rPr lang="en-US"/>
            <a:t>02</a:t>
          </a:r>
        </a:p>
      </dgm:t>
    </dgm:pt>
    <dgm:pt modelId="{C4463855-0D4C-40AC-AB5A-31EC16ECFEE5}">
      <dgm:prSet/>
      <dgm:spPr/>
      <dgm:t>
        <a:bodyPr/>
        <a:lstStyle/>
        <a:p>
          <a:r>
            <a:rPr lang="en-US" baseline="0"/>
            <a:t>Current definitions include behaviors that are not directed at the bullied child but operate by manipulating relationships with other people.</a:t>
          </a:r>
          <a:endParaRPr lang="en-US"/>
        </a:p>
      </dgm:t>
    </dgm:pt>
    <dgm:pt modelId="{6D3BF745-FA4B-4E43-8524-ED4D1F908CD7}" type="parTrans" cxnId="{BE676E5C-9637-43AD-8475-EF9823FE9F5D}">
      <dgm:prSet/>
      <dgm:spPr/>
      <dgm:t>
        <a:bodyPr/>
        <a:lstStyle/>
        <a:p>
          <a:endParaRPr lang="en-US"/>
        </a:p>
      </dgm:t>
    </dgm:pt>
    <dgm:pt modelId="{46D991D8-84F8-4F09-9BE2-08A7707A522F}" type="sibTrans" cxnId="{BE676E5C-9637-43AD-8475-EF9823FE9F5D}">
      <dgm:prSet phldrT="03" phldr="0"/>
      <dgm:spPr/>
      <dgm:t>
        <a:bodyPr/>
        <a:lstStyle/>
        <a:p>
          <a:r>
            <a:rPr lang="en-US"/>
            <a:t>03</a:t>
          </a:r>
        </a:p>
      </dgm:t>
    </dgm:pt>
    <dgm:pt modelId="{BDF10754-CA34-45A5-92F8-6F4A59973EC5}">
      <dgm:prSet/>
      <dgm:spPr/>
      <dgm:t>
        <a:bodyPr/>
        <a:lstStyle/>
        <a:p>
          <a:r>
            <a:rPr lang="en-US" baseline="0"/>
            <a:t>These behaviors include ignoring and excluding children.</a:t>
          </a:r>
          <a:endParaRPr lang="en-US"/>
        </a:p>
      </dgm:t>
    </dgm:pt>
    <dgm:pt modelId="{5508447B-15D7-4519-9E9F-E687A8860359}" type="parTrans" cxnId="{9394FE15-9DA3-47BE-8AF9-420F55B9E69B}">
      <dgm:prSet/>
      <dgm:spPr/>
      <dgm:t>
        <a:bodyPr/>
        <a:lstStyle/>
        <a:p>
          <a:endParaRPr lang="en-US"/>
        </a:p>
      </dgm:t>
    </dgm:pt>
    <dgm:pt modelId="{AA7EC922-24CE-47B6-BEAC-B5CAA977C3A4}" type="sibTrans" cxnId="{9394FE15-9DA3-47BE-8AF9-420F55B9E69B}">
      <dgm:prSet phldrT="04" phldr="0"/>
      <dgm:spPr/>
      <dgm:t>
        <a:bodyPr/>
        <a:lstStyle/>
        <a:p>
          <a:r>
            <a:rPr lang="en-US"/>
            <a:t>04</a:t>
          </a:r>
        </a:p>
      </dgm:t>
    </dgm:pt>
    <dgm:pt modelId="{53E6297F-A09C-4A80-9C8C-1FE82A000294}" type="pres">
      <dgm:prSet presAssocID="{EC40C8DC-4285-4C35-961D-A97CA3983488}" presName="Name0" presStyleCnt="0">
        <dgm:presLayoutVars>
          <dgm:animLvl val="lvl"/>
          <dgm:resizeHandles val="exact"/>
        </dgm:presLayoutVars>
      </dgm:prSet>
      <dgm:spPr/>
    </dgm:pt>
    <dgm:pt modelId="{D8ACC6FD-498F-43B1-8E98-808445E03F4C}" type="pres">
      <dgm:prSet presAssocID="{23732EB4-5AB9-4519-8BB2-9790E3DB119E}" presName="compositeNode" presStyleCnt="0">
        <dgm:presLayoutVars>
          <dgm:bulletEnabled val="1"/>
        </dgm:presLayoutVars>
      </dgm:prSet>
      <dgm:spPr/>
    </dgm:pt>
    <dgm:pt modelId="{439BCF62-BB1C-48C2-A8C9-E27F3976465A}" type="pres">
      <dgm:prSet presAssocID="{23732EB4-5AB9-4519-8BB2-9790E3DB119E}" presName="bgRect" presStyleLbl="alignNode1" presStyleIdx="0" presStyleCnt="4"/>
      <dgm:spPr/>
    </dgm:pt>
    <dgm:pt modelId="{A9A11FBD-3AB2-40F1-922E-97DEEFF6090F}" type="pres">
      <dgm:prSet presAssocID="{84B9B69E-F3AF-45FD-B164-DB77576F82FA}" presName="sibTransNodeRect" presStyleLbl="alignNode1" presStyleIdx="0" presStyleCnt="4">
        <dgm:presLayoutVars>
          <dgm:chMax val="0"/>
          <dgm:bulletEnabled val="1"/>
        </dgm:presLayoutVars>
      </dgm:prSet>
      <dgm:spPr/>
    </dgm:pt>
    <dgm:pt modelId="{B7F42DCC-C520-480D-B2DD-26EC378DCFDA}" type="pres">
      <dgm:prSet presAssocID="{23732EB4-5AB9-4519-8BB2-9790E3DB119E}" presName="nodeRect" presStyleLbl="alignNode1" presStyleIdx="0" presStyleCnt="4">
        <dgm:presLayoutVars>
          <dgm:bulletEnabled val="1"/>
        </dgm:presLayoutVars>
      </dgm:prSet>
      <dgm:spPr/>
    </dgm:pt>
    <dgm:pt modelId="{CC202948-7153-4DA6-8680-16363831CDD2}" type="pres">
      <dgm:prSet presAssocID="{84B9B69E-F3AF-45FD-B164-DB77576F82FA}" presName="sibTrans" presStyleCnt="0"/>
      <dgm:spPr/>
    </dgm:pt>
    <dgm:pt modelId="{411834AC-56B1-4221-9BEC-F601AD1F7B0E}" type="pres">
      <dgm:prSet presAssocID="{4448408C-59FE-4184-952E-4510B3798125}" presName="compositeNode" presStyleCnt="0">
        <dgm:presLayoutVars>
          <dgm:bulletEnabled val="1"/>
        </dgm:presLayoutVars>
      </dgm:prSet>
      <dgm:spPr/>
    </dgm:pt>
    <dgm:pt modelId="{906CCC3F-D0ED-4D8A-8108-0EADDDC34ACA}" type="pres">
      <dgm:prSet presAssocID="{4448408C-59FE-4184-952E-4510B3798125}" presName="bgRect" presStyleLbl="alignNode1" presStyleIdx="1" presStyleCnt="4"/>
      <dgm:spPr/>
    </dgm:pt>
    <dgm:pt modelId="{1BDCDE1C-CCD9-4B45-AA92-8669FF5184E1}" type="pres">
      <dgm:prSet presAssocID="{95D40C4E-BC01-4C7B-93A9-C8A1748CE584}" presName="sibTransNodeRect" presStyleLbl="alignNode1" presStyleIdx="1" presStyleCnt="4">
        <dgm:presLayoutVars>
          <dgm:chMax val="0"/>
          <dgm:bulletEnabled val="1"/>
        </dgm:presLayoutVars>
      </dgm:prSet>
      <dgm:spPr/>
    </dgm:pt>
    <dgm:pt modelId="{03F9F374-ABE9-4B04-87B6-B16FF37A518C}" type="pres">
      <dgm:prSet presAssocID="{4448408C-59FE-4184-952E-4510B3798125}" presName="nodeRect" presStyleLbl="alignNode1" presStyleIdx="1" presStyleCnt="4">
        <dgm:presLayoutVars>
          <dgm:bulletEnabled val="1"/>
        </dgm:presLayoutVars>
      </dgm:prSet>
      <dgm:spPr/>
    </dgm:pt>
    <dgm:pt modelId="{920977BA-B26F-4611-B9A6-F1652D2134BA}" type="pres">
      <dgm:prSet presAssocID="{95D40C4E-BC01-4C7B-93A9-C8A1748CE584}" presName="sibTrans" presStyleCnt="0"/>
      <dgm:spPr/>
    </dgm:pt>
    <dgm:pt modelId="{78C00818-1108-4D97-BCD5-17BF323EA65E}" type="pres">
      <dgm:prSet presAssocID="{C4463855-0D4C-40AC-AB5A-31EC16ECFEE5}" presName="compositeNode" presStyleCnt="0">
        <dgm:presLayoutVars>
          <dgm:bulletEnabled val="1"/>
        </dgm:presLayoutVars>
      </dgm:prSet>
      <dgm:spPr/>
    </dgm:pt>
    <dgm:pt modelId="{1BC95C7B-3C45-43F0-BAAE-7C4DC6FCA121}" type="pres">
      <dgm:prSet presAssocID="{C4463855-0D4C-40AC-AB5A-31EC16ECFEE5}" presName="bgRect" presStyleLbl="alignNode1" presStyleIdx="2" presStyleCnt="4"/>
      <dgm:spPr/>
    </dgm:pt>
    <dgm:pt modelId="{30D9A544-2047-4A0D-A349-CA0296483D68}" type="pres">
      <dgm:prSet presAssocID="{46D991D8-84F8-4F09-9BE2-08A7707A522F}" presName="sibTransNodeRect" presStyleLbl="alignNode1" presStyleIdx="2" presStyleCnt="4">
        <dgm:presLayoutVars>
          <dgm:chMax val="0"/>
          <dgm:bulletEnabled val="1"/>
        </dgm:presLayoutVars>
      </dgm:prSet>
      <dgm:spPr/>
    </dgm:pt>
    <dgm:pt modelId="{E28241B6-1B9D-485F-98F4-C91F294F8977}" type="pres">
      <dgm:prSet presAssocID="{C4463855-0D4C-40AC-AB5A-31EC16ECFEE5}" presName="nodeRect" presStyleLbl="alignNode1" presStyleIdx="2" presStyleCnt="4">
        <dgm:presLayoutVars>
          <dgm:bulletEnabled val="1"/>
        </dgm:presLayoutVars>
      </dgm:prSet>
      <dgm:spPr/>
    </dgm:pt>
    <dgm:pt modelId="{1A92B570-35D4-4659-BB0E-2E1AFD766980}" type="pres">
      <dgm:prSet presAssocID="{46D991D8-84F8-4F09-9BE2-08A7707A522F}" presName="sibTrans" presStyleCnt="0"/>
      <dgm:spPr/>
    </dgm:pt>
    <dgm:pt modelId="{214AEDE5-5F3E-4EF1-BD95-0D40C15A16EB}" type="pres">
      <dgm:prSet presAssocID="{BDF10754-CA34-45A5-92F8-6F4A59973EC5}" presName="compositeNode" presStyleCnt="0">
        <dgm:presLayoutVars>
          <dgm:bulletEnabled val="1"/>
        </dgm:presLayoutVars>
      </dgm:prSet>
      <dgm:spPr/>
    </dgm:pt>
    <dgm:pt modelId="{757E4D7F-29B9-4648-8C8E-24AC326F97FB}" type="pres">
      <dgm:prSet presAssocID="{BDF10754-CA34-45A5-92F8-6F4A59973EC5}" presName="bgRect" presStyleLbl="alignNode1" presStyleIdx="3" presStyleCnt="4"/>
      <dgm:spPr/>
    </dgm:pt>
    <dgm:pt modelId="{54EC27D2-8A28-4801-A723-ED8994E1C3A3}" type="pres">
      <dgm:prSet presAssocID="{AA7EC922-24CE-47B6-BEAC-B5CAA977C3A4}" presName="sibTransNodeRect" presStyleLbl="alignNode1" presStyleIdx="3" presStyleCnt="4">
        <dgm:presLayoutVars>
          <dgm:chMax val="0"/>
          <dgm:bulletEnabled val="1"/>
        </dgm:presLayoutVars>
      </dgm:prSet>
      <dgm:spPr/>
    </dgm:pt>
    <dgm:pt modelId="{FC6502CB-2860-446D-9E32-CCE823B444EF}" type="pres">
      <dgm:prSet presAssocID="{BDF10754-CA34-45A5-92F8-6F4A59973EC5}" presName="nodeRect" presStyleLbl="alignNode1" presStyleIdx="3" presStyleCnt="4">
        <dgm:presLayoutVars>
          <dgm:bulletEnabled val="1"/>
        </dgm:presLayoutVars>
      </dgm:prSet>
      <dgm:spPr/>
    </dgm:pt>
  </dgm:ptLst>
  <dgm:cxnLst>
    <dgm:cxn modelId="{166BB712-9450-4862-924C-1E3F70808A50}" type="presOf" srcId="{C4463855-0D4C-40AC-AB5A-31EC16ECFEE5}" destId="{E28241B6-1B9D-485F-98F4-C91F294F8977}" srcOrd="1" destOrd="0" presId="urn:microsoft.com/office/officeart/2016/7/layout/LinearBlockProcessNumbered"/>
    <dgm:cxn modelId="{9394FE15-9DA3-47BE-8AF9-420F55B9E69B}" srcId="{EC40C8DC-4285-4C35-961D-A97CA3983488}" destId="{BDF10754-CA34-45A5-92F8-6F4A59973EC5}" srcOrd="3" destOrd="0" parTransId="{5508447B-15D7-4519-9E9F-E687A8860359}" sibTransId="{AA7EC922-24CE-47B6-BEAC-B5CAA977C3A4}"/>
    <dgm:cxn modelId="{9994C61E-19AC-4604-97DE-D122D17F5289}" type="presOf" srcId="{C4463855-0D4C-40AC-AB5A-31EC16ECFEE5}" destId="{1BC95C7B-3C45-43F0-BAAE-7C4DC6FCA121}" srcOrd="0" destOrd="0" presId="urn:microsoft.com/office/officeart/2016/7/layout/LinearBlockProcessNumbered"/>
    <dgm:cxn modelId="{45FE302A-E574-40BE-A0AA-C5CD795C6AD5}" type="presOf" srcId="{84B9B69E-F3AF-45FD-B164-DB77576F82FA}" destId="{A9A11FBD-3AB2-40F1-922E-97DEEFF6090F}" srcOrd="0" destOrd="0" presId="urn:microsoft.com/office/officeart/2016/7/layout/LinearBlockProcessNumbered"/>
    <dgm:cxn modelId="{BE676E5C-9637-43AD-8475-EF9823FE9F5D}" srcId="{EC40C8DC-4285-4C35-961D-A97CA3983488}" destId="{C4463855-0D4C-40AC-AB5A-31EC16ECFEE5}" srcOrd="2" destOrd="0" parTransId="{6D3BF745-FA4B-4E43-8524-ED4D1F908CD7}" sibTransId="{46D991D8-84F8-4F09-9BE2-08A7707A522F}"/>
    <dgm:cxn modelId="{C5E16C60-0838-474F-A13F-F6F386C480E9}" type="presOf" srcId="{23732EB4-5AB9-4519-8BB2-9790E3DB119E}" destId="{439BCF62-BB1C-48C2-A8C9-E27F3976465A}" srcOrd="0" destOrd="0" presId="urn:microsoft.com/office/officeart/2016/7/layout/LinearBlockProcessNumbered"/>
    <dgm:cxn modelId="{F4E0FD55-C2A3-484D-991A-9CAEAC07CFE4}" type="presOf" srcId="{23732EB4-5AB9-4519-8BB2-9790E3DB119E}" destId="{B7F42DCC-C520-480D-B2DD-26EC378DCFDA}" srcOrd="1" destOrd="0" presId="urn:microsoft.com/office/officeart/2016/7/layout/LinearBlockProcessNumbered"/>
    <dgm:cxn modelId="{4D050858-DA65-4B44-9B83-DC18679963BC}" type="presOf" srcId="{4448408C-59FE-4184-952E-4510B3798125}" destId="{03F9F374-ABE9-4B04-87B6-B16FF37A518C}" srcOrd="1" destOrd="0" presId="urn:microsoft.com/office/officeart/2016/7/layout/LinearBlockProcessNumbered"/>
    <dgm:cxn modelId="{62855394-283F-49F5-92CB-94C52895521F}" type="presOf" srcId="{EC40C8DC-4285-4C35-961D-A97CA3983488}" destId="{53E6297F-A09C-4A80-9C8C-1FE82A000294}" srcOrd="0" destOrd="0" presId="urn:microsoft.com/office/officeart/2016/7/layout/LinearBlockProcessNumbered"/>
    <dgm:cxn modelId="{3186049E-A452-4095-BACD-114C412D8198}" srcId="{EC40C8DC-4285-4C35-961D-A97CA3983488}" destId="{4448408C-59FE-4184-952E-4510B3798125}" srcOrd="1" destOrd="0" parTransId="{FCFD3580-D957-4B02-99C9-4FBDFD43E3A1}" sibTransId="{95D40C4E-BC01-4C7B-93A9-C8A1748CE584}"/>
    <dgm:cxn modelId="{FC1238A5-EAB6-4B19-B9A2-1EE3E810745E}" type="presOf" srcId="{BDF10754-CA34-45A5-92F8-6F4A59973EC5}" destId="{FC6502CB-2860-446D-9E32-CCE823B444EF}" srcOrd="1" destOrd="0" presId="urn:microsoft.com/office/officeart/2016/7/layout/LinearBlockProcessNumbered"/>
    <dgm:cxn modelId="{148F46B9-FDDD-4975-8E7F-980B8E9879A4}" type="presOf" srcId="{BDF10754-CA34-45A5-92F8-6F4A59973EC5}" destId="{757E4D7F-29B9-4648-8C8E-24AC326F97FB}" srcOrd="0" destOrd="0" presId="urn:microsoft.com/office/officeart/2016/7/layout/LinearBlockProcessNumbered"/>
    <dgm:cxn modelId="{528156C4-7410-4501-BC7D-F3A467FA1D7D}" type="presOf" srcId="{95D40C4E-BC01-4C7B-93A9-C8A1748CE584}" destId="{1BDCDE1C-CCD9-4B45-AA92-8669FF5184E1}" srcOrd="0" destOrd="0" presId="urn:microsoft.com/office/officeart/2016/7/layout/LinearBlockProcessNumbered"/>
    <dgm:cxn modelId="{C76A42CC-CE85-4302-B349-52C72836AA25}" type="presOf" srcId="{AA7EC922-24CE-47B6-BEAC-B5CAA977C3A4}" destId="{54EC27D2-8A28-4801-A723-ED8994E1C3A3}" srcOrd="0" destOrd="0" presId="urn:microsoft.com/office/officeart/2016/7/layout/LinearBlockProcessNumbered"/>
    <dgm:cxn modelId="{53B7C2D5-9E36-4C40-A381-14BBB9C14DF5}" srcId="{EC40C8DC-4285-4C35-961D-A97CA3983488}" destId="{23732EB4-5AB9-4519-8BB2-9790E3DB119E}" srcOrd="0" destOrd="0" parTransId="{D86BC9E5-19DA-4242-98E3-A232DACD09C3}" sibTransId="{84B9B69E-F3AF-45FD-B164-DB77576F82FA}"/>
    <dgm:cxn modelId="{1F2890F4-B462-4BC2-99DD-A7493DFE0935}" type="presOf" srcId="{46D991D8-84F8-4F09-9BE2-08A7707A522F}" destId="{30D9A544-2047-4A0D-A349-CA0296483D68}" srcOrd="0" destOrd="0" presId="urn:microsoft.com/office/officeart/2016/7/layout/LinearBlockProcessNumbered"/>
    <dgm:cxn modelId="{5BD295F5-94B8-41BC-B1ED-8E93F2934F9A}" type="presOf" srcId="{4448408C-59FE-4184-952E-4510B3798125}" destId="{906CCC3F-D0ED-4D8A-8108-0EADDDC34ACA}" srcOrd="0" destOrd="0" presId="urn:microsoft.com/office/officeart/2016/7/layout/LinearBlockProcessNumbered"/>
    <dgm:cxn modelId="{AB099A65-856D-4010-80B1-9591BB3675FC}" type="presParOf" srcId="{53E6297F-A09C-4A80-9C8C-1FE82A000294}" destId="{D8ACC6FD-498F-43B1-8E98-808445E03F4C}" srcOrd="0" destOrd="0" presId="urn:microsoft.com/office/officeart/2016/7/layout/LinearBlockProcessNumbered"/>
    <dgm:cxn modelId="{46C579FE-0A0E-4615-BC67-C553C20BCF11}" type="presParOf" srcId="{D8ACC6FD-498F-43B1-8E98-808445E03F4C}" destId="{439BCF62-BB1C-48C2-A8C9-E27F3976465A}" srcOrd="0" destOrd="0" presId="urn:microsoft.com/office/officeart/2016/7/layout/LinearBlockProcessNumbered"/>
    <dgm:cxn modelId="{C96BBA0A-4F7C-44F1-B188-DBAAEFDF5DF0}" type="presParOf" srcId="{D8ACC6FD-498F-43B1-8E98-808445E03F4C}" destId="{A9A11FBD-3AB2-40F1-922E-97DEEFF6090F}" srcOrd="1" destOrd="0" presId="urn:microsoft.com/office/officeart/2016/7/layout/LinearBlockProcessNumbered"/>
    <dgm:cxn modelId="{5301B0C0-2EA8-4221-8BCF-3A9A078547DA}" type="presParOf" srcId="{D8ACC6FD-498F-43B1-8E98-808445E03F4C}" destId="{B7F42DCC-C520-480D-B2DD-26EC378DCFDA}" srcOrd="2" destOrd="0" presId="urn:microsoft.com/office/officeart/2016/7/layout/LinearBlockProcessNumbered"/>
    <dgm:cxn modelId="{F496DD7B-876D-429C-BC7A-8665224916A4}" type="presParOf" srcId="{53E6297F-A09C-4A80-9C8C-1FE82A000294}" destId="{CC202948-7153-4DA6-8680-16363831CDD2}" srcOrd="1" destOrd="0" presId="urn:microsoft.com/office/officeart/2016/7/layout/LinearBlockProcessNumbered"/>
    <dgm:cxn modelId="{F24142CE-EE24-4441-897C-7E345BD01E46}" type="presParOf" srcId="{53E6297F-A09C-4A80-9C8C-1FE82A000294}" destId="{411834AC-56B1-4221-9BEC-F601AD1F7B0E}" srcOrd="2" destOrd="0" presId="urn:microsoft.com/office/officeart/2016/7/layout/LinearBlockProcessNumbered"/>
    <dgm:cxn modelId="{9FD81BDE-2281-4CD6-B09A-7C9549E019F7}" type="presParOf" srcId="{411834AC-56B1-4221-9BEC-F601AD1F7B0E}" destId="{906CCC3F-D0ED-4D8A-8108-0EADDDC34ACA}" srcOrd="0" destOrd="0" presId="urn:microsoft.com/office/officeart/2016/7/layout/LinearBlockProcessNumbered"/>
    <dgm:cxn modelId="{E6B47BD5-AB66-4DD9-B811-919D3A6B884E}" type="presParOf" srcId="{411834AC-56B1-4221-9BEC-F601AD1F7B0E}" destId="{1BDCDE1C-CCD9-4B45-AA92-8669FF5184E1}" srcOrd="1" destOrd="0" presId="urn:microsoft.com/office/officeart/2016/7/layout/LinearBlockProcessNumbered"/>
    <dgm:cxn modelId="{42D39D56-FBAB-4175-AC75-7AA6A1FB16B2}" type="presParOf" srcId="{411834AC-56B1-4221-9BEC-F601AD1F7B0E}" destId="{03F9F374-ABE9-4B04-87B6-B16FF37A518C}" srcOrd="2" destOrd="0" presId="urn:microsoft.com/office/officeart/2016/7/layout/LinearBlockProcessNumbered"/>
    <dgm:cxn modelId="{28D5DF7B-0E2A-4D47-8DEF-D8720829D1B0}" type="presParOf" srcId="{53E6297F-A09C-4A80-9C8C-1FE82A000294}" destId="{920977BA-B26F-4611-B9A6-F1652D2134BA}" srcOrd="3" destOrd="0" presId="urn:microsoft.com/office/officeart/2016/7/layout/LinearBlockProcessNumbered"/>
    <dgm:cxn modelId="{21F0B740-D484-4952-87DE-A6AF432A3ED7}" type="presParOf" srcId="{53E6297F-A09C-4A80-9C8C-1FE82A000294}" destId="{78C00818-1108-4D97-BCD5-17BF323EA65E}" srcOrd="4" destOrd="0" presId="urn:microsoft.com/office/officeart/2016/7/layout/LinearBlockProcessNumbered"/>
    <dgm:cxn modelId="{77326D3F-A7CB-4FBA-AAB7-BA44C7BD001D}" type="presParOf" srcId="{78C00818-1108-4D97-BCD5-17BF323EA65E}" destId="{1BC95C7B-3C45-43F0-BAAE-7C4DC6FCA121}" srcOrd="0" destOrd="0" presId="urn:microsoft.com/office/officeart/2016/7/layout/LinearBlockProcessNumbered"/>
    <dgm:cxn modelId="{E59FC8A5-A28E-47B8-9CE9-4064CAAED27C}" type="presParOf" srcId="{78C00818-1108-4D97-BCD5-17BF323EA65E}" destId="{30D9A544-2047-4A0D-A349-CA0296483D68}" srcOrd="1" destOrd="0" presId="urn:microsoft.com/office/officeart/2016/7/layout/LinearBlockProcessNumbered"/>
    <dgm:cxn modelId="{F745F01C-B899-4203-8901-00087136D5AF}" type="presParOf" srcId="{78C00818-1108-4D97-BCD5-17BF323EA65E}" destId="{E28241B6-1B9D-485F-98F4-C91F294F8977}" srcOrd="2" destOrd="0" presId="urn:microsoft.com/office/officeart/2016/7/layout/LinearBlockProcessNumbered"/>
    <dgm:cxn modelId="{E18AF571-F36C-4A80-94D9-63E71358FA4C}" type="presParOf" srcId="{53E6297F-A09C-4A80-9C8C-1FE82A000294}" destId="{1A92B570-35D4-4659-BB0E-2E1AFD766980}" srcOrd="5" destOrd="0" presId="urn:microsoft.com/office/officeart/2016/7/layout/LinearBlockProcessNumbered"/>
    <dgm:cxn modelId="{A03E9AB2-20CB-40F2-A13A-D1F47C94A79D}" type="presParOf" srcId="{53E6297F-A09C-4A80-9C8C-1FE82A000294}" destId="{214AEDE5-5F3E-4EF1-BD95-0D40C15A16EB}" srcOrd="6" destOrd="0" presId="urn:microsoft.com/office/officeart/2016/7/layout/LinearBlockProcessNumbered"/>
    <dgm:cxn modelId="{4F703EA9-D60C-417B-90D0-08F4C5EBBEAC}" type="presParOf" srcId="{214AEDE5-5F3E-4EF1-BD95-0D40C15A16EB}" destId="{757E4D7F-29B9-4648-8C8E-24AC326F97FB}" srcOrd="0" destOrd="0" presId="urn:microsoft.com/office/officeart/2016/7/layout/LinearBlockProcessNumbered"/>
    <dgm:cxn modelId="{310563B5-CDEF-4FF3-86C3-5D7EB4875B1A}" type="presParOf" srcId="{214AEDE5-5F3E-4EF1-BD95-0D40C15A16EB}" destId="{54EC27D2-8A28-4801-A723-ED8994E1C3A3}" srcOrd="1" destOrd="0" presId="urn:microsoft.com/office/officeart/2016/7/layout/LinearBlockProcessNumbered"/>
    <dgm:cxn modelId="{33C0429E-D51C-4542-B676-944D3963A680}" type="presParOf" srcId="{214AEDE5-5F3E-4EF1-BD95-0D40C15A16EB}" destId="{FC6502CB-2860-446D-9E32-CCE823B444E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0A05CF8-34B8-4041-920A-805D4225361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7AA60C4-608D-41E9-BD3D-9EB1A6F79927}">
      <dgm:prSet/>
      <dgm:spPr/>
      <dgm:t>
        <a:bodyPr/>
        <a:lstStyle/>
        <a:p>
          <a:r>
            <a:rPr lang="en-US" baseline="0"/>
            <a:t>One form of vertical creep is a relaxation of the repetitiveness criterion in the definition of bullying. </a:t>
          </a:r>
          <a:endParaRPr lang="en-US"/>
        </a:p>
      </dgm:t>
    </dgm:pt>
    <dgm:pt modelId="{7965702F-8D9F-4F84-B4EF-7020824B0572}" type="parTrans" cxnId="{0FB857E4-866C-4B08-B0D8-074AE27D08B4}">
      <dgm:prSet/>
      <dgm:spPr/>
      <dgm:t>
        <a:bodyPr/>
        <a:lstStyle/>
        <a:p>
          <a:endParaRPr lang="en-US"/>
        </a:p>
      </dgm:t>
    </dgm:pt>
    <dgm:pt modelId="{49E588E5-FBA7-4786-8676-638F4988DC7B}" type="sibTrans" cxnId="{0FB857E4-866C-4B08-B0D8-074AE27D08B4}">
      <dgm:prSet/>
      <dgm:spPr/>
      <dgm:t>
        <a:bodyPr/>
        <a:lstStyle/>
        <a:p>
          <a:endParaRPr lang="en-US"/>
        </a:p>
      </dgm:t>
    </dgm:pt>
    <dgm:pt modelId="{81D5D43F-75CD-4D35-9766-218F6A43D5C4}">
      <dgm:prSet/>
      <dgm:spPr/>
      <dgm:t>
        <a:bodyPr/>
        <a:lstStyle/>
        <a:p>
          <a:r>
            <a:rPr lang="en-US" baseline="0"/>
            <a:t>To some extent this loosening has been prompted by the advent of cyber-bullying, in which posting a single offensive picture or message may be considered to constitute bullying.</a:t>
          </a:r>
          <a:endParaRPr lang="en-US"/>
        </a:p>
      </dgm:t>
    </dgm:pt>
    <dgm:pt modelId="{49E785CE-CC80-4088-9BB5-9E6421E27F24}" type="parTrans" cxnId="{5762FF04-51DD-43DF-B6CB-F16F66F32432}">
      <dgm:prSet/>
      <dgm:spPr/>
      <dgm:t>
        <a:bodyPr/>
        <a:lstStyle/>
        <a:p>
          <a:endParaRPr lang="en-US"/>
        </a:p>
      </dgm:t>
    </dgm:pt>
    <dgm:pt modelId="{253DB7B1-BDCB-47C7-8D80-773EAFB02C5C}" type="sibTrans" cxnId="{5762FF04-51DD-43DF-B6CB-F16F66F32432}">
      <dgm:prSet/>
      <dgm:spPr/>
      <dgm:t>
        <a:bodyPr/>
        <a:lstStyle/>
        <a:p>
          <a:endParaRPr lang="en-US"/>
        </a:p>
      </dgm:t>
    </dgm:pt>
    <dgm:pt modelId="{35932385-B49E-4871-8AB8-A611DF3BF9B9}">
      <dgm:prSet/>
      <dgm:spPr/>
      <dgm:t>
        <a:bodyPr/>
        <a:lstStyle/>
        <a:p>
          <a:r>
            <a:rPr lang="en-US" baseline="0"/>
            <a:t>Power imbalance was understood in terms of size, age, or number, one child vs group.</a:t>
          </a:r>
          <a:endParaRPr lang="en-US"/>
        </a:p>
      </dgm:t>
    </dgm:pt>
    <dgm:pt modelId="{7A1BBD00-D96E-4894-9FAE-E30BB89E1F11}" type="parTrans" cxnId="{39B56026-972C-4F2C-89FD-5B1AF3D97683}">
      <dgm:prSet/>
      <dgm:spPr/>
      <dgm:t>
        <a:bodyPr/>
        <a:lstStyle/>
        <a:p>
          <a:endParaRPr lang="en-US"/>
        </a:p>
      </dgm:t>
    </dgm:pt>
    <dgm:pt modelId="{40CCFDF1-0690-402F-AEAA-40D77518117A}" type="sibTrans" cxnId="{39B56026-972C-4F2C-89FD-5B1AF3D97683}">
      <dgm:prSet/>
      <dgm:spPr/>
      <dgm:t>
        <a:bodyPr/>
        <a:lstStyle/>
        <a:p>
          <a:endParaRPr lang="en-US"/>
        </a:p>
      </dgm:t>
    </dgm:pt>
    <dgm:pt modelId="{89F60BDE-5143-44AB-8D1B-4CAD74B9F7DC}">
      <dgm:prSet/>
      <dgm:spPr/>
      <dgm:t>
        <a:bodyPr/>
        <a:lstStyle/>
        <a:p>
          <a:r>
            <a:rPr lang="en-US" baseline="0"/>
            <a:t>More recent understandings consider power imbalance in terms of differential peer-group status, popularity, and even self-confidence.</a:t>
          </a:r>
          <a:endParaRPr lang="en-US"/>
        </a:p>
      </dgm:t>
    </dgm:pt>
    <dgm:pt modelId="{0C01B263-015C-4B66-BCC6-9F26598A53FE}" type="parTrans" cxnId="{6D8309C0-8EEC-4C36-912B-0A2FF33229A3}">
      <dgm:prSet/>
      <dgm:spPr/>
      <dgm:t>
        <a:bodyPr/>
        <a:lstStyle/>
        <a:p>
          <a:endParaRPr lang="en-US"/>
        </a:p>
      </dgm:t>
    </dgm:pt>
    <dgm:pt modelId="{759EB6BE-CC15-46E8-B4A6-147D1EAB8DA5}" type="sibTrans" cxnId="{6D8309C0-8EEC-4C36-912B-0A2FF33229A3}">
      <dgm:prSet/>
      <dgm:spPr/>
      <dgm:t>
        <a:bodyPr/>
        <a:lstStyle/>
        <a:p>
          <a:endParaRPr lang="en-US"/>
        </a:p>
      </dgm:t>
    </dgm:pt>
    <dgm:pt modelId="{5814EAD7-6FFF-4CE8-A6AE-07D6D5DCBFB0}">
      <dgm:prSet/>
      <dgm:spPr/>
      <dgm:t>
        <a:bodyPr/>
        <a:lstStyle/>
        <a:p>
          <a:r>
            <a:rPr lang="en-US" baseline="0"/>
            <a:t>Olweus, 2013</a:t>
          </a:r>
          <a:endParaRPr lang="en-US"/>
        </a:p>
      </dgm:t>
    </dgm:pt>
    <dgm:pt modelId="{87E40C6C-AF1E-4BF2-8C78-A7ABA8EF8B27}" type="parTrans" cxnId="{84926E55-AEB5-4C12-9BBA-27414411D645}">
      <dgm:prSet/>
      <dgm:spPr/>
      <dgm:t>
        <a:bodyPr/>
        <a:lstStyle/>
        <a:p>
          <a:endParaRPr lang="en-US"/>
        </a:p>
      </dgm:t>
    </dgm:pt>
    <dgm:pt modelId="{2A2468CB-2D64-481E-A6F8-2F85BCC1AD6C}" type="sibTrans" cxnId="{84926E55-AEB5-4C12-9BBA-27414411D645}">
      <dgm:prSet/>
      <dgm:spPr/>
      <dgm:t>
        <a:bodyPr/>
        <a:lstStyle/>
        <a:p>
          <a:endParaRPr lang="en-US"/>
        </a:p>
      </dgm:t>
    </dgm:pt>
    <dgm:pt modelId="{76FE72E5-A9C2-47D7-9106-99998C48989B}" type="pres">
      <dgm:prSet presAssocID="{F0A05CF8-34B8-4041-920A-805D42253611}" presName="vert0" presStyleCnt="0">
        <dgm:presLayoutVars>
          <dgm:dir/>
          <dgm:animOne val="branch"/>
          <dgm:animLvl val="lvl"/>
        </dgm:presLayoutVars>
      </dgm:prSet>
      <dgm:spPr/>
    </dgm:pt>
    <dgm:pt modelId="{BA241FC0-AF27-4E9D-AFA3-DF4C636B4785}" type="pres">
      <dgm:prSet presAssocID="{87AA60C4-608D-41E9-BD3D-9EB1A6F79927}" presName="thickLine" presStyleLbl="alignNode1" presStyleIdx="0" presStyleCnt="5"/>
      <dgm:spPr/>
    </dgm:pt>
    <dgm:pt modelId="{D0EB7CBD-D173-4B1D-A220-EAF530BD7A65}" type="pres">
      <dgm:prSet presAssocID="{87AA60C4-608D-41E9-BD3D-9EB1A6F79927}" presName="horz1" presStyleCnt="0"/>
      <dgm:spPr/>
    </dgm:pt>
    <dgm:pt modelId="{539FDA5B-6139-4350-8129-78815938F802}" type="pres">
      <dgm:prSet presAssocID="{87AA60C4-608D-41E9-BD3D-9EB1A6F79927}" presName="tx1" presStyleLbl="revTx" presStyleIdx="0" presStyleCnt="5"/>
      <dgm:spPr/>
    </dgm:pt>
    <dgm:pt modelId="{58D66CD5-2402-4FA6-9133-D8BD712A7E18}" type="pres">
      <dgm:prSet presAssocID="{87AA60C4-608D-41E9-BD3D-9EB1A6F79927}" presName="vert1" presStyleCnt="0"/>
      <dgm:spPr/>
    </dgm:pt>
    <dgm:pt modelId="{2A3BBB84-6D66-40F5-A6D8-B8A349B54E4B}" type="pres">
      <dgm:prSet presAssocID="{81D5D43F-75CD-4D35-9766-218F6A43D5C4}" presName="thickLine" presStyleLbl="alignNode1" presStyleIdx="1" presStyleCnt="5"/>
      <dgm:spPr/>
    </dgm:pt>
    <dgm:pt modelId="{24868B24-D36C-40A7-9548-91204CA9BC40}" type="pres">
      <dgm:prSet presAssocID="{81D5D43F-75CD-4D35-9766-218F6A43D5C4}" presName="horz1" presStyleCnt="0"/>
      <dgm:spPr/>
    </dgm:pt>
    <dgm:pt modelId="{F0F0CBF4-B88B-45F6-9B11-DD0EA7321F81}" type="pres">
      <dgm:prSet presAssocID="{81D5D43F-75CD-4D35-9766-218F6A43D5C4}" presName="tx1" presStyleLbl="revTx" presStyleIdx="1" presStyleCnt="5"/>
      <dgm:spPr/>
    </dgm:pt>
    <dgm:pt modelId="{D56FF008-E8AA-453D-A611-9AF82325049F}" type="pres">
      <dgm:prSet presAssocID="{81D5D43F-75CD-4D35-9766-218F6A43D5C4}" presName="vert1" presStyleCnt="0"/>
      <dgm:spPr/>
    </dgm:pt>
    <dgm:pt modelId="{520024D0-0F1B-481D-805D-98A561736C96}" type="pres">
      <dgm:prSet presAssocID="{35932385-B49E-4871-8AB8-A611DF3BF9B9}" presName="thickLine" presStyleLbl="alignNode1" presStyleIdx="2" presStyleCnt="5"/>
      <dgm:spPr/>
    </dgm:pt>
    <dgm:pt modelId="{9F4DB46E-B36E-43DB-8F32-A15E10934AEB}" type="pres">
      <dgm:prSet presAssocID="{35932385-B49E-4871-8AB8-A611DF3BF9B9}" presName="horz1" presStyleCnt="0"/>
      <dgm:spPr/>
    </dgm:pt>
    <dgm:pt modelId="{F6D6A2C5-24A5-4F0A-A921-740F39139386}" type="pres">
      <dgm:prSet presAssocID="{35932385-B49E-4871-8AB8-A611DF3BF9B9}" presName="tx1" presStyleLbl="revTx" presStyleIdx="2" presStyleCnt="5"/>
      <dgm:spPr/>
    </dgm:pt>
    <dgm:pt modelId="{C164D7A7-693B-4E59-9637-2B0E81622003}" type="pres">
      <dgm:prSet presAssocID="{35932385-B49E-4871-8AB8-A611DF3BF9B9}" presName="vert1" presStyleCnt="0"/>
      <dgm:spPr/>
    </dgm:pt>
    <dgm:pt modelId="{909D8D32-AC7A-4A08-BCEC-21826837E581}" type="pres">
      <dgm:prSet presAssocID="{89F60BDE-5143-44AB-8D1B-4CAD74B9F7DC}" presName="thickLine" presStyleLbl="alignNode1" presStyleIdx="3" presStyleCnt="5"/>
      <dgm:spPr/>
    </dgm:pt>
    <dgm:pt modelId="{C14EB409-DBCD-4AEE-A786-B709A9BA4D5D}" type="pres">
      <dgm:prSet presAssocID="{89F60BDE-5143-44AB-8D1B-4CAD74B9F7DC}" presName="horz1" presStyleCnt="0"/>
      <dgm:spPr/>
    </dgm:pt>
    <dgm:pt modelId="{AA279FE8-D977-456C-BE53-6A025C938CD2}" type="pres">
      <dgm:prSet presAssocID="{89F60BDE-5143-44AB-8D1B-4CAD74B9F7DC}" presName="tx1" presStyleLbl="revTx" presStyleIdx="3" presStyleCnt="5"/>
      <dgm:spPr/>
    </dgm:pt>
    <dgm:pt modelId="{E7515698-5234-44E7-A9B6-669B123BAAFB}" type="pres">
      <dgm:prSet presAssocID="{89F60BDE-5143-44AB-8D1B-4CAD74B9F7DC}" presName="vert1" presStyleCnt="0"/>
      <dgm:spPr/>
    </dgm:pt>
    <dgm:pt modelId="{259594CA-8144-4A76-B515-048F6BF41C17}" type="pres">
      <dgm:prSet presAssocID="{5814EAD7-6FFF-4CE8-A6AE-07D6D5DCBFB0}" presName="thickLine" presStyleLbl="alignNode1" presStyleIdx="4" presStyleCnt="5"/>
      <dgm:spPr/>
    </dgm:pt>
    <dgm:pt modelId="{1297667C-C8C4-439A-8397-357E75395725}" type="pres">
      <dgm:prSet presAssocID="{5814EAD7-6FFF-4CE8-A6AE-07D6D5DCBFB0}" presName="horz1" presStyleCnt="0"/>
      <dgm:spPr/>
    </dgm:pt>
    <dgm:pt modelId="{7CD4C65C-1704-4818-8FF7-98F57FC06DED}" type="pres">
      <dgm:prSet presAssocID="{5814EAD7-6FFF-4CE8-A6AE-07D6D5DCBFB0}" presName="tx1" presStyleLbl="revTx" presStyleIdx="4" presStyleCnt="5"/>
      <dgm:spPr/>
    </dgm:pt>
    <dgm:pt modelId="{4C601075-CC53-44C5-87D5-F88A51EB6E83}" type="pres">
      <dgm:prSet presAssocID="{5814EAD7-6FFF-4CE8-A6AE-07D6D5DCBFB0}" presName="vert1" presStyleCnt="0"/>
      <dgm:spPr/>
    </dgm:pt>
  </dgm:ptLst>
  <dgm:cxnLst>
    <dgm:cxn modelId="{5762FF04-51DD-43DF-B6CB-F16F66F32432}" srcId="{F0A05CF8-34B8-4041-920A-805D42253611}" destId="{81D5D43F-75CD-4D35-9766-218F6A43D5C4}" srcOrd="1" destOrd="0" parTransId="{49E785CE-CC80-4088-9BB5-9E6421E27F24}" sibTransId="{253DB7B1-BDCB-47C7-8D80-773EAFB02C5C}"/>
    <dgm:cxn modelId="{C1B4A50B-9385-439E-BA69-F90F8076F2D0}" type="presOf" srcId="{5814EAD7-6FFF-4CE8-A6AE-07D6D5DCBFB0}" destId="{7CD4C65C-1704-4818-8FF7-98F57FC06DED}" srcOrd="0" destOrd="0" presId="urn:microsoft.com/office/officeart/2008/layout/LinedList"/>
    <dgm:cxn modelId="{4C45E715-8522-410D-8AD3-3DAA99322B4C}" type="presOf" srcId="{F0A05CF8-34B8-4041-920A-805D42253611}" destId="{76FE72E5-A9C2-47D7-9106-99998C48989B}" srcOrd="0" destOrd="0" presId="urn:microsoft.com/office/officeart/2008/layout/LinedList"/>
    <dgm:cxn modelId="{D343251C-32B5-4693-9022-A765828A4614}" type="presOf" srcId="{81D5D43F-75CD-4D35-9766-218F6A43D5C4}" destId="{F0F0CBF4-B88B-45F6-9B11-DD0EA7321F81}" srcOrd="0" destOrd="0" presId="urn:microsoft.com/office/officeart/2008/layout/LinedList"/>
    <dgm:cxn modelId="{39B56026-972C-4F2C-89FD-5B1AF3D97683}" srcId="{F0A05CF8-34B8-4041-920A-805D42253611}" destId="{35932385-B49E-4871-8AB8-A611DF3BF9B9}" srcOrd="2" destOrd="0" parTransId="{7A1BBD00-D96E-4894-9FAE-E30BB89E1F11}" sibTransId="{40CCFDF1-0690-402F-AEAA-40D77518117A}"/>
    <dgm:cxn modelId="{FFA69A48-FA47-41ED-B0C6-165FD26DEE7A}" type="presOf" srcId="{87AA60C4-608D-41E9-BD3D-9EB1A6F79927}" destId="{539FDA5B-6139-4350-8129-78815938F802}" srcOrd="0" destOrd="0" presId="urn:microsoft.com/office/officeart/2008/layout/LinedList"/>
    <dgm:cxn modelId="{30F11F6A-3777-4D67-ADA7-CD601E605385}" type="presOf" srcId="{89F60BDE-5143-44AB-8D1B-4CAD74B9F7DC}" destId="{AA279FE8-D977-456C-BE53-6A025C938CD2}" srcOrd="0" destOrd="0" presId="urn:microsoft.com/office/officeart/2008/layout/LinedList"/>
    <dgm:cxn modelId="{84926E55-AEB5-4C12-9BBA-27414411D645}" srcId="{F0A05CF8-34B8-4041-920A-805D42253611}" destId="{5814EAD7-6FFF-4CE8-A6AE-07D6D5DCBFB0}" srcOrd="4" destOrd="0" parTransId="{87E40C6C-AF1E-4BF2-8C78-A7ABA8EF8B27}" sibTransId="{2A2468CB-2D64-481E-A6F8-2F85BCC1AD6C}"/>
    <dgm:cxn modelId="{6D8309C0-8EEC-4C36-912B-0A2FF33229A3}" srcId="{F0A05CF8-34B8-4041-920A-805D42253611}" destId="{89F60BDE-5143-44AB-8D1B-4CAD74B9F7DC}" srcOrd="3" destOrd="0" parTransId="{0C01B263-015C-4B66-BCC6-9F26598A53FE}" sibTransId="{759EB6BE-CC15-46E8-B4A6-147D1EAB8DA5}"/>
    <dgm:cxn modelId="{0FB857E4-866C-4B08-B0D8-074AE27D08B4}" srcId="{F0A05CF8-34B8-4041-920A-805D42253611}" destId="{87AA60C4-608D-41E9-BD3D-9EB1A6F79927}" srcOrd="0" destOrd="0" parTransId="{7965702F-8D9F-4F84-B4EF-7020824B0572}" sibTransId="{49E588E5-FBA7-4786-8676-638F4988DC7B}"/>
    <dgm:cxn modelId="{8AE8DEF9-3D81-4322-A3DA-46AE5C17C41D}" type="presOf" srcId="{35932385-B49E-4871-8AB8-A611DF3BF9B9}" destId="{F6D6A2C5-24A5-4F0A-A921-740F39139386}" srcOrd="0" destOrd="0" presId="urn:microsoft.com/office/officeart/2008/layout/LinedList"/>
    <dgm:cxn modelId="{75CEEE64-9DD4-47A7-8D24-2224722FE757}" type="presParOf" srcId="{76FE72E5-A9C2-47D7-9106-99998C48989B}" destId="{BA241FC0-AF27-4E9D-AFA3-DF4C636B4785}" srcOrd="0" destOrd="0" presId="urn:microsoft.com/office/officeart/2008/layout/LinedList"/>
    <dgm:cxn modelId="{C52BE1C4-540A-4014-ADDD-FA3449BAF4CC}" type="presParOf" srcId="{76FE72E5-A9C2-47D7-9106-99998C48989B}" destId="{D0EB7CBD-D173-4B1D-A220-EAF530BD7A65}" srcOrd="1" destOrd="0" presId="urn:microsoft.com/office/officeart/2008/layout/LinedList"/>
    <dgm:cxn modelId="{700B47AD-C3C3-4570-890F-DD56F60C9026}" type="presParOf" srcId="{D0EB7CBD-D173-4B1D-A220-EAF530BD7A65}" destId="{539FDA5B-6139-4350-8129-78815938F802}" srcOrd="0" destOrd="0" presId="urn:microsoft.com/office/officeart/2008/layout/LinedList"/>
    <dgm:cxn modelId="{B84A2399-7703-485C-AFE0-F7F4929485F1}" type="presParOf" srcId="{D0EB7CBD-D173-4B1D-A220-EAF530BD7A65}" destId="{58D66CD5-2402-4FA6-9133-D8BD712A7E18}" srcOrd="1" destOrd="0" presId="urn:microsoft.com/office/officeart/2008/layout/LinedList"/>
    <dgm:cxn modelId="{3C94FD25-E9D2-4723-BC95-89A5CB2811EE}" type="presParOf" srcId="{76FE72E5-A9C2-47D7-9106-99998C48989B}" destId="{2A3BBB84-6D66-40F5-A6D8-B8A349B54E4B}" srcOrd="2" destOrd="0" presId="urn:microsoft.com/office/officeart/2008/layout/LinedList"/>
    <dgm:cxn modelId="{9093132A-1A10-4835-9F41-A9859A0F9588}" type="presParOf" srcId="{76FE72E5-A9C2-47D7-9106-99998C48989B}" destId="{24868B24-D36C-40A7-9548-91204CA9BC40}" srcOrd="3" destOrd="0" presId="urn:microsoft.com/office/officeart/2008/layout/LinedList"/>
    <dgm:cxn modelId="{5697BCA2-6819-40F3-82BE-E6C587B333FA}" type="presParOf" srcId="{24868B24-D36C-40A7-9548-91204CA9BC40}" destId="{F0F0CBF4-B88B-45F6-9B11-DD0EA7321F81}" srcOrd="0" destOrd="0" presId="urn:microsoft.com/office/officeart/2008/layout/LinedList"/>
    <dgm:cxn modelId="{3641410B-0993-43EC-A129-5209A78376CD}" type="presParOf" srcId="{24868B24-D36C-40A7-9548-91204CA9BC40}" destId="{D56FF008-E8AA-453D-A611-9AF82325049F}" srcOrd="1" destOrd="0" presId="urn:microsoft.com/office/officeart/2008/layout/LinedList"/>
    <dgm:cxn modelId="{A8565977-6448-4D75-86C6-ABD20E54BAF8}" type="presParOf" srcId="{76FE72E5-A9C2-47D7-9106-99998C48989B}" destId="{520024D0-0F1B-481D-805D-98A561736C96}" srcOrd="4" destOrd="0" presId="urn:microsoft.com/office/officeart/2008/layout/LinedList"/>
    <dgm:cxn modelId="{CAA52F84-E846-4CD6-8314-E61EA3944B7C}" type="presParOf" srcId="{76FE72E5-A9C2-47D7-9106-99998C48989B}" destId="{9F4DB46E-B36E-43DB-8F32-A15E10934AEB}" srcOrd="5" destOrd="0" presId="urn:microsoft.com/office/officeart/2008/layout/LinedList"/>
    <dgm:cxn modelId="{334B445A-9255-473E-BBE0-3A2A910656C8}" type="presParOf" srcId="{9F4DB46E-B36E-43DB-8F32-A15E10934AEB}" destId="{F6D6A2C5-24A5-4F0A-A921-740F39139386}" srcOrd="0" destOrd="0" presId="urn:microsoft.com/office/officeart/2008/layout/LinedList"/>
    <dgm:cxn modelId="{37BC15F3-F5CF-4811-86CC-45915D098C28}" type="presParOf" srcId="{9F4DB46E-B36E-43DB-8F32-A15E10934AEB}" destId="{C164D7A7-693B-4E59-9637-2B0E81622003}" srcOrd="1" destOrd="0" presId="urn:microsoft.com/office/officeart/2008/layout/LinedList"/>
    <dgm:cxn modelId="{7B9BE2C9-92C9-4E09-A8D0-40C8E62BE56B}" type="presParOf" srcId="{76FE72E5-A9C2-47D7-9106-99998C48989B}" destId="{909D8D32-AC7A-4A08-BCEC-21826837E581}" srcOrd="6" destOrd="0" presId="urn:microsoft.com/office/officeart/2008/layout/LinedList"/>
    <dgm:cxn modelId="{44CC8828-E589-43BE-8BEA-B19C1958046E}" type="presParOf" srcId="{76FE72E5-A9C2-47D7-9106-99998C48989B}" destId="{C14EB409-DBCD-4AEE-A786-B709A9BA4D5D}" srcOrd="7" destOrd="0" presId="urn:microsoft.com/office/officeart/2008/layout/LinedList"/>
    <dgm:cxn modelId="{7534DE72-1038-49B6-8C15-23DE7757E3E2}" type="presParOf" srcId="{C14EB409-DBCD-4AEE-A786-B709A9BA4D5D}" destId="{AA279FE8-D977-456C-BE53-6A025C938CD2}" srcOrd="0" destOrd="0" presId="urn:microsoft.com/office/officeart/2008/layout/LinedList"/>
    <dgm:cxn modelId="{C30754A6-E8FE-4D2C-BFE3-0F894BB5B2B6}" type="presParOf" srcId="{C14EB409-DBCD-4AEE-A786-B709A9BA4D5D}" destId="{E7515698-5234-44E7-A9B6-669B123BAAFB}" srcOrd="1" destOrd="0" presId="urn:microsoft.com/office/officeart/2008/layout/LinedList"/>
    <dgm:cxn modelId="{45A147A9-4D61-4D70-869F-8402607FC4C9}" type="presParOf" srcId="{76FE72E5-A9C2-47D7-9106-99998C48989B}" destId="{259594CA-8144-4A76-B515-048F6BF41C17}" srcOrd="8" destOrd="0" presId="urn:microsoft.com/office/officeart/2008/layout/LinedList"/>
    <dgm:cxn modelId="{227E5F45-9A9B-4C55-AA3E-83315456B2BF}" type="presParOf" srcId="{76FE72E5-A9C2-47D7-9106-99998C48989B}" destId="{1297667C-C8C4-439A-8397-357E75395725}" srcOrd="9" destOrd="0" presId="urn:microsoft.com/office/officeart/2008/layout/LinedList"/>
    <dgm:cxn modelId="{5CB28280-984F-4EA4-869B-FFB4DBAB4174}" type="presParOf" srcId="{1297667C-C8C4-439A-8397-357E75395725}" destId="{7CD4C65C-1704-4818-8FF7-98F57FC06DED}" srcOrd="0" destOrd="0" presId="urn:microsoft.com/office/officeart/2008/layout/LinedList"/>
    <dgm:cxn modelId="{953B56FE-A331-4BA9-B256-7AB84377A209}" type="presParOf" srcId="{1297667C-C8C4-439A-8397-357E75395725}" destId="{4C601075-CC53-44C5-87D5-F88A51EB6E8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5605FC1-99FC-4805-A343-D4EB0CA7D8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C816B5E-8DF0-4CB0-AFE1-948D5FE8220F}">
      <dgm:prSet/>
      <dgm:spPr/>
      <dgm:t>
        <a:bodyPr/>
        <a:lstStyle/>
        <a:p>
          <a:r>
            <a:rPr lang="en-US" baseline="0"/>
            <a:t>A trauma was seen within mid-20th-century psychiatry as a physical agent, brain pathology.</a:t>
          </a:r>
          <a:endParaRPr lang="en-US"/>
        </a:p>
      </dgm:t>
    </dgm:pt>
    <dgm:pt modelId="{A7DB6DF9-A390-454D-A199-BFFB12A23E6F}" type="parTrans" cxnId="{580C7132-B5A2-4422-AED8-DC864399B972}">
      <dgm:prSet/>
      <dgm:spPr/>
      <dgm:t>
        <a:bodyPr/>
        <a:lstStyle/>
        <a:p>
          <a:endParaRPr lang="en-US"/>
        </a:p>
      </dgm:t>
    </dgm:pt>
    <dgm:pt modelId="{7F7E0815-C469-46E0-9D21-44AE1A4DFC4D}" type="sibTrans" cxnId="{580C7132-B5A2-4422-AED8-DC864399B972}">
      <dgm:prSet/>
      <dgm:spPr/>
      <dgm:t>
        <a:bodyPr/>
        <a:lstStyle/>
        <a:p>
          <a:endParaRPr lang="en-US"/>
        </a:p>
      </dgm:t>
    </dgm:pt>
    <dgm:pt modelId="{E7AC5756-2DDD-47CD-BFBE-3503780500C3}">
      <dgm:prSet/>
      <dgm:spPr/>
      <dgm:t>
        <a:bodyPr/>
        <a:lstStyle/>
        <a:p>
          <a:r>
            <a:rPr lang="en-US" baseline="0"/>
            <a:t>Trauma now refers to a much broader set of phenomena, although the earlier meaning persists within it, as in “traumatic brain injury.”</a:t>
          </a:r>
          <a:endParaRPr lang="en-US"/>
        </a:p>
      </dgm:t>
    </dgm:pt>
    <dgm:pt modelId="{B22CEB4E-8172-4D6D-A94B-056E15E500F2}" type="parTrans" cxnId="{BE714026-5876-4BD8-BEDF-B86CE240BFDD}">
      <dgm:prSet/>
      <dgm:spPr/>
      <dgm:t>
        <a:bodyPr/>
        <a:lstStyle/>
        <a:p>
          <a:endParaRPr lang="en-US"/>
        </a:p>
      </dgm:t>
    </dgm:pt>
    <dgm:pt modelId="{B4C1EB68-C383-46CB-8BB3-DDE4E4CD6975}" type="sibTrans" cxnId="{BE714026-5876-4BD8-BEDF-B86CE240BFDD}">
      <dgm:prSet/>
      <dgm:spPr/>
      <dgm:t>
        <a:bodyPr/>
        <a:lstStyle/>
        <a:p>
          <a:endParaRPr lang="en-US"/>
        </a:p>
      </dgm:t>
    </dgm:pt>
    <dgm:pt modelId="{0238159C-4B0F-4D66-A567-B95E7DA7CFAA}">
      <dgm:prSet/>
      <dgm:spPr/>
      <dgm:t>
        <a:bodyPr/>
        <a:lstStyle/>
        <a:p>
          <a:r>
            <a:rPr lang="en-US" baseline="0"/>
            <a:t>DSM-III included post-</a:t>
          </a:r>
          <a:r>
            <a:rPr lang="en-US" i="1" baseline="0"/>
            <a:t>traumatic </a:t>
          </a:r>
          <a:r>
            <a:rPr lang="en-US" baseline="0"/>
            <a:t>stress disorder for the first time. </a:t>
          </a:r>
          <a:endParaRPr lang="en-US"/>
        </a:p>
      </dgm:t>
    </dgm:pt>
    <dgm:pt modelId="{5CD046C5-3362-4B7B-88BF-FC0C2085B53C}" type="parTrans" cxnId="{CA42570D-6038-4390-B26E-3CACF1BE5674}">
      <dgm:prSet/>
      <dgm:spPr/>
      <dgm:t>
        <a:bodyPr/>
        <a:lstStyle/>
        <a:p>
          <a:endParaRPr lang="en-US"/>
        </a:p>
      </dgm:t>
    </dgm:pt>
    <dgm:pt modelId="{B2E65A3F-EF88-4A00-A7F6-7573B155C9F5}" type="sibTrans" cxnId="{CA42570D-6038-4390-B26E-3CACF1BE5674}">
      <dgm:prSet/>
      <dgm:spPr/>
      <dgm:t>
        <a:bodyPr/>
        <a:lstStyle/>
        <a:p>
          <a:endParaRPr lang="en-US"/>
        </a:p>
      </dgm:t>
    </dgm:pt>
    <dgm:pt modelId="{5DF5366D-BC78-47B7-BDD1-EF46406DB50E}">
      <dgm:prSet/>
      <dgm:spPr/>
      <dgm:t>
        <a:bodyPr/>
        <a:lstStyle/>
        <a:p>
          <a:r>
            <a:rPr lang="en-US" baseline="0"/>
            <a:t>A psychological injury to the </a:t>
          </a:r>
          <a:r>
            <a:rPr lang="en-US" i="1" baseline="0"/>
            <a:t>mind, </a:t>
          </a:r>
          <a:r>
            <a:rPr lang="en-US" baseline="0"/>
            <a:t>as opposed to the brain. </a:t>
          </a:r>
          <a:endParaRPr lang="en-US"/>
        </a:p>
      </dgm:t>
    </dgm:pt>
    <dgm:pt modelId="{86842C3B-6FB9-44A6-8C19-9120A35254B8}" type="parTrans" cxnId="{08E51B86-B738-4999-A504-619E258A5B95}">
      <dgm:prSet/>
      <dgm:spPr/>
      <dgm:t>
        <a:bodyPr/>
        <a:lstStyle/>
        <a:p>
          <a:endParaRPr lang="en-US"/>
        </a:p>
      </dgm:t>
    </dgm:pt>
    <dgm:pt modelId="{6432CD35-3725-4408-8302-0A2C47714CF1}" type="sibTrans" cxnId="{08E51B86-B738-4999-A504-619E258A5B95}">
      <dgm:prSet/>
      <dgm:spPr/>
      <dgm:t>
        <a:bodyPr/>
        <a:lstStyle/>
        <a:p>
          <a:endParaRPr lang="en-US"/>
        </a:p>
      </dgm:t>
    </dgm:pt>
    <dgm:pt modelId="{36D7EAF7-DF92-4AFA-96BF-B6F9A5686CF4}">
      <dgm:prSet/>
      <dgm:spPr/>
      <dgm:t>
        <a:bodyPr/>
        <a:lstStyle/>
        <a:p>
          <a:r>
            <a:rPr lang="en-US" baseline="0"/>
            <a:t>A horizontal creep. </a:t>
          </a:r>
          <a:endParaRPr lang="en-US"/>
        </a:p>
      </dgm:t>
    </dgm:pt>
    <dgm:pt modelId="{EB3D5235-82E6-4644-BACE-843EA20F38A4}" type="parTrans" cxnId="{38C1EA0F-53B5-4F7A-A8E6-65C9AE6EBF86}">
      <dgm:prSet/>
      <dgm:spPr/>
      <dgm:t>
        <a:bodyPr/>
        <a:lstStyle/>
        <a:p>
          <a:endParaRPr lang="en-US"/>
        </a:p>
      </dgm:t>
    </dgm:pt>
    <dgm:pt modelId="{7F0E67DA-2426-44C1-9C85-8AE6FABFFDE7}" type="sibTrans" cxnId="{38C1EA0F-53B5-4F7A-A8E6-65C9AE6EBF86}">
      <dgm:prSet/>
      <dgm:spPr/>
      <dgm:t>
        <a:bodyPr/>
        <a:lstStyle/>
        <a:p>
          <a:endParaRPr lang="en-US"/>
        </a:p>
      </dgm:t>
    </dgm:pt>
    <dgm:pt modelId="{025038EC-2070-48DF-A5FF-4510D2A27767}" type="pres">
      <dgm:prSet presAssocID="{C5605FC1-99FC-4805-A343-D4EB0CA7D858}" presName="vert0" presStyleCnt="0">
        <dgm:presLayoutVars>
          <dgm:dir/>
          <dgm:animOne val="branch"/>
          <dgm:animLvl val="lvl"/>
        </dgm:presLayoutVars>
      </dgm:prSet>
      <dgm:spPr/>
    </dgm:pt>
    <dgm:pt modelId="{F7107CA0-F9E0-406A-94C2-21169EFAA79D}" type="pres">
      <dgm:prSet presAssocID="{1C816B5E-8DF0-4CB0-AFE1-948D5FE8220F}" presName="thickLine" presStyleLbl="alignNode1" presStyleIdx="0" presStyleCnt="5"/>
      <dgm:spPr/>
    </dgm:pt>
    <dgm:pt modelId="{D5BBBD3B-9CAB-42DD-B343-832A828B159A}" type="pres">
      <dgm:prSet presAssocID="{1C816B5E-8DF0-4CB0-AFE1-948D5FE8220F}" presName="horz1" presStyleCnt="0"/>
      <dgm:spPr/>
    </dgm:pt>
    <dgm:pt modelId="{3FF28D61-EB35-4BCA-8345-0C5158B406F9}" type="pres">
      <dgm:prSet presAssocID="{1C816B5E-8DF0-4CB0-AFE1-948D5FE8220F}" presName="tx1" presStyleLbl="revTx" presStyleIdx="0" presStyleCnt="5"/>
      <dgm:spPr/>
    </dgm:pt>
    <dgm:pt modelId="{CF0F951A-3A53-4584-89AA-40540A10936D}" type="pres">
      <dgm:prSet presAssocID="{1C816B5E-8DF0-4CB0-AFE1-948D5FE8220F}" presName="vert1" presStyleCnt="0"/>
      <dgm:spPr/>
    </dgm:pt>
    <dgm:pt modelId="{666C6400-1DA6-4503-8571-DD0AB1BB1D90}" type="pres">
      <dgm:prSet presAssocID="{E7AC5756-2DDD-47CD-BFBE-3503780500C3}" presName="thickLine" presStyleLbl="alignNode1" presStyleIdx="1" presStyleCnt="5"/>
      <dgm:spPr/>
    </dgm:pt>
    <dgm:pt modelId="{4DDA5D4E-6243-4F8C-8CF0-C2ED5C6B828C}" type="pres">
      <dgm:prSet presAssocID="{E7AC5756-2DDD-47CD-BFBE-3503780500C3}" presName="horz1" presStyleCnt="0"/>
      <dgm:spPr/>
    </dgm:pt>
    <dgm:pt modelId="{60C1BAF8-5A13-4F2B-A267-99CD1E03E7BD}" type="pres">
      <dgm:prSet presAssocID="{E7AC5756-2DDD-47CD-BFBE-3503780500C3}" presName="tx1" presStyleLbl="revTx" presStyleIdx="1" presStyleCnt="5"/>
      <dgm:spPr/>
    </dgm:pt>
    <dgm:pt modelId="{DE963335-D40E-47DF-8BFB-7C05280BDE4A}" type="pres">
      <dgm:prSet presAssocID="{E7AC5756-2DDD-47CD-BFBE-3503780500C3}" presName="vert1" presStyleCnt="0"/>
      <dgm:spPr/>
    </dgm:pt>
    <dgm:pt modelId="{5D5B3582-1BC5-450C-B287-998CD376100E}" type="pres">
      <dgm:prSet presAssocID="{0238159C-4B0F-4D66-A567-B95E7DA7CFAA}" presName="thickLine" presStyleLbl="alignNode1" presStyleIdx="2" presStyleCnt="5"/>
      <dgm:spPr/>
    </dgm:pt>
    <dgm:pt modelId="{0C97AACC-3A65-46AE-8DA3-22F5FE449103}" type="pres">
      <dgm:prSet presAssocID="{0238159C-4B0F-4D66-A567-B95E7DA7CFAA}" presName="horz1" presStyleCnt="0"/>
      <dgm:spPr/>
    </dgm:pt>
    <dgm:pt modelId="{65C3BFE5-F65A-46F1-BB16-DCC162382E33}" type="pres">
      <dgm:prSet presAssocID="{0238159C-4B0F-4D66-A567-B95E7DA7CFAA}" presName="tx1" presStyleLbl="revTx" presStyleIdx="2" presStyleCnt="5"/>
      <dgm:spPr/>
    </dgm:pt>
    <dgm:pt modelId="{2D76FBBF-6A71-4B1C-8040-9F044BDE853D}" type="pres">
      <dgm:prSet presAssocID="{0238159C-4B0F-4D66-A567-B95E7DA7CFAA}" presName="vert1" presStyleCnt="0"/>
      <dgm:spPr/>
    </dgm:pt>
    <dgm:pt modelId="{36FD2EDC-C981-494D-8134-EB02A7E9C599}" type="pres">
      <dgm:prSet presAssocID="{5DF5366D-BC78-47B7-BDD1-EF46406DB50E}" presName="thickLine" presStyleLbl="alignNode1" presStyleIdx="3" presStyleCnt="5"/>
      <dgm:spPr/>
    </dgm:pt>
    <dgm:pt modelId="{17C3AFAC-87CB-41D1-80D3-F6700A476A97}" type="pres">
      <dgm:prSet presAssocID="{5DF5366D-BC78-47B7-BDD1-EF46406DB50E}" presName="horz1" presStyleCnt="0"/>
      <dgm:spPr/>
    </dgm:pt>
    <dgm:pt modelId="{E91ADAB3-A1E9-4280-93C9-8B65D7875CC2}" type="pres">
      <dgm:prSet presAssocID="{5DF5366D-BC78-47B7-BDD1-EF46406DB50E}" presName="tx1" presStyleLbl="revTx" presStyleIdx="3" presStyleCnt="5"/>
      <dgm:spPr/>
    </dgm:pt>
    <dgm:pt modelId="{8D13F721-84B6-401C-8BE4-5A02BF41815D}" type="pres">
      <dgm:prSet presAssocID="{5DF5366D-BC78-47B7-BDD1-EF46406DB50E}" presName="vert1" presStyleCnt="0"/>
      <dgm:spPr/>
    </dgm:pt>
    <dgm:pt modelId="{C9CCDDE6-992B-4634-A7D7-F970B8B5EFFC}" type="pres">
      <dgm:prSet presAssocID="{36D7EAF7-DF92-4AFA-96BF-B6F9A5686CF4}" presName="thickLine" presStyleLbl="alignNode1" presStyleIdx="4" presStyleCnt="5"/>
      <dgm:spPr/>
    </dgm:pt>
    <dgm:pt modelId="{BF1414A4-D677-4189-90EA-176178D13A8E}" type="pres">
      <dgm:prSet presAssocID="{36D7EAF7-DF92-4AFA-96BF-B6F9A5686CF4}" presName="horz1" presStyleCnt="0"/>
      <dgm:spPr/>
    </dgm:pt>
    <dgm:pt modelId="{F4AFCFFE-948C-4BFE-825D-3E06B5ED6219}" type="pres">
      <dgm:prSet presAssocID="{36D7EAF7-DF92-4AFA-96BF-B6F9A5686CF4}" presName="tx1" presStyleLbl="revTx" presStyleIdx="4" presStyleCnt="5"/>
      <dgm:spPr/>
    </dgm:pt>
    <dgm:pt modelId="{6E0D1856-7E28-4ADD-8153-281A080B2BDD}" type="pres">
      <dgm:prSet presAssocID="{36D7EAF7-DF92-4AFA-96BF-B6F9A5686CF4}" presName="vert1" presStyleCnt="0"/>
      <dgm:spPr/>
    </dgm:pt>
  </dgm:ptLst>
  <dgm:cxnLst>
    <dgm:cxn modelId="{CA42570D-6038-4390-B26E-3CACF1BE5674}" srcId="{C5605FC1-99FC-4805-A343-D4EB0CA7D858}" destId="{0238159C-4B0F-4D66-A567-B95E7DA7CFAA}" srcOrd="2" destOrd="0" parTransId="{5CD046C5-3362-4B7B-88BF-FC0C2085B53C}" sibTransId="{B2E65A3F-EF88-4A00-A7F6-7573B155C9F5}"/>
    <dgm:cxn modelId="{38C1EA0F-53B5-4F7A-A8E6-65C9AE6EBF86}" srcId="{C5605FC1-99FC-4805-A343-D4EB0CA7D858}" destId="{36D7EAF7-DF92-4AFA-96BF-B6F9A5686CF4}" srcOrd="4" destOrd="0" parTransId="{EB3D5235-82E6-4644-BACE-843EA20F38A4}" sibTransId="{7F0E67DA-2426-44C1-9C85-8AE6FABFFDE7}"/>
    <dgm:cxn modelId="{BE714026-5876-4BD8-BEDF-B86CE240BFDD}" srcId="{C5605FC1-99FC-4805-A343-D4EB0CA7D858}" destId="{E7AC5756-2DDD-47CD-BFBE-3503780500C3}" srcOrd="1" destOrd="0" parTransId="{B22CEB4E-8172-4D6D-A94B-056E15E500F2}" sibTransId="{B4C1EB68-C383-46CB-8BB3-DDE4E4CD6975}"/>
    <dgm:cxn modelId="{A24B0F28-F308-4A53-8F3B-1A0AA15F77F4}" type="presOf" srcId="{1C816B5E-8DF0-4CB0-AFE1-948D5FE8220F}" destId="{3FF28D61-EB35-4BCA-8345-0C5158B406F9}" srcOrd="0" destOrd="0" presId="urn:microsoft.com/office/officeart/2008/layout/LinedList"/>
    <dgm:cxn modelId="{580C7132-B5A2-4422-AED8-DC864399B972}" srcId="{C5605FC1-99FC-4805-A343-D4EB0CA7D858}" destId="{1C816B5E-8DF0-4CB0-AFE1-948D5FE8220F}" srcOrd="0" destOrd="0" parTransId="{A7DB6DF9-A390-454D-A199-BFFB12A23E6F}" sibTransId="{7F7E0815-C469-46E0-9D21-44AE1A4DFC4D}"/>
    <dgm:cxn modelId="{7003996C-41FB-450E-94B2-73D2A5086133}" type="presOf" srcId="{36D7EAF7-DF92-4AFA-96BF-B6F9A5686CF4}" destId="{F4AFCFFE-948C-4BFE-825D-3E06B5ED6219}" srcOrd="0" destOrd="0" presId="urn:microsoft.com/office/officeart/2008/layout/LinedList"/>
    <dgm:cxn modelId="{08E51B86-B738-4999-A504-619E258A5B95}" srcId="{C5605FC1-99FC-4805-A343-D4EB0CA7D858}" destId="{5DF5366D-BC78-47B7-BDD1-EF46406DB50E}" srcOrd="3" destOrd="0" parTransId="{86842C3B-6FB9-44A6-8C19-9120A35254B8}" sibTransId="{6432CD35-3725-4408-8302-0A2C47714CF1}"/>
    <dgm:cxn modelId="{8B66B28F-2657-4D93-8EB1-BF5ABE9C7279}" type="presOf" srcId="{5DF5366D-BC78-47B7-BDD1-EF46406DB50E}" destId="{E91ADAB3-A1E9-4280-93C9-8B65D7875CC2}" srcOrd="0" destOrd="0" presId="urn:microsoft.com/office/officeart/2008/layout/LinedList"/>
    <dgm:cxn modelId="{93049F9C-45B2-4105-88F8-15F6F7D54943}" type="presOf" srcId="{C5605FC1-99FC-4805-A343-D4EB0CA7D858}" destId="{025038EC-2070-48DF-A5FF-4510D2A27767}" srcOrd="0" destOrd="0" presId="urn:microsoft.com/office/officeart/2008/layout/LinedList"/>
    <dgm:cxn modelId="{E39981B4-1C09-4510-AAE4-EF8093DA0AD5}" type="presOf" srcId="{0238159C-4B0F-4D66-A567-B95E7DA7CFAA}" destId="{65C3BFE5-F65A-46F1-BB16-DCC162382E33}" srcOrd="0" destOrd="0" presId="urn:microsoft.com/office/officeart/2008/layout/LinedList"/>
    <dgm:cxn modelId="{0CC82FC6-8631-47B6-B9B0-E43EEAC4C299}" type="presOf" srcId="{E7AC5756-2DDD-47CD-BFBE-3503780500C3}" destId="{60C1BAF8-5A13-4F2B-A267-99CD1E03E7BD}" srcOrd="0" destOrd="0" presId="urn:microsoft.com/office/officeart/2008/layout/LinedList"/>
    <dgm:cxn modelId="{62F3D4A9-AC10-4AF5-9D7B-F064D21C559B}" type="presParOf" srcId="{025038EC-2070-48DF-A5FF-4510D2A27767}" destId="{F7107CA0-F9E0-406A-94C2-21169EFAA79D}" srcOrd="0" destOrd="0" presId="urn:microsoft.com/office/officeart/2008/layout/LinedList"/>
    <dgm:cxn modelId="{B89FE3DC-D7E8-4082-83B5-53E5C5A22145}" type="presParOf" srcId="{025038EC-2070-48DF-A5FF-4510D2A27767}" destId="{D5BBBD3B-9CAB-42DD-B343-832A828B159A}" srcOrd="1" destOrd="0" presId="urn:microsoft.com/office/officeart/2008/layout/LinedList"/>
    <dgm:cxn modelId="{3D5CC877-E2F1-43FC-823E-EAEF9B957555}" type="presParOf" srcId="{D5BBBD3B-9CAB-42DD-B343-832A828B159A}" destId="{3FF28D61-EB35-4BCA-8345-0C5158B406F9}" srcOrd="0" destOrd="0" presId="urn:microsoft.com/office/officeart/2008/layout/LinedList"/>
    <dgm:cxn modelId="{D0FA6152-00C0-4EC1-ABF4-4CA3153B7459}" type="presParOf" srcId="{D5BBBD3B-9CAB-42DD-B343-832A828B159A}" destId="{CF0F951A-3A53-4584-89AA-40540A10936D}" srcOrd="1" destOrd="0" presId="urn:microsoft.com/office/officeart/2008/layout/LinedList"/>
    <dgm:cxn modelId="{439FEC0C-B321-49B2-982B-393ABF918FFC}" type="presParOf" srcId="{025038EC-2070-48DF-A5FF-4510D2A27767}" destId="{666C6400-1DA6-4503-8571-DD0AB1BB1D90}" srcOrd="2" destOrd="0" presId="urn:microsoft.com/office/officeart/2008/layout/LinedList"/>
    <dgm:cxn modelId="{3031471E-3BC7-4A5E-8D5B-8288FF94163A}" type="presParOf" srcId="{025038EC-2070-48DF-A5FF-4510D2A27767}" destId="{4DDA5D4E-6243-4F8C-8CF0-C2ED5C6B828C}" srcOrd="3" destOrd="0" presId="urn:microsoft.com/office/officeart/2008/layout/LinedList"/>
    <dgm:cxn modelId="{CE8DAE9F-3E7A-4195-86C9-F2E46AF94E23}" type="presParOf" srcId="{4DDA5D4E-6243-4F8C-8CF0-C2ED5C6B828C}" destId="{60C1BAF8-5A13-4F2B-A267-99CD1E03E7BD}" srcOrd="0" destOrd="0" presId="urn:microsoft.com/office/officeart/2008/layout/LinedList"/>
    <dgm:cxn modelId="{09280EE2-2EC3-4385-A437-330752310903}" type="presParOf" srcId="{4DDA5D4E-6243-4F8C-8CF0-C2ED5C6B828C}" destId="{DE963335-D40E-47DF-8BFB-7C05280BDE4A}" srcOrd="1" destOrd="0" presId="urn:microsoft.com/office/officeart/2008/layout/LinedList"/>
    <dgm:cxn modelId="{3004C28A-0DA3-4E04-9EFE-B4EF461CFFC1}" type="presParOf" srcId="{025038EC-2070-48DF-A5FF-4510D2A27767}" destId="{5D5B3582-1BC5-450C-B287-998CD376100E}" srcOrd="4" destOrd="0" presId="urn:microsoft.com/office/officeart/2008/layout/LinedList"/>
    <dgm:cxn modelId="{3D27C460-43A4-46F4-B2CB-FCF3A73FE574}" type="presParOf" srcId="{025038EC-2070-48DF-A5FF-4510D2A27767}" destId="{0C97AACC-3A65-46AE-8DA3-22F5FE449103}" srcOrd="5" destOrd="0" presId="urn:microsoft.com/office/officeart/2008/layout/LinedList"/>
    <dgm:cxn modelId="{6E23BEE7-6450-46A1-8154-C447B7DF763D}" type="presParOf" srcId="{0C97AACC-3A65-46AE-8DA3-22F5FE449103}" destId="{65C3BFE5-F65A-46F1-BB16-DCC162382E33}" srcOrd="0" destOrd="0" presId="urn:microsoft.com/office/officeart/2008/layout/LinedList"/>
    <dgm:cxn modelId="{F20BA6BE-B1CB-4A9B-8BD9-5A77D08DC8E6}" type="presParOf" srcId="{0C97AACC-3A65-46AE-8DA3-22F5FE449103}" destId="{2D76FBBF-6A71-4B1C-8040-9F044BDE853D}" srcOrd="1" destOrd="0" presId="urn:microsoft.com/office/officeart/2008/layout/LinedList"/>
    <dgm:cxn modelId="{8B6413A2-841C-4843-813E-DEF00BC85358}" type="presParOf" srcId="{025038EC-2070-48DF-A5FF-4510D2A27767}" destId="{36FD2EDC-C981-494D-8134-EB02A7E9C599}" srcOrd="6" destOrd="0" presId="urn:microsoft.com/office/officeart/2008/layout/LinedList"/>
    <dgm:cxn modelId="{5F4CBC5B-0223-4D08-9533-165361A3C3B0}" type="presParOf" srcId="{025038EC-2070-48DF-A5FF-4510D2A27767}" destId="{17C3AFAC-87CB-41D1-80D3-F6700A476A97}" srcOrd="7" destOrd="0" presId="urn:microsoft.com/office/officeart/2008/layout/LinedList"/>
    <dgm:cxn modelId="{3D22C963-6D57-49DC-801A-F69E3D6CA8F2}" type="presParOf" srcId="{17C3AFAC-87CB-41D1-80D3-F6700A476A97}" destId="{E91ADAB3-A1E9-4280-93C9-8B65D7875CC2}" srcOrd="0" destOrd="0" presId="urn:microsoft.com/office/officeart/2008/layout/LinedList"/>
    <dgm:cxn modelId="{BAFF428E-43AE-4685-8BAE-B18513F489B9}" type="presParOf" srcId="{17C3AFAC-87CB-41D1-80D3-F6700A476A97}" destId="{8D13F721-84B6-401C-8BE4-5A02BF41815D}" srcOrd="1" destOrd="0" presId="urn:microsoft.com/office/officeart/2008/layout/LinedList"/>
    <dgm:cxn modelId="{30949B36-74FD-4EC9-85EA-5434C90DEC4D}" type="presParOf" srcId="{025038EC-2070-48DF-A5FF-4510D2A27767}" destId="{C9CCDDE6-992B-4634-A7D7-F970B8B5EFFC}" srcOrd="8" destOrd="0" presId="urn:microsoft.com/office/officeart/2008/layout/LinedList"/>
    <dgm:cxn modelId="{AE861996-3F25-46C5-85B9-EAAEEA87EF19}" type="presParOf" srcId="{025038EC-2070-48DF-A5FF-4510D2A27767}" destId="{BF1414A4-D677-4189-90EA-176178D13A8E}" srcOrd="9" destOrd="0" presId="urn:microsoft.com/office/officeart/2008/layout/LinedList"/>
    <dgm:cxn modelId="{580437DE-8652-49DD-ABF5-E2636C380481}" type="presParOf" srcId="{BF1414A4-D677-4189-90EA-176178D13A8E}" destId="{F4AFCFFE-948C-4BFE-825D-3E06B5ED6219}" srcOrd="0" destOrd="0" presId="urn:microsoft.com/office/officeart/2008/layout/LinedList"/>
    <dgm:cxn modelId="{3FA54769-98DA-4777-AB05-8696A442656A}" type="presParOf" srcId="{BF1414A4-D677-4189-90EA-176178D13A8E}" destId="{6E0D1856-7E28-4ADD-8153-281A080B2B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ADE8A07-3EF3-4ADB-9AD8-BE44C07A23B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F84FDC8-BC2C-4302-877A-69B8EB6816C3}">
      <dgm:prSet/>
      <dgm:spPr/>
      <dgm:t>
        <a:bodyPr/>
        <a:lstStyle/>
        <a:p>
          <a:r>
            <a:rPr lang="en-US"/>
            <a:t>Vertical expansion of the definition of trauma occurred through the developments of DSM-IV and DSM 5. </a:t>
          </a:r>
        </a:p>
      </dgm:t>
    </dgm:pt>
    <dgm:pt modelId="{EE166605-E5DF-409C-9DAB-6B84F3D63379}" type="parTrans" cxnId="{4FBA0375-70DD-44F0-9A8B-6C29B8915BCF}">
      <dgm:prSet/>
      <dgm:spPr/>
      <dgm:t>
        <a:bodyPr/>
        <a:lstStyle/>
        <a:p>
          <a:endParaRPr lang="en-US"/>
        </a:p>
      </dgm:t>
    </dgm:pt>
    <dgm:pt modelId="{89C23CF8-103A-48DE-B970-399542A535DF}" type="sibTrans" cxnId="{4FBA0375-70DD-44F0-9A8B-6C29B8915BCF}">
      <dgm:prSet/>
      <dgm:spPr/>
      <dgm:t>
        <a:bodyPr/>
        <a:lstStyle/>
        <a:p>
          <a:endParaRPr lang="en-US"/>
        </a:p>
      </dgm:t>
    </dgm:pt>
    <dgm:pt modelId="{2154FF3D-CE3C-4A5F-A0EF-213C6A6FB2C8}">
      <dgm:prSet/>
      <dgm:spPr/>
      <dgm:t>
        <a:bodyPr/>
        <a:lstStyle/>
        <a:p>
          <a:r>
            <a:rPr lang="en-US"/>
            <a:t>In recent years, trauma theorists and practitioners have proposed including childbirth, sexual harassment, infidelity, and emotional losses such as abandonment by a spouse or loss or a sudden move or loss of home within that range.</a:t>
          </a:r>
        </a:p>
      </dgm:t>
    </dgm:pt>
    <dgm:pt modelId="{3D476122-A9C2-496B-B2C3-C83F2C6BC37E}" type="parTrans" cxnId="{31F4F554-7AF7-428A-982D-0F4DF6ABB5EB}">
      <dgm:prSet/>
      <dgm:spPr/>
      <dgm:t>
        <a:bodyPr/>
        <a:lstStyle/>
        <a:p>
          <a:endParaRPr lang="en-US"/>
        </a:p>
      </dgm:t>
    </dgm:pt>
    <dgm:pt modelId="{8D268E06-78E9-4BAC-9816-4B7BF88F2080}" type="sibTrans" cxnId="{31F4F554-7AF7-428A-982D-0F4DF6ABB5EB}">
      <dgm:prSet/>
      <dgm:spPr/>
      <dgm:t>
        <a:bodyPr/>
        <a:lstStyle/>
        <a:p>
          <a:endParaRPr lang="en-US"/>
        </a:p>
      </dgm:t>
    </dgm:pt>
    <dgm:pt modelId="{13740F7A-8416-4C7C-B5A5-655696123D17}" type="pres">
      <dgm:prSet presAssocID="{5ADE8A07-3EF3-4ADB-9AD8-BE44C07A23B4}" presName="vert0" presStyleCnt="0">
        <dgm:presLayoutVars>
          <dgm:dir/>
          <dgm:animOne val="branch"/>
          <dgm:animLvl val="lvl"/>
        </dgm:presLayoutVars>
      </dgm:prSet>
      <dgm:spPr/>
    </dgm:pt>
    <dgm:pt modelId="{34745D29-057C-42AC-968D-8CC939B4F177}" type="pres">
      <dgm:prSet presAssocID="{4F84FDC8-BC2C-4302-877A-69B8EB6816C3}" presName="thickLine" presStyleLbl="alignNode1" presStyleIdx="0" presStyleCnt="2"/>
      <dgm:spPr/>
    </dgm:pt>
    <dgm:pt modelId="{E74CEBC3-0A10-4D75-84C8-7EBA4F06A7CC}" type="pres">
      <dgm:prSet presAssocID="{4F84FDC8-BC2C-4302-877A-69B8EB6816C3}" presName="horz1" presStyleCnt="0"/>
      <dgm:spPr/>
    </dgm:pt>
    <dgm:pt modelId="{122244DD-095C-4132-B5D6-C8034398AFAA}" type="pres">
      <dgm:prSet presAssocID="{4F84FDC8-BC2C-4302-877A-69B8EB6816C3}" presName="tx1" presStyleLbl="revTx" presStyleIdx="0" presStyleCnt="2"/>
      <dgm:spPr/>
    </dgm:pt>
    <dgm:pt modelId="{C7CBE7EF-DBEF-498B-ACE0-72FE7A9426AF}" type="pres">
      <dgm:prSet presAssocID="{4F84FDC8-BC2C-4302-877A-69B8EB6816C3}" presName="vert1" presStyleCnt="0"/>
      <dgm:spPr/>
    </dgm:pt>
    <dgm:pt modelId="{58605088-45AF-44FF-B4A4-851DA34A4342}" type="pres">
      <dgm:prSet presAssocID="{2154FF3D-CE3C-4A5F-A0EF-213C6A6FB2C8}" presName="thickLine" presStyleLbl="alignNode1" presStyleIdx="1" presStyleCnt="2"/>
      <dgm:spPr/>
    </dgm:pt>
    <dgm:pt modelId="{88630B64-6776-4168-A1FF-EBE1DE4C6C16}" type="pres">
      <dgm:prSet presAssocID="{2154FF3D-CE3C-4A5F-A0EF-213C6A6FB2C8}" presName="horz1" presStyleCnt="0"/>
      <dgm:spPr/>
    </dgm:pt>
    <dgm:pt modelId="{BAAA59ED-D107-4FE6-9938-F2E4C1664810}" type="pres">
      <dgm:prSet presAssocID="{2154FF3D-CE3C-4A5F-A0EF-213C6A6FB2C8}" presName="tx1" presStyleLbl="revTx" presStyleIdx="1" presStyleCnt="2"/>
      <dgm:spPr/>
    </dgm:pt>
    <dgm:pt modelId="{0FBBA5D4-9991-46B0-B6E0-577737F9E06D}" type="pres">
      <dgm:prSet presAssocID="{2154FF3D-CE3C-4A5F-A0EF-213C6A6FB2C8}" presName="vert1" presStyleCnt="0"/>
      <dgm:spPr/>
    </dgm:pt>
  </dgm:ptLst>
  <dgm:cxnLst>
    <dgm:cxn modelId="{353AC565-D424-44F0-BADA-4B9A53CB8B75}" type="presOf" srcId="{4F84FDC8-BC2C-4302-877A-69B8EB6816C3}" destId="{122244DD-095C-4132-B5D6-C8034398AFAA}" srcOrd="0" destOrd="0" presId="urn:microsoft.com/office/officeart/2008/layout/LinedList"/>
    <dgm:cxn modelId="{31F4F554-7AF7-428A-982D-0F4DF6ABB5EB}" srcId="{5ADE8A07-3EF3-4ADB-9AD8-BE44C07A23B4}" destId="{2154FF3D-CE3C-4A5F-A0EF-213C6A6FB2C8}" srcOrd="1" destOrd="0" parTransId="{3D476122-A9C2-496B-B2C3-C83F2C6BC37E}" sibTransId="{8D268E06-78E9-4BAC-9816-4B7BF88F2080}"/>
    <dgm:cxn modelId="{4FBA0375-70DD-44F0-9A8B-6C29B8915BCF}" srcId="{5ADE8A07-3EF3-4ADB-9AD8-BE44C07A23B4}" destId="{4F84FDC8-BC2C-4302-877A-69B8EB6816C3}" srcOrd="0" destOrd="0" parTransId="{EE166605-E5DF-409C-9DAB-6B84F3D63379}" sibTransId="{89C23CF8-103A-48DE-B970-399542A535DF}"/>
    <dgm:cxn modelId="{1A4E5AB5-3D9A-4DD9-B509-E21B624D5FA5}" type="presOf" srcId="{2154FF3D-CE3C-4A5F-A0EF-213C6A6FB2C8}" destId="{BAAA59ED-D107-4FE6-9938-F2E4C1664810}" srcOrd="0" destOrd="0" presId="urn:microsoft.com/office/officeart/2008/layout/LinedList"/>
    <dgm:cxn modelId="{808519C7-C6B6-4991-B2A5-F127FE60E1C0}" type="presOf" srcId="{5ADE8A07-3EF3-4ADB-9AD8-BE44C07A23B4}" destId="{13740F7A-8416-4C7C-B5A5-655696123D17}" srcOrd="0" destOrd="0" presId="urn:microsoft.com/office/officeart/2008/layout/LinedList"/>
    <dgm:cxn modelId="{DDFE4F11-5BEB-42F9-AB81-EF1526775D6E}" type="presParOf" srcId="{13740F7A-8416-4C7C-B5A5-655696123D17}" destId="{34745D29-057C-42AC-968D-8CC939B4F177}" srcOrd="0" destOrd="0" presId="urn:microsoft.com/office/officeart/2008/layout/LinedList"/>
    <dgm:cxn modelId="{E13F3A9B-6F4C-44CC-8E6F-D1C0F610C7B8}" type="presParOf" srcId="{13740F7A-8416-4C7C-B5A5-655696123D17}" destId="{E74CEBC3-0A10-4D75-84C8-7EBA4F06A7CC}" srcOrd="1" destOrd="0" presId="urn:microsoft.com/office/officeart/2008/layout/LinedList"/>
    <dgm:cxn modelId="{27A8A855-B8C3-4A16-8B12-1A4B8B8F6451}" type="presParOf" srcId="{E74CEBC3-0A10-4D75-84C8-7EBA4F06A7CC}" destId="{122244DD-095C-4132-B5D6-C8034398AFAA}" srcOrd="0" destOrd="0" presId="urn:microsoft.com/office/officeart/2008/layout/LinedList"/>
    <dgm:cxn modelId="{9C593203-44CC-4275-A68C-5154E43DDED3}" type="presParOf" srcId="{E74CEBC3-0A10-4D75-84C8-7EBA4F06A7CC}" destId="{C7CBE7EF-DBEF-498B-ACE0-72FE7A9426AF}" srcOrd="1" destOrd="0" presId="urn:microsoft.com/office/officeart/2008/layout/LinedList"/>
    <dgm:cxn modelId="{2ED74DDC-DE48-4B70-8B60-C880F763FFD7}" type="presParOf" srcId="{13740F7A-8416-4C7C-B5A5-655696123D17}" destId="{58605088-45AF-44FF-B4A4-851DA34A4342}" srcOrd="2" destOrd="0" presId="urn:microsoft.com/office/officeart/2008/layout/LinedList"/>
    <dgm:cxn modelId="{0BABDC15-D8D0-42D5-971A-208925106653}" type="presParOf" srcId="{13740F7A-8416-4C7C-B5A5-655696123D17}" destId="{88630B64-6776-4168-A1FF-EBE1DE4C6C16}" srcOrd="3" destOrd="0" presId="urn:microsoft.com/office/officeart/2008/layout/LinedList"/>
    <dgm:cxn modelId="{694155DB-2260-4B48-9FEA-335246888F34}" type="presParOf" srcId="{88630B64-6776-4168-A1FF-EBE1DE4C6C16}" destId="{BAAA59ED-D107-4FE6-9938-F2E4C1664810}" srcOrd="0" destOrd="0" presId="urn:microsoft.com/office/officeart/2008/layout/LinedList"/>
    <dgm:cxn modelId="{25322C4B-5AEB-4533-812E-1282C7DC997D}" type="presParOf" srcId="{88630B64-6776-4168-A1FF-EBE1DE4C6C16}" destId="{0FBBA5D4-9991-46B0-B6E0-577737F9E0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EE94D2-0CE1-4F84-BA22-AE74D428D4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3B9127-B6B8-40DD-AC15-5A59A583068E}">
      <dgm:prSet/>
      <dgm:spPr/>
      <dgm:t>
        <a:bodyPr/>
        <a:lstStyle/>
        <a:p>
          <a:r>
            <a:rPr lang="en-US"/>
            <a:t>The DSM’s precursor, War Department Technical Bulletin “Medical 203,” published in 1943, listed 47 conditions, a number that more than doubled to 106 diagnoses in DSM-I.</a:t>
          </a:r>
        </a:p>
      </dgm:t>
    </dgm:pt>
    <dgm:pt modelId="{AEA15D60-A0F2-4E56-AA6A-608A344B1CD7}" type="parTrans" cxnId="{8CBAF5AF-8CC6-4908-B0F3-A2EF742E48F4}">
      <dgm:prSet/>
      <dgm:spPr/>
      <dgm:t>
        <a:bodyPr/>
        <a:lstStyle/>
        <a:p>
          <a:endParaRPr lang="en-US"/>
        </a:p>
      </dgm:t>
    </dgm:pt>
    <dgm:pt modelId="{7B95DF5F-E51C-4EEC-B296-FA0A030002AB}" type="sibTrans" cxnId="{8CBAF5AF-8CC6-4908-B0F3-A2EF742E48F4}">
      <dgm:prSet/>
      <dgm:spPr/>
      <dgm:t>
        <a:bodyPr/>
        <a:lstStyle/>
        <a:p>
          <a:endParaRPr lang="en-US"/>
        </a:p>
      </dgm:t>
    </dgm:pt>
    <dgm:pt modelId="{F5056C51-F9BB-4A48-8F5B-FDB8E3C0E20A}">
      <dgm:prSet/>
      <dgm:spPr/>
      <dgm:t>
        <a:bodyPr/>
        <a:lstStyle/>
        <a:p>
          <a:r>
            <a:rPr lang="en-US"/>
            <a:t>182 in DSM-II</a:t>
          </a:r>
        </a:p>
      </dgm:t>
    </dgm:pt>
    <dgm:pt modelId="{B0353CFB-AFF7-4315-9735-9339953793AD}" type="parTrans" cxnId="{11C2A6B6-05E3-4047-8DFB-6493DBC6BE41}">
      <dgm:prSet/>
      <dgm:spPr/>
      <dgm:t>
        <a:bodyPr/>
        <a:lstStyle/>
        <a:p>
          <a:endParaRPr lang="en-US"/>
        </a:p>
      </dgm:t>
    </dgm:pt>
    <dgm:pt modelId="{6B282C8F-B5B7-4818-B26F-1E7BF5E2836F}" type="sibTrans" cxnId="{11C2A6B6-05E3-4047-8DFB-6493DBC6BE41}">
      <dgm:prSet/>
      <dgm:spPr/>
      <dgm:t>
        <a:bodyPr/>
        <a:lstStyle/>
        <a:p>
          <a:endParaRPr lang="en-US"/>
        </a:p>
      </dgm:t>
    </dgm:pt>
    <dgm:pt modelId="{4616F5FD-C63A-4502-9AF1-D0F3E6AA7969}">
      <dgm:prSet/>
      <dgm:spPr/>
      <dgm:t>
        <a:bodyPr/>
        <a:lstStyle/>
        <a:p>
          <a:r>
            <a:rPr lang="en-US"/>
            <a:t>265 in DSM-III</a:t>
          </a:r>
        </a:p>
      </dgm:t>
    </dgm:pt>
    <dgm:pt modelId="{7D848265-2B4D-48CD-928E-149716CB7F68}" type="parTrans" cxnId="{A448300B-F579-457E-8421-54235A990CE8}">
      <dgm:prSet/>
      <dgm:spPr/>
      <dgm:t>
        <a:bodyPr/>
        <a:lstStyle/>
        <a:p>
          <a:endParaRPr lang="en-US"/>
        </a:p>
      </dgm:t>
    </dgm:pt>
    <dgm:pt modelId="{77868399-9825-460B-A925-9BFDF81CB090}" type="sibTrans" cxnId="{A448300B-F579-457E-8421-54235A990CE8}">
      <dgm:prSet/>
      <dgm:spPr/>
      <dgm:t>
        <a:bodyPr/>
        <a:lstStyle/>
        <a:p>
          <a:endParaRPr lang="en-US"/>
        </a:p>
      </dgm:t>
    </dgm:pt>
    <dgm:pt modelId="{37A0F80B-4DFC-4E7F-B9CF-81250B33268C}">
      <dgm:prSet/>
      <dgm:spPr/>
      <dgm:t>
        <a:bodyPr/>
        <a:lstStyle/>
        <a:p>
          <a:r>
            <a:rPr lang="en-US"/>
            <a:t>Over 300 in DSM-IV-TR</a:t>
          </a:r>
        </a:p>
      </dgm:t>
    </dgm:pt>
    <dgm:pt modelId="{6D3E9C16-1088-4538-9BB9-89A7927BA789}" type="parTrans" cxnId="{3EA467F3-D17F-48A7-9966-2B840FB27EB1}">
      <dgm:prSet/>
      <dgm:spPr/>
      <dgm:t>
        <a:bodyPr/>
        <a:lstStyle/>
        <a:p>
          <a:endParaRPr lang="en-US"/>
        </a:p>
      </dgm:t>
    </dgm:pt>
    <dgm:pt modelId="{4CF70626-9DE4-4FF5-9018-A3E773345160}" type="sibTrans" cxnId="{3EA467F3-D17F-48A7-9966-2B840FB27EB1}">
      <dgm:prSet/>
      <dgm:spPr/>
      <dgm:t>
        <a:bodyPr/>
        <a:lstStyle/>
        <a:p>
          <a:endParaRPr lang="en-US"/>
        </a:p>
      </dgm:t>
    </dgm:pt>
    <dgm:pt modelId="{E2DBF61D-28E0-45FA-B134-F804B2C5965F}" type="pres">
      <dgm:prSet presAssocID="{A9EE94D2-0CE1-4F84-BA22-AE74D428D459}" presName="linear" presStyleCnt="0">
        <dgm:presLayoutVars>
          <dgm:animLvl val="lvl"/>
          <dgm:resizeHandles val="exact"/>
        </dgm:presLayoutVars>
      </dgm:prSet>
      <dgm:spPr/>
    </dgm:pt>
    <dgm:pt modelId="{66747F08-C328-459E-BAA3-85FF5CFD7D67}" type="pres">
      <dgm:prSet presAssocID="{233B9127-B6B8-40DD-AC15-5A59A583068E}" presName="parentText" presStyleLbl="node1" presStyleIdx="0" presStyleCnt="4">
        <dgm:presLayoutVars>
          <dgm:chMax val="0"/>
          <dgm:bulletEnabled val="1"/>
        </dgm:presLayoutVars>
      </dgm:prSet>
      <dgm:spPr/>
    </dgm:pt>
    <dgm:pt modelId="{3A15516C-4B0D-455C-AB44-24CD839E099D}" type="pres">
      <dgm:prSet presAssocID="{7B95DF5F-E51C-4EEC-B296-FA0A030002AB}" presName="spacer" presStyleCnt="0"/>
      <dgm:spPr/>
    </dgm:pt>
    <dgm:pt modelId="{4E0D4B05-5383-466E-AA16-7A4CF1C949B3}" type="pres">
      <dgm:prSet presAssocID="{F5056C51-F9BB-4A48-8F5B-FDB8E3C0E20A}" presName="parentText" presStyleLbl="node1" presStyleIdx="1" presStyleCnt="4">
        <dgm:presLayoutVars>
          <dgm:chMax val="0"/>
          <dgm:bulletEnabled val="1"/>
        </dgm:presLayoutVars>
      </dgm:prSet>
      <dgm:spPr/>
    </dgm:pt>
    <dgm:pt modelId="{FF085AE7-CE3F-4F22-99D3-C784E63BE309}" type="pres">
      <dgm:prSet presAssocID="{6B282C8F-B5B7-4818-B26F-1E7BF5E2836F}" presName="spacer" presStyleCnt="0"/>
      <dgm:spPr/>
    </dgm:pt>
    <dgm:pt modelId="{ED0B5B90-83E4-4BA7-86C5-099FA81DA4A4}" type="pres">
      <dgm:prSet presAssocID="{4616F5FD-C63A-4502-9AF1-D0F3E6AA7969}" presName="parentText" presStyleLbl="node1" presStyleIdx="2" presStyleCnt="4">
        <dgm:presLayoutVars>
          <dgm:chMax val="0"/>
          <dgm:bulletEnabled val="1"/>
        </dgm:presLayoutVars>
      </dgm:prSet>
      <dgm:spPr/>
    </dgm:pt>
    <dgm:pt modelId="{98E5096B-4082-4DB0-AAE1-D1401EACEE4C}" type="pres">
      <dgm:prSet presAssocID="{77868399-9825-460B-A925-9BFDF81CB090}" presName="spacer" presStyleCnt="0"/>
      <dgm:spPr/>
    </dgm:pt>
    <dgm:pt modelId="{2722F8AD-E564-4D47-9CD4-48723D4885C3}" type="pres">
      <dgm:prSet presAssocID="{37A0F80B-4DFC-4E7F-B9CF-81250B33268C}" presName="parentText" presStyleLbl="node1" presStyleIdx="3" presStyleCnt="4">
        <dgm:presLayoutVars>
          <dgm:chMax val="0"/>
          <dgm:bulletEnabled val="1"/>
        </dgm:presLayoutVars>
      </dgm:prSet>
      <dgm:spPr/>
    </dgm:pt>
  </dgm:ptLst>
  <dgm:cxnLst>
    <dgm:cxn modelId="{A448300B-F579-457E-8421-54235A990CE8}" srcId="{A9EE94D2-0CE1-4F84-BA22-AE74D428D459}" destId="{4616F5FD-C63A-4502-9AF1-D0F3E6AA7969}" srcOrd="2" destOrd="0" parTransId="{7D848265-2B4D-48CD-928E-149716CB7F68}" sibTransId="{77868399-9825-460B-A925-9BFDF81CB090}"/>
    <dgm:cxn modelId="{E8563655-6941-4F16-AAD0-FBC407F7D6C7}" type="presOf" srcId="{A9EE94D2-0CE1-4F84-BA22-AE74D428D459}" destId="{E2DBF61D-28E0-45FA-B134-F804B2C5965F}" srcOrd="0" destOrd="0" presId="urn:microsoft.com/office/officeart/2005/8/layout/vList2"/>
    <dgm:cxn modelId="{CE6A6B77-126A-4E5E-804B-C6090848BC97}" type="presOf" srcId="{F5056C51-F9BB-4A48-8F5B-FDB8E3C0E20A}" destId="{4E0D4B05-5383-466E-AA16-7A4CF1C949B3}" srcOrd="0" destOrd="0" presId="urn:microsoft.com/office/officeart/2005/8/layout/vList2"/>
    <dgm:cxn modelId="{95CCC778-75A2-4A5F-BB37-705CD8B47800}" type="presOf" srcId="{233B9127-B6B8-40DD-AC15-5A59A583068E}" destId="{66747F08-C328-459E-BAA3-85FF5CFD7D67}" srcOrd="0" destOrd="0" presId="urn:microsoft.com/office/officeart/2005/8/layout/vList2"/>
    <dgm:cxn modelId="{0F1C728E-7A55-48E6-AC4D-6745780CB43A}" type="presOf" srcId="{37A0F80B-4DFC-4E7F-B9CF-81250B33268C}" destId="{2722F8AD-E564-4D47-9CD4-48723D4885C3}" srcOrd="0" destOrd="0" presId="urn:microsoft.com/office/officeart/2005/8/layout/vList2"/>
    <dgm:cxn modelId="{8CBAF5AF-8CC6-4908-B0F3-A2EF742E48F4}" srcId="{A9EE94D2-0CE1-4F84-BA22-AE74D428D459}" destId="{233B9127-B6B8-40DD-AC15-5A59A583068E}" srcOrd="0" destOrd="0" parTransId="{AEA15D60-A0F2-4E56-AA6A-608A344B1CD7}" sibTransId="{7B95DF5F-E51C-4EEC-B296-FA0A030002AB}"/>
    <dgm:cxn modelId="{11C2A6B6-05E3-4047-8DFB-6493DBC6BE41}" srcId="{A9EE94D2-0CE1-4F84-BA22-AE74D428D459}" destId="{F5056C51-F9BB-4A48-8F5B-FDB8E3C0E20A}" srcOrd="1" destOrd="0" parTransId="{B0353CFB-AFF7-4315-9735-9339953793AD}" sibTransId="{6B282C8F-B5B7-4818-B26F-1E7BF5E2836F}"/>
    <dgm:cxn modelId="{3EA467F3-D17F-48A7-9966-2B840FB27EB1}" srcId="{A9EE94D2-0CE1-4F84-BA22-AE74D428D459}" destId="{37A0F80B-4DFC-4E7F-B9CF-81250B33268C}" srcOrd="3" destOrd="0" parTransId="{6D3E9C16-1088-4538-9BB9-89A7927BA789}" sibTransId="{4CF70626-9DE4-4FF5-9018-A3E773345160}"/>
    <dgm:cxn modelId="{B4FFC7FC-3471-45B7-BE33-0A3367A28177}" type="presOf" srcId="{4616F5FD-C63A-4502-9AF1-D0F3E6AA7969}" destId="{ED0B5B90-83E4-4BA7-86C5-099FA81DA4A4}" srcOrd="0" destOrd="0" presId="urn:microsoft.com/office/officeart/2005/8/layout/vList2"/>
    <dgm:cxn modelId="{BDFCBBA9-5395-4AEA-9748-DA629BF074D2}" type="presParOf" srcId="{E2DBF61D-28E0-45FA-B134-F804B2C5965F}" destId="{66747F08-C328-459E-BAA3-85FF5CFD7D67}" srcOrd="0" destOrd="0" presId="urn:microsoft.com/office/officeart/2005/8/layout/vList2"/>
    <dgm:cxn modelId="{7D0E1458-C7FE-472C-93D1-A6DEDFFB9666}" type="presParOf" srcId="{E2DBF61D-28E0-45FA-B134-F804B2C5965F}" destId="{3A15516C-4B0D-455C-AB44-24CD839E099D}" srcOrd="1" destOrd="0" presId="urn:microsoft.com/office/officeart/2005/8/layout/vList2"/>
    <dgm:cxn modelId="{11B2D4F1-F4DB-4A36-8FDF-E6A514573459}" type="presParOf" srcId="{E2DBF61D-28E0-45FA-B134-F804B2C5965F}" destId="{4E0D4B05-5383-466E-AA16-7A4CF1C949B3}" srcOrd="2" destOrd="0" presId="urn:microsoft.com/office/officeart/2005/8/layout/vList2"/>
    <dgm:cxn modelId="{C448F519-D163-4F21-B595-A6886B55EEA6}" type="presParOf" srcId="{E2DBF61D-28E0-45FA-B134-F804B2C5965F}" destId="{FF085AE7-CE3F-4F22-99D3-C784E63BE309}" srcOrd="3" destOrd="0" presId="urn:microsoft.com/office/officeart/2005/8/layout/vList2"/>
    <dgm:cxn modelId="{3195BE6A-D5E8-4F76-B76B-09FF5A907AD6}" type="presParOf" srcId="{E2DBF61D-28E0-45FA-B134-F804B2C5965F}" destId="{ED0B5B90-83E4-4BA7-86C5-099FA81DA4A4}" srcOrd="4" destOrd="0" presId="urn:microsoft.com/office/officeart/2005/8/layout/vList2"/>
    <dgm:cxn modelId="{641A3430-5C9A-4EBD-AD4A-D5D984F5E86E}" type="presParOf" srcId="{E2DBF61D-28E0-45FA-B134-F804B2C5965F}" destId="{98E5096B-4082-4DB0-AAE1-D1401EACEE4C}" srcOrd="5" destOrd="0" presId="urn:microsoft.com/office/officeart/2005/8/layout/vList2"/>
    <dgm:cxn modelId="{EA91FA0E-E54C-4B36-90C3-810009503379}" type="presParOf" srcId="{E2DBF61D-28E0-45FA-B134-F804B2C5965F}" destId="{2722F8AD-E564-4D47-9CD4-48723D4885C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B9B24AD-2882-4E84-AA14-DF5BA1F7E3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0752EC-22DF-4806-A715-40EBC16932C8}">
      <dgm:prSet/>
      <dgm:spPr/>
      <dgm:t>
        <a:bodyPr/>
        <a:lstStyle/>
        <a:p>
          <a:r>
            <a:rPr lang="en-US"/>
            <a:t>Note: This may not be concept creep, but in fact fine tuning the definitions. </a:t>
          </a:r>
        </a:p>
      </dgm:t>
    </dgm:pt>
    <dgm:pt modelId="{E19ACFFE-1D38-4D13-AE40-7FD4604F8C64}" type="parTrans" cxnId="{62AE42B6-0E3E-4BC6-867A-B9756EE47DF8}">
      <dgm:prSet/>
      <dgm:spPr/>
      <dgm:t>
        <a:bodyPr/>
        <a:lstStyle/>
        <a:p>
          <a:endParaRPr lang="en-US"/>
        </a:p>
      </dgm:t>
    </dgm:pt>
    <dgm:pt modelId="{3AC20DB8-63E8-4842-97F0-A86BC56E9BD6}" type="sibTrans" cxnId="{62AE42B6-0E3E-4BC6-867A-B9756EE47DF8}">
      <dgm:prSet/>
      <dgm:spPr/>
      <dgm:t>
        <a:bodyPr/>
        <a:lstStyle/>
        <a:p>
          <a:endParaRPr lang="en-US"/>
        </a:p>
      </dgm:t>
    </dgm:pt>
    <dgm:pt modelId="{A0090D7D-E2DC-4475-A2A1-619E737872CB}">
      <dgm:prSet/>
      <dgm:spPr/>
      <dgm:t>
        <a:bodyPr/>
        <a:lstStyle/>
        <a:p>
          <a:r>
            <a:rPr lang="en-US"/>
            <a:t>There were some additions such as sexual disorders, factitious, impulse control and dissociative disorders. </a:t>
          </a:r>
        </a:p>
      </dgm:t>
    </dgm:pt>
    <dgm:pt modelId="{6D0D9F29-1236-44BC-97BB-6C7C572D103E}" type="parTrans" cxnId="{31E1D92C-531D-4B07-86AC-31C4930075B0}">
      <dgm:prSet/>
      <dgm:spPr/>
      <dgm:t>
        <a:bodyPr/>
        <a:lstStyle/>
        <a:p>
          <a:endParaRPr lang="en-US"/>
        </a:p>
      </dgm:t>
    </dgm:pt>
    <dgm:pt modelId="{AAB1B987-703E-493B-91BC-86081EF9D195}" type="sibTrans" cxnId="{31E1D92C-531D-4B07-86AC-31C4930075B0}">
      <dgm:prSet/>
      <dgm:spPr/>
      <dgm:t>
        <a:bodyPr/>
        <a:lstStyle/>
        <a:p>
          <a:endParaRPr lang="en-US"/>
        </a:p>
      </dgm:t>
    </dgm:pt>
    <dgm:pt modelId="{D036BB5F-64FC-4164-8749-EDE72C289682}">
      <dgm:prSet/>
      <dgm:spPr/>
      <dgm:t>
        <a:bodyPr/>
        <a:lstStyle/>
        <a:p>
          <a:r>
            <a:rPr lang="en-US"/>
            <a:t>THIS is clear horizontal creep. </a:t>
          </a:r>
        </a:p>
      </dgm:t>
    </dgm:pt>
    <dgm:pt modelId="{A1643552-42D0-4B35-828C-487018AC0EAD}" type="parTrans" cxnId="{443ECBDF-BCA9-484A-B805-D08576655E83}">
      <dgm:prSet/>
      <dgm:spPr/>
      <dgm:t>
        <a:bodyPr/>
        <a:lstStyle/>
        <a:p>
          <a:endParaRPr lang="en-US"/>
        </a:p>
      </dgm:t>
    </dgm:pt>
    <dgm:pt modelId="{700EF003-20EB-4E5B-ABD5-46AED60D5558}" type="sibTrans" cxnId="{443ECBDF-BCA9-484A-B805-D08576655E83}">
      <dgm:prSet/>
      <dgm:spPr/>
      <dgm:t>
        <a:bodyPr/>
        <a:lstStyle/>
        <a:p>
          <a:endParaRPr lang="en-US"/>
        </a:p>
      </dgm:t>
    </dgm:pt>
    <dgm:pt modelId="{DF62DBB2-C927-454B-A9F2-FCB7172C046F}" type="pres">
      <dgm:prSet presAssocID="{DB9B24AD-2882-4E84-AA14-DF5BA1F7E3DA}" presName="linear" presStyleCnt="0">
        <dgm:presLayoutVars>
          <dgm:animLvl val="lvl"/>
          <dgm:resizeHandles val="exact"/>
        </dgm:presLayoutVars>
      </dgm:prSet>
      <dgm:spPr/>
    </dgm:pt>
    <dgm:pt modelId="{D1A74139-E38E-48FE-A396-6096B08B5D7B}" type="pres">
      <dgm:prSet presAssocID="{B20752EC-22DF-4806-A715-40EBC16932C8}" presName="parentText" presStyleLbl="node1" presStyleIdx="0" presStyleCnt="3">
        <dgm:presLayoutVars>
          <dgm:chMax val="0"/>
          <dgm:bulletEnabled val="1"/>
        </dgm:presLayoutVars>
      </dgm:prSet>
      <dgm:spPr/>
    </dgm:pt>
    <dgm:pt modelId="{CC9F4A7F-6BB4-4933-9089-29FE514CAD1D}" type="pres">
      <dgm:prSet presAssocID="{3AC20DB8-63E8-4842-97F0-A86BC56E9BD6}" presName="spacer" presStyleCnt="0"/>
      <dgm:spPr/>
    </dgm:pt>
    <dgm:pt modelId="{7503CFD3-EC83-400B-A110-B316E069F7BC}" type="pres">
      <dgm:prSet presAssocID="{A0090D7D-E2DC-4475-A2A1-619E737872CB}" presName="parentText" presStyleLbl="node1" presStyleIdx="1" presStyleCnt="3">
        <dgm:presLayoutVars>
          <dgm:chMax val="0"/>
          <dgm:bulletEnabled val="1"/>
        </dgm:presLayoutVars>
      </dgm:prSet>
      <dgm:spPr/>
    </dgm:pt>
    <dgm:pt modelId="{AC21EE1B-A08C-4A8E-8E08-5E440FF2F19A}" type="pres">
      <dgm:prSet presAssocID="{AAB1B987-703E-493B-91BC-86081EF9D195}" presName="spacer" presStyleCnt="0"/>
      <dgm:spPr/>
    </dgm:pt>
    <dgm:pt modelId="{3F61663A-2477-4285-AF8A-7303CF38096A}" type="pres">
      <dgm:prSet presAssocID="{D036BB5F-64FC-4164-8749-EDE72C289682}" presName="parentText" presStyleLbl="node1" presStyleIdx="2" presStyleCnt="3">
        <dgm:presLayoutVars>
          <dgm:chMax val="0"/>
          <dgm:bulletEnabled val="1"/>
        </dgm:presLayoutVars>
      </dgm:prSet>
      <dgm:spPr/>
    </dgm:pt>
  </dgm:ptLst>
  <dgm:cxnLst>
    <dgm:cxn modelId="{31E1D92C-531D-4B07-86AC-31C4930075B0}" srcId="{DB9B24AD-2882-4E84-AA14-DF5BA1F7E3DA}" destId="{A0090D7D-E2DC-4475-A2A1-619E737872CB}" srcOrd="1" destOrd="0" parTransId="{6D0D9F29-1236-44BC-97BB-6C7C572D103E}" sibTransId="{AAB1B987-703E-493B-91BC-86081EF9D195}"/>
    <dgm:cxn modelId="{34F42276-6C18-49C4-8535-38FBD6C2E9CA}" type="presOf" srcId="{B20752EC-22DF-4806-A715-40EBC16932C8}" destId="{D1A74139-E38E-48FE-A396-6096B08B5D7B}" srcOrd="0" destOrd="0" presId="urn:microsoft.com/office/officeart/2005/8/layout/vList2"/>
    <dgm:cxn modelId="{62AE42B6-0E3E-4BC6-867A-B9756EE47DF8}" srcId="{DB9B24AD-2882-4E84-AA14-DF5BA1F7E3DA}" destId="{B20752EC-22DF-4806-A715-40EBC16932C8}" srcOrd="0" destOrd="0" parTransId="{E19ACFFE-1D38-4D13-AE40-7FD4604F8C64}" sibTransId="{3AC20DB8-63E8-4842-97F0-A86BC56E9BD6}"/>
    <dgm:cxn modelId="{606808BD-0403-4B64-BE6C-FC0331773472}" type="presOf" srcId="{D036BB5F-64FC-4164-8749-EDE72C289682}" destId="{3F61663A-2477-4285-AF8A-7303CF38096A}" srcOrd="0" destOrd="0" presId="urn:microsoft.com/office/officeart/2005/8/layout/vList2"/>
    <dgm:cxn modelId="{443ECBDF-BCA9-484A-B805-D08576655E83}" srcId="{DB9B24AD-2882-4E84-AA14-DF5BA1F7E3DA}" destId="{D036BB5F-64FC-4164-8749-EDE72C289682}" srcOrd="2" destOrd="0" parTransId="{A1643552-42D0-4B35-828C-487018AC0EAD}" sibTransId="{700EF003-20EB-4E5B-ABD5-46AED60D5558}"/>
    <dgm:cxn modelId="{1047D3E4-8B73-48F3-AB1E-226BF8BC6848}" type="presOf" srcId="{DB9B24AD-2882-4E84-AA14-DF5BA1F7E3DA}" destId="{DF62DBB2-C927-454B-A9F2-FCB7172C046F}" srcOrd="0" destOrd="0" presId="urn:microsoft.com/office/officeart/2005/8/layout/vList2"/>
    <dgm:cxn modelId="{C5C05DF4-F7F0-4C03-A1CB-F82955AE3F89}" type="presOf" srcId="{A0090D7D-E2DC-4475-A2A1-619E737872CB}" destId="{7503CFD3-EC83-400B-A110-B316E069F7BC}" srcOrd="0" destOrd="0" presId="urn:microsoft.com/office/officeart/2005/8/layout/vList2"/>
    <dgm:cxn modelId="{D114B4EF-EFBF-4764-8356-3F9FD3F2C3EE}" type="presParOf" srcId="{DF62DBB2-C927-454B-A9F2-FCB7172C046F}" destId="{D1A74139-E38E-48FE-A396-6096B08B5D7B}" srcOrd="0" destOrd="0" presId="urn:microsoft.com/office/officeart/2005/8/layout/vList2"/>
    <dgm:cxn modelId="{57631BBC-3612-43AC-BE96-5172EE64A122}" type="presParOf" srcId="{DF62DBB2-C927-454B-A9F2-FCB7172C046F}" destId="{CC9F4A7F-6BB4-4933-9089-29FE514CAD1D}" srcOrd="1" destOrd="0" presId="urn:microsoft.com/office/officeart/2005/8/layout/vList2"/>
    <dgm:cxn modelId="{5B619E02-32B6-4A1D-ACCD-468570AC749D}" type="presParOf" srcId="{DF62DBB2-C927-454B-A9F2-FCB7172C046F}" destId="{7503CFD3-EC83-400B-A110-B316E069F7BC}" srcOrd="2" destOrd="0" presId="urn:microsoft.com/office/officeart/2005/8/layout/vList2"/>
    <dgm:cxn modelId="{A7D954E3-EE04-4444-9DEA-02A71A3C6F80}" type="presParOf" srcId="{DF62DBB2-C927-454B-A9F2-FCB7172C046F}" destId="{AC21EE1B-A08C-4A8E-8E08-5E440FF2F19A}" srcOrd="3" destOrd="0" presId="urn:microsoft.com/office/officeart/2005/8/layout/vList2"/>
    <dgm:cxn modelId="{9EB55064-1177-4D78-8B26-15724B942257}" type="presParOf" srcId="{DF62DBB2-C927-454B-A9F2-FCB7172C046F}" destId="{3F61663A-2477-4285-AF8A-7303CF3809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5CB6A2-9E67-4E59-BB55-0C2782DDD9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AA6E36-F482-416F-8C96-810B925283B8}">
      <dgm:prSet/>
      <dgm:spPr/>
      <dgm:t>
        <a:bodyPr/>
        <a:lstStyle/>
        <a:p>
          <a:r>
            <a:rPr lang="en-US" baseline="0"/>
            <a:t>The expanding register of mental disorders indicates horizontal creep, but the concept of mental disorder has also undergone vertical creep. </a:t>
          </a:r>
          <a:endParaRPr lang="en-US"/>
        </a:p>
      </dgm:t>
    </dgm:pt>
    <dgm:pt modelId="{9478F3A4-783C-4538-A703-360B3D3FC135}" type="parTrans" cxnId="{06053548-6932-46F6-9922-B3D9CD06A06A}">
      <dgm:prSet/>
      <dgm:spPr/>
      <dgm:t>
        <a:bodyPr/>
        <a:lstStyle/>
        <a:p>
          <a:endParaRPr lang="en-US"/>
        </a:p>
      </dgm:t>
    </dgm:pt>
    <dgm:pt modelId="{3041D194-135F-4D6C-85BE-460978A62C18}" type="sibTrans" cxnId="{06053548-6932-46F6-9922-B3D9CD06A06A}">
      <dgm:prSet/>
      <dgm:spPr/>
      <dgm:t>
        <a:bodyPr/>
        <a:lstStyle/>
        <a:p>
          <a:endParaRPr lang="en-US"/>
        </a:p>
      </dgm:t>
    </dgm:pt>
    <dgm:pt modelId="{CDF7223C-FBF8-4458-BF02-B00AD4693CD6}">
      <dgm:prSet/>
      <dgm:spPr/>
      <dgm:t>
        <a:bodyPr/>
        <a:lstStyle/>
        <a:p>
          <a:r>
            <a:rPr lang="en-US" baseline="0"/>
            <a:t>DSM updates loosen criteria for determining where normality ends and mental disorder begins. </a:t>
          </a:r>
          <a:endParaRPr lang="en-US"/>
        </a:p>
      </dgm:t>
    </dgm:pt>
    <dgm:pt modelId="{7B64BD76-B663-4CC3-AF39-981A0C3E7270}" type="parTrans" cxnId="{0FD2629C-6632-4CE5-BDBC-41D1D58E8755}">
      <dgm:prSet/>
      <dgm:spPr/>
      <dgm:t>
        <a:bodyPr/>
        <a:lstStyle/>
        <a:p>
          <a:endParaRPr lang="en-US"/>
        </a:p>
      </dgm:t>
    </dgm:pt>
    <dgm:pt modelId="{F7260244-C0C3-4DB2-8FE8-5FD1FA74C6CE}" type="sibTrans" cxnId="{0FD2629C-6632-4CE5-BDBC-41D1D58E8755}">
      <dgm:prSet/>
      <dgm:spPr/>
      <dgm:t>
        <a:bodyPr/>
        <a:lstStyle/>
        <a:p>
          <a:endParaRPr lang="en-US"/>
        </a:p>
      </dgm:t>
    </dgm:pt>
    <dgm:pt modelId="{88895CFF-7767-471B-A09A-1B08CC367A2A}">
      <dgm:prSet/>
      <dgm:spPr/>
      <dgm:t>
        <a:bodyPr/>
        <a:lstStyle/>
        <a:p>
          <a:r>
            <a:rPr lang="en-US" baseline="0"/>
            <a:t>This quantitative easing allows milder, less disabling psychological phenomena to qualify as disordered. </a:t>
          </a:r>
          <a:endParaRPr lang="en-US"/>
        </a:p>
      </dgm:t>
    </dgm:pt>
    <dgm:pt modelId="{4C1291C9-D44C-4125-B7C3-6089B065F812}" type="parTrans" cxnId="{40FCF862-D6C4-4127-B720-CE35E7ED6871}">
      <dgm:prSet/>
      <dgm:spPr/>
      <dgm:t>
        <a:bodyPr/>
        <a:lstStyle/>
        <a:p>
          <a:endParaRPr lang="en-US"/>
        </a:p>
      </dgm:t>
    </dgm:pt>
    <dgm:pt modelId="{41ED8D5A-6B60-485E-B489-988347C4EF7F}" type="sibTrans" cxnId="{40FCF862-D6C4-4127-B720-CE35E7ED6871}">
      <dgm:prSet/>
      <dgm:spPr/>
      <dgm:t>
        <a:bodyPr/>
        <a:lstStyle/>
        <a:p>
          <a:endParaRPr lang="en-US"/>
        </a:p>
      </dgm:t>
    </dgm:pt>
    <dgm:pt modelId="{CB555797-D2B0-4EBC-B281-D5B420175A23}">
      <dgm:prSet/>
      <dgm:spPr/>
      <dgm:t>
        <a:bodyPr/>
        <a:lstStyle/>
        <a:p>
          <a:r>
            <a:rPr lang="en-US" baseline="0"/>
            <a:t>Sometimes this relaxation of criteria takes the form of recognizing less severe “spectrum” conditions, as with cyclothymia, a less impairing variant of bipolar disorder, and Asperger's syndrome, a less impairing variant of autistic disorder, which has recently been reincorporated in the latter diagnosis, thereby vertically expanding it.</a:t>
          </a:r>
          <a:endParaRPr lang="en-US"/>
        </a:p>
      </dgm:t>
    </dgm:pt>
    <dgm:pt modelId="{2750E7FC-1C5C-4BB1-94F1-4A8F765CEEED}" type="parTrans" cxnId="{197C149F-057B-4233-8B93-45B5A7434EDC}">
      <dgm:prSet/>
      <dgm:spPr/>
      <dgm:t>
        <a:bodyPr/>
        <a:lstStyle/>
        <a:p>
          <a:endParaRPr lang="en-US"/>
        </a:p>
      </dgm:t>
    </dgm:pt>
    <dgm:pt modelId="{663D00F7-141B-4303-947C-04114CEDAA12}" type="sibTrans" cxnId="{197C149F-057B-4233-8B93-45B5A7434EDC}">
      <dgm:prSet/>
      <dgm:spPr/>
      <dgm:t>
        <a:bodyPr/>
        <a:lstStyle/>
        <a:p>
          <a:endParaRPr lang="en-US"/>
        </a:p>
      </dgm:t>
    </dgm:pt>
    <dgm:pt modelId="{7B88C6B0-86D4-4B1F-82D9-DF633899DD60}" type="pres">
      <dgm:prSet presAssocID="{175CB6A2-9E67-4E59-BB55-0C2782DDD9CA}" presName="linear" presStyleCnt="0">
        <dgm:presLayoutVars>
          <dgm:animLvl val="lvl"/>
          <dgm:resizeHandles val="exact"/>
        </dgm:presLayoutVars>
      </dgm:prSet>
      <dgm:spPr/>
    </dgm:pt>
    <dgm:pt modelId="{E88CFE9C-37A9-4AEB-A2CB-85E7895A2376}" type="pres">
      <dgm:prSet presAssocID="{BEAA6E36-F482-416F-8C96-810B925283B8}" presName="parentText" presStyleLbl="node1" presStyleIdx="0" presStyleCnt="4">
        <dgm:presLayoutVars>
          <dgm:chMax val="0"/>
          <dgm:bulletEnabled val="1"/>
        </dgm:presLayoutVars>
      </dgm:prSet>
      <dgm:spPr/>
    </dgm:pt>
    <dgm:pt modelId="{E87051C0-F3E4-4D37-A0A3-B573932A61E6}" type="pres">
      <dgm:prSet presAssocID="{3041D194-135F-4D6C-85BE-460978A62C18}" presName="spacer" presStyleCnt="0"/>
      <dgm:spPr/>
    </dgm:pt>
    <dgm:pt modelId="{CC116EBC-07BC-44B0-903A-9943A7DCAC29}" type="pres">
      <dgm:prSet presAssocID="{CDF7223C-FBF8-4458-BF02-B00AD4693CD6}" presName="parentText" presStyleLbl="node1" presStyleIdx="1" presStyleCnt="4">
        <dgm:presLayoutVars>
          <dgm:chMax val="0"/>
          <dgm:bulletEnabled val="1"/>
        </dgm:presLayoutVars>
      </dgm:prSet>
      <dgm:spPr/>
    </dgm:pt>
    <dgm:pt modelId="{F248F4F9-BB1D-427A-BA74-59BB2024AFDC}" type="pres">
      <dgm:prSet presAssocID="{F7260244-C0C3-4DB2-8FE8-5FD1FA74C6CE}" presName="spacer" presStyleCnt="0"/>
      <dgm:spPr/>
    </dgm:pt>
    <dgm:pt modelId="{072BCC95-E9FB-45D4-9369-3E4D40D40EC0}" type="pres">
      <dgm:prSet presAssocID="{88895CFF-7767-471B-A09A-1B08CC367A2A}" presName="parentText" presStyleLbl="node1" presStyleIdx="2" presStyleCnt="4">
        <dgm:presLayoutVars>
          <dgm:chMax val="0"/>
          <dgm:bulletEnabled val="1"/>
        </dgm:presLayoutVars>
      </dgm:prSet>
      <dgm:spPr/>
    </dgm:pt>
    <dgm:pt modelId="{C05DE5FF-C9DB-4419-B59A-0181E8E36E27}" type="pres">
      <dgm:prSet presAssocID="{41ED8D5A-6B60-485E-B489-988347C4EF7F}" presName="spacer" presStyleCnt="0"/>
      <dgm:spPr/>
    </dgm:pt>
    <dgm:pt modelId="{C84172B7-760A-49BA-81FD-5DD8D0C941B1}" type="pres">
      <dgm:prSet presAssocID="{CB555797-D2B0-4EBC-B281-D5B420175A23}" presName="parentText" presStyleLbl="node1" presStyleIdx="3" presStyleCnt="4">
        <dgm:presLayoutVars>
          <dgm:chMax val="0"/>
          <dgm:bulletEnabled val="1"/>
        </dgm:presLayoutVars>
      </dgm:prSet>
      <dgm:spPr/>
    </dgm:pt>
  </dgm:ptLst>
  <dgm:cxnLst>
    <dgm:cxn modelId="{305F1C24-BE45-4A12-A2A6-0273CF3A3152}" type="presOf" srcId="{CB555797-D2B0-4EBC-B281-D5B420175A23}" destId="{C84172B7-760A-49BA-81FD-5DD8D0C941B1}" srcOrd="0" destOrd="0" presId="urn:microsoft.com/office/officeart/2005/8/layout/vList2"/>
    <dgm:cxn modelId="{40FCF862-D6C4-4127-B720-CE35E7ED6871}" srcId="{175CB6A2-9E67-4E59-BB55-0C2782DDD9CA}" destId="{88895CFF-7767-471B-A09A-1B08CC367A2A}" srcOrd="2" destOrd="0" parTransId="{4C1291C9-D44C-4125-B7C3-6089B065F812}" sibTransId="{41ED8D5A-6B60-485E-B489-988347C4EF7F}"/>
    <dgm:cxn modelId="{06053548-6932-46F6-9922-B3D9CD06A06A}" srcId="{175CB6A2-9E67-4E59-BB55-0C2782DDD9CA}" destId="{BEAA6E36-F482-416F-8C96-810B925283B8}" srcOrd="0" destOrd="0" parTransId="{9478F3A4-783C-4538-A703-360B3D3FC135}" sibTransId="{3041D194-135F-4D6C-85BE-460978A62C18}"/>
    <dgm:cxn modelId="{4720A14B-4D95-4D0D-9770-0A618D3A224D}" type="presOf" srcId="{BEAA6E36-F482-416F-8C96-810B925283B8}" destId="{E88CFE9C-37A9-4AEB-A2CB-85E7895A2376}" srcOrd="0" destOrd="0" presId="urn:microsoft.com/office/officeart/2005/8/layout/vList2"/>
    <dgm:cxn modelId="{5B504581-E144-462E-9142-CDDE4838033E}" type="presOf" srcId="{CDF7223C-FBF8-4458-BF02-B00AD4693CD6}" destId="{CC116EBC-07BC-44B0-903A-9943A7DCAC29}" srcOrd="0" destOrd="0" presId="urn:microsoft.com/office/officeart/2005/8/layout/vList2"/>
    <dgm:cxn modelId="{DFBF4892-C2A1-48C3-8025-32559B0B5A03}" type="presOf" srcId="{88895CFF-7767-471B-A09A-1B08CC367A2A}" destId="{072BCC95-E9FB-45D4-9369-3E4D40D40EC0}" srcOrd="0" destOrd="0" presId="urn:microsoft.com/office/officeart/2005/8/layout/vList2"/>
    <dgm:cxn modelId="{0FD2629C-6632-4CE5-BDBC-41D1D58E8755}" srcId="{175CB6A2-9E67-4E59-BB55-0C2782DDD9CA}" destId="{CDF7223C-FBF8-4458-BF02-B00AD4693CD6}" srcOrd="1" destOrd="0" parTransId="{7B64BD76-B663-4CC3-AF39-981A0C3E7270}" sibTransId="{F7260244-C0C3-4DB2-8FE8-5FD1FA74C6CE}"/>
    <dgm:cxn modelId="{197C149F-057B-4233-8B93-45B5A7434EDC}" srcId="{175CB6A2-9E67-4E59-BB55-0C2782DDD9CA}" destId="{CB555797-D2B0-4EBC-B281-D5B420175A23}" srcOrd="3" destOrd="0" parTransId="{2750E7FC-1C5C-4BB1-94F1-4A8F765CEEED}" sibTransId="{663D00F7-141B-4303-947C-04114CEDAA12}"/>
    <dgm:cxn modelId="{503901EA-3C19-4F71-A743-08F75D07E63B}" type="presOf" srcId="{175CB6A2-9E67-4E59-BB55-0C2782DDD9CA}" destId="{7B88C6B0-86D4-4B1F-82D9-DF633899DD60}" srcOrd="0" destOrd="0" presId="urn:microsoft.com/office/officeart/2005/8/layout/vList2"/>
    <dgm:cxn modelId="{587B6106-FCAE-4358-AF0D-F1AEB256348B}" type="presParOf" srcId="{7B88C6B0-86D4-4B1F-82D9-DF633899DD60}" destId="{E88CFE9C-37A9-4AEB-A2CB-85E7895A2376}" srcOrd="0" destOrd="0" presId="urn:microsoft.com/office/officeart/2005/8/layout/vList2"/>
    <dgm:cxn modelId="{A88D5481-3F0C-40C1-A8DF-8BE06DC29DFD}" type="presParOf" srcId="{7B88C6B0-86D4-4B1F-82D9-DF633899DD60}" destId="{E87051C0-F3E4-4D37-A0A3-B573932A61E6}" srcOrd="1" destOrd="0" presId="urn:microsoft.com/office/officeart/2005/8/layout/vList2"/>
    <dgm:cxn modelId="{D2B2644F-E0F8-46EB-9E3D-C90C9A01A3C7}" type="presParOf" srcId="{7B88C6B0-86D4-4B1F-82D9-DF633899DD60}" destId="{CC116EBC-07BC-44B0-903A-9943A7DCAC29}" srcOrd="2" destOrd="0" presId="urn:microsoft.com/office/officeart/2005/8/layout/vList2"/>
    <dgm:cxn modelId="{F28F8C23-DFA3-4056-B61C-46A44D987344}" type="presParOf" srcId="{7B88C6B0-86D4-4B1F-82D9-DF633899DD60}" destId="{F248F4F9-BB1D-427A-BA74-59BB2024AFDC}" srcOrd="3" destOrd="0" presId="urn:microsoft.com/office/officeart/2005/8/layout/vList2"/>
    <dgm:cxn modelId="{61F0C32F-4C64-4220-827C-A845051A4CDE}" type="presParOf" srcId="{7B88C6B0-86D4-4B1F-82D9-DF633899DD60}" destId="{072BCC95-E9FB-45D4-9369-3E4D40D40EC0}" srcOrd="4" destOrd="0" presId="urn:microsoft.com/office/officeart/2005/8/layout/vList2"/>
    <dgm:cxn modelId="{CD5348BC-E50F-40A8-9046-65633D68CD21}" type="presParOf" srcId="{7B88C6B0-86D4-4B1F-82D9-DF633899DD60}" destId="{C05DE5FF-C9DB-4419-B59A-0181E8E36E27}" srcOrd="5" destOrd="0" presId="urn:microsoft.com/office/officeart/2005/8/layout/vList2"/>
    <dgm:cxn modelId="{02BBC7FE-022B-479D-A23B-589751CA069E}" type="presParOf" srcId="{7B88C6B0-86D4-4B1F-82D9-DF633899DD60}" destId="{C84172B7-760A-49BA-81FD-5DD8D0C941B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2B2DAFC-5260-4EC1-829F-D403EE4966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638C59-BE6B-4CAC-B943-5AB7D8D2ACDD}">
      <dgm:prSet/>
      <dgm:spPr/>
      <dgm:t>
        <a:bodyPr/>
        <a:lstStyle/>
        <a:p>
          <a:r>
            <a:rPr lang="en-US" baseline="0"/>
            <a:t>Original definitions focused on the physiological dependence of an ingested psychoactive substance. </a:t>
          </a:r>
          <a:endParaRPr lang="en-US"/>
        </a:p>
      </dgm:t>
    </dgm:pt>
    <dgm:pt modelId="{EDE8180B-8179-4787-A924-58EB01E74932}" type="parTrans" cxnId="{FA6D9FF6-3AEF-4475-83B3-DC83053E69C9}">
      <dgm:prSet/>
      <dgm:spPr/>
      <dgm:t>
        <a:bodyPr/>
        <a:lstStyle/>
        <a:p>
          <a:endParaRPr lang="en-US"/>
        </a:p>
      </dgm:t>
    </dgm:pt>
    <dgm:pt modelId="{B0E7457B-8958-4538-841C-4D2D7D204094}" type="sibTrans" cxnId="{FA6D9FF6-3AEF-4475-83B3-DC83053E69C9}">
      <dgm:prSet/>
      <dgm:spPr/>
      <dgm:t>
        <a:bodyPr/>
        <a:lstStyle/>
        <a:p>
          <a:endParaRPr lang="en-US"/>
        </a:p>
      </dgm:t>
    </dgm:pt>
    <dgm:pt modelId="{BF8AF50D-76E9-4941-960C-E5C9AA127910}">
      <dgm:prSet/>
      <dgm:spPr/>
      <dgm:t>
        <a:bodyPr/>
        <a:lstStyle/>
        <a:p>
          <a:r>
            <a:rPr lang="en-US" baseline="0"/>
            <a:t>The pharmacological properties of the substance lead the addicted person to require progressively more of it to attain the desired state (tolerance) and cause the person to experience an unpleasant physiological state when deprived of it (withdrawal).</a:t>
          </a:r>
          <a:endParaRPr lang="en-US"/>
        </a:p>
      </dgm:t>
    </dgm:pt>
    <dgm:pt modelId="{1FFFAD45-5D6A-44BC-8231-6F1B0F762D69}" type="parTrans" cxnId="{2AF151EC-E247-4772-8D7B-8F366A61BF98}">
      <dgm:prSet/>
      <dgm:spPr/>
      <dgm:t>
        <a:bodyPr/>
        <a:lstStyle/>
        <a:p>
          <a:endParaRPr lang="en-US"/>
        </a:p>
      </dgm:t>
    </dgm:pt>
    <dgm:pt modelId="{DD8E7669-6E5A-450B-BDBD-B52DFB0B2090}" type="sibTrans" cxnId="{2AF151EC-E247-4772-8D7B-8F366A61BF98}">
      <dgm:prSet/>
      <dgm:spPr/>
      <dgm:t>
        <a:bodyPr/>
        <a:lstStyle/>
        <a:p>
          <a:endParaRPr lang="en-US"/>
        </a:p>
      </dgm:t>
    </dgm:pt>
    <dgm:pt modelId="{7227F234-A82F-4A3F-8597-769B2B151363}">
      <dgm:prSet/>
      <dgm:spPr/>
      <dgm:t>
        <a:bodyPr/>
        <a:lstStyle/>
        <a:p>
          <a:r>
            <a:rPr lang="en-US" baseline="0"/>
            <a:t>The classic focuses here were alcohol, nicotine, cocaine and heroin/opioids. </a:t>
          </a:r>
          <a:endParaRPr lang="en-US"/>
        </a:p>
      </dgm:t>
    </dgm:pt>
    <dgm:pt modelId="{83D093E5-CDE0-4D57-811D-FBE2017B669F}" type="parTrans" cxnId="{36ACB45E-FB68-4ADE-9A6E-F59DDF5F8A01}">
      <dgm:prSet/>
      <dgm:spPr/>
      <dgm:t>
        <a:bodyPr/>
        <a:lstStyle/>
        <a:p>
          <a:endParaRPr lang="en-US"/>
        </a:p>
      </dgm:t>
    </dgm:pt>
    <dgm:pt modelId="{0E545941-6CDF-4A65-973D-AF3DF916A62F}" type="sibTrans" cxnId="{36ACB45E-FB68-4ADE-9A6E-F59DDF5F8A01}">
      <dgm:prSet/>
      <dgm:spPr/>
      <dgm:t>
        <a:bodyPr/>
        <a:lstStyle/>
        <a:p>
          <a:endParaRPr lang="en-US"/>
        </a:p>
      </dgm:t>
    </dgm:pt>
    <dgm:pt modelId="{A79E8AB9-ED90-4A89-9574-BC584F11204E}" type="pres">
      <dgm:prSet presAssocID="{72B2DAFC-5260-4EC1-829F-D403EE4966F3}" presName="linear" presStyleCnt="0">
        <dgm:presLayoutVars>
          <dgm:animLvl val="lvl"/>
          <dgm:resizeHandles val="exact"/>
        </dgm:presLayoutVars>
      </dgm:prSet>
      <dgm:spPr/>
    </dgm:pt>
    <dgm:pt modelId="{3F94B1AE-A7D7-4157-A4B1-19F030ACEFC9}" type="pres">
      <dgm:prSet presAssocID="{EB638C59-BE6B-4CAC-B943-5AB7D8D2ACDD}" presName="parentText" presStyleLbl="node1" presStyleIdx="0" presStyleCnt="3">
        <dgm:presLayoutVars>
          <dgm:chMax val="0"/>
          <dgm:bulletEnabled val="1"/>
        </dgm:presLayoutVars>
      </dgm:prSet>
      <dgm:spPr/>
    </dgm:pt>
    <dgm:pt modelId="{9CB47779-2973-4AF5-89EF-E12AAB216A2B}" type="pres">
      <dgm:prSet presAssocID="{B0E7457B-8958-4538-841C-4D2D7D204094}" presName="spacer" presStyleCnt="0"/>
      <dgm:spPr/>
    </dgm:pt>
    <dgm:pt modelId="{B301D785-82C3-43D4-872A-58BA91141B7E}" type="pres">
      <dgm:prSet presAssocID="{BF8AF50D-76E9-4941-960C-E5C9AA127910}" presName="parentText" presStyleLbl="node1" presStyleIdx="1" presStyleCnt="3">
        <dgm:presLayoutVars>
          <dgm:chMax val="0"/>
          <dgm:bulletEnabled val="1"/>
        </dgm:presLayoutVars>
      </dgm:prSet>
      <dgm:spPr/>
    </dgm:pt>
    <dgm:pt modelId="{091A33AB-1FD9-46DF-9728-2F8376185FAF}" type="pres">
      <dgm:prSet presAssocID="{DD8E7669-6E5A-450B-BDBD-B52DFB0B2090}" presName="spacer" presStyleCnt="0"/>
      <dgm:spPr/>
    </dgm:pt>
    <dgm:pt modelId="{C7EE679F-5333-4612-89DC-8F406196880B}" type="pres">
      <dgm:prSet presAssocID="{7227F234-A82F-4A3F-8597-769B2B151363}" presName="parentText" presStyleLbl="node1" presStyleIdx="2" presStyleCnt="3">
        <dgm:presLayoutVars>
          <dgm:chMax val="0"/>
          <dgm:bulletEnabled val="1"/>
        </dgm:presLayoutVars>
      </dgm:prSet>
      <dgm:spPr/>
    </dgm:pt>
  </dgm:ptLst>
  <dgm:cxnLst>
    <dgm:cxn modelId="{4D8D6314-92BD-490C-9108-895B6F276CDF}" type="presOf" srcId="{EB638C59-BE6B-4CAC-B943-5AB7D8D2ACDD}" destId="{3F94B1AE-A7D7-4157-A4B1-19F030ACEFC9}" srcOrd="0" destOrd="0" presId="urn:microsoft.com/office/officeart/2005/8/layout/vList2"/>
    <dgm:cxn modelId="{0067B41D-E950-4C75-947E-F432F9FD213A}" type="presOf" srcId="{BF8AF50D-76E9-4941-960C-E5C9AA127910}" destId="{B301D785-82C3-43D4-872A-58BA91141B7E}" srcOrd="0" destOrd="0" presId="urn:microsoft.com/office/officeart/2005/8/layout/vList2"/>
    <dgm:cxn modelId="{36ACB45E-FB68-4ADE-9A6E-F59DDF5F8A01}" srcId="{72B2DAFC-5260-4EC1-829F-D403EE4966F3}" destId="{7227F234-A82F-4A3F-8597-769B2B151363}" srcOrd="2" destOrd="0" parTransId="{83D093E5-CDE0-4D57-811D-FBE2017B669F}" sibTransId="{0E545941-6CDF-4A65-973D-AF3DF916A62F}"/>
    <dgm:cxn modelId="{8A2A5543-2B43-4A5D-8590-B64EFFCC6362}" type="presOf" srcId="{72B2DAFC-5260-4EC1-829F-D403EE4966F3}" destId="{A79E8AB9-ED90-4A89-9574-BC584F11204E}" srcOrd="0" destOrd="0" presId="urn:microsoft.com/office/officeart/2005/8/layout/vList2"/>
    <dgm:cxn modelId="{99EE3F6D-D6E5-4A4E-8892-F3167654A28D}" type="presOf" srcId="{7227F234-A82F-4A3F-8597-769B2B151363}" destId="{C7EE679F-5333-4612-89DC-8F406196880B}" srcOrd="0" destOrd="0" presId="urn:microsoft.com/office/officeart/2005/8/layout/vList2"/>
    <dgm:cxn modelId="{2AF151EC-E247-4772-8D7B-8F366A61BF98}" srcId="{72B2DAFC-5260-4EC1-829F-D403EE4966F3}" destId="{BF8AF50D-76E9-4941-960C-E5C9AA127910}" srcOrd="1" destOrd="0" parTransId="{1FFFAD45-5D6A-44BC-8231-6F1B0F762D69}" sibTransId="{DD8E7669-6E5A-450B-BDBD-B52DFB0B2090}"/>
    <dgm:cxn modelId="{FA6D9FF6-3AEF-4475-83B3-DC83053E69C9}" srcId="{72B2DAFC-5260-4EC1-829F-D403EE4966F3}" destId="{EB638C59-BE6B-4CAC-B943-5AB7D8D2ACDD}" srcOrd="0" destOrd="0" parTransId="{EDE8180B-8179-4787-A924-58EB01E74932}" sibTransId="{B0E7457B-8958-4538-841C-4D2D7D204094}"/>
    <dgm:cxn modelId="{53DAFE7C-9BC7-4417-A9A5-7B2A79C54EA5}" type="presParOf" srcId="{A79E8AB9-ED90-4A89-9574-BC584F11204E}" destId="{3F94B1AE-A7D7-4157-A4B1-19F030ACEFC9}" srcOrd="0" destOrd="0" presId="urn:microsoft.com/office/officeart/2005/8/layout/vList2"/>
    <dgm:cxn modelId="{64231E79-DBE1-4553-AF5F-CBA3EEA8A949}" type="presParOf" srcId="{A79E8AB9-ED90-4A89-9574-BC584F11204E}" destId="{9CB47779-2973-4AF5-89EF-E12AAB216A2B}" srcOrd="1" destOrd="0" presId="urn:microsoft.com/office/officeart/2005/8/layout/vList2"/>
    <dgm:cxn modelId="{6C432287-F358-41F2-8C4F-E18BF6F4C647}" type="presParOf" srcId="{A79E8AB9-ED90-4A89-9574-BC584F11204E}" destId="{B301D785-82C3-43D4-872A-58BA91141B7E}" srcOrd="2" destOrd="0" presId="urn:microsoft.com/office/officeart/2005/8/layout/vList2"/>
    <dgm:cxn modelId="{EBA1869A-CF44-4CA6-B8C6-4FF864686A2C}" type="presParOf" srcId="{A79E8AB9-ED90-4A89-9574-BC584F11204E}" destId="{091A33AB-1FD9-46DF-9728-2F8376185FAF}" srcOrd="3" destOrd="0" presId="urn:microsoft.com/office/officeart/2005/8/layout/vList2"/>
    <dgm:cxn modelId="{A8FB4870-4BB4-48F1-AA27-E792BD3D98C1}" type="presParOf" srcId="{A79E8AB9-ED90-4A89-9574-BC584F11204E}" destId="{C7EE679F-5333-4612-89DC-8F406196880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C1189AE-B7D2-455F-954B-36369C0687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429A122-DB97-488E-ADF6-DFF4EDA57849}">
      <dgm:prSet/>
      <dgm:spPr/>
      <dgm:t>
        <a:bodyPr/>
        <a:lstStyle/>
        <a:p>
          <a:r>
            <a:rPr lang="en-US" baseline="0"/>
            <a:t>What could have been expanded to beyond these substances over recent decades? </a:t>
          </a:r>
          <a:endParaRPr lang="en-US"/>
        </a:p>
      </dgm:t>
    </dgm:pt>
    <dgm:pt modelId="{57C9C2B6-6318-4A5A-8BE1-0D28974D12B7}" type="parTrans" cxnId="{4F28B84F-B468-4D58-B731-777D4D82C9C8}">
      <dgm:prSet/>
      <dgm:spPr/>
      <dgm:t>
        <a:bodyPr/>
        <a:lstStyle/>
        <a:p>
          <a:endParaRPr lang="en-US"/>
        </a:p>
      </dgm:t>
    </dgm:pt>
    <dgm:pt modelId="{0BDE01BF-7277-47AF-A53B-11B103533989}" type="sibTrans" cxnId="{4F28B84F-B468-4D58-B731-777D4D82C9C8}">
      <dgm:prSet/>
      <dgm:spPr/>
      <dgm:t>
        <a:bodyPr/>
        <a:lstStyle/>
        <a:p>
          <a:endParaRPr lang="en-US"/>
        </a:p>
      </dgm:t>
    </dgm:pt>
    <dgm:pt modelId="{D87A5491-8AAD-4C24-9923-2195531C8845}">
      <dgm:prSet/>
      <dgm:spPr/>
      <dgm:t>
        <a:bodyPr/>
        <a:lstStyle/>
        <a:p>
          <a:r>
            <a:rPr lang="en-US" baseline="0"/>
            <a:t>Gambling, Internet, pornography, food, chocolate, exercise, social media, TV, work, tanning.</a:t>
          </a:r>
          <a:endParaRPr lang="en-US"/>
        </a:p>
      </dgm:t>
    </dgm:pt>
    <dgm:pt modelId="{BAE41706-F834-42E6-996F-C946D61472DC}" type="parTrans" cxnId="{73154B37-C484-4663-91CC-98E1A1F23375}">
      <dgm:prSet/>
      <dgm:spPr/>
      <dgm:t>
        <a:bodyPr/>
        <a:lstStyle/>
        <a:p>
          <a:endParaRPr lang="en-US"/>
        </a:p>
      </dgm:t>
    </dgm:pt>
    <dgm:pt modelId="{E07EFA57-CC44-4F11-B2D9-5F11A8C94234}" type="sibTrans" cxnId="{73154B37-C484-4663-91CC-98E1A1F23375}">
      <dgm:prSet/>
      <dgm:spPr/>
      <dgm:t>
        <a:bodyPr/>
        <a:lstStyle/>
        <a:p>
          <a:endParaRPr lang="en-US"/>
        </a:p>
      </dgm:t>
    </dgm:pt>
    <dgm:pt modelId="{2CE5AAE6-C1B2-4C06-8A76-ADA5AA1261CB}" type="pres">
      <dgm:prSet presAssocID="{8C1189AE-B7D2-455F-954B-36369C0687AD}" presName="linear" presStyleCnt="0">
        <dgm:presLayoutVars>
          <dgm:animLvl val="lvl"/>
          <dgm:resizeHandles val="exact"/>
        </dgm:presLayoutVars>
      </dgm:prSet>
      <dgm:spPr/>
    </dgm:pt>
    <dgm:pt modelId="{0B052184-AECD-41C1-B8C5-440173EE7432}" type="pres">
      <dgm:prSet presAssocID="{8429A122-DB97-488E-ADF6-DFF4EDA57849}" presName="parentText" presStyleLbl="node1" presStyleIdx="0" presStyleCnt="2">
        <dgm:presLayoutVars>
          <dgm:chMax val="0"/>
          <dgm:bulletEnabled val="1"/>
        </dgm:presLayoutVars>
      </dgm:prSet>
      <dgm:spPr/>
    </dgm:pt>
    <dgm:pt modelId="{9D0B9851-D5EF-422E-9FAF-5758E95C1FB4}" type="pres">
      <dgm:prSet presAssocID="{0BDE01BF-7277-47AF-A53B-11B103533989}" presName="spacer" presStyleCnt="0"/>
      <dgm:spPr/>
    </dgm:pt>
    <dgm:pt modelId="{65753011-EFD7-41B5-808D-35127D0E2083}" type="pres">
      <dgm:prSet presAssocID="{D87A5491-8AAD-4C24-9923-2195531C8845}" presName="parentText" presStyleLbl="node1" presStyleIdx="1" presStyleCnt="2">
        <dgm:presLayoutVars>
          <dgm:chMax val="0"/>
          <dgm:bulletEnabled val="1"/>
        </dgm:presLayoutVars>
      </dgm:prSet>
      <dgm:spPr/>
    </dgm:pt>
  </dgm:ptLst>
  <dgm:cxnLst>
    <dgm:cxn modelId="{73154B37-C484-4663-91CC-98E1A1F23375}" srcId="{8C1189AE-B7D2-455F-954B-36369C0687AD}" destId="{D87A5491-8AAD-4C24-9923-2195531C8845}" srcOrd="1" destOrd="0" parTransId="{BAE41706-F834-42E6-996F-C946D61472DC}" sibTransId="{E07EFA57-CC44-4F11-B2D9-5F11A8C94234}"/>
    <dgm:cxn modelId="{3391DF40-3536-4A97-85AB-7903FE9954FC}" type="presOf" srcId="{D87A5491-8AAD-4C24-9923-2195531C8845}" destId="{65753011-EFD7-41B5-808D-35127D0E2083}" srcOrd="0" destOrd="0" presId="urn:microsoft.com/office/officeart/2005/8/layout/vList2"/>
    <dgm:cxn modelId="{4F28B84F-B468-4D58-B731-777D4D82C9C8}" srcId="{8C1189AE-B7D2-455F-954B-36369C0687AD}" destId="{8429A122-DB97-488E-ADF6-DFF4EDA57849}" srcOrd="0" destOrd="0" parTransId="{57C9C2B6-6318-4A5A-8BE1-0D28974D12B7}" sibTransId="{0BDE01BF-7277-47AF-A53B-11B103533989}"/>
    <dgm:cxn modelId="{39B65B7F-2D4D-46F7-8DC1-DCABC0DB94A3}" type="presOf" srcId="{8429A122-DB97-488E-ADF6-DFF4EDA57849}" destId="{0B052184-AECD-41C1-B8C5-440173EE7432}" srcOrd="0" destOrd="0" presId="urn:microsoft.com/office/officeart/2005/8/layout/vList2"/>
    <dgm:cxn modelId="{FE0CF28D-449D-4F68-8AF3-2001FDA16B18}" type="presOf" srcId="{8C1189AE-B7D2-455F-954B-36369C0687AD}" destId="{2CE5AAE6-C1B2-4C06-8A76-ADA5AA1261CB}" srcOrd="0" destOrd="0" presId="urn:microsoft.com/office/officeart/2005/8/layout/vList2"/>
    <dgm:cxn modelId="{45D16B84-FA2E-4808-BAA1-67B09D2C54B0}" type="presParOf" srcId="{2CE5AAE6-C1B2-4C06-8A76-ADA5AA1261CB}" destId="{0B052184-AECD-41C1-B8C5-440173EE7432}" srcOrd="0" destOrd="0" presId="urn:microsoft.com/office/officeart/2005/8/layout/vList2"/>
    <dgm:cxn modelId="{7C26AC2C-D80E-4A08-B55B-94321716FDA0}" type="presParOf" srcId="{2CE5AAE6-C1B2-4C06-8A76-ADA5AA1261CB}" destId="{9D0B9851-D5EF-422E-9FAF-5758E95C1FB4}" srcOrd="1" destOrd="0" presId="urn:microsoft.com/office/officeart/2005/8/layout/vList2"/>
    <dgm:cxn modelId="{ED8C5D90-7AC5-4B83-B216-F7183980377A}" type="presParOf" srcId="{2CE5AAE6-C1B2-4C06-8A76-ADA5AA1261CB}" destId="{65753011-EFD7-41B5-808D-35127D0E208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59A906B-A0D1-4188-B280-1AB6182BC58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D088F9B-6FDC-43D8-966E-F3D855D95B9B}">
      <dgm:prSet/>
      <dgm:spPr/>
      <dgm:t>
        <a:bodyPr/>
        <a:lstStyle/>
        <a:p>
          <a:r>
            <a:rPr lang="en-US" baseline="0"/>
            <a:t>The recognition of behavioral addictions reflects in part a growing acknowledgment among scientists that certain compulsive behaviors overlap substantially with substance addictions in their phenomenology, neurobiology, natural history, personality correlates, and response to treatment (Grant et al., 2010).</a:t>
          </a:r>
          <a:endParaRPr lang="en-US"/>
        </a:p>
      </dgm:t>
    </dgm:pt>
    <dgm:pt modelId="{93ED0470-2BFB-47D9-8E30-9391C9B3A700}" type="parTrans" cxnId="{C30E2DC9-4F44-40BD-97E6-AB6F327B29F6}">
      <dgm:prSet/>
      <dgm:spPr/>
      <dgm:t>
        <a:bodyPr/>
        <a:lstStyle/>
        <a:p>
          <a:endParaRPr lang="en-US"/>
        </a:p>
      </dgm:t>
    </dgm:pt>
    <dgm:pt modelId="{AF1106D3-7517-4ECB-A38F-11631053856C}" type="sibTrans" cxnId="{C30E2DC9-4F44-40BD-97E6-AB6F327B29F6}">
      <dgm:prSet/>
      <dgm:spPr/>
      <dgm:t>
        <a:bodyPr/>
        <a:lstStyle/>
        <a:p>
          <a:endParaRPr lang="en-US"/>
        </a:p>
      </dgm:t>
    </dgm:pt>
    <dgm:pt modelId="{79D68E80-0F58-482E-82E5-1EBEA0990C00}">
      <dgm:prSet/>
      <dgm:spPr/>
      <dgm:t>
        <a:bodyPr/>
        <a:lstStyle/>
        <a:p>
          <a:r>
            <a:rPr lang="en-US" baseline="0"/>
            <a:t>Like substance addictions, behavioral addictions involve recurrent failure to resist urges to engage in a particular activity that is harmful to the person, generally with a subjective experience of compulsion and powerlessness. </a:t>
          </a:r>
          <a:endParaRPr lang="en-US"/>
        </a:p>
      </dgm:t>
    </dgm:pt>
    <dgm:pt modelId="{AE4FD8DF-65E6-444E-924E-277B13107DBB}" type="parTrans" cxnId="{BC3D468E-77D4-4C80-A127-EBE9936A6F90}">
      <dgm:prSet/>
      <dgm:spPr/>
      <dgm:t>
        <a:bodyPr/>
        <a:lstStyle/>
        <a:p>
          <a:endParaRPr lang="en-US"/>
        </a:p>
      </dgm:t>
    </dgm:pt>
    <dgm:pt modelId="{A6E46283-AAAC-41AC-AB30-F5B02676E814}" type="sibTrans" cxnId="{BC3D468E-77D4-4C80-A127-EBE9936A6F90}">
      <dgm:prSet/>
      <dgm:spPr/>
      <dgm:t>
        <a:bodyPr/>
        <a:lstStyle/>
        <a:p>
          <a:endParaRPr lang="en-US"/>
        </a:p>
      </dgm:t>
    </dgm:pt>
    <dgm:pt modelId="{B51FDD2E-F0A0-4FED-9027-AC874B3E5AF8}" type="pres">
      <dgm:prSet presAssocID="{459A906B-A0D1-4188-B280-1AB6182BC58F}" presName="hierChild1" presStyleCnt="0">
        <dgm:presLayoutVars>
          <dgm:chPref val="1"/>
          <dgm:dir/>
          <dgm:animOne val="branch"/>
          <dgm:animLvl val="lvl"/>
          <dgm:resizeHandles/>
        </dgm:presLayoutVars>
      </dgm:prSet>
      <dgm:spPr/>
    </dgm:pt>
    <dgm:pt modelId="{F5F206B2-7668-4245-9766-7B7FDB71A0CA}" type="pres">
      <dgm:prSet presAssocID="{BD088F9B-6FDC-43D8-966E-F3D855D95B9B}" presName="hierRoot1" presStyleCnt="0"/>
      <dgm:spPr/>
    </dgm:pt>
    <dgm:pt modelId="{6C0DE33C-6902-4A22-BA37-67F13A2252C3}" type="pres">
      <dgm:prSet presAssocID="{BD088F9B-6FDC-43D8-966E-F3D855D95B9B}" presName="composite" presStyleCnt="0"/>
      <dgm:spPr/>
    </dgm:pt>
    <dgm:pt modelId="{0F197816-B7F1-4F6D-A871-342A83F159EF}" type="pres">
      <dgm:prSet presAssocID="{BD088F9B-6FDC-43D8-966E-F3D855D95B9B}" presName="background" presStyleLbl="node0" presStyleIdx="0" presStyleCnt="2"/>
      <dgm:spPr/>
    </dgm:pt>
    <dgm:pt modelId="{4D185FAC-A69B-46C4-BCC1-04CA5D4F6E8E}" type="pres">
      <dgm:prSet presAssocID="{BD088F9B-6FDC-43D8-966E-F3D855D95B9B}" presName="text" presStyleLbl="fgAcc0" presStyleIdx="0" presStyleCnt="2">
        <dgm:presLayoutVars>
          <dgm:chPref val="3"/>
        </dgm:presLayoutVars>
      </dgm:prSet>
      <dgm:spPr/>
    </dgm:pt>
    <dgm:pt modelId="{E9946FD4-47FA-4FCD-8314-B8CE4C561854}" type="pres">
      <dgm:prSet presAssocID="{BD088F9B-6FDC-43D8-966E-F3D855D95B9B}" presName="hierChild2" presStyleCnt="0"/>
      <dgm:spPr/>
    </dgm:pt>
    <dgm:pt modelId="{C0F492A8-22F2-4AAA-83CB-49161ED81753}" type="pres">
      <dgm:prSet presAssocID="{79D68E80-0F58-482E-82E5-1EBEA0990C00}" presName="hierRoot1" presStyleCnt="0"/>
      <dgm:spPr/>
    </dgm:pt>
    <dgm:pt modelId="{CF4B9B1D-D4A5-4A18-B985-47C37BF349DC}" type="pres">
      <dgm:prSet presAssocID="{79D68E80-0F58-482E-82E5-1EBEA0990C00}" presName="composite" presStyleCnt="0"/>
      <dgm:spPr/>
    </dgm:pt>
    <dgm:pt modelId="{4EF072ED-77C5-422F-B477-5A62FD8AA1CC}" type="pres">
      <dgm:prSet presAssocID="{79D68E80-0F58-482E-82E5-1EBEA0990C00}" presName="background" presStyleLbl="node0" presStyleIdx="1" presStyleCnt="2"/>
      <dgm:spPr/>
    </dgm:pt>
    <dgm:pt modelId="{08FEB51C-5D22-45EE-9773-EBBA0426BF20}" type="pres">
      <dgm:prSet presAssocID="{79D68E80-0F58-482E-82E5-1EBEA0990C00}" presName="text" presStyleLbl="fgAcc0" presStyleIdx="1" presStyleCnt="2">
        <dgm:presLayoutVars>
          <dgm:chPref val="3"/>
        </dgm:presLayoutVars>
      </dgm:prSet>
      <dgm:spPr/>
    </dgm:pt>
    <dgm:pt modelId="{320CB3DE-1EB1-4666-88B5-CCF4753E1F2B}" type="pres">
      <dgm:prSet presAssocID="{79D68E80-0F58-482E-82E5-1EBEA0990C00}" presName="hierChild2" presStyleCnt="0"/>
      <dgm:spPr/>
    </dgm:pt>
  </dgm:ptLst>
  <dgm:cxnLst>
    <dgm:cxn modelId="{376EE57A-80ED-420C-B874-45B1A1F59A45}" type="presOf" srcId="{79D68E80-0F58-482E-82E5-1EBEA0990C00}" destId="{08FEB51C-5D22-45EE-9773-EBBA0426BF20}" srcOrd="0" destOrd="0" presId="urn:microsoft.com/office/officeart/2005/8/layout/hierarchy1"/>
    <dgm:cxn modelId="{BC3D468E-77D4-4C80-A127-EBE9936A6F90}" srcId="{459A906B-A0D1-4188-B280-1AB6182BC58F}" destId="{79D68E80-0F58-482E-82E5-1EBEA0990C00}" srcOrd="1" destOrd="0" parTransId="{AE4FD8DF-65E6-444E-924E-277B13107DBB}" sibTransId="{A6E46283-AAAC-41AC-AB30-F5B02676E814}"/>
    <dgm:cxn modelId="{8E8B17AF-C94D-41EC-BB0B-CCB618376210}" type="presOf" srcId="{459A906B-A0D1-4188-B280-1AB6182BC58F}" destId="{B51FDD2E-F0A0-4FED-9027-AC874B3E5AF8}" srcOrd="0" destOrd="0" presId="urn:microsoft.com/office/officeart/2005/8/layout/hierarchy1"/>
    <dgm:cxn modelId="{C30E2DC9-4F44-40BD-97E6-AB6F327B29F6}" srcId="{459A906B-A0D1-4188-B280-1AB6182BC58F}" destId="{BD088F9B-6FDC-43D8-966E-F3D855D95B9B}" srcOrd="0" destOrd="0" parTransId="{93ED0470-2BFB-47D9-8E30-9391C9B3A700}" sibTransId="{AF1106D3-7517-4ECB-A38F-11631053856C}"/>
    <dgm:cxn modelId="{BCF983CF-1089-4CF2-9395-0DA1919F41D5}" type="presOf" srcId="{BD088F9B-6FDC-43D8-966E-F3D855D95B9B}" destId="{4D185FAC-A69B-46C4-BCC1-04CA5D4F6E8E}" srcOrd="0" destOrd="0" presId="urn:microsoft.com/office/officeart/2005/8/layout/hierarchy1"/>
    <dgm:cxn modelId="{18E42EB9-3E12-4550-A81A-D98B89D77288}" type="presParOf" srcId="{B51FDD2E-F0A0-4FED-9027-AC874B3E5AF8}" destId="{F5F206B2-7668-4245-9766-7B7FDB71A0CA}" srcOrd="0" destOrd="0" presId="urn:microsoft.com/office/officeart/2005/8/layout/hierarchy1"/>
    <dgm:cxn modelId="{A6E0ED60-881E-4396-8E40-35BA6A34A813}" type="presParOf" srcId="{F5F206B2-7668-4245-9766-7B7FDB71A0CA}" destId="{6C0DE33C-6902-4A22-BA37-67F13A2252C3}" srcOrd="0" destOrd="0" presId="urn:microsoft.com/office/officeart/2005/8/layout/hierarchy1"/>
    <dgm:cxn modelId="{C26BADD0-ED3F-47BE-8879-6EBF0230D312}" type="presParOf" srcId="{6C0DE33C-6902-4A22-BA37-67F13A2252C3}" destId="{0F197816-B7F1-4F6D-A871-342A83F159EF}" srcOrd="0" destOrd="0" presId="urn:microsoft.com/office/officeart/2005/8/layout/hierarchy1"/>
    <dgm:cxn modelId="{97CBE13B-A386-4BA1-B053-C836EF74EB19}" type="presParOf" srcId="{6C0DE33C-6902-4A22-BA37-67F13A2252C3}" destId="{4D185FAC-A69B-46C4-BCC1-04CA5D4F6E8E}" srcOrd="1" destOrd="0" presId="urn:microsoft.com/office/officeart/2005/8/layout/hierarchy1"/>
    <dgm:cxn modelId="{D77F28E0-6508-4006-AC6E-E500CBB4812C}" type="presParOf" srcId="{F5F206B2-7668-4245-9766-7B7FDB71A0CA}" destId="{E9946FD4-47FA-4FCD-8314-B8CE4C561854}" srcOrd="1" destOrd="0" presId="urn:microsoft.com/office/officeart/2005/8/layout/hierarchy1"/>
    <dgm:cxn modelId="{FF769B39-E054-4459-BB68-F97B2F5A1471}" type="presParOf" srcId="{B51FDD2E-F0A0-4FED-9027-AC874B3E5AF8}" destId="{C0F492A8-22F2-4AAA-83CB-49161ED81753}" srcOrd="1" destOrd="0" presId="urn:microsoft.com/office/officeart/2005/8/layout/hierarchy1"/>
    <dgm:cxn modelId="{2DA700ED-477A-4932-A3A5-4F97EBB44D67}" type="presParOf" srcId="{C0F492A8-22F2-4AAA-83CB-49161ED81753}" destId="{CF4B9B1D-D4A5-4A18-B985-47C37BF349DC}" srcOrd="0" destOrd="0" presId="urn:microsoft.com/office/officeart/2005/8/layout/hierarchy1"/>
    <dgm:cxn modelId="{966C52EC-144B-4345-AD23-DBA7C639BEEF}" type="presParOf" srcId="{CF4B9B1D-D4A5-4A18-B985-47C37BF349DC}" destId="{4EF072ED-77C5-422F-B477-5A62FD8AA1CC}" srcOrd="0" destOrd="0" presId="urn:microsoft.com/office/officeart/2005/8/layout/hierarchy1"/>
    <dgm:cxn modelId="{9C6A3F03-D1B4-4E02-84F2-1DE963EC6CC5}" type="presParOf" srcId="{CF4B9B1D-D4A5-4A18-B985-47C37BF349DC}" destId="{08FEB51C-5D22-45EE-9773-EBBA0426BF20}" srcOrd="1" destOrd="0" presId="urn:microsoft.com/office/officeart/2005/8/layout/hierarchy1"/>
    <dgm:cxn modelId="{E81D5556-C9DE-4A5A-B22F-CD531B1434AB}" type="presParOf" srcId="{C0F492A8-22F2-4AAA-83CB-49161ED81753}" destId="{320CB3DE-1EB1-4666-88B5-CCF4753E1F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0426403-D1F1-49A7-B8CA-2EAFFEE17E5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6E5C013-EA34-4DC4-A42F-2AD911B2C636}">
      <dgm:prSet/>
      <dgm:spPr/>
      <dgm:t>
        <a:bodyPr/>
        <a:lstStyle/>
        <a:p>
          <a:r>
            <a:rPr lang="en-US" baseline="0"/>
            <a:t>In addition to expanding horizontally to include behavioral addictions alongside the earlier substance addictions, recent developments in psychology have also opened the concept to milder, less extreme forms of compulsive behavior. </a:t>
          </a:r>
          <a:endParaRPr lang="en-US"/>
        </a:p>
      </dgm:t>
    </dgm:pt>
    <dgm:pt modelId="{B3DEC2A6-7B38-4DEC-A50A-245CBF3825FA}" type="parTrans" cxnId="{42BF2EA2-78DC-4CC9-A65F-1DF3AEF7396E}">
      <dgm:prSet/>
      <dgm:spPr/>
      <dgm:t>
        <a:bodyPr/>
        <a:lstStyle/>
        <a:p>
          <a:endParaRPr lang="en-US"/>
        </a:p>
      </dgm:t>
    </dgm:pt>
    <dgm:pt modelId="{DD1C299B-9133-40C0-9DCF-3B94556D21A1}" type="sibTrans" cxnId="{42BF2EA2-78DC-4CC9-A65F-1DF3AEF7396E}">
      <dgm:prSet/>
      <dgm:spPr/>
      <dgm:t>
        <a:bodyPr/>
        <a:lstStyle/>
        <a:p>
          <a:endParaRPr lang="en-US"/>
        </a:p>
      </dgm:t>
    </dgm:pt>
    <dgm:pt modelId="{9426839A-F602-4A63-B315-36DF9CA52A79}">
      <dgm:prSet/>
      <dgm:spPr/>
      <dgm:t>
        <a:bodyPr/>
        <a:lstStyle/>
        <a:p>
          <a:r>
            <a:rPr lang="en-US" baseline="0"/>
            <a:t>This vertical expansion is illustrated well by the concept of “soft” addictions.</a:t>
          </a:r>
          <a:endParaRPr lang="en-US"/>
        </a:p>
      </dgm:t>
    </dgm:pt>
    <dgm:pt modelId="{0F8268D3-A46E-4B36-8F50-A715BCA7DF09}" type="parTrans" cxnId="{0764E878-BCD2-4AA3-9573-169F6218BA6F}">
      <dgm:prSet/>
      <dgm:spPr/>
      <dgm:t>
        <a:bodyPr/>
        <a:lstStyle/>
        <a:p>
          <a:endParaRPr lang="en-US"/>
        </a:p>
      </dgm:t>
    </dgm:pt>
    <dgm:pt modelId="{A8BD01CC-9C2B-4FC9-BF0E-D8F40408F2D2}" type="sibTrans" cxnId="{0764E878-BCD2-4AA3-9573-169F6218BA6F}">
      <dgm:prSet/>
      <dgm:spPr/>
      <dgm:t>
        <a:bodyPr/>
        <a:lstStyle/>
        <a:p>
          <a:endParaRPr lang="en-US"/>
        </a:p>
      </dgm:t>
    </dgm:pt>
    <dgm:pt modelId="{FB9F5728-F2EC-434D-A52D-3E44A96343B6}">
      <dgm:prSet/>
      <dgm:spPr/>
      <dgm:t>
        <a:bodyPr/>
        <a:lstStyle/>
        <a:p>
          <a:r>
            <a:rPr lang="en-US" baseline="0"/>
            <a:t>They carry some cost in money, time, energy or intimacy</a:t>
          </a:r>
          <a:endParaRPr lang="en-US"/>
        </a:p>
      </dgm:t>
    </dgm:pt>
    <dgm:pt modelId="{14387AA0-EA2B-4648-9F73-F8A7775647CC}" type="parTrans" cxnId="{3D060320-384B-4E27-973A-B68387B94347}">
      <dgm:prSet/>
      <dgm:spPr/>
      <dgm:t>
        <a:bodyPr/>
        <a:lstStyle/>
        <a:p>
          <a:endParaRPr lang="en-US"/>
        </a:p>
      </dgm:t>
    </dgm:pt>
    <dgm:pt modelId="{AD9A4293-919E-4434-AC23-6D69305AC665}" type="sibTrans" cxnId="{3D060320-384B-4E27-973A-B68387B94347}">
      <dgm:prSet/>
      <dgm:spPr/>
      <dgm:t>
        <a:bodyPr/>
        <a:lstStyle/>
        <a:p>
          <a:endParaRPr lang="en-US"/>
        </a:p>
      </dgm:t>
    </dgm:pt>
    <dgm:pt modelId="{C26E7FF5-669D-4815-A486-F32415CC3C54}" type="pres">
      <dgm:prSet presAssocID="{D0426403-D1F1-49A7-B8CA-2EAFFEE17E51}" presName="hierChild1" presStyleCnt="0">
        <dgm:presLayoutVars>
          <dgm:chPref val="1"/>
          <dgm:dir/>
          <dgm:animOne val="branch"/>
          <dgm:animLvl val="lvl"/>
          <dgm:resizeHandles/>
        </dgm:presLayoutVars>
      </dgm:prSet>
      <dgm:spPr/>
    </dgm:pt>
    <dgm:pt modelId="{CEA9499F-8006-4719-99C7-59CC4E5880C1}" type="pres">
      <dgm:prSet presAssocID="{06E5C013-EA34-4DC4-A42F-2AD911B2C636}" presName="hierRoot1" presStyleCnt="0"/>
      <dgm:spPr/>
    </dgm:pt>
    <dgm:pt modelId="{2190EB03-482C-4A7A-965A-4DE470990C7A}" type="pres">
      <dgm:prSet presAssocID="{06E5C013-EA34-4DC4-A42F-2AD911B2C636}" presName="composite" presStyleCnt="0"/>
      <dgm:spPr/>
    </dgm:pt>
    <dgm:pt modelId="{BDA8F5BA-5D5C-468D-A2DE-BB23C96DA192}" type="pres">
      <dgm:prSet presAssocID="{06E5C013-EA34-4DC4-A42F-2AD911B2C636}" presName="background" presStyleLbl="node0" presStyleIdx="0" presStyleCnt="3"/>
      <dgm:spPr/>
    </dgm:pt>
    <dgm:pt modelId="{A59BCF2B-F079-4203-9515-63759C570A76}" type="pres">
      <dgm:prSet presAssocID="{06E5C013-EA34-4DC4-A42F-2AD911B2C636}" presName="text" presStyleLbl="fgAcc0" presStyleIdx="0" presStyleCnt="3">
        <dgm:presLayoutVars>
          <dgm:chPref val="3"/>
        </dgm:presLayoutVars>
      </dgm:prSet>
      <dgm:spPr/>
    </dgm:pt>
    <dgm:pt modelId="{91C7E252-065E-43AF-A46D-E511532AAF61}" type="pres">
      <dgm:prSet presAssocID="{06E5C013-EA34-4DC4-A42F-2AD911B2C636}" presName="hierChild2" presStyleCnt="0"/>
      <dgm:spPr/>
    </dgm:pt>
    <dgm:pt modelId="{3A2C1F45-C12C-42FC-A1DD-5E4A5AA96495}" type="pres">
      <dgm:prSet presAssocID="{9426839A-F602-4A63-B315-36DF9CA52A79}" presName="hierRoot1" presStyleCnt="0"/>
      <dgm:spPr/>
    </dgm:pt>
    <dgm:pt modelId="{5B7302DD-2519-489E-9FB3-D2EE1537FF6C}" type="pres">
      <dgm:prSet presAssocID="{9426839A-F602-4A63-B315-36DF9CA52A79}" presName="composite" presStyleCnt="0"/>
      <dgm:spPr/>
    </dgm:pt>
    <dgm:pt modelId="{47D4C152-CD1A-4616-A55E-EB77A37CF6D4}" type="pres">
      <dgm:prSet presAssocID="{9426839A-F602-4A63-B315-36DF9CA52A79}" presName="background" presStyleLbl="node0" presStyleIdx="1" presStyleCnt="3"/>
      <dgm:spPr/>
    </dgm:pt>
    <dgm:pt modelId="{A411A4DF-2324-488B-A336-2514458C43C9}" type="pres">
      <dgm:prSet presAssocID="{9426839A-F602-4A63-B315-36DF9CA52A79}" presName="text" presStyleLbl="fgAcc0" presStyleIdx="1" presStyleCnt="3">
        <dgm:presLayoutVars>
          <dgm:chPref val="3"/>
        </dgm:presLayoutVars>
      </dgm:prSet>
      <dgm:spPr/>
    </dgm:pt>
    <dgm:pt modelId="{80B886B1-454A-495A-9094-34AA2BC79F11}" type="pres">
      <dgm:prSet presAssocID="{9426839A-F602-4A63-B315-36DF9CA52A79}" presName="hierChild2" presStyleCnt="0"/>
      <dgm:spPr/>
    </dgm:pt>
    <dgm:pt modelId="{5A3E78BF-7A52-413B-9628-0E38E4A83907}" type="pres">
      <dgm:prSet presAssocID="{FB9F5728-F2EC-434D-A52D-3E44A96343B6}" presName="hierRoot1" presStyleCnt="0"/>
      <dgm:spPr/>
    </dgm:pt>
    <dgm:pt modelId="{AF857DAA-C687-4A0F-A5BF-2C49B990F1FE}" type="pres">
      <dgm:prSet presAssocID="{FB9F5728-F2EC-434D-A52D-3E44A96343B6}" presName="composite" presStyleCnt="0"/>
      <dgm:spPr/>
    </dgm:pt>
    <dgm:pt modelId="{0069D9D1-4797-4A17-B75A-B4D33EE6BA60}" type="pres">
      <dgm:prSet presAssocID="{FB9F5728-F2EC-434D-A52D-3E44A96343B6}" presName="background" presStyleLbl="node0" presStyleIdx="2" presStyleCnt="3"/>
      <dgm:spPr/>
    </dgm:pt>
    <dgm:pt modelId="{FDD82244-2F7D-465B-A744-5B033AB194F9}" type="pres">
      <dgm:prSet presAssocID="{FB9F5728-F2EC-434D-A52D-3E44A96343B6}" presName="text" presStyleLbl="fgAcc0" presStyleIdx="2" presStyleCnt="3">
        <dgm:presLayoutVars>
          <dgm:chPref val="3"/>
        </dgm:presLayoutVars>
      </dgm:prSet>
      <dgm:spPr/>
    </dgm:pt>
    <dgm:pt modelId="{57D4F053-516C-41DB-9CC5-21AFB3E39F1B}" type="pres">
      <dgm:prSet presAssocID="{FB9F5728-F2EC-434D-A52D-3E44A96343B6}" presName="hierChild2" presStyleCnt="0"/>
      <dgm:spPr/>
    </dgm:pt>
  </dgm:ptLst>
  <dgm:cxnLst>
    <dgm:cxn modelId="{3D060320-384B-4E27-973A-B68387B94347}" srcId="{D0426403-D1F1-49A7-B8CA-2EAFFEE17E51}" destId="{FB9F5728-F2EC-434D-A52D-3E44A96343B6}" srcOrd="2" destOrd="0" parTransId="{14387AA0-EA2B-4648-9F73-F8A7775647CC}" sibTransId="{AD9A4293-919E-4434-AC23-6D69305AC665}"/>
    <dgm:cxn modelId="{608FDC5F-96B9-488D-85E1-181E6FED50C5}" type="presOf" srcId="{06E5C013-EA34-4DC4-A42F-2AD911B2C636}" destId="{A59BCF2B-F079-4203-9515-63759C570A76}" srcOrd="0" destOrd="0" presId="urn:microsoft.com/office/officeart/2005/8/layout/hierarchy1"/>
    <dgm:cxn modelId="{0764E878-BCD2-4AA3-9573-169F6218BA6F}" srcId="{D0426403-D1F1-49A7-B8CA-2EAFFEE17E51}" destId="{9426839A-F602-4A63-B315-36DF9CA52A79}" srcOrd="1" destOrd="0" parTransId="{0F8268D3-A46E-4B36-8F50-A715BCA7DF09}" sibTransId="{A8BD01CC-9C2B-4FC9-BF0E-D8F40408F2D2}"/>
    <dgm:cxn modelId="{9181D196-513B-48F8-A8FD-76E40CCC98A7}" type="presOf" srcId="{FB9F5728-F2EC-434D-A52D-3E44A96343B6}" destId="{FDD82244-2F7D-465B-A744-5B033AB194F9}" srcOrd="0" destOrd="0" presId="urn:microsoft.com/office/officeart/2005/8/layout/hierarchy1"/>
    <dgm:cxn modelId="{72CC7C9F-CCFE-4ED9-8213-B4324F225582}" type="presOf" srcId="{D0426403-D1F1-49A7-B8CA-2EAFFEE17E51}" destId="{C26E7FF5-669D-4815-A486-F32415CC3C54}" srcOrd="0" destOrd="0" presId="urn:microsoft.com/office/officeart/2005/8/layout/hierarchy1"/>
    <dgm:cxn modelId="{42BF2EA2-78DC-4CC9-A65F-1DF3AEF7396E}" srcId="{D0426403-D1F1-49A7-B8CA-2EAFFEE17E51}" destId="{06E5C013-EA34-4DC4-A42F-2AD911B2C636}" srcOrd="0" destOrd="0" parTransId="{B3DEC2A6-7B38-4DEC-A50A-245CBF3825FA}" sibTransId="{DD1C299B-9133-40C0-9DCF-3B94556D21A1}"/>
    <dgm:cxn modelId="{A696EEBC-24C4-4259-8104-5A4D542379D2}" type="presOf" srcId="{9426839A-F602-4A63-B315-36DF9CA52A79}" destId="{A411A4DF-2324-488B-A336-2514458C43C9}" srcOrd="0" destOrd="0" presId="urn:microsoft.com/office/officeart/2005/8/layout/hierarchy1"/>
    <dgm:cxn modelId="{B5AF17BD-7DB0-4DB0-A164-503AFB143ABC}" type="presParOf" srcId="{C26E7FF5-669D-4815-A486-F32415CC3C54}" destId="{CEA9499F-8006-4719-99C7-59CC4E5880C1}" srcOrd="0" destOrd="0" presId="urn:microsoft.com/office/officeart/2005/8/layout/hierarchy1"/>
    <dgm:cxn modelId="{19D61AF2-E0F4-4D2D-97AA-926433DDF31F}" type="presParOf" srcId="{CEA9499F-8006-4719-99C7-59CC4E5880C1}" destId="{2190EB03-482C-4A7A-965A-4DE470990C7A}" srcOrd="0" destOrd="0" presId="urn:microsoft.com/office/officeart/2005/8/layout/hierarchy1"/>
    <dgm:cxn modelId="{F452F2FA-6962-4021-A05F-5AC94C939A8D}" type="presParOf" srcId="{2190EB03-482C-4A7A-965A-4DE470990C7A}" destId="{BDA8F5BA-5D5C-468D-A2DE-BB23C96DA192}" srcOrd="0" destOrd="0" presId="urn:microsoft.com/office/officeart/2005/8/layout/hierarchy1"/>
    <dgm:cxn modelId="{06015175-FE4C-4281-B0D9-D048BFD8EEB8}" type="presParOf" srcId="{2190EB03-482C-4A7A-965A-4DE470990C7A}" destId="{A59BCF2B-F079-4203-9515-63759C570A76}" srcOrd="1" destOrd="0" presId="urn:microsoft.com/office/officeart/2005/8/layout/hierarchy1"/>
    <dgm:cxn modelId="{74C570B6-1CB0-480E-B9B0-1DC46DFDBB82}" type="presParOf" srcId="{CEA9499F-8006-4719-99C7-59CC4E5880C1}" destId="{91C7E252-065E-43AF-A46D-E511532AAF61}" srcOrd="1" destOrd="0" presId="urn:microsoft.com/office/officeart/2005/8/layout/hierarchy1"/>
    <dgm:cxn modelId="{A1208561-3C84-4589-A9BD-7F1B357B7D2D}" type="presParOf" srcId="{C26E7FF5-669D-4815-A486-F32415CC3C54}" destId="{3A2C1F45-C12C-42FC-A1DD-5E4A5AA96495}" srcOrd="1" destOrd="0" presId="urn:microsoft.com/office/officeart/2005/8/layout/hierarchy1"/>
    <dgm:cxn modelId="{338D7EC0-720F-4D05-BDF1-99D9B1FA75D3}" type="presParOf" srcId="{3A2C1F45-C12C-42FC-A1DD-5E4A5AA96495}" destId="{5B7302DD-2519-489E-9FB3-D2EE1537FF6C}" srcOrd="0" destOrd="0" presId="urn:microsoft.com/office/officeart/2005/8/layout/hierarchy1"/>
    <dgm:cxn modelId="{E2462251-7285-417A-9B45-8DD66D43EDA0}" type="presParOf" srcId="{5B7302DD-2519-489E-9FB3-D2EE1537FF6C}" destId="{47D4C152-CD1A-4616-A55E-EB77A37CF6D4}" srcOrd="0" destOrd="0" presId="urn:microsoft.com/office/officeart/2005/8/layout/hierarchy1"/>
    <dgm:cxn modelId="{FB904E84-0949-4A28-8C46-09B75818BC64}" type="presParOf" srcId="{5B7302DD-2519-489E-9FB3-D2EE1537FF6C}" destId="{A411A4DF-2324-488B-A336-2514458C43C9}" srcOrd="1" destOrd="0" presId="urn:microsoft.com/office/officeart/2005/8/layout/hierarchy1"/>
    <dgm:cxn modelId="{C8005797-DB02-4395-A5BE-AD07EE6649EB}" type="presParOf" srcId="{3A2C1F45-C12C-42FC-A1DD-5E4A5AA96495}" destId="{80B886B1-454A-495A-9094-34AA2BC79F11}" srcOrd="1" destOrd="0" presId="urn:microsoft.com/office/officeart/2005/8/layout/hierarchy1"/>
    <dgm:cxn modelId="{4928DC27-03E5-4C6D-8552-D44CE13B548A}" type="presParOf" srcId="{C26E7FF5-669D-4815-A486-F32415CC3C54}" destId="{5A3E78BF-7A52-413B-9628-0E38E4A83907}" srcOrd="2" destOrd="0" presId="urn:microsoft.com/office/officeart/2005/8/layout/hierarchy1"/>
    <dgm:cxn modelId="{1AAD2A33-1A90-4A34-84B8-B5DDB660395D}" type="presParOf" srcId="{5A3E78BF-7A52-413B-9628-0E38E4A83907}" destId="{AF857DAA-C687-4A0F-A5BF-2C49B990F1FE}" srcOrd="0" destOrd="0" presId="urn:microsoft.com/office/officeart/2005/8/layout/hierarchy1"/>
    <dgm:cxn modelId="{44E9DC75-623A-4015-84DE-E5E2EEB39ED7}" type="presParOf" srcId="{AF857DAA-C687-4A0F-A5BF-2C49B990F1FE}" destId="{0069D9D1-4797-4A17-B75A-B4D33EE6BA60}" srcOrd="0" destOrd="0" presId="urn:microsoft.com/office/officeart/2005/8/layout/hierarchy1"/>
    <dgm:cxn modelId="{AD1739D5-C80F-4DF6-A999-C9768AA78AF5}" type="presParOf" srcId="{AF857DAA-C687-4A0F-A5BF-2C49B990F1FE}" destId="{FDD82244-2F7D-465B-A744-5B033AB194F9}" srcOrd="1" destOrd="0" presId="urn:microsoft.com/office/officeart/2005/8/layout/hierarchy1"/>
    <dgm:cxn modelId="{5C029138-64DE-4AB3-B54B-337A8EFAB281}" type="presParOf" srcId="{5A3E78BF-7A52-413B-9628-0E38E4A83907}" destId="{57D4F053-516C-41DB-9CC5-21AFB3E39F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AA2431C-C92F-4A49-A238-927801D1B0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887884-86B2-4BDE-96ED-F30ED5994897}">
      <dgm:prSet/>
      <dgm:spPr/>
      <dgm:t>
        <a:bodyPr/>
        <a:lstStyle/>
        <a:p>
          <a:r>
            <a:rPr lang="en-US" baseline="0"/>
            <a:t>Soft addictions lack the sense of powerlessness, dependency, and compulsion that is typical of standard addictions and the harm they cause is relatively innocuous. </a:t>
          </a:r>
          <a:endParaRPr lang="en-US"/>
        </a:p>
      </dgm:t>
    </dgm:pt>
    <dgm:pt modelId="{F272C62B-E532-4F8B-8283-6625838F1F89}" type="parTrans" cxnId="{98103C73-E102-4ABD-8C97-F9EAC69315FE}">
      <dgm:prSet/>
      <dgm:spPr/>
      <dgm:t>
        <a:bodyPr/>
        <a:lstStyle/>
        <a:p>
          <a:endParaRPr lang="en-US"/>
        </a:p>
      </dgm:t>
    </dgm:pt>
    <dgm:pt modelId="{8C8C7390-92C5-4FD4-A425-A28C0A3E92AB}" type="sibTrans" cxnId="{98103C73-E102-4ABD-8C97-F9EAC69315FE}">
      <dgm:prSet/>
      <dgm:spPr/>
      <dgm:t>
        <a:bodyPr/>
        <a:lstStyle/>
        <a:p>
          <a:endParaRPr lang="en-US"/>
        </a:p>
      </dgm:t>
    </dgm:pt>
    <dgm:pt modelId="{E99372AD-2AF3-42FA-BF00-948713092585}">
      <dgm:prSet/>
      <dgm:spPr/>
      <dgm:t>
        <a:bodyPr/>
        <a:lstStyle/>
        <a:p>
          <a:r>
            <a:rPr lang="en-US" baseline="0"/>
            <a:t>By recognising them as addictions that concept creeps downward into the realm of bad habits and other repetitive pleasurable behaviors where there is a risk of inappropriate diagnosis.</a:t>
          </a:r>
          <a:endParaRPr lang="en-US"/>
        </a:p>
      </dgm:t>
    </dgm:pt>
    <dgm:pt modelId="{F96D5EB2-1294-4F8D-8AF8-D749397C1F38}" type="parTrans" cxnId="{FECD902F-D451-49BF-AF9E-0C22359FC134}">
      <dgm:prSet/>
      <dgm:spPr/>
      <dgm:t>
        <a:bodyPr/>
        <a:lstStyle/>
        <a:p>
          <a:endParaRPr lang="en-US"/>
        </a:p>
      </dgm:t>
    </dgm:pt>
    <dgm:pt modelId="{E699D328-16C2-4FD2-8DE9-720E108E3F10}" type="sibTrans" cxnId="{FECD902F-D451-49BF-AF9E-0C22359FC134}">
      <dgm:prSet/>
      <dgm:spPr/>
      <dgm:t>
        <a:bodyPr/>
        <a:lstStyle/>
        <a:p>
          <a:endParaRPr lang="en-US"/>
        </a:p>
      </dgm:t>
    </dgm:pt>
    <dgm:pt modelId="{DF5F7ABA-873C-4243-B30C-DFDE902A1938}">
      <dgm:prSet/>
      <dgm:spPr/>
      <dgm:t>
        <a:bodyPr/>
        <a:lstStyle/>
        <a:p>
          <a:r>
            <a:rPr lang="en-US" baseline="0"/>
            <a:t>"One must be cautious of where to draw the line between simply an excessive behavior pattern and a bona fide psychiatric disorder” (Petry, 2006 p. 157).</a:t>
          </a:r>
          <a:endParaRPr lang="en-US"/>
        </a:p>
      </dgm:t>
    </dgm:pt>
    <dgm:pt modelId="{D8AF79A4-4E2A-406D-B94C-919A9E427D74}" type="parTrans" cxnId="{E750122F-A23C-452E-AABA-1099ECEE7856}">
      <dgm:prSet/>
      <dgm:spPr/>
      <dgm:t>
        <a:bodyPr/>
        <a:lstStyle/>
        <a:p>
          <a:endParaRPr lang="en-US"/>
        </a:p>
      </dgm:t>
    </dgm:pt>
    <dgm:pt modelId="{6C2523B2-3DC5-43D3-80D3-5CCB3DC46B50}" type="sibTrans" cxnId="{E750122F-A23C-452E-AABA-1099ECEE7856}">
      <dgm:prSet/>
      <dgm:spPr/>
      <dgm:t>
        <a:bodyPr/>
        <a:lstStyle/>
        <a:p>
          <a:endParaRPr lang="en-US"/>
        </a:p>
      </dgm:t>
    </dgm:pt>
    <dgm:pt modelId="{E0122C54-35F6-484A-BDFD-9911CD7418A9}" type="pres">
      <dgm:prSet presAssocID="{9AA2431C-C92F-4A49-A238-927801D1B081}" presName="root" presStyleCnt="0">
        <dgm:presLayoutVars>
          <dgm:dir/>
          <dgm:resizeHandles val="exact"/>
        </dgm:presLayoutVars>
      </dgm:prSet>
      <dgm:spPr/>
    </dgm:pt>
    <dgm:pt modelId="{23621D17-B635-4D6B-94ED-0CE7C2227B13}" type="pres">
      <dgm:prSet presAssocID="{FF887884-86B2-4BDE-96ED-F30ED5994897}" presName="compNode" presStyleCnt="0"/>
      <dgm:spPr/>
    </dgm:pt>
    <dgm:pt modelId="{DE6A1EBF-98EA-4EC9-98F6-5641D26D7718}" type="pres">
      <dgm:prSet presAssocID="{FF887884-86B2-4BDE-96ED-F30ED5994897}" presName="bgRect" presStyleLbl="bgShp" presStyleIdx="0" presStyleCnt="3"/>
      <dgm:spPr/>
    </dgm:pt>
    <dgm:pt modelId="{CA77088B-2472-4D60-BD9A-AEAD0A1450B5}" type="pres">
      <dgm:prSet presAssocID="{FF887884-86B2-4BDE-96ED-F30ED599489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4EBA1D82-8BED-4672-93BE-130E592DF8F9}" type="pres">
      <dgm:prSet presAssocID="{FF887884-86B2-4BDE-96ED-F30ED5994897}" presName="spaceRect" presStyleCnt="0"/>
      <dgm:spPr/>
    </dgm:pt>
    <dgm:pt modelId="{93FEF11C-120E-4F85-AC22-47564E463ADF}" type="pres">
      <dgm:prSet presAssocID="{FF887884-86B2-4BDE-96ED-F30ED5994897}" presName="parTx" presStyleLbl="revTx" presStyleIdx="0" presStyleCnt="3">
        <dgm:presLayoutVars>
          <dgm:chMax val="0"/>
          <dgm:chPref val="0"/>
        </dgm:presLayoutVars>
      </dgm:prSet>
      <dgm:spPr/>
    </dgm:pt>
    <dgm:pt modelId="{DB495E48-71D8-4A7A-8C6A-C78E45B6AAA0}" type="pres">
      <dgm:prSet presAssocID="{8C8C7390-92C5-4FD4-A425-A28C0A3E92AB}" presName="sibTrans" presStyleCnt="0"/>
      <dgm:spPr/>
    </dgm:pt>
    <dgm:pt modelId="{6EDAFA30-8FC3-474F-9B6E-7C7E4C132650}" type="pres">
      <dgm:prSet presAssocID="{E99372AD-2AF3-42FA-BF00-948713092585}" presName="compNode" presStyleCnt="0"/>
      <dgm:spPr/>
    </dgm:pt>
    <dgm:pt modelId="{1CFF7D7F-0620-40C6-B3C8-3BDC9E5B80D7}" type="pres">
      <dgm:prSet presAssocID="{E99372AD-2AF3-42FA-BF00-948713092585}" presName="bgRect" presStyleLbl="bgShp" presStyleIdx="1" presStyleCnt="3"/>
      <dgm:spPr/>
    </dgm:pt>
    <dgm:pt modelId="{E68DD7A0-8A80-4F22-B64B-6EE00DBBC644}" type="pres">
      <dgm:prSet presAssocID="{E99372AD-2AF3-42FA-BF00-9487130925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45F114D2-5720-4736-8213-495BED3DBC0F}" type="pres">
      <dgm:prSet presAssocID="{E99372AD-2AF3-42FA-BF00-948713092585}" presName="spaceRect" presStyleCnt="0"/>
      <dgm:spPr/>
    </dgm:pt>
    <dgm:pt modelId="{810C25D5-F1F8-4DF1-97DD-5A12B25A7CDF}" type="pres">
      <dgm:prSet presAssocID="{E99372AD-2AF3-42FA-BF00-948713092585}" presName="parTx" presStyleLbl="revTx" presStyleIdx="1" presStyleCnt="3">
        <dgm:presLayoutVars>
          <dgm:chMax val="0"/>
          <dgm:chPref val="0"/>
        </dgm:presLayoutVars>
      </dgm:prSet>
      <dgm:spPr/>
    </dgm:pt>
    <dgm:pt modelId="{77E1882A-DBAF-4557-A960-FFC6101C4266}" type="pres">
      <dgm:prSet presAssocID="{E699D328-16C2-4FD2-8DE9-720E108E3F10}" presName="sibTrans" presStyleCnt="0"/>
      <dgm:spPr/>
    </dgm:pt>
    <dgm:pt modelId="{78CEF2C6-99F5-4ADC-B75D-630109BF1381}" type="pres">
      <dgm:prSet presAssocID="{DF5F7ABA-873C-4243-B30C-DFDE902A1938}" presName="compNode" presStyleCnt="0"/>
      <dgm:spPr/>
    </dgm:pt>
    <dgm:pt modelId="{7802D523-FF58-4502-9382-F5B6291C5B61}" type="pres">
      <dgm:prSet presAssocID="{DF5F7ABA-873C-4243-B30C-DFDE902A1938}" presName="bgRect" presStyleLbl="bgShp" presStyleIdx="2" presStyleCnt="3"/>
      <dgm:spPr/>
    </dgm:pt>
    <dgm:pt modelId="{95404514-E39B-45E7-B5F5-475BC4AF9EC7}" type="pres">
      <dgm:prSet presAssocID="{DF5F7ABA-873C-4243-B30C-DFDE902A19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AEEFB673-0B3F-4ACC-8FED-FC931D06F16E}" type="pres">
      <dgm:prSet presAssocID="{DF5F7ABA-873C-4243-B30C-DFDE902A1938}" presName="spaceRect" presStyleCnt="0"/>
      <dgm:spPr/>
    </dgm:pt>
    <dgm:pt modelId="{C03C6473-F21D-4B83-ADB9-B7EDCD197307}" type="pres">
      <dgm:prSet presAssocID="{DF5F7ABA-873C-4243-B30C-DFDE902A1938}" presName="parTx" presStyleLbl="revTx" presStyleIdx="2" presStyleCnt="3">
        <dgm:presLayoutVars>
          <dgm:chMax val="0"/>
          <dgm:chPref val="0"/>
        </dgm:presLayoutVars>
      </dgm:prSet>
      <dgm:spPr/>
    </dgm:pt>
  </dgm:ptLst>
  <dgm:cxnLst>
    <dgm:cxn modelId="{E750122F-A23C-452E-AABA-1099ECEE7856}" srcId="{9AA2431C-C92F-4A49-A238-927801D1B081}" destId="{DF5F7ABA-873C-4243-B30C-DFDE902A1938}" srcOrd="2" destOrd="0" parTransId="{D8AF79A4-4E2A-406D-B94C-919A9E427D74}" sibTransId="{6C2523B2-3DC5-43D3-80D3-5CCB3DC46B50}"/>
    <dgm:cxn modelId="{FECD902F-D451-49BF-AF9E-0C22359FC134}" srcId="{9AA2431C-C92F-4A49-A238-927801D1B081}" destId="{E99372AD-2AF3-42FA-BF00-948713092585}" srcOrd="1" destOrd="0" parTransId="{F96D5EB2-1294-4F8D-8AF8-D749397C1F38}" sibTransId="{E699D328-16C2-4FD2-8DE9-720E108E3F10}"/>
    <dgm:cxn modelId="{98103C73-E102-4ABD-8C97-F9EAC69315FE}" srcId="{9AA2431C-C92F-4A49-A238-927801D1B081}" destId="{FF887884-86B2-4BDE-96ED-F30ED5994897}" srcOrd="0" destOrd="0" parTransId="{F272C62B-E532-4F8B-8283-6625838F1F89}" sibTransId="{8C8C7390-92C5-4FD4-A425-A28C0A3E92AB}"/>
    <dgm:cxn modelId="{C9BE7953-F7B1-4288-A773-76C2E0BB4C75}" type="presOf" srcId="{E99372AD-2AF3-42FA-BF00-948713092585}" destId="{810C25D5-F1F8-4DF1-97DD-5A12B25A7CDF}" srcOrd="0" destOrd="0" presId="urn:microsoft.com/office/officeart/2018/2/layout/IconVerticalSolidList"/>
    <dgm:cxn modelId="{E0832175-AFB0-4A77-B4A4-0C46A32CDEC2}" type="presOf" srcId="{9AA2431C-C92F-4A49-A238-927801D1B081}" destId="{E0122C54-35F6-484A-BDFD-9911CD7418A9}" srcOrd="0" destOrd="0" presId="urn:microsoft.com/office/officeart/2018/2/layout/IconVerticalSolidList"/>
    <dgm:cxn modelId="{17D8ABBA-7C73-46F3-BA13-4ACE76F2C5A3}" type="presOf" srcId="{FF887884-86B2-4BDE-96ED-F30ED5994897}" destId="{93FEF11C-120E-4F85-AC22-47564E463ADF}" srcOrd="0" destOrd="0" presId="urn:microsoft.com/office/officeart/2018/2/layout/IconVerticalSolidList"/>
    <dgm:cxn modelId="{BEB20BDB-CA12-42DF-A285-73338DE34CF1}" type="presOf" srcId="{DF5F7ABA-873C-4243-B30C-DFDE902A1938}" destId="{C03C6473-F21D-4B83-ADB9-B7EDCD197307}" srcOrd="0" destOrd="0" presId="urn:microsoft.com/office/officeart/2018/2/layout/IconVerticalSolidList"/>
    <dgm:cxn modelId="{BD636689-AEF5-447D-BECC-C8422BE0B09C}" type="presParOf" srcId="{E0122C54-35F6-484A-BDFD-9911CD7418A9}" destId="{23621D17-B635-4D6B-94ED-0CE7C2227B13}" srcOrd="0" destOrd="0" presId="urn:microsoft.com/office/officeart/2018/2/layout/IconVerticalSolidList"/>
    <dgm:cxn modelId="{0404110B-E71C-42CE-A4C1-11EE11570477}" type="presParOf" srcId="{23621D17-B635-4D6B-94ED-0CE7C2227B13}" destId="{DE6A1EBF-98EA-4EC9-98F6-5641D26D7718}" srcOrd="0" destOrd="0" presId="urn:microsoft.com/office/officeart/2018/2/layout/IconVerticalSolidList"/>
    <dgm:cxn modelId="{66DBE088-A5DC-4C05-98A8-76FBDEE61237}" type="presParOf" srcId="{23621D17-B635-4D6B-94ED-0CE7C2227B13}" destId="{CA77088B-2472-4D60-BD9A-AEAD0A1450B5}" srcOrd="1" destOrd="0" presId="urn:microsoft.com/office/officeart/2018/2/layout/IconVerticalSolidList"/>
    <dgm:cxn modelId="{AD9A7DA1-0F0A-4FF3-8AC5-9E21102C9F1D}" type="presParOf" srcId="{23621D17-B635-4D6B-94ED-0CE7C2227B13}" destId="{4EBA1D82-8BED-4672-93BE-130E592DF8F9}" srcOrd="2" destOrd="0" presId="urn:microsoft.com/office/officeart/2018/2/layout/IconVerticalSolidList"/>
    <dgm:cxn modelId="{08D56F1B-DFAC-432B-98E4-1D9B7FDB8119}" type="presParOf" srcId="{23621D17-B635-4D6B-94ED-0CE7C2227B13}" destId="{93FEF11C-120E-4F85-AC22-47564E463ADF}" srcOrd="3" destOrd="0" presId="urn:microsoft.com/office/officeart/2018/2/layout/IconVerticalSolidList"/>
    <dgm:cxn modelId="{F9F01956-D84D-4328-9888-3374B74E9EE4}" type="presParOf" srcId="{E0122C54-35F6-484A-BDFD-9911CD7418A9}" destId="{DB495E48-71D8-4A7A-8C6A-C78E45B6AAA0}" srcOrd="1" destOrd="0" presId="urn:microsoft.com/office/officeart/2018/2/layout/IconVerticalSolidList"/>
    <dgm:cxn modelId="{7AC774C1-74F5-4208-BD81-5BF5BF5B3E80}" type="presParOf" srcId="{E0122C54-35F6-484A-BDFD-9911CD7418A9}" destId="{6EDAFA30-8FC3-474F-9B6E-7C7E4C132650}" srcOrd="2" destOrd="0" presId="urn:microsoft.com/office/officeart/2018/2/layout/IconVerticalSolidList"/>
    <dgm:cxn modelId="{D96C3032-EC25-4EBE-9296-7B953ABD4D0D}" type="presParOf" srcId="{6EDAFA30-8FC3-474F-9B6E-7C7E4C132650}" destId="{1CFF7D7F-0620-40C6-B3C8-3BDC9E5B80D7}" srcOrd="0" destOrd="0" presId="urn:microsoft.com/office/officeart/2018/2/layout/IconVerticalSolidList"/>
    <dgm:cxn modelId="{DFFA98A7-6E4A-4A7F-A34E-78EC6D2AF5AD}" type="presParOf" srcId="{6EDAFA30-8FC3-474F-9B6E-7C7E4C132650}" destId="{E68DD7A0-8A80-4F22-B64B-6EE00DBBC644}" srcOrd="1" destOrd="0" presId="urn:microsoft.com/office/officeart/2018/2/layout/IconVerticalSolidList"/>
    <dgm:cxn modelId="{E265D042-AA17-4F37-9C26-19F6F1403458}" type="presParOf" srcId="{6EDAFA30-8FC3-474F-9B6E-7C7E4C132650}" destId="{45F114D2-5720-4736-8213-495BED3DBC0F}" srcOrd="2" destOrd="0" presId="urn:microsoft.com/office/officeart/2018/2/layout/IconVerticalSolidList"/>
    <dgm:cxn modelId="{851A8455-6DEE-4B78-8722-6789EA5E10A5}" type="presParOf" srcId="{6EDAFA30-8FC3-474F-9B6E-7C7E4C132650}" destId="{810C25D5-F1F8-4DF1-97DD-5A12B25A7CDF}" srcOrd="3" destOrd="0" presId="urn:microsoft.com/office/officeart/2018/2/layout/IconVerticalSolidList"/>
    <dgm:cxn modelId="{AC42D308-4326-4157-B69D-B0ABE1A8B67A}" type="presParOf" srcId="{E0122C54-35F6-484A-BDFD-9911CD7418A9}" destId="{77E1882A-DBAF-4557-A960-FFC6101C4266}" srcOrd="3" destOrd="0" presId="urn:microsoft.com/office/officeart/2018/2/layout/IconVerticalSolidList"/>
    <dgm:cxn modelId="{50D53793-2CFC-41A7-9703-5DA4ACA54BE1}" type="presParOf" srcId="{E0122C54-35F6-484A-BDFD-9911CD7418A9}" destId="{78CEF2C6-99F5-4ADC-B75D-630109BF1381}" srcOrd="4" destOrd="0" presId="urn:microsoft.com/office/officeart/2018/2/layout/IconVerticalSolidList"/>
    <dgm:cxn modelId="{9E6D429C-771A-4AC7-A041-FF360B310F07}" type="presParOf" srcId="{78CEF2C6-99F5-4ADC-B75D-630109BF1381}" destId="{7802D523-FF58-4502-9382-F5B6291C5B61}" srcOrd="0" destOrd="0" presId="urn:microsoft.com/office/officeart/2018/2/layout/IconVerticalSolidList"/>
    <dgm:cxn modelId="{F8C2AF1F-E980-49D1-93EC-57B63C07CC95}" type="presParOf" srcId="{78CEF2C6-99F5-4ADC-B75D-630109BF1381}" destId="{95404514-E39B-45E7-B5F5-475BC4AF9EC7}" srcOrd="1" destOrd="0" presId="urn:microsoft.com/office/officeart/2018/2/layout/IconVerticalSolidList"/>
    <dgm:cxn modelId="{8C632CAD-EC2C-4F1D-B852-F1472BC11919}" type="presParOf" srcId="{78CEF2C6-99F5-4ADC-B75D-630109BF1381}" destId="{AEEFB673-0B3F-4ACC-8FED-FC931D06F16E}" srcOrd="2" destOrd="0" presId="urn:microsoft.com/office/officeart/2018/2/layout/IconVerticalSolidList"/>
    <dgm:cxn modelId="{5B03FE26-2A18-40BD-A0F2-14330629ABAA}" type="presParOf" srcId="{78CEF2C6-99F5-4ADC-B75D-630109BF1381}" destId="{C03C6473-F21D-4B83-ADB9-B7EDCD1973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32E508D-9134-4689-99AA-89617EAB759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3E49FFD-A110-4331-876B-78E3B5DD66CC}">
      <dgm:prSet/>
      <dgm:spPr/>
      <dgm:t>
        <a:bodyPr/>
        <a:lstStyle/>
        <a:p>
          <a:r>
            <a:rPr lang="en-US" baseline="0"/>
            <a:t>Early research understood prejudice as bigotry, examining statements against African Americans and Jewish people primarily. </a:t>
          </a:r>
          <a:endParaRPr lang="en-US"/>
        </a:p>
      </dgm:t>
    </dgm:pt>
    <dgm:pt modelId="{901ACCF4-0BC6-471B-8CF0-6E99DB0CA55A}" type="parTrans" cxnId="{483B5538-34A7-4CB1-9509-F1987BEF4F1D}">
      <dgm:prSet/>
      <dgm:spPr/>
      <dgm:t>
        <a:bodyPr/>
        <a:lstStyle/>
        <a:p>
          <a:endParaRPr lang="en-US"/>
        </a:p>
      </dgm:t>
    </dgm:pt>
    <dgm:pt modelId="{DE980883-C949-4BE7-AF71-54F7A3B3FA40}" type="sibTrans" cxnId="{483B5538-34A7-4CB1-9509-F1987BEF4F1D}">
      <dgm:prSet/>
      <dgm:spPr/>
      <dgm:t>
        <a:bodyPr/>
        <a:lstStyle/>
        <a:p>
          <a:endParaRPr lang="en-US"/>
        </a:p>
      </dgm:t>
    </dgm:pt>
    <dgm:pt modelId="{D15C00B8-FD9F-4A19-ADAC-E77EBCF3BADF}">
      <dgm:prSet/>
      <dgm:spPr/>
      <dgm:t>
        <a:bodyPr/>
        <a:lstStyle/>
        <a:p>
          <a:r>
            <a:rPr lang="en-US" baseline="0"/>
            <a:t>As time went on, the definition was broadened to include more 'modern racism', such as symbolic racism.</a:t>
          </a:r>
          <a:endParaRPr lang="en-US"/>
        </a:p>
      </dgm:t>
    </dgm:pt>
    <dgm:pt modelId="{FE772C2A-6F8C-4D27-8F27-A2AFD4B72A4E}" type="parTrans" cxnId="{13AF2750-A931-4287-8756-EA92B9B68E55}">
      <dgm:prSet/>
      <dgm:spPr/>
      <dgm:t>
        <a:bodyPr/>
        <a:lstStyle/>
        <a:p>
          <a:endParaRPr lang="en-US"/>
        </a:p>
      </dgm:t>
    </dgm:pt>
    <dgm:pt modelId="{40342924-E89B-4F01-A09F-31DAEA3F463D}" type="sibTrans" cxnId="{13AF2750-A931-4287-8756-EA92B9B68E55}">
      <dgm:prSet/>
      <dgm:spPr/>
      <dgm:t>
        <a:bodyPr/>
        <a:lstStyle/>
        <a:p>
          <a:endParaRPr lang="en-US"/>
        </a:p>
      </dgm:t>
    </dgm:pt>
    <dgm:pt modelId="{47B094D5-75AC-4D72-8ADF-ACDE721B522E}">
      <dgm:prSet/>
      <dgm:spPr/>
      <dgm:t>
        <a:bodyPr/>
        <a:lstStyle/>
        <a:p>
          <a:r>
            <a:rPr lang="en-US" baseline="0"/>
            <a:t>“Symbolic” racists do not endorse direct hostility to traditional targets of prejudice but deny the continuing existence of racism and express opposition to affirmative action policies.</a:t>
          </a:r>
          <a:endParaRPr lang="en-US"/>
        </a:p>
      </dgm:t>
    </dgm:pt>
    <dgm:pt modelId="{08C8988C-18A4-46A3-8EC8-C00C5E5CA01A}" type="parTrans" cxnId="{7719018E-F20D-4CBF-8858-267B075A0C39}">
      <dgm:prSet/>
      <dgm:spPr/>
      <dgm:t>
        <a:bodyPr/>
        <a:lstStyle/>
        <a:p>
          <a:endParaRPr lang="en-US"/>
        </a:p>
      </dgm:t>
    </dgm:pt>
    <dgm:pt modelId="{2DBBF866-6448-4FEA-8B5A-F8F3225E359E}" type="sibTrans" cxnId="{7719018E-F20D-4CBF-8858-267B075A0C39}">
      <dgm:prSet/>
      <dgm:spPr/>
      <dgm:t>
        <a:bodyPr/>
        <a:lstStyle/>
        <a:p>
          <a:endParaRPr lang="en-US"/>
        </a:p>
      </dgm:t>
    </dgm:pt>
    <dgm:pt modelId="{7A60F836-29AB-4215-B36D-8EE65DA17B08}" type="pres">
      <dgm:prSet presAssocID="{132E508D-9134-4689-99AA-89617EAB7597}" presName="outerComposite" presStyleCnt="0">
        <dgm:presLayoutVars>
          <dgm:chMax val="5"/>
          <dgm:dir/>
          <dgm:resizeHandles val="exact"/>
        </dgm:presLayoutVars>
      </dgm:prSet>
      <dgm:spPr/>
    </dgm:pt>
    <dgm:pt modelId="{BE19A740-A9AA-4A11-8752-872B2DC6A614}" type="pres">
      <dgm:prSet presAssocID="{132E508D-9134-4689-99AA-89617EAB7597}" presName="dummyMaxCanvas" presStyleCnt="0">
        <dgm:presLayoutVars/>
      </dgm:prSet>
      <dgm:spPr/>
    </dgm:pt>
    <dgm:pt modelId="{0EBD7C00-C3F6-42EC-A74F-25C82344BD4F}" type="pres">
      <dgm:prSet presAssocID="{132E508D-9134-4689-99AA-89617EAB7597}" presName="ThreeNodes_1" presStyleLbl="node1" presStyleIdx="0" presStyleCnt="3">
        <dgm:presLayoutVars>
          <dgm:bulletEnabled val="1"/>
        </dgm:presLayoutVars>
      </dgm:prSet>
      <dgm:spPr/>
    </dgm:pt>
    <dgm:pt modelId="{0B8F553A-5D2F-4989-9AEE-D1966656E9F3}" type="pres">
      <dgm:prSet presAssocID="{132E508D-9134-4689-99AA-89617EAB7597}" presName="ThreeNodes_2" presStyleLbl="node1" presStyleIdx="1" presStyleCnt="3">
        <dgm:presLayoutVars>
          <dgm:bulletEnabled val="1"/>
        </dgm:presLayoutVars>
      </dgm:prSet>
      <dgm:spPr/>
    </dgm:pt>
    <dgm:pt modelId="{FA189C9D-7313-4B88-8F68-F3F4061EA11A}" type="pres">
      <dgm:prSet presAssocID="{132E508D-9134-4689-99AA-89617EAB7597}" presName="ThreeNodes_3" presStyleLbl="node1" presStyleIdx="2" presStyleCnt="3">
        <dgm:presLayoutVars>
          <dgm:bulletEnabled val="1"/>
        </dgm:presLayoutVars>
      </dgm:prSet>
      <dgm:spPr/>
    </dgm:pt>
    <dgm:pt modelId="{CB7F1C47-AC9A-4D4D-BE86-9876E1A7F61B}" type="pres">
      <dgm:prSet presAssocID="{132E508D-9134-4689-99AA-89617EAB7597}" presName="ThreeConn_1-2" presStyleLbl="fgAccFollowNode1" presStyleIdx="0" presStyleCnt="2">
        <dgm:presLayoutVars>
          <dgm:bulletEnabled val="1"/>
        </dgm:presLayoutVars>
      </dgm:prSet>
      <dgm:spPr/>
    </dgm:pt>
    <dgm:pt modelId="{A875064A-C3E2-4FDD-A7F3-0C2249511646}" type="pres">
      <dgm:prSet presAssocID="{132E508D-9134-4689-99AA-89617EAB7597}" presName="ThreeConn_2-3" presStyleLbl="fgAccFollowNode1" presStyleIdx="1" presStyleCnt="2">
        <dgm:presLayoutVars>
          <dgm:bulletEnabled val="1"/>
        </dgm:presLayoutVars>
      </dgm:prSet>
      <dgm:spPr/>
    </dgm:pt>
    <dgm:pt modelId="{B5226200-0BBF-45FA-89EE-B349A4C32C4A}" type="pres">
      <dgm:prSet presAssocID="{132E508D-9134-4689-99AA-89617EAB7597}" presName="ThreeNodes_1_text" presStyleLbl="node1" presStyleIdx="2" presStyleCnt="3">
        <dgm:presLayoutVars>
          <dgm:bulletEnabled val="1"/>
        </dgm:presLayoutVars>
      </dgm:prSet>
      <dgm:spPr/>
    </dgm:pt>
    <dgm:pt modelId="{D062F73E-9D5A-451A-9AC1-6D72211FEC2C}" type="pres">
      <dgm:prSet presAssocID="{132E508D-9134-4689-99AA-89617EAB7597}" presName="ThreeNodes_2_text" presStyleLbl="node1" presStyleIdx="2" presStyleCnt="3">
        <dgm:presLayoutVars>
          <dgm:bulletEnabled val="1"/>
        </dgm:presLayoutVars>
      </dgm:prSet>
      <dgm:spPr/>
    </dgm:pt>
    <dgm:pt modelId="{01C5722D-03E4-49CC-889D-AD6F5D3BDAF0}" type="pres">
      <dgm:prSet presAssocID="{132E508D-9134-4689-99AA-89617EAB7597}" presName="ThreeNodes_3_text" presStyleLbl="node1" presStyleIdx="2" presStyleCnt="3">
        <dgm:presLayoutVars>
          <dgm:bulletEnabled val="1"/>
        </dgm:presLayoutVars>
      </dgm:prSet>
      <dgm:spPr/>
    </dgm:pt>
  </dgm:ptLst>
  <dgm:cxnLst>
    <dgm:cxn modelId="{177FB227-481B-4CD6-A506-25656EA1BE03}" type="presOf" srcId="{DE980883-C949-4BE7-AF71-54F7A3B3FA40}" destId="{CB7F1C47-AC9A-4D4D-BE86-9876E1A7F61B}" srcOrd="0" destOrd="0" presId="urn:microsoft.com/office/officeart/2005/8/layout/vProcess5"/>
    <dgm:cxn modelId="{BDA99F37-637F-4146-8395-2381D6004D8F}" type="presOf" srcId="{132E508D-9134-4689-99AA-89617EAB7597}" destId="{7A60F836-29AB-4215-B36D-8EE65DA17B08}" srcOrd="0" destOrd="0" presId="urn:microsoft.com/office/officeart/2005/8/layout/vProcess5"/>
    <dgm:cxn modelId="{483B5538-34A7-4CB1-9509-F1987BEF4F1D}" srcId="{132E508D-9134-4689-99AA-89617EAB7597}" destId="{73E49FFD-A110-4331-876B-78E3B5DD66CC}" srcOrd="0" destOrd="0" parTransId="{901ACCF4-0BC6-471B-8CF0-6E99DB0CA55A}" sibTransId="{DE980883-C949-4BE7-AF71-54F7A3B3FA40}"/>
    <dgm:cxn modelId="{10BF983A-5C80-4B15-80A8-25F5AE0F0DC8}" type="presOf" srcId="{47B094D5-75AC-4D72-8ADF-ACDE721B522E}" destId="{01C5722D-03E4-49CC-889D-AD6F5D3BDAF0}" srcOrd="1" destOrd="0" presId="urn:microsoft.com/office/officeart/2005/8/layout/vProcess5"/>
    <dgm:cxn modelId="{13AF2750-A931-4287-8756-EA92B9B68E55}" srcId="{132E508D-9134-4689-99AA-89617EAB7597}" destId="{D15C00B8-FD9F-4A19-ADAC-E77EBCF3BADF}" srcOrd="1" destOrd="0" parTransId="{FE772C2A-6F8C-4D27-8F27-A2AFD4B72A4E}" sibTransId="{40342924-E89B-4F01-A09F-31DAEA3F463D}"/>
    <dgm:cxn modelId="{65BE2773-87D0-4A98-B2A1-F381F1062EF5}" type="presOf" srcId="{D15C00B8-FD9F-4A19-ADAC-E77EBCF3BADF}" destId="{D062F73E-9D5A-451A-9AC1-6D72211FEC2C}" srcOrd="1" destOrd="0" presId="urn:microsoft.com/office/officeart/2005/8/layout/vProcess5"/>
    <dgm:cxn modelId="{D9FEAD73-2FD2-4BD1-9B69-DFD3F5AF1041}" type="presOf" srcId="{47B094D5-75AC-4D72-8ADF-ACDE721B522E}" destId="{FA189C9D-7313-4B88-8F68-F3F4061EA11A}" srcOrd="0" destOrd="0" presId="urn:microsoft.com/office/officeart/2005/8/layout/vProcess5"/>
    <dgm:cxn modelId="{327C0559-90F3-4DE5-8AB2-8CC45BB305F1}" type="presOf" srcId="{D15C00B8-FD9F-4A19-ADAC-E77EBCF3BADF}" destId="{0B8F553A-5D2F-4989-9AEE-D1966656E9F3}" srcOrd="0" destOrd="0" presId="urn:microsoft.com/office/officeart/2005/8/layout/vProcess5"/>
    <dgm:cxn modelId="{7719018E-F20D-4CBF-8858-267B075A0C39}" srcId="{132E508D-9134-4689-99AA-89617EAB7597}" destId="{47B094D5-75AC-4D72-8ADF-ACDE721B522E}" srcOrd="2" destOrd="0" parTransId="{08C8988C-18A4-46A3-8EC8-C00C5E5CA01A}" sibTransId="{2DBBF866-6448-4FEA-8B5A-F8F3225E359E}"/>
    <dgm:cxn modelId="{C3F4DA91-78CB-48B1-928D-4F33BE303335}" type="presOf" srcId="{73E49FFD-A110-4331-876B-78E3B5DD66CC}" destId="{0EBD7C00-C3F6-42EC-A74F-25C82344BD4F}" srcOrd="0" destOrd="0" presId="urn:microsoft.com/office/officeart/2005/8/layout/vProcess5"/>
    <dgm:cxn modelId="{59E070AB-0AB6-4133-A049-0EBA127C64B7}" type="presOf" srcId="{40342924-E89B-4F01-A09F-31DAEA3F463D}" destId="{A875064A-C3E2-4FDD-A7F3-0C2249511646}" srcOrd="0" destOrd="0" presId="urn:microsoft.com/office/officeart/2005/8/layout/vProcess5"/>
    <dgm:cxn modelId="{6DF4F3B9-844F-4982-9173-A0DCFA4DED41}" type="presOf" srcId="{73E49FFD-A110-4331-876B-78E3B5DD66CC}" destId="{B5226200-0BBF-45FA-89EE-B349A4C32C4A}" srcOrd="1" destOrd="0" presId="urn:microsoft.com/office/officeart/2005/8/layout/vProcess5"/>
    <dgm:cxn modelId="{C61F4E6A-183B-4541-902A-B27B5B95EE7A}" type="presParOf" srcId="{7A60F836-29AB-4215-B36D-8EE65DA17B08}" destId="{BE19A740-A9AA-4A11-8752-872B2DC6A614}" srcOrd="0" destOrd="0" presId="urn:microsoft.com/office/officeart/2005/8/layout/vProcess5"/>
    <dgm:cxn modelId="{6A84D44C-7006-4736-81AD-21FF227A601B}" type="presParOf" srcId="{7A60F836-29AB-4215-B36D-8EE65DA17B08}" destId="{0EBD7C00-C3F6-42EC-A74F-25C82344BD4F}" srcOrd="1" destOrd="0" presId="urn:microsoft.com/office/officeart/2005/8/layout/vProcess5"/>
    <dgm:cxn modelId="{7644B1A6-7532-409C-BEFB-E899DC7CBDDE}" type="presParOf" srcId="{7A60F836-29AB-4215-B36D-8EE65DA17B08}" destId="{0B8F553A-5D2F-4989-9AEE-D1966656E9F3}" srcOrd="2" destOrd="0" presId="urn:microsoft.com/office/officeart/2005/8/layout/vProcess5"/>
    <dgm:cxn modelId="{84B7E45A-0ACF-447C-A25A-22E8D260CAC2}" type="presParOf" srcId="{7A60F836-29AB-4215-B36D-8EE65DA17B08}" destId="{FA189C9D-7313-4B88-8F68-F3F4061EA11A}" srcOrd="3" destOrd="0" presId="urn:microsoft.com/office/officeart/2005/8/layout/vProcess5"/>
    <dgm:cxn modelId="{1DFAB700-C83F-4DA4-A029-ED923BB6CB30}" type="presParOf" srcId="{7A60F836-29AB-4215-B36D-8EE65DA17B08}" destId="{CB7F1C47-AC9A-4D4D-BE86-9876E1A7F61B}" srcOrd="4" destOrd="0" presId="urn:microsoft.com/office/officeart/2005/8/layout/vProcess5"/>
    <dgm:cxn modelId="{12E11E9E-CD82-4435-A5CC-8E2A8FCC8A5B}" type="presParOf" srcId="{7A60F836-29AB-4215-B36D-8EE65DA17B08}" destId="{A875064A-C3E2-4FDD-A7F3-0C2249511646}" srcOrd="5" destOrd="0" presId="urn:microsoft.com/office/officeart/2005/8/layout/vProcess5"/>
    <dgm:cxn modelId="{398BD0B2-3F78-4E84-9CE0-5E474603B33C}" type="presParOf" srcId="{7A60F836-29AB-4215-B36D-8EE65DA17B08}" destId="{B5226200-0BBF-45FA-89EE-B349A4C32C4A}" srcOrd="6" destOrd="0" presId="urn:microsoft.com/office/officeart/2005/8/layout/vProcess5"/>
    <dgm:cxn modelId="{077E387F-3FE7-4DEC-8F0B-3F4B3563000C}" type="presParOf" srcId="{7A60F836-29AB-4215-B36D-8EE65DA17B08}" destId="{D062F73E-9D5A-451A-9AC1-6D72211FEC2C}" srcOrd="7" destOrd="0" presId="urn:microsoft.com/office/officeart/2005/8/layout/vProcess5"/>
    <dgm:cxn modelId="{6045D806-9EAC-4AAC-8992-3DAF1D7022CF}" type="presParOf" srcId="{7A60F836-29AB-4215-B36D-8EE65DA17B08}" destId="{01C5722D-03E4-49CC-889D-AD6F5D3BDAF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4D31802-D66A-4109-A626-855D2E5A0089}"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DC4D75A3-1A3A-4456-88B8-EF1AE8682BF7}">
      <dgm:prSet/>
      <dgm:spPr/>
      <dgm:t>
        <a:bodyPr/>
        <a:lstStyle/>
        <a:p>
          <a:r>
            <a:rPr lang="en-US" baseline="0" dirty="0"/>
            <a:t>Two new ideas extended the concept of prejudice even further. </a:t>
          </a:r>
          <a:endParaRPr lang="en-US" dirty="0"/>
        </a:p>
      </dgm:t>
    </dgm:pt>
    <dgm:pt modelId="{1CC42215-F99F-4166-B21F-E693BA6FAB15}" type="parTrans" cxnId="{F5EC5457-E0D8-4DE5-8A41-6AAECF60B867}">
      <dgm:prSet/>
      <dgm:spPr/>
      <dgm:t>
        <a:bodyPr/>
        <a:lstStyle/>
        <a:p>
          <a:endParaRPr lang="en-US"/>
        </a:p>
      </dgm:t>
    </dgm:pt>
    <dgm:pt modelId="{D4ECE0EB-B51A-4834-AC20-0DFCEB7C8CE1}" type="sibTrans" cxnId="{F5EC5457-E0D8-4DE5-8A41-6AAECF60B867}">
      <dgm:prSet phldrT="1" phldr="0"/>
      <dgm:spPr/>
      <dgm:t>
        <a:bodyPr/>
        <a:lstStyle/>
        <a:p>
          <a:r>
            <a:rPr lang="en-US"/>
            <a:t>1</a:t>
          </a:r>
        </a:p>
      </dgm:t>
    </dgm:pt>
    <dgm:pt modelId="{9B19847E-22E9-4F60-A3BF-47A13BC2CF5B}">
      <dgm:prSet/>
      <dgm:spPr/>
      <dgm:t>
        <a:bodyPr/>
        <a:lstStyle/>
        <a:p>
          <a:r>
            <a:rPr lang="en-US" baseline="0" dirty="0"/>
            <a:t>The concept of aversive prejudice  applies to liberally minded people who deny personal prejudice but hold aversions, sometimes unconscious, to other-race people. </a:t>
          </a:r>
          <a:endParaRPr lang="en-US" dirty="0"/>
        </a:p>
      </dgm:t>
    </dgm:pt>
    <dgm:pt modelId="{C7A01175-988C-482E-8018-A3AD18002334}" type="parTrans" cxnId="{C665D069-EB89-4254-87E2-40B316A30220}">
      <dgm:prSet/>
      <dgm:spPr/>
      <dgm:t>
        <a:bodyPr/>
        <a:lstStyle/>
        <a:p>
          <a:endParaRPr lang="en-US"/>
        </a:p>
      </dgm:t>
    </dgm:pt>
    <dgm:pt modelId="{7902ED79-4F72-4085-9E06-36AE1303D054}" type="sibTrans" cxnId="{C665D069-EB89-4254-87E2-40B316A30220}">
      <dgm:prSet phldrT="2" phldr="0"/>
      <dgm:spPr/>
      <dgm:t>
        <a:bodyPr/>
        <a:lstStyle/>
        <a:p>
          <a:r>
            <a:rPr lang="en-US"/>
            <a:t>2</a:t>
          </a:r>
        </a:p>
      </dgm:t>
    </dgm:pt>
    <dgm:pt modelId="{6E410D10-D979-4B43-9BD3-4D7A5EB8AEF4}">
      <dgm:prSet/>
      <dgm:spPr/>
      <dgm:t>
        <a:bodyPr/>
        <a:lstStyle/>
        <a:p>
          <a:r>
            <a:rPr lang="en-US" baseline="0" dirty="0"/>
            <a:t>These aversions are not based on hostile antipathy by on fear, unease, or discomfort. </a:t>
          </a:r>
          <a:endParaRPr lang="en-US" dirty="0"/>
        </a:p>
      </dgm:t>
    </dgm:pt>
    <dgm:pt modelId="{2B16BE91-5AF0-4C09-AFD8-8008295DA645}" type="parTrans" cxnId="{494AD164-3C07-4FCF-87BB-8374380F79D7}">
      <dgm:prSet/>
      <dgm:spPr/>
      <dgm:t>
        <a:bodyPr/>
        <a:lstStyle/>
        <a:p>
          <a:endParaRPr lang="en-US"/>
        </a:p>
      </dgm:t>
    </dgm:pt>
    <dgm:pt modelId="{C9737E74-9134-41B4-A1A8-C6630BE4929E}" type="sibTrans" cxnId="{494AD164-3C07-4FCF-87BB-8374380F79D7}">
      <dgm:prSet phldrT="3" phldr="0"/>
      <dgm:spPr/>
      <dgm:t>
        <a:bodyPr/>
        <a:lstStyle/>
        <a:p>
          <a:r>
            <a:rPr lang="en-US"/>
            <a:t>3</a:t>
          </a:r>
        </a:p>
      </dgm:t>
    </dgm:pt>
    <dgm:pt modelId="{88841770-4A04-49E4-90F4-974ECF0AE798}">
      <dgm:prSet/>
      <dgm:spPr/>
      <dgm:t>
        <a:bodyPr/>
        <a:lstStyle/>
        <a:p>
          <a:pPr rtl="0"/>
          <a:r>
            <a:rPr lang="en-US" baseline="0" dirty="0"/>
            <a:t>The related concept of implicit prejudice referred to people who unconsciously linked negative concepts with racial minority groups more strongly than with majority groups</a:t>
          </a:r>
          <a:r>
            <a:rPr lang="en-US" baseline="0" dirty="0">
              <a:latin typeface="Bell MT"/>
            </a:rPr>
            <a:t>.</a:t>
          </a:r>
        </a:p>
      </dgm:t>
    </dgm:pt>
    <dgm:pt modelId="{1BE5CB10-55EA-46A8-A493-53CE13DA3A67}" type="parTrans" cxnId="{E2A41128-702E-4A16-AA0F-CDA908576BE6}">
      <dgm:prSet/>
      <dgm:spPr/>
      <dgm:t>
        <a:bodyPr/>
        <a:lstStyle/>
        <a:p>
          <a:endParaRPr lang="en-US"/>
        </a:p>
      </dgm:t>
    </dgm:pt>
    <dgm:pt modelId="{F27779D0-2911-4760-A2D1-AA4016F47E6F}" type="sibTrans" cxnId="{E2A41128-702E-4A16-AA0F-CDA908576BE6}">
      <dgm:prSet phldrT="4" phldr="0"/>
      <dgm:spPr/>
      <dgm:t>
        <a:bodyPr/>
        <a:lstStyle/>
        <a:p>
          <a:r>
            <a:rPr lang="en-US"/>
            <a:t>4</a:t>
          </a:r>
        </a:p>
      </dgm:t>
    </dgm:pt>
    <dgm:pt modelId="{A058236A-9274-4265-BC5C-5E64E952F656}">
      <dgm:prSet phldr="0"/>
      <dgm:spPr/>
      <dgm:t>
        <a:bodyPr/>
        <a:lstStyle/>
        <a:p>
          <a:r>
            <a:rPr lang="en-US" baseline="0" dirty="0"/>
            <a:t>The ideas of implicit and aversive prejudice can be prejudiced not only if they suppress their negative racial sentiments but even if they are unaware of having them.</a:t>
          </a:r>
          <a:endParaRPr lang="en-US" dirty="0"/>
        </a:p>
      </dgm:t>
    </dgm:pt>
    <dgm:pt modelId="{0715E0F6-9557-4581-A8D8-46E1B937B0C5}" type="parTrans" cxnId="{0AEBDCCF-6F50-48AD-9B0E-E5C0890F568C}">
      <dgm:prSet/>
      <dgm:spPr/>
    </dgm:pt>
    <dgm:pt modelId="{C7050126-74E4-4F08-B2F5-B8B29400354E}" type="sibTrans" cxnId="{0AEBDCCF-6F50-48AD-9B0E-E5C0890F568C}">
      <dgm:prSet phldrT="5" phldr="0"/>
      <dgm:spPr/>
      <dgm:t>
        <a:bodyPr/>
        <a:lstStyle/>
        <a:p>
          <a:r>
            <a:rPr lang="en-US"/>
            <a:t>5</a:t>
          </a:r>
        </a:p>
      </dgm:t>
    </dgm:pt>
    <dgm:pt modelId="{156ECF02-3170-4ABB-B525-4ADB9F4ED9FE}" type="pres">
      <dgm:prSet presAssocID="{74D31802-D66A-4109-A626-855D2E5A0089}" presName="linearFlow" presStyleCnt="0">
        <dgm:presLayoutVars>
          <dgm:dir/>
          <dgm:animLvl val="lvl"/>
          <dgm:resizeHandles val="exact"/>
        </dgm:presLayoutVars>
      </dgm:prSet>
      <dgm:spPr/>
    </dgm:pt>
    <dgm:pt modelId="{80AF5277-6224-4A56-8759-332A1BE45DA4}" type="pres">
      <dgm:prSet presAssocID="{DC4D75A3-1A3A-4456-88B8-EF1AE8682BF7}" presName="compositeNode" presStyleCnt="0"/>
      <dgm:spPr/>
    </dgm:pt>
    <dgm:pt modelId="{D8022E7C-BD42-4788-AAAA-BC46A1EF0068}" type="pres">
      <dgm:prSet presAssocID="{DC4D75A3-1A3A-4456-88B8-EF1AE8682BF7}" presName="parTx" presStyleLbl="node1" presStyleIdx="0" presStyleCnt="0">
        <dgm:presLayoutVars>
          <dgm:chMax val="0"/>
          <dgm:chPref val="0"/>
          <dgm:bulletEnabled val="1"/>
        </dgm:presLayoutVars>
      </dgm:prSet>
      <dgm:spPr/>
    </dgm:pt>
    <dgm:pt modelId="{0F8FE320-5814-4E57-9EDD-4D9A65985367}" type="pres">
      <dgm:prSet presAssocID="{DC4D75A3-1A3A-4456-88B8-EF1AE8682BF7}" presName="parSh" presStyleCnt="0"/>
      <dgm:spPr/>
    </dgm:pt>
    <dgm:pt modelId="{560EF854-560E-4BCB-A259-ADBD60E7C8F4}" type="pres">
      <dgm:prSet presAssocID="{DC4D75A3-1A3A-4456-88B8-EF1AE8682BF7}" presName="lineNode" presStyleLbl="alignAccFollowNode1" presStyleIdx="0" presStyleCnt="15"/>
      <dgm:spPr/>
    </dgm:pt>
    <dgm:pt modelId="{A631F6B2-6CDC-4DA5-BEB9-71F092A87AE2}" type="pres">
      <dgm:prSet presAssocID="{DC4D75A3-1A3A-4456-88B8-EF1AE8682BF7}" presName="lineArrowNode" presStyleLbl="alignAccFollowNode1" presStyleIdx="1" presStyleCnt="15"/>
      <dgm:spPr/>
    </dgm:pt>
    <dgm:pt modelId="{0236AA47-E3BB-4D5B-ADD2-B343A2D922E7}" type="pres">
      <dgm:prSet presAssocID="{D4ECE0EB-B51A-4834-AC20-0DFCEB7C8CE1}" presName="sibTransNodeCircle" presStyleLbl="alignNode1" presStyleIdx="0" presStyleCnt="5">
        <dgm:presLayoutVars>
          <dgm:chMax val="0"/>
          <dgm:bulletEnabled/>
        </dgm:presLayoutVars>
      </dgm:prSet>
      <dgm:spPr/>
    </dgm:pt>
    <dgm:pt modelId="{30B5ED09-6DF1-40BA-8FB0-25409FD00BF3}" type="pres">
      <dgm:prSet presAssocID="{D4ECE0EB-B51A-4834-AC20-0DFCEB7C8CE1}" presName="spacerBetweenCircleAndCallout" presStyleCnt="0">
        <dgm:presLayoutVars/>
      </dgm:prSet>
      <dgm:spPr/>
    </dgm:pt>
    <dgm:pt modelId="{4B727C92-B3AD-48A0-9610-68705F934B3E}" type="pres">
      <dgm:prSet presAssocID="{DC4D75A3-1A3A-4456-88B8-EF1AE8682BF7}" presName="nodeText" presStyleLbl="alignAccFollowNode1" presStyleIdx="2" presStyleCnt="15">
        <dgm:presLayoutVars>
          <dgm:bulletEnabled val="1"/>
        </dgm:presLayoutVars>
      </dgm:prSet>
      <dgm:spPr/>
    </dgm:pt>
    <dgm:pt modelId="{07B531AD-22AB-448B-A925-7B4D114D38C6}" type="pres">
      <dgm:prSet presAssocID="{D4ECE0EB-B51A-4834-AC20-0DFCEB7C8CE1}" presName="sibTransComposite" presStyleCnt="0"/>
      <dgm:spPr/>
    </dgm:pt>
    <dgm:pt modelId="{A2D6DAA7-FB93-4FB1-BECD-9E17854CFDB9}" type="pres">
      <dgm:prSet presAssocID="{9B19847E-22E9-4F60-A3BF-47A13BC2CF5B}" presName="compositeNode" presStyleCnt="0"/>
      <dgm:spPr/>
    </dgm:pt>
    <dgm:pt modelId="{9A00239C-C721-493B-80FE-0FB183B16C34}" type="pres">
      <dgm:prSet presAssocID="{9B19847E-22E9-4F60-A3BF-47A13BC2CF5B}" presName="parTx" presStyleLbl="node1" presStyleIdx="0" presStyleCnt="0">
        <dgm:presLayoutVars>
          <dgm:chMax val="0"/>
          <dgm:chPref val="0"/>
          <dgm:bulletEnabled val="1"/>
        </dgm:presLayoutVars>
      </dgm:prSet>
      <dgm:spPr/>
    </dgm:pt>
    <dgm:pt modelId="{7F3826EC-0831-42F9-8991-536BC2A5589A}" type="pres">
      <dgm:prSet presAssocID="{9B19847E-22E9-4F60-A3BF-47A13BC2CF5B}" presName="parSh" presStyleCnt="0"/>
      <dgm:spPr/>
    </dgm:pt>
    <dgm:pt modelId="{945E92E0-2FF2-4B99-8DEE-2CAA46511941}" type="pres">
      <dgm:prSet presAssocID="{9B19847E-22E9-4F60-A3BF-47A13BC2CF5B}" presName="lineNode" presStyleLbl="alignAccFollowNode1" presStyleIdx="3" presStyleCnt="15"/>
      <dgm:spPr/>
    </dgm:pt>
    <dgm:pt modelId="{549A973D-CCF4-462B-991A-53FAC8D5A990}" type="pres">
      <dgm:prSet presAssocID="{9B19847E-22E9-4F60-A3BF-47A13BC2CF5B}" presName="lineArrowNode" presStyleLbl="alignAccFollowNode1" presStyleIdx="4" presStyleCnt="15"/>
      <dgm:spPr/>
    </dgm:pt>
    <dgm:pt modelId="{734206DB-1D9C-48EC-A11F-C9B2A12CC9C1}" type="pres">
      <dgm:prSet presAssocID="{7902ED79-4F72-4085-9E06-36AE1303D054}" presName="sibTransNodeCircle" presStyleLbl="alignNode1" presStyleIdx="1" presStyleCnt="5">
        <dgm:presLayoutVars>
          <dgm:chMax val="0"/>
          <dgm:bulletEnabled/>
        </dgm:presLayoutVars>
      </dgm:prSet>
      <dgm:spPr/>
    </dgm:pt>
    <dgm:pt modelId="{0C8D5E2E-BF10-4D45-9953-AAFF8FCD06A8}" type="pres">
      <dgm:prSet presAssocID="{7902ED79-4F72-4085-9E06-36AE1303D054}" presName="spacerBetweenCircleAndCallout" presStyleCnt="0">
        <dgm:presLayoutVars/>
      </dgm:prSet>
      <dgm:spPr/>
    </dgm:pt>
    <dgm:pt modelId="{C7A81C47-8BB2-4903-ACB3-A0E1030DF076}" type="pres">
      <dgm:prSet presAssocID="{9B19847E-22E9-4F60-A3BF-47A13BC2CF5B}" presName="nodeText" presStyleLbl="alignAccFollowNode1" presStyleIdx="5" presStyleCnt="15">
        <dgm:presLayoutVars>
          <dgm:bulletEnabled val="1"/>
        </dgm:presLayoutVars>
      </dgm:prSet>
      <dgm:spPr/>
    </dgm:pt>
    <dgm:pt modelId="{9A98D750-EBFA-4298-BF3A-AE0C26335276}" type="pres">
      <dgm:prSet presAssocID="{7902ED79-4F72-4085-9E06-36AE1303D054}" presName="sibTransComposite" presStyleCnt="0"/>
      <dgm:spPr/>
    </dgm:pt>
    <dgm:pt modelId="{15D3BD9C-4D16-483F-92C4-4B5BEDC76C01}" type="pres">
      <dgm:prSet presAssocID="{6E410D10-D979-4B43-9BD3-4D7A5EB8AEF4}" presName="compositeNode" presStyleCnt="0"/>
      <dgm:spPr/>
    </dgm:pt>
    <dgm:pt modelId="{E1ACEF26-2D65-40AB-82CE-A420E108E614}" type="pres">
      <dgm:prSet presAssocID="{6E410D10-D979-4B43-9BD3-4D7A5EB8AEF4}" presName="parTx" presStyleLbl="node1" presStyleIdx="0" presStyleCnt="0">
        <dgm:presLayoutVars>
          <dgm:chMax val="0"/>
          <dgm:chPref val="0"/>
          <dgm:bulletEnabled val="1"/>
        </dgm:presLayoutVars>
      </dgm:prSet>
      <dgm:spPr/>
    </dgm:pt>
    <dgm:pt modelId="{A3651A3B-D4E3-4385-90C1-5772159EB412}" type="pres">
      <dgm:prSet presAssocID="{6E410D10-D979-4B43-9BD3-4D7A5EB8AEF4}" presName="parSh" presStyleCnt="0"/>
      <dgm:spPr/>
    </dgm:pt>
    <dgm:pt modelId="{5896C39F-AC2C-4716-8D39-87ED6F87F123}" type="pres">
      <dgm:prSet presAssocID="{6E410D10-D979-4B43-9BD3-4D7A5EB8AEF4}" presName="lineNode" presStyleLbl="alignAccFollowNode1" presStyleIdx="6" presStyleCnt="15"/>
      <dgm:spPr/>
    </dgm:pt>
    <dgm:pt modelId="{15FCF02F-A7A6-467B-ADE4-EE580FE6A7B4}" type="pres">
      <dgm:prSet presAssocID="{6E410D10-D979-4B43-9BD3-4D7A5EB8AEF4}" presName="lineArrowNode" presStyleLbl="alignAccFollowNode1" presStyleIdx="7" presStyleCnt="15"/>
      <dgm:spPr/>
    </dgm:pt>
    <dgm:pt modelId="{59DC3243-F93E-43F1-BAEA-AA0412FE1BD2}" type="pres">
      <dgm:prSet presAssocID="{C9737E74-9134-41B4-A1A8-C6630BE4929E}" presName="sibTransNodeCircle" presStyleLbl="alignNode1" presStyleIdx="2" presStyleCnt="5">
        <dgm:presLayoutVars>
          <dgm:chMax val="0"/>
          <dgm:bulletEnabled/>
        </dgm:presLayoutVars>
      </dgm:prSet>
      <dgm:spPr/>
    </dgm:pt>
    <dgm:pt modelId="{55CBFA07-DB0B-4CAE-B6C6-D195DBEEADA7}" type="pres">
      <dgm:prSet presAssocID="{C9737E74-9134-41B4-A1A8-C6630BE4929E}" presName="spacerBetweenCircleAndCallout" presStyleCnt="0">
        <dgm:presLayoutVars/>
      </dgm:prSet>
      <dgm:spPr/>
    </dgm:pt>
    <dgm:pt modelId="{150CDFF9-18CC-4E90-880D-75357B67507D}" type="pres">
      <dgm:prSet presAssocID="{6E410D10-D979-4B43-9BD3-4D7A5EB8AEF4}" presName="nodeText" presStyleLbl="alignAccFollowNode1" presStyleIdx="8" presStyleCnt="15">
        <dgm:presLayoutVars>
          <dgm:bulletEnabled val="1"/>
        </dgm:presLayoutVars>
      </dgm:prSet>
      <dgm:spPr/>
    </dgm:pt>
    <dgm:pt modelId="{9DD9C5FF-16E5-448E-9C48-20E6CB56C54B}" type="pres">
      <dgm:prSet presAssocID="{C9737E74-9134-41B4-A1A8-C6630BE4929E}" presName="sibTransComposite" presStyleCnt="0"/>
      <dgm:spPr/>
    </dgm:pt>
    <dgm:pt modelId="{1A1ED5FB-2021-4EEB-B0B9-9919D720B578}" type="pres">
      <dgm:prSet presAssocID="{88841770-4A04-49E4-90F4-974ECF0AE798}" presName="compositeNode" presStyleCnt="0"/>
      <dgm:spPr/>
    </dgm:pt>
    <dgm:pt modelId="{C6E983CD-E603-4859-8A81-C50AF05D0CCF}" type="pres">
      <dgm:prSet presAssocID="{88841770-4A04-49E4-90F4-974ECF0AE798}" presName="parTx" presStyleLbl="node1" presStyleIdx="0" presStyleCnt="0">
        <dgm:presLayoutVars>
          <dgm:chMax val="0"/>
          <dgm:chPref val="0"/>
          <dgm:bulletEnabled val="1"/>
        </dgm:presLayoutVars>
      </dgm:prSet>
      <dgm:spPr/>
    </dgm:pt>
    <dgm:pt modelId="{4A7C53EC-F1EB-4F0A-BE90-410F81256A92}" type="pres">
      <dgm:prSet presAssocID="{88841770-4A04-49E4-90F4-974ECF0AE798}" presName="parSh" presStyleCnt="0"/>
      <dgm:spPr/>
    </dgm:pt>
    <dgm:pt modelId="{7A219536-4264-4EC0-8CE4-C4B88D1CFCAE}" type="pres">
      <dgm:prSet presAssocID="{88841770-4A04-49E4-90F4-974ECF0AE798}" presName="lineNode" presStyleLbl="alignAccFollowNode1" presStyleIdx="9" presStyleCnt="15"/>
      <dgm:spPr/>
    </dgm:pt>
    <dgm:pt modelId="{E7D1FBD2-83B3-4E17-AFDE-919AB915E5D3}" type="pres">
      <dgm:prSet presAssocID="{88841770-4A04-49E4-90F4-974ECF0AE798}" presName="lineArrowNode" presStyleLbl="alignAccFollowNode1" presStyleIdx="10" presStyleCnt="15"/>
      <dgm:spPr/>
    </dgm:pt>
    <dgm:pt modelId="{C73CBC13-5129-45F1-B039-18731EFF096E}" type="pres">
      <dgm:prSet presAssocID="{F27779D0-2911-4760-A2D1-AA4016F47E6F}" presName="sibTransNodeCircle" presStyleLbl="alignNode1" presStyleIdx="3" presStyleCnt="5">
        <dgm:presLayoutVars>
          <dgm:chMax val="0"/>
          <dgm:bulletEnabled/>
        </dgm:presLayoutVars>
      </dgm:prSet>
      <dgm:spPr/>
    </dgm:pt>
    <dgm:pt modelId="{20298E17-F3DD-424A-8208-9BC38A612389}" type="pres">
      <dgm:prSet presAssocID="{F27779D0-2911-4760-A2D1-AA4016F47E6F}" presName="spacerBetweenCircleAndCallout" presStyleCnt="0">
        <dgm:presLayoutVars/>
      </dgm:prSet>
      <dgm:spPr/>
    </dgm:pt>
    <dgm:pt modelId="{B50EA01F-1CDC-4C2B-A196-6A2840EE1971}" type="pres">
      <dgm:prSet presAssocID="{88841770-4A04-49E4-90F4-974ECF0AE798}" presName="nodeText" presStyleLbl="alignAccFollowNode1" presStyleIdx="11" presStyleCnt="15">
        <dgm:presLayoutVars>
          <dgm:bulletEnabled val="1"/>
        </dgm:presLayoutVars>
      </dgm:prSet>
      <dgm:spPr/>
    </dgm:pt>
    <dgm:pt modelId="{6812382E-75DE-467C-B5D2-3073C6398E2B}" type="pres">
      <dgm:prSet presAssocID="{F27779D0-2911-4760-A2D1-AA4016F47E6F}" presName="sibTransComposite" presStyleCnt="0"/>
      <dgm:spPr/>
    </dgm:pt>
    <dgm:pt modelId="{CE734517-6EF2-4E16-95A6-1C47095421F4}" type="pres">
      <dgm:prSet presAssocID="{A058236A-9274-4265-BC5C-5E64E952F656}" presName="compositeNode" presStyleCnt="0"/>
      <dgm:spPr/>
    </dgm:pt>
    <dgm:pt modelId="{91E63D8F-88CF-4138-8691-AF463902ECD3}" type="pres">
      <dgm:prSet presAssocID="{A058236A-9274-4265-BC5C-5E64E952F656}" presName="parTx" presStyleLbl="node1" presStyleIdx="0" presStyleCnt="0">
        <dgm:presLayoutVars>
          <dgm:chMax val="0"/>
          <dgm:chPref val="0"/>
          <dgm:bulletEnabled val="1"/>
        </dgm:presLayoutVars>
      </dgm:prSet>
      <dgm:spPr/>
    </dgm:pt>
    <dgm:pt modelId="{1D145BFD-16C1-4003-9E61-080AC32DF440}" type="pres">
      <dgm:prSet presAssocID="{A058236A-9274-4265-BC5C-5E64E952F656}" presName="parSh" presStyleCnt="0"/>
      <dgm:spPr/>
    </dgm:pt>
    <dgm:pt modelId="{9424B3A0-DA30-4AB1-8B16-0B988CDD41EF}" type="pres">
      <dgm:prSet presAssocID="{A058236A-9274-4265-BC5C-5E64E952F656}" presName="lineNode" presStyleLbl="alignAccFollowNode1" presStyleIdx="12" presStyleCnt="15"/>
      <dgm:spPr/>
    </dgm:pt>
    <dgm:pt modelId="{5D671360-84DC-4C91-8F92-1BFB904AB532}" type="pres">
      <dgm:prSet presAssocID="{A058236A-9274-4265-BC5C-5E64E952F656}" presName="lineArrowNode" presStyleLbl="alignAccFollowNode1" presStyleIdx="13" presStyleCnt="15"/>
      <dgm:spPr/>
    </dgm:pt>
    <dgm:pt modelId="{A5DAD48E-04CD-4043-9E22-A5F49B641C87}" type="pres">
      <dgm:prSet presAssocID="{C7050126-74E4-4F08-B2F5-B8B29400354E}" presName="sibTransNodeCircle" presStyleLbl="alignNode1" presStyleIdx="4" presStyleCnt="5">
        <dgm:presLayoutVars>
          <dgm:chMax val="0"/>
          <dgm:bulletEnabled/>
        </dgm:presLayoutVars>
      </dgm:prSet>
      <dgm:spPr/>
    </dgm:pt>
    <dgm:pt modelId="{819C1034-6EB3-41EF-A1F9-CAFF4EC5F851}" type="pres">
      <dgm:prSet presAssocID="{C7050126-74E4-4F08-B2F5-B8B29400354E}" presName="spacerBetweenCircleAndCallout" presStyleCnt="0">
        <dgm:presLayoutVars/>
      </dgm:prSet>
      <dgm:spPr/>
    </dgm:pt>
    <dgm:pt modelId="{C4250A0F-04EB-417E-8220-73A064A0F54C}" type="pres">
      <dgm:prSet presAssocID="{A058236A-9274-4265-BC5C-5E64E952F656}" presName="nodeText" presStyleLbl="alignAccFollowNode1" presStyleIdx="14" presStyleCnt="15">
        <dgm:presLayoutVars>
          <dgm:bulletEnabled val="1"/>
        </dgm:presLayoutVars>
      </dgm:prSet>
      <dgm:spPr/>
    </dgm:pt>
  </dgm:ptLst>
  <dgm:cxnLst>
    <dgm:cxn modelId="{47E68507-1B44-4A01-A15C-6664ED4B4A32}" type="presOf" srcId="{A058236A-9274-4265-BC5C-5E64E952F656}" destId="{C4250A0F-04EB-417E-8220-73A064A0F54C}" srcOrd="0" destOrd="0" presId="urn:microsoft.com/office/officeart/2016/7/layout/LinearArrowProcessNumbered"/>
    <dgm:cxn modelId="{CA163D0E-915D-4603-8831-4B4AAA4F5874}" type="presOf" srcId="{C9737E74-9134-41B4-A1A8-C6630BE4929E}" destId="{59DC3243-F93E-43F1-BAEA-AA0412FE1BD2}" srcOrd="0" destOrd="0" presId="urn:microsoft.com/office/officeart/2016/7/layout/LinearArrowProcessNumbered"/>
    <dgm:cxn modelId="{2AE2BA26-1F3B-4A28-901D-6ECABCECAC22}" type="presOf" srcId="{C7050126-74E4-4F08-B2F5-B8B29400354E}" destId="{A5DAD48E-04CD-4043-9E22-A5F49B641C87}" srcOrd="0" destOrd="0" presId="urn:microsoft.com/office/officeart/2016/7/layout/LinearArrowProcessNumbered"/>
    <dgm:cxn modelId="{E2A41128-702E-4A16-AA0F-CDA908576BE6}" srcId="{74D31802-D66A-4109-A626-855D2E5A0089}" destId="{88841770-4A04-49E4-90F4-974ECF0AE798}" srcOrd="3" destOrd="0" parTransId="{1BE5CB10-55EA-46A8-A493-53CE13DA3A67}" sibTransId="{F27779D0-2911-4760-A2D1-AA4016F47E6F}"/>
    <dgm:cxn modelId="{AC32782B-8F6F-470A-9699-B755F2F32DA5}" type="presOf" srcId="{88841770-4A04-49E4-90F4-974ECF0AE798}" destId="{B50EA01F-1CDC-4C2B-A196-6A2840EE1971}" srcOrd="0" destOrd="0" presId="urn:microsoft.com/office/officeart/2016/7/layout/LinearArrowProcessNumbered"/>
    <dgm:cxn modelId="{85D7502E-3DE9-4336-B309-683FCB2CF595}" type="presOf" srcId="{DC4D75A3-1A3A-4456-88B8-EF1AE8682BF7}" destId="{4B727C92-B3AD-48A0-9610-68705F934B3E}" srcOrd="0" destOrd="0" presId="urn:microsoft.com/office/officeart/2016/7/layout/LinearArrowProcessNumbered"/>
    <dgm:cxn modelId="{15F57360-FC34-4D7E-A5AB-687282E9A5DC}" type="presOf" srcId="{6E410D10-D979-4B43-9BD3-4D7A5EB8AEF4}" destId="{150CDFF9-18CC-4E90-880D-75357B67507D}" srcOrd="0" destOrd="0" presId="urn:microsoft.com/office/officeart/2016/7/layout/LinearArrowProcessNumbered"/>
    <dgm:cxn modelId="{494AD164-3C07-4FCF-87BB-8374380F79D7}" srcId="{74D31802-D66A-4109-A626-855D2E5A0089}" destId="{6E410D10-D979-4B43-9BD3-4D7A5EB8AEF4}" srcOrd="2" destOrd="0" parTransId="{2B16BE91-5AF0-4C09-AFD8-8008295DA645}" sibTransId="{C9737E74-9134-41B4-A1A8-C6630BE4929E}"/>
    <dgm:cxn modelId="{C665D069-EB89-4254-87E2-40B316A30220}" srcId="{74D31802-D66A-4109-A626-855D2E5A0089}" destId="{9B19847E-22E9-4F60-A3BF-47A13BC2CF5B}" srcOrd="1" destOrd="0" parTransId="{C7A01175-988C-482E-8018-A3AD18002334}" sibTransId="{7902ED79-4F72-4085-9E06-36AE1303D054}"/>
    <dgm:cxn modelId="{39BC356A-D320-42F8-8D60-426E2474A78E}" type="presOf" srcId="{D4ECE0EB-B51A-4834-AC20-0DFCEB7C8CE1}" destId="{0236AA47-E3BB-4D5B-ADD2-B343A2D922E7}" srcOrd="0" destOrd="0" presId="urn:microsoft.com/office/officeart/2016/7/layout/LinearArrowProcessNumbered"/>
    <dgm:cxn modelId="{F5EC5457-E0D8-4DE5-8A41-6AAECF60B867}" srcId="{74D31802-D66A-4109-A626-855D2E5A0089}" destId="{DC4D75A3-1A3A-4456-88B8-EF1AE8682BF7}" srcOrd="0" destOrd="0" parTransId="{1CC42215-F99F-4166-B21F-E693BA6FAB15}" sibTransId="{D4ECE0EB-B51A-4834-AC20-0DFCEB7C8CE1}"/>
    <dgm:cxn modelId="{71D8418B-91B0-4603-95D9-7499B43208CD}" type="presOf" srcId="{74D31802-D66A-4109-A626-855D2E5A0089}" destId="{156ECF02-3170-4ABB-B525-4ADB9F4ED9FE}" srcOrd="0" destOrd="0" presId="urn:microsoft.com/office/officeart/2016/7/layout/LinearArrowProcessNumbered"/>
    <dgm:cxn modelId="{76D66492-FEB7-476A-BA74-8EA97B5983F9}" type="presOf" srcId="{F27779D0-2911-4760-A2D1-AA4016F47E6F}" destId="{C73CBC13-5129-45F1-B039-18731EFF096E}" srcOrd="0" destOrd="0" presId="urn:microsoft.com/office/officeart/2016/7/layout/LinearArrowProcessNumbered"/>
    <dgm:cxn modelId="{A26BCFC3-92F2-4C8E-9649-7A9D8B90DC94}" type="presOf" srcId="{9B19847E-22E9-4F60-A3BF-47A13BC2CF5B}" destId="{C7A81C47-8BB2-4903-ACB3-A0E1030DF076}" srcOrd="0" destOrd="0" presId="urn:microsoft.com/office/officeart/2016/7/layout/LinearArrowProcessNumbered"/>
    <dgm:cxn modelId="{0AEBDCCF-6F50-48AD-9B0E-E5C0890F568C}" srcId="{74D31802-D66A-4109-A626-855D2E5A0089}" destId="{A058236A-9274-4265-BC5C-5E64E952F656}" srcOrd="4" destOrd="0" parTransId="{0715E0F6-9557-4581-A8D8-46E1B937B0C5}" sibTransId="{C7050126-74E4-4F08-B2F5-B8B29400354E}"/>
    <dgm:cxn modelId="{38E2A4E5-163E-4076-8BC2-3FCB0354B35F}" type="presOf" srcId="{7902ED79-4F72-4085-9E06-36AE1303D054}" destId="{734206DB-1D9C-48EC-A11F-C9B2A12CC9C1}" srcOrd="0" destOrd="0" presId="urn:microsoft.com/office/officeart/2016/7/layout/LinearArrowProcessNumbered"/>
    <dgm:cxn modelId="{54DD4A10-6B90-487A-94A5-0104A3F25B5F}" type="presParOf" srcId="{156ECF02-3170-4ABB-B525-4ADB9F4ED9FE}" destId="{80AF5277-6224-4A56-8759-332A1BE45DA4}" srcOrd="0" destOrd="0" presId="urn:microsoft.com/office/officeart/2016/7/layout/LinearArrowProcessNumbered"/>
    <dgm:cxn modelId="{832788EE-66F2-49F9-81BA-C40212286799}" type="presParOf" srcId="{80AF5277-6224-4A56-8759-332A1BE45DA4}" destId="{D8022E7C-BD42-4788-AAAA-BC46A1EF0068}" srcOrd="0" destOrd="0" presId="urn:microsoft.com/office/officeart/2016/7/layout/LinearArrowProcessNumbered"/>
    <dgm:cxn modelId="{E09FD205-9BF5-47FA-858B-E4202ABB14E5}" type="presParOf" srcId="{80AF5277-6224-4A56-8759-332A1BE45DA4}" destId="{0F8FE320-5814-4E57-9EDD-4D9A65985367}" srcOrd="1" destOrd="0" presId="urn:microsoft.com/office/officeart/2016/7/layout/LinearArrowProcessNumbered"/>
    <dgm:cxn modelId="{77D1DFCF-BDD8-43AE-B0BE-312D4F28C1EC}" type="presParOf" srcId="{0F8FE320-5814-4E57-9EDD-4D9A65985367}" destId="{560EF854-560E-4BCB-A259-ADBD60E7C8F4}" srcOrd="0" destOrd="0" presId="urn:microsoft.com/office/officeart/2016/7/layout/LinearArrowProcessNumbered"/>
    <dgm:cxn modelId="{44D90A69-9D2E-4E7B-85B4-45280C5A1D0C}" type="presParOf" srcId="{0F8FE320-5814-4E57-9EDD-4D9A65985367}" destId="{A631F6B2-6CDC-4DA5-BEB9-71F092A87AE2}" srcOrd="1" destOrd="0" presId="urn:microsoft.com/office/officeart/2016/7/layout/LinearArrowProcessNumbered"/>
    <dgm:cxn modelId="{E6597378-9741-44FC-AE35-FB35B8160225}" type="presParOf" srcId="{0F8FE320-5814-4E57-9EDD-4D9A65985367}" destId="{0236AA47-E3BB-4D5B-ADD2-B343A2D922E7}" srcOrd="2" destOrd="0" presId="urn:microsoft.com/office/officeart/2016/7/layout/LinearArrowProcessNumbered"/>
    <dgm:cxn modelId="{CC7F335E-AD93-4480-8C12-1506625AE153}" type="presParOf" srcId="{0F8FE320-5814-4E57-9EDD-4D9A65985367}" destId="{30B5ED09-6DF1-40BA-8FB0-25409FD00BF3}" srcOrd="3" destOrd="0" presId="urn:microsoft.com/office/officeart/2016/7/layout/LinearArrowProcessNumbered"/>
    <dgm:cxn modelId="{1883C5B8-8FA1-4124-83C0-7E426A9A3000}" type="presParOf" srcId="{80AF5277-6224-4A56-8759-332A1BE45DA4}" destId="{4B727C92-B3AD-48A0-9610-68705F934B3E}" srcOrd="2" destOrd="0" presId="urn:microsoft.com/office/officeart/2016/7/layout/LinearArrowProcessNumbered"/>
    <dgm:cxn modelId="{5E1F4F2D-564A-4D20-975C-C94838AD8CA5}" type="presParOf" srcId="{156ECF02-3170-4ABB-B525-4ADB9F4ED9FE}" destId="{07B531AD-22AB-448B-A925-7B4D114D38C6}" srcOrd="1" destOrd="0" presId="urn:microsoft.com/office/officeart/2016/7/layout/LinearArrowProcessNumbered"/>
    <dgm:cxn modelId="{C522E62C-3FA7-4219-B629-3343C65C06E1}" type="presParOf" srcId="{156ECF02-3170-4ABB-B525-4ADB9F4ED9FE}" destId="{A2D6DAA7-FB93-4FB1-BECD-9E17854CFDB9}" srcOrd="2" destOrd="0" presId="urn:microsoft.com/office/officeart/2016/7/layout/LinearArrowProcessNumbered"/>
    <dgm:cxn modelId="{DAF5EC15-CCAE-4193-A1C5-76336F8F2C1F}" type="presParOf" srcId="{A2D6DAA7-FB93-4FB1-BECD-9E17854CFDB9}" destId="{9A00239C-C721-493B-80FE-0FB183B16C34}" srcOrd="0" destOrd="0" presId="urn:microsoft.com/office/officeart/2016/7/layout/LinearArrowProcessNumbered"/>
    <dgm:cxn modelId="{25564E7B-B5BB-46AF-9F51-D614D7B2B6E2}" type="presParOf" srcId="{A2D6DAA7-FB93-4FB1-BECD-9E17854CFDB9}" destId="{7F3826EC-0831-42F9-8991-536BC2A5589A}" srcOrd="1" destOrd="0" presId="urn:microsoft.com/office/officeart/2016/7/layout/LinearArrowProcessNumbered"/>
    <dgm:cxn modelId="{D8E7CFDC-29AB-439F-9084-137AE8109C5D}" type="presParOf" srcId="{7F3826EC-0831-42F9-8991-536BC2A5589A}" destId="{945E92E0-2FF2-4B99-8DEE-2CAA46511941}" srcOrd="0" destOrd="0" presId="urn:microsoft.com/office/officeart/2016/7/layout/LinearArrowProcessNumbered"/>
    <dgm:cxn modelId="{7366DBC2-C7B7-4DBB-9C19-629B85484250}" type="presParOf" srcId="{7F3826EC-0831-42F9-8991-536BC2A5589A}" destId="{549A973D-CCF4-462B-991A-53FAC8D5A990}" srcOrd="1" destOrd="0" presId="urn:microsoft.com/office/officeart/2016/7/layout/LinearArrowProcessNumbered"/>
    <dgm:cxn modelId="{6D621527-161D-48E2-8329-FF62FE62FE81}" type="presParOf" srcId="{7F3826EC-0831-42F9-8991-536BC2A5589A}" destId="{734206DB-1D9C-48EC-A11F-C9B2A12CC9C1}" srcOrd="2" destOrd="0" presId="urn:microsoft.com/office/officeart/2016/7/layout/LinearArrowProcessNumbered"/>
    <dgm:cxn modelId="{8C7D6150-5588-45AE-B73E-EEA414A96A76}" type="presParOf" srcId="{7F3826EC-0831-42F9-8991-536BC2A5589A}" destId="{0C8D5E2E-BF10-4D45-9953-AAFF8FCD06A8}" srcOrd="3" destOrd="0" presId="urn:microsoft.com/office/officeart/2016/7/layout/LinearArrowProcessNumbered"/>
    <dgm:cxn modelId="{990D4F48-50D6-4D41-8615-0597A54E36E2}" type="presParOf" srcId="{A2D6DAA7-FB93-4FB1-BECD-9E17854CFDB9}" destId="{C7A81C47-8BB2-4903-ACB3-A0E1030DF076}" srcOrd="2" destOrd="0" presId="urn:microsoft.com/office/officeart/2016/7/layout/LinearArrowProcessNumbered"/>
    <dgm:cxn modelId="{973FF32A-0D21-4790-B5BB-E1B10681DE6A}" type="presParOf" srcId="{156ECF02-3170-4ABB-B525-4ADB9F4ED9FE}" destId="{9A98D750-EBFA-4298-BF3A-AE0C26335276}" srcOrd="3" destOrd="0" presId="urn:microsoft.com/office/officeart/2016/7/layout/LinearArrowProcessNumbered"/>
    <dgm:cxn modelId="{D6622925-188E-4E96-BCF1-1185D034FB05}" type="presParOf" srcId="{156ECF02-3170-4ABB-B525-4ADB9F4ED9FE}" destId="{15D3BD9C-4D16-483F-92C4-4B5BEDC76C01}" srcOrd="4" destOrd="0" presId="urn:microsoft.com/office/officeart/2016/7/layout/LinearArrowProcessNumbered"/>
    <dgm:cxn modelId="{0EE57119-B54A-4900-80DB-098B0AB09887}" type="presParOf" srcId="{15D3BD9C-4D16-483F-92C4-4B5BEDC76C01}" destId="{E1ACEF26-2D65-40AB-82CE-A420E108E614}" srcOrd="0" destOrd="0" presId="urn:microsoft.com/office/officeart/2016/7/layout/LinearArrowProcessNumbered"/>
    <dgm:cxn modelId="{06596137-4802-4548-858F-413AB3E6C3E0}" type="presParOf" srcId="{15D3BD9C-4D16-483F-92C4-4B5BEDC76C01}" destId="{A3651A3B-D4E3-4385-90C1-5772159EB412}" srcOrd="1" destOrd="0" presId="urn:microsoft.com/office/officeart/2016/7/layout/LinearArrowProcessNumbered"/>
    <dgm:cxn modelId="{EED9A640-E562-4C5D-A3FA-A8EB992A6ED8}" type="presParOf" srcId="{A3651A3B-D4E3-4385-90C1-5772159EB412}" destId="{5896C39F-AC2C-4716-8D39-87ED6F87F123}" srcOrd="0" destOrd="0" presId="urn:microsoft.com/office/officeart/2016/7/layout/LinearArrowProcessNumbered"/>
    <dgm:cxn modelId="{4F9857CA-BD0F-4837-980D-A971CB85DF41}" type="presParOf" srcId="{A3651A3B-D4E3-4385-90C1-5772159EB412}" destId="{15FCF02F-A7A6-467B-ADE4-EE580FE6A7B4}" srcOrd="1" destOrd="0" presId="urn:microsoft.com/office/officeart/2016/7/layout/LinearArrowProcessNumbered"/>
    <dgm:cxn modelId="{9AD74208-278B-458A-A38B-28C89694ED17}" type="presParOf" srcId="{A3651A3B-D4E3-4385-90C1-5772159EB412}" destId="{59DC3243-F93E-43F1-BAEA-AA0412FE1BD2}" srcOrd="2" destOrd="0" presId="urn:microsoft.com/office/officeart/2016/7/layout/LinearArrowProcessNumbered"/>
    <dgm:cxn modelId="{64522806-5C7C-4EB1-8EBD-67F3154E7122}" type="presParOf" srcId="{A3651A3B-D4E3-4385-90C1-5772159EB412}" destId="{55CBFA07-DB0B-4CAE-B6C6-D195DBEEADA7}" srcOrd="3" destOrd="0" presId="urn:microsoft.com/office/officeart/2016/7/layout/LinearArrowProcessNumbered"/>
    <dgm:cxn modelId="{9FF1351D-71C7-496F-B05A-159EA1CC969D}" type="presParOf" srcId="{15D3BD9C-4D16-483F-92C4-4B5BEDC76C01}" destId="{150CDFF9-18CC-4E90-880D-75357B67507D}" srcOrd="2" destOrd="0" presId="urn:microsoft.com/office/officeart/2016/7/layout/LinearArrowProcessNumbered"/>
    <dgm:cxn modelId="{9C8B08EC-9D04-4B5C-96EF-72E3F8803DF9}" type="presParOf" srcId="{156ECF02-3170-4ABB-B525-4ADB9F4ED9FE}" destId="{9DD9C5FF-16E5-448E-9C48-20E6CB56C54B}" srcOrd="5" destOrd="0" presId="urn:microsoft.com/office/officeart/2016/7/layout/LinearArrowProcessNumbered"/>
    <dgm:cxn modelId="{1522098D-ED08-4E82-8D59-462A1155150B}" type="presParOf" srcId="{156ECF02-3170-4ABB-B525-4ADB9F4ED9FE}" destId="{1A1ED5FB-2021-4EEB-B0B9-9919D720B578}" srcOrd="6" destOrd="0" presId="urn:microsoft.com/office/officeart/2016/7/layout/LinearArrowProcessNumbered"/>
    <dgm:cxn modelId="{3891BF95-B146-4937-A41C-314C6A44C57B}" type="presParOf" srcId="{1A1ED5FB-2021-4EEB-B0B9-9919D720B578}" destId="{C6E983CD-E603-4859-8A81-C50AF05D0CCF}" srcOrd="0" destOrd="0" presId="urn:microsoft.com/office/officeart/2016/7/layout/LinearArrowProcessNumbered"/>
    <dgm:cxn modelId="{8DCAE971-D524-4E8C-BFCC-96D4DEB426C1}" type="presParOf" srcId="{1A1ED5FB-2021-4EEB-B0B9-9919D720B578}" destId="{4A7C53EC-F1EB-4F0A-BE90-410F81256A92}" srcOrd="1" destOrd="0" presId="urn:microsoft.com/office/officeart/2016/7/layout/LinearArrowProcessNumbered"/>
    <dgm:cxn modelId="{F20D45D9-5B53-4697-BD6F-D4E8C68104A3}" type="presParOf" srcId="{4A7C53EC-F1EB-4F0A-BE90-410F81256A92}" destId="{7A219536-4264-4EC0-8CE4-C4B88D1CFCAE}" srcOrd="0" destOrd="0" presId="urn:microsoft.com/office/officeart/2016/7/layout/LinearArrowProcessNumbered"/>
    <dgm:cxn modelId="{D8EA5388-BB30-4857-897F-C40FCEB41032}" type="presParOf" srcId="{4A7C53EC-F1EB-4F0A-BE90-410F81256A92}" destId="{E7D1FBD2-83B3-4E17-AFDE-919AB915E5D3}" srcOrd="1" destOrd="0" presId="urn:microsoft.com/office/officeart/2016/7/layout/LinearArrowProcessNumbered"/>
    <dgm:cxn modelId="{619A8ACD-1E36-4CFD-A5D1-FC5637ED72F1}" type="presParOf" srcId="{4A7C53EC-F1EB-4F0A-BE90-410F81256A92}" destId="{C73CBC13-5129-45F1-B039-18731EFF096E}" srcOrd="2" destOrd="0" presId="urn:microsoft.com/office/officeart/2016/7/layout/LinearArrowProcessNumbered"/>
    <dgm:cxn modelId="{1FDF162D-D236-46B8-BB13-7F14BEC47CC7}" type="presParOf" srcId="{4A7C53EC-F1EB-4F0A-BE90-410F81256A92}" destId="{20298E17-F3DD-424A-8208-9BC38A612389}" srcOrd="3" destOrd="0" presId="urn:microsoft.com/office/officeart/2016/7/layout/LinearArrowProcessNumbered"/>
    <dgm:cxn modelId="{16547AA4-0033-47DD-A5D6-082AFAD9EE34}" type="presParOf" srcId="{1A1ED5FB-2021-4EEB-B0B9-9919D720B578}" destId="{B50EA01F-1CDC-4C2B-A196-6A2840EE1971}" srcOrd="2" destOrd="0" presId="urn:microsoft.com/office/officeart/2016/7/layout/LinearArrowProcessNumbered"/>
    <dgm:cxn modelId="{AA675DD0-B902-4003-9746-82E52F6C325D}" type="presParOf" srcId="{156ECF02-3170-4ABB-B525-4ADB9F4ED9FE}" destId="{6812382E-75DE-467C-B5D2-3073C6398E2B}" srcOrd="7" destOrd="0" presId="urn:microsoft.com/office/officeart/2016/7/layout/LinearArrowProcessNumbered"/>
    <dgm:cxn modelId="{6F2C770B-D182-4739-BDA4-0FC8ED06E6CE}" type="presParOf" srcId="{156ECF02-3170-4ABB-B525-4ADB9F4ED9FE}" destId="{CE734517-6EF2-4E16-95A6-1C47095421F4}" srcOrd="8" destOrd="0" presId="urn:microsoft.com/office/officeart/2016/7/layout/LinearArrowProcessNumbered"/>
    <dgm:cxn modelId="{59FB5E28-270D-4252-9A53-FABEA8C44309}" type="presParOf" srcId="{CE734517-6EF2-4E16-95A6-1C47095421F4}" destId="{91E63D8F-88CF-4138-8691-AF463902ECD3}" srcOrd="0" destOrd="0" presId="urn:microsoft.com/office/officeart/2016/7/layout/LinearArrowProcessNumbered"/>
    <dgm:cxn modelId="{9963B47D-9BC3-42A7-8CC6-D36D5050529F}" type="presParOf" srcId="{CE734517-6EF2-4E16-95A6-1C47095421F4}" destId="{1D145BFD-16C1-4003-9E61-080AC32DF440}" srcOrd="1" destOrd="0" presId="urn:microsoft.com/office/officeart/2016/7/layout/LinearArrowProcessNumbered"/>
    <dgm:cxn modelId="{29C2CFB3-C1E4-46C9-88A5-4030C567FD43}" type="presParOf" srcId="{1D145BFD-16C1-4003-9E61-080AC32DF440}" destId="{9424B3A0-DA30-4AB1-8B16-0B988CDD41EF}" srcOrd="0" destOrd="0" presId="urn:microsoft.com/office/officeart/2016/7/layout/LinearArrowProcessNumbered"/>
    <dgm:cxn modelId="{1CE89301-5700-4D5F-8100-6CDFD0A57BFE}" type="presParOf" srcId="{1D145BFD-16C1-4003-9E61-080AC32DF440}" destId="{5D671360-84DC-4C91-8F92-1BFB904AB532}" srcOrd="1" destOrd="0" presId="urn:microsoft.com/office/officeart/2016/7/layout/LinearArrowProcessNumbered"/>
    <dgm:cxn modelId="{38F107AD-2698-424B-B8CA-17087631B6DE}" type="presParOf" srcId="{1D145BFD-16C1-4003-9E61-080AC32DF440}" destId="{A5DAD48E-04CD-4043-9E22-A5F49B641C87}" srcOrd="2" destOrd="0" presId="urn:microsoft.com/office/officeart/2016/7/layout/LinearArrowProcessNumbered"/>
    <dgm:cxn modelId="{672FC759-B5CE-4D32-AF91-E317926640FA}" type="presParOf" srcId="{1D145BFD-16C1-4003-9E61-080AC32DF440}" destId="{819C1034-6EB3-41EF-A1F9-CAFF4EC5F851}" srcOrd="3" destOrd="0" presId="urn:microsoft.com/office/officeart/2016/7/layout/LinearArrowProcessNumbered"/>
    <dgm:cxn modelId="{3CBE28CD-3FE0-4DBA-8119-22879417A14F}" type="presParOf" srcId="{CE734517-6EF2-4E16-95A6-1C47095421F4}" destId="{C4250A0F-04EB-417E-8220-73A064A0F54C}"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ACF58EC-9D15-4E5A-AFBE-9AC6E35D17A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7BD1FE6-26A4-4406-B427-9D8826048739}">
      <dgm:prSet/>
      <dgm:spPr/>
      <dgm:t>
        <a:bodyPr/>
        <a:lstStyle/>
        <a:p>
          <a:r>
            <a:rPr lang="en-US" baseline="0"/>
            <a:t>Although modern, symbolic, aversive, and implicit prejudices are less blatant and hostile than the old-fashioned variant that dominated early prejudice research, they retain the view that prejudice involves negative group evaluations. </a:t>
          </a:r>
          <a:endParaRPr lang="en-US"/>
        </a:p>
      </dgm:t>
    </dgm:pt>
    <dgm:pt modelId="{FDC92A0A-003E-43CC-AD7F-41E572550CF7}" type="parTrans" cxnId="{135A0216-7CDD-41AF-88CE-CEBE2005F426}">
      <dgm:prSet/>
      <dgm:spPr/>
      <dgm:t>
        <a:bodyPr/>
        <a:lstStyle/>
        <a:p>
          <a:endParaRPr lang="en-US"/>
        </a:p>
      </dgm:t>
    </dgm:pt>
    <dgm:pt modelId="{2311EEFD-F6D8-43B6-9BB5-3ECC08DC5986}" type="sibTrans" cxnId="{135A0216-7CDD-41AF-88CE-CEBE2005F426}">
      <dgm:prSet/>
      <dgm:spPr/>
      <dgm:t>
        <a:bodyPr/>
        <a:lstStyle/>
        <a:p>
          <a:endParaRPr lang="en-US"/>
        </a:p>
      </dgm:t>
    </dgm:pt>
    <dgm:pt modelId="{83A825D7-F8C7-42FC-98BA-401C8827F4F4}">
      <dgm:prSet/>
      <dgm:spPr/>
      <dgm:t>
        <a:bodyPr/>
        <a:lstStyle/>
        <a:p>
          <a:r>
            <a:rPr lang="en-US" baseline="0"/>
            <a:t>Further extensions of the concept of prejudice relaxed this requirement. </a:t>
          </a:r>
          <a:endParaRPr lang="en-US"/>
        </a:p>
      </dgm:t>
    </dgm:pt>
    <dgm:pt modelId="{CABE117F-DBED-45CF-9D57-1608D917981D}" type="parTrans" cxnId="{136816C1-7261-486C-B186-18402B35CBD9}">
      <dgm:prSet/>
      <dgm:spPr/>
      <dgm:t>
        <a:bodyPr/>
        <a:lstStyle/>
        <a:p>
          <a:endParaRPr lang="en-US"/>
        </a:p>
      </dgm:t>
    </dgm:pt>
    <dgm:pt modelId="{7813B303-75DD-42C6-A8B8-69832F239830}" type="sibTrans" cxnId="{136816C1-7261-486C-B186-18402B35CBD9}">
      <dgm:prSet/>
      <dgm:spPr/>
      <dgm:t>
        <a:bodyPr/>
        <a:lstStyle/>
        <a:p>
          <a:endParaRPr lang="en-US"/>
        </a:p>
      </dgm:t>
    </dgm:pt>
    <dgm:pt modelId="{265AE254-751F-44DD-A1DA-863C52246D6C}">
      <dgm:prSet/>
      <dgm:spPr/>
      <dgm:t>
        <a:bodyPr/>
        <a:lstStyle/>
        <a:p>
          <a:r>
            <a:rPr lang="en-US" baseline="0"/>
            <a:t>The concept of benevolent sexism extended prejudice to include group evaluations that were at least superficially warm and positive.</a:t>
          </a:r>
          <a:endParaRPr lang="en-US"/>
        </a:p>
      </dgm:t>
    </dgm:pt>
    <dgm:pt modelId="{5F05D9EE-191B-431C-9992-F2CBD09B4962}" type="parTrans" cxnId="{082C8D09-15ED-4DF0-9C00-7132443C99D8}">
      <dgm:prSet/>
      <dgm:spPr/>
      <dgm:t>
        <a:bodyPr/>
        <a:lstStyle/>
        <a:p>
          <a:endParaRPr lang="en-US"/>
        </a:p>
      </dgm:t>
    </dgm:pt>
    <dgm:pt modelId="{1B3FA060-3971-4896-A8EA-99DE86CF68DD}" type="sibTrans" cxnId="{082C8D09-15ED-4DF0-9C00-7132443C99D8}">
      <dgm:prSet/>
      <dgm:spPr/>
      <dgm:t>
        <a:bodyPr/>
        <a:lstStyle/>
        <a:p>
          <a:endParaRPr lang="en-US"/>
        </a:p>
      </dgm:t>
    </dgm:pt>
    <dgm:pt modelId="{DD54BC1F-2E4A-4533-B122-FD1FBFAD024C}">
      <dgm:prSet/>
      <dgm:spPr/>
      <dgm:t>
        <a:bodyPr/>
        <a:lstStyle/>
        <a:p>
          <a:r>
            <a:rPr lang="en-US" baseline="0"/>
            <a:t>Benevolent sexists idealize women as pure creatures who are too delicate and morally superior to inhabit the world of men.</a:t>
          </a:r>
          <a:endParaRPr lang="en-US"/>
        </a:p>
      </dgm:t>
    </dgm:pt>
    <dgm:pt modelId="{255E505B-72E3-49EA-8CBB-89272BAABB18}" type="parTrans" cxnId="{72DE3D48-636B-4CDE-8879-8D3258DF30D4}">
      <dgm:prSet/>
      <dgm:spPr/>
      <dgm:t>
        <a:bodyPr/>
        <a:lstStyle/>
        <a:p>
          <a:endParaRPr lang="en-US"/>
        </a:p>
      </dgm:t>
    </dgm:pt>
    <dgm:pt modelId="{F3DDD2B3-1916-4CD0-A522-87FEDEA6E010}" type="sibTrans" cxnId="{72DE3D48-636B-4CDE-8879-8D3258DF30D4}">
      <dgm:prSet/>
      <dgm:spPr/>
      <dgm:t>
        <a:bodyPr/>
        <a:lstStyle/>
        <a:p>
          <a:endParaRPr lang="en-US"/>
        </a:p>
      </dgm:t>
    </dgm:pt>
    <dgm:pt modelId="{6FB0C8AB-EEC1-40F8-8BB0-772B4944AEB9}" type="pres">
      <dgm:prSet presAssocID="{CACF58EC-9D15-4E5A-AFBE-9AC6E35D17A3}" presName="linear" presStyleCnt="0">
        <dgm:presLayoutVars>
          <dgm:animLvl val="lvl"/>
          <dgm:resizeHandles val="exact"/>
        </dgm:presLayoutVars>
      </dgm:prSet>
      <dgm:spPr/>
    </dgm:pt>
    <dgm:pt modelId="{25D67AE1-21E6-4BCB-BAA1-BFA50CB481F5}" type="pres">
      <dgm:prSet presAssocID="{67BD1FE6-26A4-4406-B427-9D8826048739}" presName="parentText" presStyleLbl="node1" presStyleIdx="0" presStyleCnt="4">
        <dgm:presLayoutVars>
          <dgm:chMax val="0"/>
          <dgm:bulletEnabled val="1"/>
        </dgm:presLayoutVars>
      </dgm:prSet>
      <dgm:spPr/>
    </dgm:pt>
    <dgm:pt modelId="{D9BAC5D6-FC05-4043-8C56-3FD39A5F4D90}" type="pres">
      <dgm:prSet presAssocID="{2311EEFD-F6D8-43B6-9BB5-3ECC08DC5986}" presName="spacer" presStyleCnt="0"/>
      <dgm:spPr/>
    </dgm:pt>
    <dgm:pt modelId="{6E4BBE0A-988E-4FE0-A15D-FE0C079CA124}" type="pres">
      <dgm:prSet presAssocID="{83A825D7-F8C7-42FC-98BA-401C8827F4F4}" presName="parentText" presStyleLbl="node1" presStyleIdx="1" presStyleCnt="4">
        <dgm:presLayoutVars>
          <dgm:chMax val="0"/>
          <dgm:bulletEnabled val="1"/>
        </dgm:presLayoutVars>
      </dgm:prSet>
      <dgm:spPr/>
    </dgm:pt>
    <dgm:pt modelId="{79992E34-421F-40C2-A72D-D1C65D82F167}" type="pres">
      <dgm:prSet presAssocID="{7813B303-75DD-42C6-A8B8-69832F239830}" presName="spacer" presStyleCnt="0"/>
      <dgm:spPr/>
    </dgm:pt>
    <dgm:pt modelId="{9FEA3373-A6F5-48DF-BD6F-27A41A0A82B9}" type="pres">
      <dgm:prSet presAssocID="{265AE254-751F-44DD-A1DA-863C52246D6C}" presName="parentText" presStyleLbl="node1" presStyleIdx="2" presStyleCnt="4">
        <dgm:presLayoutVars>
          <dgm:chMax val="0"/>
          <dgm:bulletEnabled val="1"/>
        </dgm:presLayoutVars>
      </dgm:prSet>
      <dgm:spPr/>
    </dgm:pt>
    <dgm:pt modelId="{41E86297-9BD5-49E8-A24C-DED413F3B987}" type="pres">
      <dgm:prSet presAssocID="{1B3FA060-3971-4896-A8EA-99DE86CF68DD}" presName="spacer" presStyleCnt="0"/>
      <dgm:spPr/>
    </dgm:pt>
    <dgm:pt modelId="{D95D4D1F-C734-429B-8BF5-FB51265A2FFD}" type="pres">
      <dgm:prSet presAssocID="{DD54BC1F-2E4A-4533-B122-FD1FBFAD024C}" presName="parentText" presStyleLbl="node1" presStyleIdx="3" presStyleCnt="4">
        <dgm:presLayoutVars>
          <dgm:chMax val="0"/>
          <dgm:bulletEnabled val="1"/>
        </dgm:presLayoutVars>
      </dgm:prSet>
      <dgm:spPr/>
    </dgm:pt>
  </dgm:ptLst>
  <dgm:cxnLst>
    <dgm:cxn modelId="{082C8D09-15ED-4DF0-9C00-7132443C99D8}" srcId="{CACF58EC-9D15-4E5A-AFBE-9AC6E35D17A3}" destId="{265AE254-751F-44DD-A1DA-863C52246D6C}" srcOrd="2" destOrd="0" parTransId="{5F05D9EE-191B-431C-9992-F2CBD09B4962}" sibTransId="{1B3FA060-3971-4896-A8EA-99DE86CF68DD}"/>
    <dgm:cxn modelId="{135A0216-7CDD-41AF-88CE-CEBE2005F426}" srcId="{CACF58EC-9D15-4E5A-AFBE-9AC6E35D17A3}" destId="{67BD1FE6-26A4-4406-B427-9D8826048739}" srcOrd="0" destOrd="0" parTransId="{FDC92A0A-003E-43CC-AD7F-41E572550CF7}" sibTransId="{2311EEFD-F6D8-43B6-9BB5-3ECC08DC5986}"/>
    <dgm:cxn modelId="{0A4C7921-5B45-4671-BBFC-E9AF3566C801}" type="presOf" srcId="{67BD1FE6-26A4-4406-B427-9D8826048739}" destId="{25D67AE1-21E6-4BCB-BAA1-BFA50CB481F5}" srcOrd="0" destOrd="0" presId="urn:microsoft.com/office/officeart/2005/8/layout/vList2"/>
    <dgm:cxn modelId="{72DE3D48-636B-4CDE-8879-8D3258DF30D4}" srcId="{CACF58EC-9D15-4E5A-AFBE-9AC6E35D17A3}" destId="{DD54BC1F-2E4A-4533-B122-FD1FBFAD024C}" srcOrd="3" destOrd="0" parTransId="{255E505B-72E3-49EA-8CBB-89272BAABB18}" sibTransId="{F3DDD2B3-1916-4CD0-A522-87FEDEA6E010}"/>
    <dgm:cxn modelId="{7E970570-2874-46B7-B87F-6D4B13E9F17C}" type="presOf" srcId="{83A825D7-F8C7-42FC-98BA-401C8827F4F4}" destId="{6E4BBE0A-988E-4FE0-A15D-FE0C079CA124}" srcOrd="0" destOrd="0" presId="urn:microsoft.com/office/officeart/2005/8/layout/vList2"/>
    <dgm:cxn modelId="{D7AA7B7A-9989-4C0B-85D5-E123203978D7}" type="presOf" srcId="{265AE254-751F-44DD-A1DA-863C52246D6C}" destId="{9FEA3373-A6F5-48DF-BD6F-27A41A0A82B9}" srcOrd="0" destOrd="0" presId="urn:microsoft.com/office/officeart/2005/8/layout/vList2"/>
    <dgm:cxn modelId="{7C436493-F6D5-430D-B578-58EF1AFBE639}" type="presOf" srcId="{DD54BC1F-2E4A-4533-B122-FD1FBFAD024C}" destId="{D95D4D1F-C734-429B-8BF5-FB51265A2FFD}" srcOrd="0" destOrd="0" presId="urn:microsoft.com/office/officeart/2005/8/layout/vList2"/>
    <dgm:cxn modelId="{136816C1-7261-486C-B186-18402B35CBD9}" srcId="{CACF58EC-9D15-4E5A-AFBE-9AC6E35D17A3}" destId="{83A825D7-F8C7-42FC-98BA-401C8827F4F4}" srcOrd="1" destOrd="0" parTransId="{CABE117F-DBED-45CF-9D57-1608D917981D}" sibTransId="{7813B303-75DD-42C6-A8B8-69832F239830}"/>
    <dgm:cxn modelId="{EE8B20CF-1E99-4651-B6BB-1D889093CC4F}" type="presOf" srcId="{CACF58EC-9D15-4E5A-AFBE-9AC6E35D17A3}" destId="{6FB0C8AB-EEC1-40F8-8BB0-772B4944AEB9}" srcOrd="0" destOrd="0" presId="urn:microsoft.com/office/officeart/2005/8/layout/vList2"/>
    <dgm:cxn modelId="{E01716BA-1AB9-4B24-9F49-1DCC4866B7D0}" type="presParOf" srcId="{6FB0C8AB-EEC1-40F8-8BB0-772B4944AEB9}" destId="{25D67AE1-21E6-4BCB-BAA1-BFA50CB481F5}" srcOrd="0" destOrd="0" presId="urn:microsoft.com/office/officeart/2005/8/layout/vList2"/>
    <dgm:cxn modelId="{E0CAD67A-6022-4FD8-9A48-7C1D998136EA}" type="presParOf" srcId="{6FB0C8AB-EEC1-40F8-8BB0-772B4944AEB9}" destId="{D9BAC5D6-FC05-4043-8C56-3FD39A5F4D90}" srcOrd="1" destOrd="0" presId="urn:microsoft.com/office/officeart/2005/8/layout/vList2"/>
    <dgm:cxn modelId="{4C0705CE-228B-4974-A57F-171C4374C65F}" type="presParOf" srcId="{6FB0C8AB-EEC1-40F8-8BB0-772B4944AEB9}" destId="{6E4BBE0A-988E-4FE0-A15D-FE0C079CA124}" srcOrd="2" destOrd="0" presId="urn:microsoft.com/office/officeart/2005/8/layout/vList2"/>
    <dgm:cxn modelId="{2C71E05B-A7C8-42DD-BC87-5906D3FF1B2F}" type="presParOf" srcId="{6FB0C8AB-EEC1-40F8-8BB0-772B4944AEB9}" destId="{79992E34-421F-40C2-A72D-D1C65D82F167}" srcOrd="3" destOrd="0" presId="urn:microsoft.com/office/officeart/2005/8/layout/vList2"/>
    <dgm:cxn modelId="{45BCCD14-8117-4543-9978-A2AC5113FB05}" type="presParOf" srcId="{6FB0C8AB-EEC1-40F8-8BB0-772B4944AEB9}" destId="{9FEA3373-A6F5-48DF-BD6F-27A41A0A82B9}" srcOrd="4" destOrd="0" presId="urn:microsoft.com/office/officeart/2005/8/layout/vList2"/>
    <dgm:cxn modelId="{0FB675AC-F0FB-4FF5-95FA-6EBDB6932B2A}" type="presParOf" srcId="{6FB0C8AB-EEC1-40F8-8BB0-772B4944AEB9}" destId="{41E86297-9BD5-49E8-A24C-DED413F3B987}" srcOrd="5" destOrd="0" presId="urn:microsoft.com/office/officeart/2005/8/layout/vList2"/>
    <dgm:cxn modelId="{A1BA4B1F-5C68-4A66-AEDB-873DEBBDFF54}" type="presParOf" srcId="{6FB0C8AB-EEC1-40F8-8BB0-772B4944AEB9}" destId="{D95D4D1F-C734-429B-8BF5-FB51265A2F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59D5B91E-E67B-4375-AE3F-312F30E5F3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CCA812-7212-4793-9AA7-D928AA0F91AE}">
      <dgm:prSet/>
      <dgm:spPr/>
      <dgm:t>
        <a:bodyPr/>
        <a:lstStyle/>
        <a:p>
          <a:r>
            <a:rPr lang="en-US" baseline="0"/>
            <a:t>Particular social actors are prejudiced, and their attitudes are objective elements of their psychology. </a:t>
          </a:r>
          <a:endParaRPr lang="en-US"/>
        </a:p>
      </dgm:t>
    </dgm:pt>
    <dgm:pt modelId="{74032185-404E-414E-A80C-D1CBF1FFD85C}" type="parTrans" cxnId="{C1E7C2CA-3393-46F6-9B40-73F123AB257F}">
      <dgm:prSet/>
      <dgm:spPr/>
      <dgm:t>
        <a:bodyPr/>
        <a:lstStyle/>
        <a:p>
          <a:endParaRPr lang="en-US"/>
        </a:p>
      </dgm:t>
    </dgm:pt>
    <dgm:pt modelId="{691960D9-E2C3-4FB7-AD11-A55B53C24CB8}" type="sibTrans" cxnId="{C1E7C2CA-3393-46F6-9B40-73F123AB257F}">
      <dgm:prSet/>
      <dgm:spPr/>
      <dgm:t>
        <a:bodyPr/>
        <a:lstStyle/>
        <a:p>
          <a:endParaRPr lang="en-US"/>
        </a:p>
      </dgm:t>
    </dgm:pt>
    <dgm:pt modelId="{5C9BC5F0-7A32-4322-8149-787FCA7E6F06}">
      <dgm:prSet/>
      <dgm:spPr/>
      <dgm:t>
        <a:bodyPr/>
        <a:lstStyle/>
        <a:p>
          <a:r>
            <a:rPr lang="en-US" baseline="0"/>
            <a:t>However, some research implies that prejudice exists at least in part in the eyes of the target. </a:t>
          </a:r>
          <a:endParaRPr lang="en-US"/>
        </a:p>
      </dgm:t>
    </dgm:pt>
    <dgm:pt modelId="{137E4DDF-1B0E-4E2E-920E-B161D81C08EA}" type="parTrans" cxnId="{CADA9CAD-E959-4493-9E01-4CE56986681D}">
      <dgm:prSet/>
      <dgm:spPr/>
      <dgm:t>
        <a:bodyPr/>
        <a:lstStyle/>
        <a:p>
          <a:endParaRPr lang="en-US"/>
        </a:p>
      </dgm:t>
    </dgm:pt>
    <dgm:pt modelId="{66FB97EA-E479-4C04-8871-F0F40D2C2FC5}" type="sibTrans" cxnId="{CADA9CAD-E959-4493-9E01-4CE56986681D}">
      <dgm:prSet/>
      <dgm:spPr/>
      <dgm:t>
        <a:bodyPr/>
        <a:lstStyle/>
        <a:p>
          <a:endParaRPr lang="en-US"/>
        </a:p>
      </dgm:t>
    </dgm:pt>
    <dgm:pt modelId="{A663D562-46D0-4184-A387-FBE6AFBD4B0C}">
      <dgm:prSet/>
      <dgm:spPr/>
      <dgm:t>
        <a:bodyPr/>
        <a:lstStyle/>
        <a:p>
          <a:r>
            <a:rPr lang="en-US" baseline="0"/>
            <a:t>Research on microaggressions takes the target's perceptions of prejudice as clear evidence of its existence.</a:t>
          </a:r>
          <a:endParaRPr lang="en-US"/>
        </a:p>
      </dgm:t>
    </dgm:pt>
    <dgm:pt modelId="{E921B59A-FDC8-46D2-9C67-4B4369121E53}" type="parTrans" cxnId="{E2EC0367-09B3-46A6-8EBC-7A794C2DE9D4}">
      <dgm:prSet/>
      <dgm:spPr/>
      <dgm:t>
        <a:bodyPr/>
        <a:lstStyle/>
        <a:p>
          <a:endParaRPr lang="en-US"/>
        </a:p>
      </dgm:t>
    </dgm:pt>
    <dgm:pt modelId="{FED3910B-C48F-4072-93F3-7AB6304B7494}" type="sibTrans" cxnId="{E2EC0367-09B3-46A6-8EBC-7A794C2DE9D4}">
      <dgm:prSet/>
      <dgm:spPr/>
      <dgm:t>
        <a:bodyPr/>
        <a:lstStyle/>
        <a:p>
          <a:endParaRPr lang="en-US"/>
        </a:p>
      </dgm:t>
    </dgm:pt>
    <dgm:pt modelId="{FEE0673E-C58B-40F2-B3E2-B9B8D795737C}">
      <dgm:prSet/>
      <dgm:spPr/>
      <dgm:t>
        <a:bodyPr/>
        <a:lstStyle/>
        <a:p>
          <a:r>
            <a:rPr lang="en-US" baseline="0"/>
            <a:t>If a target perceives a slight as evidence of prejudice, then it is taken as such, even if the slight is ambiguous and its author denies it.</a:t>
          </a:r>
          <a:endParaRPr lang="en-US"/>
        </a:p>
      </dgm:t>
    </dgm:pt>
    <dgm:pt modelId="{2BFB94FB-0335-4A94-8D4C-775F655385BF}" type="parTrans" cxnId="{918A0D14-7D5C-44CB-9C90-3AEAD9AE712B}">
      <dgm:prSet/>
      <dgm:spPr/>
      <dgm:t>
        <a:bodyPr/>
        <a:lstStyle/>
        <a:p>
          <a:endParaRPr lang="en-US"/>
        </a:p>
      </dgm:t>
    </dgm:pt>
    <dgm:pt modelId="{B839E7A9-86DB-46C2-80D4-8EB28F5E9844}" type="sibTrans" cxnId="{918A0D14-7D5C-44CB-9C90-3AEAD9AE712B}">
      <dgm:prSet/>
      <dgm:spPr/>
      <dgm:t>
        <a:bodyPr/>
        <a:lstStyle/>
        <a:p>
          <a:endParaRPr lang="en-US"/>
        </a:p>
      </dgm:t>
    </dgm:pt>
    <dgm:pt modelId="{FC40BB63-84CB-4C1A-932F-95F0248B4AE6}">
      <dgm:prSet/>
      <dgm:spPr/>
      <dgm:t>
        <a:bodyPr/>
        <a:lstStyle/>
        <a:p>
          <a:r>
            <a:rPr lang="en-US" baseline="0"/>
            <a:t>Many prejudiced acts are unambiguous, perceptions may tend to be accurate, and denials of prejudice are frequently not credible.</a:t>
          </a:r>
          <a:endParaRPr lang="en-US"/>
        </a:p>
      </dgm:t>
    </dgm:pt>
    <dgm:pt modelId="{FCEF302C-64C2-4916-B99F-AC43E7AE9EC3}" type="parTrans" cxnId="{8DEFB303-BEBC-47BD-B0DC-9A6BB3AE7277}">
      <dgm:prSet/>
      <dgm:spPr/>
      <dgm:t>
        <a:bodyPr/>
        <a:lstStyle/>
        <a:p>
          <a:endParaRPr lang="en-US"/>
        </a:p>
      </dgm:t>
    </dgm:pt>
    <dgm:pt modelId="{B5855915-77BA-4B10-B1D7-EAFCF91145FD}" type="sibTrans" cxnId="{8DEFB303-BEBC-47BD-B0DC-9A6BB3AE7277}">
      <dgm:prSet/>
      <dgm:spPr/>
      <dgm:t>
        <a:bodyPr/>
        <a:lstStyle/>
        <a:p>
          <a:endParaRPr lang="en-US"/>
        </a:p>
      </dgm:t>
    </dgm:pt>
    <dgm:pt modelId="{2F7EA98B-BE37-40BF-9B97-157BE0D58FD3}" type="pres">
      <dgm:prSet presAssocID="{59D5B91E-E67B-4375-AE3F-312F30E5F303}" presName="linear" presStyleCnt="0">
        <dgm:presLayoutVars>
          <dgm:animLvl val="lvl"/>
          <dgm:resizeHandles val="exact"/>
        </dgm:presLayoutVars>
      </dgm:prSet>
      <dgm:spPr/>
    </dgm:pt>
    <dgm:pt modelId="{746BE9A3-405F-4290-95C9-ED387901C482}" type="pres">
      <dgm:prSet presAssocID="{CFCCA812-7212-4793-9AA7-D928AA0F91AE}" presName="parentText" presStyleLbl="node1" presStyleIdx="0" presStyleCnt="5">
        <dgm:presLayoutVars>
          <dgm:chMax val="0"/>
          <dgm:bulletEnabled val="1"/>
        </dgm:presLayoutVars>
      </dgm:prSet>
      <dgm:spPr/>
    </dgm:pt>
    <dgm:pt modelId="{2B043EE3-05CB-47C4-B601-8DF628807322}" type="pres">
      <dgm:prSet presAssocID="{691960D9-E2C3-4FB7-AD11-A55B53C24CB8}" presName="spacer" presStyleCnt="0"/>
      <dgm:spPr/>
    </dgm:pt>
    <dgm:pt modelId="{181D187F-9015-4714-A0F6-AA2E6E1144AA}" type="pres">
      <dgm:prSet presAssocID="{5C9BC5F0-7A32-4322-8149-787FCA7E6F06}" presName="parentText" presStyleLbl="node1" presStyleIdx="1" presStyleCnt="5">
        <dgm:presLayoutVars>
          <dgm:chMax val="0"/>
          <dgm:bulletEnabled val="1"/>
        </dgm:presLayoutVars>
      </dgm:prSet>
      <dgm:spPr/>
    </dgm:pt>
    <dgm:pt modelId="{C04720F0-7267-481C-979A-5B9E266CEB66}" type="pres">
      <dgm:prSet presAssocID="{66FB97EA-E479-4C04-8871-F0F40D2C2FC5}" presName="spacer" presStyleCnt="0"/>
      <dgm:spPr/>
    </dgm:pt>
    <dgm:pt modelId="{0DE91537-738E-4E40-B364-435BBD0B279B}" type="pres">
      <dgm:prSet presAssocID="{A663D562-46D0-4184-A387-FBE6AFBD4B0C}" presName="parentText" presStyleLbl="node1" presStyleIdx="2" presStyleCnt="5">
        <dgm:presLayoutVars>
          <dgm:chMax val="0"/>
          <dgm:bulletEnabled val="1"/>
        </dgm:presLayoutVars>
      </dgm:prSet>
      <dgm:spPr/>
    </dgm:pt>
    <dgm:pt modelId="{38BE15FD-8681-4B07-8587-F75247DBB2A4}" type="pres">
      <dgm:prSet presAssocID="{FED3910B-C48F-4072-93F3-7AB6304B7494}" presName="spacer" presStyleCnt="0"/>
      <dgm:spPr/>
    </dgm:pt>
    <dgm:pt modelId="{F77174AF-19E8-4B95-99A3-A3E49581969B}" type="pres">
      <dgm:prSet presAssocID="{FEE0673E-C58B-40F2-B3E2-B9B8D795737C}" presName="parentText" presStyleLbl="node1" presStyleIdx="3" presStyleCnt="5">
        <dgm:presLayoutVars>
          <dgm:chMax val="0"/>
          <dgm:bulletEnabled val="1"/>
        </dgm:presLayoutVars>
      </dgm:prSet>
      <dgm:spPr/>
    </dgm:pt>
    <dgm:pt modelId="{6937D7BA-10FE-4CAE-B883-98AB04C4919A}" type="pres">
      <dgm:prSet presAssocID="{B839E7A9-86DB-46C2-80D4-8EB28F5E9844}" presName="spacer" presStyleCnt="0"/>
      <dgm:spPr/>
    </dgm:pt>
    <dgm:pt modelId="{9613BC36-BC29-4C65-90D7-17A4D5FFF7EC}" type="pres">
      <dgm:prSet presAssocID="{FC40BB63-84CB-4C1A-932F-95F0248B4AE6}" presName="parentText" presStyleLbl="node1" presStyleIdx="4" presStyleCnt="5">
        <dgm:presLayoutVars>
          <dgm:chMax val="0"/>
          <dgm:bulletEnabled val="1"/>
        </dgm:presLayoutVars>
      </dgm:prSet>
      <dgm:spPr/>
    </dgm:pt>
  </dgm:ptLst>
  <dgm:cxnLst>
    <dgm:cxn modelId="{8DEFB303-BEBC-47BD-B0DC-9A6BB3AE7277}" srcId="{59D5B91E-E67B-4375-AE3F-312F30E5F303}" destId="{FC40BB63-84CB-4C1A-932F-95F0248B4AE6}" srcOrd="4" destOrd="0" parTransId="{FCEF302C-64C2-4916-B99F-AC43E7AE9EC3}" sibTransId="{B5855915-77BA-4B10-B1D7-EAFCF91145FD}"/>
    <dgm:cxn modelId="{00B98E09-0D95-4E08-9421-F28797C5E37D}" type="presOf" srcId="{FC40BB63-84CB-4C1A-932F-95F0248B4AE6}" destId="{9613BC36-BC29-4C65-90D7-17A4D5FFF7EC}" srcOrd="0" destOrd="0" presId="urn:microsoft.com/office/officeart/2005/8/layout/vList2"/>
    <dgm:cxn modelId="{918A0D14-7D5C-44CB-9C90-3AEAD9AE712B}" srcId="{59D5B91E-E67B-4375-AE3F-312F30E5F303}" destId="{FEE0673E-C58B-40F2-B3E2-B9B8D795737C}" srcOrd="3" destOrd="0" parTransId="{2BFB94FB-0335-4A94-8D4C-775F655385BF}" sibTransId="{B839E7A9-86DB-46C2-80D4-8EB28F5E9844}"/>
    <dgm:cxn modelId="{55AA0A19-8F9C-4061-84DA-82FB8F0DE5DE}" type="presOf" srcId="{FEE0673E-C58B-40F2-B3E2-B9B8D795737C}" destId="{F77174AF-19E8-4B95-99A3-A3E49581969B}" srcOrd="0" destOrd="0" presId="urn:microsoft.com/office/officeart/2005/8/layout/vList2"/>
    <dgm:cxn modelId="{452E0327-A71D-4C07-B9A0-98EE419C4F38}" type="presOf" srcId="{CFCCA812-7212-4793-9AA7-D928AA0F91AE}" destId="{746BE9A3-405F-4290-95C9-ED387901C482}" srcOrd="0" destOrd="0" presId="urn:microsoft.com/office/officeart/2005/8/layout/vList2"/>
    <dgm:cxn modelId="{5973A736-0D8A-4523-8D71-DF1B78BA1A3E}" type="presOf" srcId="{5C9BC5F0-7A32-4322-8149-787FCA7E6F06}" destId="{181D187F-9015-4714-A0F6-AA2E6E1144AA}" srcOrd="0" destOrd="0" presId="urn:microsoft.com/office/officeart/2005/8/layout/vList2"/>
    <dgm:cxn modelId="{E2EC0367-09B3-46A6-8EBC-7A794C2DE9D4}" srcId="{59D5B91E-E67B-4375-AE3F-312F30E5F303}" destId="{A663D562-46D0-4184-A387-FBE6AFBD4B0C}" srcOrd="2" destOrd="0" parTransId="{E921B59A-FDC8-46D2-9C67-4B4369121E53}" sibTransId="{FED3910B-C48F-4072-93F3-7AB6304B7494}"/>
    <dgm:cxn modelId="{3CA45680-9354-4333-9221-B3F569240C2B}" type="presOf" srcId="{59D5B91E-E67B-4375-AE3F-312F30E5F303}" destId="{2F7EA98B-BE37-40BF-9B97-157BE0D58FD3}" srcOrd="0" destOrd="0" presId="urn:microsoft.com/office/officeart/2005/8/layout/vList2"/>
    <dgm:cxn modelId="{CADA9CAD-E959-4493-9E01-4CE56986681D}" srcId="{59D5B91E-E67B-4375-AE3F-312F30E5F303}" destId="{5C9BC5F0-7A32-4322-8149-787FCA7E6F06}" srcOrd="1" destOrd="0" parTransId="{137E4DDF-1B0E-4E2E-920E-B161D81C08EA}" sibTransId="{66FB97EA-E479-4C04-8871-F0F40D2C2FC5}"/>
    <dgm:cxn modelId="{04AF08C1-7915-4981-BD6A-F4C34E3A088A}" type="presOf" srcId="{A663D562-46D0-4184-A387-FBE6AFBD4B0C}" destId="{0DE91537-738E-4E40-B364-435BBD0B279B}" srcOrd="0" destOrd="0" presId="urn:microsoft.com/office/officeart/2005/8/layout/vList2"/>
    <dgm:cxn modelId="{C1E7C2CA-3393-46F6-9B40-73F123AB257F}" srcId="{59D5B91E-E67B-4375-AE3F-312F30E5F303}" destId="{CFCCA812-7212-4793-9AA7-D928AA0F91AE}" srcOrd="0" destOrd="0" parTransId="{74032185-404E-414E-A80C-D1CBF1FFD85C}" sibTransId="{691960D9-E2C3-4FB7-AD11-A55B53C24CB8}"/>
    <dgm:cxn modelId="{B95CC3ED-1028-4D42-9AEC-E53E93BA0BB5}" type="presParOf" srcId="{2F7EA98B-BE37-40BF-9B97-157BE0D58FD3}" destId="{746BE9A3-405F-4290-95C9-ED387901C482}" srcOrd="0" destOrd="0" presId="urn:microsoft.com/office/officeart/2005/8/layout/vList2"/>
    <dgm:cxn modelId="{5DED9800-35D6-4920-8B78-3D6D12C43AA0}" type="presParOf" srcId="{2F7EA98B-BE37-40BF-9B97-157BE0D58FD3}" destId="{2B043EE3-05CB-47C4-B601-8DF628807322}" srcOrd="1" destOrd="0" presId="urn:microsoft.com/office/officeart/2005/8/layout/vList2"/>
    <dgm:cxn modelId="{A784D4E7-D0EE-48BD-8355-0703D74C595D}" type="presParOf" srcId="{2F7EA98B-BE37-40BF-9B97-157BE0D58FD3}" destId="{181D187F-9015-4714-A0F6-AA2E6E1144AA}" srcOrd="2" destOrd="0" presId="urn:microsoft.com/office/officeart/2005/8/layout/vList2"/>
    <dgm:cxn modelId="{E66E7B9A-F229-4315-B6D3-2491D96ECC41}" type="presParOf" srcId="{2F7EA98B-BE37-40BF-9B97-157BE0D58FD3}" destId="{C04720F0-7267-481C-979A-5B9E266CEB66}" srcOrd="3" destOrd="0" presId="urn:microsoft.com/office/officeart/2005/8/layout/vList2"/>
    <dgm:cxn modelId="{D6AA4AA0-AF3E-45C9-BD63-C77C0538DDEE}" type="presParOf" srcId="{2F7EA98B-BE37-40BF-9B97-157BE0D58FD3}" destId="{0DE91537-738E-4E40-B364-435BBD0B279B}" srcOrd="4" destOrd="0" presId="urn:microsoft.com/office/officeart/2005/8/layout/vList2"/>
    <dgm:cxn modelId="{3F4D0C61-DD67-4219-9CB1-38F017DD11CC}" type="presParOf" srcId="{2F7EA98B-BE37-40BF-9B97-157BE0D58FD3}" destId="{38BE15FD-8681-4B07-8587-F75247DBB2A4}" srcOrd="5" destOrd="0" presId="urn:microsoft.com/office/officeart/2005/8/layout/vList2"/>
    <dgm:cxn modelId="{20E1DF5B-7F3D-4D45-AB4F-0EA599FEFBEB}" type="presParOf" srcId="{2F7EA98B-BE37-40BF-9B97-157BE0D58FD3}" destId="{F77174AF-19E8-4B95-99A3-A3E49581969B}" srcOrd="6" destOrd="0" presId="urn:microsoft.com/office/officeart/2005/8/layout/vList2"/>
    <dgm:cxn modelId="{979F0BF8-01E9-4F15-B071-D4C369FBBC4F}" type="presParOf" srcId="{2F7EA98B-BE37-40BF-9B97-157BE0D58FD3}" destId="{6937D7BA-10FE-4CAE-B883-98AB04C4919A}" srcOrd="7" destOrd="0" presId="urn:microsoft.com/office/officeart/2005/8/layout/vList2"/>
    <dgm:cxn modelId="{21B734D3-C39E-4176-96FD-3B7840F6792E}" type="presParOf" srcId="{2F7EA98B-BE37-40BF-9B97-157BE0D58FD3}" destId="{9613BC36-BC29-4C65-90D7-17A4D5FFF7E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CB6737B-F38A-4D3C-8E83-AFAEC95D3C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73B0C8-4007-4B24-9C5D-9A8A3242EBA4}">
      <dgm:prSet/>
      <dgm:spPr/>
      <dgm:t>
        <a:bodyPr/>
        <a:lstStyle/>
        <a:p>
          <a:r>
            <a:rPr lang="en-US" baseline="0"/>
            <a:t>None of these categories are timeless, nor do they have strong boundaries. </a:t>
          </a:r>
          <a:endParaRPr lang="en-US"/>
        </a:p>
      </dgm:t>
    </dgm:pt>
    <dgm:pt modelId="{95598B7C-3F35-4EE7-B467-B5A07FA4DB66}" type="parTrans" cxnId="{D0F7E5D2-DDA5-44C6-AD48-857F65517314}">
      <dgm:prSet/>
      <dgm:spPr/>
      <dgm:t>
        <a:bodyPr/>
        <a:lstStyle/>
        <a:p>
          <a:endParaRPr lang="en-US"/>
        </a:p>
      </dgm:t>
    </dgm:pt>
    <dgm:pt modelId="{AEC2A047-E47D-48C7-A3AB-1FFB13DA6C85}" type="sibTrans" cxnId="{D0F7E5D2-DDA5-44C6-AD48-857F65517314}">
      <dgm:prSet/>
      <dgm:spPr/>
      <dgm:t>
        <a:bodyPr/>
        <a:lstStyle/>
        <a:p>
          <a:endParaRPr lang="en-US"/>
        </a:p>
      </dgm:t>
    </dgm:pt>
    <dgm:pt modelId="{6921E00A-493D-40D5-8389-C2E451DCC236}">
      <dgm:prSet/>
      <dgm:spPr/>
      <dgm:t>
        <a:bodyPr/>
        <a:lstStyle/>
        <a:p>
          <a:r>
            <a:rPr lang="en-US" baseline="0"/>
            <a:t>There is a continuum, a spectrum for the definitions. </a:t>
          </a:r>
          <a:endParaRPr lang="en-US"/>
        </a:p>
      </dgm:t>
    </dgm:pt>
    <dgm:pt modelId="{B0B93538-5482-4A6A-A72A-4004FA51F868}" type="parTrans" cxnId="{7EE35181-EEE2-4274-93A0-1692AEE6758F}">
      <dgm:prSet/>
      <dgm:spPr/>
      <dgm:t>
        <a:bodyPr/>
        <a:lstStyle/>
        <a:p>
          <a:endParaRPr lang="en-US"/>
        </a:p>
      </dgm:t>
    </dgm:pt>
    <dgm:pt modelId="{79133D3B-3679-424E-B030-E593EBD8EE39}" type="sibTrans" cxnId="{7EE35181-EEE2-4274-93A0-1692AEE6758F}">
      <dgm:prSet/>
      <dgm:spPr/>
      <dgm:t>
        <a:bodyPr/>
        <a:lstStyle/>
        <a:p>
          <a:endParaRPr lang="en-US"/>
        </a:p>
      </dgm:t>
    </dgm:pt>
    <dgm:pt modelId="{15E49B1A-E652-4223-AE04-6993C441428E}">
      <dgm:prSet/>
      <dgm:spPr/>
      <dgm:t>
        <a:bodyPr/>
        <a:lstStyle/>
        <a:p>
          <a:r>
            <a:rPr lang="en-US" baseline="0"/>
            <a:t>Psychiatry and psychopathology is a spectral minefield.</a:t>
          </a:r>
          <a:endParaRPr lang="en-US"/>
        </a:p>
      </dgm:t>
    </dgm:pt>
    <dgm:pt modelId="{60640F8D-140D-4647-BC6F-E210FCB6ABAA}" type="parTrans" cxnId="{FC434650-78A0-4C51-B7A3-25B7F76E73B0}">
      <dgm:prSet/>
      <dgm:spPr/>
      <dgm:t>
        <a:bodyPr/>
        <a:lstStyle/>
        <a:p>
          <a:endParaRPr lang="en-US"/>
        </a:p>
      </dgm:t>
    </dgm:pt>
    <dgm:pt modelId="{7F3E211A-177C-42BB-BE7E-FA3603BDC4B3}" type="sibTrans" cxnId="{FC434650-78A0-4C51-B7A3-25B7F76E73B0}">
      <dgm:prSet/>
      <dgm:spPr/>
      <dgm:t>
        <a:bodyPr/>
        <a:lstStyle/>
        <a:p>
          <a:endParaRPr lang="en-US"/>
        </a:p>
      </dgm:t>
    </dgm:pt>
    <dgm:pt modelId="{37EFDB18-08F0-4C46-BB1C-BD891B329519}">
      <dgm:prSet/>
      <dgm:spPr/>
      <dgm:t>
        <a:bodyPr/>
        <a:lstStyle/>
        <a:p>
          <a:r>
            <a:rPr lang="en-US" baseline="0"/>
            <a:t>Definitions of humankind are therefore in flux. </a:t>
          </a:r>
          <a:endParaRPr lang="en-US"/>
        </a:p>
      </dgm:t>
    </dgm:pt>
    <dgm:pt modelId="{2FCB1409-D2C2-4898-A8A1-A1019283F06D}" type="parTrans" cxnId="{01A739CC-71CB-4E32-8038-2DD9BF91CCB2}">
      <dgm:prSet/>
      <dgm:spPr/>
      <dgm:t>
        <a:bodyPr/>
        <a:lstStyle/>
        <a:p>
          <a:endParaRPr lang="en-US"/>
        </a:p>
      </dgm:t>
    </dgm:pt>
    <dgm:pt modelId="{6016DE3E-B77A-43CF-BECD-A039862A6446}" type="sibTrans" cxnId="{01A739CC-71CB-4E32-8038-2DD9BF91CCB2}">
      <dgm:prSet/>
      <dgm:spPr/>
      <dgm:t>
        <a:bodyPr/>
        <a:lstStyle/>
        <a:p>
          <a:endParaRPr lang="en-US"/>
        </a:p>
      </dgm:t>
    </dgm:pt>
    <dgm:pt modelId="{19BA692C-1D3B-45F1-A03A-14A42CD87ACA}" type="pres">
      <dgm:prSet presAssocID="{8CB6737B-F38A-4D3C-8E83-AFAEC95D3C05}" presName="root" presStyleCnt="0">
        <dgm:presLayoutVars>
          <dgm:dir/>
          <dgm:resizeHandles val="exact"/>
        </dgm:presLayoutVars>
      </dgm:prSet>
      <dgm:spPr/>
    </dgm:pt>
    <dgm:pt modelId="{57257EFC-ED15-4F15-9769-EF957A6CA62F}" type="pres">
      <dgm:prSet presAssocID="{4A73B0C8-4007-4B24-9C5D-9A8A3242EBA4}" presName="compNode" presStyleCnt="0"/>
      <dgm:spPr/>
    </dgm:pt>
    <dgm:pt modelId="{4B8AA557-2B6C-4D86-96B9-D1DF94539888}" type="pres">
      <dgm:prSet presAssocID="{4A73B0C8-4007-4B24-9C5D-9A8A3242EBA4}" presName="bgRect" presStyleLbl="bgShp" presStyleIdx="0" presStyleCnt="4"/>
      <dgm:spPr/>
    </dgm:pt>
    <dgm:pt modelId="{18DBF622-7058-4BA2-85F8-719EE21BEEF9}" type="pres">
      <dgm:prSet presAssocID="{4A73B0C8-4007-4B24-9C5D-9A8A3242EB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FEF5ACD1-4E49-4C2F-BABE-E9993BCA4EA2}" type="pres">
      <dgm:prSet presAssocID="{4A73B0C8-4007-4B24-9C5D-9A8A3242EBA4}" presName="spaceRect" presStyleCnt="0"/>
      <dgm:spPr/>
    </dgm:pt>
    <dgm:pt modelId="{4165FC69-8F3B-4A89-842D-637CA4E40A9A}" type="pres">
      <dgm:prSet presAssocID="{4A73B0C8-4007-4B24-9C5D-9A8A3242EBA4}" presName="parTx" presStyleLbl="revTx" presStyleIdx="0" presStyleCnt="4">
        <dgm:presLayoutVars>
          <dgm:chMax val="0"/>
          <dgm:chPref val="0"/>
        </dgm:presLayoutVars>
      </dgm:prSet>
      <dgm:spPr/>
    </dgm:pt>
    <dgm:pt modelId="{3557E0A2-B85E-4FC3-903E-612666C6BC67}" type="pres">
      <dgm:prSet presAssocID="{AEC2A047-E47D-48C7-A3AB-1FFB13DA6C85}" presName="sibTrans" presStyleCnt="0"/>
      <dgm:spPr/>
    </dgm:pt>
    <dgm:pt modelId="{046D6C7C-CC8C-4127-9EDB-E49A7FFEC1D7}" type="pres">
      <dgm:prSet presAssocID="{6921E00A-493D-40D5-8389-C2E451DCC236}" presName="compNode" presStyleCnt="0"/>
      <dgm:spPr/>
    </dgm:pt>
    <dgm:pt modelId="{F31C6806-C5F4-4C5E-8DBA-40EA540D958F}" type="pres">
      <dgm:prSet presAssocID="{6921E00A-493D-40D5-8389-C2E451DCC236}" presName="bgRect" presStyleLbl="bgShp" presStyleIdx="1" presStyleCnt="4"/>
      <dgm:spPr/>
    </dgm:pt>
    <dgm:pt modelId="{E3C8C1C7-17FE-4342-8D8B-0A89C14D57D3}" type="pres">
      <dgm:prSet presAssocID="{6921E00A-493D-40D5-8389-C2E451DCC2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Diagram"/>
        </a:ext>
      </dgm:extLst>
    </dgm:pt>
    <dgm:pt modelId="{AD2FDB90-48D0-4897-B040-ECCDAAE48DFE}" type="pres">
      <dgm:prSet presAssocID="{6921E00A-493D-40D5-8389-C2E451DCC236}" presName="spaceRect" presStyleCnt="0"/>
      <dgm:spPr/>
    </dgm:pt>
    <dgm:pt modelId="{9BDAAA22-6B7B-445C-A139-78B5972F4888}" type="pres">
      <dgm:prSet presAssocID="{6921E00A-493D-40D5-8389-C2E451DCC236}" presName="parTx" presStyleLbl="revTx" presStyleIdx="1" presStyleCnt="4">
        <dgm:presLayoutVars>
          <dgm:chMax val="0"/>
          <dgm:chPref val="0"/>
        </dgm:presLayoutVars>
      </dgm:prSet>
      <dgm:spPr/>
    </dgm:pt>
    <dgm:pt modelId="{CC6441F7-0DB9-441E-8F61-7517B795D079}" type="pres">
      <dgm:prSet presAssocID="{79133D3B-3679-424E-B030-E593EBD8EE39}" presName="sibTrans" presStyleCnt="0"/>
      <dgm:spPr/>
    </dgm:pt>
    <dgm:pt modelId="{09162FE6-C52F-47B5-8F8D-27C8C7D33DC7}" type="pres">
      <dgm:prSet presAssocID="{15E49B1A-E652-4223-AE04-6993C441428E}" presName="compNode" presStyleCnt="0"/>
      <dgm:spPr/>
    </dgm:pt>
    <dgm:pt modelId="{0A0D7F60-334C-44D6-8BB2-CAC6209684D0}" type="pres">
      <dgm:prSet presAssocID="{15E49B1A-E652-4223-AE04-6993C441428E}" presName="bgRect" presStyleLbl="bgShp" presStyleIdx="2" presStyleCnt="4"/>
      <dgm:spPr/>
    </dgm:pt>
    <dgm:pt modelId="{FE0264CA-6BF8-4F7F-A4A9-673CDE00B989}" type="pres">
      <dgm:prSet presAssocID="{15E49B1A-E652-4223-AE04-6993C44142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0FFD87FB-4299-4456-A633-712106864F13}" type="pres">
      <dgm:prSet presAssocID="{15E49B1A-E652-4223-AE04-6993C441428E}" presName="spaceRect" presStyleCnt="0"/>
      <dgm:spPr/>
    </dgm:pt>
    <dgm:pt modelId="{506AEBE7-EA43-4686-8479-1D8701F5EF1B}" type="pres">
      <dgm:prSet presAssocID="{15E49B1A-E652-4223-AE04-6993C441428E}" presName="parTx" presStyleLbl="revTx" presStyleIdx="2" presStyleCnt="4">
        <dgm:presLayoutVars>
          <dgm:chMax val="0"/>
          <dgm:chPref val="0"/>
        </dgm:presLayoutVars>
      </dgm:prSet>
      <dgm:spPr/>
    </dgm:pt>
    <dgm:pt modelId="{C6CBF99F-B0CB-47C2-A816-CCD8D3599C12}" type="pres">
      <dgm:prSet presAssocID="{7F3E211A-177C-42BB-BE7E-FA3603BDC4B3}" presName="sibTrans" presStyleCnt="0"/>
      <dgm:spPr/>
    </dgm:pt>
    <dgm:pt modelId="{8ED5F500-3339-4BAE-A32D-EC052F90940D}" type="pres">
      <dgm:prSet presAssocID="{37EFDB18-08F0-4C46-BB1C-BD891B329519}" presName="compNode" presStyleCnt="0"/>
      <dgm:spPr/>
    </dgm:pt>
    <dgm:pt modelId="{5D8B94F8-18BF-4B59-83BB-992F121CB68D}" type="pres">
      <dgm:prSet presAssocID="{37EFDB18-08F0-4C46-BB1C-BD891B329519}" presName="bgRect" presStyleLbl="bgShp" presStyleIdx="3" presStyleCnt="4"/>
      <dgm:spPr/>
    </dgm:pt>
    <dgm:pt modelId="{4A298D3D-DC25-4184-BA00-7E5D4B21CECD}" type="pres">
      <dgm:prSet presAssocID="{37EFDB18-08F0-4C46-BB1C-BD891B3295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CECDDBA6-3AA8-47DA-A20A-BEF4B7C3D126}" type="pres">
      <dgm:prSet presAssocID="{37EFDB18-08F0-4C46-BB1C-BD891B329519}" presName="spaceRect" presStyleCnt="0"/>
      <dgm:spPr/>
    </dgm:pt>
    <dgm:pt modelId="{01722B98-3376-4BBF-AC9C-B3F36510517D}" type="pres">
      <dgm:prSet presAssocID="{37EFDB18-08F0-4C46-BB1C-BD891B329519}" presName="parTx" presStyleLbl="revTx" presStyleIdx="3" presStyleCnt="4">
        <dgm:presLayoutVars>
          <dgm:chMax val="0"/>
          <dgm:chPref val="0"/>
        </dgm:presLayoutVars>
      </dgm:prSet>
      <dgm:spPr/>
    </dgm:pt>
  </dgm:ptLst>
  <dgm:cxnLst>
    <dgm:cxn modelId="{FC434650-78A0-4C51-B7A3-25B7F76E73B0}" srcId="{8CB6737B-F38A-4D3C-8E83-AFAEC95D3C05}" destId="{15E49B1A-E652-4223-AE04-6993C441428E}" srcOrd="2" destOrd="0" parTransId="{60640F8D-140D-4647-BC6F-E210FCB6ABAA}" sibTransId="{7F3E211A-177C-42BB-BE7E-FA3603BDC4B3}"/>
    <dgm:cxn modelId="{D3177C58-D2F7-46C6-85FA-BC4DF56D3B07}" type="presOf" srcId="{37EFDB18-08F0-4C46-BB1C-BD891B329519}" destId="{01722B98-3376-4BBF-AC9C-B3F36510517D}" srcOrd="0" destOrd="0" presId="urn:microsoft.com/office/officeart/2018/2/layout/IconVerticalSolidList"/>
    <dgm:cxn modelId="{7EE35181-EEE2-4274-93A0-1692AEE6758F}" srcId="{8CB6737B-F38A-4D3C-8E83-AFAEC95D3C05}" destId="{6921E00A-493D-40D5-8389-C2E451DCC236}" srcOrd="1" destOrd="0" parTransId="{B0B93538-5482-4A6A-A72A-4004FA51F868}" sibTransId="{79133D3B-3679-424E-B030-E593EBD8EE39}"/>
    <dgm:cxn modelId="{C9DE7484-5C2C-4069-9C3B-181D2BBF5F90}" type="presOf" srcId="{4A73B0C8-4007-4B24-9C5D-9A8A3242EBA4}" destId="{4165FC69-8F3B-4A89-842D-637CA4E40A9A}" srcOrd="0" destOrd="0" presId="urn:microsoft.com/office/officeart/2018/2/layout/IconVerticalSolidList"/>
    <dgm:cxn modelId="{E707DB92-5AE4-4716-9465-E0BC92AE5D69}" type="presOf" srcId="{8CB6737B-F38A-4D3C-8E83-AFAEC95D3C05}" destId="{19BA692C-1D3B-45F1-A03A-14A42CD87ACA}" srcOrd="0" destOrd="0" presId="urn:microsoft.com/office/officeart/2018/2/layout/IconVerticalSolidList"/>
    <dgm:cxn modelId="{3687A896-CD08-47EC-9AFB-03E964389FBC}" type="presOf" srcId="{6921E00A-493D-40D5-8389-C2E451DCC236}" destId="{9BDAAA22-6B7B-445C-A139-78B5972F4888}" srcOrd="0" destOrd="0" presId="urn:microsoft.com/office/officeart/2018/2/layout/IconVerticalSolidList"/>
    <dgm:cxn modelId="{B7143FB4-1B85-4123-8E46-3FE39D67DF33}" type="presOf" srcId="{15E49B1A-E652-4223-AE04-6993C441428E}" destId="{506AEBE7-EA43-4686-8479-1D8701F5EF1B}" srcOrd="0" destOrd="0" presId="urn:microsoft.com/office/officeart/2018/2/layout/IconVerticalSolidList"/>
    <dgm:cxn modelId="{01A739CC-71CB-4E32-8038-2DD9BF91CCB2}" srcId="{8CB6737B-F38A-4D3C-8E83-AFAEC95D3C05}" destId="{37EFDB18-08F0-4C46-BB1C-BD891B329519}" srcOrd="3" destOrd="0" parTransId="{2FCB1409-D2C2-4898-A8A1-A1019283F06D}" sibTransId="{6016DE3E-B77A-43CF-BECD-A039862A6446}"/>
    <dgm:cxn modelId="{D0F7E5D2-DDA5-44C6-AD48-857F65517314}" srcId="{8CB6737B-F38A-4D3C-8E83-AFAEC95D3C05}" destId="{4A73B0C8-4007-4B24-9C5D-9A8A3242EBA4}" srcOrd="0" destOrd="0" parTransId="{95598B7C-3F35-4EE7-B467-B5A07FA4DB66}" sibTransId="{AEC2A047-E47D-48C7-A3AB-1FFB13DA6C85}"/>
    <dgm:cxn modelId="{B15DE324-1025-4B6F-8165-0A6FD129FA49}" type="presParOf" srcId="{19BA692C-1D3B-45F1-A03A-14A42CD87ACA}" destId="{57257EFC-ED15-4F15-9769-EF957A6CA62F}" srcOrd="0" destOrd="0" presId="urn:microsoft.com/office/officeart/2018/2/layout/IconVerticalSolidList"/>
    <dgm:cxn modelId="{AB4734ED-CD6F-47BF-8103-ECD6AB24A62B}" type="presParOf" srcId="{57257EFC-ED15-4F15-9769-EF957A6CA62F}" destId="{4B8AA557-2B6C-4D86-96B9-D1DF94539888}" srcOrd="0" destOrd="0" presId="urn:microsoft.com/office/officeart/2018/2/layout/IconVerticalSolidList"/>
    <dgm:cxn modelId="{8F3C2C76-C435-4016-B122-A88F0DBD8175}" type="presParOf" srcId="{57257EFC-ED15-4F15-9769-EF957A6CA62F}" destId="{18DBF622-7058-4BA2-85F8-719EE21BEEF9}" srcOrd="1" destOrd="0" presId="urn:microsoft.com/office/officeart/2018/2/layout/IconVerticalSolidList"/>
    <dgm:cxn modelId="{93D847D3-59A6-41E8-AE8A-3565AD9A6D0F}" type="presParOf" srcId="{57257EFC-ED15-4F15-9769-EF957A6CA62F}" destId="{FEF5ACD1-4E49-4C2F-BABE-E9993BCA4EA2}" srcOrd="2" destOrd="0" presId="urn:microsoft.com/office/officeart/2018/2/layout/IconVerticalSolidList"/>
    <dgm:cxn modelId="{4E147425-10F6-486F-8ADF-B8372632A9B8}" type="presParOf" srcId="{57257EFC-ED15-4F15-9769-EF957A6CA62F}" destId="{4165FC69-8F3B-4A89-842D-637CA4E40A9A}" srcOrd="3" destOrd="0" presId="urn:microsoft.com/office/officeart/2018/2/layout/IconVerticalSolidList"/>
    <dgm:cxn modelId="{13240C6F-9727-41CF-96F2-F129D52F6D05}" type="presParOf" srcId="{19BA692C-1D3B-45F1-A03A-14A42CD87ACA}" destId="{3557E0A2-B85E-4FC3-903E-612666C6BC67}" srcOrd="1" destOrd="0" presId="urn:microsoft.com/office/officeart/2018/2/layout/IconVerticalSolidList"/>
    <dgm:cxn modelId="{9AB539C9-907E-4F11-B6EB-46490ED110CF}" type="presParOf" srcId="{19BA692C-1D3B-45F1-A03A-14A42CD87ACA}" destId="{046D6C7C-CC8C-4127-9EDB-E49A7FFEC1D7}" srcOrd="2" destOrd="0" presId="urn:microsoft.com/office/officeart/2018/2/layout/IconVerticalSolidList"/>
    <dgm:cxn modelId="{ADE65424-20E9-4486-900E-B0CB84714667}" type="presParOf" srcId="{046D6C7C-CC8C-4127-9EDB-E49A7FFEC1D7}" destId="{F31C6806-C5F4-4C5E-8DBA-40EA540D958F}" srcOrd="0" destOrd="0" presId="urn:microsoft.com/office/officeart/2018/2/layout/IconVerticalSolidList"/>
    <dgm:cxn modelId="{A15E87D5-BC9C-4864-B9BA-20028CEC7A1B}" type="presParOf" srcId="{046D6C7C-CC8C-4127-9EDB-E49A7FFEC1D7}" destId="{E3C8C1C7-17FE-4342-8D8B-0A89C14D57D3}" srcOrd="1" destOrd="0" presId="urn:microsoft.com/office/officeart/2018/2/layout/IconVerticalSolidList"/>
    <dgm:cxn modelId="{56A5F105-32A2-4584-BEAA-EB94C9066D6C}" type="presParOf" srcId="{046D6C7C-CC8C-4127-9EDB-E49A7FFEC1D7}" destId="{AD2FDB90-48D0-4897-B040-ECCDAAE48DFE}" srcOrd="2" destOrd="0" presId="urn:microsoft.com/office/officeart/2018/2/layout/IconVerticalSolidList"/>
    <dgm:cxn modelId="{742D74A2-824F-4CAC-9685-9027A6AF92F9}" type="presParOf" srcId="{046D6C7C-CC8C-4127-9EDB-E49A7FFEC1D7}" destId="{9BDAAA22-6B7B-445C-A139-78B5972F4888}" srcOrd="3" destOrd="0" presId="urn:microsoft.com/office/officeart/2018/2/layout/IconVerticalSolidList"/>
    <dgm:cxn modelId="{562B85C7-ABA8-4E8C-9F52-6A138CF7A3D8}" type="presParOf" srcId="{19BA692C-1D3B-45F1-A03A-14A42CD87ACA}" destId="{CC6441F7-0DB9-441E-8F61-7517B795D079}" srcOrd="3" destOrd="0" presId="urn:microsoft.com/office/officeart/2018/2/layout/IconVerticalSolidList"/>
    <dgm:cxn modelId="{930C454A-961A-4726-A3A0-7754C30523C8}" type="presParOf" srcId="{19BA692C-1D3B-45F1-A03A-14A42CD87ACA}" destId="{09162FE6-C52F-47B5-8F8D-27C8C7D33DC7}" srcOrd="4" destOrd="0" presId="urn:microsoft.com/office/officeart/2018/2/layout/IconVerticalSolidList"/>
    <dgm:cxn modelId="{F2DB3BB3-1D79-44B9-8D6D-A63E871EF3A8}" type="presParOf" srcId="{09162FE6-C52F-47B5-8F8D-27C8C7D33DC7}" destId="{0A0D7F60-334C-44D6-8BB2-CAC6209684D0}" srcOrd="0" destOrd="0" presId="urn:microsoft.com/office/officeart/2018/2/layout/IconVerticalSolidList"/>
    <dgm:cxn modelId="{4BDB2E0F-C2A6-4AED-9D6C-140D0FB09265}" type="presParOf" srcId="{09162FE6-C52F-47B5-8F8D-27C8C7D33DC7}" destId="{FE0264CA-6BF8-4F7F-A4A9-673CDE00B989}" srcOrd="1" destOrd="0" presId="urn:microsoft.com/office/officeart/2018/2/layout/IconVerticalSolidList"/>
    <dgm:cxn modelId="{CD188206-E5AB-4536-9F20-1FD456074B1A}" type="presParOf" srcId="{09162FE6-C52F-47B5-8F8D-27C8C7D33DC7}" destId="{0FFD87FB-4299-4456-A633-712106864F13}" srcOrd="2" destOrd="0" presId="urn:microsoft.com/office/officeart/2018/2/layout/IconVerticalSolidList"/>
    <dgm:cxn modelId="{8A28D6A1-9341-4BFA-85AA-B19105E21E04}" type="presParOf" srcId="{09162FE6-C52F-47B5-8F8D-27C8C7D33DC7}" destId="{506AEBE7-EA43-4686-8479-1D8701F5EF1B}" srcOrd="3" destOrd="0" presId="urn:microsoft.com/office/officeart/2018/2/layout/IconVerticalSolidList"/>
    <dgm:cxn modelId="{F98010CA-F0C0-49B9-9452-9D89148339A4}" type="presParOf" srcId="{19BA692C-1D3B-45F1-A03A-14A42CD87ACA}" destId="{C6CBF99F-B0CB-47C2-A816-CCD8D3599C12}" srcOrd="5" destOrd="0" presId="urn:microsoft.com/office/officeart/2018/2/layout/IconVerticalSolidList"/>
    <dgm:cxn modelId="{AF7BFCF7-D02F-45EF-A4A7-CB0A8F917B6B}" type="presParOf" srcId="{19BA692C-1D3B-45F1-A03A-14A42CD87ACA}" destId="{8ED5F500-3339-4BAE-A32D-EC052F90940D}" srcOrd="6" destOrd="0" presId="urn:microsoft.com/office/officeart/2018/2/layout/IconVerticalSolidList"/>
    <dgm:cxn modelId="{87936C32-4EB1-4282-9C15-184E370F57A9}" type="presParOf" srcId="{8ED5F500-3339-4BAE-A32D-EC052F90940D}" destId="{5D8B94F8-18BF-4B59-83BB-992F121CB68D}" srcOrd="0" destOrd="0" presId="urn:microsoft.com/office/officeart/2018/2/layout/IconVerticalSolidList"/>
    <dgm:cxn modelId="{E14C9E6C-3854-4AC1-AB96-30000A4F18E8}" type="presParOf" srcId="{8ED5F500-3339-4BAE-A32D-EC052F90940D}" destId="{4A298D3D-DC25-4184-BA00-7E5D4B21CECD}" srcOrd="1" destOrd="0" presId="urn:microsoft.com/office/officeart/2018/2/layout/IconVerticalSolidList"/>
    <dgm:cxn modelId="{CBB09B62-0822-4BD2-9A76-4FCF3B2ADAE8}" type="presParOf" srcId="{8ED5F500-3339-4BAE-A32D-EC052F90940D}" destId="{CECDDBA6-3AA8-47DA-A20A-BEF4B7C3D126}" srcOrd="2" destOrd="0" presId="urn:microsoft.com/office/officeart/2018/2/layout/IconVerticalSolidList"/>
    <dgm:cxn modelId="{1B529CB2-CB50-419B-8FA1-1669511A8C70}" type="presParOf" srcId="{8ED5F500-3339-4BAE-A32D-EC052F90940D}" destId="{01722B98-3376-4BBF-AC9C-B3F3651051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71003EA-B5DD-45FA-AA26-5638187DE8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5379F2-E3E6-4CD2-A13E-39EB6EF684AA}">
      <dgm:prSet/>
      <dgm:spPr/>
      <dgm:t>
        <a:bodyPr/>
        <a:lstStyle/>
        <a:p>
          <a:r>
            <a:rPr lang="en-US"/>
            <a:t>However, if definitions are elastic, they are likely to contract as well as expand. </a:t>
          </a:r>
        </a:p>
      </dgm:t>
    </dgm:pt>
    <dgm:pt modelId="{BAE085BE-AEDC-431D-8EA8-AB3CEAD8BEB9}" type="parTrans" cxnId="{217BD147-C5E0-4C05-AB82-10CCE1BDE75A}">
      <dgm:prSet/>
      <dgm:spPr/>
      <dgm:t>
        <a:bodyPr/>
        <a:lstStyle/>
        <a:p>
          <a:endParaRPr lang="en-US"/>
        </a:p>
      </dgm:t>
    </dgm:pt>
    <dgm:pt modelId="{8A258F29-378F-4904-B83D-D1259AB7BB48}" type="sibTrans" cxnId="{217BD147-C5E0-4C05-AB82-10CCE1BDE75A}">
      <dgm:prSet/>
      <dgm:spPr/>
      <dgm:t>
        <a:bodyPr/>
        <a:lstStyle/>
        <a:p>
          <a:endParaRPr lang="en-US"/>
        </a:p>
      </dgm:t>
    </dgm:pt>
    <dgm:pt modelId="{52DF0548-F19B-47D1-8774-51DACA433D91}">
      <dgm:prSet/>
      <dgm:spPr/>
      <dgm:t>
        <a:bodyPr/>
        <a:lstStyle/>
        <a:p>
          <a:r>
            <a:rPr lang="en-US"/>
            <a:t>Psychology relating to humans enables creep, but does not explain it well. </a:t>
          </a:r>
        </a:p>
      </dgm:t>
    </dgm:pt>
    <dgm:pt modelId="{CE86299D-DE04-4276-B813-0C774AF7BCFE}" type="parTrans" cxnId="{796FF91C-F3A9-43AD-9FF8-FA0E1296A361}">
      <dgm:prSet/>
      <dgm:spPr/>
      <dgm:t>
        <a:bodyPr/>
        <a:lstStyle/>
        <a:p>
          <a:endParaRPr lang="en-US"/>
        </a:p>
      </dgm:t>
    </dgm:pt>
    <dgm:pt modelId="{A8C0709E-1C04-4B82-B9D1-4464A7D8E670}" type="sibTrans" cxnId="{796FF91C-F3A9-43AD-9FF8-FA0E1296A361}">
      <dgm:prSet/>
      <dgm:spPr/>
      <dgm:t>
        <a:bodyPr/>
        <a:lstStyle/>
        <a:p>
          <a:endParaRPr lang="en-US"/>
        </a:p>
      </dgm:t>
    </dgm:pt>
    <dgm:pt modelId="{9CF0CBCF-CBEE-4F68-997F-0BE8F41FBEBD}" type="pres">
      <dgm:prSet presAssocID="{571003EA-B5DD-45FA-AA26-5638187DE875}" presName="linear" presStyleCnt="0">
        <dgm:presLayoutVars>
          <dgm:animLvl val="lvl"/>
          <dgm:resizeHandles val="exact"/>
        </dgm:presLayoutVars>
      </dgm:prSet>
      <dgm:spPr/>
    </dgm:pt>
    <dgm:pt modelId="{D6F158E8-B87E-4AB7-8F43-97AEA032CC96}" type="pres">
      <dgm:prSet presAssocID="{985379F2-E3E6-4CD2-A13E-39EB6EF684AA}" presName="parentText" presStyleLbl="node1" presStyleIdx="0" presStyleCnt="2">
        <dgm:presLayoutVars>
          <dgm:chMax val="0"/>
          <dgm:bulletEnabled val="1"/>
        </dgm:presLayoutVars>
      </dgm:prSet>
      <dgm:spPr/>
    </dgm:pt>
    <dgm:pt modelId="{91D5372C-37EB-43F5-98D8-5C5D3B52DCEA}" type="pres">
      <dgm:prSet presAssocID="{8A258F29-378F-4904-B83D-D1259AB7BB48}" presName="spacer" presStyleCnt="0"/>
      <dgm:spPr/>
    </dgm:pt>
    <dgm:pt modelId="{47E3799D-6000-487A-8778-84E18885842C}" type="pres">
      <dgm:prSet presAssocID="{52DF0548-F19B-47D1-8774-51DACA433D91}" presName="parentText" presStyleLbl="node1" presStyleIdx="1" presStyleCnt="2">
        <dgm:presLayoutVars>
          <dgm:chMax val="0"/>
          <dgm:bulletEnabled val="1"/>
        </dgm:presLayoutVars>
      </dgm:prSet>
      <dgm:spPr/>
    </dgm:pt>
  </dgm:ptLst>
  <dgm:cxnLst>
    <dgm:cxn modelId="{796FF91C-F3A9-43AD-9FF8-FA0E1296A361}" srcId="{571003EA-B5DD-45FA-AA26-5638187DE875}" destId="{52DF0548-F19B-47D1-8774-51DACA433D91}" srcOrd="1" destOrd="0" parTransId="{CE86299D-DE04-4276-B813-0C774AF7BCFE}" sibTransId="{A8C0709E-1C04-4B82-B9D1-4464A7D8E670}"/>
    <dgm:cxn modelId="{DC09DF34-F2FD-464F-A733-08BA910CCF22}" type="presOf" srcId="{985379F2-E3E6-4CD2-A13E-39EB6EF684AA}" destId="{D6F158E8-B87E-4AB7-8F43-97AEA032CC96}" srcOrd="0" destOrd="0" presId="urn:microsoft.com/office/officeart/2005/8/layout/vList2"/>
    <dgm:cxn modelId="{217BD147-C5E0-4C05-AB82-10CCE1BDE75A}" srcId="{571003EA-B5DD-45FA-AA26-5638187DE875}" destId="{985379F2-E3E6-4CD2-A13E-39EB6EF684AA}" srcOrd="0" destOrd="0" parTransId="{BAE085BE-AEDC-431D-8EA8-AB3CEAD8BEB9}" sibTransId="{8A258F29-378F-4904-B83D-D1259AB7BB48}"/>
    <dgm:cxn modelId="{B75379B6-4CAE-4B3B-9637-B5547905296D}" type="presOf" srcId="{52DF0548-F19B-47D1-8774-51DACA433D91}" destId="{47E3799D-6000-487A-8778-84E18885842C}" srcOrd="0" destOrd="0" presId="urn:microsoft.com/office/officeart/2005/8/layout/vList2"/>
    <dgm:cxn modelId="{21BC37B8-36B7-45CB-B6EB-220E9AD45AD1}" type="presOf" srcId="{571003EA-B5DD-45FA-AA26-5638187DE875}" destId="{9CF0CBCF-CBEE-4F68-997F-0BE8F41FBEBD}" srcOrd="0" destOrd="0" presId="urn:microsoft.com/office/officeart/2005/8/layout/vList2"/>
    <dgm:cxn modelId="{5763620C-F950-43D8-8CF5-C59C8F96B9F5}" type="presParOf" srcId="{9CF0CBCF-CBEE-4F68-997F-0BE8F41FBEBD}" destId="{D6F158E8-B87E-4AB7-8F43-97AEA032CC96}" srcOrd="0" destOrd="0" presId="urn:microsoft.com/office/officeart/2005/8/layout/vList2"/>
    <dgm:cxn modelId="{02148943-07BD-42C0-B2B9-42E966CEE296}" type="presParOf" srcId="{9CF0CBCF-CBEE-4F68-997F-0BE8F41FBEBD}" destId="{91D5372C-37EB-43F5-98D8-5C5D3B52DCEA}" srcOrd="1" destOrd="0" presId="urn:microsoft.com/office/officeart/2005/8/layout/vList2"/>
    <dgm:cxn modelId="{F86E4327-77FB-429F-9E77-349AA3AE878F}" type="presParOf" srcId="{9CF0CBCF-CBEE-4F68-997F-0BE8F41FBEBD}" destId="{47E3799D-6000-487A-8778-84E18885842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17B5F9F-2534-4BC7-8C51-337C01C60B8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0B0A6E9-0BEF-4C35-AE33-9F9B7DF7DB15}">
      <dgm:prSet/>
      <dgm:spPr/>
      <dgm:t>
        <a:bodyPr/>
        <a:lstStyle/>
        <a:p>
          <a:r>
            <a:rPr lang="en-US" baseline="0"/>
            <a:t>What about societal change?</a:t>
          </a:r>
          <a:endParaRPr lang="en-US"/>
        </a:p>
      </dgm:t>
    </dgm:pt>
    <dgm:pt modelId="{CF233DF2-8FF6-4C7F-B51C-1DA8B55EE887}" type="parTrans" cxnId="{EA3E38BC-FB56-4D3C-A827-A3AF993709C0}">
      <dgm:prSet/>
      <dgm:spPr/>
      <dgm:t>
        <a:bodyPr/>
        <a:lstStyle/>
        <a:p>
          <a:endParaRPr lang="en-US"/>
        </a:p>
      </dgm:t>
    </dgm:pt>
    <dgm:pt modelId="{87EED00E-5185-456F-8639-A3A427EC6206}" type="sibTrans" cxnId="{EA3E38BC-FB56-4D3C-A827-A3AF993709C0}">
      <dgm:prSet/>
      <dgm:spPr/>
      <dgm:t>
        <a:bodyPr/>
        <a:lstStyle/>
        <a:p>
          <a:endParaRPr lang="en-US"/>
        </a:p>
      </dgm:t>
    </dgm:pt>
    <dgm:pt modelId="{1BCBE3BA-21DA-4868-B83D-7E328109EB39}">
      <dgm:prSet/>
      <dgm:spPr/>
      <dgm:t>
        <a:bodyPr/>
        <a:lstStyle/>
        <a:p>
          <a:r>
            <a:rPr lang="en-US" baseline="0"/>
            <a:t>Cyber bullying and Internet addiction rely on something!! </a:t>
          </a:r>
          <a:endParaRPr lang="en-US"/>
        </a:p>
      </dgm:t>
    </dgm:pt>
    <dgm:pt modelId="{B97735CA-C33F-4164-8104-078D6061C9CD}" type="parTrans" cxnId="{2C012EA6-F0DC-4567-977C-C5971CD5EF2C}">
      <dgm:prSet/>
      <dgm:spPr/>
      <dgm:t>
        <a:bodyPr/>
        <a:lstStyle/>
        <a:p>
          <a:endParaRPr lang="en-US"/>
        </a:p>
      </dgm:t>
    </dgm:pt>
    <dgm:pt modelId="{B2B4C0A8-511D-483E-BB19-A8C00C773BF1}" type="sibTrans" cxnId="{2C012EA6-F0DC-4567-977C-C5971CD5EF2C}">
      <dgm:prSet/>
      <dgm:spPr/>
      <dgm:t>
        <a:bodyPr/>
        <a:lstStyle/>
        <a:p>
          <a:endParaRPr lang="en-US"/>
        </a:p>
      </dgm:t>
    </dgm:pt>
    <dgm:pt modelId="{C294A66A-F8B8-4A56-8267-D984FBB24359}">
      <dgm:prSet/>
      <dgm:spPr/>
      <dgm:t>
        <a:bodyPr/>
        <a:lstStyle/>
        <a:p>
          <a:r>
            <a:rPr lang="en-US" baseline="0"/>
            <a:t>Global migration leading to minority group presence, where they previously had not been. </a:t>
          </a:r>
          <a:endParaRPr lang="en-US"/>
        </a:p>
      </dgm:t>
    </dgm:pt>
    <dgm:pt modelId="{55F6DFF2-DC54-4168-9DBB-0448CE8E0A88}" type="parTrans" cxnId="{FA0A3778-446A-432D-9806-27F5B106C9C4}">
      <dgm:prSet/>
      <dgm:spPr/>
      <dgm:t>
        <a:bodyPr/>
        <a:lstStyle/>
        <a:p>
          <a:endParaRPr lang="en-US"/>
        </a:p>
      </dgm:t>
    </dgm:pt>
    <dgm:pt modelId="{9B284690-3B35-4701-A32D-34E74154FCC4}" type="sibTrans" cxnId="{FA0A3778-446A-432D-9806-27F5B106C9C4}">
      <dgm:prSet/>
      <dgm:spPr/>
      <dgm:t>
        <a:bodyPr/>
        <a:lstStyle/>
        <a:p>
          <a:endParaRPr lang="en-US"/>
        </a:p>
      </dgm:t>
    </dgm:pt>
    <dgm:pt modelId="{2160BFA9-608B-4891-9186-157E3FC289E9}">
      <dgm:prSet/>
      <dgm:spPr/>
      <dgm:t>
        <a:bodyPr/>
        <a:lstStyle/>
        <a:p>
          <a:r>
            <a:rPr lang="en-US" baseline="0"/>
            <a:t>However, one single change leading to a general expansion of disparate concepts? </a:t>
          </a:r>
          <a:endParaRPr lang="en-US"/>
        </a:p>
      </dgm:t>
    </dgm:pt>
    <dgm:pt modelId="{CF3CEB98-86E2-4090-AA81-96DAEF0446BF}" type="parTrans" cxnId="{CA005D9B-F17F-42E1-9C82-10A8F5159696}">
      <dgm:prSet/>
      <dgm:spPr/>
      <dgm:t>
        <a:bodyPr/>
        <a:lstStyle/>
        <a:p>
          <a:endParaRPr lang="en-US"/>
        </a:p>
      </dgm:t>
    </dgm:pt>
    <dgm:pt modelId="{15449957-3F2E-4998-A6F8-EAC6F10DEED0}" type="sibTrans" cxnId="{CA005D9B-F17F-42E1-9C82-10A8F5159696}">
      <dgm:prSet/>
      <dgm:spPr/>
      <dgm:t>
        <a:bodyPr/>
        <a:lstStyle/>
        <a:p>
          <a:endParaRPr lang="en-US"/>
        </a:p>
      </dgm:t>
    </dgm:pt>
    <dgm:pt modelId="{9302055E-4202-466E-9C60-FD491ECDF3AF}">
      <dgm:prSet/>
      <dgm:spPr/>
      <dgm:t>
        <a:bodyPr/>
        <a:lstStyle/>
        <a:p>
          <a:r>
            <a:rPr lang="en-US" baseline="0"/>
            <a:t>It can explain horizontal expansion, but not vertical. </a:t>
          </a:r>
          <a:endParaRPr lang="en-US"/>
        </a:p>
      </dgm:t>
    </dgm:pt>
    <dgm:pt modelId="{899F3255-C001-4D12-8347-9BF937D0E700}" type="parTrans" cxnId="{62E83282-491A-4D5C-91CD-BBDD289332B8}">
      <dgm:prSet/>
      <dgm:spPr/>
      <dgm:t>
        <a:bodyPr/>
        <a:lstStyle/>
        <a:p>
          <a:endParaRPr lang="en-US"/>
        </a:p>
      </dgm:t>
    </dgm:pt>
    <dgm:pt modelId="{2AC30DA0-FE1E-4292-8C51-898B3497B3D3}" type="sibTrans" cxnId="{62E83282-491A-4D5C-91CD-BBDD289332B8}">
      <dgm:prSet/>
      <dgm:spPr/>
      <dgm:t>
        <a:bodyPr/>
        <a:lstStyle/>
        <a:p>
          <a:endParaRPr lang="en-US"/>
        </a:p>
      </dgm:t>
    </dgm:pt>
    <dgm:pt modelId="{FE082597-C1BD-4301-8EB4-2C287D41B46C}" type="pres">
      <dgm:prSet presAssocID="{317B5F9F-2534-4BC7-8C51-337C01C60B84}" presName="vert0" presStyleCnt="0">
        <dgm:presLayoutVars>
          <dgm:dir/>
          <dgm:animOne val="branch"/>
          <dgm:animLvl val="lvl"/>
        </dgm:presLayoutVars>
      </dgm:prSet>
      <dgm:spPr/>
    </dgm:pt>
    <dgm:pt modelId="{47EFBCBC-B382-46B6-A271-3C2F7059BFAE}" type="pres">
      <dgm:prSet presAssocID="{10B0A6E9-0BEF-4C35-AE33-9F9B7DF7DB15}" presName="thickLine" presStyleLbl="alignNode1" presStyleIdx="0" presStyleCnt="5"/>
      <dgm:spPr/>
    </dgm:pt>
    <dgm:pt modelId="{4566A80D-CD55-4B8B-8064-352EC015733A}" type="pres">
      <dgm:prSet presAssocID="{10B0A6E9-0BEF-4C35-AE33-9F9B7DF7DB15}" presName="horz1" presStyleCnt="0"/>
      <dgm:spPr/>
    </dgm:pt>
    <dgm:pt modelId="{9884D3C1-3E91-4B2B-88F2-760672AE6167}" type="pres">
      <dgm:prSet presAssocID="{10B0A6E9-0BEF-4C35-AE33-9F9B7DF7DB15}" presName="tx1" presStyleLbl="revTx" presStyleIdx="0" presStyleCnt="5"/>
      <dgm:spPr/>
    </dgm:pt>
    <dgm:pt modelId="{2B62C2B0-02AE-4342-8F15-18D5DF07B7D4}" type="pres">
      <dgm:prSet presAssocID="{10B0A6E9-0BEF-4C35-AE33-9F9B7DF7DB15}" presName="vert1" presStyleCnt="0"/>
      <dgm:spPr/>
    </dgm:pt>
    <dgm:pt modelId="{50D27E37-C7FA-4FE3-B6BB-19717BA3C39A}" type="pres">
      <dgm:prSet presAssocID="{1BCBE3BA-21DA-4868-B83D-7E328109EB39}" presName="thickLine" presStyleLbl="alignNode1" presStyleIdx="1" presStyleCnt="5"/>
      <dgm:spPr/>
    </dgm:pt>
    <dgm:pt modelId="{522791AF-B0ED-4B51-9A80-AE96B225576E}" type="pres">
      <dgm:prSet presAssocID="{1BCBE3BA-21DA-4868-B83D-7E328109EB39}" presName="horz1" presStyleCnt="0"/>
      <dgm:spPr/>
    </dgm:pt>
    <dgm:pt modelId="{D28DCBC9-BB2F-4605-A2E5-6302079E2388}" type="pres">
      <dgm:prSet presAssocID="{1BCBE3BA-21DA-4868-B83D-7E328109EB39}" presName="tx1" presStyleLbl="revTx" presStyleIdx="1" presStyleCnt="5"/>
      <dgm:spPr/>
    </dgm:pt>
    <dgm:pt modelId="{62757F82-1F48-4A9C-AB71-19FF5F20CF23}" type="pres">
      <dgm:prSet presAssocID="{1BCBE3BA-21DA-4868-B83D-7E328109EB39}" presName="vert1" presStyleCnt="0"/>
      <dgm:spPr/>
    </dgm:pt>
    <dgm:pt modelId="{E785FFC2-1380-4E6C-93EA-DBAA4B718D0F}" type="pres">
      <dgm:prSet presAssocID="{C294A66A-F8B8-4A56-8267-D984FBB24359}" presName="thickLine" presStyleLbl="alignNode1" presStyleIdx="2" presStyleCnt="5"/>
      <dgm:spPr/>
    </dgm:pt>
    <dgm:pt modelId="{C40B732B-8114-438D-8FAA-6FD1D26312A5}" type="pres">
      <dgm:prSet presAssocID="{C294A66A-F8B8-4A56-8267-D984FBB24359}" presName="horz1" presStyleCnt="0"/>
      <dgm:spPr/>
    </dgm:pt>
    <dgm:pt modelId="{787E8296-C27F-4B80-A933-3D8E5B33DAC6}" type="pres">
      <dgm:prSet presAssocID="{C294A66A-F8B8-4A56-8267-D984FBB24359}" presName="tx1" presStyleLbl="revTx" presStyleIdx="2" presStyleCnt="5"/>
      <dgm:spPr/>
    </dgm:pt>
    <dgm:pt modelId="{888B5CF7-CE57-4C64-9A8C-F1F29F6CA2F1}" type="pres">
      <dgm:prSet presAssocID="{C294A66A-F8B8-4A56-8267-D984FBB24359}" presName="vert1" presStyleCnt="0"/>
      <dgm:spPr/>
    </dgm:pt>
    <dgm:pt modelId="{0EC12F65-1A28-4DC6-A3C0-82B70E0E75D7}" type="pres">
      <dgm:prSet presAssocID="{2160BFA9-608B-4891-9186-157E3FC289E9}" presName="thickLine" presStyleLbl="alignNode1" presStyleIdx="3" presStyleCnt="5"/>
      <dgm:spPr/>
    </dgm:pt>
    <dgm:pt modelId="{9D3B86E1-1D43-4301-BAFC-B4BCDFE32878}" type="pres">
      <dgm:prSet presAssocID="{2160BFA9-608B-4891-9186-157E3FC289E9}" presName="horz1" presStyleCnt="0"/>
      <dgm:spPr/>
    </dgm:pt>
    <dgm:pt modelId="{B1AF09AA-AAE2-494D-A3AE-A2C6BAB01050}" type="pres">
      <dgm:prSet presAssocID="{2160BFA9-608B-4891-9186-157E3FC289E9}" presName="tx1" presStyleLbl="revTx" presStyleIdx="3" presStyleCnt="5"/>
      <dgm:spPr/>
    </dgm:pt>
    <dgm:pt modelId="{9E513883-DBA3-42CC-9BDF-D1A786D41E32}" type="pres">
      <dgm:prSet presAssocID="{2160BFA9-608B-4891-9186-157E3FC289E9}" presName="vert1" presStyleCnt="0"/>
      <dgm:spPr/>
    </dgm:pt>
    <dgm:pt modelId="{C2B010B0-160E-4B57-92A6-C61D94785BCB}" type="pres">
      <dgm:prSet presAssocID="{9302055E-4202-466E-9C60-FD491ECDF3AF}" presName="thickLine" presStyleLbl="alignNode1" presStyleIdx="4" presStyleCnt="5"/>
      <dgm:spPr/>
    </dgm:pt>
    <dgm:pt modelId="{61636F06-A347-41C6-9557-FABEA17573AE}" type="pres">
      <dgm:prSet presAssocID="{9302055E-4202-466E-9C60-FD491ECDF3AF}" presName="horz1" presStyleCnt="0"/>
      <dgm:spPr/>
    </dgm:pt>
    <dgm:pt modelId="{B74B4226-AB35-47B5-A356-34CB9FEE3CCD}" type="pres">
      <dgm:prSet presAssocID="{9302055E-4202-466E-9C60-FD491ECDF3AF}" presName="tx1" presStyleLbl="revTx" presStyleIdx="4" presStyleCnt="5"/>
      <dgm:spPr/>
    </dgm:pt>
    <dgm:pt modelId="{8F1F1421-7E3A-4AAC-9A5D-618F4E21B1BB}" type="pres">
      <dgm:prSet presAssocID="{9302055E-4202-466E-9C60-FD491ECDF3AF}" presName="vert1" presStyleCnt="0"/>
      <dgm:spPr/>
    </dgm:pt>
  </dgm:ptLst>
  <dgm:cxnLst>
    <dgm:cxn modelId="{60EF9422-441D-469A-A27E-C548EEEC363C}" type="presOf" srcId="{317B5F9F-2534-4BC7-8C51-337C01C60B84}" destId="{FE082597-C1BD-4301-8EB4-2C287D41B46C}" srcOrd="0" destOrd="0" presId="urn:microsoft.com/office/officeart/2008/layout/LinedList"/>
    <dgm:cxn modelId="{50797460-56A5-4D2C-BEE6-96E66EF42755}" type="presOf" srcId="{1BCBE3BA-21DA-4868-B83D-7E328109EB39}" destId="{D28DCBC9-BB2F-4605-A2E5-6302079E2388}" srcOrd="0" destOrd="0" presId="urn:microsoft.com/office/officeart/2008/layout/LinedList"/>
    <dgm:cxn modelId="{862E8262-0BA4-4607-ABE9-82D384313706}" type="presOf" srcId="{10B0A6E9-0BEF-4C35-AE33-9F9B7DF7DB15}" destId="{9884D3C1-3E91-4B2B-88F2-760672AE6167}" srcOrd="0" destOrd="0" presId="urn:microsoft.com/office/officeart/2008/layout/LinedList"/>
    <dgm:cxn modelId="{7DF6AE72-EE1B-4D6A-8700-D82764997A06}" type="presOf" srcId="{9302055E-4202-466E-9C60-FD491ECDF3AF}" destId="{B74B4226-AB35-47B5-A356-34CB9FEE3CCD}" srcOrd="0" destOrd="0" presId="urn:microsoft.com/office/officeart/2008/layout/LinedList"/>
    <dgm:cxn modelId="{FA0A3778-446A-432D-9806-27F5B106C9C4}" srcId="{317B5F9F-2534-4BC7-8C51-337C01C60B84}" destId="{C294A66A-F8B8-4A56-8267-D984FBB24359}" srcOrd="2" destOrd="0" parTransId="{55F6DFF2-DC54-4168-9DBB-0448CE8E0A88}" sibTransId="{9B284690-3B35-4701-A32D-34E74154FCC4}"/>
    <dgm:cxn modelId="{AA1F4F7B-AEE9-4FD4-903A-5545B4ECFE78}" type="presOf" srcId="{2160BFA9-608B-4891-9186-157E3FC289E9}" destId="{B1AF09AA-AAE2-494D-A3AE-A2C6BAB01050}" srcOrd="0" destOrd="0" presId="urn:microsoft.com/office/officeart/2008/layout/LinedList"/>
    <dgm:cxn modelId="{62E83282-491A-4D5C-91CD-BBDD289332B8}" srcId="{317B5F9F-2534-4BC7-8C51-337C01C60B84}" destId="{9302055E-4202-466E-9C60-FD491ECDF3AF}" srcOrd="4" destOrd="0" parTransId="{899F3255-C001-4D12-8347-9BF937D0E700}" sibTransId="{2AC30DA0-FE1E-4292-8C51-898B3497B3D3}"/>
    <dgm:cxn modelId="{CA005D9B-F17F-42E1-9C82-10A8F5159696}" srcId="{317B5F9F-2534-4BC7-8C51-337C01C60B84}" destId="{2160BFA9-608B-4891-9186-157E3FC289E9}" srcOrd="3" destOrd="0" parTransId="{CF3CEB98-86E2-4090-AA81-96DAEF0446BF}" sibTransId="{15449957-3F2E-4998-A6F8-EAC6F10DEED0}"/>
    <dgm:cxn modelId="{F01C59A5-CB6E-448E-B965-321189112AE6}" type="presOf" srcId="{C294A66A-F8B8-4A56-8267-D984FBB24359}" destId="{787E8296-C27F-4B80-A933-3D8E5B33DAC6}" srcOrd="0" destOrd="0" presId="urn:microsoft.com/office/officeart/2008/layout/LinedList"/>
    <dgm:cxn modelId="{2C012EA6-F0DC-4567-977C-C5971CD5EF2C}" srcId="{317B5F9F-2534-4BC7-8C51-337C01C60B84}" destId="{1BCBE3BA-21DA-4868-B83D-7E328109EB39}" srcOrd="1" destOrd="0" parTransId="{B97735CA-C33F-4164-8104-078D6061C9CD}" sibTransId="{B2B4C0A8-511D-483E-BB19-A8C00C773BF1}"/>
    <dgm:cxn modelId="{EA3E38BC-FB56-4D3C-A827-A3AF993709C0}" srcId="{317B5F9F-2534-4BC7-8C51-337C01C60B84}" destId="{10B0A6E9-0BEF-4C35-AE33-9F9B7DF7DB15}" srcOrd="0" destOrd="0" parTransId="{CF233DF2-8FF6-4C7F-B51C-1DA8B55EE887}" sibTransId="{87EED00E-5185-456F-8639-A3A427EC6206}"/>
    <dgm:cxn modelId="{045C69A3-B503-4EF3-9893-F5E539E6A681}" type="presParOf" srcId="{FE082597-C1BD-4301-8EB4-2C287D41B46C}" destId="{47EFBCBC-B382-46B6-A271-3C2F7059BFAE}" srcOrd="0" destOrd="0" presId="urn:microsoft.com/office/officeart/2008/layout/LinedList"/>
    <dgm:cxn modelId="{1F9B5F9C-1E2A-4E55-AD81-7BE0C91C87DD}" type="presParOf" srcId="{FE082597-C1BD-4301-8EB4-2C287D41B46C}" destId="{4566A80D-CD55-4B8B-8064-352EC015733A}" srcOrd="1" destOrd="0" presId="urn:microsoft.com/office/officeart/2008/layout/LinedList"/>
    <dgm:cxn modelId="{80F6F1D1-559A-475E-B204-C63F11A17D62}" type="presParOf" srcId="{4566A80D-CD55-4B8B-8064-352EC015733A}" destId="{9884D3C1-3E91-4B2B-88F2-760672AE6167}" srcOrd="0" destOrd="0" presId="urn:microsoft.com/office/officeart/2008/layout/LinedList"/>
    <dgm:cxn modelId="{DF79DB6D-A765-44E1-8424-3A96D249B1C2}" type="presParOf" srcId="{4566A80D-CD55-4B8B-8064-352EC015733A}" destId="{2B62C2B0-02AE-4342-8F15-18D5DF07B7D4}" srcOrd="1" destOrd="0" presId="urn:microsoft.com/office/officeart/2008/layout/LinedList"/>
    <dgm:cxn modelId="{466454BB-D77D-4770-9E54-717787897588}" type="presParOf" srcId="{FE082597-C1BD-4301-8EB4-2C287D41B46C}" destId="{50D27E37-C7FA-4FE3-B6BB-19717BA3C39A}" srcOrd="2" destOrd="0" presId="urn:microsoft.com/office/officeart/2008/layout/LinedList"/>
    <dgm:cxn modelId="{94777762-2D73-498E-B347-EDF81E99F932}" type="presParOf" srcId="{FE082597-C1BD-4301-8EB4-2C287D41B46C}" destId="{522791AF-B0ED-4B51-9A80-AE96B225576E}" srcOrd="3" destOrd="0" presId="urn:microsoft.com/office/officeart/2008/layout/LinedList"/>
    <dgm:cxn modelId="{7CC3D446-7B6E-4831-9F01-A10016036303}" type="presParOf" srcId="{522791AF-B0ED-4B51-9A80-AE96B225576E}" destId="{D28DCBC9-BB2F-4605-A2E5-6302079E2388}" srcOrd="0" destOrd="0" presId="urn:microsoft.com/office/officeart/2008/layout/LinedList"/>
    <dgm:cxn modelId="{50C73CB4-9969-4C52-A3A1-F11EE41B4072}" type="presParOf" srcId="{522791AF-B0ED-4B51-9A80-AE96B225576E}" destId="{62757F82-1F48-4A9C-AB71-19FF5F20CF23}" srcOrd="1" destOrd="0" presId="urn:microsoft.com/office/officeart/2008/layout/LinedList"/>
    <dgm:cxn modelId="{76B56177-B3B8-4702-AFD4-497B1FD062E2}" type="presParOf" srcId="{FE082597-C1BD-4301-8EB4-2C287D41B46C}" destId="{E785FFC2-1380-4E6C-93EA-DBAA4B718D0F}" srcOrd="4" destOrd="0" presId="urn:microsoft.com/office/officeart/2008/layout/LinedList"/>
    <dgm:cxn modelId="{EB30D162-1DD7-41A6-9F0A-5EA7ED3F9DED}" type="presParOf" srcId="{FE082597-C1BD-4301-8EB4-2C287D41B46C}" destId="{C40B732B-8114-438D-8FAA-6FD1D26312A5}" srcOrd="5" destOrd="0" presId="urn:microsoft.com/office/officeart/2008/layout/LinedList"/>
    <dgm:cxn modelId="{4367E27D-DFD6-4732-96B9-FC6FE5046942}" type="presParOf" srcId="{C40B732B-8114-438D-8FAA-6FD1D26312A5}" destId="{787E8296-C27F-4B80-A933-3D8E5B33DAC6}" srcOrd="0" destOrd="0" presId="urn:microsoft.com/office/officeart/2008/layout/LinedList"/>
    <dgm:cxn modelId="{477AABA3-E4C8-4CA6-8EC1-C6FC101A1FFD}" type="presParOf" srcId="{C40B732B-8114-438D-8FAA-6FD1D26312A5}" destId="{888B5CF7-CE57-4C64-9A8C-F1F29F6CA2F1}" srcOrd="1" destOrd="0" presId="urn:microsoft.com/office/officeart/2008/layout/LinedList"/>
    <dgm:cxn modelId="{14208E3A-0E6C-436B-882E-CA142ACF6AA9}" type="presParOf" srcId="{FE082597-C1BD-4301-8EB4-2C287D41B46C}" destId="{0EC12F65-1A28-4DC6-A3C0-82B70E0E75D7}" srcOrd="6" destOrd="0" presId="urn:microsoft.com/office/officeart/2008/layout/LinedList"/>
    <dgm:cxn modelId="{6DC6325F-1DF7-49E5-B3F6-FE4A1FB262C7}" type="presParOf" srcId="{FE082597-C1BD-4301-8EB4-2C287D41B46C}" destId="{9D3B86E1-1D43-4301-BAFC-B4BCDFE32878}" srcOrd="7" destOrd="0" presId="urn:microsoft.com/office/officeart/2008/layout/LinedList"/>
    <dgm:cxn modelId="{ECD6F2C9-FA2F-4C4A-BE85-C8BF427659E1}" type="presParOf" srcId="{9D3B86E1-1D43-4301-BAFC-B4BCDFE32878}" destId="{B1AF09AA-AAE2-494D-A3AE-A2C6BAB01050}" srcOrd="0" destOrd="0" presId="urn:microsoft.com/office/officeart/2008/layout/LinedList"/>
    <dgm:cxn modelId="{FE7F31BA-A54A-40AB-9B71-7FC537839B1B}" type="presParOf" srcId="{9D3B86E1-1D43-4301-BAFC-B4BCDFE32878}" destId="{9E513883-DBA3-42CC-9BDF-D1A786D41E32}" srcOrd="1" destOrd="0" presId="urn:microsoft.com/office/officeart/2008/layout/LinedList"/>
    <dgm:cxn modelId="{49FDD4B0-3F3E-4BE8-A343-B9097E41945C}" type="presParOf" srcId="{FE082597-C1BD-4301-8EB4-2C287D41B46C}" destId="{C2B010B0-160E-4B57-92A6-C61D94785BCB}" srcOrd="8" destOrd="0" presId="urn:microsoft.com/office/officeart/2008/layout/LinedList"/>
    <dgm:cxn modelId="{3C3A1AF8-3AD3-4CBA-9482-624DCE7A9046}" type="presParOf" srcId="{FE082597-C1BD-4301-8EB4-2C287D41B46C}" destId="{61636F06-A347-41C6-9557-FABEA17573AE}" srcOrd="9" destOrd="0" presId="urn:microsoft.com/office/officeart/2008/layout/LinedList"/>
    <dgm:cxn modelId="{577FC7AA-402A-4149-9B5F-5C6E56E10321}" type="presParOf" srcId="{61636F06-A347-41C6-9557-FABEA17573AE}" destId="{B74B4226-AB35-47B5-A356-34CB9FEE3CCD}" srcOrd="0" destOrd="0" presId="urn:microsoft.com/office/officeart/2008/layout/LinedList"/>
    <dgm:cxn modelId="{F6BFDA55-E2E2-4CB0-82C6-24566511C80C}" type="presParOf" srcId="{61636F06-A347-41C6-9557-FABEA17573AE}" destId="{8F1F1421-7E3A-4AAC-9A5D-618F4E21B1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1D400D1-C868-4CFD-966B-9B062EE4BB9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4E59734-BDF1-409D-BFFD-5F54C11B8EC0}">
      <dgm:prSet/>
      <dgm:spPr/>
      <dgm:t>
        <a:bodyPr/>
        <a:lstStyle/>
        <a:p>
          <a:r>
            <a:rPr lang="en-US" baseline="0"/>
            <a:t>The political left and central are most associated with the developments within concept creep.</a:t>
          </a:r>
          <a:endParaRPr lang="en-US"/>
        </a:p>
      </dgm:t>
    </dgm:pt>
    <dgm:pt modelId="{ECAD0C21-FCCC-4A34-BB17-B08B2D636D22}" type="parTrans" cxnId="{9D28C360-6118-4494-86F1-85F1C70A4088}">
      <dgm:prSet/>
      <dgm:spPr/>
      <dgm:t>
        <a:bodyPr/>
        <a:lstStyle/>
        <a:p>
          <a:endParaRPr lang="en-US"/>
        </a:p>
      </dgm:t>
    </dgm:pt>
    <dgm:pt modelId="{175F6A7D-ABB5-40AE-9801-D63124B8F1A0}" type="sibTrans" cxnId="{9D28C360-6118-4494-86F1-85F1C70A4088}">
      <dgm:prSet/>
      <dgm:spPr/>
      <dgm:t>
        <a:bodyPr/>
        <a:lstStyle/>
        <a:p>
          <a:endParaRPr lang="en-US"/>
        </a:p>
      </dgm:t>
    </dgm:pt>
    <dgm:pt modelId="{0CB91EC1-4BB6-4F42-A566-5AC6ED859DA8}">
      <dgm:prSet/>
      <dgm:spPr/>
      <dgm:t>
        <a:bodyPr/>
        <a:lstStyle/>
        <a:p>
          <a:r>
            <a:rPr lang="en-US" baseline="0"/>
            <a:t>The political right lean more to creep in the concepts of their own ideology </a:t>
          </a:r>
          <a:endParaRPr lang="en-US"/>
        </a:p>
      </dgm:t>
    </dgm:pt>
    <dgm:pt modelId="{EB4D456A-A002-4ADF-AC71-5DAFB38DEE76}" type="parTrans" cxnId="{10DC6335-F64F-48EC-8A32-C71D2C59284B}">
      <dgm:prSet/>
      <dgm:spPr/>
      <dgm:t>
        <a:bodyPr/>
        <a:lstStyle/>
        <a:p>
          <a:endParaRPr lang="en-US"/>
        </a:p>
      </dgm:t>
    </dgm:pt>
    <dgm:pt modelId="{FD804CE1-2CFC-4DDD-9521-6AF85BEE61A7}" type="sibTrans" cxnId="{10DC6335-F64F-48EC-8A32-C71D2C59284B}">
      <dgm:prSet/>
      <dgm:spPr/>
      <dgm:t>
        <a:bodyPr/>
        <a:lstStyle/>
        <a:p>
          <a:endParaRPr lang="en-US"/>
        </a:p>
      </dgm:t>
    </dgm:pt>
    <dgm:pt modelId="{9F46A7AF-DEF2-4BB4-8358-8F0637A4B5C6}">
      <dgm:prSet/>
      <dgm:spPr/>
      <dgm:t>
        <a:bodyPr/>
        <a:lstStyle/>
        <a:p>
          <a:r>
            <a:rPr lang="en-US" baseline="0"/>
            <a:t>Sexual deviance, terrorisms and personal responsibility.</a:t>
          </a:r>
          <a:endParaRPr lang="en-US"/>
        </a:p>
      </dgm:t>
    </dgm:pt>
    <dgm:pt modelId="{6D241FD5-3D9F-48A7-97C4-C9FDD634FF2A}" type="parTrans" cxnId="{D3062E39-8D68-44EC-9943-B892CAF02F3A}">
      <dgm:prSet/>
      <dgm:spPr/>
      <dgm:t>
        <a:bodyPr/>
        <a:lstStyle/>
        <a:p>
          <a:endParaRPr lang="en-US"/>
        </a:p>
      </dgm:t>
    </dgm:pt>
    <dgm:pt modelId="{CCEC1F8E-8C03-4FF5-BE46-70CE41A6490B}" type="sibTrans" cxnId="{D3062E39-8D68-44EC-9943-B892CAF02F3A}">
      <dgm:prSet/>
      <dgm:spPr/>
      <dgm:t>
        <a:bodyPr/>
        <a:lstStyle/>
        <a:p>
          <a:endParaRPr lang="en-US"/>
        </a:p>
      </dgm:t>
    </dgm:pt>
    <dgm:pt modelId="{215714C0-1187-4047-948A-01A0076DE930}">
      <dgm:prSet/>
      <dgm:spPr/>
      <dgm:t>
        <a:bodyPr/>
        <a:lstStyle/>
        <a:p>
          <a:r>
            <a:rPr lang="en-US" baseline="0"/>
            <a:t>The expansion of the moral circle is strongly associated with political liberalism. </a:t>
          </a:r>
          <a:endParaRPr lang="en-US"/>
        </a:p>
      </dgm:t>
    </dgm:pt>
    <dgm:pt modelId="{3CF595D5-DDED-40E3-9FD1-7BC9CF4153CB}" type="parTrans" cxnId="{D981BDB4-71AF-411A-AA7C-E44C390ADBE9}">
      <dgm:prSet/>
      <dgm:spPr/>
      <dgm:t>
        <a:bodyPr/>
        <a:lstStyle/>
        <a:p>
          <a:endParaRPr lang="en-US"/>
        </a:p>
      </dgm:t>
    </dgm:pt>
    <dgm:pt modelId="{4F7D631B-AAAA-493A-A94E-1BB8E18C72FA}" type="sibTrans" cxnId="{D981BDB4-71AF-411A-AA7C-E44C390ADBE9}">
      <dgm:prSet/>
      <dgm:spPr/>
      <dgm:t>
        <a:bodyPr/>
        <a:lstStyle/>
        <a:p>
          <a:endParaRPr lang="en-US"/>
        </a:p>
      </dgm:t>
    </dgm:pt>
    <dgm:pt modelId="{313A7320-9BAE-4C34-92D4-C7F21DBE22E9}">
      <dgm:prSet/>
      <dgm:spPr/>
      <dgm:t>
        <a:bodyPr/>
        <a:lstStyle/>
        <a:p>
          <a:r>
            <a:rPr lang="en-US" baseline="0"/>
            <a:t>A beneficial form of moral development?</a:t>
          </a:r>
          <a:endParaRPr lang="en-US"/>
        </a:p>
      </dgm:t>
    </dgm:pt>
    <dgm:pt modelId="{453A4DE3-BCF5-4D20-BA5C-B235807FD250}" type="parTrans" cxnId="{9345C87E-B998-4697-8506-5666D97684D1}">
      <dgm:prSet/>
      <dgm:spPr/>
      <dgm:t>
        <a:bodyPr/>
        <a:lstStyle/>
        <a:p>
          <a:endParaRPr lang="en-US"/>
        </a:p>
      </dgm:t>
    </dgm:pt>
    <dgm:pt modelId="{701DF5A3-D7E7-4808-9944-F3C36267B55D}" type="sibTrans" cxnId="{9345C87E-B998-4697-8506-5666D97684D1}">
      <dgm:prSet/>
      <dgm:spPr/>
      <dgm:t>
        <a:bodyPr/>
        <a:lstStyle/>
        <a:p>
          <a:endParaRPr lang="en-US"/>
        </a:p>
      </dgm:t>
    </dgm:pt>
    <dgm:pt modelId="{46D1FB24-655F-4DA9-A5CE-55C35815B4A5}" type="pres">
      <dgm:prSet presAssocID="{11D400D1-C868-4CFD-966B-9B062EE4BB93}" presName="vert0" presStyleCnt="0">
        <dgm:presLayoutVars>
          <dgm:dir/>
          <dgm:animOne val="branch"/>
          <dgm:animLvl val="lvl"/>
        </dgm:presLayoutVars>
      </dgm:prSet>
      <dgm:spPr/>
    </dgm:pt>
    <dgm:pt modelId="{B7DA27B1-3A89-4E3C-AE6E-C7B6242ECB63}" type="pres">
      <dgm:prSet presAssocID="{F4E59734-BDF1-409D-BFFD-5F54C11B8EC0}" presName="thickLine" presStyleLbl="alignNode1" presStyleIdx="0" presStyleCnt="5"/>
      <dgm:spPr/>
    </dgm:pt>
    <dgm:pt modelId="{C85190DB-68FA-42CD-88E3-B91D6F5C784C}" type="pres">
      <dgm:prSet presAssocID="{F4E59734-BDF1-409D-BFFD-5F54C11B8EC0}" presName="horz1" presStyleCnt="0"/>
      <dgm:spPr/>
    </dgm:pt>
    <dgm:pt modelId="{F3311826-0DFC-429C-97E6-18211D02C422}" type="pres">
      <dgm:prSet presAssocID="{F4E59734-BDF1-409D-BFFD-5F54C11B8EC0}" presName="tx1" presStyleLbl="revTx" presStyleIdx="0" presStyleCnt="5"/>
      <dgm:spPr/>
    </dgm:pt>
    <dgm:pt modelId="{1BBC87FC-14AB-423E-8EE4-86A4C07DC290}" type="pres">
      <dgm:prSet presAssocID="{F4E59734-BDF1-409D-BFFD-5F54C11B8EC0}" presName="vert1" presStyleCnt="0"/>
      <dgm:spPr/>
    </dgm:pt>
    <dgm:pt modelId="{FF53B767-9113-49F9-BA3E-96882492E0CB}" type="pres">
      <dgm:prSet presAssocID="{0CB91EC1-4BB6-4F42-A566-5AC6ED859DA8}" presName="thickLine" presStyleLbl="alignNode1" presStyleIdx="1" presStyleCnt="5"/>
      <dgm:spPr/>
    </dgm:pt>
    <dgm:pt modelId="{073A7AB3-8A8D-432F-9DB5-519C84F3433A}" type="pres">
      <dgm:prSet presAssocID="{0CB91EC1-4BB6-4F42-A566-5AC6ED859DA8}" presName="horz1" presStyleCnt="0"/>
      <dgm:spPr/>
    </dgm:pt>
    <dgm:pt modelId="{BE56B0D3-6765-408D-8C05-C18B8BC49703}" type="pres">
      <dgm:prSet presAssocID="{0CB91EC1-4BB6-4F42-A566-5AC6ED859DA8}" presName="tx1" presStyleLbl="revTx" presStyleIdx="1" presStyleCnt="5"/>
      <dgm:spPr/>
    </dgm:pt>
    <dgm:pt modelId="{53A5D077-5C88-4AD1-BF87-8FA43376C6D0}" type="pres">
      <dgm:prSet presAssocID="{0CB91EC1-4BB6-4F42-A566-5AC6ED859DA8}" presName="vert1" presStyleCnt="0"/>
      <dgm:spPr/>
    </dgm:pt>
    <dgm:pt modelId="{D54CDA1D-B9A1-4AB2-96EE-61AC0F241231}" type="pres">
      <dgm:prSet presAssocID="{9F46A7AF-DEF2-4BB4-8358-8F0637A4B5C6}" presName="thickLine" presStyleLbl="alignNode1" presStyleIdx="2" presStyleCnt="5"/>
      <dgm:spPr/>
    </dgm:pt>
    <dgm:pt modelId="{4040973F-CC17-48BE-99C7-BDAD25A4D2A0}" type="pres">
      <dgm:prSet presAssocID="{9F46A7AF-DEF2-4BB4-8358-8F0637A4B5C6}" presName="horz1" presStyleCnt="0"/>
      <dgm:spPr/>
    </dgm:pt>
    <dgm:pt modelId="{1C381741-74E0-40F3-B56B-12B6268F4E04}" type="pres">
      <dgm:prSet presAssocID="{9F46A7AF-DEF2-4BB4-8358-8F0637A4B5C6}" presName="tx1" presStyleLbl="revTx" presStyleIdx="2" presStyleCnt="5"/>
      <dgm:spPr/>
    </dgm:pt>
    <dgm:pt modelId="{89FBAE13-91C6-46B4-8894-51F6F09BE9B5}" type="pres">
      <dgm:prSet presAssocID="{9F46A7AF-DEF2-4BB4-8358-8F0637A4B5C6}" presName="vert1" presStyleCnt="0"/>
      <dgm:spPr/>
    </dgm:pt>
    <dgm:pt modelId="{6B017F44-0150-45DC-9854-2FF748453CCB}" type="pres">
      <dgm:prSet presAssocID="{215714C0-1187-4047-948A-01A0076DE930}" presName="thickLine" presStyleLbl="alignNode1" presStyleIdx="3" presStyleCnt="5"/>
      <dgm:spPr/>
    </dgm:pt>
    <dgm:pt modelId="{440414B4-FA1A-4C99-9EE8-E139762ED892}" type="pres">
      <dgm:prSet presAssocID="{215714C0-1187-4047-948A-01A0076DE930}" presName="horz1" presStyleCnt="0"/>
      <dgm:spPr/>
    </dgm:pt>
    <dgm:pt modelId="{1DDD6C22-9756-49E3-BD28-D762B4E1C38C}" type="pres">
      <dgm:prSet presAssocID="{215714C0-1187-4047-948A-01A0076DE930}" presName="tx1" presStyleLbl="revTx" presStyleIdx="3" presStyleCnt="5"/>
      <dgm:spPr/>
    </dgm:pt>
    <dgm:pt modelId="{89382C62-53D7-4B1E-98DA-F98CC4184F6E}" type="pres">
      <dgm:prSet presAssocID="{215714C0-1187-4047-948A-01A0076DE930}" presName="vert1" presStyleCnt="0"/>
      <dgm:spPr/>
    </dgm:pt>
    <dgm:pt modelId="{F5A20CE7-0E3F-460A-8704-04A0F1BD756F}" type="pres">
      <dgm:prSet presAssocID="{313A7320-9BAE-4C34-92D4-C7F21DBE22E9}" presName="thickLine" presStyleLbl="alignNode1" presStyleIdx="4" presStyleCnt="5"/>
      <dgm:spPr/>
    </dgm:pt>
    <dgm:pt modelId="{07F42ECF-E4F7-4240-8C6A-A03371FDF79A}" type="pres">
      <dgm:prSet presAssocID="{313A7320-9BAE-4C34-92D4-C7F21DBE22E9}" presName="horz1" presStyleCnt="0"/>
      <dgm:spPr/>
    </dgm:pt>
    <dgm:pt modelId="{E9C3A18A-6ED2-4878-81DB-EDB50BC46AC1}" type="pres">
      <dgm:prSet presAssocID="{313A7320-9BAE-4C34-92D4-C7F21DBE22E9}" presName="tx1" presStyleLbl="revTx" presStyleIdx="4" presStyleCnt="5"/>
      <dgm:spPr/>
    </dgm:pt>
    <dgm:pt modelId="{4DE4B896-3A7C-4141-A031-1CABFC79E111}" type="pres">
      <dgm:prSet presAssocID="{313A7320-9BAE-4C34-92D4-C7F21DBE22E9}" presName="vert1" presStyleCnt="0"/>
      <dgm:spPr/>
    </dgm:pt>
  </dgm:ptLst>
  <dgm:cxnLst>
    <dgm:cxn modelId="{2B3DFA0F-F602-45E1-B5C8-AC1379E3E983}" type="presOf" srcId="{9F46A7AF-DEF2-4BB4-8358-8F0637A4B5C6}" destId="{1C381741-74E0-40F3-B56B-12B6268F4E04}" srcOrd="0" destOrd="0" presId="urn:microsoft.com/office/officeart/2008/layout/LinedList"/>
    <dgm:cxn modelId="{10DC6335-F64F-48EC-8A32-C71D2C59284B}" srcId="{11D400D1-C868-4CFD-966B-9B062EE4BB93}" destId="{0CB91EC1-4BB6-4F42-A566-5AC6ED859DA8}" srcOrd="1" destOrd="0" parTransId="{EB4D456A-A002-4ADF-AC71-5DAFB38DEE76}" sibTransId="{FD804CE1-2CFC-4DDD-9521-6AF85BEE61A7}"/>
    <dgm:cxn modelId="{CAE27137-EA67-466B-8702-1F0632D4F8FA}" type="presOf" srcId="{F4E59734-BDF1-409D-BFFD-5F54C11B8EC0}" destId="{F3311826-0DFC-429C-97E6-18211D02C422}" srcOrd="0" destOrd="0" presId="urn:microsoft.com/office/officeart/2008/layout/LinedList"/>
    <dgm:cxn modelId="{D3062E39-8D68-44EC-9943-B892CAF02F3A}" srcId="{11D400D1-C868-4CFD-966B-9B062EE4BB93}" destId="{9F46A7AF-DEF2-4BB4-8358-8F0637A4B5C6}" srcOrd="2" destOrd="0" parTransId="{6D241FD5-3D9F-48A7-97C4-C9FDD634FF2A}" sibTransId="{CCEC1F8E-8C03-4FF5-BE46-70CE41A6490B}"/>
    <dgm:cxn modelId="{F123925D-D84D-469D-A0E3-FD38A3AD8BE3}" type="presOf" srcId="{0CB91EC1-4BB6-4F42-A566-5AC6ED859DA8}" destId="{BE56B0D3-6765-408D-8C05-C18B8BC49703}" srcOrd="0" destOrd="0" presId="urn:microsoft.com/office/officeart/2008/layout/LinedList"/>
    <dgm:cxn modelId="{9D28C360-6118-4494-86F1-85F1C70A4088}" srcId="{11D400D1-C868-4CFD-966B-9B062EE4BB93}" destId="{F4E59734-BDF1-409D-BFFD-5F54C11B8EC0}" srcOrd="0" destOrd="0" parTransId="{ECAD0C21-FCCC-4A34-BB17-B08B2D636D22}" sibTransId="{175F6A7D-ABB5-40AE-9801-D63124B8F1A0}"/>
    <dgm:cxn modelId="{5042E661-E481-4863-87EC-2120C1965A72}" type="presOf" srcId="{313A7320-9BAE-4C34-92D4-C7F21DBE22E9}" destId="{E9C3A18A-6ED2-4878-81DB-EDB50BC46AC1}" srcOrd="0" destOrd="0" presId="urn:microsoft.com/office/officeart/2008/layout/LinedList"/>
    <dgm:cxn modelId="{309CA070-55C7-4611-B96E-62ED3CD064D6}" type="presOf" srcId="{11D400D1-C868-4CFD-966B-9B062EE4BB93}" destId="{46D1FB24-655F-4DA9-A5CE-55C35815B4A5}" srcOrd="0" destOrd="0" presId="urn:microsoft.com/office/officeart/2008/layout/LinedList"/>
    <dgm:cxn modelId="{9345C87E-B998-4697-8506-5666D97684D1}" srcId="{11D400D1-C868-4CFD-966B-9B062EE4BB93}" destId="{313A7320-9BAE-4C34-92D4-C7F21DBE22E9}" srcOrd="4" destOrd="0" parTransId="{453A4DE3-BCF5-4D20-BA5C-B235807FD250}" sibTransId="{701DF5A3-D7E7-4808-9944-F3C36267B55D}"/>
    <dgm:cxn modelId="{6F65D6B0-5551-4E8B-B97F-B779F1B24DD3}" type="presOf" srcId="{215714C0-1187-4047-948A-01A0076DE930}" destId="{1DDD6C22-9756-49E3-BD28-D762B4E1C38C}" srcOrd="0" destOrd="0" presId="urn:microsoft.com/office/officeart/2008/layout/LinedList"/>
    <dgm:cxn modelId="{D981BDB4-71AF-411A-AA7C-E44C390ADBE9}" srcId="{11D400D1-C868-4CFD-966B-9B062EE4BB93}" destId="{215714C0-1187-4047-948A-01A0076DE930}" srcOrd="3" destOrd="0" parTransId="{3CF595D5-DDED-40E3-9FD1-7BC9CF4153CB}" sibTransId="{4F7D631B-AAAA-493A-A94E-1BB8E18C72FA}"/>
    <dgm:cxn modelId="{618B8BF5-268C-47DF-A308-7207F1318014}" type="presParOf" srcId="{46D1FB24-655F-4DA9-A5CE-55C35815B4A5}" destId="{B7DA27B1-3A89-4E3C-AE6E-C7B6242ECB63}" srcOrd="0" destOrd="0" presId="urn:microsoft.com/office/officeart/2008/layout/LinedList"/>
    <dgm:cxn modelId="{CEA0020D-A5DF-4448-9E15-246ABB9B87CC}" type="presParOf" srcId="{46D1FB24-655F-4DA9-A5CE-55C35815B4A5}" destId="{C85190DB-68FA-42CD-88E3-B91D6F5C784C}" srcOrd="1" destOrd="0" presId="urn:microsoft.com/office/officeart/2008/layout/LinedList"/>
    <dgm:cxn modelId="{3A823D1F-C479-453D-AC28-DE79B62D9808}" type="presParOf" srcId="{C85190DB-68FA-42CD-88E3-B91D6F5C784C}" destId="{F3311826-0DFC-429C-97E6-18211D02C422}" srcOrd="0" destOrd="0" presId="urn:microsoft.com/office/officeart/2008/layout/LinedList"/>
    <dgm:cxn modelId="{42D62FF8-E6A2-46B9-A460-DD313B3C296E}" type="presParOf" srcId="{C85190DB-68FA-42CD-88E3-B91D6F5C784C}" destId="{1BBC87FC-14AB-423E-8EE4-86A4C07DC290}" srcOrd="1" destOrd="0" presId="urn:microsoft.com/office/officeart/2008/layout/LinedList"/>
    <dgm:cxn modelId="{74B45AE9-A8B2-4E84-BCBD-B4C4DC856EBD}" type="presParOf" srcId="{46D1FB24-655F-4DA9-A5CE-55C35815B4A5}" destId="{FF53B767-9113-49F9-BA3E-96882492E0CB}" srcOrd="2" destOrd="0" presId="urn:microsoft.com/office/officeart/2008/layout/LinedList"/>
    <dgm:cxn modelId="{01218779-C939-4CE3-9E9A-C503E7BC0E14}" type="presParOf" srcId="{46D1FB24-655F-4DA9-A5CE-55C35815B4A5}" destId="{073A7AB3-8A8D-432F-9DB5-519C84F3433A}" srcOrd="3" destOrd="0" presId="urn:microsoft.com/office/officeart/2008/layout/LinedList"/>
    <dgm:cxn modelId="{9E7FDDB5-E52B-42A9-A6B5-630E3B4D5D74}" type="presParOf" srcId="{073A7AB3-8A8D-432F-9DB5-519C84F3433A}" destId="{BE56B0D3-6765-408D-8C05-C18B8BC49703}" srcOrd="0" destOrd="0" presId="urn:microsoft.com/office/officeart/2008/layout/LinedList"/>
    <dgm:cxn modelId="{FBE15740-15C9-427F-A321-5E386154F3D8}" type="presParOf" srcId="{073A7AB3-8A8D-432F-9DB5-519C84F3433A}" destId="{53A5D077-5C88-4AD1-BF87-8FA43376C6D0}" srcOrd="1" destOrd="0" presId="urn:microsoft.com/office/officeart/2008/layout/LinedList"/>
    <dgm:cxn modelId="{2A943289-4F6A-4804-9329-5FE15AE0EB7D}" type="presParOf" srcId="{46D1FB24-655F-4DA9-A5CE-55C35815B4A5}" destId="{D54CDA1D-B9A1-4AB2-96EE-61AC0F241231}" srcOrd="4" destOrd="0" presId="urn:microsoft.com/office/officeart/2008/layout/LinedList"/>
    <dgm:cxn modelId="{C207FEFB-AA10-4A68-A92A-D2FDE8CA9D13}" type="presParOf" srcId="{46D1FB24-655F-4DA9-A5CE-55C35815B4A5}" destId="{4040973F-CC17-48BE-99C7-BDAD25A4D2A0}" srcOrd="5" destOrd="0" presId="urn:microsoft.com/office/officeart/2008/layout/LinedList"/>
    <dgm:cxn modelId="{FB703372-7BA1-43AD-9BAA-B0CE9219482B}" type="presParOf" srcId="{4040973F-CC17-48BE-99C7-BDAD25A4D2A0}" destId="{1C381741-74E0-40F3-B56B-12B6268F4E04}" srcOrd="0" destOrd="0" presId="urn:microsoft.com/office/officeart/2008/layout/LinedList"/>
    <dgm:cxn modelId="{37549C70-2EEA-4D0E-9A92-4F7A9219950D}" type="presParOf" srcId="{4040973F-CC17-48BE-99C7-BDAD25A4D2A0}" destId="{89FBAE13-91C6-46B4-8894-51F6F09BE9B5}" srcOrd="1" destOrd="0" presId="urn:microsoft.com/office/officeart/2008/layout/LinedList"/>
    <dgm:cxn modelId="{17461FF5-7C69-4D6D-845C-1B904BFB93CC}" type="presParOf" srcId="{46D1FB24-655F-4DA9-A5CE-55C35815B4A5}" destId="{6B017F44-0150-45DC-9854-2FF748453CCB}" srcOrd="6" destOrd="0" presId="urn:microsoft.com/office/officeart/2008/layout/LinedList"/>
    <dgm:cxn modelId="{9413AB55-D394-4A4A-9559-E13D23D7AD63}" type="presParOf" srcId="{46D1FB24-655F-4DA9-A5CE-55C35815B4A5}" destId="{440414B4-FA1A-4C99-9EE8-E139762ED892}" srcOrd="7" destOrd="0" presId="urn:microsoft.com/office/officeart/2008/layout/LinedList"/>
    <dgm:cxn modelId="{26AAB8E9-3BA6-45B0-9E08-4C878791DD43}" type="presParOf" srcId="{440414B4-FA1A-4C99-9EE8-E139762ED892}" destId="{1DDD6C22-9756-49E3-BD28-D762B4E1C38C}" srcOrd="0" destOrd="0" presId="urn:microsoft.com/office/officeart/2008/layout/LinedList"/>
    <dgm:cxn modelId="{4CB7E115-108C-4512-8774-E831A539D0A3}" type="presParOf" srcId="{440414B4-FA1A-4C99-9EE8-E139762ED892}" destId="{89382C62-53D7-4B1E-98DA-F98CC4184F6E}" srcOrd="1" destOrd="0" presId="urn:microsoft.com/office/officeart/2008/layout/LinedList"/>
    <dgm:cxn modelId="{834BEE01-5AAB-49DB-8799-27E9C2324BCA}" type="presParOf" srcId="{46D1FB24-655F-4DA9-A5CE-55C35815B4A5}" destId="{F5A20CE7-0E3F-460A-8704-04A0F1BD756F}" srcOrd="8" destOrd="0" presId="urn:microsoft.com/office/officeart/2008/layout/LinedList"/>
    <dgm:cxn modelId="{2F7FD77B-D040-4D2F-BDDA-D6D7F6C9B460}" type="presParOf" srcId="{46D1FB24-655F-4DA9-A5CE-55C35815B4A5}" destId="{07F42ECF-E4F7-4240-8C6A-A03371FDF79A}" srcOrd="9" destOrd="0" presId="urn:microsoft.com/office/officeart/2008/layout/LinedList"/>
    <dgm:cxn modelId="{7BED22C0-1DEF-416E-AA26-9C9BC0AA03A1}" type="presParOf" srcId="{07F42ECF-E4F7-4240-8C6A-A03371FDF79A}" destId="{E9C3A18A-6ED2-4878-81DB-EDB50BC46AC1}" srcOrd="0" destOrd="0" presId="urn:microsoft.com/office/officeart/2008/layout/LinedList"/>
    <dgm:cxn modelId="{CBBFE0A8-A96A-474E-8E8B-8CE5EF122294}" type="presParOf" srcId="{07F42ECF-E4F7-4240-8C6A-A03371FDF79A}" destId="{4DE4B896-3A7C-4141-A031-1CABFC79E1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1ABA2EA-B287-49D9-A35D-6D32BDBB982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86775F-C372-41C4-9C6C-5D5D1D506082}">
      <dgm:prSet/>
      <dgm:spPr/>
      <dgm:t>
        <a:bodyPr/>
        <a:lstStyle/>
        <a:p>
          <a:r>
            <a:rPr lang="en-US" baseline="0"/>
            <a:t>The expanding reach of psychology's negative concepts is likely to have civilizing effects, sensitizing people to harm and suffering. </a:t>
          </a:r>
          <a:endParaRPr lang="en-US"/>
        </a:p>
      </dgm:t>
    </dgm:pt>
    <dgm:pt modelId="{BE4E95F3-5A8A-4507-A8E0-5D6174DC30C8}" type="parTrans" cxnId="{03C38EFF-A770-498E-AAC1-0AE1A7DD5A14}">
      <dgm:prSet/>
      <dgm:spPr/>
      <dgm:t>
        <a:bodyPr/>
        <a:lstStyle/>
        <a:p>
          <a:endParaRPr lang="en-US"/>
        </a:p>
      </dgm:t>
    </dgm:pt>
    <dgm:pt modelId="{7427C286-C04E-41E1-B486-F891D1752082}" type="sibTrans" cxnId="{03C38EFF-A770-498E-AAC1-0AE1A7DD5A14}">
      <dgm:prSet/>
      <dgm:spPr/>
      <dgm:t>
        <a:bodyPr/>
        <a:lstStyle/>
        <a:p>
          <a:endParaRPr lang="en-US"/>
        </a:p>
      </dgm:t>
    </dgm:pt>
    <dgm:pt modelId="{AC7D597C-0015-4054-A755-5336250B1CBC}">
      <dgm:prSet/>
      <dgm:spPr/>
      <dgm:t>
        <a:bodyPr/>
        <a:lstStyle/>
        <a:p>
          <a:r>
            <a:rPr lang="en-US" baseline="0"/>
            <a:t>Identifying intimidation at work as bullying rather than tolerating it as office politics is an important step towards creating more nurturing workplaces. </a:t>
          </a:r>
          <a:endParaRPr lang="en-US"/>
        </a:p>
      </dgm:t>
    </dgm:pt>
    <dgm:pt modelId="{56F40FC7-AFDF-4963-9F7A-C6A4E3C40CF6}" type="parTrans" cxnId="{435D4CF1-B6B9-44E7-BF39-B6373AEFD251}">
      <dgm:prSet/>
      <dgm:spPr/>
      <dgm:t>
        <a:bodyPr/>
        <a:lstStyle/>
        <a:p>
          <a:endParaRPr lang="en-US"/>
        </a:p>
      </dgm:t>
    </dgm:pt>
    <dgm:pt modelId="{39F480AF-A7B4-4BE4-A93F-B820F88E5FD6}" type="sibTrans" cxnId="{435D4CF1-B6B9-44E7-BF39-B6373AEFD251}">
      <dgm:prSet/>
      <dgm:spPr/>
      <dgm:t>
        <a:bodyPr/>
        <a:lstStyle/>
        <a:p>
          <a:endParaRPr lang="en-US"/>
        </a:p>
      </dgm:t>
    </dgm:pt>
    <dgm:pt modelId="{4AFD7AEC-C6FA-47AC-9A00-AEC8A3C5E52A}">
      <dgm:prSet/>
      <dgm:spPr/>
      <dgm:t>
        <a:bodyPr/>
        <a:lstStyle/>
        <a:p>
          <a:r>
            <a:rPr lang="en-US" baseline="0"/>
            <a:t>Similarly, recognizing an extended range of problems as mental disorders, and a wider variety of life events as traumas, promotes treatment over neglect and sympathy over blame, a common problem for people whose troubles are often moralized as signs of personal weakness. </a:t>
          </a:r>
          <a:endParaRPr lang="en-US"/>
        </a:p>
      </dgm:t>
    </dgm:pt>
    <dgm:pt modelId="{0AA65E74-A45B-49E5-90A6-480475546CED}" type="parTrans" cxnId="{8321F39A-ED69-496F-9B1A-0AFB73CABEB0}">
      <dgm:prSet/>
      <dgm:spPr/>
      <dgm:t>
        <a:bodyPr/>
        <a:lstStyle/>
        <a:p>
          <a:endParaRPr lang="en-US"/>
        </a:p>
      </dgm:t>
    </dgm:pt>
    <dgm:pt modelId="{6AFE0F9A-1A65-4D54-8034-7B937909FC78}" type="sibTrans" cxnId="{8321F39A-ED69-496F-9B1A-0AFB73CABEB0}">
      <dgm:prSet/>
      <dgm:spPr/>
      <dgm:t>
        <a:bodyPr/>
        <a:lstStyle/>
        <a:p>
          <a:endParaRPr lang="en-US"/>
        </a:p>
      </dgm:t>
    </dgm:pt>
    <dgm:pt modelId="{2F5B15C2-0223-408F-9F50-05195C57E094}" type="pres">
      <dgm:prSet presAssocID="{51ABA2EA-B287-49D9-A35D-6D32BDBB9823}" presName="root" presStyleCnt="0">
        <dgm:presLayoutVars>
          <dgm:dir/>
          <dgm:resizeHandles val="exact"/>
        </dgm:presLayoutVars>
      </dgm:prSet>
      <dgm:spPr/>
    </dgm:pt>
    <dgm:pt modelId="{6CF3BF78-DA49-4A16-AAEC-800B6D47FB83}" type="pres">
      <dgm:prSet presAssocID="{0986775F-C372-41C4-9C6C-5D5D1D506082}" presName="compNode" presStyleCnt="0"/>
      <dgm:spPr/>
    </dgm:pt>
    <dgm:pt modelId="{3D68464F-3788-44EE-8D30-204099FA8664}" type="pres">
      <dgm:prSet presAssocID="{0986775F-C372-41C4-9C6C-5D5D1D506082}" presName="bgRect" presStyleLbl="bgShp" presStyleIdx="0" presStyleCnt="3"/>
      <dgm:spPr/>
    </dgm:pt>
    <dgm:pt modelId="{E4275284-17E9-4D09-8935-661A7AE495D7}" type="pres">
      <dgm:prSet presAssocID="{0986775F-C372-41C4-9C6C-5D5D1D5060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7007350-6375-4F02-9624-18232B7DAB9D}" type="pres">
      <dgm:prSet presAssocID="{0986775F-C372-41C4-9C6C-5D5D1D506082}" presName="spaceRect" presStyleCnt="0"/>
      <dgm:spPr/>
    </dgm:pt>
    <dgm:pt modelId="{89797A07-C3EE-4805-8DF8-50FA3B7059F1}" type="pres">
      <dgm:prSet presAssocID="{0986775F-C372-41C4-9C6C-5D5D1D506082}" presName="parTx" presStyleLbl="revTx" presStyleIdx="0" presStyleCnt="3">
        <dgm:presLayoutVars>
          <dgm:chMax val="0"/>
          <dgm:chPref val="0"/>
        </dgm:presLayoutVars>
      </dgm:prSet>
      <dgm:spPr/>
    </dgm:pt>
    <dgm:pt modelId="{5F3427DA-C97D-46F3-A830-94B3D3D2FB1F}" type="pres">
      <dgm:prSet presAssocID="{7427C286-C04E-41E1-B486-F891D1752082}" presName="sibTrans" presStyleCnt="0"/>
      <dgm:spPr/>
    </dgm:pt>
    <dgm:pt modelId="{F5173F44-7E61-4C6E-BC0B-5E6F6D883E06}" type="pres">
      <dgm:prSet presAssocID="{AC7D597C-0015-4054-A755-5336250B1CBC}" presName="compNode" presStyleCnt="0"/>
      <dgm:spPr/>
    </dgm:pt>
    <dgm:pt modelId="{63DFA6CE-4286-471C-88AA-503006124ACC}" type="pres">
      <dgm:prSet presAssocID="{AC7D597C-0015-4054-A755-5336250B1CBC}" presName="bgRect" presStyleLbl="bgShp" presStyleIdx="1" presStyleCnt="3"/>
      <dgm:spPr/>
    </dgm:pt>
    <dgm:pt modelId="{474711FC-DC83-4424-93EB-AEAD7A89F963}" type="pres">
      <dgm:prSet presAssocID="{AC7D597C-0015-4054-A755-5336250B1C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22F1DBD0-DC98-415B-9D47-5B00A5C79122}" type="pres">
      <dgm:prSet presAssocID="{AC7D597C-0015-4054-A755-5336250B1CBC}" presName="spaceRect" presStyleCnt="0"/>
      <dgm:spPr/>
    </dgm:pt>
    <dgm:pt modelId="{787A4268-0F1E-4F8D-B1C3-C1BF4E8B81B8}" type="pres">
      <dgm:prSet presAssocID="{AC7D597C-0015-4054-A755-5336250B1CBC}" presName="parTx" presStyleLbl="revTx" presStyleIdx="1" presStyleCnt="3">
        <dgm:presLayoutVars>
          <dgm:chMax val="0"/>
          <dgm:chPref val="0"/>
        </dgm:presLayoutVars>
      </dgm:prSet>
      <dgm:spPr/>
    </dgm:pt>
    <dgm:pt modelId="{5D04F50C-B0B0-4BCF-8BBA-6369B6B04CFE}" type="pres">
      <dgm:prSet presAssocID="{39F480AF-A7B4-4BE4-A93F-B820F88E5FD6}" presName="sibTrans" presStyleCnt="0"/>
      <dgm:spPr/>
    </dgm:pt>
    <dgm:pt modelId="{E04343D9-F4B8-4886-9DC8-D8F65E31DEF7}" type="pres">
      <dgm:prSet presAssocID="{4AFD7AEC-C6FA-47AC-9A00-AEC8A3C5E52A}" presName="compNode" presStyleCnt="0"/>
      <dgm:spPr/>
    </dgm:pt>
    <dgm:pt modelId="{26DE698E-A9C9-4C18-95FD-0A460DAA9719}" type="pres">
      <dgm:prSet presAssocID="{4AFD7AEC-C6FA-47AC-9A00-AEC8A3C5E52A}" presName="bgRect" presStyleLbl="bgShp" presStyleIdx="2" presStyleCnt="3"/>
      <dgm:spPr/>
    </dgm:pt>
    <dgm:pt modelId="{7DA9B392-812C-4963-A3B9-6B1A2B331BDD}" type="pres">
      <dgm:prSet presAssocID="{4AFD7AEC-C6FA-47AC-9A00-AEC8A3C5E5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AC0E1735-A61C-4403-8116-AD6D0542F244}" type="pres">
      <dgm:prSet presAssocID="{4AFD7AEC-C6FA-47AC-9A00-AEC8A3C5E52A}" presName="spaceRect" presStyleCnt="0"/>
      <dgm:spPr/>
    </dgm:pt>
    <dgm:pt modelId="{3525868D-32F3-42DF-9F29-BFBD6588E437}" type="pres">
      <dgm:prSet presAssocID="{4AFD7AEC-C6FA-47AC-9A00-AEC8A3C5E52A}" presName="parTx" presStyleLbl="revTx" presStyleIdx="2" presStyleCnt="3">
        <dgm:presLayoutVars>
          <dgm:chMax val="0"/>
          <dgm:chPref val="0"/>
        </dgm:presLayoutVars>
      </dgm:prSet>
      <dgm:spPr/>
    </dgm:pt>
  </dgm:ptLst>
  <dgm:cxnLst>
    <dgm:cxn modelId="{A2A59B1F-7596-4BD0-905A-A88424161BBA}" type="presOf" srcId="{51ABA2EA-B287-49D9-A35D-6D32BDBB9823}" destId="{2F5B15C2-0223-408F-9F50-05195C57E094}" srcOrd="0" destOrd="0" presId="urn:microsoft.com/office/officeart/2018/2/layout/IconVerticalSolidList"/>
    <dgm:cxn modelId="{60F89C3C-A909-4FBB-A13E-86E9C844900E}" type="presOf" srcId="{4AFD7AEC-C6FA-47AC-9A00-AEC8A3C5E52A}" destId="{3525868D-32F3-42DF-9F29-BFBD6588E437}" srcOrd="0" destOrd="0" presId="urn:microsoft.com/office/officeart/2018/2/layout/IconVerticalSolidList"/>
    <dgm:cxn modelId="{5D0F0B77-2749-4023-B6A7-93686CF83084}" type="presOf" srcId="{AC7D597C-0015-4054-A755-5336250B1CBC}" destId="{787A4268-0F1E-4F8D-B1C3-C1BF4E8B81B8}" srcOrd="0" destOrd="0" presId="urn:microsoft.com/office/officeart/2018/2/layout/IconVerticalSolidList"/>
    <dgm:cxn modelId="{015DAA7A-7CEE-427F-86A6-66126E62E227}" type="presOf" srcId="{0986775F-C372-41C4-9C6C-5D5D1D506082}" destId="{89797A07-C3EE-4805-8DF8-50FA3B7059F1}" srcOrd="0" destOrd="0" presId="urn:microsoft.com/office/officeart/2018/2/layout/IconVerticalSolidList"/>
    <dgm:cxn modelId="{8321F39A-ED69-496F-9B1A-0AFB73CABEB0}" srcId="{51ABA2EA-B287-49D9-A35D-6D32BDBB9823}" destId="{4AFD7AEC-C6FA-47AC-9A00-AEC8A3C5E52A}" srcOrd="2" destOrd="0" parTransId="{0AA65E74-A45B-49E5-90A6-480475546CED}" sibTransId="{6AFE0F9A-1A65-4D54-8034-7B937909FC78}"/>
    <dgm:cxn modelId="{435D4CF1-B6B9-44E7-BF39-B6373AEFD251}" srcId="{51ABA2EA-B287-49D9-A35D-6D32BDBB9823}" destId="{AC7D597C-0015-4054-A755-5336250B1CBC}" srcOrd="1" destOrd="0" parTransId="{56F40FC7-AFDF-4963-9F7A-C6A4E3C40CF6}" sibTransId="{39F480AF-A7B4-4BE4-A93F-B820F88E5FD6}"/>
    <dgm:cxn modelId="{03C38EFF-A770-498E-AAC1-0AE1A7DD5A14}" srcId="{51ABA2EA-B287-49D9-A35D-6D32BDBB9823}" destId="{0986775F-C372-41C4-9C6C-5D5D1D506082}" srcOrd="0" destOrd="0" parTransId="{BE4E95F3-5A8A-4507-A8E0-5D6174DC30C8}" sibTransId="{7427C286-C04E-41E1-B486-F891D1752082}"/>
    <dgm:cxn modelId="{EF61404C-55DD-42FD-A356-9AEE35223501}" type="presParOf" srcId="{2F5B15C2-0223-408F-9F50-05195C57E094}" destId="{6CF3BF78-DA49-4A16-AAEC-800B6D47FB83}" srcOrd="0" destOrd="0" presId="urn:microsoft.com/office/officeart/2018/2/layout/IconVerticalSolidList"/>
    <dgm:cxn modelId="{41818D17-3004-41B7-8C26-57CFDF15290B}" type="presParOf" srcId="{6CF3BF78-DA49-4A16-AAEC-800B6D47FB83}" destId="{3D68464F-3788-44EE-8D30-204099FA8664}" srcOrd="0" destOrd="0" presId="urn:microsoft.com/office/officeart/2018/2/layout/IconVerticalSolidList"/>
    <dgm:cxn modelId="{DED812EF-7D3C-4D85-A5B4-74345932752E}" type="presParOf" srcId="{6CF3BF78-DA49-4A16-AAEC-800B6D47FB83}" destId="{E4275284-17E9-4D09-8935-661A7AE495D7}" srcOrd="1" destOrd="0" presId="urn:microsoft.com/office/officeart/2018/2/layout/IconVerticalSolidList"/>
    <dgm:cxn modelId="{906C54F7-A5AD-4F04-8DE8-5F86DF322DE3}" type="presParOf" srcId="{6CF3BF78-DA49-4A16-AAEC-800B6D47FB83}" destId="{C7007350-6375-4F02-9624-18232B7DAB9D}" srcOrd="2" destOrd="0" presId="urn:microsoft.com/office/officeart/2018/2/layout/IconVerticalSolidList"/>
    <dgm:cxn modelId="{806CC8E4-95E1-4BC5-BBB1-C2CE2BEA124C}" type="presParOf" srcId="{6CF3BF78-DA49-4A16-AAEC-800B6D47FB83}" destId="{89797A07-C3EE-4805-8DF8-50FA3B7059F1}" srcOrd="3" destOrd="0" presId="urn:microsoft.com/office/officeart/2018/2/layout/IconVerticalSolidList"/>
    <dgm:cxn modelId="{631FAFD8-2213-484F-B880-D1B27187082A}" type="presParOf" srcId="{2F5B15C2-0223-408F-9F50-05195C57E094}" destId="{5F3427DA-C97D-46F3-A830-94B3D3D2FB1F}" srcOrd="1" destOrd="0" presId="urn:microsoft.com/office/officeart/2018/2/layout/IconVerticalSolidList"/>
    <dgm:cxn modelId="{A0042FCD-B05D-44C2-83C9-7A4EA189BD17}" type="presParOf" srcId="{2F5B15C2-0223-408F-9F50-05195C57E094}" destId="{F5173F44-7E61-4C6E-BC0B-5E6F6D883E06}" srcOrd="2" destOrd="0" presId="urn:microsoft.com/office/officeart/2018/2/layout/IconVerticalSolidList"/>
    <dgm:cxn modelId="{7D1564AB-FF34-4807-89C9-4C012A1B336E}" type="presParOf" srcId="{F5173F44-7E61-4C6E-BC0B-5E6F6D883E06}" destId="{63DFA6CE-4286-471C-88AA-503006124ACC}" srcOrd="0" destOrd="0" presId="urn:microsoft.com/office/officeart/2018/2/layout/IconVerticalSolidList"/>
    <dgm:cxn modelId="{6F2ADF93-54FC-45CC-82B0-4B015D95E9F0}" type="presParOf" srcId="{F5173F44-7E61-4C6E-BC0B-5E6F6D883E06}" destId="{474711FC-DC83-4424-93EB-AEAD7A89F963}" srcOrd="1" destOrd="0" presId="urn:microsoft.com/office/officeart/2018/2/layout/IconVerticalSolidList"/>
    <dgm:cxn modelId="{97CBA19E-557A-43A2-812D-2261B7A86FCD}" type="presParOf" srcId="{F5173F44-7E61-4C6E-BC0B-5E6F6D883E06}" destId="{22F1DBD0-DC98-415B-9D47-5B00A5C79122}" srcOrd="2" destOrd="0" presId="urn:microsoft.com/office/officeart/2018/2/layout/IconVerticalSolidList"/>
    <dgm:cxn modelId="{EC27E6E1-43BA-485D-A64A-5AEC5EC66FEA}" type="presParOf" srcId="{F5173F44-7E61-4C6E-BC0B-5E6F6D883E06}" destId="{787A4268-0F1E-4F8D-B1C3-C1BF4E8B81B8}" srcOrd="3" destOrd="0" presId="urn:microsoft.com/office/officeart/2018/2/layout/IconVerticalSolidList"/>
    <dgm:cxn modelId="{0D5C0912-DCBC-45D0-A39A-EB7201759652}" type="presParOf" srcId="{2F5B15C2-0223-408F-9F50-05195C57E094}" destId="{5D04F50C-B0B0-4BCF-8BBA-6369B6B04CFE}" srcOrd="3" destOrd="0" presId="urn:microsoft.com/office/officeart/2018/2/layout/IconVerticalSolidList"/>
    <dgm:cxn modelId="{1878096F-8679-426C-B20C-87ECF93814C7}" type="presParOf" srcId="{2F5B15C2-0223-408F-9F50-05195C57E094}" destId="{E04343D9-F4B8-4886-9DC8-D8F65E31DEF7}" srcOrd="4" destOrd="0" presId="urn:microsoft.com/office/officeart/2018/2/layout/IconVerticalSolidList"/>
    <dgm:cxn modelId="{798AF233-DC38-434E-B9FB-0EC5F8055EB7}" type="presParOf" srcId="{E04343D9-F4B8-4886-9DC8-D8F65E31DEF7}" destId="{26DE698E-A9C9-4C18-95FD-0A460DAA9719}" srcOrd="0" destOrd="0" presId="urn:microsoft.com/office/officeart/2018/2/layout/IconVerticalSolidList"/>
    <dgm:cxn modelId="{36A22961-07D7-4192-BC20-7DED9AF12121}" type="presParOf" srcId="{E04343D9-F4B8-4886-9DC8-D8F65E31DEF7}" destId="{7DA9B392-812C-4963-A3B9-6B1A2B331BDD}" srcOrd="1" destOrd="0" presId="urn:microsoft.com/office/officeart/2018/2/layout/IconVerticalSolidList"/>
    <dgm:cxn modelId="{26264AAC-4C10-4948-AFB3-910ADBEAF70B}" type="presParOf" srcId="{E04343D9-F4B8-4886-9DC8-D8F65E31DEF7}" destId="{AC0E1735-A61C-4403-8116-AD6D0542F244}" srcOrd="2" destOrd="0" presId="urn:microsoft.com/office/officeart/2018/2/layout/IconVerticalSolidList"/>
    <dgm:cxn modelId="{DFEE30B1-0948-41AD-ADE2-C29D8137CBE9}" type="presParOf" srcId="{E04343D9-F4B8-4886-9DC8-D8F65E31DEF7}" destId="{3525868D-32F3-42DF-9F29-BFBD6588E4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0EACC6F3-C939-444F-B044-1EA6A3139FD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1BA52E6-0146-4793-B459-D87A802EF494}">
      <dgm:prSet/>
      <dgm:spPr/>
      <dgm:t>
        <a:bodyPr/>
        <a:lstStyle/>
        <a:p>
          <a:r>
            <a:rPr lang="en-US" baseline="0"/>
            <a:t>However, these extensions of harm-based moral concern also have a dark side. </a:t>
          </a:r>
          <a:endParaRPr lang="en-US"/>
        </a:p>
      </dgm:t>
    </dgm:pt>
    <dgm:pt modelId="{F7AEF31E-76A1-4818-9D24-C214848C7F0F}" type="parTrans" cxnId="{973F2081-D61B-4F50-98CA-D3111A03034E}">
      <dgm:prSet/>
      <dgm:spPr/>
      <dgm:t>
        <a:bodyPr/>
        <a:lstStyle/>
        <a:p>
          <a:endParaRPr lang="en-US"/>
        </a:p>
      </dgm:t>
    </dgm:pt>
    <dgm:pt modelId="{474A5E74-2A53-47D9-AD9E-45EDC1DC6313}" type="sibTrans" cxnId="{973F2081-D61B-4F50-98CA-D3111A03034E}">
      <dgm:prSet/>
      <dgm:spPr/>
      <dgm:t>
        <a:bodyPr/>
        <a:lstStyle/>
        <a:p>
          <a:endParaRPr lang="en-US"/>
        </a:p>
      </dgm:t>
    </dgm:pt>
    <dgm:pt modelId="{8717E832-F620-45E8-BBD1-C8D9DE657F41}">
      <dgm:prSet/>
      <dgm:spPr/>
      <dgm:t>
        <a:bodyPr/>
        <a:lstStyle/>
        <a:p>
          <a:r>
            <a:rPr lang="en-US" baseline="0"/>
            <a:t>Expanding the concept of mental disorder can pathologize normal experiences, generate over-diagnosis and over-treatment, and engender a sense of diminished agency. </a:t>
          </a:r>
          <a:endParaRPr lang="en-US"/>
        </a:p>
      </dgm:t>
    </dgm:pt>
    <dgm:pt modelId="{2E8C078C-9460-4EC3-91D0-CC31036C0681}" type="parTrans" cxnId="{41F95302-657B-426A-B5C7-1270E86189D4}">
      <dgm:prSet/>
      <dgm:spPr/>
      <dgm:t>
        <a:bodyPr/>
        <a:lstStyle/>
        <a:p>
          <a:endParaRPr lang="en-US"/>
        </a:p>
      </dgm:t>
    </dgm:pt>
    <dgm:pt modelId="{F1EB1F2B-BDC5-4D9E-88AB-441180BFAE8D}" type="sibTrans" cxnId="{41F95302-657B-426A-B5C7-1270E86189D4}">
      <dgm:prSet/>
      <dgm:spPr/>
      <dgm:t>
        <a:bodyPr/>
        <a:lstStyle/>
        <a:p>
          <a:endParaRPr lang="en-US"/>
        </a:p>
      </dgm:t>
    </dgm:pt>
    <dgm:pt modelId="{750B5A71-9BC3-4146-8387-5DA2CF0E91E9}">
      <dgm:prSet/>
      <dgm:spPr/>
      <dgm:t>
        <a:bodyPr/>
        <a:lstStyle/>
        <a:p>
          <a:r>
            <a:rPr lang="en-US" baseline="0"/>
            <a:t>There is evidence that people understand their psychological problems as psychiatric diseases tend to be more pessimistic about recovery and less confident of their capacity to exert control over their difficulties.</a:t>
          </a:r>
          <a:endParaRPr lang="en-US"/>
        </a:p>
      </dgm:t>
    </dgm:pt>
    <dgm:pt modelId="{59E1E47D-7BC9-47AE-86A5-5941D55C0490}" type="parTrans" cxnId="{01C45D7F-1704-43DC-8330-5F03460F0931}">
      <dgm:prSet/>
      <dgm:spPr/>
      <dgm:t>
        <a:bodyPr/>
        <a:lstStyle/>
        <a:p>
          <a:endParaRPr lang="en-US"/>
        </a:p>
      </dgm:t>
    </dgm:pt>
    <dgm:pt modelId="{AE6F223B-BBA7-41C0-809C-8C11943C13E7}" type="sibTrans" cxnId="{01C45D7F-1704-43DC-8330-5F03460F0931}">
      <dgm:prSet/>
      <dgm:spPr/>
      <dgm:t>
        <a:bodyPr/>
        <a:lstStyle/>
        <a:p>
          <a:endParaRPr lang="en-US"/>
        </a:p>
      </dgm:t>
    </dgm:pt>
    <dgm:pt modelId="{5B40C7B0-DA15-4EE3-BDAA-6F1243E47B87}">
      <dgm:prSet/>
      <dgm:spPr/>
      <dgm:t>
        <a:bodyPr/>
        <a:lstStyle/>
        <a:p>
          <a:r>
            <a:rPr lang="en-US" baseline="0"/>
            <a:t>Identifying a self-destructive behavior as an addiction encourages people to see themselves as powerless in the face of it. </a:t>
          </a:r>
          <a:endParaRPr lang="en-US"/>
        </a:p>
      </dgm:t>
    </dgm:pt>
    <dgm:pt modelId="{8AC82994-E50E-40A0-80BE-CC9C3EF62F25}" type="parTrans" cxnId="{92EB1705-BC6A-4D4A-826A-C0927501666B}">
      <dgm:prSet/>
      <dgm:spPr/>
      <dgm:t>
        <a:bodyPr/>
        <a:lstStyle/>
        <a:p>
          <a:endParaRPr lang="en-US"/>
        </a:p>
      </dgm:t>
    </dgm:pt>
    <dgm:pt modelId="{0E4399F7-48BB-4462-8C4A-74E18E23E690}" type="sibTrans" cxnId="{92EB1705-BC6A-4D4A-826A-C0927501666B}">
      <dgm:prSet/>
      <dgm:spPr/>
      <dgm:t>
        <a:bodyPr/>
        <a:lstStyle/>
        <a:p>
          <a:endParaRPr lang="en-US"/>
        </a:p>
      </dgm:t>
    </dgm:pt>
    <dgm:pt modelId="{CEC09745-E407-4DFC-AD52-5012190556CC}">
      <dgm:prSet/>
      <dgm:spPr/>
      <dgm:t>
        <a:bodyPr/>
        <a:lstStyle/>
        <a:p>
          <a:r>
            <a:rPr lang="en-US" baseline="0"/>
            <a:t>A perception that provides an exculpatory moral benefit but also a cost in likelihood of self-change.</a:t>
          </a:r>
          <a:endParaRPr lang="en-US"/>
        </a:p>
      </dgm:t>
    </dgm:pt>
    <dgm:pt modelId="{2A8DBD6C-4FAE-4C66-B5AA-38C1FFE7C295}" type="parTrans" cxnId="{737469DC-6C6F-479D-86FB-100566EB9B83}">
      <dgm:prSet/>
      <dgm:spPr/>
      <dgm:t>
        <a:bodyPr/>
        <a:lstStyle/>
        <a:p>
          <a:endParaRPr lang="en-US"/>
        </a:p>
      </dgm:t>
    </dgm:pt>
    <dgm:pt modelId="{1D60DED5-86DE-49FD-91B4-806527DE20BF}" type="sibTrans" cxnId="{737469DC-6C6F-479D-86FB-100566EB9B83}">
      <dgm:prSet/>
      <dgm:spPr/>
      <dgm:t>
        <a:bodyPr/>
        <a:lstStyle/>
        <a:p>
          <a:endParaRPr lang="en-US"/>
        </a:p>
      </dgm:t>
    </dgm:pt>
    <dgm:pt modelId="{F6167722-306F-4D7D-803D-AC11B147F71B}" type="pres">
      <dgm:prSet presAssocID="{0EACC6F3-C939-444F-B044-1EA6A3139FDF}" presName="vert0" presStyleCnt="0">
        <dgm:presLayoutVars>
          <dgm:dir/>
          <dgm:animOne val="branch"/>
          <dgm:animLvl val="lvl"/>
        </dgm:presLayoutVars>
      </dgm:prSet>
      <dgm:spPr/>
    </dgm:pt>
    <dgm:pt modelId="{C1F2CF78-E2F8-46D3-8262-37FC22A23B07}" type="pres">
      <dgm:prSet presAssocID="{E1BA52E6-0146-4793-B459-D87A802EF494}" presName="thickLine" presStyleLbl="alignNode1" presStyleIdx="0" presStyleCnt="5"/>
      <dgm:spPr/>
    </dgm:pt>
    <dgm:pt modelId="{F6FEDAF0-386D-4404-B66D-EB175CA1F547}" type="pres">
      <dgm:prSet presAssocID="{E1BA52E6-0146-4793-B459-D87A802EF494}" presName="horz1" presStyleCnt="0"/>
      <dgm:spPr/>
    </dgm:pt>
    <dgm:pt modelId="{C6EF42F5-AA77-4100-ABD5-A6C0A81DA1CB}" type="pres">
      <dgm:prSet presAssocID="{E1BA52E6-0146-4793-B459-D87A802EF494}" presName="tx1" presStyleLbl="revTx" presStyleIdx="0" presStyleCnt="5"/>
      <dgm:spPr/>
    </dgm:pt>
    <dgm:pt modelId="{E70FE26C-96A7-4379-BDF4-FAEE38D01E6C}" type="pres">
      <dgm:prSet presAssocID="{E1BA52E6-0146-4793-B459-D87A802EF494}" presName="vert1" presStyleCnt="0"/>
      <dgm:spPr/>
    </dgm:pt>
    <dgm:pt modelId="{E22A642B-305B-4CBB-ACA4-5F1F6053B3D9}" type="pres">
      <dgm:prSet presAssocID="{8717E832-F620-45E8-BBD1-C8D9DE657F41}" presName="thickLine" presStyleLbl="alignNode1" presStyleIdx="1" presStyleCnt="5"/>
      <dgm:spPr/>
    </dgm:pt>
    <dgm:pt modelId="{0932D54B-61DC-46B1-A278-FB270DA5E0E9}" type="pres">
      <dgm:prSet presAssocID="{8717E832-F620-45E8-BBD1-C8D9DE657F41}" presName="horz1" presStyleCnt="0"/>
      <dgm:spPr/>
    </dgm:pt>
    <dgm:pt modelId="{145055C4-CD99-4348-8A34-B06AB3050C99}" type="pres">
      <dgm:prSet presAssocID="{8717E832-F620-45E8-BBD1-C8D9DE657F41}" presName="tx1" presStyleLbl="revTx" presStyleIdx="1" presStyleCnt="5"/>
      <dgm:spPr/>
    </dgm:pt>
    <dgm:pt modelId="{6EA29D1F-B306-45EF-A1D0-68A3D0F97146}" type="pres">
      <dgm:prSet presAssocID="{8717E832-F620-45E8-BBD1-C8D9DE657F41}" presName="vert1" presStyleCnt="0"/>
      <dgm:spPr/>
    </dgm:pt>
    <dgm:pt modelId="{CA1985DA-EE23-496C-A02E-D14B2BAB17B6}" type="pres">
      <dgm:prSet presAssocID="{750B5A71-9BC3-4146-8387-5DA2CF0E91E9}" presName="thickLine" presStyleLbl="alignNode1" presStyleIdx="2" presStyleCnt="5"/>
      <dgm:spPr/>
    </dgm:pt>
    <dgm:pt modelId="{779943E8-BE51-4268-A2B6-6BA6A787B94A}" type="pres">
      <dgm:prSet presAssocID="{750B5A71-9BC3-4146-8387-5DA2CF0E91E9}" presName="horz1" presStyleCnt="0"/>
      <dgm:spPr/>
    </dgm:pt>
    <dgm:pt modelId="{10C37725-D7D2-44B9-AE8F-7FCDCF3D628C}" type="pres">
      <dgm:prSet presAssocID="{750B5A71-9BC3-4146-8387-5DA2CF0E91E9}" presName="tx1" presStyleLbl="revTx" presStyleIdx="2" presStyleCnt="5"/>
      <dgm:spPr/>
    </dgm:pt>
    <dgm:pt modelId="{4C654C5C-BA19-422D-9C4B-0118BD72F107}" type="pres">
      <dgm:prSet presAssocID="{750B5A71-9BC3-4146-8387-5DA2CF0E91E9}" presName="vert1" presStyleCnt="0"/>
      <dgm:spPr/>
    </dgm:pt>
    <dgm:pt modelId="{E8390FBD-CDBB-4F1F-B987-420C7103E3C1}" type="pres">
      <dgm:prSet presAssocID="{5B40C7B0-DA15-4EE3-BDAA-6F1243E47B87}" presName="thickLine" presStyleLbl="alignNode1" presStyleIdx="3" presStyleCnt="5"/>
      <dgm:spPr/>
    </dgm:pt>
    <dgm:pt modelId="{5E37AD63-44E5-4F53-A656-CBF99D541912}" type="pres">
      <dgm:prSet presAssocID="{5B40C7B0-DA15-4EE3-BDAA-6F1243E47B87}" presName="horz1" presStyleCnt="0"/>
      <dgm:spPr/>
    </dgm:pt>
    <dgm:pt modelId="{F1177898-6AC5-41B6-9031-A7C25B175E66}" type="pres">
      <dgm:prSet presAssocID="{5B40C7B0-DA15-4EE3-BDAA-6F1243E47B87}" presName="tx1" presStyleLbl="revTx" presStyleIdx="3" presStyleCnt="5"/>
      <dgm:spPr/>
    </dgm:pt>
    <dgm:pt modelId="{1FA8229A-8AEE-475A-85F4-E37796D2762D}" type="pres">
      <dgm:prSet presAssocID="{5B40C7B0-DA15-4EE3-BDAA-6F1243E47B87}" presName="vert1" presStyleCnt="0"/>
      <dgm:spPr/>
    </dgm:pt>
    <dgm:pt modelId="{B79987FB-BB9D-4C48-9770-4FD9FE62D70D}" type="pres">
      <dgm:prSet presAssocID="{CEC09745-E407-4DFC-AD52-5012190556CC}" presName="thickLine" presStyleLbl="alignNode1" presStyleIdx="4" presStyleCnt="5"/>
      <dgm:spPr/>
    </dgm:pt>
    <dgm:pt modelId="{C7E3D26E-91E4-43BF-AB4B-8464FA304DBE}" type="pres">
      <dgm:prSet presAssocID="{CEC09745-E407-4DFC-AD52-5012190556CC}" presName="horz1" presStyleCnt="0"/>
      <dgm:spPr/>
    </dgm:pt>
    <dgm:pt modelId="{A4ECDBE6-1FEC-431B-B923-40E4E1009929}" type="pres">
      <dgm:prSet presAssocID="{CEC09745-E407-4DFC-AD52-5012190556CC}" presName="tx1" presStyleLbl="revTx" presStyleIdx="4" presStyleCnt="5"/>
      <dgm:spPr/>
    </dgm:pt>
    <dgm:pt modelId="{71819044-4436-4893-8EDE-7213136DB20A}" type="pres">
      <dgm:prSet presAssocID="{CEC09745-E407-4DFC-AD52-5012190556CC}" presName="vert1" presStyleCnt="0"/>
      <dgm:spPr/>
    </dgm:pt>
  </dgm:ptLst>
  <dgm:cxnLst>
    <dgm:cxn modelId="{41F95302-657B-426A-B5C7-1270E86189D4}" srcId="{0EACC6F3-C939-444F-B044-1EA6A3139FDF}" destId="{8717E832-F620-45E8-BBD1-C8D9DE657F41}" srcOrd="1" destOrd="0" parTransId="{2E8C078C-9460-4EC3-91D0-CC31036C0681}" sibTransId="{F1EB1F2B-BDC5-4D9E-88AB-441180BFAE8D}"/>
    <dgm:cxn modelId="{92EB1705-BC6A-4D4A-826A-C0927501666B}" srcId="{0EACC6F3-C939-444F-B044-1EA6A3139FDF}" destId="{5B40C7B0-DA15-4EE3-BDAA-6F1243E47B87}" srcOrd="3" destOrd="0" parTransId="{8AC82994-E50E-40A0-80BE-CC9C3EF62F25}" sibTransId="{0E4399F7-48BB-4462-8C4A-74E18E23E690}"/>
    <dgm:cxn modelId="{F9DD1326-3A45-472F-9E46-3FE06DBBC936}" type="presOf" srcId="{750B5A71-9BC3-4146-8387-5DA2CF0E91E9}" destId="{10C37725-D7D2-44B9-AE8F-7FCDCF3D628C}" srcOrd="0" destOrd="0" presId="urn:microsoft.com/office/officeart/2008/layout/LinedList"/>
    <dgm:cxn modelId="{A11ED132-7C07-4F4A-8505-F1A8277B60B9}" type="presOf" srcId="{0EACC6F3-C939-444F-B044-1EA6A3139FDF}" destId="{F6167722-306F-4D7D-803D-AC11B147F71B}" srcOrd="0" destOrd="0" presId="urn:microsoft.com/office/officeart/2008/layout/LinedList"/>
    <dgm:cxn modelId="{01C45D7F-1704-43DC-8330-5F03460F0931}" srcId="{0EACC6F3-C939-444F-B044-1EA6A3139FDF}" destId="{750B5A71-9BC3-4146-8387-5DA2CF0E91E9}" srcOrd="2" destOrd="0" parTransId="{59E1E47D-7BC9-47AE-86A5-5941D55C0490}" sibTransId="{AE6F223B-BBA7-41C0-809C-8C11943C13E7}"/>
    <dgm:cxn modelId="{973F2081-D61B-4F50-98CA-D3111A03034E}" srcId="{0EACC6F3-C939-444F-B044-1EA6A3139FDF}" destId="{E1BA52E6-0146-4793-B459-D87A802EF494}" srcOrd="0" destOrd="0" parTransId="{F7AEF31E-76A1-4818-9D24-C214848C7F0F}" sibTransId="{474A5E74-2A53-47D9-AD9E-45EDC1DC6313}"/>
    <dgm:cxn modelId="{B285779B-6E99-4F2F-AB64-4E9D67106538}" type="presOf" srcId="{E1BA52E6-0146-4793-B459-D87A802EF494}" destId="{C6EF42F5-AA77-4100-ABD5-A6C0A81DA1CB}" srcOrd="0" destOrd="0" presId="urn:microsoft.com/office/officeart/2008/layout/LinedList"/>
    <dgm:cxn modelId="{187E83A9-5A54-4727-9CD0-90BF8BDC875E}" type="presOf" srcId="{CEC09745-E407-4DFC-AD52-5012190556CC}" destId="{A4ECDBE6-1FEC-431B-B923-40E4E1009929}" srcOrd="0" destOrd="0" presId="urn:microsoft.com/office/officeart/2008/layout/LinedList"/>
    <dgm:cxn modelId="{53B10BC1-D2E3-4642-8835-ADDA4433E722}" type="presOf" srcId="{8717E832-F620-45E8-BBD1-C8D9DE657F41}" destId="{145055C4-CD99-4348-8A34-B06AB3050C99}" srcOrd="0" destOrd="0" presId="urn:microsoft.com/office/officeart/2008/layout/LinedList"/>
    <dgm:cxn modelId="{737469DC-6C6F-479D-86FB-100566EB9B83}" srcId="{0EACC6F3-C939-444F-B044-1EA6A3139FDF}" destId="{CEC09745-E407-4DFC-AD52-5012190556CC}" srcOrd="4" destOrd="0" parTransId="{2A8DBD6C-4FAE-4C66-B5AA-38C1FFE7C295}" sibTransId="{1D60DED5-86DE-49FD-91B4-806527DE20BF}"/>
    <dgm:cxn modelId="{FF9BF6EB-8231-4C08-9C54-9359576849D5}" type="presOf" srcId="{5B40C7B0-DA15-4EE3-BDAA-6F1243E47B87}" destId="{F1177898-6AC5-41B6-9031-A7C25B175E66}" srcOrd="0" destOrd="0" presId="urn:microsoft.com/office/officeart/2008/layout/LinedList"/>
    <dgm:cxn modelId="{1FBBC18F-C19C-4505-BAEF-463400BB2A2B}" type="presParOf" srcId="{F6167722-306F-4D7D-803D-AC11B147F71B}" destId="{C1F2CF78-E2F8-46D3-8262-37FC22A23B07}" srcOrd="0" destOrd="0" presId="urn:microsoft.com/office/officeart/2008/layout/LinedList"/>
    <dgm:cxn modelId="{1D71B8A9-30E9-4CE2-9F4D-9DC551BE699F}" type="presParOf" srcId="{F6167722-306F-4D7D-803D-AC11B147F71B}" destId="{F6FEDAF0-386D-4404-B66D-EB175CA1F547}" srcOrd="1" destOrd="0" presId="urn:microsoft.com/office/officeart/2008/layout/LinedList"/>
    <dgm:cxn modelId="{1C886F7F-5659-4E23-B869-A373D205C4BC}" type="presParOf" srcId="{F6FEDAF0-386D-4404-B66D-EB175CA1F547}" destId="{C6EF42F5-AA77-4100-ABD5-A6C0A81DA1CB}" srcOrd="0" destOrd="0" presId="urn:microsoft.com/office/officeart/2008/layout/LinedList"/>
    <dgm:cxn modelId="{00BEED6A-7829-413B-9A78-99B56CA2BD35}" type="presParOf" srcId="{F6FEDAF0-386D-4404-B66D-EB175CA1F547}" destId="{E70FE26C-96A7-4379-BDF4-FAEE38D01E6C}" srcOrd="1" destOrd="0" presId="urn:microsoft.com/office/officeart/2008/layout/LinedList"/>
    <dgm:cxn modelId="{2A42E41F-A1CD-46E7-8D46-19F3BEED5CA3}" type="presParOf" srcId="{F6167722-306F-4D7D-803D-AC11B147F71B}" destId="{E22A642B-305B-4CBB-ACA4-5F1F6053B3D9}" srcOrd="2" destOrd="0" presId="urn:microsoft.com/office/officeart/2008/layout/LinedList"/>
    <dgm:cxn modelId="{B570A0AE-F8F7-41E7-87D2-111BDF87E286}" type="presParOf" srcId="{F6167722-306F-4D7D-803D-AC11B147F71B}" destId="{0932D54B-61DC-46B1-A278-FB270DA5E0E9}" srcOrd="3" destOrd="0" presId="urn:microsoft.com/office/officeart/2008/layout/LinedList"/>
    <dgm:cxn modelId="{390BC6A4-2073-4593-8C65-AA273D4C0A88}" type="presParOf" srcId="{0932D54B-61DC-46B1-A278-FB270DA5E0E9}" destId="{145055C4-CD99-4348-8A34-B06AB3050C99}" srcOrd="0" destOrd="0" presId="urn:microsoft.com/office/officeart/2008/layout/LinedList"/>
    <dgm:cxn modelId="{C2D71DBB-B9EC-40EB-9515-CBBA71DEC181}" type="presParOf" srcId="{0932D54B-61DC-46B1-A278-FB270DA5E0E9}" destId="{6EA29D1F-B306-45EF-A1D0-68A3D0F97146}" srcOrd="1" destOrd="0" presId="urn:microsoft.com/office/officeart/2008/layout/LinedList"/>
    <dgm:cxn modelId="{4D57135F-F27C-4AE5-8321-34BBEB089403}" type="presParOf" srcId="{F6167722-306F-4D7D-803D-AC11B147F71B}" destId="{CA1985DA-EE23-496C-A02E-D14B2BAB17B6}" srcOrd="4" destOrd="0" presId="urn:microsoft.com/office/officeart/2008/layout/LinedList"/>
    <dgm:cxn modelId="{6ACED738-42FC-472A-9E16-D17E3F656F2A}" type="presParOf" srcId="{F6167722-306F-4D7D-803D-AC11B147F71B}" destId="{779943E8-BE51-4268-A2B6-6BA6A787B94A}" srcOrd="5" destOrd="0" presId="urn:microsoft.com/office/officeart/2008/layout/LinedList"/>
    <dgm:cxn modelId="{A8C27C7A-1866-4CD4-9CF4-31134C7683DF}" type="presParOf" srcId="{779943E8-BE51-4268-A2B6-6BA6A787B94A}" destId="{10C37725-D7D2-44B9-AE8F-7FCDCF3D628C}" srcOrd="0" destOrd="0" presId="urn:microsoft.com/office/officeart/2008/layout/LinedList"/>
    <dgm:cxn modelId="{62047FA7-48A4-4A9A-855A-6AE2681AEA7B}" type="presParOf" srcId="{779943E8-BE51-4268-A2B6-6BA6A787B94A}" destId="{4C654C5C-BA19-422D-9C4B-0118BD72F107}" srcOrd="1" destOrd="0" presId="urn:microsoft.com/office/officeart/2008/layout/LinedList"/>
    <dgm:cxn modelId="{7BA1429B-AF83-418A-B283-0C83759D59A4}" type="presParOf" srcId="{F6167722-306F-4D7D-803D-AC11B147F71B}" destId="{E8390FBD-CDBB-4F1F-B987-420C7103E3C1}" srcOrd="6" destOrd="0" presId="urn:microsoft.com/office/officeart/2008/layout/LinedList"/>
    <dgm:cxn modelId="{C968399D-9E5E-41D7-9EAB-36F1CF012680}" type="presParOf" srcId="{F6167722-306F-4D7D-803D-AC11B147F71B}" destId="{5E37AD63-44E5-4F53-A656-CBF99D541912}" srcOrd="7" destOrd="0" presId="urn:microsoft.com/office/officeart/2008/layout/LinedList"/>
    <dgm:cxn modelId="{6B7EF92E-7AAD-4409-B758-B6E0A9F1A391}" type="presParOf" srcId="{5E37AD63-44E5-4F53-A656-CBF99D541912}" destId="{F1177898-6AC5-41B6-9031-A7C25B175E66}" srcOrd="0" destOrd="0" presId="urn:microsoft.com/office/officeart/2008/layout/LinedList"/>
    <dgm:cxn modelId="{8AA85521-9D03-4029-AFBB-86C651FB7C07}" type="presParOf" srcId="{5E37AD63-44E5-4F53-A656-CBF99D541912}" destId="{1FA8229A-8AEE-475A-85F4-E37796D2762D}" srcOrd="1" destOrd="0" presId="urn:microsoft.com/office/officeart/2008/layout/LinedList"/>
    <dgm:cxn modelId="{C7659DDD-2929-45DD-AE21-0DC428CF9A4F}" type="presParOf" srcId="{F6167722-306F-4D7D-803D-AC11B147F71B}" destId="{B79987FB-BB9D-4C48-9770-4FD9FE62D70D}" srcOrd="8" destOrd="0" presId="urn:microsoft.com/office/officeart/2008/layout/LinedList"/>
    <dgm:cxn modelId="{6EBABC67-9DBC-49B2-B774-9B17E65CCB8E}" type="presParOf" srcId="{F6167722-306F-4D7D-803D-AC11B147F71B}" destId="{C7E3D26E-91E4-43BF-AB4B-8464FA304DBE}" srcOrd="9" destOrd="0" presId="urn:microsoft.com/office/officeart/2008/layout/LinedList"/>
    <dgm:cxn modelId="{BD471D44-0FCA-4128-A280-E6C4E9157F05}" type="presParOf" srcId="{C7E3D26E-91E4-43BF-AB4B-8464FA304DBE}" destId="{A4ECDBE6-1FEC-431B-B923-40E4E1009929}" srcOrd="0" destOrd="0" presId="urn:microsoft.com/office/officeart/2008/layout/LinedList"/>
    <dgm:cxn modelId="{B515A094-E883-4C74-9988-B49F60E73F22}" type="presParOf" srcId="{C7E3D26E-91E4-43BF-AB4B-8464FA304DBE}" destId="{71819044-4436-4893-8EDE-7213136DB2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45BF6CF-FE6E-40AF-B7A7-FBB4F61AFE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706373-E8ED-4E04-9CB4-D78F2E37127E}">
      <dgm:prSet/>
      <dgm:spPr/>
      <dgm:t>
        <a:bodyPr/>
        <a:lstStyle/>
        <a:p>
          <a:r>
            <a:rPr lang="en-US"/>
            <a:t>What is stigma? </a:t>
          </a:r>
        </a:p>
      </dgm:t>
    </dgm:pt>
    <dgm:pt modelId="{861823CC-73DD-42BA-8464-FC9EEB23C5BA}" type="parTrans" cxnId="{BF88FA7B-387F-4CDD-9C6B-4C201BEA94DB}">
      <dgm:prSet/>
      <dgm:spPr/>
      <dgm:t>
        <a:bodyPr/>
        <a:lstStyle/>
        <a:p>
          <a:endParaRPr lang="en-US"/>
        </a:p>
      </dgm:t>
    </dgm:pt>
    <dgm:pt modelId="{29CBA602-445C-4148-8AB2-D82C513B76C8}" type="sibTrans" cxnId="{BF88FA7B-387F-4CDD-9C6B-4C201BEA94DB}">
      <dgm:prSet/>
      <dgm:spPr/>
      <dgm:t>
        <a:bodyPr/>
        <a:lstStyle/>
        <a:p>
          <a:endParaRPr lang="en-US"/>
        </a:p>
      </dgm:t>
    </dgm:pt>
    <dgm:pt modelId="{FF6089CE-4137-44AB-95B6-58C8BB38DE21}">
      <dgm:prSet/>
      <dgm:spPr/>
      <dgm:t>
        <a:bodyPr/>
        <a:lstStyle/>
        <a:p>
          <a:r>
            <a:rPr lang="en-US"/>
            <a:t>Originally it referred to physical markings of inferior people.</a:t>
          </a:r>
        </a:p>
      </dgm:t>
    </dgm:pt>
    <dgm:pt modelId="{4E9C188B-4D55-436B-8524-22F75748E179}" type="parTrans" cxnId="{444CB6D1-EA57-4AC0-AB34-C2FF9FFBB6E4}">
      <dgm:prSet/>
      <dgm:spPr/>
      <dgm:t>
        <a:bodyPr/>
        <a:lstStyle/>
        <a:p>
          <a:endParaRPr lang="en-US"/>
        </a:p>
      </dgm:t>
    </dgm:pt>
    <dgm:pt modelId="{1B241345-14D5-4509-B796-4B302EFC5DD8}" type="sibTrans" cxnId="{444CB6D1-EA57-4AC0-AB34-C2FF9FFBB6E4}">
      <dgm:prSet/>
      <dgm:spPr/>
      <dgm:t>
        <a:bodyPr/>
        <a:lstStyle/>
        <a:p>
          <a:endParaRPr lang="en-US"/>
        </a:p>
      </dgm:t>
    </dgm:pt>
    <dgm:pt modelId="{530E415E-59AB-4089-9F9F-54EFD3C1C4FF}">
      <dgm:prSet/>
      <dgm:spPr/>
      <dgm:t>
        <a:bodyPr/>
        <a:lstStyle/>
        <a:p>
          <a:r>
            <a:rPr lang="en-US"/>
            <a:t>Now it refers to the negative treatment or belief systems surrounding a group.</a:t>
          </a:r>
        </a:p>
      </dgm:t>
    </dgm:pt>
    <dgm:pt modelId="{3AC6A6C9-A66C-45FE-A0B7-F371631DBFD6}" type="parTrans" cxnId="{D47BF93B-32DC-4974-82A5-77906F648F7F}">
      <dgm:prSet/>
      <dgm:spPr/>
      <dgm:t>
        <a:bodyPr/>
        <a:lstStyle/>
        <a:p>
          <a:endParaRPr lang="en-US"/>
        </a:p>
      </dgm:t>
    </dgm:pt>
    <dgm:pt modelId="{92519BE0-360D-40BD-8AFD-B1ADDD8EE7DA}" type="sibTrans" cxnId="{D47BF93B-32DC-4974-82A5-77906F648F7F}">
      <dgm:prSet/>
      <dgm:spPr/>
      <dgm:t>
        <a:bodyPr/>
        <a:lstStyle/>
        <a:p>
          <a:endParaRPr lang="en-US"/>
        </a:p>
      </dgm:t>
    </dgm:pt>
    <dgm:pt modelId="{A3F92043-EACF-488E-8714-78CEF5E876DA}">
      <dgm:prSet/>
      <dgm:spPr/>
      <dgm:t>
        <a:bodyPr/>
        <a:lstStyle/>
        <a:p>
          <a:r>
            <a:rPr lang="en-US"/>
            <a:t>Horizontal creep once again!</a:t>
          </a:r>
        </a:p>
      </dgm:t>
    </dgm:pt>
    <dgm:pt modelId="{E4FD0ECD-E55C-482C-BF08-972A510ED658}" type="parTrans" cxnId="{221EDC03-C974-4103-B70F-0C8204A523F9}">
      <dgm:prSet/>
      <dgm:spPr/>
      <dgm:t>
        <a:bodyPr/>
        <a:lstStyle/>
        <a:p>
          <a:endParaRPr lang="en-US"/>
        </a:p>
      </dgm:t>
    </dgm:pt>
    <dgm:pt modelId="{CAB27C07-4A14-41B2-B4E9-08E3A6D4A564}" type="sibTrans" cxnId="{221EDC03-C974-4103-B70F-0C8204A523F9}">
      <dgm:prSet/>
      <dgm:spPr/>
      <dgm:t>
        <a:bodyPr/>
        <a:lstStyle/>
        <a:p>
          <a:endParaRPr lang="en-US"/>
        </a:p>
      </dgm:t>
    </dgm:pt>
    <dgm:pt modelId="{C98D35B7-58B2-4821-9C8D-132205DA64E1}" type="pres">
      <dgm:prSet presAssocID="{145BF6CF-FE6E-40AF-B7A7-FBB4F61AFEB1}" presName="vert0" presStyleCnt="0">
        <dgm:presLayoutVars>
          <dgm:dir/>
          <dgm:animOne val="branch"/>
          <dgm:animLvl val="lvl"/>
        </dgm:presLayoutVars>
      </dgm:prSet>
      <dgm:spPr/>
    </dgm:pt>
    <dgm:pt modelId="{0E820815-8648-4B9C-AF87-6E17C28BF232}" type="pres">
      <dgm:prSet presAssocID="{82706373-E8ED-4E04-9CB4-D78F2E37127E}" presName="thickLine" presStyleLbl="alignNode1" presStyleIdx="0" presStyleCnt="4"/>
      <dgm:spPr/>
    </dgm:pt>
    <dgm:pt modelId="{F423D08F-C880-4B64-B904-190CBAAAE789}" type="pres">
      <dgm:prSet presAssocID="{82706373-E8ED-4E04-9CB4-D78F2E37127E}" presName="horz1" presStyleCnt="0"/>
      <dgm:spPr/>
    </dgm:pt>
    <dgm:pt modelId="{2E506458-775D-41F5-9721-BAF963EEFFB3}" type="pres">
      <dgm:prSet presAssocID="{82706373-E8ED-4E04-9CB4-D78F2E37127E}" presName="tx1" presStyleLbl="revTx" presStyleIdx="0" presStyleCnt="4"/>
      <dgm:spPr/>
    </dgm:pt>
    <dgm:pt modelId="{2FC208DE-E048-4D4B-BF05-DDB09B149292}" type="pres">
      <dgm:prSet presAssocID="{82706373-E8ED-4E04-9CB4-D78F2E37127E}" presName="vert1" presStyleCnt="0"/>
      <dgm:spPr/>
    </dgm:pt>
    <dgm:pt modelId="{7DF8D94F-85DC-4C8D-B37F-FCE5FA80CC0C}" type="pres">
      <dgm:prSet presAssocID="{FF6089CE-4137-44AB-95B6-58C8BB38DE21}" presName="thickLine" presStyleLbl="alignNode1" presStyleIdx="1" presStyleCnt="4"/>
      <dgm:spPr/>
    </dgm:pt>
    <dgm:pt modelId="{BB03D76E-EE4A-4B92-A963-92C1A000C99B}" type="pres">
      <dgm:prSet presAssocID="{FF6089CE-4137-44AB-95B6-58C8BB38DE21}" presName="horz1" presStyleCnt="0"/>
      <dgm:spPr/>
    </dgm:pt>
    <dgm:pt modelId="{301FB1EE-7D29-4F67-A815-F0780877E3F5}" type="pres">
      <dgm:prSet presAssocID="{FF6089CE-4137-44AB-95B6-58C8BB38DE21}" presName="tx1" presStyleLbl="revTx" presStyleIdx="1" presStyleCnt="4"/>
      <dgm:spPr/>
    </dgm:pt>
    <dgm:pt modelId="{2C5E6280-C302-472E-9531-18D3E90EAC92}" type="pres">
      <dgm:prSet presAssocID="{FF6089CE-4137-44AB-95B6-58C8BB38DE21}" presName="vert1" presStyleCnt="0"/>
      <dgm:spPr/>
    </dgm:pt>
    <dgm:pt modelId="{51912BAA-FBEC-4818-BFF8-56BB10624AE4}" type="pres">
      <dgm:prSet presAssocID="{530E415E-59AB-4089-9F9F-54EFD3C1C4FF}" presName="thickLine" presStyleLbl="alignNode1" presStyleIdx="2" presStyleCnt="4"/>
      <dgm:spPr/>
    </dgm:pt>
    <dgm:pt modelId="{6108C41D-2E37-4A93-8FA2-BEB331B8C6BF}" type="pres">
      <dgm:prSet presAssocID="{530E415E-59AB-4089-9F9F-54EFD3C1C4FF}" presName="horz1" presStyleCnt="0"/>
      <dgm:spPr/>
    </dgm:pt>
    <dgm:pt modelId="{35EAFEA9-34AB-4DF5-BAAE-ED6897B3FEFE}" type="pres">
      <dgm:prSet presAssocID="{530E415E-59AB-4089-9F9F-54EFD3C1C4FF}" presName="tx1" presStyleLbl="revTx" presStyleIdx="2" presStyleCnt="4"/>
      <dgm:spPr/>
    </dgm:pt>
    <dgm:pt modelId="{1F75D04A-9F10-4952-A979-058F3C31C319}" type="pres">
      <dgm:prSet presAssocID="{530E415E-59AB-4089-9F9F-54EFD3C1C4FF}" presName="vert1" presStyleCnt="0"/>
      <dgm:spPr/>
    </dgm:pt>
    <dgm:pt modelId="{8284CF3E-BE49-4B26-89BF-F3E532C52F76}" type="pres">
      <dgm:prSet presAssocID="{A3F92043-EACF-488E-8714-78CEF5E876DA}" presName="thickLine" presStyleLbl="alignNode1" presStyleIdx="3" presStyleCnt="4"/>
      <dgm:spPr/>
    </dgm:pt>
    <dgm:pt modelId="{12B5D9B2-9F9F-413F-94E9-5F6F3A034ED8}" type="pres">
      <dgm:prSet presAssocID="{A3F92043-EACF-488E-8714-78CEF5E876DA}" presName="horz1" presStyleCnt="0"/>
      <dgm:spPr/>
    </dgm:pt>
    <dgm:pt modelId="{7C420BDC-11C1-4F11-AB16-3BE2F481FBC2}" type="pres">
      <dgm:prSet presAssocID="{A3F92043-EACF-488E-8714-78CEF5E876DA}" presName="tx1" presStyleLbl="revTx" presStyleIdx="3" presStyleCnt="4"/>
      <dgm:spPr/>
    </dgm:pt>
    <dgm:pt modelId="{827A9AD0-AC9D-4E61-AF60-893E8D7C216B}" type="pres">
      <dgm:prSet presAssocID="{A3F92043-EACF-488E-8714-78CEF5E876DA}" presName="vert1" presStyleCnt="0"/>
      <dgm:spPr/>
    </dgm:pt>
  </dgm:ptLst>
  <dgm:cxnLst>
    <dgm:cxn modelId="{221EDC03-C974-4103-B70F-0C8204A523F9}" srcId="{145BF6CF-FE6E-40AF-B7A7-FBB4F61AFEB1}" destId="{A3F92043-EACF-488E-8714-78CEF5E876DA}" srcOrd="3" destOrd="0" parTransId="{E4FD0ECD-E55C-482C-BF08-972A510ED658}" sibTransId="{CAB27C07-4A14-41B2-B4E9-08E3A6D4A564}"/>
    <dgm:cxn modelId="{D47BF93B-32DC-4974-82A5-77906F648F7F}" srcId="{145BF6CF-FE6E-40AF-B7A7-FBB4F61AFEB1}" destId="{530E415E-59AB-4089-9F9F-54EFD3C1C4FF}" srcOrd="2" destOrd="0" parTransId="{3AC6A6C9-A66C-45FE-A0B7-F371631DBFD6}" sibTransId="{92519BE0-360D-40BD-8AFD-B1ADDD8EE7DA}"/>
    <dgm:cxn modelId="{03B10C51-F3CD-476A-960C-D71437BBB510}" type="presOf" srcId="{145BF6CF-FE6E-40AF-B7A7-FBB4F61AFEB1}" destId="{C98D35B7-58B2-4821-9C8D-132205DA64E1}" srcOrd="0" destOrd="0" presId="urn:microsoft.com/office/officeart/2008/layout/LinedList"/>
    <dgm:cxn modelId="{BF88FA7B-387F-4CDD-9C6B-4C201BEA94DB}" srcId="{145BF6CF-FE6E-40AF-B7A7-FBB4F61AFEB1}" destId="{82706373-E8ED-4E04-9CB4-D78F2E37127E}" srcOrd="0" destOrd="0" parTransId="{861823CC-73DD-42BA-8464-FC9EEB23C5BA}" sibTransId="{29CBA602-445C-4148-8AB2-D82C513B76C8}"/>
    <dgm:cxn modelId="{ED60168D-E441-4E7A-B772-A565DF119DA1}" type="presOf" srcId="{A3F92043-EACF-488E-8714-78CEF5E876DA}" destId="{7C420BDC-11C1-4F11-AB16-3BE2F481FBC2}" srcOrd="0" destOrd="0" presId="urn:microsoft.com/office/officeart/2008/layout/LinedList"/>
    <dgm:cxn modelId="{444CB6D1-EA57-4AC0-AB34-C2FF9FFBB6E4}" srcId="{145BF6CF-FE6E-40AF-B7A7-FBB4F61AFEB1}" destId="{FF6089CE-4137-44AB-95B6-58C8BB38DE21}" srcOrd="1" destOrd="0" parTransId="{4E9C188B-4D55-436B-8524-22F75748E179}" sibTransId="{1B241345-14D5-4509-B796-4B302EFC5DD8}"/>
    <dgm:cxn modelId="{560901DD-5AD9-44F7-82EA-43954F2C58A7}" type="presOf" srcId="{FF6089CE-4137-44AB-95B6-58C8BB38DE21}" destId="{301FB1EE-7D29-4F67-A815-F0780877E3F5}" srcOrd="0" destOrd="0" presId="urn:microsoft.com/office/officeart/2008/layout/LinedList"/>
    <dgm:cxn modelId="{1940ABE0-2205-4F10-BA1C-70AB03FECE9C}" type="presOf" srcId="{530E415E-59AB-4089-9F9F-54EFD3C1C4FF}" destId="{35EAFEA9-34AB-4DF5-BAAE-ED6897B3FEFE}" srcOrd="0" destOrd="0" presId="urn:microsoft.com/office/officeart/2008/layout/LinedList"/>
    <dgm:cxn modelId="{2DCD92F8-729E-4374-A993-07713E3DA98B}" type="presOf" srcId="{82706373-E8ED-4E04-9CB4-D78F2E37127E}" destId="{2E506458-775D-41F5-9721-BAF963EEFFB3}" srcOrd="0" destOrd="0" presId="urn:microsoft.com/office/officeart/2008/layout/LinedList"/>
    <dgm:cxn modelId="{8B19A00B-DCC6-48F5-B634-CEA3DC4620A3}" type="presParOf" srcId="{C98D35B7-58B2-4821-9C8D-132205DA64E1}" destId="{0E820815-8648-4B9C-AF87-6E17C28BF232}" srcOrd="0" destOrd="0" presId="urn:microsoft.com/office/officeart/2008/layout/LinedList"/>
    <dgm:cxn modelId="{CC1D9765-C0D4-4897-BBFE-EB9B7197A0EE}" type="presParOf" srcId="{C98D35B7-58B2-4821-9C8D-132205DA64E1}" destId="{F423D08F-C880-4B64-B904-190CBAAAE789}" srcOrd="1" destOrd="0" presId="urn:microsoft.com/office/officeart/2008/layout/LinedList"/>
    <dgm:cxn modelId="{643DB927-AAEF-49E3-8A00-8753657A8B85}" type="presParOf" srcId="{F423D08F-C880-4B64-B904-190CBAAAE789}" destId="{2E506458-775D-41F5-9721-BAF963EEFFB3}" srcOrd="0" destOrd="0" presId="urn:microsoft.com/office/officeart/2008/layout/LinedList"/>
    <dgm:cxn modelId="{60DD2A30-42A8-46E2-B141-F86963358A92}" type="presParOf" srcId="{F423D08F-C880-4B64-B904-190CBAAAE789}" destId="{2FC208DE-E048-4D4B-BF05-DDB09B149292}" srcOrd="1" destOrd="0" presId="urn:microsoft.com/office/officeart/2008/layout/LinedList"/>
    <dgm:cxn modelId="{43D681E2-D389-44D9-AE18-6569104D33DD}" type="presParOf" srcId="{C98D35B7-58B2-4821-9C8D-132205DA64E1}" destId="{7DF8D94F-85DC-4C8D-B37F-FCE5FA80CC0C}" srcOrd="2" destOrd="0" presId="urn:microsoft.com/office/officeart/2008/layout/LinedList"/>
    <dgm:cxn modelId="{646BEEE2-9B06-49F2-8FE2-DE0739AEABA4}" type="presParOf" srcId="{C98D35B7-58B2-4821-9C8D-132205DA64E1}" destId="{BB03D76E-EE4A-4B92-A963-92C1A000C99B}" srcOrd="3" destOrd="0" presId="urn:microsoft.com/office/officeart/2008/layout/LinedList"/>
    <dgm:cxn modelId="{7CA48680-EAAC-4788-8636-FB193C2569DD}" type="presParOf" srcId="{BB03D76E-EE4A-4B92-A963-92C1A000C99B}" destId="{301FB1EE-7D29-4F67-A815-F0780877E3F5}" srcOrd="0" destOrd="0" presId="urn:microsoft.com/office/officeart/2008/layout/LinedList"/>
    <dgm:cxn modelId="{E9E62E72-5D02-4AFC-AC65-D42D828EDDEF}" type="presParOf" srcId="{BB03D76E-EE4A-4B92-A963-92C1A000C99B}" destId="{2C5E6280-C302-472E-9531-18D3E90EAC92}" srcOrd="1" destOrd="0" presId="urn:microsoft.com/office/officeart/2008/layout/LinedList"/>
    <dgm:cxn modelId="{7A8A7D87-D116-4013-913B-97FB959FECA0}" type="presParOf" srcId="{C98D35B7-58B2-4821-9C8D-132205DA64E1}" destId="{51912BAA-FBEC-4818-BFF8-56BB10624AE4}" srcOrd="4" destOrd="0" presId="urn:microsoft.com/office/officeart/2008/layout/LinedList"/>
    <dgm:cxn modelId="{B1805D73-3578-472E-8045-235CFC9A95CC}" type="presParOf" srcId="{C98D35B7-58B2-4821-9C8D-132205DA64E1}" destId="{6108C41D-2E37-4A93-8FA2-BEB331B8C6BF}" srcOrd="5" destOrd="0" presId="urn:microsoft.com/office/officeart/2008/layout/LinedList"/>
    <dgm:cxn modelId="{8BA2B2B6-E341-4718-871B-35228B2B6B34}" type="presParOf" srcId="{6108C41D-2E37-4A93-8FA2-BEB331B8C6BF}" destId="{35EAFEA9-34AB-4DF5-BAAE-ED6897B3FEFE}" srcOrd="0" destOrd="0" presId="urn:microsoft.com/office/officeart/2008/layout/LinedList"/>
    <dgm:cxn modelId="{CA074861-2F3C-4618-A549-9ED1E0CD9B43}" type="presParOf" srcId="{6108C41D-2E37-4A93-8FA2-BEB331B8C6BF}" destId="{1F75D04A-9F10-4952-A979-058F3C31C319}" srcOrd="1" destOrd="0" presId="urn:microsoft.com/office/officeart/2008/layout/LinedList"/>
    <dgm:cxn modelId="{7091B7FB-194C-465A-BF08-BCBCFA5857B0}" type="presParOf" srcId="{C98D35B7-58B2-4821-9C8D-132205DA64E1}" destId="{8284CF3E-BE49-4B26-89BF-F3E532C52F76}" srcOrd="6" destOrd="0" presId="urn:microsoft.com/office/officeart/2008/layout/LinedList"/>
    <dgm:cxn modelId="{3212646B-7C0A-447C-92AE-9E1A4A7549FB}" type="presParOf" srcId="{C98D35B7-58B2-4821-9C8D-132205DA64E1}" destId="{12B5D9B2-9F9F-413F-94E9-5F6F3A034ED8}" srcOrd="7" destOrd="0" presId="urn:microsoft.com/office/officeart/2008/layout/LinedList"/>
    <dgm:cxn modelId="{B0A8E9F1-AEE2-47D9-B15C-6D8C1435B929}" type="presParOf" srcId="{12B5D9B2-9F9F-413F-94E9-5F6F3A034ED8}" destId="{7C420BDC-11C1-4F11-AB16-3BE2F481FBC2}" srcOrd="0" destOrd="0" presId="urn:microsoft.com/office/officeart/2008/layout/LinedList"/>
    <dgm:cxn modelId="{52DE5E69-5B15-4955-A01B-548C2358248C}" type="presParOf" srcId="{12B5D9B2-9F9F-413F-94E9-5F6F3A034ED8}" destId="{827A9AD0-AC9D-4E61-AF60-893E8D7C21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2816C994-C5B7-44D9-9C39-9AEFBC7063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9CFC61-D410-4749-9D69-207EE17674E2}">
      <dgm:prSet/>
      <dgm:spPr/>
      <dgm:t>
        <a:bodyPr/>
        <a:lstStyle/>
        <a:p>
          <a:r>
            <a:rPr lang="en-US" baseline="0"/>
            <a:t>What stigmatising views are held around mental health?</a:t>
          </a:r>
          <a:endParaRPr lang="en-US"/>
        </a:p>
      </dgm:t>
    </dgm:pt>
    <dgm:pt modelId="{BFA300B4-CB46-40E6-A9E8-D10959D33C61}" type="parTrans" cxnId="{8A4F4DCA-1CDF-4EC1-AAA8-48EB8D112EF6}">
      <dgm:prSet/>
      <dgm:spPr/>
      <dgm:t>
        <a:bodyPr/>
        <a:lstStyle/>
        <a:p>
          <a:endParaRPr lang="en-US"/>
        </a:p>
      </dgm:t>
    </dgm:pt>
    <dgm:pt modelId="{46B0530C-0933-4B13-9FC1-6EC49D032783}" type="sibTrans" cxnId="{8A4F4DCA-1CDF-4EC1-AAA8-48EB8D112EF6}">
      <dgm:prSet/>
      <dgm:spPr/>
      <dgm:t>
        <a:bodyPr/>
        <a:lstStyle/>
        <a:p>
          <a:endParaRPr lang="en-US"/>
        </a:p>
      </dgm:t>
    </dgm:pt>
    <dgm:pt modelId="{FC742A7F-A164-4AAA-B117-4D8EC4F9203F}">
      <dgm:prSet/>
      <dgm:spPr/>
      <dgm:t>
        <a:bodyPr/>
        <a:lstStyle/>
        <a:p>
          <a:r>
            <a:rPr lang="en-US" baseline="0"/>
            <a:t>Fear?</a:t>
          </a:r>
          <a:endParaRPr lang="en-US"/>
        </a:p>
      </dgm:t>
    </dgm:pt>
    <dgm:pt modelId="{11968AF3-CC6F-40B5-BB90-727803AE159E}" type="parTrans" cxnId="{64646803-25E9-4F39-90BC-7B416E7F4D54}">
      <dgm:prSet/>
      <dgm:spPr/>
      <dgm:t>
        <a:bodyPr/>
        <a:lstStyle/>
        <a:p>
          <a:endParaRPr lang="en-US"/>
        </a:p>
      </dgm:t>
    </dgm:pt>
    <dgm:pt modelId="{1FFAEF8D-7783-4D80-BC17-898B8BFAD307}" type="sibTrans" cxnId="{64646803-25E9-4F39-90BC-7B416E7F4D54}">
      <dgm:prSet/>
      <dgm:spPr/>
      <dgm:t>
        <a:bodyPr/>
        <a:lstStyle/>
        <a:p>
          <a:endParaRPr lang="en-US"/>
        </a:p>
      </dgm:t>
    </dgm:pt>
    <dgm:pt modelId="{22A99418-EE92-4F3C-BC96-7DCB8DE5E3E9}">
      <dgm:prSet/>
      <dgm:spPr/>
      <dgm:t>
        <a:bodyPr/>
        <a:lstStyle/>
        <a:p>
          <a:r>
            <a:rPr lang="en-US" baseline="0"/>
            <a:t>Language?</a:t>
          </a:r>
          <a:endParaRPr lang="en-US"/>
        </a:p>
      </dgm:t>
    </dgm:pt>
    <dgm:pt modelId="{FCCE0BDA-BD8F-4221-986F-36EC19CEB61C}" type="parTrans" cxnId="{D44AE6EA-7651-4D45-BFF5-6B123CE2B947}">
      <dgm:prSet/>
      <dgm:spPr/>
      <dgm:t>
        <a:bodyPr/>
        <a:lstStyle/>
        <a:p>
          <a:endParaRPr lang="en-US"/>
        </a:p>
      </dgm:t>
    </dgm:pt>
    <dgm:pt modelId="{23562034-67FE-43F4-8F68-0FC46CDA4002}" type="sibTrans" cxnId="{D44AE6EA-7651-4D45-BFF5-6B123CE2B947}">
      <dgm:prSet/>
      <dgm:spPr/>
      <dgm:t>
        <a:bodyPr/>
        <a:lstStyle/>
        <a:p>
          <a:endParaRPr lang="en-US"/>
        </a:p>
      </dgm:t>
    </dgm:pt>
    <dgm:pt modelId="{61D65210-DC19-44A0-B90F-ABB2BDE333F3}">
      <dgm:prSet/>
      <dgm:spPr/>
      <dgm:t>
        <a:bodyPr/>
        <a:lstStyle/>
        <a:p>
          <a:r>
            <a:rPr lang="en-US" baseline="0"/>
            <a:t>Grouping?</a:t>
          </a:r>
          <a:endParaRPr lang="en-US"/>
        </a:p>
      </dgm:t>
    </dgm:pt>
    <dgm:pt modelId="{D2967EFB-96FE-4564-A835-B98B184EBB50}" type="parTrans" cxnId="{9369F384-A94D-4539-8EBE-0EA5DE7D2B4D}">
      <dgm:prSet/>
      <dgm:spPr/>
      <dgm:t>
        <a:bodyPr/>
        <a:lstStyle/>
        <a:p>
          <a:endParaRPr lang="en-US"/>
        </a:p>
      </dgm:t>
    </dgm:pt>
    <dgm:pt modelId="{499943EC-EA7A-480A-A4F8-EE5F561F28EE}" type="sibTrans" cxnId="{9369F384-A94D-4539-8EBE-0EA5DE7D2B4D}">
      <dgm:prSet/>
      <dgm:spPr/>
      <dgm:t>
        <a:bodyPr/>
        <a:lstStyle/>
        <a:p>
          <a:endParaRPr lang="en-US"/>
        </a:p>
      </dgm:t>
    </dgm:pt>
    <dgm:pt modelId="{10688363-8695-417D-AC67-32508548922F}">
      <dgm:prSet/>
      <dgm:spPr/>
      <dgm:t>
        <a:bodyPr/>
        <a:lstStyle/>
        <a:p>
          <a:r>
            <a:rPr lang="en-US" baseline="0"/>
            <a:t>Expectations?</a:t>
          </a:r>
          <a:endParaRPr lang="en-US"/>
        </a:p>
      </dgm:t>
    </dgm:pt>
    <dgm:pt modelId="{8043CDEC-17E6-4B01-A5D6-D69883A77808}" type="parTrans" cxnId="{999F9788-BCE2-4328-9BB8-DAAB1BAA9D65}">
      <dgm:prSet/>
      <dgm:spPr/>
      <dgm:t>
        <a:bodyPr/>
        <a:lstStyle/>
        <a:p>
          <a:endParaRPr lang="en-US"/>
        </a:p>
      </dgm:t>
    </dgm:pt>
    <dgm:pt modelId="{FA514F94-7A55-4DE6-8F20-BFA55B75AD40}" type="sibTrans" cxnId="{999F9788-BCE2-4328-9BB8-DAAB1BAA9D65}">
      <dgm:prSet/>
      <dgm:spPr/>
      <dgm:t>
        <a:bodyPr/>
        <a:lstStyle/>
        <a:p>
          <a:endParaRPr lang="en-US"/>
        </a:p>
      </dgm:t>
    </dgm:pt>
    <dgm:pt modelId="{45B74E21-F66F-4A13-8640-B9401A991FF5}" type="pres">
      <dgm:prSet presAssocID="{2816C994-C5B7-44D9-9C39-9AEFBC70638B}" presName="root" presStyleCnt="0">
        <dgm:presLayoutVars>
          <dgm:dir/>
          <dgm:resizeHandles val="exact"/>
        </dgm:presLayoutVars>
      </dgm:prSet>
      <dgm:spPr/>
    </dgm:pt>
    <dgm:pt modelId="{B7DA378A-812A-4046-9AF5-DD62D2FFA165}" type="pres">
      <dgm:prSet presAssocID="{A69CFC61-D410-4749-9D69-207EE17674E2}" presName="compNode" presStyleCnt="0"/>
      <dgm:spPr/>
    </dgm:pt>
    <dgm:pt modelId="{3FB57F0F-155B-423C-87D9-87FCFE1F6997}" type="pres">
      <dgm:prSet presAssocID="{A69CFC61-D410-4749-9D69-207EE17674E2}" presName="bgRect" presStyleLbl="bgShp" presStyleIdx="0" presStyleCnt="5"/>
      <dgm:spPr/>
    </dgm:pt>
    <dgm:pt modelId="{F05FF285-DBD4-43EB-A00B-A3FE1CA4FC61}" type="pres">
      <dgm:prSet presAssocID="{A69CFC61-D410-4749-9D69-207EE17674E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9EF7FD6-E3B2-41E0-BA92-851624D8B9A6}" type="pres">
      <dgm:prSet presAssocID="{A69CFC61-D410-4749-9D69-207EE17674E2}" presName="spaceRect" presStyleCnt="0"/>
      <dgm:spPr/>
    </dgm:pt>
    <dgm:pt modelId="{4984BA7D-BE66-4255-8BCC-43812EEA02E6}" type="pres">
      <dgm:prSet presAssocID="{A69CFC61-D410-4749-9D69-207EE17674E2}" presName="parTx" presStyleLbl="revTx" presStyleIdx="0" presStyleCnt="5">
        <dgm:presLayoutVars>
          <dgm:chMax val="0"/>
          <dgm:chPref val="0"/>
        </dgm:presLayoutVars>
      </dgm:prSet>
      <dgm:spPr/>
    </dgm:pt>
    <dgm:pt modelId="{672FEAB5-8D76-46E2-BEC2-F0F60AE464F6}" type="pres">
      <dgm:prSet presAssocID="{46B0530C-0933-4B13-9FC1-6EC49D032783}" presName="sibTrans" presStyleCnt="0"/>
      <dgm:spPr/>
    </dgm:pt>
    <dgm:pt modelId="{F4826692-1208-4FF5-9893-448F38C2D81C}" type="pres">
      <dgm:prSet presAssocID="{FC742A7F-A164-4AAA-B117-4D8EC4F9203F}" presName="compNode" presStyleCnt="0"/>
      <dgm:spPr/>
    </dgm:pt>
    <dgm:pt modelId="{AC8738D4-7266-4004-96D2-72926EE55065}" type="pres">
      <dgm:prSet presAssocID="{FC742A7F-A164-4AAA-B117-4D8EC4F9203F}" presName="bgRect" presStyleLbl="bgShp" presStyleIdx="1" presStyleCnt="5"/>
      <dgm:spPr/>
    </dgm:pt>
    <dgm:pt modelId="{B84210E1-8241-4540-B35A-3A45EA2464AF}" type="pres">
      <dgm:prSet presAssocID="{FC742A7F-A164-4AAA-B117-4D8EC4F9203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349F0857-4CEA-4451-8BE9-FC5E7913538B}" type="pres">
      <dgm:prSet presAssocID="{FC742A7F-A164-4AAA-B117-4D8EC4F9203F}" presName="spaceRect" presStyleCnt="0"/>
      <dgm:spPr/>
    </dgm:pt>
    <dgm:pt modelId="{6344B7A8-1078-4BBD-94AE-24C82524FED2}" type="pres">
      <dgm:prSet presAssocID="{FC742A7F-A164-4AAA-B117-4D8EC4F9203F}" presName="parTx" presStyleLbl="revTx" presStyleIdx="1" presStyleCnt="5">
        <dgm:presLayoutVars>
          <dgm:chMax val="0"/>
          <dgm:chPref val="0"/>
        </dgm:presLayoutVars>
      </dgm:prSet>
      <dgm:spPr/>
    </dgm:pt>
    <dgm:pt modelId="{E139614A-1FDF-464C-8792-4F381C4D0D5D}" type="pres">
      <dgm:prSet presAssocID="{1FFAEF8D-7783-4D80-BC17-898B8BFAD307}" presName="sibTrans" presStyleCnt="0"/>
      <dgm:spPr/>
    </dgm:pt>
    <dgm:pt modelId="{862A84D3-3B4C-4D76-853D-BE9DE810E4C9}" type="pres">
      <dgm:prSet presAssocID="{22A99418-EE92-4F3C-BC96-7DCB8DE5E3E9}" presName="compNode" presStyleCnt="0"/>
      <dgm:spPr/>
    </dgm:pt>
    <dgm:pt modelId="{A587BFC4-BDA7-4371-9B66-A0525374949C}" type="pres">
      <dgm:prSet presAssocID="{22A99418-EE92-4F3C-BC96-7DCB8DE5E3E9}" presName="bgRect" presStyleLbl="bgShp" presStyleIdx="2" presStyleCnt="5"/>
      <dgm:spPr/>
    </dgm:pt>
    <dgm:pt modelId="{FB43D3F4-2F52-4928-A4BA-409A26CBFAE2}" type="pres">
      <dgm:prSet presAssocID="{22A99418-EE92-4F3C-BC96-7DCB8DE5E3E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ch"/>
        </a:ext>
      </dgm:extLst>
    </dgm:pt>
    <dgm:pt modelId="{0F36145E-B9DB-4601-BD84-9527320D7C77}" type="pres">
      <dgm:prSet presAssocID="{22A99418-EE92-4F3C-BC96-7DCB8DE5E3E9}" presName="spaceRect" presStyleCnt="0"/>
      <dgm:spPr/>
    </dgm:pt>
    <dgm:pt modelId="{826424DC-3E86-4177-BB56-3836B571805A}" type="pres">
      <dgm:prSet presAssocID="{22A99418-EE92-4F3C-BC96-7DCB8DE5E3E9}" presName="parTx" presStyleLbl="revTx" presStyleIdx="2" presStyleCnt="5">
        <dgm:presLayoutVars>
          <dgm:chMax val="0"/>
          <dgm:chPref val="0"/>
        </dgm:presLayoutVars>
      </dgm:prSet>
      <dgm:spPr/>
    </dgm:pt>
    <dgm:pt modelId="{ED1B738D-F02A-413E-B5E5-8639DDCFA409}" type="pres">
      <dgm:prSet presAssocID="{23562034-67FE-43F4-8F68-0FC46CDA4002}" presName="sibTrans" presStyleCnt="0"/>
      <dgm:spPr/>
    </dgm:pt>
    <dgm:pt modelId="{21B8E94B-0F57-43E2-9383-A5CBB074148C}" type="pres">
      <dgm:prSet presAssocID="{61D65210-DC19-44A0-B90F-ABB2BDE333F3}" presName="compNode" presStyleCnt="0"/>
      <dgm:spPr/>
    </dgm:pt>
    <dgm:pt modelId="{4CF19CF7-E43E-4A8D-841D-6D0EB9C23EB6}" type="pres">
      <dgm:prSet presAssocID="{61D65210-DC19-44A0-B90F-ABB2BDE333F3}" presName="bgRect" presStyleLbl="bgShp" presStyleIdx="3" presStyleCnt="5"/>
      <dgm:spPr/>
    </dgm:pt>
    <dgm:pt modelId="{4D84C07B-1E3F-471A-91B4-A9C88B058D65}" type="pres">
      <dgm:prSet presAssocID="{61D65210-DC19-44A0-B90F-ABB2BDE333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9CB4BF7-6B38-486A-980A-BF46903A6D8D}" type="pres">
      <dgm:prSet presAssocID="{61D65210-DC19-44A0-B90F-ABB2BDE333F3}" presName="spaceRect" presStyleCnt="0"/>
      <dgm:spPr/>
    </dgm:pt>
    <dgm:pt modelId="{A7F3DB0C-1670-4E4D-88B0-9A517424768B}" type="pres">
      <dgm:prSet presAssocID="{61D65210-DC19-44A0-B90F-ABB2BDE333F3}" presName="parTx" presStyleLbl="revTx" presStyleIdx="3" presStyleCnt="5">
        <dgm:presLayoutVars>
          <dgm:chMax val="0"/>
          <dgm:chPref val="0"/>
        </dgm:presLayoutVars>
      </dgm:prSet>
      <dgm:spPr/>
    </dgm:pt>
    <dgm:pt modelId="{3E40B0AB-AE88-4822-95B6-B0B44B13B3AA}" type="pres">
      <dgm:prSet presAssocID="{499943EC-EA7A-480A-A4F8-EE5F561F28EE}" presName="sibTrans" presStyleCnt="0"/>
      <dgm:spPr/>
    </dgm:pt>
    <dgm:pt modelId="{FC7E943B-AC5B-462A-9B82-3BF901BC5D07}" type="pres">
      <dgm:prSet presAssocID="{10688363-8695-417D-AC67-32508548922F}" presName="compNode" presStyleCnt="0"/>
      <dgm:spPr/>
    </dgm:pt>
    <dgm:pt modelId="{30577178-D1B0-4819-8D91-1F920BA3F2F5}" type="pres">
      <dgm:prSet presAssocID="{10688363-8695-417D-AC67-32508548922F}" presName="bgRect" presStyleLbl="bgShp" presStyleIdx="4" presStyleCnt="5"/>
      <dgm:spPr/>
    </dgm:pt>
    <dgm:pt modelId="{046CEED5-09FA-4E33-B6E2-D081CEB761EE}" type="pres">
      <dgm:prSet presAssocID="{10688363-8695-417D-AC67-3250854892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a:ext>
      </dgm:extLst>
    </dgm:pt>
    <dgm:pt modelId="{AEC09292-C4DA-4F76-B42C-12906625D221}" type="pres">
      <dgm:prSet presAssocID="{10688363-8695-417D-AC67-32508548922F}" presName="spaceRect" presStyleCnt="0"/>
      <dgm:spPr/>
    </dgm:pt>
    <dgm:pt modelId="{985DCAE1-0BD1-4AFD-9A90-7505A52909FF}" type="pres">
      <dgm:prSet presAssocID="{10688363-8695-417D-AC67-32508548922F}" presName="parTx" presStyleLbl="revTx" presStyleIdx="4" presStyleCnt="5">
        <dgm:presLayoutVars>
          <dgm:chMax val="0"/>
          <dgm:chPref val="0"/>
        </dgm:presLayoutVars>
      </dgm:prSet>
      <dgm:spPr/>
    </dgm:pt>
  </dgm:ptLst>
  <dgm:cxnLst>
    <dgm:cxn modelId="{64646803-25E9-4F39-90BC-7B416E7F4D54}" srcId="{2816C994-C5B7-44D9-9C39-9AEFBC70638B}" destId="{FC742A7F-A164-4AAA-B117-4D8EC4F9203F}" srcOrd="1" destOrd="0" parTransId="{11968AF3-CC6F-40B5-BB90-727803AE159E}" sibTransId="{1FFAEF8D-7783-4D80-BC17-898B8BFAD307}"/>
    <dgm:cxn modelId="{F9FE3021-77F8-4FA7-96DC-5FB235D9856B}" type="presOf" srcId="{61D65210-DC19-44A0-B90F-ABB2BDE333F3}" destId="{A7F3DB0C-1670-4E4D-88B0-9A517424768B}" srcOrd="0" destOrd="0" presId="urn:microsoft.com/office/officeart/2018/2/layout/IconVerticalSolidList"/>
    <dgm:cxn modelId="{3853024E-3BE3-419D-80A9-0432CA859F6B}" type="presOf" srcId="{FC742A7F-A164-4AAA-B117-4D8EC4F9203F}" destId="{6344B7A8-1078-4BBD-94AE-24C82524FED2}" srcOrd="0" destOrd="0" presId="urn:microsoft.com/office/officeart/2018/2/layout/IconVerticalSolidList"/>
    <dgm:cxn modelId="{66816282-B23A-40DE-9FA0-A1621DF04193}" type="presOf" srcId="{22A99418-EE92-4F3C-BC96-7DCB8DE5E3E9}" destId="{826424DC-3E86-4177-BB56-3836B571805A}" srcOrd="0" destOrd="0" presId="urn:microsoft.com/office/officeart/2018/2/layout/IconVerticalSolidList"/>
    <dgm:cxn modelId="{9369F384-A94D-4539-8EBE-0EA5DE7D2B4D}" srcId="{2816C994-C5B7-44D9-9C39-9AEFBC70638B}" destId="{61D65210-DC19-44A0-B90F-ABB2BDE333F3}" srcOrd="3" destOrd="0" parTransId="{D2967EFB-96FE-4564-A835-B98B184EBB50}" sibTransId="{499943EC-EA7A-480A-A4F8-EE5F561F28EE}"/>
    <dgm:cxn modelId="{999F9788-BCE2-4328-9BB8-DAAB1BAA9D65}" srcId="{2816C994-C5B7-44D9-9C39-9AEFBC70638B}" destId="{10688363-8695-417D-AC67-32508548922F}" srcOrd="4" destOrd="0" parTransId="{8043CDEC-17E6-4B01-A5D6-D69883A77808}" sibTransId="{FA514F94-7A55-4DE6-8F20-BFA55B75AD40}"/>
    <dgm:cxn modelId="{8978C38E-AC77-40CF-B42A-F33B260E2F17}" type="presOf" srcId="{10688363-8695-417D-AC67-32508548922F}" destId="{985DCAE1-0BD1-4AFD-9A90-7505A52909FF}" srcOrd="0" destOrd="0" presId="urn:microsoft.com/office/officeart/2018/2/layout/IconVerticalSolidList"/>
    <dgm:cxn modelId="{78548F92-7517-442F-9731-971D7CB3E79D}" type="presOf" srcId="{A69CFC61-D410-4749-9D69-207EE17674E2}" destId="{4984BA7D-BE66-4255-8BCC-43812EEA02E6}" srcOrd="0" destOrd="0" presId="urn:microsoft.com/office/officeart/2018/2/layout/IconVerticalSolidList"/>
    <dgm:cxn modelId="{233015BC-BD27-4793-9508-F92B6379945B}" type="presOf" srcId="{2816C994-C5B7-44D9-9C39-9AEFBC70638B}" destId="{45B74E21-F66F-4A13-8640-B9401A991FF5}" srcOrd="0" destOrd="0" presId="urn:microsoft.com/office/officeart/2018/2/layout/IconVerticalSolidList"/>
    <dgm:cxn modelId="{8A4F4DCA-1CDF-4EC1-AAA8-48EB8D112EF6}" srcId="{2816C994-C5B7-44D9-9C39-9AEFBC70638B}" destId="{A69CFC61-D410-4749-9D69-207EE17674E2}" srcOrd="0" destOrd="0" parTransId="{BFA300B4-CB46-40E6-A9E8-D10959D33C61}" sibTransId="{46B0530C-0933-4B13-9FC1-6EC49D032783}"/>
    <dgm:cxn modelId="{D44AE6EA-7651-4D45-BFF5-6B123CE2B947}" srcId="{2816C994-C5B7-44D9-9C39-9AEFBC70638B}" destId="{22A99418-EE92-4F3C-BC96-7DCB8DE5E3E9}" srcOrd="2" destOrd="0" parTransId="{FCCE0BDA-BD8F-4221-986F-36EC19CEB61C}" sibTransId="{23562034-67FE-43F4-8F68-0FC46CDA4002}"/>
    <dgm:cxn modelId="{C6F10252-02A0-4CB8-AA0E-E6C7CB2ECF1E}" type="presParOf" srcId="{45B74E21-F66F-4A13-8640-B9401A991FF5}" destId="{B7DA378A-812A-4046-9AF5-DD62D2FFA165}" srcOrd="0" destOrd="0" presId="urn:microsoft.com/office/officeart/2018/2/layout/IconVerticalSolidList"/>
    <dgm:cxn modelId="{A8B4DBBE-63BB-43BB-A669-3E1F0CA35933}" type="presParOf" srcId="{B7DA378A-812A-4046-9AF5-DD62D2FFA165}" destId="{3FB57F0F-155B-423C-87D9-87FCFE1F6997}" srcOrd="0" destOrd="0" presId="urn:microsoft.com/office/officeart/2018/2/layout/IconVerticalSolidList"/>
    <dgm:cxn modelId="{E71A7FC4-0574-4305-B0DE-53A3CD2B99AF}" type="presParOf" srcId="{B7DA378A-812A-4046-9AF5-DD62D2FFA165}" destId="{F05FF285-DBD4-43EB-A00B-A3FE1CA4FC61}" srcOrd="1" destOrd="0" presId="urn:microsoft.com/office/officeart/2018/2/layout/IconVerticalSolidList"/>
    <dgm:cxn modelId="{41BFBF5E-D414-40A7-BA35-A3547B8E283E}" type="presParOf" srcId="{B7DA378A-812A-4046-9AF5-DD62D2FFA165}" destId="{19EF7FD6-E3B2-41E0-BA92-851624D8B9A6}" srcOrd="2" destOrd="0" presId="urn:microsoft.com/office/officeart/2018/2/layout/IconVerticalSolidList"/>
    <dgm:cxn modelId="{B7BB5E4D-A2C4-4375-8EE7-FAECB9583C3C}" type="presParOf" srcId="{B7DA378A-812A-4046-9AF5-DD62D2FFA165}" destId="{4984BA7D-BE66-4255-8BCC-43812EEA02E6}" srcOrd="3" destOrd="0" presId="urn:microsoft.com/office/officeart/2018/2/layout/IconVerticalSolidList"/>
    <dgm:cxn modelId="{B5896358-EEB3-4C58-BB0D-A9BB7F9BE878}" type="presParOf" srcId="{45B74E21-F66F-4A13-8640-B9401A991FF5}" destId="{672FEAB5-8D76-46E2-BEC2-F0F60AE464F6}" srcOrd="1" destOrd="0" presId="urn:microsoft.com/office/officeart/2018/2/layout/IconVerticalSolidList"/>
    <dgm:cxn modelId="{22C8E259-00B7-426F-A156-41E7B8310788}" type="presParOf" srcId="{45B74E21-F66F-4A13-8640-B9401A991FF5}" destId="{F4826692-1208-4FF5-9893-448F38C2D81C}" srcOrd="2" destOrd="0" presId="urn:microsoft.com/office/officeart/2018/2/layout/IconVerticalSolidList"/>
    <dgm:cxn modelId="{C363652D-9860-419F-8384-6A02FBD3258F}" type="presParOf" srcId="{F4826692-1208-4FF5-9893-448F38C2D81C}" destId="{AC8738D4-7266-4004-96D2-72926EE55065}" srcOrd="0" destOrd="0" presId="urn:microsoft.com/office/officeart/2018/2/layout/IconVerticalSolidList"/>
    <dgm:cxn modelId="{BE525012-CEA9-4E0C-8160-B7AD158BB71E}" type="presParOf" srcId="{F4826692-1208-4FF5-9893-448F38C2D81C}" destId="{B84210E1-8241-4540-B35A-3A45EA2464AF}" srcOrd="1" destOrd="0" presId="urn:microsoft.com/office/officeart/2018/2/layout/IconVerticalSolidList"/>
    <dgm:cxn modelId="{D1E3117E-62A3-4F5F-8FD1-370B900CC7D2}" type="presParOf" srcId="{F4826692-1208-4FF5-9893-448F38C2D81C}" destId="{349F0857-4CEA-4451-8BE9-FC5E7913538B}" srcOrd="2" destOrd="0" presId="urn:microsoft.com/office/officeart/2018/2/layout/IconVerticalSolidList"/>
    <dgm:cxn modelId="{ADC50923-D16E-4AE5-9E31-3784BEA1F782}" type="presParOf" srcId="{F4826692-1208-4FF5-9893-448F38C2D81C}" destId="{6344B7A8-1078-4BBD-94AE-24C82524FED2}" srcOrd="3" destOrd="0" presId="urn:microsoft.com/office/officeart/2018/2/layout/IconVerticalSolidList"/>
    <dgm:cxn modelId="{F6D7E036-13BF-45EC-A524-94FBE71B120D}" type="presParOf" srcId="{45B74E21-F66F-4A13-8640-B9401A991FF5}" destId="{E139614A-1FDF-464C-8792-4F381C4D0D5D}" srcOrd="3" destOrd="0" presId="urn:microsoft.com/office/officeart/2018/2/layout/IconVerticalSolidList"/>
    <dgm:cxn modelId="{93AB8A99-EBFE-4C44-A962-4F12007F9CED}" type="presParOf" srcId="{45B74E21-F66F-4A13-8640-B9401A991FF5}" destId="{862A84D3-3B4C-4D76-853D-BE9DE810E4C9}" srcOrd="4" destOrd="0" presId="urn:microsoft.com/office/officeart/2018/2/layout/IconVerticalSolidList"/>
    <dgm:cxn modelId="{3A4010A7-9388-4725-9A3E-A69CE330DD9D}" type="presParOf" srcId="{862A84D3-3B4C-4D76-853D-BE9DE810E4C9}" destId="{A587BFC4-BDA7-4371-9B66-A0525374949C}" srcOrd="0" destOrd="0" presId="urn:microsoft.com/office/officeart/2018/2/layout/IconVerticalSolidList"/>
    <dgm:cxn modelId="{33E53334-1805-4BA0-AE81-0AD9A2F19010}" type="presParOf" srcId="{862A84D3-3B4C-4D76-853D-BE9DE810E4C9}" destId="{FB43D3F4-2F52-4928-A4BA-409A26CBFAE2}" srcOrd="1" destOrd="0" presId="urn:microsoft.com/office/officeart/2018/2/layout/IconVerticalSolidList"/>
    <dgm:cxn modelId="{3616DD50-D28D-4365-95BD-B56DA1AB73DC}" type="presParOf" srcId="{862A84D3-3B4C-4D76-853D-BE9DE810E4C9}" destId="{0F36145E-B9DB-4601-BD84-9527320D7C77}" srcOrd="2" destOrd="0" presId="urn:microsoft.com/office/officeart/2018/2/layout/IconVerticalSolidList"/>
    <dgm:cxn modelId="{70ABAA0D-6A1A-4F80-99F1-5D03AED6E46D}" type="presParOf" srcId="{862A84D3-3B4C-4D76-853D-BE9DE810E4C9}" destId="{826424DC-3E86-4177-BB56-3836B571805A}" srcOrd="3" destOrd="0" presId="urn:microsoft.com/office/officeart/2018/2/layout/IconVerticalSolidList"/>
    <dgm:cxn modelId="{3500DEF6-9198-4E88-BE2A-DF532065AC65}" type="presParOf" srcId="{45B74E21-F66F-4A13-8640-B9401A991FF5}" destId="{ED1B738D-F02A-413E-B5E5-8639DDCFA409}" srcOrd="5" destOrd="0" presId="urn:microsoft.com/office/officeart/2018/2/layout/IconVerticalSolidList"/>
    <dgm:cxn modelId="{9BDC8B51-88D4-46E7-A57D-60B220F508F6}" type="presParOf" srcId="{45B74E21-F66F-4A13-8640-B9401A991FF5}" destId="{21B8E94B-0F57-43E2-9383-A5CBB074148C}" srcOrd="6" destOrd="0" presId="urn:microsoft.com/office/officeart/2018/2/layout/IconVerticalSolidList"/>
    <dgm:cxn modelId="{F52D9149-3705-49A9-90BC-6B2B2A509964}" type="presParOf" srcId="{21B8E94B-0F57-43E2-9383-A5CBB074148C}" destId="{4CF19CF7-E43E-4A8D-841D-6D0EB9C23EB6}" srcOrd="0" destOrd="0" presId="urn:microsoft.com/office/officeart/2018/2/layout/IconVerticalSolidList"/>
    <dgm:cxn modelId="{3E086F3A-765C-4DE9-92E3-E21EB03D37BD}" type="presParOf" srcId="{21B8E94B-0F57-43E2-9383-A5CBB074148C}" destId="{4D84C07B-1E3F-471A-91B4-A9C88B058D65}" srcOrd="1" destOrd="0" presId="urn:microsoft.com/office/officeart/2018/2/layout/IconVerticalSolidList"/>
    <dgm:cxn modelId="{0B3F7781-DCC0-434D-973B-04C63A711CF9}" type="presParOf" srcId="{21B8E94B-0F57-43E2-9383-A5CBB074148C}" destId="{69CB4BF7-6B38-486A-980A-BF46903A6D8D}" srcOrd="2" destOrd="0" presId="urn:microsoft.com/office/officeart/2018/2/layout/IconVerticalSolidList"/>
    <dgm:cxn modelId="{5E0A26BF-F721-4E5F-A53C-261A67DB714D}" type="presParOf" srcId="{21B8E94B-0F57-43E2-9383-A5CBB074148C}" destId="{A7F3DB0C-1670-4E4D-88B0-9A517424768B}" srcOrd="3" destOrd="0" presId="urn:microsoft.com/office/officeart/2018/2/layout/IconVerticalSolidList"/>
    <dgm:cxn modelId="{7BE24232-AAD4-47BA-87E4-C3BF63E3FBE9}" type="presParOf" srcId="{45B74E21-F66F-4A13-8640-B9401A991FF5}" destId="{3E40B0AB-AE88-4822-95B6-B0B44B13B3AA}" srcOrd="7" destOrd="0" presId="urn:microsoft.com/office/officeart/2018/2/layout/IconVerticalSolidList"/>
    <dgm:cxn modelId="{FEEF4FAB-1CDB-4F71-8885-867395C11740}" type="presParOf" srcId="{45B74E21-F66F-4A13-8640-B9401A991FF5}" destId="{FC7E943B-AC5B-462A-9B82-3BF901BC5D07}" srcOrd="8" destOrd="0" presId="urn:microsoft.com/office/officeart/2018/2/layout/IconVerticalSolidList"/>
    <dgm:cxn modelId="{8244A6CE-02B5-4AC8-962E-52DCF73B6FC0}" type="presParOf" srcId="{FC7E943B-AC5B-462A-9B82-3BF901BC5D07}" destId="{30577178-D1B0-4819-8D91-1F920BA3F2F5}" srcOrd="0" destOrd="0" presId="urn:microsoft.com/office/officeart/2018/2/layout/IconVerticalSolidList"/>
    <dgm:cxn modelId="{E374998B-6D38-4B45-B343-753FDF5520C9}" type="presParOf" srcId="{FC7E943B-AC5B-462A-9B82-3BF901BC5D07}" destId="{046CEED5-09FA-4E33-B6E2-D081CEB761EE}" srcOrd="1" destOrd="0" presId="urn:microsoft.com/office/officeart/2018/2/layout/IconVerticalSolidList"/>
    <dgm:cxn modelId="{5B9E575F-0880-4768-84F8-9A18D0ECF5FD}" type="presParOf" srcId="{FC7E943B-AC5B-462A-9B82-3BF901BC5D07}" destId="{AEC09292-C4DA-4F76-B42C-12906625D221}" srcOrd="2" destOrd="0" presId="urn:microsoft.com/office/officeart/2018/2/layout/IconVerticalSolidList"/>
    <dgm:cxn modelId="{042DE041-9CB5-4A96-B329-B56C0C9E05A2}" type="presParOf" srcId="{FC7E943B-AC5B-462A-9B82-3BF901BC5D07}" destId="{985DCAE1-0BD1-4AFD-9A90-7505A52909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C5805442-EB0D-48AB-88E1-622129D1C2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C414EA-6F8F-402B-A508-72B41F1BCECF}">
      <dgm:prSet/>
      <dgm:spPr/>
      <dgm:t>
        <a:bodyPr/>
        <a:lstStyle/>
        <a:p>
          <a:r>
            <a:rPr lang="en-US"/>
            <a:t>Stigma can act as a barrier to help seeking and service utilisation.</a:t>
          </a:r>
        </a:p>
      </dgm:t>
    </dgm:pt>
    <dgm:pt modelId="{B111CD73-D09D-475A-8D09-D1F7506C2262}" type="parTrans" cxnId="{5F4CAF8A-C099-49AC-82A8-C717F19B6894}">
      <dgm:prSet/>
      <dgm:spPr/>
      <dgm:t>
        <a:bodyPr/>
        <a:lstStyle/>
        <a:p>
          <a:endParaRPr lang="en-US"/>
        </a:p>
      </dgm:t>
    </dgm:pt>
    <dgm:pt modelId="{046B1CA1-419E-48A1-AD21-B84C3D6C2735}" type="sibTrans" cxnId="{5F4CAF8A-C099-49AC-82A8-C717F19B6894}">
      <dgm:prSet/>
      <dgm:spPr/>
      <dgm:t>
        <a:bodyPr/>
        <a:lstStyle/>
        <a:p>
          <a:endParaRPr lang="en-US"/>
        </a:p>
      </dgm:t>
    </dgm:pt>
    <dgm:pt modelId="{893F4526-0C08-42EC-9CD1-9C1511B96FA9}">
      <dgm:prSet/>
      <dgm:spPr/>
      <dgm:t>
        <a:bodyPr/>
        <a:lstStyle/>
        <a:p>
          <a:r>
            <a:rPr lang="en-US"/>
            <a:t>Mental health literacy interventions can reduce stigma but have also been shown to increase it. </a:t>
          </a:r>
        </a:p>
      </dgm:t>
    </dgm:pt>
    <dgm:pt modelId="{B0DABA63-E3B7-45C5-ABA9-4BD6D8C9441D}" type="parTrans" cxnId="{522BAC76-923E-4121-8581-4B3CC74FA083}">
      <dgm:prSet/>
      <dgm:spPr/>
      <dgm:t>
        <a:bodyPr/>
        <a:lstStyle/>
        <a:p>
          <a:endParaRPr lang="en-US"/>
        </a:p>
      </dgm:t>
    </dgm:pt>
    <dgm:pt modelId="{C2FD8825-CB1E-4711-9B33-B2FB9589F8B0}" type="sibTrans" cxnId="{522BAC76-923E-4121-8581-4B3CC74FA083}">
      <dgm:prSet/>
      <dgm:spPr/>
      <dgm:t>
        <a:bodyPr/>
        <a:lstStyle/>
        <a:p>
          <a:endParaRPr lang="en-US"/>
        </a:p>
      </dgm:t>
    </dgm:pt>
    <dgm:pt modelId="{14ABF4E0-345F-4B62-81DA-B5F3E298A8B6}" type="pres">
      <dgm:prSet presAssocID="{C5805442-EB0D-48AB-88E1-622129D1C224}" presName="linear" presStyleCnt="0">
        <dgm:presLayoutVars>
          <dgm:animLvl val="lvl"/>
          <dgm:resizeHandles val="exact"/>
        </dgm:presLayoutVars>
      </dgm:prSet>
      <dgm:spPr/>
    </dgm:pt>
    <dgm:pt modelId="{CEF3ECF2-EF11-4ABD-81CC-67EFF7C670E6}" type="pres">
      <dgm:prSet presAssocID="{D2C414EA-6F8F-402B-A508-72B41F1BCECF}" presName="parentText" presStyleLbl="node1" presStyleIdx="0" presStyleCnt="2">
        <dgm:presLayoutVars>
          <dgm:chMax val="0"/>
          <dgm:bulletEnabled val="1"/>
        </dgm:presLayoutVars>
      </dgm:prSet>
      <dgm:spPr/>
    </dgm:pt>
    <dgm:pt modelId="{F106CACA-E460-4C54-85EE-FE111CAC4108}" type="pres">
      <dgm:prSet presAssocID="{046B1CA1-419E-48A1-AD21-B84C3D6C2735}" presName="spacer" presStyleCnt="0"/>
      <dgm:spPr/>
    </dgm:pt>
    <dgm:pt modelId="{24549868-D7BB-4D5C-B966-9D24BA08F436}" type="pres">
      <dgm:prSet presAssocID="{893F4526-0C08-42EC-9CD1-9C1511B96FA9}" presName="parentText" presStyleLbl="node1" presStyleIdx="1" presStyleCnt="2">
        <dgm:presLayoutVars>
          <dgm:chMax val="0"/>
          <dgm:bulletEnabled val="1"/>
        </dgm:presLayoutVars>
      </dgm:prSet>
      <dgm:spPr/>
    </dgm:pt>
  </dgm:ptLst>
  <dgm:cxnLst>
    <dgm:cxn modelId="{2154983A-2F84-4B84-B218-27ADC3FE95B3}" type="presOf" srcId="{893F4526-0C08-42EC-9CD1-9C1511B96FA9}" destId="{24549868-D7BB-4D5C-B966-9D24BA08F436}" srcOrd="0" destOrd="0" presId="urn:microsoft.com/office/officeart/2005/8/layout/vList2"/>
    <dgm:cxn modelId="{609E484B-E821-4330-AE9F-73BA5C6C6112}" type="presOf" srcId="{C5805442-EB0D-48AB-88E1-622129D1C224}" destId="{14ABF4E0-345F-4B62-81DA-B5F3E298A8B6}" srcOrd="0" destOrd="0" presId="urn:microsoft.com/office/officeart/2005/8/layout/vList2"/>
    <dgm:cxn modelId="{522BAC76-923E-4121-8581-4B3CC74FA083}" srcId="{C5805442-EB0D-48AB-88E1-622129D1C224}" destId="{893F4526-0C08-42EC-9CD1-9C1511B96FA9}" srcOrd="1" destOrd="0" parTransId="{B0DABA63-E3B7-45C5-ABA9-4BD6D8C9441D}" sibTransId="{C2FD8825-CB1E-4711-9B33-B2FB9589F8B0}"/>
    <dgm:cxn modelId="{5F4CAF8A-C099-49AC-82A8-C717F19B6894}" srcId="{C5805442-EB0D-48AB-88E1-622129D1C224}" destId="{D2C414EA-6F8F-402B-A508-72B41F1BCECF}" srcOrd="0" destOrd="0" parTransId="{B111CD73-D09D-475A-8D09-D1F7506C2262}" sibTransId="{046B1CA1-419E-48A1-AD21-B84C3D6C2735}"/>
    <dgm:cxn modelId="{C5DB9F8E-CEFB-41F4-B1C6-A3FE542A8C34}" type="presOf" srcId="{D2C414EA-6F8F-402B-A508-72B41F1BCECF}" destId="{CEF3ECF2-EF11-4ABD-81CC-67EFF7C670E6}" srcOrd="0" destOrd="0" presId="urn:microsoft.com/office/officeart/2005/8/layout/vList2"/>
    <dgm:cxn modelId="{8C6585AD-CF12-4799-9D43-D63C336788F0}" type="presParOf" srcId="{14ABF4E0-345F-4B62-81DA-B5F3E298A8B6}" destId="{CEF3ECF2-EF11-4ABD-81CC-67EFF7C670E6}" srcOrd="0" destOrd="0" presId="urn:microsoft.com/office/officeart/2005/8/layout/vList2"/>
    <dgm:cxn modelId="{954AEB76-F814-4D0A-ACC1-33BB2F69EA23}" type="presParOf" srcId="{14ABF4E0-345F-4B62-81DA-B5F3E298A8B6}" destId="{F106CACA-E460-4C54-85EE-FE111CAC4108}" srcOrd="1" destOrd="0" presId="urn:microsoft.com/office/officeart/2005/8/layout/vList2"/>
    <dgm:cxn modelId="{991FAE36-A126-4C1E-BD2D-8A0C63E3FE25}" type="presParOf" srcId="{14ABF4E0-345F-4B62-81DA-B5F3E298A8B6}" destId="{24549868-D7BB-4D5C-B966-9D24BA08F43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5C7DCAF-1324-46AF-93FF-E7894C80D43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70D3F3-A5EA-4297-8BEA-C7117DCC560F}">
      <dgm:prSet/>
      <dgm:spPr/>
      <dgm:t>
        <a:bodyPr/>
        <a:lstStyle/>
        <a:p>
          <a:pPr>
            <a:defRPr cap="all"/>
          </a:pPr>
          <a:r>
            <a:rPr lang="en-US"/>
            <a:t>Attitudes about mental disorders</a:t>
          </a:r>
        </a:p>
      </dgm:t>
    </dgm:pt>
    <dgm:pt modelId="{9C552729-E52E-4E72-8D75-47AFF8EFFF0E}" type="parTrans" cxnId="{F5A769C5-E402-4377-A73E-66B9F463E2B9}">
      <dgm:prSet/>
      <dgm:spPr/>
      <dgm:t>
        <a:bodyPr/>
        <a:lstStyle/>
        <a:p>
          <a:endParaRPr lang="en-US"/>
        </a:p>
      </dgm:t>
    </dgm:pt>
    <dgm:pt modelId="{76E70008-4AB8-4855-B322-F142A5B94C75}" type="sibTrans" cxnId="{F5A769C5-E402-4377-A73E-66B9F463E2B9}">
      <dgm:prSet/>
      <dgm:spPr/>
      <dgm:t>
        <a:bodyPr/>
        <a:lstStyle/>
        <a:p>
          <a:endParaRPr lang="en-US"/>
        </a:p>
      </dgm:t>
    </dgm:pt>
    <dgm:pt modelId="{EAD3BD9A-00AF-4D65-B194-A49A5D868179}">
      <dgm:prSet/>
      <dgm:spPr/>
      <dgm:t>
        <a:bodyPr/>
        <a:lstStyle/>
        <a:p>
          <a:pPr>
            <a:defRPr cap="all"/>
          </a:pPr>
          <a:r>
            <a:rPr lang="en-US"/>
            <a:t>Attitudes about help-seeking behaviour</a:t>
          </a:r>
        </a:p>
      </dgm:t>
    </dgm:pt>
    <dgm:pt modelId="{D6E5C704-2CA0-4609-B71C-12040870D083}" type="parTrans" cxnId="{33DB3C67-1FC3-4F6E-8EC8-CB0D11F59E29}">
      <dgm:prSet/>
      <dgm:spPr/>
      <dgm:t>
        <a:bodyPr/>
        <a:lstStyle/>
        <a:p>
          <a:endParaRPr lang="en-US"/>
        </a:p>
      </dgm:t>
    </dgm:pt>
    <dgm:pt modelId="{C5664E03-163E-4984-9D0C-F454EF667EBB}" type="sibTrans" cxnId="{33DB3C67-1FC3-4F6E-8EC8-CB0D11F59E29}">
      <dgm:prSet/>
      <dgm:spPr/>
      <dgm:t>
        <a:bodyPr/>
        <a:lstStyle/>
        <a:p>
          <a:endParaRPr lang="en-US"/>
        </a:p>
      </dgm:t>
    </dgm:pt>
    <dgm:pt modelId="{40DA0BC4-6296-4936-8E17-823305BD0B23}" type="pres">
      <dgm:prSet presAssocID="{65C7DCAF-1324-46AF-93FF-E7894C80D430}" presName="root" presStyleCnt="0">
        <dgm:presLayoutVars>
          <dgm:dir/>
          <dgm:resizeHandles val="exact"/>
        </dgm:presLayoutVars>
      </dgm:prSet>
      <dgm:spPr/>
    </dgm:pt>
    <dgm:pt modelId="{3B327971-F2D2-473B-BF00-A71246487F8B}" type="pres">
      <dgm:prSet presAssocID="{C970D3F3-A5EA-4297-8BEA-C7117DCC560F}" presName="compNode" presStyleCnt="0"/>
      <dgm:spPr/>
    </dgm:pt>
    <dgm:pt modelId="{8585BB8A-750C-4430-A867-A99FB8694552}" type="pres">
      <dgm:prSet presAssocID="{C970D3F3-A5EA-4297-8BEA-C7117DCC560F}" presName="iconBgRect" presStyleLbl="bgShp" presStyleIdx="0" presStyleCnt="2"/>
      <dgm:spPr>
        <a:prstGeom prst="round2DiagRect">
          <a:avLst>
            <a:gd name="adj1" fmla="val 29727"/>
            <a:gd name="adj2" fmla="val 0"/>
          </a:avLst>
        </a:prstGeom>
      </dgm:spPr>
    </dgm:pt>
    <dgm:pt modelId="{FEEF33C4-85F4-4903-9D43-8421F5E4EBCA}" type="pres">
      <dgm:prSet presAssocID="{C970D3F3-A5EA-4297-8BEA-C7117DCC56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5922B91-ECD1-4E62-B165-DFF7F8287B02}" type="pres">
      <dgm:prSet presAssocID="{C970D3F3-A5EA-4297-8BEA-C7117DCC560F}" presName="spaceRect" presStyleCnt="0"/>
      <dgm:spPr/>
    </dgm:pt>
    <dgm:pt modelId="{4254AA88-1D7C-49E1-8FA5-D193E47246E5}" type="pres">
      <dgm:prSet presAssocID="{C970D3F3-A5EA-4297-8BEA-C7117DCC560F}" presName="textRect" presStyleLbl="revTx" presStyleIdx="0" presStyleCnt="2">
        <dgm:presLayoutVars>
          <dgm:chMax val="1"/>
          <dgm:chPref val="1"/>
        </dgm:presLayoutVars>
      </dgm:prSet>
      <dgm:spPr/>
    </dgm:pt>
    <dgm:pt modelId="{32C34C74-4C36-4245-9808-115B25B6E115}" type="pres">
      <dgm:prSet presAssocID="{76E70008-4AB8-4855-B322-F142A5B94C75}" presName="sibTrans" presStyleCnt="0"/>
      <dgm:spPr/>
    </dgm:pt>
    <dgm:pt modelId="{BA44596C-8694-4D9D-B83A-E4DACA86C116}" type="pres">
      <dgm:prSet presAssocID="{EAD3BD9A-00AF-4D65-B194-A49A5D868179}" presName="compNode" presStyleCnt="0"/>
      <dgm:spPr/>
    </dgm:pt>
    <dgm:pt modelId="{C511A5DC-2C13-497D-A172-1808BECFAC0C}" type="pres">
      <dgm:prSet presAssocID="{EAD3BD9A-00AF-4D65-B194-A49A5D868179}" presName="iconBgRect" presStyleLbl="bgShp" presStyleIdx="1" presStyleCnt="2"/>
      <dgm:spPr>
        <a:prstGeom prst="round2DiagRect">
          <a:avLst>
            <a:gd name="adj1" fmla="val 29727"/>
            <a:gd name="adj2" fmla="val 0"/>
          </a:avLst>
        </a:prstGeom>
      </dgm:spPr>
    </dgm:pt>
    <dgm:pt modelId="{33EC30DD-5E96-476C-853D-E3626FC880DC}" type="pres">
      <dgm:prSet presAssocID="{EAD3BD9A-00AF-4D65-B194-A49A5D8681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28EE9DD1-0D6D-4340-AAED-625F99EE4096}" type="pres">
      <dgm:prSet presAssocID="{EAD3BD9A-00AF-4D65-B194-A49A5D868179}" presName="spaceRect" presStyleCnt="0"/>
      <dgm:spPr/>
    </dgm:pt>
    <dgm:pt modelId="{BA3BCED5-CD41-4CEB-9C42-9D0DC5811F46}" type="pres">
      <dgm:prSet presAssocID="{EAD3BD9A-00AF-4D65-B194-A49A5D868179}" presName="textRect" presStyleLbl="revTx" presStyleIdx="1" presStyleCnt="2">
        <dgm:presLayoutVars>
          <dgm:chMax val="1"/>
          <dgm:chPref val="1"/>
        </dgm:presLayoutVars>
      </dgm:prSet>
      <dgm:spPr/>
    </dgm:pt>
  </dgm:ptLst>
  <dgm:cxnLst>
    <dgm:cxn modelId="{746ACB02-C1F9-4A79-A398-AEF31F98F100}" type="presOf" srcId="{C970D3F3-A5EA-4297-8BEA-C7117DCC560F}" destId="{4254AA88-1D7C-49E1-8FA5-D193E47246E5}" srcOrd="0" destOrd="0" presId="urn:microsoft.com/office/officeart/2018/5/layout/IconLeafLabelList"/>
    <dgm:cxn modelId="{D4093340-8B2C-4188-AB72-97F542516D7A}" type="presOf" srcId="{EAD3BD9A-00AF-4D65-B194-A49A5D868179}" destId="{BA3BCED5-CD41-4CEB-9C42-9D0DC5811F46}" srcOrd="0" destOrd="0" presId="urn:microsoft.com/office/officeart/2018/5/layout/IconLeafLabelList"/>
    <dgm:cxn modelId="{33DB3C67-1FC3-4F6E-8EC8-CB0D11F59E29}" srcId="{65C7DCAF-1324-46AF-93FF-E7894C80D430}" destId="{EAD3BD9A-00AF-4D65-B194-A49A5D868179}" srcOrd="1" destOrd="0" parTransId="{D6E5C704-2CA0-4609-B71C-12040870D083}" sibTransId="{C5664E03-163E-4984-9D0C-F454EF667EBB}"/>
    <dgm:cxn modelId="{046C2352-78D3-4A58-AA99-D1BA909B3B95}" type="presOf" srcId="{65C7DCAF-1324-46AF-93FF-E7894C80D430}" destId="{40DA0BC4-6296-4936-8E17-823305BD0B23}" srcOrd="0" destOrd="0" presId="urn:microsoft.com/office/officeart/2018/5/layout/IconLeafLabelList"/>
    <dgm:cxn modelId="{F5A769C5-E402-4377-A73E-66B9F463E2B9}" srcId="{65C7DCAF-1324-46AF-93FF-E7894C80D430}" destId="{C970D3F3-A5EA-4297-8BEA-C7117DCC560F}" srcOrd="0" destOrd="0" parTransId="{9C552729-E52E-4E72-8D75-47AFF8EFFF0E}" sibTransId="{76E70008-4AB8-4855-B322-F142A5B94C75}"/>
    <dgm:cxn modelId="{13788658-808E-42EA-AED7-3EBE4DAC9AF3}" type="presParOf" srcId="{40DA0BC4-6296-4936-8E17-823305BD0B23}" destId="{3B327971-F2D2-473B-BF00-A71246487F8B}" srcOrd="0" destOrd="0" presId="urn:microsoft.com/office/officeart/2018/5/layout/IconLeafLabelList"/>
    <dgm:cxn modelId="{3345ECE6-F05F-48D5-B237-B365A07F3C36}" type="presParOf" srcId="{3B327971-F2D2-473B-BF00-A71246487F8B}" destId="{8585BB8A-750C-4430-A867-A99FB8694552}" srcOrd="0" destOrd="0" presId="urn:microsoft.com/office/officeart/2018/5/layout/IconLeafLabelList"/>
    <dgm:cxn modelId="{32CB58E8-AA8F-4BC5-AD93-CAA45EB4EB18}" type="presParOf" srcId="{3B327971-F2D2-473B-BF00-A71246487F8B}" destId="{FEEF33C4-85F4-4903-9D43-8421F5E4EBCA}" srcOrd="1" destOrd="0" presId="urn:microsoft.com/office/officeart/2018/5/layout/IconLeafLabelList"/>
    <dgm:cxn modelId="{7E9C74E7-5027-4F97-A4F7-DC8A8B990704}" type="presParOf" srcId="{3B327971-F2D2-473B-BF00-A71246487F8B}" destId="{35922B91-ECD1-4E62-B165-DFF7F8287B02}" srcOrd="2" destOrd="0" presId="urn:microsoft.com/office/officeart/2018/5/layout/IconLeafLabelList"/>
    <dgm:cxn modelId="{95B4F1E9-6C55-4A09-8C02-B01324850532}" type="presParOf" srcId="{3B327971-F2D2-473B-BF00-A71246487F8B}" destId="{4254AA88-1D7C-49E1-8FA5-D193E47246E5}" srcOrd="3" destOrd="0" presId="urn:microsoft.com/office/officeart/2018/5/layout/IconLeafLabelList"/>
    <dgm:cxn modelId="{14B3EF50-7EC4-445E-A390-3B9B59C36FCE}" type="presParOf" srcId="{40DA0BC4-6296-4936-8E17-823305BD0B23}" destId="{32C34C74-4C36-4245-9808-115B25B6E115}" srcOrd="1" destOrd="0" presId="urn:microsoft.com/office/officeart/2018/5/layout/IconLeafLabelList"/>
    <dgm:cxn modelId="{DDEB8329-7FEB-449B-A832-0B430AAC59CA}" type="presParOf" srcId="{40DA0BC4-6296-4936-8E17-823305BD0B23}" destId="{BA44596C-8694-4D9D-B83A-E4DACA86C116}" srcOrd="2" destOrd="0" presId="urn:microsoft.com/office/officeart/2018/5/layout/IconLeafLabelList"/>
    <dgm:cxn modelId="{8C6A91D9-C2E1-4E41-8B74-EA359B110013}" type="presParOf" srcId="{BA44596C-8694-4D9D-B83A-E4DACA86C116}" destId="{C511A5DC-2C13-497D-A172-1808BECFAC0C}" srcOrd="0" destOrd="0" presId="urn:microsoft.com/office/officeart/2018/5/layout/IconLeafLabelList"/>
    <dgm:cxn modelId="{13B2ABE5-58EF-41DC-BD89-762F52E5E9BC}" type="presParOf" srcId="{BA44596C-8694-4D9D-B83A-E4DACA86C116}" destId="{33EC30DD-5E96-476C-853D-E3626FC880DC}" srcOrd="1" destOrd="0" presId="urn:microsoft.com/office/officeart/2018/5/layout/IconLeafLabelList"/>
    <dgm:cxn modelId="{829768EA-3D1C-41D4-82FC-EB55ABF52F57}" type="presParOf" srcId="{BA44596C-8694-4D9D-B83A-E4DACA86C116}" destId="{28EE9DD1-0D6D-4340-AAED-625F99EE4096}" srcOrd="2" destOrd="0" presId="urn:microsoft.com/office/officeart/2018/5/layout/IconLeafLabelList"/>
    <dgm:cxn modelId="{FB04278A-1499-47B9-87A3-25D340AF7BF3}" type="presParOf" srcId="{BA44596C-8694-4D9D-B83A-E4DACA86C116}" destId="{BA3BCED5-CD41-4CEB-9C42-9D0DC5811F4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BCB53C2-819A-4C49-9140-28A01A3391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ACF1FE-43CC-4EB1-81E6-14B8B5629388}">
      <dgm:prSet/>
      <dgm:spPr/>
      <dgm:t>
        <a:bodyPr/>
        <a:lstStyle/>
        <a:p>
          <a:r>
            <a:rPr lang="en-US" dirty="0"/>
            <a:t>What are our attitudes?</a:t>
          </a:r>
        </a:p>
      </dgm:t>
    </dgm:pt>
    <dgm:pt modelId="{25F6CBBE-2E01-471D-B5AF-02FB7D71712C}" type="parTrans" cxnId="{FD4C1699-ED9A-4447-87E1-E14F605A81F7}">
      <dgm:prSet/>
      <dgm:spPr/>
      <dgm:t>
        <a:bodyPr/>
        <a:lstStyle/>
        <a:p>
          <a:endParaRPr lang="en-US"/>
        </a:p>
      </dgm:t>
    </dgm:pt>
    <dgm:pt modelId="{6647A001-3D25-46CC-93EE-70A03A264E35}" type="sibTrans" cxnId="{FD4C1699-ED9A-4447-87E1-E14F605A81F7}">
      <dgm:prSet/>
      <dgm:spPr/>
      <dgm:t>
        <a:bodyPr/>
        <a:lstStyle/>
        <a:p>
          <a:endParaRPr lang="en-US"/>
        </a:p>
      </dgm:t>
    </dgm:pt>
    <dgm:pt modelId="{3B0B563B-184D-4693-9755-A8F83BA36D33}">
      <dgm:prSet/>
      <dgm:spPr/>
      <dgm:t>
        <a:bodyPr/>
        <a:lstStyle/>
        <a:p>
          <a:r>
            <a:rPr lang="en-US" dirty="0"/>
            <a:t>An attitude is “a relatively enduring </a:t>
          </a:r>
          <a:r>
            <a:rPr lang="en-US" dirty="0" err="1"/>
            <a:t>organisation</a:t>
          </a:r>
          <a:r>
            <a:rPr lang="en-US" dirty="0"/>
            <a:t> of beliefs, feelings, and behavioral tendencies towards socially significant objects, groups, events or symbols” (Hogg &amp; Vaughan </a:t>
          </a:r>
          <a:r>
            <a:rPr lang="en-US" dirty="0">
              <a:latin typeface="Bell MT"/>
            </a:rPr>
            <a:t>2008</a:t>
          </a:r>
          <a:r>
            <a:rPr lang="en-US" dirty="0"/>
            <a:t>, p. 150).</a:t>
          </a:r>
        </a:p>
      </dgm:t>
    </dgm:pt>
    <dgm:pt modelId="{40022671-C3A8-4995-A36C-97277A9F5396}" type="parTrans" cxnId="{88711402-F360-42E1-95CC-04C190D633B9}">
      <dgm:prSet/>
      <dgm:spPr/>
      <dgm:t>
        <a:bodyPr/>
        <a:lstStyle/>
        <a:p>
          <a:endParaRPr lang="en-US"/>
        </a:p>
      </dgm:t>
    </dgm:pt>
    <dgm:pt modelId="{1E9F1E1A-4E5D-48A9-A01C-C9223755493C}" type="sibTrans" cxnId="{88711402-F360-42E1-95CC-04C190D633B9}">
      <dgm:prSet/>
      <dgm:spPr/>
      <dgm:t>
        <a:bodyPr/>
        <a:lstStyle/>
        <a:p>
          <a:endParaRPr lang="en-US"/>
        </a:p>
      </dgm:t>
    </dgm:pt>
    <dgm:pt modelId="{674D0939-4736-43C7-A502-599BCAAEA020}">
      <dgm:prSet/>
      <dgm:spPr/>
      <dgm:t>
        <a:bodyPr/>
        <a:lstStyle/>
        <a:p>
          <a:r>
            <a:rPr lang="en-US" dirty="0"/>
            <a:t>They are evaluations!</a:t>
          </a:r>
        </a:p>
      </dgm:t>
    </dgm:pt>
    <dgm:pt modelId="{83994843-E9D2-461A-B25F-0BB549955A1D}" type="parTrans" cxnId="{66AB6E5B-92BD-4B15-959B-E9F984CB95B4}">
      <dgm:prSet/>
      <dgm:spPr/>
      <dgm:t>
        <a:bodyPr/>
        <a:lstStyle/>
        <a:p>
          <a:endParaRPr lang="en-US"/>
        </a:p>
      </dgm:t>
    </dgm:pt>
    <dgm:pt modelId="{5A5FD344-8D6C-43E7-8172-E5499E7B7624}" type="sibTrans" cxnId="{66AB6E5B-92BD-4B15-959B-E9F984CB95B4}">
      <dgm:prSet/>
      <dgm:spPr/>
      <dgm:t>
        <a:bodyPr/>
        <a:lstStyle/>
        <a:p>
          <a:endParaRPr lang="en-US"/>
        </a:p>
      </dgm:t>
    </dgm:pt>
    <dgm:pt modelId="{F9BEAC74-6090-4C6B-9443-900833F83998}">
      <dgm:prSet/>
      <dgm:spPr/>
      <dgm:t>
        <a:bodyPr/>
        <a:lstStyle/>
        <a:p>
          <a:r>
            <a:rPr lang="en-US" dirty="0"/>
            <a:t>Like, love, prefer, dislike, hate.</a:t>
          </a:r>
        </a:p>
      </dgm:t>
    </dgm:pt>
    <dgm:pt modelId="{DE1F4A30-FEC0-4A57-AB8A-336D8E8193F1}" type="parTrans" cxnId="{52C36BBC-9CFA-4A75-976A-C9A439562E5D}">
      <dgm:prSet/>
      <dgm:spPr/>
      <dgm:t>
        <a:bodyPr/>
        <a:lstStyle/>
        <a:p>
          <a:endParaRPr lang="en-US"/>
        </a:p>
      </dgm:t>
    </dgm:pt>
    <dgm:pt modelId="{EE4020C1-F8FC-4019-84AB-980276F51728}" type="sibTrans" cxnId="{52C36BBC-9CFA-4A75-976A-C9A439562E5D}">
      <dgm:prSet/>
      <dgm:spPr/>
      <dgm:t>
        <a:bodyPr/>
        <a:lstStyle/>
        <a:p>
          <a:endParaRPr lang="en-US"/>
        </a:p>
      </dgm:t>
    </dgm:pt>
    <dgm:pt modelId="{C8AC76AE-EFB1-4C2F-9A87-2B87B287B6E4}">
      <dgm:prSet/>
      <dgm:spPr/>
      <dgm:t>
        <a:bodyPr/>
        <a:lstStyle/>
        <a:p>
          <a:r>
            <a:rPr lang="en-US" dirty="0"/>
            <a:t>Research has found that some of our attitudes are inherited, at least in part, via genetic transmission from our parents (Olson, Vernon, Harris, &amp; Jang, 2001)</a:t>
          </a:r>
        </a:p>
      </dgm:t>
    </dgm:pt>
    <dgm:pt modelId="{DC096738-8715-49C8-B3F6-40500A59181A}" type="parTrans" cxnId="{3707A85E-45DE-4664-A557-23B3AC86DBF0}">
      <dgm:prSet/>
      <dgm:spPr/>
      <dgm:t>
        <a:bodyPr/>
        <a:lstStyle/>
        <a:p>
          <a:endParaRPr lang="en-US"/>
        </a:p>
      </dgm:t>
    </dgm:pt>
    <dgm:pt modelId="{9D6CDA9F-57ED-4615-B512-C51B03D7DA14}" type="sibTrans" cxnId="{3707A85E-45DE-4664-A557-23B3AC86DBF0}">
      <dgm:prSet/>
      <dgm:spPr/>
      <dgm:t>
        <a:bodyPr/>
        <a:lstStyle/>
        <a:p>
          <a:endParaRPr lang="en-US"/>
        </a:p>
      </dgm:t>
    </dgm:pt>
    <dgm:pt modelId="{2142CE2E-B4C3-4129-886D-A081CD3431F4}" type="pres">
      <dgm:prSet presAssocID="{5BCB53C2-819A-4C49-9140-28A01A3391F8}" presName="linear" presStyleCnt="0">
        <dgm:presLayoutVars>
          <dgm:animLvl val="lvl"/>
          <dgm:resizeHandles val="exact"/>
        </dgm:presLayoutVars>
      </dgm:prSet>
      <dgm:spPr/>
    </dgm:pt>
    <dgm:pt modelId="{7D84D6A1-1A99-4DC6-98BA-451D3BB19477}" type="pres">
      <dgm:prSet presAssocID="{D7ACF1FE-43CC-4EB1-81E6-14B8B5629388}" presName="parentText" presStyleLbl="node1" presStyleIdx="0" presStyleCnt="5">
        <dgm:presLayoutVars>
          <dgm:chMax val="0"/>
          <dgm:bulletEnabled val="1"/>
        </dgm:presLayoutVars>
      </dgm:prSet>
      <dgm:spPr/>
    </dgm:pt>
    <dgm:pt modelId="{CDA2C1D1-E72C-4841-A0CE-C5E60B162D00}" type="pres">
      <dgm:prSet presAssocID="{6647A001-3D25-46CC-93EE-70A03A264E35}" presName="spacer" presStyleCnt="0"/>
      <dgm:spPr/>
    </dgm:pt>
    <dgm:pt modelId="{05036E19-A744-44FD-8BCC-2FCD19F047B9}" type="pres">
      <dgm:prSet presAssocID="{3B0B563B-184D-4693-9755-A8F83BA36D33}" presName="parentText" presStyleLbl="node1" presStyleIdx="1" presStyleCnt="5">
        <dgm:presLayoutVars>
          <dgm:chMax val="0"/>
          <dgm:bulletEnabled val="1"/>
        </dgm:presLayoutVars>
      </dgm:prSet>
      <dgm:spPr/>
    </dgm:pt>
    <dgm:pt modelId="{E8C13249-9B7B-4CE8-A691-AA4041D424E8}" type="pres">
      <dgm:prSet presAssocID="{1E9F1E1A-4E5D-48A9-A01C-C9223755493C}" presName="spacer" presStyleCnt="0"/>
      <dgm:spPr/>
    </dgm:pt>
    <dgm:pt modelId="{0541B3F9-54AB-4AD9-9042-0494D7595B6D}" type="pres">
      <dgm:prSet presAssocID="{674D0939-4736-43C7-A502-599BCAAEA020}" presName="parentText" presStyleLbl="node1" presStyleIdx="2" presStyleCnt="5">
        <dgm:presLayoutVars>
          <dgm:chMax val="0"/>
          <dgm:bulletEnabled val="1"/>
        </dgm:presLayoutVars>
      </dgm:prSet>
      <dgm:spPr/>
    </dgm:pt>
    <dgm:pt modelId="{C08A5356-7E8D-4B26-9B3B-EB5F52128FF4}" type="pres">
      <dgm:prSet presAssocID="{5A5FD344-8D6C-43E7-8172-E5499E7B7624}" presName="spacer" presStyleCnt="0"/>
      <dgm:spPr/>
    </dgm:pt>
    <dgm:pt modelId="{EF52D345-7580-4F56-8AEE-201AC9E94462}" type="pres">
      <dgm:prSet presAssocID="{F9BEAC74-6090-4C6B-9443-900833F83998}" presName="parentText" presStyleLbl="node1" presStyleIdx="3" presStyleCnt="5">
        <dgm:presLayoutVars>
          <dgm:chMax val="0"/>
          <dgm:bulletEnabled val="1"/>
        </dgm:presLayoutVars>
      </dgm:prSet>
      <dgm:spPr/>
    </dgm:pt>
    <dgm:pt modelId="{58E39A53-B8CD-4726-9590-37D308E5130D}" type="pres">
      <dgm:prSet presAssocID="{EE4020C1-F8FC-4019-84AB-980276F51728}" presName="spacer" presStyleCnt="0"/>
      <dgm:spPr/>
    </dgm:pt>
    <dgm:pt modelId="{1383D6F4-BB44-4BC3-AFA1-19EF8E3928F2}" type="pres">
      <dgm:prSet presAssocID="{C8AC76AE-EFB1-4C2F-9A87-2B87B287B6E4}" presName="parentText" presStyleLbl="node1" presStyleIdx="4" presStyleCnt="5">
        <dgm:presLayoutVars>
          <dgm:chMax val="0"/>
          <dgm:bulletEnabled val="1"/>
        </dgm:presLayoutVars>
      </dgm:prSet>
      <dgm:spPr/>
    </dgm:pt>
  </dgm:ptLst>
  <dgm:cxnLst>
    <dgm:cxn modelId="{88711402-F360-42E1-95CC-04C190D633B9}" srcId="{5BCB53C2-819A-4C49-9140-28A01A3391F8}" destId="{3B0B563B-184D-4693-9755-A8F83BA36D33}" srcOrd="1" destOrd="0" parTransId="{40022671-C3A8-4995-A36C-97277A9F5396}" sibTransId="{1E9F1E1A-4E5D-48A9-A01C-C9223755493C}"/>
    <dgm:cxn modelId="{ED828A05-27F9-405B-A558-0F0CB2DD760D}" type="presOf" srcId="{674D0939-4736-43C7-A502-599BCAAEA020}" destId="{0541B3F9-54AB-4AD9-9042-0494D7595B6D}" srcOrd="0" destOrd="0" presId="urn:microsoft.com/office/officeart/2005/8/layout/vList2"/>
    <dgm:cxn modelId="{FE7D2308-A191-46E5-BA85-679C951730E7}" type="presOf" srcId="{5BCB53C2-819A-4C49-9140-28A01A3391F8}" destId="{2142CE2E-B4C3-4129-886D-A081CD3431F4}" srcOrd="0" destOrd="0" presId="urn:microsoft.com/office/officeart/2005/8/layout/vList2"/>
    <dgm:cxn modelId="{7E4A3532-82CF-4847-BB4C-5EFB1728DA31}" type="presOf" srcId="{D7ACF1FE-43CC-4EB1-81E6-14B8B5629388}" destId="{7D84D6A1-1A99-4DC6-98BA-451D3BB19477}" srcOrd="0" destOrd="0" presId="urn:microsoft.com/office/officeart/2005/8/layout/vList2"/>
    <dgm:cxn modelId="{66AB6E5B-92BD-4B15-959B-E9F984CB95B4}" srcId="{5BCB53C2-819A-4C49-9140-28A01A3391F8}" destId="{674D0939-4736-43C7-A502-599BCAAEA020}" srcOrd="2" destOrd="0" parTransId="{83994843-E9D2-461A-B25F-0BB549955A1D}" sibTransId="{5A5FD344-8D6C-43E7-8172-E5499E7B7624}"/>
    <dgm:cxn modelId="{3707A85E-45DE-4664-A557-23B3AC86DBF0}" srcId="{5BCB53C2-819A-4C49-9140-28A01A3391F8}" destId="{C8AC76AE-EFB1-4C2F-9A87-2B87B287B6E4}" srcOrd="4" destOrd="0" parTransId="{DC096738-8715-49C8-B3F6-40500A59181A}" sibTransId="{9D6CDA9F-57ED-4615-B512-C51B03D7DA14}"/>
    <dgm:cxn modelId="{FD4C1699-ED9A-4447-87E1-E14F605A81F7}" srcId="{5BCB53C2-819A-4C49-9140-28A01A3391F8}" destId="{D7ACF1FE-43CC-4EB1-81E6-14B8B5629388}" srcOrd="0" destOrd="0" parTransId="{25F6CBBE-2E01-471D-B5AF-02FB7D71712C}" sibTransId="{6647A001-3D25-46CC-93EE-70A03A264E35}"/>
    <dgm:cxn modelId="{8D551CA8-0637-485C-BE35-2947F651075A}" type="presOf" srcId="{C8AC76AE-EFB1-4C2F-9A87-2B87B287B6E4}" destId="{1383D6F4-BB44-4BC3-AFA1-19EF8E3928F2}" srcOrd="0" destOrd="0" presId="urn:microsoft.com/office/officeart/2005/8/layout/vList2"/>
    <dgm:cxn modelId="{52C36BBC-9CFA-4A75-976A-C9A439562E5D}" srcId="{5BCB53C2-819A-4C49-9140-28A01A3391F8}" destId="{F9BEAC74-6090-4C6B-9443-900833F83998}" srcOrd="3" destOrd="0" parTransId="{DE1F4A30-FEC0-4A57-AB8A-336D8E8193F1}" sibTransId="{EE4020C1-F8FC-4019-84AB-980276F51728}"/>
    <dgm:cxn modelId="{A392C9E7-EE48-400E-B206-18C6EE2BF72E}" type="presOf" srcId="{3B0B563B-184D-4693-9755-A8F83BA36D33}" destId="{05036E19-A744-44FD-8BCC-2FCD19F047B9}" srcOrd="0" destOrd="0" presId="urn:microsoft.com/office/officeart/2005/8/layout/vList2"/>
    <dgm:cxn modelId="{6A0847F2-F7FF-4A95-99FD-466EC073C531}" type="presOf" srcId="{F9BEAC74-6090-4C6B-9443-900833F83998}" destId="{EF52D345-7580-4F56-8AEE-201AC9E94462}" srcOrd="0" destOrd="0" presId="urn:microsoft.com/office/officeart/2005/8/layout/vList2"/>
    <dgm:cxn modelId="{161E34C9-D352-4E44-827C-16A5B85D22AB}" type="presParOf" srcId="{2142CE2E-B4C3-4129-886D-A081CD3431F4}" destId="{7D84D6A1-1A99-4DC6-98BA-451D3BB19477}" srcOrd="0" destOrd="0" presId="urn:microsoft.com/office/officeart/2005/8/layout/vList2"/>
    <dgm:cxn modelId="{F71F225F-6F68-4EEE-9A23-1AF2D33B1402}" type="presParOf" srcId="{2142CE2E-B4C3-4129-886D-A081CD3431F4}" destId="{CDA2C1D1-E72C-4841-A0CE-C5E60B162D00}" srcOrd="1" destOrd="0" presId="urn:microsoft.com/office/officeart/2005/8/layout/vList2"/>
    <dgm:cxn modelId="{AA351638-1EF8-4D5A-A424-71894A40EEC4}" type="presParOf" srcId="{2142CE2E-B4C3-4129-886D-A081CD3431F4}" destId="{05036E19-A744-44FD-8BCC-2FCD19F047B9}" srcOrd="2" destOrd="0" presId="urn:microsoft.com/office/officeart/2005/8/layout/vList2"/>
    <dgm:cxn modelId="{D68DA4D0-AD9F-4EF4-8591-A2F70F2F1543}" type="presParOf" srcId="{2142CE2E-B4C3-4129-886D-A081CD3431F4}" destId="{E8C13249-9B7B-4CE8-A691-AA4041D424E8}" srcOrd="3" destOrd="0" presId="urn:microsoft.com/office/officeart/2005/8/layout/vList2"/>
    <dgm:cxn modelId="{7ADC10D7-2F3C-4DE6-A195-91C9DEF2AA3A}" type="presParOf" srcId="{2142CE2E-B4C3-4129-886D-A081CD3431F4}" destId="{0541B3F9-54AB-4AD9-9042-0494D7595B6D}" srcOrd="4" destOrd="0" presId="urn:microsoft.com/office/officeart/2005/8/layout/vList2"/>
    <dgm:cxn modelId="{5C081236-956C-4DC4-8DD4-76BC3758A684}" type="presParOf" srcId="{2142CE2E-B4C3-4129-886D-A081CD3431F4}" destId="{C08A5356-7E8D-4B26-9B3B-EB5F52128FF4}" srcOrd="5" destOrd="0" presId="urn:microsoft.com/office/officeart/2005/8/layout/vList2"/>
    <dgm:cxn modelId="{DADBE866-1371-4ED3-AD08-E00DBC59C251}" type="presParOf" srcId="{2142CE2E-B4C3-4129-886D-A081CD3431F4}" destId="{EF52D345-7580-4F56-8AEE-201AC9E94462}" srcOrd="6" destOrd="0" presId="urn:microsoft.com/office/officeart/2005/8/layout/vList2"/>
    <dgm:cxn modelId="{A059839F-ACF1-407D-A188-3B624A6E1444}" type="presParOf" srcId="{2142CE2E-B4C3-4129-886D-A081CD3431F4}" destId="{58E39A53-B8CD-4726-9590-37D308E5130D}" srcOrd="7" destOrd="0" presId="urn:microsoft.com/office/officeart/2005/8/layout/vList2"/>
    <dgm:cxn modelId="{CC034BED-DF18-4FBA-B572-C0894269B8D6}" type="presParOf" srcId="{2142CE2E-B4C3-4129-886D-A081CD3431F4}" destId="{1383D6F4-BB44-4BC3-AFA1-19EF8E3928F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6B8E8744-F224-41D5-AEA0-246E287E5D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0C6ED84-F4AB-40BD-90F6-FEB1AB50A1EF}">
      <dgm:prSet/>
      <dgm:spPr/>
      <dgm:t>
        <a:bodyPr/>
        <a:lstStyle/>
        <a:p>
          <a:r>
            <a:rPr lang="en-US"/>
            <a:t>Affective Component – How it makes you feel</a:t>
          </a:r>
        </a:p>
      </dgm:t>
    </dgm:pt>
    <dgm:pt modelId="{F4646DE3-A7FB-4D3C-858D-F871FD1C5CCA}" type="parTrans" cxnId="{0FCE82E9-833C-4AF0-8528-F71A6B9D9925}">
      <dgm:prSet/>
      <dgm:spPr/>
      <dgm:t>
        <a:bodyPr/>
        <a:lstStyle/>
        <a:p>
          <a:endParaRPr lang="en-US"/>
        </a:p>
      </dgm:t>
    </dgm:pt>
    <dgm:pt modelId="{9A9A8369-23B4-4038-B251-6D52140B6680}" type="sibTrans" cxnId="{0FCE82E9-833C-4AF0-8528-F71A6B9D9925}">
      <dgm:prSet/>
      <dgm:spPr/>
      <dgm:t>
        <a:bodyPr/>
        <a:lstStyle/>
        <a:p>
          <a:endParaRPr lang="en-US"/>
        </a:p>
      </dgm:t>
    </dgm:pt>
    <dgm:pt modelId="{48D621DA-C4AF-401D-A36A-7F2DDB80E862}">
      <dgm:prSet/>
      <dgm:spPr/>
      <dgm:t>
        <a:bodyPr/>
        <a:lstStyle/>
        <a:p>
          <a:r>
            <a:rPr lang="en-US"/>
            <a:t>Behavioural Component – How it influences your behaviour</a:t>
          </a:r>
        </a:p>
      </dgm:t>
    </dgm:pt>
    <dgm:pt modelId="{0B0EBD4E-1C89-4232-A4BF-E3453A394652}" type="parTrans" cxnId="{AA8875A9-211A-4091-8F50-3804BB9BFA33}">
      <dgm:prSet/>
      <dgm:spPr/>
      <dgm:t>
        <a:bodyPr/>
        <a:lstStyle/>
        <a:p>
          <a:endParaRPr lang="en-US"/>
        </a:p>
      </dgm:t>
    </dgm:pt>
    <dgm:pt modelId="{6C6C3D1C-1947-4E38-824E-4DB0562F7D1F}" type="sibTrans" cxnId="{AA8875A9-211A-4091-8F50-3804BB9BFA33}">
      <dgm:prSet/>
      <dgm:spPr/>
      <dgm:t>
        <a:bodyPr/>
        <a:lstStyle/>
        <a:p>
          <a:endParaRPr lang="en-US"/>
        </a:p>
      </dgm:t>
    </dgm:pt>
    <dgm:pt modelId="{C41FEDA1-808D-4A71-953E-241D17543D82}">
      <dgm:prSet/>
      <dgm:spPr/>
      <dgm:t>
        <a:bodyPr/>
        <a:lstStyle/>
        <a:p>
          <a:r>
            <a:rPr lang="en-US"/>
            <a:t>Cognitive Component – What it makes you think</a:t>
          </a:r>
        </a:p>
      </dgm:t>
    </dgm:pt>
    <dgm:pt modelId="{4B544773-B7DF-45B8-8EF9-B76468544666}" type="parTrans" cxnId="{35F390D5-888B-4170-A80C-D88529B5CDC0}">
      <dgm:prSet/>
      <dgm:spPr/>
      <dgm:t>
        <a:bodyPr/>
        <a:lstStyle/>
        <a:p>
          <a:endParaRPr lang="en-US"/>
        </a:p>
      </dgm:t>
    </dgm:pt>
    <dgm:pt modelId="{C8D5CE7E-DAE8-458D-A8B9-6BF1E7DBBCC5}" type="sibTrans" cxnId="{35F390D5-888B-4170-A80C-D88529B5CDC0}">
      <dgm:prSet/>
      <dgm:spPr/>
      <dgm:t>
        <a:bodyPr/>
        <a:lstStyle/>
        <a:p>
          <a:endParaRPr lang="en-US"/>
        </a:p>
      </dgm:t>
    </dgm:pt>
    <dgm:pt modelId="{4AC0474D-FF31-4B77-8CB2-0AC2B5CFCE7B}" type="pres">
      <dgm:prSet presAssocID="{6B8E8744-F224-41D5-AEA0-246E287E5DE0}" presName="hierChild1" presStyleCnt="0">
        <dgm:presLayoutVars>
          <dgm:chPref val="1"/>
          <dgm:dir/>
          <dgm:animOne val="branch"/>
          <dgm:animLvl val="lvl"/>
          <dgm:resizeHandles/>
        </dgm:presLayoutVars>
      </dgm:prSet>
      <dgm:spPr/>
    </dgm:pt>
    <dgm:pt modelId="{835F08BE-DC04-4282-BD43-E46AAC6DAE40}" type="pres">
      <dgm:prSet presAssocID="{70C6ED84-F4AB-40BD-90F6-FEB1AB50A1EF}" presName="hierRoot1" presStyleCnt="0"/>
      <dgm:spPr/>
    </dgm:pt>
    <dgm:pt modelId="{89043C21-0BF1-45F3-B5FF-6CFDF50BE57F}" type="pres">
      <dgm:prSet presAssocID="{70C6ED84-F4AB-40BD-90F6-FEB1AB50A1EF}" presName="composite" presStyleCnt="0"/>
      <dgm:spPr/>
    </dgm:pt>
    <dgm:pt modelId="{5146A6B7-5D00-4572-AEB9-C5EE9C305364}" type="pres">
      <dgm:prSet presAssocID="{70C6ED84-F4AB-40BD-90F6-FEB1AB50A1EF}" presName="background" presStyleLbl="node0" presStyleIdx="0" presStyleCnt="3"/>
      <dgm:spPr/>
    </dgm:pt>
    <dgm:pt modelId="{7608216E-C758-41EA-9208-0D50BD3871F6}" type="pres">
      <dgm:prSet presAssocID="{70C6ED84-F4AB-40BD-90F6-FEB1AB50A1EF}" presName="text" presStyleLbl="fgAcc0" presStyleIdx="0" presStyleCnt="3">
        <dgm:presLayoutVars>
          <dgm:chPref val="3"/>
        </dgm:presLayoutVars>
      </dgm:prSet>
      <dgm:spPr/>
    </dgm:pt>
    <dgm:pt modelId="{7C1614F2-4B6B-43CE-BB45-19AABF784A17}" type="pres">
      <dgm:prSet presAssocID="{70C6ED84-F4AB-40BD-90F6-FEB1AB50A1EF}" presName="hierChild2" presStyleCnt="0"/>
      <dgm:spPr/>
    </dgm:pt>
    <dgm:pt modelId="{4CE0ED3B-B08E-44E2-9916-0B82CFAAC078}" type="pres">
      <dgm:prSet presAssocID="{48D621DA-C4AF-401D-A36A-7F2DDB80E862}" presName="hierRoot1" presStyleCnt="0"/>
      <dgm:spPr/>
    </dgm:pt>
    <dgm:pt modelId="{BF1BE25C-CCA4-447E-9E2A-ABAC5B9F505F}" type="pres">
      <dgm:prSet presAssocID="{48D621DA-C4AF-401D-A36A-7F2DDB80E862}" presName="composite" presStyleCnt="0"/>
      <dgm:spPr/>
    </dgm:pt>
    <dgm:pt modelId="{1B187AB5-4959-4CBB-BBF0-624E7249A791}" type="pres">
      <dgm:prSet presAssocID="{48D621DA-C4AF-401D-A36A-7F2DDB80E862}" presName="background" presStyleLbl="node0" presStyleIdx="1" presStyleCnt="3"/>
      <dgm:spPr/>
    </dgm:pt>
    <dgm:pt modelId="{C469DB8A-A2AE-4C8E-929B-F02905CC4C4F}" type="pres">
      <dgm:prSet presAssocID="{48D621DA-C4AF-401D-A36A-7F2DDB80E862}" presName="text" presStyleLbl="fgAcc0" presStyleIdx="1" presStyleCnt="3">
        <dgm:presLayoutVars>
          <dgm:chPref val="3"/>
        </dgm:presLayoutVars>
      </dgm:prSet>
      <dgm:spPr/>
    </dgm:pt>
    <dgm:pt modelId="{0668317D-82E9-424F-818E-8724D5A8FDE4}" type="pres">
      <dgm:prSet presAssocID="{48D621DA-C4AF-401D-A36A-7F2DDB80E862}" presName="hierChild2" presStyleCnt="0"/>
      <dgm:spPr/>
    </dgm:pt>
    <dgm:pt modelId="{B247008C-1059-48FC-B685-2EFB556922CB}" type="pres">
      <dgm:prSet presAssocID="{C41FEDA1-808D-4A71-953E-241D17543D82}" presName="hierRoot1" presStyleCnt="0"/>
      <dgm:spPr/>
    </dgm:pt>
    <dgm:pt modelId="{3C0185A6-A7FC-4374-90EA-E60BF61671F3}" type="pres">
      <dgm:prSet presAssocID="{C41FEDA1-808D-4A71-953E-241D17543D82}" presName="composite" presStyleCnt="0"/>
      <dgm:spPr/>
    </dgm:pt>
    <dgm:pt modelId="{A34349CD-5621-4BBB-A992-D6479D4293FB}" type="pres">
      <dgm:prSet presAssocID="{C41FEDA1-808D-4A71-953E-241D17543D82}" presName="background" presStyleLbl="node0" presStyleIdx="2" presStyleCnt="3"/>
      <dgm:spPr/>
    </dgm:pt>
    <dgm:pt modelId="{59269B8E-5E2F-4D45-B883-1D8AE7D5E29A}" type="pres">
      <dgm:prSet presAssocID="{C41FEDA1-808D-4A71-953E-241D17543D82}" presName="text" presStyleLbl="fgAcc0" presStyleIdx="2" presStyleCnt="3">
        <dgm:presLayoutVars>
          <dgm:chPref val="3"/>
        </dgm:presLayoutVars>
      </dgm:prSet>
      <dgm:spPr/>
    </dgm:pt>
    <dgm:pt modelId="{8FFE2419-66EE-4A2E-ADA0-6C08F3F1A2C1}" type="pres">
      <dgm:prSet presAssocID="{C41FEDA1-808D-4A71-953E-241D17543D82}" presName="hierChild2" presStyleCnt="0"/>
      <dgm:spPr/>
    </dgm:pt>
  </dgm:ptLst>
  <dgm:cxnLst>
    <dgm:cxn modelId="{07D5321A-BFD9-4A63-9447-F33F8158341C}" type="presOf" srcId="{70C6ED84-F4AB-40BD-90F6-FEB1AB50A1EF}" destId="{7608216E-C758-41EA-9208-0D50BD3871F6}" srcOrd="0" destOrd="0" presId="urn:microsoft.com/office/officeart/2005/8/layout/hierarchy1"/>
    <dgm:cxn modelId="{EC123849-D63F-4C37-BCC1-3CD68C5C8AF2}" type="presOf" srcId="{48D621DA-C4AF-401D-A36A-7F2DDB80E862}" destId="{C469DB8A-A2AE-4C8E-929B-F02905CC4C4F}" srcOrd="0" destOrd="0" presId="urn:microsoft.com/office/officeart/2005/8/layout/hierarchy1"/>
    <dgm:cxn modelId="{AA8875A9-211A-4091-8F50-3804BB9BFA33}" srcId="{6B8E8744-F224-41D5-AEA0-246E287E5DE0}" destId="{48D621DA-C4AF-401D-A36A-7F2DDB80E862}" srcOrd="1" destOrd="0" parTransId="{0B0EBD4E-1C89-4232-A4BF-E3453A394652}" sibTransId="{6C6C3D1C-1947-4E38-824E-4DB0562F7D1F}"/>
    <dgm:cxn modelId="{2088B8BA-F0A2-446A-B2C3-7D1FF282F30C}" type="presOf" srcId="{6B8E8744-F224-41D5-AEA0-246E287E5DE0}" destId="{4AC0474D-FF31-4B77-8CB2-0AC2B5CFCE7B}" srcOrd="0" destOrd="0" presId="urn:microsoft.com/office/officeart/2005/8/layout/hierarchy1"/>
    <dgm:cxn modelId="{35F390D5-888B-4170-A80C-D88529B5CDC0}" srcId="{6B8E8744-F224-41D5-AEA0-246E287E5DE0}" destId="{C41FEDA1-808D-4A71-953E-241D17543D82}" srcOrd="2" destOrd="0" parTransId="{4B544773-B7DF-45B8-8EF9-B76468544666}" sibTransId="{C8D5CE7E-DAE8-458D-A8B9-6BF1E7DBBCC5}"/>
    <dgm:cxn modelId="{0FCE82E9-833C-4AF0-8528-F71A6B9D9925}" srcId="{6B8E8744-F224-41D5-AEA0-246E287E5DE0}" destId="{70C6ED84-F4AB-40BD-90F6-FEB1AB50A1EF}" srcOrd="0" destOrd="0" parTransId="{F4646DE3-A7FB-4D3C-858D-F871FD1C5CCA}" sibTransId="{9A9A8369-23B4-4038-B251-6D52140B6680}"/>
    <dgm:cxn modelId="{B18319FD-E6F6-416E-9A25-0BE643DA6E08}" type="presOf" srcId="{C41FEDA1-808D-4A71-953E-241D17543D82}" destId="{59269B8E-5E2F-4D45-B883-1D8AE7D5E29A}" srcOrd="0" destOrd="0" presId="urn:microsoft.com/office/officeart/2005/8/layout/hierarchy1"/>
    <dgm:cxn modelId="{33A08054-6B26-4563-B143-6ACCE15A752A}" type="presParOf" srcId="{4AC0474D-FF31-4B77-8CB2-0AC2B5CFCE7B}" destId="{835F08BE-DC04-4282-BD43-E46AAC6DAE40}" srcOrd="0" destOrd="0" presId="urn:microsoft.com/office/officeart/2005/8/layout/hierarchy1"/>
    <dgm:cxn modelId="{D586CF9E-7B35-4A7E-AF2D-9A5398F29C67}" type="presParOf" srcId="{835F08BE-DC04-4282-BD43-E46AAC6DAE40}" destId="{89043C21-0BF1-45F3-B5FF-6CFDF50BE57F}" srcOrd="0" destOrd="0" presId="urn:microsoft.com/office/officeart/2005/8/layout/hierarchy1"/>
    <dgm:cxn modelId="{203150AD-48F5-468C-9C6E-2A02934B615D}" type="presParOf" srcId="{89043C21-0BF1-45F3-B5FF-6CFDF50BE57F}" destId="{5146A6B7-5D00-4572-AEB9-C5EE9C305364}" srcOrd="0" destOrd="0" presId="urn:microsoft.com/office/officeart/2005/8/layout/hierarchy1"/>
    <dgm:cxn modelId="{E7BDC3BE-95B9-481D-ABBF-0132F1D255EE}" type="presParOf" srcId="{89043C21-0BF1-45F3-B5FF-6CFDF50BE57F}" destId="{7608216E-C758-41EA-9208-0D50BD3871F6}" srcOrd="1" destOrd="0" presId="urn:microsoft.com/office/officeart/2005/8/layout/hierarchy1"/>
    <dgm:cxn modelId="{7B373F53-554D-4DA8-9549-9BBBB0A7D640}" type="presParOf" srcId="{835F08BE-DC04-4282-BD43-E46AAC6DAE40}" destId="{7C1614F2-4B6B-43CE-BB45-19AABF784A17}" srcOrd="1" destOrd="0" presId="urn:microsoft.com/office/officeart/2005/8/layout/hierarchy1"/>
    <dgm:cxn modelId="{765CC205-F9FE-4CE6-9E3F-A925E01D7C9C}" type="presParOf" srcId="{4AC0474D-FF31-4B77-8CB2-0AC2B5CFCE7B}" destId="{4CE0ED3B-B08E-44E2-9916-0B82CFAAC078}" srcOrd="1" destOrd="0" presId="urn:microsoft.com/office/officeart/2005/8/layout/hierarchy1"/>
    <dgm:cxn modelId="{B78B30DE-936C-42D6-9ECC-47893F14AF0C}" type="presParOf" srcId="{4CE0ED3B-B08E-44E2-9916-0B82CFAAC078}" destId="{BF1BE25C-CCA4-447E-9E2A-ABAC5B9F505F}" srcOrd="0" destOrd="0" presId="urn:microsoft.com/office/officeart/2005/8/layout/hierarchy1"/>
    <dgm:cxn modelId="{DD531B67-435B-4B98-8F05-67BE1B0C863B}" type="presParOf" srcId="{BF1BE25C-CCA4-447E-9E2A-ABAC5B9F505F}" destId="{1B187AB5-4959-4CBB-BBF0-624E7249A791}" srcOrd="0" destOrd="0" presId="urn:microsoft.com/office/officeart/2005/8/layout/hierarchy1"/>
    <dgm:cxn modelId="{054583B9-A959-48B8-BB5C-862462026114}" type="presParOf" srcId="{BF1BE25C-CCA4-447E-9E2A-ABAC5B9F505F}" destId="{C469DB8A-A2AE-4C8E-929B-F02905CC4C4F}" srcOrd="1" destOrd="0" presId="urn:microsoft.com/office/officeart/2005/8/layout/hierarchy1"/>
    <dgm:cxn modelId="{6DE01AD4-3EC1-4E8B-8904-390E96A24121}" type="presParOf" srcId="{4CE0ED3B-B08E-44E2-9916-0B82CFAAC078}" destId="{0668317D-82E9-424F-818E-8724D5A8FDE4}" srcOrd="1" destOrd="0" presId="urn:microsoft.com/office/officeart/2005/8/layout/hierarchy1"/>
    <dgm:cxn modelId="{E0114278-F336-4EE3-B263-08DF20C6A196}" type="presParOf" srcId="{4AC0474D-FF31-4B77-8CB2-0AC2B5CFCE7B}" destId="{B247008C-1059-48FC-B685-2EFB556922CB}" srcOrd="2" destOrd="0" presId="urn:microsoft.com/office/officeart/2005/8/layout/hierarchy1"/>
    <dgm:cxn modelId="{D81CEDB2-3588-43BB-8B69-0FEA52000979}" type="presParOf" srcId="{B247008C-1059-48FC-B685-2EFB556922CB}" destId="{3C0185A6-A7FC-4374-90EA-E60BF61671F3}" srcOrd="0" destOrd="0" presId="urn:microsoft.com/office/officeart/2005/8/layout/hierarchy1"/>
    <dgm:cxn modelId="{F82D3ABB-B3D6-4F63-B7C7-1D90C204D61E}" type="presParOf" srcId="{3C0185A6-A7FC-4374-90EA-E60BF61671F3}" destId="{A34349CD-5621-4BBB-A992-D6479D4293FB}" srcOrd="0" destOrd="0" presId="urn:microsoft.com/office/officeart/2005/8/layout/hierarchy1"/>
    <dgm:cxn modelId="{D4B7D68E-76F4-4743-BDBF-313E349EDC82}" type="presParOf" srcId="{3C0185A6-A7FC-4374-90EA-E60BF61671F3}" destId="{59269B8E-5E2F-4D45-B883-1D8AE7D5E29A}" srcOrd="1" destOrd="0" presId="urn:microsoft.com/office/officeart/2005/8/layout/hierarchy1"/>
    <dgm:cxn modelId="{E9BED9E9-AAF1-41CB-8A58-B2CA3185A66D}" type="presParOf" srcId="{B247008C-1059-48FC-B685-2EFB556922CB}" destId="{8FFE2419-66EE-4A2E-ADA0-6C08F3F1A2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DB69C338-D0C6-477C-A8D8-2981EEB025D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DDE784-3FEB-49E7-9580-95E98545DE83}">
      <dgm:prSet/>
      <dgm:spPr/>
      <dgm:t>
        <a:bodyPr/>
        <a:lstStyle/>
        <a:p>
          <a:r>
            <a:rPr lang="en-US"/>
            <a:t>Media (Hargreaves &amp; Tiggemann, 2003; Levina, Waldo, &amp; Fitzgerald, 2000)</a:t>
          </a:r>
        </a:p>
      </dgm:t>
    </dgm:pt>
    <dgm:pt modelId="{25FE029F-1F74-41E7-A3F1-2619940E1B3F}" type="parTrans" cxnId="{57441CE2-82CA-4AD6-9C7E-838A50044848}">
      <dgm:prSet/>
      <dgm:spPr/>
      <dgm:t>
        <a:bodyPr/>
        <a:lstStyle/>
        <a:p>
          <a:endParaRPr lang="en-US"/>
        </a:p>
      </dgm:t>
    </dgm:pt>
    <dgm:pt modelId="{44EFE725-AD70-47B9-99C2-0E880A576090}" type="sibTrans" cxnId="{57441CE2-82CA-4AD6-9C7E-838A50044848}">
      <dgm:prSet/>
      <dgm:spPr/>
      <dgm:t>
        <a:bodyPr/>
        <a:lstStyle/>
        <a:p>
          <a:endParaRPr lang="en-US"/>
        </a:p>
      </dgm:t>
    </dgm:pt>
    <dgm:pt modelId="{F238797B-5519-40C8-B0CB-C38D819B56BE}">
      <dgm:prSet/>
      <dgm:spPr/>
      <dgm:t>
        <a:bodyPr/>
        <a:lstStyle/>
        <a:p>
          <a:r>
            <a:rPr lang="en-US"/>
            <a:t>Genetic transmission from our parents (Olson, Vernon, Harris, &amp; Jang, 2001).</a:t>
          </a:r>
        </a:p>
      </dgm:t>
    </dgm:pt>
    <dgm:pt modelId="{F772463B-7307-4948-BECB-ACC8F642AB25}" type="parTrans" cxnId="{33D412A4-C208-414C-A5FA-09E707AE178B}">
      <dgm:prSet/>
      <dgm:spPr/>
      <dgm:t>
        <a:bodyPr/>
        <a:lstStyle/>
        <a:p>
          <a:endParaRPr lang="en-US"/>
        </a:p>
      </dgm:t>
    </dgm:pt>
    <dgm:pt modelId="{15583510-8EAC-44A5-9064-9D99655A7582}" type="sibTrans" cxnId="{33D412A4-C208-414C-A5FA-09E707AE178B}">
      <dgm:prSet/>
      <dgm:spPr/>
      <dgm:t>
        <a:bodyPr/>
        <a:lstStyle/>
        <a:p>
          <a:endParaRPr lang="en-US"/>
        </a:p>
      </dgm:t>
    </dgm:pt>
    <dgm:pt modelId="{69526943-CE41-4110-9AC3-C80F6314DF5A}">
      <dgm:prSet/>
      <dgm:spPr/>
      <dgm:t>
        <a:bodyPr/>
        <a:lstStyle/>
        <a:p>
          <a:r>
            <a:rPr lang="en-US"/>
            <a:t>The attitude objects (De Houwer, Thomas, &amp; Baeyens, 2001)</a:t>
          </a:r>
        </a:p>
      </dgm:t>
    </dgm:pt>
    <dgm:pt modelId="{4A0E6009-55D0-4D12-9847-35C92F339CDC}" type="parTrans" cxnId="{B1D25724-5B15-4F24-B7E7-51128BADDF92}">
      <dgm:prSet/>
      <dgm:spPr/>
      <dgm:t>
        <a:bodyPr/>
        <a:lstStyle/>
        <a:p>
          <a:endParaRPr lang="en-US"/>
        </a:p>
      </dgm:t>
    </dgm:pt>
    <dgm:pt modelId="{FD5BDFBC-1482-4856-A57B-FC3136E56FCC}" type="sibTrans" cxnId="{B1D25724-5B15-4F24-B7E7-51128BADDF92}">
      <dgm:prSet/>
      <dgm:spPr/>
      <dgm:t>
        <a:bodyPr/>
        <a:lstStyle/>
        <a:p>
          <a:endParaRPr lang="en-US"/>
        </a:p>
      </dgm:t>
    </dgm:pt>
    <dgm:pt modelId="{7093DAFD-5561-4A71-B021-AF49BEA65DB8}">
      <dgm:prSet/>
      <dgm:spPr/>
      <dgm:t>
        <a:bodyPr/>
        <a:lstStyle/>
        <a:p>
          <a:r>
            <a:rPr lang="en-US"/>
            <a:t>Interactions with friends (Poteat, 2007)</a:t>
          </a:r>
        </a:p>
      </dgm:t>
    </dgm:pt>
    <dgm:pt modelId="{38BDD43F-B31E-4774-9E3A-7027EF9A3B05}" type="parTrans" cxnId="{2BD383D4-35FD-4F81-88ED-30E33AC49986}">
      <dgm:prSet/>
      <dgm:spPr/>
      <dgm:t>
        <a:bodyPr/>
        <a:lstStyle/>
        <a:p>
          <a:endParaRPr lang="en-US"/>
        </a:p>
      </dgm:t>
    </dgm:pt>
    <dgm:pt modelId="{DB7E3AED-25E1-414C-BE25-A3B60C553CCC}" type="sibTrans" cxnId="{2BD383D4-35FD-4F81-88ED-30E33AC49986}">
      <dgm:prSet/>
      <dgm:spPr/>
      <dgm:t>
        <a:bodyPr/>
        <a:lstStyle/>
        <a:p>
          <a:endParaRPr lang="en-US"/>
        </a:p>
      </dgm:t>
    </dgm:pt>
    <dgm:pt modelId="{AC02932F-006A-48EA-BEA2-97030BB19164}" type="pres">
      <dgm:prSet presAssocID="{DB69C338-D0C6-477C-A8D8-2981EEB025D1}" presName="vert0" presStyleCnt="0">
        <dgm:presLayoutVars>
          <dgm:dir/>
          <dgm:animOne val="branch"/>
          <dgm:animLvl val="lvl"/>
        </dgm:presLayoutVars>
      </dgm:prSet>
      <dgm:spPr/>
    </dgm:pt>
    <dgm:pt modelId="{CE185666-F5C9-4EDD-8038-9BD243E9C855}" type="pres">
      <dgm:prSet presAssocID="{4DDDE784-3FEB-49E7-9580-95E98545DE83}" presName="thickLine" presStyleLbl="alignNode1" presStyleIdx="0" presStyleCnt="4"/>
      <dgm:spPr/>
    </dgm:pt>
    <dgm:pt modelId="{A7D6D3C0-457D-4ACC-A165-9E7069656B66}" type="pres">
      <dgm:prSet presAssocID="{4DDDE784-3FEB-49E7-9580-95E98545DE83}" presName="horz1" presStyleCnt="0"/>
      <dgm:spPr/>
    </dgm:pt>
    <dgm:pt modelId="{87FE8BDD-06F0-454C-A397-39233BF25CEC}" type="pres">
      <dgm:prSet presAssocID="{4DDDE784-3FEB-49E7-9580-95E98545DE83}" presName="tx1" presStyleLbl="revTx" presStyleIdx="0" presStyleCnt="4"/>
      <dgm:spPr/>
    </dgm:pt>
    <dgm:pt modelId="{A33E63AD-0D1B-4769-B276-FB42A3B7D80B}" type="pres">
      <dgm:prSet presAssocID="{4DDDE784-3FEB-49E7-9580-95E98545DE83}" presName="vert1" presStyleCnt="0"/>
      <dgm:spPr/>
    </dgm:pt>
    <dgm:pt modelId="{7E38CE2B-5F55-4F1B-B736-BD870AA69B59}" type="pres">
      <dgm:prSet presAssocID="{F238797B-5519-40C8-B0CB-C38D819B56BE}" presName="thickLine" presStyleLbl="alignNode1" presStyleIdx="1" presStyleCnt="4"/>
      <dgm:spPr/>
    </dgm:pt>
    <dgm:pt modelId="{88416968-43A7-49EC-AE01-1C00B5A4B285}" type="pres">
      <dgm:prSet presAssocID="{F238797B-5519-40C8-B0CB-C38D819B56BE}" presName="horz1" presStyleCnt="0"/>
      <dgm:spPr/>
    </dgm:pt>
    <dgm:pt modelId="{651957D3-AB92-4246-91B0-6D5681929CB0}" type="pres">
      <dgm:prSet presAssocID="{F238797B-5519-40C8-B0CB-C38D819B56BE}" presName="tx1" presStyleLbl="revTx" presStyleIdx="1" presStyleCnt="4"/>
      <dgm:spPr/>
    </dgm:pt>
    <dgm:pt modelId="{B400DB64-14BD-40AE-A618-E1559FEB1211}" type="pres">
      <dgm:prSet presAssocID="{F238797B-5519-40C8-B0CB-C38D819B56BE}" presName="vert1" presStyleCnt="0"/>
      <dgm:spPr/>
    </dgm:pt>
    <dgm:pt modelId="{0C775255-5668-4D0B-B813-5B256B46119C}" type="pres">
      <dgm:prSet presAssocID="{69526943-CE41-4110-9AC3-C80F6314DF5A}" presName="thickLine" presStyleLbl="alignNode1" presStyleIdx="2" presStyleCnt="4"/>
      <dgm:spPr/>
    </dgm:pt>
    <dgm:pt modelId="{D59934F0-C96D-42B3-A406-B1EC408629E7}" type="pres">
      <dgm:prSet presAssocID="{69526943-CE41-4110-9AC3-C80F6314DF5A}" presName="horz1" presStyleCnt="0"/>
      <dgm:spPr/>
    </dgm:pt>
    <dgm:pt modelId="{F14717AC-5CF4-4426-9ED2-4066E70BBD02}" type="pres">
      <dgm:prSet presAssocID="{69526943-CE41-4110-9AC3-C80F6314DF5A}" presName="tx1" presStyleLbl="revTx" presStyleIdx="2" presStyleCnt="4"/>
      <dgm:spPr/>
    </dgm:pt>
    <dgm:pt modelId="{EFC68B52-7D62-476F-8973-78796092CD47}" type="pres">
      <dgm:prSet presAssocID="{69526943-CE41-4110-9AC3-C80F6314DF5A}" presName="vert1" presStyleCnt="0"/>
      <dgm:spPr/>
    </dgm:pt>
    <dgm:pt modelId="{6878D375-198B-4413-A240-23B9669CCBC3}" type="pres">
      <dgm:prSet presAssocID="{7093DAFD-5561-4A71-B021-AF49BEA65DB8}" presName="thickLine" presStyleLbl="alignNode1" presStyleIdx="3" presStyleCnt="4"/>
      <dgm:spPr/>
    </dgm:pt>
    <dgm:pt modelId="{DD3CCFEF-043A-4BFB-9E38-C5EA4EBFA11D}" type="pres">
      <dgm:prSet presAssocID="{7093DAFD-5561-4A71-B021-AF49BEA65DB8}" presName="horz1" presStyleCnt="0"/>
      <dgm:spPr/>
    </dgm:pt>
    <dgm:pt modelId="{1D12B8FC-CB3F-4894-B781-99BF0B9DA340}" type="pres">
      <dgm:prSet presAssocID="{7093DAFD-5561-4A71-B021-AF49BEA65DB8}" presName="tx1" presStyleLbl="revTx" presStyleIdx="3" presStyleCnt="4"/>
      <dgm:spPr/>
    </dgm:pt>
    <dgm:pt modelId="{20C43797-0BCE-4271-BAF2-CD78A2C1631E}" type="pres">
      <dgm:prSet presAssocID="{7093DAFD-5561-4A71-B021-AF49BEA65DB8}" presName="vert1" presStyleCnt="0"/>
      <dgm:spPr/>
    </dgm:pt>
  </dgm:ptLst>
  <dgm:cxnLst>
    <dgm:cxn modelId="{B1D25724-5B15-4F24-B7E7-51128BADDF92}" srcId="{DB69C338-D0C6-477C-A8D8-2981EEB025D1}" destId="{69526943-CE41-4110-9AC3-C80F6314DF5A}" srcOrd="2" destOrd="0" parTransId="{4A0E6009-55D0-4D12-9847-35C92F339CDC}" sibTransId="{FD5BDFBC-1482-4856-A57B-FC3136E56FCC}"/>
    <dgm:cxn modelId="{AC18CB6E-2A30-4331-AE57-354BEE351917}" type="presOf" srcId="{69526943-CE41-4110-9AC3-C80F6314DF5A}" destId="{F14717AC-5CF4-4426-9ED2-4066E70BBD02}" srcOrd="0" destOrd="0" presId="urn:microsoft.com/office/officeart/2008/layout/LinedList"/>
    <dgm:cxn modelId="{5E57F14F-75BE-4630-B83F-E20FF12A9A4C}" type="presOf" srcId="{7093DAFD-5561-4A71-B021-AF49BEA65DB8}" destId="{1D12B8FC-CB3F-4894-B781-99BF0B9DA340}" srcOrd="0" destOrd="0" presId="urn:microsoft.com/office/officeart/2008/layout/LinedList"/>
    <dgm:cxn modelId="{71FF8C91-C692-4208-BC31-182595A24E33}" type="presOf" srcId="{F238797B-5519-40C8-B0CB-C38D819B56BE}" destId="{651957D3-AB92-4246-91B0-6D5681929CB0}" srcOrd="0" destOrd="0" presId="urn:microsoft.com/office/officeart/2008/layout/LinedList"/>
    <dgm:cxn modelId="{5D20AF9D-D878-4308-AD3A-62C19A699A6C}" type="presOf" srcId="{4DDDE784-3FEB-49E7-9580-95E98545DE83}" destId="{87FE8BDD-06F0-454C-A397-39233BF25CEC}" srcOrd="0" destOrd="0" presId="urn:microsoft.com/office/officeart/2008/layout/LinedList"/>
    <dgm:cxn modelId="{33D412A4-C208-414C-A5FA-09E707AE178B}" srcId="{DB69C338-D0C6-477C-A8D8-2981EEB025D1}" destId="{F238797B-5519-40C8-B0CB-C38D819B56BE}" srcOrd="1" destOrd="0" parTransId="{F772463B-7307-4948-BECB-ACC8F642AB25}" sibTransId="{15583510-8EAC-44A5-9064-9D99655A7582}"/>
    <dgm:cxn modelId="{2BD383D4-35FD-4F81-88ED-30E33AC49986}" srcId="{DB69C338-D0C6-477C-A8D8-2981EEB025D1}" destId="{7093DAFD-5561-4A71-B021-AF49BEA65DB8}" srcOrd="3" destOrd="0" parTransId="{38BDD43F-B31E-4774-9E3A-7027EF9A3B05}" sibTransId="{DB7E3AED-25E1-414C-BE25-A3B60C553CCC}"/>
    <dgm:cxn modelId="{57441CE2-82CA-4AD6-9C7E-838A50044848}" srcId="{DB69C338-D0C6-477C-A8D8-2981EEB025D1}" destId="{4DDDE784-3FEB-49E7-9580-95E98545DE83}" srcOrd="0" destOrd="0" parTransId="{25FE029F-1F74-41E7-A3F1-2619940E1B3F}" sibTransId="{44EFE725-AD70-47B9-99C2-0E880A576090}"/>
    <dgm:cxn modelId="{0C2C41FC-3FE7-40A1-9FC8-40A92E1FC5AB}" type="presOf" srcId="{DB69C338-D0C6-477C-A8D8-2981EEB025D1}" destId="{AC02932F-006A-48EA-BEA2-97030BB19164}" srcOrd="0" destOrd="0" presId="urn:microsoft.com/office/officeart/2008/layout/LinedList"/>
    <dgm:cxn modelId="{CAB2B7B8-419B-47A4-990B-320377B22F57}" type="presParOf" srcId="{AC02932F-006A-48EA-BEA2-97030BB19164}" destId="{CE185666-F5C9-4EDD-8038-9BD243E9C855}" srcOrd="0" destOrd="0" presId="urn:microsoft.com/office/officeart/2008/layout/LinedList"/>
    <dgm:cxn modelId="{279C1C1A-4F4E-4D4D-9245-2FEC1F819CB6}" type="presParOf" srcId="{AC02932F-006A-48EA-BEA2-97030BB19164}" destId="{A7D6D3C0-457D-4ACC-A165-9E7069656B66}" srcOrd="1" destOrd="0" presId="urn:microsoft.com/office/officeart/2008/layout/LinedList"/>
    <dgm:cxn modelId="{2838869C-4C53-48DC-B92E-24571E87AC9F}" type="presParOf" srcId="{A7D6D3C0-457D-4ACC-A165-9E7069656B66}" destId="{87FE8BDD-06F0-454C-A397-39233BF25CEC}" srcOrd="0" destOrd="0" presId="urn:microsoft.com/office/officeart/2008/layout/LinedList"/>
    <dgm:cxn modelId="{AB96DA28-BAE2-443C-AEC9-296DF8E25D1B}" type="presParOf" srcId="{A7D6D3C0-457D-4ACC-A165-9E7069656B66}" destId="{A33E63AD-0D1B-4769-B276-FB42A3B7D80B}" srcOrd="1" destOrd="0" presId="urn:microsoft.com/office/officeart/2008/layout/LinedList"/>
    <dgm:cxn modelId="{4F0B2720-2CC0-453C-B57E-16DB7010B1E6}" type="presParOf" srcId="{AC02932F-006A-48EA-BEA2-97030BB19164}" destId="{7E38CE2B-5F55-4F1B-B736-BD870AA69B59}" srcOrd="2" destOrd="0" presId="urn:microsoft.com/office/officeart/2008/layout/LinedList"/>
    <dgm:cxn modelId="{6412737E-8E8F-4BFF-9DF0-798530808D3B}" type="presParOf" srcId="{AC02932F-006A-48EA-BEA2-97030BB19164}" destId="{88416968-43A7-49EC-AE01-1C00B5A4B285}" srcOrd="3" destOrd="0" presId="urn:microsoft.com/office/officeart/2008/layout/LinedList"/>
    <dgm:cxn modelId="{CCE68AA5-1813-4629-A6B4-019962CB09BE}" type="presParOf" srcId="{88416968-43A7-49EC-AE01-1C00B5A4B285}" destId="{651957D3-AB92-4246-91B0-6D5681929CB0}" srcOrd="0" destOrd="0" presId="urn:microsoft.com/office/officeart/2008/layout/LinedList"/>
    <dgm:cxn modelId="{69F9941E-7FF3-43FC-8C02-B839738AF5A6}" type="presParOf" srcId="{88416968-43A7-49EC-AE01-1C00B5A4B285}" destId="{B400DB64-14BD-40AE-A618-E1559FEB1211}" srcOrd="1" destOrd="0" presId="urn:microsoft.com/office/officeart/2008/layout/LinedList"/>
    <dgm:cxn modelId="{7815EB58-50D5-4130-BD2E-FDE28B9A165C}" type="presParOf" srcId="{AC02932F-006A-48EA-BEA2-97030BB19164}" destId="{0C775255-5668-4D0B-B813-5B256B46119C}" srcOrd="4" destOrd="0" presId="urn:microsoft.com/office/officeart/2008/layout/LinedList"/>
    <dgm:cxn modelId="{632F5293-DC20-443D-9EFB-D946A777142E}" type="presParOf" srcId="{AC02932F-006A-48EA-BEA2-97030BB19164}" destId="{D59934F0-C96D-42B3-A406-B1EC408629E7}" srcOrd="5" destOrd="0" presId="urn:microsoft.com/office/officeart/2008/layout/LinedList"/>
    <dgm:cxn modelId="{BC90B4E3-4DC9-43C6-8B4D-48B8EEBE2A61}" type="presParOf" srcId="{D59934F0-C96D-42B3-A406-B1EC408629E7}" destId="{F14717AC-5CF4-4426-9ED2-4066E70BBD02}" srcOrd="0" destOrd="0" presId="urn:microsoft.com/office/officeart/2008/layout/LinedList"/>
    <dgm:cxn modelId="{0FB5D55A-B83D-465B-85DC-E8AE62E38738}" type="presParOf" srcId="{D59934F0-C96D-42B3-A406-B1EC408629E7}" destId="{EFC68B52-7D62-476F-8973-78796092CD47}" srcOrd="1" destOrd="0" presId="urn:microsoft.com/office/officeart/2008/layout/LinedList"/>
    <dgm:cxn modelId="{51E5A5D5-FF09-4288-A47C-57782F07527D}" type="presParOf" srcId="{AC02932F-006A-48EA-BEA2-97030BB19164}" destId="{6878D375-198B-4413-A240-23B9669CCBC3}" srcOrd="6" destOrd="0" presId="urn:microsoft.com/office/officeart/2008/layout/LinedList"/>
    <dgm:cxn modelId="{CBCE8D28-8E0A-4726-951F-80BCF9A93C74}" type="presParOf" srcId="{AC02932F-006A-48EA-BEA2-97030BB19164}" destId="{DD3CCFEF-043A-4BFB-9E38-C5EA4EBFA11D}" srcOrd="7" destOrd="0" presId="urn:microsoft.com/office/officeart/2008/layout/LinedList"/>
    <dgm:cxn modelId="{5A40B3ED-C902-4995-BFF1-BCC633021F9A}" type="presParOf" srcId="{DD3CCFEF-043A-4BFB-9E38-C5EA4EBFA11D}" destId="{1D12B8FC-CB3F-4894-B781-99BF0B9DA340}" srcOrd="0" destOrd="0" presId="urn:microsoft.com/office/officeart/2008/layout/LinedList"/>
    <dgm:cxn modelId="{0FDB9846-5FC6-4838-9F5E-E0F20820DE98}" type="presParOf" srcId="{DD3CCFEF-043A-4BFB-9E38-C5EA4EBFA11D}" destId="{20C43797-0BCE-4271-BAF2-CD78A2C163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7A668390-0205-4EAD-A3E6-A17EC19B43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6BF11B-505C-4FB4-BE71-4AC711EDF610}">
      <dgm:prSet/>
      <dgm:spPr/>
      <dgm:t>
        <a:bodyPr/>
        <a:lstStyle/>
        <a:p>
          <a:r>
            <a:rPr lang="en-US"/>
            <a:t>Some attitudes are stronger than others, determined by the speed of access.</a:t>
          </a:r>
        </a:p>
      </dgm:t>
    </dgm:pt>
    <dgm:pt modelId="{29DF963B-16E1-490B-8F14-AA7FA06AE328}" type="parTrans" cxnId="{BC45EE48-F6EE-49EE-81CB-B2CA6D85E345}">
      <dgm:prSet/>
      <dgm:spPr/>
      <dgm:t>
        <a:bodyPr/>
        <a:lstStyle/>
        <a:p>
          <a:endParaRPr lang="en-US"/>
        </a:p>
      </dgm:t>
    </dgm:pt>
    <dgm:pt modelId="{7CBC3B98-688B-49BD-AA9D-0AEA11F99968}" type="sibTrans" cxnId="{BC45EE48-F6EE-49EE-81CB-B2CA6D85E345}">
      <dgm:prSet/>
      <dgm:spPr/>
      <dgm:t>
        <a:bodyPr/>
        <a:lstStyle/>
        <a:p>
          <a:endParaRPr lang="en-US"/>
        </a:p>
      </dgm:t>
    </dgm:pt>
    <dgm:pt modelId="{4DBAE382-3D02-4D5C-A697-837B2BEE64FA}">
      <dgm:prSet/>
      <dgm:spPr/>
      <dgm:t>
        <a:bodyPr/>
        <a:lstStyle/>
        <a:p>
          <a:r>
            <a:rPr lang="en-US"/>
            <a:t>Stronger attitudes guide actions, sometimes unconsciously!</a:t>
          </a:r>
        </a:p>
      </dgm:t>
    </dgm:pt>
    <dgm:pt modelId="{17BA2CFA-F895-404E-8FAF-C7D1BDDE251F}" type="parTrans" cxnId="{BE9AA00F-6194-4FAB-AE74-32595BAC548F}">
      <dgm:prSet/>
      <dgm:spPr/>
      <dgm:t>
        <a:bodyPr/>
        <a:lstStyle/>
        <a:p>
          <a:endParaRPr lang="en-US"/>
        </a:p>
      </dgm:t>
    </dgm:pt>
    <dgm:pt modelId="{1BFA315F-4130-40EE-8EFE-7DB6243871A4}" type="sibTrans" cxnId="{BE9AA00F-6194-4FAB-AE74-32595BAC548F}">
      <dgm:prSet/>
      <dgm:spPr/>
      <dgm:t>
        <a:bodyPr/>
        <a:lstStyle/>
        <a:p>
          <a:endParaRPr lang="en-US"/>
        </a:p>
      </dgm:t>
    </dgm:pt>
    <dgm:pt modelId="{C533655E-6091-4FC2-8F98-AC68A88E5EE1}">
      <dgm:prSet/>
      <dgm:spPr/>
      <dgm:t>
        <a:bodyPr/>
        <a:lstStyle/>
        <a:p>
          <a:r>
            <a:rPr lang="en-US"/>
            <a:t>What could make an attitude stronger/weaker?</a:t>
          </a:r>
        </a:p>
      </dgm:t>
    </dgm:pt>
    <dgm:pt modelId="{A6EC0A18-198D-4422-99F4-747556A8242C}" type="parTrans" cxnId="{AA8C1884-35A5-4BA9-998E-9F4A17BC28F0}">
      <dgm:prSet/>
      <dgm:spPr/>
      <dgm:t>
        <a:bodyPr/>
        <a:lstStyle/>
        <a:p>
          <a:endParaRPr lang="en-US"/>
        </a:p>
      </dgm:t>
    </dgm:pt>
    <dgm:pt modelId="{3D41F5D9-D743-4378-93B9-8DE4FF8DF73D}" type="sibTrans" cxnId="{AA8C1884-35A5-4BA9-998E-9F4A17BC28F0}">
      <dgm:prSet/>
      <dgm:spPr/>
      <dgm:t>
        <a:bodyPr/>
        <a:lstStyle/>
        <a:p>
          <a:endParaRPr lang="en-US"/>
        </a:p>
      </dgm:t>
    </dgm:pt>
    <dgm:pt modelId="{D5D1D30E-9734-4F46-AA5A-A0EBE072639A}" type="pres">
      <dgm:prSet presAssocID="{7A668390-0205-4EAD-A3E6-A17EC19B43CA}" presName="linear" presStyleCnt="0">
        <dgm:presLayoutVars>
          <dgm:animLvl val="lvl"/>
          <dgm:resizeHandles val="exact"/>
        </dgm:presLayoutVars>
      </dgm:prSet>
      <dgm:spPr/>
    </dgm:pt>
    <dgm:pt modelId="{01E56220-1FF3-42BB-9B7D-1C6450928B7F}" type="pres">
      <dgm:prSet presAssocID="{D76BF11B-505C-4FB4-BE71-4AC711EDF610}" presName="parentText" presStyleLbl="node1" presStyleIdx="0" presStyleCnt="3">
        <dgm:presLayoutVars>
          <dgm:chMax val="0"/>
          <dgm:bulletEnabled val="1"/>
        </dgm:presLayoutVars>
      </dgm:prSet>
      <dgm:spPr/>
    </dgm:pt>
    <dgm:pt modelId="{C7BE7E01-2A8A-4685-8D2D-1A1C7BB70777}" type="pres">
      <dgm:prSet presAssocID="{7CBC3B98-688B-49BD-AA9D-0AEA11F99968}" presName="spacer" presStyleCnt="0"/>
      <dgm:spPr/>
    </dgm:pt>
    <dgm:pt modelId="{D48488DC-608D-4174-AB74-4B3700A6F7FA}" type="pres">
      <dgm:prSet presAssocID="{4DBAE382-3D02-4D5C-A697-837B2BEE64FA}" presName="parentText" presStyleLbl="node1" presStyleIdx="1" presStyleCnt="3">
        <dgm:presLayoutVars>
          <dgm:chMax val="0"/>
          <dgm:bulletEnabled val="1"/>
        </dgm:presLayoutVars>
      </dgm:prSet>
      <dgm:spPr/>
    </dgm:pt>
    <dgm:pt modelId="{7CCC594A-48EA-46DB-A045-5F4F966E63CC}" type="pres">
      <dgm:prSet presAssocID="{1BFA315F-4130-40EE-8EFE-7DB6243871A4}" presName="spacer" presStyleCnt="0"/>
      <dgm:spPr/>
    </dgm:pt>
    <dgm:pt modelId="{02135639-BB68-4653-A3FB-6CEC6CFCE45B}" type="pres">
      <dgm:prSet presAssocID="{C533655E-6091-4FC2-8F98-AC68A88E5EE1}" presName="parentText" presStyleLbl="node1" presStyleIdx="2" presStyleCnt="3">
        <dgm:presLayoutVars>
          <dgm:chMax val="0"/>
          <dgm:bulletEnabled val="1"/>
        </dgm:presLayoutVars>
      </dgm:prSet>
      <dgm:spPr/>
    </dgm:pt>
  </dgm:ptLst>
  <dgm:cxnLst>
    <dgm:cxn modelId="{7CEB8802-31CB-413D-A6B1-1EE273580231}" type="presOf" srcId="{4DBAE382-3D02-4D5C-A697-837B2BEE64FA}" destId="{D48488DC-608D-4174-AB74-4B3700A6F7FA}" srcOrd="0" destOrd="0" presId="urn:microsoft.com/office/officeart/2005/8/layout/vList2"/>
    <dgm:cxn modelId="{BE9AA00F-6194-4FAB-AE74-32595BAC548F}" srcId="{7A668390-0205-4EAD-A3E6-A17EC19B43CA}" destId="{4DBAE382-3D02-4D5C-A697-837B2BEE64FA}" srcOrd="1" destOrd="0" parTransId="{17BA2CFA-F895-404E-8FAF-C7D1BDDE251F}" sibTransId="{1BFA315F-4130-40EE-8EFE-7DB6243871A4}"/>
    <dgm:cxn modelId="{51E35715-8CE5-49F9-A840-01A580E0F15C}" type="presOf" srcId="{C533655E-6091-4FC2-8F98-AC68A88E5EE1}" destId="{02135639-BB68-4653-A3FB-6CEC6CFCE45B}" srcOrd="0" destOrd="0" presId="urn:microsoft.com/office/officeart/2005/8/layout/vList2"/>
    <dgm:cxn modelId="{BC45EE48-F6EE-49EE-81CB-B2CA6D85E345}" srcId="{7A668390-0205-4EAD-A3E6-A17EC19B43CA}" destId="{D76BF11B-505C-4FB4-BE71-4AC711EDF610}" srcOrd="0" destOrd="0" parTransId="{29DF963B-16E1-490B-8F14-AA7FA06AE328}" sibTransId="{7CBC3B98-688B-49BD-AA9D-0AEA11F99968}"/>
    <dgm:cxn modelId="{AA8C1884-35A5-4BA9-998E-9F4A17BC28F0}" srcId="{7A668390-0205-4EAD-A3E6-A17EC19B43CA}" destId="{C533655E-6091-4FC2-8F98-AC68A88E5EE1}" srcOrd="2" destOrd="0" parTransId="{A6EC0A18-198D-4422-99F4-747556A8242C}" sibTransId="{3D41F5D9-D743-4378-93B9-8DE4FF8DF73D}"/>
    <dgm:cxn modelId="{73F6F0A6-9B5D-4DB1-A670-CA329274422C}" type="presOf" srcId="{7A668390-0205-4EAD-A3E6-A17EC19B43CA}" destId="{D5D1D30E-9734-4F46-AA5A-A0EBE072639A}" srcOrd="0" destOrd="0" presId="urn:microsoft.com/office/officeart/2005/8/layout/vList2"/>
    <dgm:cxn modelId="{FBD146C6-80BB-4567-AFE7-CB21C92B908E}" type="presOf" srcId="{D76BF11B-505C-4FB4-BE71-4AC711EDF610}" destId="{01E56220-1FF3-42BB-9B7D-1C6450928B7F}" srcOrd="0" destOrd="0" presId="urn:microsoft.com/office/officeart/2005/8/layout/vList2"/>
    <dgm:cxn modelId="{41BA37E8-69BD-46E0-863A-844857B40DEB}" type="presParOf" srcId="{D5D1D30E-9734-4F46-AA5A-A0EBE072639A}" destId="{01E56220-1FF3-42BB-9B7D-1C6450928B7F}" srcOrd="0" destOrd="0" presId="urn:microsoft.com/office/officeart/2005/8/layout/vList2"/>
    <dgm:cxn modelId="{DF63041F-53EE-499C-BB43-D4883B20FEB5}" type="presParOf" srcId="{D5D1D30E-9734-4F46-AA5A-A0EBE072639A}" destId="{C7BE7E01-2A8A-4685-8D2D-1A1C7BB70777}" srcOrd="1" destOrd="0" presId="urn:microsoft.com/office/officeart/2005/8/layout/vList2"/>
    <dgm:cxn modelId="{F48E3E46-3626-4298-883C-CA9593C39032}" type="presParOf" srcId="{D5D1D30E-9734-4F46-AA5A-A0EBE072639A}" destId="{D48488DC-608D-4174-AB74-4B3700A6F7FA}" srcOrd="2" destOrd="0" presId="urn:microsoft.com/office/officeart/2005/8/layout/vList2"/>
    <dgm:cxn modelId="{4D373B76-7790-4848-99A4-0A28A6EEBD0D}" type="presParOf" srcId="{D5D1D30E-9734-4F46-AA5A-A0EBE072639A}" destId="{7CCC594A-48EA-46DB-A045-5F4F966E63CC}" srcOrd="3" destOrd="0" presId="urn:microsoft.com/office/officeart/2005/8/layout/vList2"/>
    <dgm:cxn modelId="{D30B1BA9-A3F4-4A1E-BFFA-D384640A0B46}" type="presParOf" srcId="{D5D1D30E-9734-4F46-AA5A-A0EBE072639A}" destId="{02135639-BB68-4653-A3FB-6CEC6CFCE4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68DC19B6-4767-4302-9929-FC78D7BA0DB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F073E21-1ED5-4B8C-8B40-D64907AC911D}">
      <dgm:prSet/>
      <dgm:spPr/>
      <dgm:t>
        <a:bodyPr/>
        <a:lstStyle/>
        <a:p>
          <a:r>
            <a:rPr lang="en-US"/>
            <a:t>Positive/negative experiences with the attitude source.</a:t>
          </a:r>
        </a:p>
      </dgm:t>
    </dgm:pt>
    <dgm:pt modelId="{37EB31C8-1CE6-488D-8C0F-47C0F78A34AE}" type="parTrans" cxnId="{1E8C785F-B7F3-4F2D-BCA9-1F71282C4095}">
      <dgm:prSet/>
      <dgm:spPr/>
      <dgm:t>
        <a:bodyPr/>
        <a:lstStyle/>
        <a:p>
          <a:endParaRPr lang="en-US"/>
        </a:p>
      </dgm:t>
    </dgm:pt>
    <dgm:pt modelId="{A4B33A5F-B0D1-4BA2-9316-9A93855A5E6B}" type="sibTrans" cxnId="{1E8C785F-B7F3-4F2D-BCA9-1F71282C4095}">
      <dgm:prSet/>
      <dgm:spPr/>
      <dgm:t>
        <a:bodyPr/>
        <a:lstStyle/>
        <a:p>
          <a:endParaRPr lang="en-US"/>
        </a:p>
      </dgm:t>
    </dgm:pt>
    <dgm:pt modelId="{BFCE94C0-D7A3-45FC-8964-F7A93687058C}">
      <dgm:prSet/>
      <dgm:spPr/>
      <dgm:t>
        <a:bodyPr/>
        <a:lstStyle/>
        <a:p>
          <a:r>
            <a:rPr lang="en-US"/>
            <a:t>Expressing attitudes, making them cognitively accessible.</a:t>
          </a:r>
        </a:p>
      </dgm:t>
    </dgm:pt>
    <dgm:pt modelId="{5AD8F96F-59AB-46FF-BA92-935079DCF29E}" type="parTrans" cxnId="{948CE4F3-A302-4476-9BF1-1E269939FC55}">
      <dgm:prSet/>
      <dgm:spPr/>
      <dgm:t>
        <a:bodyPr/>
        <a:lstStyle/>
        <a:p>
          <a:endParaRPr lang="en-US"/>
        </a:p>
      </dgm:t>
    </dgm:pt>
    <dgm:pt modelId="{A8ADA603-E4DF-4E88-92AD-198AFB5DFC93}" type="sibTrans" cxnId="{948CE4F3-A302-4476-9BF1-1E269939FC55}">
      <dgm:prSet/>
      <dgm:spPr/>
      <dgm:t>
        <a:bodyPr/>
        <a:lstStyle/>
        <a:p>
          <a:endParaRPr lang="en-US"/>
        </a:p>
      </dgm:t>
    </dgm:pt>
    <dgm:pt modelId="{89DA25FF-696A-4473-85DB-77AA2761FA23}">
      <dgm:prSet/>
      <dgm:spPr/>
      <dgm:t>
        <a:bodyPr/>
        <a:lstStyle/>
        <a:p>
          <a:r>
            <a:rPr lang="en-US"/>
            <a:t>When ABC align consistently e.g. Your country or exercise.</a:t>
          </a:r>
        </a:p>
      </dgm:t>
    </dgm:pt>
    <dgm:pt modelId="{A65B8341-E299-469B-8BF7-779285604917}" type="parTrans" cxnId="{0F85F899-8EEC-4822-8BFB-A5BF256F7EA9}">
      <dgm:prSet/>
      <dgm:spPr/>
      <dgm:t>
        <a:bodyPr/>
        <a:lstStyle/>
        <a:p>
          <a:endParaRPr lang="en-US"/>
        </a:p>
      </dgm:t>
    </dgm:pt>
    <dgm:pt modelId="{1A9DE7B7-B773-4877-AE8B-1C7E9D2AF851}" type="sibTrans" cxnId="{0F85F899-8EEC-4822-8BFB-A5BF256F7EA9}">
      <dgm:prSet/>
      <dgm:spPr/>
      <dgm:t>
        <a:bodyPr/>
        <a:lstStyle/>
        <a:p>
          <a:endParaRPr lang="en-US"/>
        </a:p>
      </dgm:t>
    </dgm:pt>
    <dgm:pt modelId="{19CFB1CF-8F12-4AC7-B044-DA117A4AB6B2}" type="pres">
      <dgm:prSet presAssocID="{68DC19B6-4767-4302-9929-FC78D7BA0DBF}" presName="vert0" presStyleCnt="0">
        <dgm:presLayoutVars>
          <dgm:dir/>
          <dgm:animOne val="branch"/>
          <dgm:animLvl val="lvl"/>
        </dgm:presLayoutVars>
      </dgm:prSet>
      <dgm:spPr/>
    </dgm:pt>
    <dgm:pt modelId="{35FFB154-0AFC-4F20-BD7F-440BDB84B0BD}" type="pres">
      <dgm:prSet presAssocID="{FF073E21-1ED5-4B8C-8B40-D64907AC911D}" presName="thickLine" presStyleLbl="alignNode1" presStyleIdx="0" presStyleCnt="3"/>
      <dgm:spPr/>
    </dgm:pt>
    <dgm:pt modelId="{E54C839F-D783-4074-9EF1-D692CF993532}" type="pres">
      <dgm:prSet presAssocID="{FF073E21-1ED5-4B8C-8B40-D64907AC911D}" presName="horz1" presStyleCnt="0"/>
      <dgm:spPr/>
    </dgm:pt>
    <dgm:pt modelId="{5C0A002B-6DCC-4ADF-BC5C-909FACDD9599}" type="pres">
      <dgm:prSet presAssocID="{FF073E21-1ED5-4B8C-8B40-D64907AC911D}" presName="tx1" presStyleLbl="revTx" presStyleIdx="0" presStyleCnt="3"/>
      <dgm:spPr/>
    </dgm:pt>
    <dgm:pt modelId="{F7B52AF1-2BD5-4088-85E5-DE68D7771A8D}" type="pres">
      <dgm:prSet presAssocID="{FF073E21-1ED5-4B8C-8B40-D64907AC911D}" presName="vert1" presStyleCnt="0"/>
      <dgm:spPr/>
    </dgm:pt>
    <dgm:pt modelId="{0F120DC3-B9A7-49EB-9769-3C14606AA264}" type="pres">
      <dgm:prSet presAssocID="{BFCE94C0-D7A3-45FC-8964-F7A93687058C}" presName="thickLine" presStyleLbl="alignNode1" presStyleIdx="1" presStyleCnt="3"/>
      <dgm:spPr/>
    </dgm:pt>
    <dgm:pt modelId="{81C30764-AC40-49B1-BD0B-0177C0787A11}" type="pres">
      <dgm:prSet presAssocID="{BFCE94C0-D7A3-45FC-8964-F7A93687058C}" presName="horz1" presStyleCnt="0"/>
      <dgm:spPr/>
    </dgm:pt>
    <dgm:pt modelId="{801EB235-D4A3-4343-81E8-621555AFF941}" type="pres">
      <dgm:prSet presAssocID="{BFCE94C0-D7A3-45FC-8964-F7A93687058C}" presName="tx1" presStyleLbl="revTx" presStyleIdx="1" presStyleCnt="3"/>
      <dgm:spPr/>
    </dgm:pt>
    <dgm:pt modelId="{30A0189B-36B7-430F-9256-6F255A9C32F9}" type="pres">
      <dgm:prSet presAssocID="{BFCE94C0-D7A3-45FC-8964-F7A93687058C}" presName="vert1" presStyleCnt="0"/>
      <dgm:spPr/>
    </dgm:pt>
    <dgm:pt modelId="{76207348-7DBD-4164-BC70-50500B2F973F}" type="pres">
      <dgm:prSet presAssocID="{89DA25FF-696A-4473-85DB-77AA2761FA23}" presName="thickLine" presStyleLbl="alignNode1" presStyleIdx="2" presStyleCnt="3"/>
      <dgm:spPr/>
    </dgm:pt>
    <dgm:pt modelId="{885FBDC3-6FEC-423C-A492-C7146C5A2D73}" type="pres">
      <dgm:prSet presAssocID="{89DA25FF-696A-4473-85DB-77AA2761FA23}" presName="horz1" presStyleCnt="0"/>
      <dgm:spPr/>
    </dgm:pt>
    <dgm:pt modelId="{04712EBD-0CA8-48AD-A1B6-D7DB28930231}" type="pres">
      <dgm:prSet presAssocID="{89DA25FF-696A-4473-85DB-77AA2761FA23}" presName="tx1" presStyleLbl="revTx" presStyleIdx="2" presStyleCnt="3"/>
      <dgm:spPr/>
    </dgm:pt>
    <dgm:pt modelId="{7E3F92FB-9F28-43F6-8CA3-0E83FA9366D8}" type="pres">
      <dgm:prSet presAssocID="{89DA25FF-696A-4473-85DB-77AA2761FA23}" presName="vert1" presStyleCnt="0"/>
      <dgm:spPr/>
    </dgm:pt>
  </dgm:ptLst>
  <dgm:cxnLst>
    <dgm:cxn modelId="{8047DC12-DB54-4AD9-9D1E-5305DB832FFB}" type="presOf" srcId="{89DA25FF-696A-4473-85DB-77AA2761FA23}" destId="{04712EBD-0CA8-48AD-A1B6-D7DB28930231}" srcOrd="0" destOrd="0" presId="urn:microsoft.com/office/officeart/2008/layout/LinedList"/>
    <dgm:cxn modelId="{9C72263B-3633-459E-90E0-31FD338FC671}" type="presOf" srcId="{BFCE94C0-D7A3-45FC-8964-F7A93687058C}" destId="{801EB235-D4A3-4343-81E8-621555AFF941}" srcOrd="0" destOrd="0" presId="urn:microsoft.com/office/officeart/2008/layout/LinedList"/>
    <dgm:cxn modelId="{1E8C785F-B7F3-4F2D-BCA9-1F71282C4095}" srcId="{68DC19B6-4767-4302-9929-FC78D7BA0DBF}" destId="{FF073E21-1ED5-4B8C-8B40-D64907AC911D}" srcOrd="0" destOrd="0" parTransId="{37EB31C8-1CE6-488D-8C0F-47C0F78A34AE}" sibTransId="{A4B33A5F-B0D1-4BA2-9316-9A93855A5E6B}"/>
    <dgm:cxn modelId="{0F85F899-8EEC-4822-8BFB-A5BF256F7EA9}" srcId="{68DC19B6-4767-4302-9929-FC78D7BA0DBF}" destId="{89DA25FF-696A-4473-85DB-77AA2761FA23}" srcOrd="2" destOrd="0" parTransId="{A65B8341-E299-469B-8BF7-779285604917}" sibTransId="{1A9DE7B7-B773-4877-AE8B-1C7E9D2AF851}"/>
    <dgm:cxn modelId="{E7031FC7-073D-41F3-865C-839567C71F26}" type="presOf" srcId="{68DC19B6-4767-4302-9929-FC78D7BA0DBF}" destId="{19CFB1CF-8F12-4AC7-B044-DA117A4AB6B2}" srcOrd="0" destOrd="0" presId="urn:microsoft.com/office/officeart/2008/layout/LinedList"/>
    <dgm:cxn modelId="{F980F6EA-72F9-4CE9-911C-184B1F55ED5E}" type="presOf" srcId="{FF073E21-1ED5-4B8C-8B40-D64907AC911D}" destId="{5C0A002B-6DCC-4ADF-BC5C-909FACDD9599}" srcOrd="0" destOrd="0" presId="urn:microsoft.com/office/officeart/2008/layout/LinedList"/>
    <dgm:cxn modelId="{948CE4F3-A302-4476-9BF1-1E269939FC55}" srcId="{68DC19B6-4767-4302-9929-FC78D7BA0DBF}" destId="{BFCE94C0-D7A3-45FC-8964-F7A93687058C}" srcOrd="1" destOrd="0" parTransId="{5AD8F96F-59AB-46FF-BA92-935079DCF29E}" sibTransId="{A8ADA603-E4DF-4E88-92AD-198AFB5DFC93}"/>
    <dgm:cxn modelId="{429E6C35-D559-4548-A388-11C97BC8D61A}" type="presParOf" srcId="{19CFB1CF-8F12-4AC7-B044-DA117A4AB6B2}" destId="{35FFB154-0AFC-4F20-BD7F-440BDB84B0BD}" srcOrd="0" destOrd="0" presId="urn:microsoft.com/office/officeart/2008/layout/LinedList"/>
    <dgm:cxn modelId="{770141BC-F793-46E9-9217-F5BF1D6DFE7A}" type="presParOf" srcId="{19CFB1CF-8F12-4AC7-B044-DA117A4AB6B2}" destId="{E54C839F-D783-4074-9EF1-D692CF993532}" srcOrd="1" destOrd="0" presId="urn:microsoft.com/office/officeart/2008/layout/LinedList"/>
    <dgm:cxn modelId="{F717C9E6-AF54-4CA2-9E08-BA8D0B0E291B}" type="presParOf" srcId="{E54C839F-D783-4074-9EF1-D692CF993532}" destId="{5C0A002B-6DCC-4ADF-BC5C-909FACDD9599}" srcOrd="0" destOrd="0" presId="urn:microsoft.com/office/officeart/2008/layout/LinedList"/>
    <dgm:cxn modelId="{59A87A79-8346-415A-9281-C1D3368BD7CD}" type="presParOf" srcId="{E54C839F-D783-4074-9EF1-D692CF993532}" destId="{F7B52AF1-2BD5-4088-85E5-DE68D7771A8D}" srcOrd="1" destOrd="0" presId="urn:microsoft.com/office/officeart/2008/layout/LinedList"/>
    <dgm:cxn modelId="{28E8F7E0-53A1-42A5-A334-700956D9CC19}" type="presParOf" srcId="{19CFB1CF-8F12-4AC7-B044-DA117A4AB6B2}" destId="{0F120DC3-B9A7-49EB-9769-3C14606AA264}" srcOrd="2" destOrd="0" presId="urn:microsoft.com/office/officeart/2008/layout/LinedList"/>
    <dgm:cxn modelId="{878BD364-9549-4D20-A40D-06EEDCA397E7}" type="presParOf" srcId="{19CFB1CF-8F12-4AC7-B044-DA117A4AB6B2}" destId="{81C30764-AC40-49B1-BD0B-0177C0787A11}" srcOrd="3" destOrd="0" presId="urn:microsoft.com/office/officeart/2008/layout/LinedList"/>
    <dgm:cxn modelId="{1EB86E2D-8574-4533-A7BF-C5921BD0D05E}" type="presParOf" srcId="{81C30764-AC40-49B1-BD0B-0177C0787A11}" destId="{801EB235-D4A3-4343-81E8-621555AFF941}" srcOrd="0" destOrd="0" presId="urn:microsoft.com/office/officeart/2008/layout/LinedList"/>
    <dgm:cxn modelId="{C8B626EB-AF5E-4D5E-B814-766636D195C9}" type="presParOf" srcId="{81C30764-AC40-49B1-BD0B-0177C0787A11}" destId="{30A0189B-36B7-430F-9256-6F255A9C32F9}" srcOrd="1" destOrd="0" presId="urn:microsoft.com/office/officeart/2008/layout/LinedList"/>
    <dgm:cxn modelId="{60A254C8-BDDE-49E7-9090-F51BF749AE02}" type="presParOf" srcId="{19CFB1CF-8F12-4AC7-B044-DA117A4AB6B2}" destId="{76207348-7DBD-4164-BC70-50500B2F973F}" srcOrd="4" destOrd="0" presId="urn:microsoft.com/office/officeart/2008/layout/LinedList"/>
    <dgm:cxn modelId="{3AFDE762-0653-4612-BF1C-5C797563F789}" type="presParOf" srcId="{19CFB1CF-8F12-4AC7-B044-DA117A4AB6B2}" destId="{885FBDC3-6FEC-423C-A492-C7146C5A2D73}" srcOrd="5" destOrd="0" presId="urn:microsoft.com/office/officeart/2008/layout/LinedList"/>
    <dgm:cxn modelId="{361C5CD6-5E9D-47DE-B421-8EDC7E66D435}" type="presParOf" srcId="{885FBDC3-6FEC-423C-A492-C7146C5A2D73}" destId="{04712EBD-0CA8-48AD-A1B6-D7DB28930231}" srcOrd="0" destOrd="0" presId="urn:microsoft.com/office/officeart/2008/layout/LinedList"/>
    <dgm:cxn modelId="{759F1FB1-7B14-4830-BF27-7492F0E6E8A2}" type="presParOf" srcId="{885FBDC3-6FEC-423C-A492-C7146C5A2D73}" destId="{7E3F92FB-9F28-43F6-8CA3-0E83FA9366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B8FDA-BD76-422B-82E5-FAD085607A4E}">
      <dsp:nvSpPr>
        <dsp:cNvPr id="0" name=""/>
        <dsp:cNvSpPr/>
      </dsp:nvSpPr>
      <dsp:spPr>
        <a:xfrm>
          <a:off x="0" y="1863"/>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9C476-C28C-48E1-BF9B-CE42FAA96043}">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888C20-3D6E-43DF-858D-3E10C262202B}">
      <dsp:nvSpPr>
        <dsp:cNvPr id="0" name=""/>
        <dsp:cNvSpPr/>
      </dsp:nvSpPr>
      <dsp:spPr>
        <a:xfrm>
          <a:off x="916946" y="1863"/>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Aim: To discuss the field of concept creep and its implications on psychopathology. </a:t>
          </a:r>
          <a:endParaRPr lang="en-US" sz="1900" kern="1200"/>
        </a:p>
      </dsp:txBody>
      <dsp:txXfrm>
        <a:off x="916946" y="1863"/>
        <a:ext cx="5491791" cy="793892"/>
      </dsp:txXfrm>
    </dsp:sp>
    <dsp:sp modelId="{57E4E532-FA69-4A1C-939B-73B59ED6987D}">
      <dsp:nvSpPr>
        <dsp:cNvPr id="0" name=""/>
        <dsp:cNvSpPr/>
      </dsp:nvSpPr>
      <dsp:spPr>
        <a:xfrm>
          <a:off x="0" y="994229"/>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15B00-3522-4DB1-801E-8595ABDDF244}">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800FB-F50D-4AB8-A9EE-525357B8E92E}">
      <dsp:nvSpPr>
        <dsp:cNvPr id="0" name=""/>
        <dsp:cNvSpPr/>
      </dsp:nvSpPr>
      <dsp:spPr>
        <a:xfrm>
          <a:off x="916946" y="994229"/>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Define concept creep.</a:t>
          </a:r>
          <a:endParaRPr lang="en-US" sz="1900" kern="1200"/>
        </a:p>
      </dsp:txBody>
      <dsp:txXfrm>
        <a:off x="916946" y="994229"/>
        <a:ext cx="5491791" cy="793892"/>
      </dsp:txXfrm>
    </dsp:sp>
    <dsp:sp modelId="{A8F4CF1A-0979-4B80-93E9-79157D142482}">
      <dsp:nvSpPr>
        <dsp:cNvPr id="0" name=""/>
        <dsp:cNvSpPr/>
      </dsp:nvSpPr>
      <dsp:spPr>
        <a:xfrm>
          <a:off x="0" y="1986595"/>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B889F-259C-434A-BB88-B8B5C6A25EF9}">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E93CD-5F63-4120-9F4F-3B2A99D8DED3}">
      <dsp:nvSpPr>
        <dsp:cNvPr id="0" name=""/>
        <dsp:cNvSpPr/>
      </dsp:nvSpPr>
      <dsp:spPr>
        <a:xfrm>
          <a:off x="916946" y="1986595"/>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Consider concept creep in Haslam's (2016) original case studies. </a:t>
          </a:r>
          <a:endParaRPr lang="en-US" sz="1900" kern="1200"/>
        </a:p>
      </dsp:txBody>
      <dsp:txXfrm>
        <a:off x="916946" y="1986595"/>
        <a:ext cx="5491791" cy="793892"/>
      </dsp:txXfrm>
    </dsp:sp>
    <dsp:sp modelId="{66A8A770-3BB9-4F8D-A440-3C5D8D4B2482}">
      <dsp:nvSpPr>
        <dsp:cNvPr id="0" name=""/>
        <dsp:cNvSpPr/>
      </dsp:nvSpPr>
      <dsp:spPr>
        <a:xfrm>
          <a:off x="0" y="2978961"/>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67E56-87F7-4B35-8E48-E9F7D1DF418F}">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16CC6-75F1-4A31-A0FA-8D75F507F7DB}">
      <dsp:nvSpPr>
        <dsp:cNvPr id="0" name=""/>
        <dsp:cNvSpPr/>
      </dsp:nvSpPr>
      <dsp:spPr>
        <a:xfrm>
          <a:off x="916946" y="2978961"/>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Hypothesise differences in concept creep for the future.</a:t>
          </a:r>
          <a:endParaRPr lang="en-US" sz="1900" kern="1200"/>
        </a:p>
      </dsp:txBody>
      <dsp:txXfrm>
        <a:off x="916946" y="2978961"/>
        <a:ext cx="5491791" cy="793892"/>
      </dsp:txXfrm>
    </dsp:sp>
    <dsp:sp modelId="{2F2C3AB8-2917-4BE4-9ADB-B07E19D66C8A}">
      <dsp:nvSpPr>
        <dsp:cNvPr id="0" name=""/>
        <dsp:cNvSpPr/>
      </dsp:nvSpPr>
      <dsp:spPr>
        <a:xfrm>
          <a:off x="0" y="3971327"/>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AB70D8-E544-4091-8904-722F0332D27B}">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CBEB0F-D41A-4548-923D-224E573F3AB7}">
      <dsp:nvSpPr>
        <dsp:cNvPr id="0" name=""/>
        <dsp:cNvSpPr/>
      </dsp:nvSpPr>
      <dsp:spPr>
        <a:xfrm>
          <a:off x="916946" y="3971327"/>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Define stigma.</a:t>
          </a:r>
          <a:endParaRPr lang="en-US" sz="1900" kern="1200"/>
        </a:p>
      </dsp:txBody>
      <dsp:txXfrm>
        <a:off x="916946" y="3971327"/>
        <a:ext cx="5491791" cy="793892"/>
      </dsp:txXfrm>
    </dsp:sp>
    <dsp:sp modelId="{B79CA07E-F91E-4900-9D63-FBB700D64373}">
      <dsp:nvSpPr>
        <dsp:cNvPr id="0" name=""/>
        <dsp:cNvSpPr/>
      </dsp:nvSpPr>
      <dsp:spPr>
        <a:xfrm>
          <a:off x="0" y="4963693"/>
          <a:ext cx="6408738"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9B9027-2A3F-416D-834A-7B7B23AB3368}">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F81427-8294-4DEB-B86D-3E300E866074}">
      <dsp:nvSpPr>
        <dsp:cNvPr id="0" name=""/>
        <dsp:cNvSpPr/>
      </dsp:nvSpPr>
      <dsp:spPr>
        <a:xfrm>
          <a:off x="916946" y="4963693"/>
          <a:ext cx="5491791"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baseline="0"/>
            <a:t>Discuss impacts and implications for the field due to stigma. </a:t>
          </a:r>
          <a:endParaRPr lang="en-US" sz="1900" kern="1200"/>
        </a:p>
      </dsp:txBody>
      <dsp:txXfrm>
        <a:off x="916946" y="4963693"/>
        <a:ext cx="5491791"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9ED77-7C20-4A7A-9231-D5A29332BCC1}">
      <dsp:nvSpPr>
        <dsp:cNvPr id="0" name=""/>
        <dsp:cNvSpPr/>
      </dsp:nvSpPr>
      <dsp:spPr>
        <a:xfrm>
          <a:off x="0" y="62679"/>
          <a:ext cx="6408738" cy="181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Concept creep is the process where the meaning of a concept changes and expands.</a:t>
          </a:r>
          <a:endParaRPr lang="en-US" sz="3300" kern="1200"/>
        </a:p>
      </dsp:txBody>
      <dsp:txXfrm>
        <a:off x="88585" y="151264"/>
        <a:ext cx="6231568" cy="1637500"/>
      </dsp:txXfrm>
    </dsp:sp>
    <dsp:sp modelId="{019BBD4E-49A7-421A-9F86-0238BF0CB98D}">
      <dsp:nvSpPr>
        <dsp:cNvPr id="0" name=""/>
        <dsp:cNvSpPr/>
      </dsp:nvSpPr>
      <dsp:spPr>
        <a:xfrm>
          <a:off x="0" y="1972389"/>
          <a:ext cx="6408738" cy="1814670"/>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This is a process that happens over time.</a:t>
          </a:r>
          <a:endParaRPr lang="en-US" sz="3300" kern="1200"/>
        </a:p>
      </dsp:txBody>
      <dsp:txXfrm>
        <a:off x="88585" y="2060974"/>
        <a:ext cx="6231568" cy="1637500"/>
      </dsp:txXfrm>
    </dsp:sp>
    <dsp:sp modelId="{794F58E6-B427-4647-AED7-AB95B329E563}">
      <dsp:nvSpPr>
        <dsp:cNvPr id="0" name=""/>
        <dsp:cNvSpPr/>
      </dsp:nvSpPr>
      <dsp:spPr>
        <a:xfrm>
          <a:off x="0" y="3882100"/>
          <a:ext cx="6408738" cy="181467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It creeps!</a:t>
          </a:r>
          <a:endParaRPr lang="en-US" sz="3300" kern="1200"/>
        </a:p>
      </dsp:txBody>
      <dsp:txXfrm>
        <a:off x="88585" y="3970685"/>
        <a:ext cx="6231568" cy="16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50A1F-EA2D-4394-B425-340519D348E9}">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3503B-0502-4C9C-B163-82DA8C302313}">
      <dsp:nvSpPr>
        <dsp:cNvPr id="0" name=""/>
        <dsp:cNvSpPr/>
      </dsp:nvSpPr>
      <dsp:spPr>
        <a:xfrm>
          <a:off x="0" y="0"/>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It refers to harm-related concepts (Haslam, 2016).</a:t>
          </a:r>
          <a:endParaRPr lang="en-US" sz="2100" kern="1200"/>
        </a:p>
      </dsp:txBody>
      <dsp:txXfrm>
        <a:off x="0" y="0"/>
        <a:ext cx="6408738" cy="719931"/>
      </dsp:txXfrm>
    </dsp:sp>
    <dsp:sp modelId="{7D0E8552-26AD-4D1B-B6B0-DC4FDCAEFF51}">
      <dsp:nvSpPr>
        <dsp:cNvPr id="0" name=""/>
        <dsp:cNvSpPr/>
      </dsp:nvSpPr>
      <dsp:spPr>
        <a:xfrm>
          <a:off x="0" y="719931"/>
          <a:ext cx="6408738" cy="0"/>
        </a:xfrm>
        <a:prstGeom prst="line">
          <a:avLst/>
        </a:prstGeom>
        <a:solidFill>
          <a:schemeClr val="accent2">
            <a:hueOff val="-215836"/>
            <a:satOff val="-903"/>
            <a:lumOff val="252"/>
            <a:alphaOff val="0"/>
          </a:schemeClr>
        </a:solidFill>
        <a:ln w="12700" cap="flat" cmpd="sng" algn="ctr">
          <a:solidFill>
            <a:schemeClr val="accent2">
              <a:hueOff val="-215836"/>
              <a:satOff val="-903"/>
              <a:lumOff val="2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7F81B9-D78E-41B9-9013-A298EBA3C16A}">
      <dsp:nvSpPr>
        <dsp:cNvPr id="0" name=""/>
        <dsp:cNvSpPr/>
      </dsp:nvSpPr>
      <dsp:spPr>
        <a:xfrm>
          <a:off x="0" y="719931"/>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Haslam focused on six core elements</a:t>
          </a:r>
          <a:endParaRPr lang="en-US" sz="2100" kern="1200"/>
        </a:p>
      </dsp:txBody>
      <dsp:txXfrm>
        <a:off x="0" y="719931"/>
        <a:ext cx="6408738" cy="719931"/>
      </dsp:txXfrm>
    </dsp:sp>
    <dsp:sp modelId="{617EB368-A5C4-4912-8675-494A6E255D6E}">
      <dsp:nvSpPr>
        <dsp:cNvPr id="0" name=""/>
        <dsp:cNvSpPr/>
      </dsp:nvSpPr>
      <dsp:spPr>
        <a:xfrm>
          <a:off x="0" y="1439862"/>
          <a:ext cx="6408738" cy="0"/>
        </a:xfrm>
        <a:prstGeom prst="line">
          <a:avLst/>
        </a:prstGeom>
        <a:solidFill>
          <a:schemeClr val="accent2">
            <a:hueOff val="-431673"/>
            <a:satOff val="-1807"/>
            <a:lumOff val="504"/>
            <a:alphaOff val="0"/>
          </a:schemeClr>
        </a:solidFill>
        <a:ln w="12700" cap="flat" cmpd="sng" algn="ctr">
          <a:solidFill>
            <a:schemeClr val="accent2">
              <a:hueOff val="-431673"/>
              <a:satOff val="-1807"/>
              <a:lumOff val="5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C10D2D-8E6E-46DE-B73D-FF9F14B3B881}">
      <dsp:nvSpPr>
        <dsp:cNvPr id="0" name=""/>
        <dsp:cNvSpPr/>
      </dsp:nvSpPr>
      <dsp:spPr>
        <a:xfrm>
          <a:off x="0" y="1439862"/>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Abuse</a:t>
          </a:r>
          <a:endParaRPr lang="en-US" sz="2100" kern="1200"/>
        </a:p>
      </dsp:txBody>
      <dsp:txXfrm>
        <a:off x="0" y="1439862"/>
        <a:ext cx="6408738" cy="719931"/>
      </dsp:txXfrm>
    </dsp:sp>
    <dsp:sp modelId="{9FB8E460-AFC6-4E6E-B79D-873253A01302}">
      <dsp:nvSpPr>
        <dsp:cNvPr id="0" name=""/>
        <dsp:cNvSpPr/>
      </dsp:nvSpPr>
      <dsp:spPr>
        <a:xfrm>
          <a:off x="0" y="2159793"/>
          <a:ext cx="6408738" cy="0"/>
        </a:xfrm>
        <a:prstGeom prst="line">
          <a:avLst/>
        </a:prstGeom>
        <a:solidFill>
          <a:schemeClr val="accent2">
            <a:hueOff val="-647509"/>
            <a:satOff val="-2710"/>
            <a:lumOff val="756"/>
            <a:alphaOff val="0"/>
          </a:schemeClr>
        </a:solidFill>
        <a:ln w="12700" cap="flat" cmpd="sng" algn="ctr">
          <a:solidFill>
            <a:schemeClr val="accent2">
              <a:hueOff val="-647509"/>
              <a:satOff val="-2710"/>
              <a:lumOff val="7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37EE0-1628-40B7-8853-978E06B275F1}">
      <dsp:nvSpPr>
        <dsp:cNvPr id="0" name=""/>
        <dsp:cNvSpPr/>
      </dsp:nvSpPr>
      <dsp:spPr>
        <a:xfrm>
          <a:off x="0" y="2159793"/>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Bullying</a:t>
          </a:r>
          <a:endParaRPr lang="en-US" sz="2100" kern="1200"/>
        </a:p>
      </dsp:txBody>
      <dsp:txXfrm>
        <a:off x="0" y="2159793"/>
        <a:ext cx="6408738" cy="719931"/>
      </dsp:txXfrm>
    </dsp:sp>
    <dsp:sp modelId="{F33DAD6D-DD5F-4BC1-99C7-802F216AFF9C}">
      <dsp:nvSpPr>
        <dsp:cNvPr id="0" name=""/>
        <dsp:cNvSpPr/>
      </dsp:nvSpPr>
      <dsp:spPr>
        <a:xfrm>
          <a:off x="0" y="2879725"/>
          <a:ext cx="6408738" cy="0"/>
        </a:xfrm>
        <a:prstGeom prst="line">
          <a:avLst/>
        </a:prstGeom>
        <a:solidFill>
          <a:schemeClr val="accent2">
            <a:hueOff val="-863346"/>
            <a:satOff val="-3614"/>
            <a:lumOff val="1008"/>
            <a:alphaOff val="0"/>
          </a:schemeClr>
        </a:solidFill>
        <a:ln w="12700" cap="flat" cmpd="sng" algn="ctr">
          <a:solidFill>
            <a:schemeClr val="accent2">
              <a:hueOff val="-863346"/>
              <a:satOff val="-3614"/>
              <a:lumOff val="10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59D7A-F51A-44FD-B335-4F37EFC569C4}">
      <dsp:nvSpPr>
        <dsp:cNvPr id="0" name=""/>
        <dsp:cNvSpPr/>
      </dsp:nvSpPr>
      <dsp:spPr>
        <a:xfrm>
          <a:off x="0" y="2879724"/>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Trauma</a:t>
          </a:r>
          <a:endParaRPr lang="en-US" sz="2100" kern="1200"/>
        </a:p>
      </dsp:txBody>
      <dsp:txXfrm>
        <a:off x="0" y="2879724"/>
        <a:ext cx="6408738" cy="719931"/>
      </dsp:txXfrm>
    </dsp:sp>
    <dsp:sp modelId="{0A967462-E469-4D7D-8D14-E621C401F047}">
      <dsp:nvSpPr>
        <dsp:cNvPr id="0" name=""/>
        <dsp:cNvSpPr/>
      </dsp:nvSpPr>
      <dsp:spPr>
        <a:xfrm>
          <a:off x="0" y="3599656"/>
          <a:ext cx="6408738" cy="0"/>
        </a:xfrm>
        <a:prstGeom prst="line">
          <a:avLst/>
        </a:prstGeom>
        <a:solidFill>
          <a:schemeClr val="accent2">
            <a:hueOff val="-1079182"/>
            <a:satOff val="-4517"/>
            <a:lumOff val="1260"/>
            <a:alphaOff val="0"/>
          </a:schemeClr>
        </a:solidFill>
        <a:ln w="12700" cap="flat" cmpd="sng" algn="ctr">
          <a:solidFill>
            <a:schemeClr val="accent2">
              <a:hueOff val="-1079182"/>
              <a:satOff val="-4517"/>
              <a:lumOff val="12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4D817-5696-4FC4-8FC9-D73331A91C67}">
      <dsp:nvSpPr>
        <dsp:cNvPr id="0" name=""/>
        <dsp:cNvSpPr/>
      </dsp:nvSpPr>
      <dsp:spPr>
        <a:xfrm>
          <a:off x="0" y="3599656"/>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Mental Disorder</a:t>
          </a:r>
          <a:endParaRPr lang="en-US" sz="2100" kern="1200"/>
        </a:p>
      </dsp:txBody>
      <dsp:txXfrm>
        <a:off x="0" y="3599656"/>
        <a:ext cx="6408738" cy="719931"/>
      </dsp:txXfrm>
    </dsp:sp>
    <dsp:sp modelId="{8E2CF668-E725-4F48-BC27-99150FD6293C}">
      <dsp:nvSpPr>
        <dsp:cNvPr id="0" name=""/>
        <dsp:cNvSpPr/>
      </dsp:nvSpPr>
      <dsp:spPr>
        <a:xfrm>
          <a:off x="0" y="4319587"/>
          <a:ext cx="6408738" cy="0"/>
        </a:xfrm>
        <a:prstGeom prst="line">
          <a:avLst/>
        </a:prstGeom>
        <a:solidFill>
          <a:schemeClr val="accent2">
            <a:hueOff val="-1295019"/>
            <a:satOff val="-5421"/>
            <a:lumOff val="1512"/>
            <a:alphaOff val="0"/>
          </a:schemeClr>
        </a:solidFill>
        <a:ln w="12700" cap="flat" cmpd="sng" algn="ctr">
          <a:solidFill>
            <a:schemeClr val="accent2">
              <a:hueOff val="-1295019"/>
              <a:satOff val="-5421"/>
              <a:lumOff val="15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CCA76-3EEC-4663-9B44-5A3B336C00A2}">
      <dsp:nvSpPr>
        <dsp:cNvPr id="0" name=""/>
        <dsp:cNvSpPr/>
      </dsp:nvSpPr>
      <dsp:spPr>
        <a:xfrm>
          <a:off x="0" y="4319587"/>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Addiction</a:t>
          </a:r>
          <a:endParaRPr lang="en-US" sz="2100" kern="1200"/>
        </a:p>
      </dsp:txBody>
      <dsp:txXfrm>
        <a:off x="0" y="4319587"/>
        <a:ext cx="6408738" cy="719931"/>
      </dsp:txXfrm>
    </dsp:sp>
    <dsp:sp modelId="{341F3ACF-ECD9-4A10-85EF-CFC58A6915DC}">
      <dsp:nvSpPr>
        <dsp:cNvPr id="0" name=""/>
        <dsp:cNvSpPr/>
      </dsp:nvSpPr>
      <dsp:spPr>
        <a:xfrm>
          <a:off x="0" y="503951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20011-65B2-4BEF-A2A0-67B59636B95F}">
      <dsp:nvSpPr>
        <dsp:cNvPr id="0" name=""/>
        <dsp:cNvSpPr/>
      </dsp:nvSpPr>
      <dsp:spPr>
        <a:xfrm>
          <a:off x="0" y="5039518"/>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Prejudice</a:t>
          </a:r>
          <a:endParaRPr lang="en-US" sz="2100" kern="1200"/>
        </a:p>
      </dsp:txBody>
      <dsp:txXfrm>
        <a:off x="0" y="5039518"/>
        <a:ext cx="6408738" cy="7199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757D0-EF14-450F-921E-275647D45315}">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55DFCD-B037-4B87-9671-64CAE10D5882}">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Horizontal creep is the expansion in the definition of trauma to include events outside of the human body and outside the range of human experience</a:t>
          </a:r>
          <a:endParaRPr lang="en-US" sz="2100" kern="1200"/>
        </a:p>
      </dsp:txBody>
      <dsp:txXfrm>
        <a:off x="0" y="703"/>
        <a:ext cx="6408738" cy="1151608"/>
      </dsp:txXfrm>
    </dsp:sp>
    <dsp:sp modelId="{AEE05384-B3FE-41F2-BC1D-6F22FDCAE979}">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75B50-E7C6-4B08-9275-EE7B7C62A1B2}">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It is the outward movement of the definition.</a:t>
          </a:r>
          <a:endParaRPr lang="en-US" sz="2100" kern="1200"/>
        </a:p>
      </dsp:txBody>
      <dsp:txXfrm>
        <a:off x="0" y="1152311"/>
        <a:ext cx="6408738" cy="1151608"/>
      </dsp:txXfrm>
    </dsp:sp>
    <dsp:sp modelId="{14BDC097-C02D-4135-840F-25121DE38C86}">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BBD00-042A-4629-9D24-2C10D59C87AA}">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In psychiactric terms it is the creation of qualitatively new entitiies.</a:t>
          </a:r>
          <a:endParaRPr lang="en-US" sz="2100" kern="1200"/>
        </a:p>
      </dsp:txBody>
      <dsp:txXfrm>
        <a:off x="0" y="2303920"/>
        <a:ext cx="6408738" cy="1151608"/>
      </dsp:txXfrm>
    </dsp:sp>
    <dsp:sp modelId="{1504A1BB-6344-4FCB-9C53-01EDF827202D}">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37CBF-B2F7-4352-AE84-1457FB611770}">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This could include the addition of sleep disorders in the DSM's evolution.</a:t>
          </a:r>
          <a:endParaRPr lang="en-US" sz="2100" kern="1200"/>
        </a:p>
      </dsp:txBody>
      <dsp:txXfrm>
        <a:off x="0" y="3455529"/>
        <a:ext cx="6408738" cy="1151608"/>
      </dsp:txXfrm>
    </dsp:sp>
    <dsp:sp modelId="{58DE0F21-9239-4C70-BC22-5B6779FC197D}">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950420-CB07-493C-A92A-E53623EA4C29}">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(Haslam, Tse and De Deyne, 2021)</a:t>
          </a:r>
          <a:endParaRPr lang="en-US" sz="2100" kern="1200"/>
        </a:p>
      </dsp:txBody>
      <dsp:txXfrm>
        <a:off x="0" y="4607138"/>
        <a:ext cx="6408738" cy="11516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D40FC-DFC6-4F42-BC4A-387270CBC94D}">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E226A-0D40-4049-9ACD-ABA4DA539C23}">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1EEF7-4DB8-4B00-82BB-E5EC5CAAB922}">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baseline="0"/>
            <a:t>Vertical creep is the downward extension of definitions. </a:t>
          </a:r>
          <a:endParaRPr lang="en-US" sz="2100" kern="1200"/>
        </a:p>
      </dsp:txBody>
      <dsp:txXfrm>
        <a:off x="1900154" y="703"/>
        <a:ext cx="4508583" cy="1645155"/>
      </dsp:txXfrm>
    </dsp:sp>
    <dsp:sp modelId="{3CDFAAD7-B340-474A-9679-9099F12AC089}">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4C149-DA77-40B6-A7A4-61394A81F834}">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6564AE-355E-48BE-8A95-06FB637CA0E5}">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baseline="0"/>
            <a:t>This encompasses less severe phenomena.</a:t>
          </a:r>
          <a:endParaRPr lang="en-US" sz="2100" kern="1200"/>
        </a:p>
      </dsp:txBody>
      <dsp:txXfrm>
        <a:off x="1900154" y="2057147"/>
        <a:ext cx="4508583" cy="1645155"/>
      </dsp:txXfrm>
    </dsp:sp>
    <dsp:sp modelId="{DDEE50D9-7030-44E3-BC1C-D526C845FF7C}">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2E5BE-4B9F-4D7C-8B58-75F19DD29E5F}">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634803-F7D8-49EB-B2ED-753E8EC6C124}">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baseline="0"/>
            <a:t>This could relax the diagnostic criteria or create new diagnostic entities that represent milder, already recognised conditions.</a:t>
          </a:r>
          <a:endParaRPr lang="en-US" sz="2100" kern="1200"/>
        </a:p>
      </dsp:txBody>
      <dsp:txXfrm>
        <a:off x="1900154" y="4113591"/>
        <a:ext cx="4508583" cy="16451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8C62E-0A4E-4A32-B281-D6AC36BC724C}">
      <dsp:nvSpPr>
        <dsp:cNvPr id="0" name=""/>
        <dsp:cNvSpPr/>
      </dsp:nvSpPr>
      <dsp:spPr>
        <a:xfrm>
          <a:off x="0" y="111684"/>
          <a:ext cx="640873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Why has this definition expanded?</a:t>
          </a:r>
          <a:endParaRPr lang="en-US" sz="3300" kern="1200"/>
        </a:p>
      </dsp:txBody>
      <dsp:txXfrm>
        <a:off x="64083" y="175767"/>
        <a:ext cx="6280572" cy="1184574"/>
      </dsp:txXfrm>
    </dsp:sp>
    <dsp:sp modelId="{048CB945-9382-48BC-AB27-A62809AB297D}">
      <dsp:nvSpPr>
        <dsp:cNvPr id="0" name=""/>
        <dsp:cNvSpPr/>
      </dsp:nvSpPr>
      <dsp:spPr>
        <a:xfrm>
          <a:off x="0" y="1519464"/>
          <a:ext cx="6408738" cy="1312740"/>
        </a:xfrm>
        <a:prstGeom prst="roundRect">
          <a:avLst/>
        </a:prstGeom>
        <a:solidFill>
          <a:schemeClr val="accent2">
            <a:hueOff val="-503618"/>
            <a:satOff val="-210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Growing awareness of abuse implications</a:t>
          </a:r>
          <a:endParaRPr lang="en-US" sz="3300" kern="1200"/>
        </a:p>
      </dsp:txBody>
      <dsp:txXfrm>
        <a:off x="64083" y="1583547"/>
        <a:ext cx="6280572" cy="1184574"/>
      </dsp:txXfrm>
    </dsp:sp>
    <dsp:sp modelId="{7237E86A-BD74-4B14-B257-6886E0CD97C0}">
      <dsp:nvSpPr>
        <dsp:cNvPr id="0" name=""/>
        <dsp:cNvSpPr/>
      </dsp:nvSpPr>
      <dsp:spPr>
        <a:xfrm>
          <a:off x="0" y="2927244"/>
          <a:ext cx="6408738" cy="1312740"/>
        </a:xfrm>
        <a:prstGeom prst="roundRect">
          <a:avLst/>
        </a:prstGeom>
        <a:solidFill>
          <a:schemeClr val="accent2">
            <a:hueOff val="-1007237"/>
            <a:satOff val="-421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Previous underestimation of the impact of abuse</a:t>
          </a:r>
          <a:endParaRPr lang="en-US" sz="3300" kern="1200"/>
        </a:p>
      </dsp:txBody>
      <dsp:txXfrm>
        <a:off x="64083" y="2991327"/>
        <a:ext cx="6280572" cy="1184574"/>
      </dsp:txXfrm>
    </dsp:sp>
    <dsp:sp modelId="{FEF939E5-33C9-40A1-8381-D9D412BA8FB6}">
      <dsp:nvSpPr>
        <dsp:cNvPr id="0" name=""/>
        <dsp:cNvSpPr/>
      </dsp:nvSpPr>
      <dsp:spPr>
        <a:xfrm>
          <a:off x="0" y="4335025"/>
          <a:ext cx="6408738" cy="131274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Research shows the causal role of abuse in mental disorders.</a:t>
          </a:r>
          <a:endParaRPr lang="en-US" sz="3300" kern="1200"/>
        </a:p>
      </dsp:txBody>
      <dsp:txXfrm>
        <a:off x="64083" y="4399108"/>
        <a:ext cx="6280572" cy="11845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28561-FD9E-4A38-8973-A8DF791B8339}">
      <dsp:nvSpPr>
        <dsp:cNvPr id="0" name=""/>
        <dsp:cNvSpPr/>
      </dsp:nvSpPr>
      <dsp:spPr>
        <a:xfrm>
          <a:off x="0" y="366615"/>
          <a:ext cx="6408738" cy="11917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Neglect was then incorporated.</a:t>
          </a:r>
          <a:endParaRPr lang="en-US" sz="3000" kern="1200"/>
        </a:p>
      </dsp:txBody>
      <dsp:txXfrm>
        <a:off x="58177" y="424792"/>
        <a:ext cx="6292384" cy="1075400"/>
      </dsp:txXfrm>
    </dsp:sp>
    <dsp:sp modelId="{F98E98F8-3179-41C1-B97D-A6B77D6640D5}">
      <dsp:nvSpPr>
        <dsp:cNvPr id="0" name=""/>
        <dsp:cNvSpPr/>
      </dsp:nvSpPr>
      <dsp:spPr>
        <a:xfrm>
          <a:off x="0" y="1644770"/>
          <a:ext cx="6408738" cy="1191754"/>
        </a:xfrm>
        <a:prstGeom prst="roundRect">
          <a:avLst/>
        </a:prstGeom>
        <a:solidFill>
          <a:schemeClr val="accent2">
            <a:hueOff val="-503618"/>
            <a:satOff val="-210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Now, non-physical harm is much more focused upon.</a:t>
          </a:r>
          <a:endParaRPr lang="en-US" sz="3000" kern="1200"/>
        </a:p>
      </dsp:txBody>
      <dsp:txXfrm>
        <a:off x="58177" y="1702947"/>
        <a:ext cx="6292384" cy="1075400"/>
      </dsp:txXfrm>
    </dsp:sp>
    <dsp:sp modelId="{E7BCF575-42B2-4234-A434-9D05E309CF0F}">
      <dsp:nvSpPr>
        <dsp:cNvPr id="0" name=""/>
        <dsp:cNvSpPr/>
      </dsp:nvSpPr>
      <dsp:spPr>
        <a:xfrm>
          <a:off x="0" y="2922925"/>
          <a:ext cx="6408738" cy="1191754"/>
        </a:xfrm>
        <a:prstGeom prst="roundRect">
          <a:avLst/>
        </a:prstGeom>
        <a:solidFill>
          <a:schemeClr val="accent2">
            <a:hueOff val="-1007237"/>
            <a:satOff val="-421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This could now represent a vertical creep. </a:t>
          </a:r>
          <a:endParaRPr lang="en-US" sz="3000" kern="1200"/>
        </a:p>
      </dsp:txBody>
      <dsp:txXfrm>
        <a:off x="58177" y="2981102"/>
        <a:ext cx="6292384" cy="1075400"/>
      </dsp:txXfrm>
    </dsp:sp>
    <dsp:sp modelId="{8A96884A-2D0B-44EC-AF74-302FC3E5B84B}">
      <dsp:nvSpPr>
        <dsp:cNvPr id="0" name=""/>
        <dsp:cNvSpPr/>
      </dsp:nvSpPr>
      <dsp:spPr>
        <a:xfrm>
          <a:off x="0" y="4201079"/>
          <a:ext cx="6408738" cy="1191754"/>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Similarly, when neglect is included, it is a definite vertical creep.</a:t>
          </a:r>
          <a:endParaRPr lang="en-US" sz="3000" kern="1200"/>
        </a:p>
      </dsp:txBody>
      <dsp:txXfrm>
        <a:off x="58177" y="4259256"/>
        <a:ext cx="6292384" cy="10754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392DB-CCBB-42F1-AE97-7F7C247888CE}">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72555-19B9-4CD4-B93B-B6AF91A3BE08}">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Criteria for judging omissions tend to be less concrete than those for judging commissions (what should NOT have been done).</a:t>
          </a:r>
          <a:endParaRPr lang="en-US" sz="2300" kern="1200"/>
        </a:p>
      </dsp:txBody>
      <dsp:txXfrm>
        <a:off x="0" y="0"/>
        <a:ext cx="6408738" cy="1439862"/>
      </dsp:txXfrm>
    </dsp:sp>
    <dsp:sp modelId="{349AFCD9-3006-428A-B067-68E1490F5815}">
      <dsp:nvSpPr>
        <dsp:cNvPr id="0" name=""/>
        <dsp:cNvSpPr/>
      </dsp:nvSpPr>
      <dsp:spPr>
        <a:xfrm>
          <a:off x="0" y="1439862"/>
          <a:ext cx="6408738" cy="0"/>
        </a:xfrm>
        <a:prstGeom prst="line">
          <a:avLst/>
        </a:prstGeom>
        <a:solidFill>
          <a:schemeClr val="accent2">
            <a:hueOff val="-503618"/>
            <a:satOff val="-2108"/>
            <a:lumOff val="588"/>
            <a:alphaOff val="0"/>
          </a:schemeClr>
        </a:solidFill>
        <a:ln w="12700" cap="flat" cmpd="sng" algn="ctr">
          <a:solidFill>
            <a:schemeClr val="accent2">
              <a:hueOff val="-503618"/>
              <a:satOff val="-2108"/>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49006B-6BEF-4970-B1E3-EBE2F13093D9}">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Neglect can then become overinclusive.</a:t>
          </a:r>
          <a:endParaRPr lang="en-US" sz="2300" kern="1200"/>
        </a:p>
      </dsp:txBody>
      <dsp:txXfrm>
        <a:off x="0" y="1439862"/>
        <a:ext cx="6408738" cy="1439862"/>
      </dsp:txXfrm>
    </dsp:sp>
    <dsp:sp modelId="{13C8D84F-086F-45CE-A942-C480D3DDCADA}">
      <dsp:nvSpPr>
        <dsp:cNvPr id="0" name=""/>
        <dsp:cNvSpPr/>
      </dsp:nvSpPr>
      <dsp:spPr>
        <a:xfrm>
          <a:off x="0" y="2879725"/>
          <a:ext cx="6408738" cy="0"/>
        </a:xfrm>
        <a:prstGeom prst="line">
          <a:avLst/>
        </a:prstGeom>
        <a:solidFill>
          <a:schemeClr val="accent2">
            <a:hueOff val="-1007237"/>
            <a:satOff val="-4216"/>
            <a:lumOff val="1176"/>
            <a:alphaOff val="0"/>
          </a:schemeClr>
        </a:solidFill>
        <a:ln w="12700" cap="flat" cmpd="sng" algn="ctr">
          <a:solidFill>
            <a:schemeClr val="accent2">
              <a:hueOff val="-1007237"/>
              <a:satOff val="-421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788A3-37E1-4523-A433-8093679FACA0}">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Behaviours that are 'milder' or more subtle than other abuse are included.</a:t>
          </a:r>
          <a:endParaRPr lang="en-US" sz="2300" kern="1200"/>
        </a:p>
      </dsp:txBody>
      <dsp:txXfrm>
        <a:off x="0" y="2879724"/>
        <a:ext cx="6408738" cy="1439862"/>
      </dsp:txXfrm>
    </dsp:sp>
    <dsp:sp modelId="{C5C8CC5A-35A9-4A8A-9664-C9647CFD0FB0}">
      <dsp:nvSpPr>
        <dsp:cNvPr id="0" name=""/>
        <dsp:cNvSpPr/>
      </dsp:nvSpPr>
      <dsp:spPr>
        <a:xfrm>
          <a:off x="0" y="4319587"/>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651C78-5DC5-4035-9E35-B4154768559C}">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Furedi (2006) labelled it as a continuous expansion of the range of human experiences which can be labelled as abusive.</a:t>
          </a:r>
          <a:endParaRPr lang="en-US" sz="2300" kern="1200"/>
        </a:p>
      </dsp:txBody>
      <dsp:txXfrm>
        <a:off x="0" y="4319587"/>
        <a:ext cx="6408738" cy="14398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25FAC-EB97-456B-8E53-0C60416B2AE4}">
      <dsp:nvSpPr>
        <dsp:cNvPr id="0" name=""/>
        <dsp:cNvSpPr/>
      </dsp:nvSpPr>
      <dsp:spPr>
        <a:xfrm>
          <a:off x="0" y="95844"/>
          <a:ext cx="6408738" cy="2737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Abuse originally referred to objectionable and damaging behavior directed toward children by adults. </a:t>
          </a:r>
          <a:endParaRPr lang="en-US" sz="3200" kern="1200"/>
        </a:p>
      </dsp:txBody>
      <dsp:txXfrm>
        <a:off x="133648" y="229492"/>
        <a:ext cx="6141442" cy="2470504"/>
      </dsp:txXfrm>
    </dsp:sp>
    <dsp:sp modelId="{48439558-B0D9-4F7F-AE5A-23348431BC63}">
      <dsp:nvSpPr>
        <dsp:cNvPr id="0" name=""/>
        <dsp:cNvSpPr/>
      </dsp:nvSpPr>
      <dsp:spPr>
        <a:xfrm>
          <a:off x="0" y="2925805"/>
          <a:ext cx="6408738" cy="273780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Bullying also refers to destructive behavior, but it has been primarily examined in the contexts where children are both victims and perpetrators. </a:t>
          </a:r>
          <a:endParaRPr lang="en-US" sz="3200" kern="1200"/>
        </a:p>
      </dsp:txBody>
      <dsp:txXfrm>
        <a:off x="133648" y="3059453"/>
        <a:ext cx="6141442" cy="24705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93D22-6B99-4F2F-B3C5-715D806C5B8F}">
      <dsp:nvSpPr>
        <dsp:cNvPr id="0" name=""/>
        <dsp:cNvSpPr/>
      </dsp:nvSpPr>
      <dsp:spPr>
        <a:xfrm>
          <a:off x="0" y="226164"/>
          <a:ext cx="6408738" cy="2616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Prototypically it involves direct physical harassment, including hitting, kicking, coercion and intimidation, and verbal harassment, including racial and sexual comments, unfriendly teasing, name-calling, and threats.</a:t>
          </a:r>
          <a:endParaRPr lang="en-US" sz="2600" kern="1200"/>
        </a:p>
      </dsp:txBody>
      <dsp:txXfrm>
        <a:off x="127708" y="353872"/>
        <a:ext cx="6153322" cy="2360704"/>
      </dsp:txXfrm>
    </dsp:sp>
    <dsp:sp modelId="{4D2D9E43-4D3B-469E-8DFA-F06C963C9D32}">
      <dsp:nvSpPr>
        <dsp:cNvPr id="0" name=""/>
        <dsp:cNvSpPr/>
      </dsp:nvSpPr>
      <dsp:spPr>
        <a:xfrm>
          <a:off x="0" y="2917165"/>
          <a:ext cx="6408738" cy="261612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Bullying also incorporates indirect or relational behaviors that involve third parties, such as spreading rumors, manipulating friendship networks, and deliberately excluding or isolating the bullied child from joint activities.</a:t>
          </a:r>
          <a:endParaRPr lang="en-US" sz="2600" kern="1200"/>
        </a:p>
      </dsp:txBody>
      <dsp:txXfrm>
        <a:off x="127708" y="3044873"/>
        <a:ext cx="6153322" cy="23607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F9652-9B99-4D30-9D37-3FE7616A0229}">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779CF-A18B-4992-A6D2-5D08A0228725}">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Encapsulating cyber bullying.</a:t>
          </a:r>
        </a:p>
      </dsp:txBody>
      <dsp:txXfrm>
        <a:off x="0" y="0"/>
        <a:ext cx="6408738" cy="1439862"/>
      </dsp:txXfrm>
    </dsp:sp>
    <dsp:sp modelId="{EFB3938A-785D-4433-927E-D67C19CD4D5A}">
      <dsp:nvSpPr>
        <dsp:cNvPr id="0" name=""/>
        <dsp:cNvSpPr/>
      </dsp:nvSpPr>
      <dsp:spPr>
        <a:xfrm>
          <a:off x="0" y="1439862"/>
          <a:ext cx="6408738" cy="0"/>
        </a:xfrm>
        <a:prstGeom prst="line">
          <a:avLst/>
        </a:prstGeom>
        <a:solidFill>
          <a:schemeClr val="accent2">
            <a:hueOff val="-503618"/>
            <a:satOff val="-2108"/>
            <a:lumOff val="588"/>
            <a:alphaOff val="0"/>
          </a:schemeClr>
        </a:solidFill>
        <a:ln w="12700" cap="flat" cmpd="sng" algn="ctr">
          <a:solidFill>
            <a:schemeClr val="accent2">
              <a:hueOff val="-503618"/>
              <a:satOff val="-2108"/>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52ADD-8241-4416-ADAD-574ADD02E40D}">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Application to adult workplaces.</a:t>
          </a:r>
        </a:p>
      </dsp:txBody>
      <dsp:txXfrm>
        <a:off x="0" y="1439862"/>
        <a:ext cx="6408738" cy="1439862"/>
      </dsp:txXfrm>
    </dsp:sp>
    <dsp:sp modelId="{3562657C-9D5C-41FC-B7E4-99218A793026}">
      <dsp:nvSpPr>
        <dsp:cNvPr id="0" name=""/>
        <dsp:cNvSpPr/>
      </dsp:nvSpPr>
      <dsp:spPr>
        <a:xfrm>
          <a:off x="0" y="2879725"/>
          <a:ext cx="6408738" cy="0"/>
        </a:xfrm>
        <a:prstGeom prst="line">
          <a:avLst/>
        </a:prstGeom>
        <a:solidFill>
          <a:schemeClr val="accent2">
            <a:hueOff val="-1007237"/>
            <a:satOff val="-4216"/>
            <a:lumOff val="1176"/>
            <a:alphaOff val="0"/>
          </a:schemeClr>
        </a:solidFill>
        <a:ln w="12700" cap="flat" cmpd="sng" algn="ctr">
          <a:solidFill>
            <a:schemeClr val="accent2">
              <a:hueOff val="-1007237"/>
              <a:satOff val="-421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F8AA20-1DFD-4962-93FD-D2F185754D21}">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 horizontal concept extension has occurred because phenomena that would once have been conceptualized as something other than bullying now fall under its umbrella.</a:t>
          </a:r>
        </a:p>
      </dsp:txBody>
      <dsp:txXfrm>
        <a:off x="0" y="2879724"/>
        <a:ext cx="6408738" cy="1439862"/>
      </dsp:txXfrm>
    </dsp:sp>
    <dsp:sp modelId="{404061D7-B86F-41DB-BF84-3D8C80771215}">
      <dsp:nvSpPr>
        <dsp:cNvPr id="0" name=""/>
        <dsp:cNvSpPr/>
      </dsp:nvSpPr>
      <dsp:spPr>
        <a:xfrm>
          <a:off x="0" y="4319587"/>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0577F-72F7-44AB-AC5A-A7DCF8588CAC}">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e.g., repeated public denunciations of employees by supervisors)</a:t>
          </a:r>
        </a:p>
      </dsp:txBody>
      <dsp:txXfrm>
        <a:off x="0" y="4319587"/>
        <a:ext cx="6408738" cy="14398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BCF62-BB1C-48C2-A8C9-E27F3976465A}">
      <dsp:nvSpPr>
        <dsp:cNvPr id="0" name=""/>
        <dsp:cNvSpPr/>
      </dsp:nvSpPr>
      <dsp:spPr>
        <a:xfrm>
          <a:off x="216" y="319028"/>
          <a:ext cx="2618149" cy="314177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622300">
            <a:lnSpc>
              <a:spcPct val="90000"/>
            </a:lnSpc>
            <a:spcBef>
              <a:spcPct val="0"/>
            </a:spcBef>
            <a:spcAft>
              <a:spcPct val="35000"/>
            </a:spcAft>
            <a:buNone/>
          </a:pPr>
          <a:r>
            <a:rPr lang="en-US" sz="1400" kern="1200" baseline="0"/>
            <a:t>Types of behavior rather than medium or setting.</a:t>
          </a:r>
          <a:endParaRPr lang="en-US" sz="1400" kern="1200"/>
        </a:p>
      </dsp:txBody>
      <dsp:txXfrm>
        <a:off x="216" y="1575740"/>
        <a:ext cx="2618149" cy="1885067"/>
      </dsp:txXfrm>
    </dsp:sp>
    <dsp:sp modelId="{A9A11FBD-3AB2-40F1-922E-97DEEFF6090F}">
      <dsp:nvSpPr>
        <dsp:cNvPr id="0" name=""/>
        <dsp:cNvSpPr/>
      </dsp:nvSpPr>
      <dsp:spPr>
        <a:xfrm>
          <a:off x="216"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16" y="319028"/>
        <a:ext cx="2618149" cy="1256711"/>
      </dsp:txXfrm>
    </dsp:sp>
    <dsp:sp modelId="{906CCC3F-D0ED-4D8A-8108-0EADDDC34ACA}">
      <dsp:nvSpPr>
        <dsp:cNvPr id="0" name=""/>
        <dsp:cNvSpPr/>
      </dsp:nvSpPr>
      <dsp:spPr>
        <a:xfrm>
          <a:off x="2827818" y="319028"/>
          <a:ext cx="2618149" cy="314177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622300">
            <a:lnSpc>
              <a:spcPct val="90000"/>
            </a:lnSpc>
            <a:spcBef>
              <a:spcPct val="0"/>
            </a:spcBef>
            <a:spcAft>
              <a:spcPct val="35000"/>
            </a:spcAft>
            <a:buNone/>
          </a:pPr>
          <a:r>
            <a:rPr lang="en-US" sz="1400" kern="1200" baseline="0"/>
            <a:t>Early definitions emphasized direct physical and verbal forms of school bullying.</a:t>
          </a:r>
          <a:endParaRPr lang="en-US" sz="1400" kern="1200"/>
        </a:p>
      </dsp:txBody>
      <dsp:txXfrm>
        <a:off x="2827818" y="1575740"/>
        <a:ext cx="2618149" cy="1885067"/>
      </dsp:txXfrm>
    </dsp:sp>
    <dsp:sp modelId="{1BDCDE1C-CCD9-4B45-AA92-8669FF5184E1}">
      <dsp:nvSpPr>
        <dsp:cNvPr id="0" name=""/>
        <dsp:cNvSpPr/>
      </dsp:nvSpPr>
      <dsp:spPr>
        <a:xfrm>
          <a:off x="2827818"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827818" y="319028"/>
        <a:ext cx="2618149" cy="1256711"/>
      </dsp:txXfrm>
    </dsp:sp>
    <dsp:sp modelId="{1BC95C7B-3C45-43F0-BAAE-7C4DC6FCA121}">
      <dsp:nvSpPr>
        <dsp:cNvPr id="0" name=""/>
        <dsp:cNvSpPr/>
      </dsp:nvSpPr>
      <dsp:spPr>
        <a:xfrm>
          <a:off x="5655419" y="319028"/>
          <a:ext cx="2618149" cy="314177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622300">
            <a:lnSpc>
              <a:spcPct val="90000"/>
            </a:lnSpc>
            <a:spcBef>
              <a:spcPct val="0"/>
            </a:spcBef>
            <a:spcAft>
              <a:spcPct val="35000"/>
            </a:spcAft>
            <a:buNone/>
          </a:pPr>
          <a:r>
            <a:rPr lang="en-US" sz="1400" kern="1200" baseline="0"/>
            <a:t>Current definitions include behaviors that are not directed at the bullied child but operate by manipulating relationships with other people.</a:t>
          </a:r>
          <a:endParaRPr lang="en-US" sz="1400" kern="1200"/>
        </a:p>
      </dsp:txBody>
      <dsp:txXfrm>
        <a:off x="5655419" y="1575740"/>
        <a:ext cx="2618149" cy="1885067"/>
      </dsp:txXfrm>
    </dsp:sp>
    <dsp:sp modelId="{30D9A544-2047-4A0D-A349-CA0296483D68}">
      <dsp:nvSpPr>
        <dsp:cNvPr id="0" name=""/>
        <dsp:cNvSpPr/>
      </dsp:nvSpPr>
      <dsp:spPr>
        <a:xfrm>
          <a:off x="5655419"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655419" y="319028"/>
        <a:ext cx="2618149" cy="1256711"/>
      </dsp:txXfrm>
    </dsp:sp>
    <dsp:sp modelId="{757E4D7F-29B9-4648-8C8E-24AC326F97FB}">
      <dsp:nvSpPr>
        <dsp:cNvPr id="0" name=""/>
        <dsp:cNvSpPr/>
      </dsp:nvSpPr>
      <dsp:spPr>
        <a:xfrm>
          <a:off x="8483021" y="319028"/>
          <a:ext cx="2618149" cy="314177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622300">
            <a:lnSpc>
              <a:spcPct val="90000"/>
            </a:lnSpc>
            <a:spcBef>
              <a:spcPct val="0"/>
            </a:spcBef>
            <a:spcAft>
              <a:spcPct val="35000"/>
            </a:spcAft>
            <a:buNone/>
          </a:pPr>
          <a:r>
            <a:rPr lang="en-US" sz="1400" kern="1200" baseline="0"/>
            <a:t>These behaviors include ignoring and excluding children.</a:t>
          </a:r>
          <a:endParaRPr lang="en-US" sz="1400" kern="1200"/>
        </a:p>
      </dsp:txBody>
      <dsp:txXfrm>
        <a:off x="8483021" y="1575740"/>
        <a:ext cx="2618149" cy="1885067"/>
      </dsp:txXfrm>
    </dsp:sp>
    <dsp:sp modelId="{54EC27D2-8A28-4801-A723-ED8994E1C3A3}">
      <dsp:nvSpPr>
        <dsp:cNvPr id="0" name=""/>
        <dsp:cNvSpPr/>
      </dsp:nvSpPr>
      <dsp:spPr>
        <a:xfrm>
          <a:off x="8483021"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483021" y="319028"/>
        <a:ext cx="2618149" cy="12567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41FC0-AF27-4E9D-AFA3-DF4C636B4785}">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FDA5B-6139-4350-8129-78815938F802}">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One form of vertical creep is a relaxation of the repetitiveness criterion in the definition of bullying. </a:t>
          </a:r>
          <a:endParaRPr lang="en-US" sz="1800" kern="1200"/>
        </a:p>
      </dsp:txBody>
      <dsp:txXfrm>
        <a:off x="0" y="703"/>
        <a:ext cx="6408738" cy="1151608"/>
      </dsp:txXfrm>
    </dsp:sp>
    <dsp:sp modelId="{2A3BBB84-6D66-40F5-A6D8-B8A349B54E4B}">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0CBF4-B88B-45F6-9B11-DD0EA7321F81}">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To some extent this loosening has been prompted by the advent of cyber-bullying, in which posting a single offensive picture or message may be considered to constitute bullying.</a:t>
          </a:r>
          <a:endParaRPr lang="en-US" sz="1800" kern="1200"/>
        </a:p>
      </dsp:txBody>
      <dsp:txXfrm>
        <a:off x="0" y="1152311"/>
        <a:ext cx="6408738" cy="1151608"/>
      </dsp:txXfrm>
    </dsp:sp>
    <dsp:sp modelId="{520024D0-0F1B-481D-805D-98A561736C96}">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6A2C5-24A5-4F0A-A921-740F39139386}">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Power imbalance was understood in terms of size, age, or number, one child vs group.</a:t>
          </a:r>
          <a:endParaRPr lang="en-US" sz="1800" kern="1200"/>
        </a:p>
      </dsp:txBody>
      <dsp:txXfrm>
        <a:off x="0" y="2303920"/>
        <a:ext cx="6408738" cy="1151608"/>
      </dsp:txXfrm>
    </dsp:sp>
    <dsp:sp modelId="{909D8D32-AC7A-4A08-BCEC-21826837E581}">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79FE8-D977-456C-BE53-6A025C938CD2}">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More recent understandings consider power imbalance in terms of differential peer-group status, popularity, and even self-confidence.</a:t>
          </a:r>
          <a:endParaRPr lang="en-US" sz="1800" kern="1200"/>
        </a:p>
      </dsp:txBody>
      <dsp:txXfrm>
        <a:off x="0" y="3455529"/>
        <a:ext cx="6408738" cy="1151608"/>
      </dsp:txXfrm>
    </dsp:sp>
    <dsp:sp modelId="{259594CA-8144-4A76-B515-048F6BF41C17}">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4C65C-1704-4818-8FF7-98F57FC06DED}">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Olweus, 2013</a:t>
          </a:r>
          <a:endParaRPr lang="en-US" sz="1800" kern="1200"/>
        </a:p>
      </dsp:txBody>
      <dsp:txXfrm>
        <a:off x="0" y="4607138"/>
        <a:ext cx="6408738" cy="11516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07CA0-F9E0-406A-94C2-21169EFAA79D}">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F28D61-EB35-4BCA-8345-0C5158B406F9}">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 trauma was seen within mid-20th-century psychiatry as a physical agent, brain pathology.</a:t>
          </a:r>
          <a:endParaRPr lang="en-US" sz="2300" kern="1200"/>
        </a:p>
      </dsp:txBody>
      <dsp:txXfrm>
        <a:off x="0" y="703"/>
        <a:ext cx="6408738" cy="1151608"/>
      </dsp:txXfrm>
    </dsp:sp>
    <dsp:sp modelId="{666C6400-1DA6-4503-8571-DD0AB1BB1D90}">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1BAF8-5A13-4F2B-A267-99CD1E03E7BD}">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Trauma now refers to a much broader set of phenomena, although the earlier meaning persists within it, as in “traumatic brain injury.”</a:t>
          </a:r>
          <a:endParaRPr lang="en-US" sz="2300" kern="1200"/>
        </a:p>
      </dsp:txBody>
      <dsp:txXfrm>
        <a:off x="0" y="1152311"/>
        <a:ext cx="6408738" cy="1151608"/>
      </dsp:txXfrm>
    </dsp:sp>
    <dsp:sp modelId="{5D5B3582-1BC5-450C-B287-998CD376100E}">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3BFE5-F65A-46F1-BB16-DCC162382E33}">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DSM-III included post-</a:t>
          </a:r>
          <a:r>
            <a:rPr lang="en-US" sz="2300" i="1" kern="1200" baseline="0"/>
            <a:t>traumatic </a:t>
          </a:r>
          <a:r>
            <a:rPr lang="en-US" sz="2300" kern="1200" baseline="0"/>
            <a:t>stress disorder for the first time. </a:t>
          </a:r>
          <a:endParaRPr lang="en-US" sz="2300" kern="1200"/>
        </a:p>
      </dsp:txBody>
      <dsp:txXfrm>
        <a:off x="0" y="2303920"/>
        <a:ext cx="6408738" cy="1151608"/>
      </dsp:txXfrm>
    </dsp:sp>
    <dsp:sp modelId="{36FD2EDC-C981-494D-8134-EB02A7E9C599}">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ADAB3-A1E9-4280-93C9-8B65D7875CC2}">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 psychological injury to the </a:t>
          </a:r>
          <a:r>
            <a:rPr lang="en-US" sz="2300" i="1" kern="1200" baseline="0"/>
            <a:t>mind, </a:t>
          </a:r>
          <a:r>
            <a:rPr lang="en-US" sz="2300" kern="1200" baseline="0"/>
            <a:t>as opposed to the brain. </a:t>
          </a:r>
          <a:endParaRPr lang="en-US" sz="2300" kern="1200"/>
        </a:p>
      </dsp:txBody>
      <dsp:txXfrm>
        <a:off x="0" y="3455529"/>
        <a:ext cx="6408738" cy="1151608"/>
      </dsp:txXfrm>
    </dsp:sp>
    <dsp:sp modelId="{C9CCDDE6-992B-4634-A7D7-F970B8B5EFFC}">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FCFFE-948C-4BFE-825D-3E06B5ED6219}">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 horizontal creep. </a:t>
          </a:r>
          <a:endParaRPr lang="en-US" sz="2300" kern="1200"/>
        </a:p>
      </dsp:txBody>
      <dsp:txXfrm>
        <a:off x="0" y="4607138"/>
        <a:ext cx="6408738" cy="115160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45D29-057C-42AC-968D-8CC939B4F177}">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2244DD-095C-4132-B5D6-C8034398AFAA}">
      <dsp:nvSpPr>
        <dsp:cNvPr id="0" name=""/>
        <dsp:cNvSpPr/>
      </dsp:nvSpPr>
      <dsp:spPr>
        <a:xfrm>
          <a:off x="0" y="0"/>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Vertical expansion of the definition of trauma occurred through the developments of DSM-IV and DSM 5. </a:t>
          </a:r>
        </a:p>
      </dsp:txBody>
      <dsp:txXfrm>
        <a:off x="0" y="0"/>
        <a:ext cx="6408738" cy="2879724"/>
      </dsp:txXfrm>
    </dsp:sp>
    <dsp:sp modelId="{58605088-45AF-44FF-B4A4-851DA34A4342}">
      <dsp:nvSpPr>
        <dsp:cNvPr id="0" name=""/>
        <dsp:cNvSpPr/>
      </dsp:nvSpPr>
      <dsp:spPr>
        <a:xfrm>
          <a:off x="0" y="2879724"/>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A59ED-D107-4FE6-9938-F2E4C1664810}">
      <dsp:nvSpPr>
        <dsp:cNvPr id="0" name=""/>
        <dsp:cNvSpPr/>
      </dsp:nvSpPr>
      <dsp:spPr>
        <a:xfrm>
          <a:off x="0" y="2879724"/>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 recent years, trauma theorists and practitioners have proposed including childbirth, sexual harassment, infidelity, and emotional losses such as abandonment by a spouse or loss or a sudden move or loss of home within that range.</a:t>
          </a:r>
        </a:p>
      </dsp:txBody>
      <dsp:txXfrm>
        <a:off x="0" y="2879724"/>
        <a:ext cx="6408738" cy="28797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47F08-C328-459E-BAA3-85FF5CFD7D67}">
      <dsp:nvSpPr>
        <dsp:cNvPr id="0" name=""/>
        <dsp:cNvSpPr/>
      </dsp:nvSpPr>
      <dsp:spPr>
        <a:xfrm>
          <a:off x="0" y="130045"/>
          <a:ext cx="6408738" cy="1333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DSM’s precursor, War Department Technical Bulletin “Medical 203,” published in 1943, listed 47 conditions, a number that more than doubled to 106 diagnoses in DSM-I.</a:t>
          </a:r>
        </a:p>
      </dsp:txBody>
      <dsp:txXfrm>
        <a:off x="65111" y="195156"/>
        <a:ext cx="6278516" cy="1203577"/>
      </dsp:txXfrm>
    </dsp:sp>
    <dsp:sp modelId="{4E0D4B05-5383-466E-AA16-7A4CF1C949B3}">
      <dsp:nvSpPr>
        <dsp:cNvPr id="0" name=""/>
        <dsp:cNvSpPr/>
      </dsp:nvSpPr>
      <dsp:spPr>
        <a:xfrm>
          <a:off x="0" y="1518565"/>
          <a:ext cx="6408738" cy="1333799"/>
        </a:xfrm>
        <a:prstGeom prst="roundRect">
          <a:avLst/>
        </a:prstGeom>
        <a:solidFill>
          <a:schemeClr val="accent2">
            <a:hueOff val="-503618"/>
            <a:satOff val="-210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182 in DSM-II</a:t>
          </a:r>
        </a:p>
      </dsp:txBody>
      <dsp:txXfrm>
        <a:off x="65111" y="1583676"/>
        <a:ext cx="6278516" cy="1203577"/>
      </dsp:txXfrm>
    </dsp:sp>
    <dsp:sp modelId="{ED0B5B90-83E4-4BA7-86C5-099FA81DA4A4}">
      <dsp:nvSpPr>
        <dsp:cNvPr id="0" name=""/>
        <dsp:cNvSpPr/>
      </dsp:nvSpPr>
      <dsp:spPr>
        <a:xfrm>
          <a:off x="0" y="2907085"/>
          <a:ext cx="6408738" cy="1333799"/>
        </a:xfrm>
        <a:prstGeom prst="roundRect">
          <a:avLst/>
        </a:prstGeom>
        <a:solidFill>
          <a:schemeClr val="accent2">
            <a:hueOff val="-1007237"/>
            <a:satOff val="-421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265 in DSM-III</a:t>
          </a:r>
        </a:p>
      </dsp:txBody>
      <dsp:txXfrm>
        <a:off x="65111" y="2972196"/>
        <a:ext cx="6278516" cy="1203577"/>
      </dsp:txXfrm>
    </dsp:sp>
    <dsp:sp modelId="{2722F8AD-E564-4D47-9CD4-48723D4885C3}">
      <dsp:nvSpPr>
        <dsp:cNvPr id="0" name=""/>
        <dsp:cNvSpPr/>
      </dsp:nvSpPr>
      <dsp:spPr>
        <a:xfrm>
          <a:off x="0" y="4295605"/>
          <a:ext cx="6408738" cy="1333799"/>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Over 300 in DSM-IV-TR</a:t>
          </a:r>
        </a:p>
      </dsp:txBody>
      <dsp:txXfrm>
        <a:off x="65111" y="4360716"/>
        <a:ext cx="6278516" cy="12035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74139-E38E-48FE-A396-6096B08B5D7B}">
      <dsp:nvSpPr>
        <dsp:cNvPr id="0" name=""/>
        <dsp:cNvSpPr/>
      </dsp:nvSpPr>
      <dsp:spPr>
        <a:xfrm>
          <a:off x="0" y="404139"/>
          <a:ext cx="6408738"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Note: This may not be concept creep, but in fact fine tuning the definitions. </a:t>
          </a:r>
        </a:p>
      </dsp:txBody>
      <dsp:txXfrm>
        <a:off x="77847" y="481986"/>
        <a:ext cx="6253044" cy="1439016"/>
      </dsp:txXfrm>
    </dsp:sp>
    <dsp:sp modelId="{7503CFD3-EC83-400B-A110-B316E069F7BC}">
      <dsp:nvSpPr>
        <dsp:cNvPr id="0" name=""/>
        <dsp:cNvSpPr/>
      </dsp:nvSpPr>
      <dsp:spPr>
        <a:xfrm>
          <a:off x="0" y="2082369"/>
          <a:ext cx="6408738" cy="1594710"/>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There were some additions such as sexual disorders, factitious, impulse control and dissociative disorders. </a:t>
          </a:r>
        </a:p>
      </dsp:txBody>
      <dsp:txXfrm>
        <a:off x="77847" y="2160216"/>
        <a:ext cx="6253044" cy="1439016"/>
      </dsp:txXfrm>
    </dsp:sp>
    <dsp:sp modelId="{3F61663A-2477-4285-AF8A-7303CF38096A}">
      <dsp:nvSpPr>
        <dsp:cNvPr id="0" name=""/>
        <dsp:cNvSpPr/>
      </dsp:nvSpPr>
      <dsp:spPr>
        <a:xfrm>
          <a:off x="0" y="3760600"/>
          <a:ext cx="6408738" cy="159471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THIS is clear horizontal creep. </a:t>
          </a:r>
        </a:p>
      </dsp:txBody>
      <dsp:txXfrm>
        <a:off x="77847" y="3838447"/>
        <a:ext cx="6253044" cy="14390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CFE9C-37A9-4AEB-A2CB-85E7895A2376}">
      <dsp:nvSpPr>
        <dsp:cNvPr id="0" name=""/>
        <dsp:cNvSpPr/>
      </dsp:nvSpPr>
      <dsp:spPr>
        <a:xfrm>
          <a:off x="0" y="116300"/>
          <a:ext cx="7922968" cy="14793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The expanding register of mental disorders indicates horizontal creep, but the concept of mental disorder has also undergone vertical creep. </a:t>
          </a:r>
          <a:endParaRPr lang="en-US" sz="1700" kern="1200"/>
        </a:p>
      </dsp:txBody>
      <dsp:txXfrm>
        <a:off x="72214" y="188514"/>
        <a:ext cx="7778540" cy="1334890"/>
      </dsp:txXfrm>
    </dsp:sp>
    <dsp:sp modelId="{CC116EBC-07BC-44B0-903A-9943A7DCAC29}">
      <dsp:nvSpPr>
        <dsp:cNvPr id="0" name=""/>
        <dsp:cNvSpPr/>
      </dsp:nvSpPr>
      <dsp:spPr>
        <a:xfrm>
          <a:off x="0" y="1644579"/>
          <a:ext cx="7922968" cy="1479318"/>
        </a:xfrm>
        <a:prstGeom prst="roundRect">
          <a:avLst/>
        </a:prstGeom>
        <a:solidFill>
          <a:schemeClr val="accent2">
            <a:hueOff val="-503618"/>
            <a:satOff val="-210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DSM updates loosen criteria for determining where normality ends and mental disorder begins. </a:t>
          </a:r>
          <a:endParaRPr lang="en-US" sz="1700" kern="1200"/>
        </a:p>
      </dsp:txBody>
      <dsp:txXfrm>
        <a:off x="72214" y="1716793"/>
        <a:ext cx="7778540" cy="1334890"/>
      </dsp:txXfrm>
    </dsp:sp>
    <dsp:sp modelId="{072BCC95-E9FB-45D4-9369-3E4D40D40EC0}">
      <dsp:nvSpPr>
        <dsp:cNvPr id="0" name=""/>
        <dsp:cNvSpPr/>
      </dsp:nvSpPr>
      <dsp:spPr>
        <a:xfrm>
          <a:off x="0" y="3172858"/>
          <a:ext cx="7922968" cy="1479318"/>
        </a:xfrm>
        <a:prstGeom prst="roundRect">
          <a:avLst/>
        </a:prstGeom>
        <a:solidFill>
          <a:schemeClr val="accent2">
            <a:hueOff val="-1007237"/>
            <a:satOff val="-421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This quantitative easing allows milder, less disabling psychological phenomena to qualify as disordered. </a:t>
          </a:r>
          <a:endParaRPr lang="en-US" sz="1700" kern="1200"/>
        </a:p>
      </dsp:txBody>
      <dsp:txXfrm>
        <a:off x="72214" y="3245072"/>
        <a:ext cx="7778540" cy="1334890"/>
      </dsp:txXfrm>
    </dsp:sp>
    <dsp:sp modelId="{C84172B7-760A-49BA-81FD-5DD8D0C941B1}">
      <dsp:nvSpPr>
        <dsp:cNvPr id="0" name=""/>
        <dsp:cNvSpPr/>
      </dsp:nvSpPr>
      <dsp:spPr>
        <a:xfrm>
          <a:off x="0" y="4701137"/>
          <a:ext cx="7922968" cy="1479318"/>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Sometimes this relaxation of criteria takes the form of recognizing less severe “spectrum” conditions, as with cyclothymia, a less impairing variant of bipolar disorder, and Asperger's syndrome, a less impairing variant of autistic disorder, which has recently been reincorporated in the latter diagnosis, thereby vertically expanding it.</a:t>
          </a:r>
          <a:endParaRPr lang="en-US" sz="1700" kern="1200"/>
        </a:p>
      </dsp:txBody>
      <dsp:txXfrm>
        <a:off x="72214" y="4773351"/>
        <a:ext cx="7778540" cy="13348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94B1AE-A7D7-4157-A4B1-19F030ACEFC9}">
      <dsp:nvSpPr>
        <dsp:cNvPr id="0" name=""/>
        <dsp:cNvSpPr/>
      </dsp:nvSpPr>
      <dsp:spPr>
        <a:xfrm>
          <a:off x="0" y="211562"/>
          <a:ext cx="6408738" cy="17403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Original definitions focused on the physiological dependence of an ingested psychoactive substance. </a:t>
          </a:r>
          <a:endParaRPr lang="en-US" sz="2000" kern="1200"/>
        </a:p>
      </dsp:txBody>
      <dsp:txXfrm>
        <a:off x="84958" y="296520"/>
        <a:ext cx="6238822" cy="1570459"/>
      </dsp:txXfrm>
    </dsp:sp>
    <dsp:sp modelId="{B301D785-82C3-43D4-872A-58BA91141B7E}">
      <dsp:nvSpPr>
        <dsp:cNvPr id="0" name=""/>
        <dsp:cNvSpPr/>
      </dsp:nvSpPr>
      <dsp:spPr>
        <a:xfrm>
          <a:off x="0" y="2009537"/>
          <a:ext cx="6408738" cy="1740375"/>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The pharmacological properties of the substance lead the addicted person to require progressively more of it to attain the desired state (tolerance) and cause the person to experience an unpleasant physiological state when deprived of it (withdrawal).</a:t>
          </a:r>
          <a:endParaRPr lang="en-US" sz="2000" kern="1200"/>
        </a:p>
      </dsp:txBody>
      <dsp:txXfrm>
        <a:off x="84958" y="2094495"/>
        <a:ext cx="6238822" cy="1570459"/>
      </dsp:txXfrm>
    </dsp:sp>
    <dsp:sp modelId="{C7EE679F-5333-4612-89DC-8F406196880B}">
      <dsp:nvSpPr>
        <dsp:cNvPr id="0" name=""/>
        <dsp:cNvSpPr/>
      </dsp:nvSpPr>
      <dsp:spPr>
        <a:xfrm>
          <a:off x="0" y="3807512"/>
          <a:ext cx="6408738" cy="1740375"/>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The classic focuses here were alcohol, nicotine, cocaine and heroin/opioids. </a:t>
          </a:r>
          <a:endParaRPr lang="en-US" sz="2000" kern="1200"/>
        </a:p>
      </dsp:txBody>
      <dsp:txXfrm>
        <a:off x="84958" y="3892470"/>
        <a:ext cx="6238822" cy="157045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52184-AECD-41C1-B8C5-440173EE7432}">
      <dsp:nvSpPr>
        <dsp:cNvPr id="0" name=""/>
        <dsp:cNvSpPr/>
      </dsp:nvSpPr>
      <dsp:spPr>
        <a:xfrm>
          <a:off x="0" y="85764"/>
          <a:ext cx="6408738" cy="2737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baseline="0"/>
            <a:t>What could have been expanded to beyond these substances over recent decades? </a:t>
          </a:r>
          <a:endParaRPr lang="en-US" sz="3900" kern="1200"/>
        </a:p>
      </dsp:txBody>
      <dsp:txXfrm>
        <a:off x="133648" y="219412"/>
        <a:ext cx="6141442" cy="2470504"/>
      </dsp:txXfrm>
    </dsp:sp>
    <dsp:sp modelId="{65753011-EFD7-41B5-808D-35127D0E2083}">
      <dsp:nvSpPr>
        <dsp:cNvPr id="0" name=""/>
        <dsp:cNvSpPr/>
      </dsp:nvSpPr>
      <dsp:spPr>
        <a:xfrm>
          <a:off x="0" y="2935885"/>
          <a:ext cx="6408738" cy="273780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baseline="0"/>
            <a:t>Gambling, Internet, pornography, food, chocolate, exercise, social media, TV, work, tanning.</a:t>
          </a:r>
          <a:endParaRPr lang="en-US" sz="3900" kern="1200"/>
        </a:p>
      </dsp:txBody>
      <dsp:txXfrm>
        <a:off x="133648" y="3069533"/>
        <a:ext cx="6141442" cy="247050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97816-B7F1-4F6D-A871-342A83F159EF}">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85FAC-A69B-46C4-BCC1-04CA5D4F6E8E}">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a:t>The recognition of behavioral addictions reflects in part a growing acknowledgment among scientists that certain compulsive behaviors overlap substantially with substance addictions in their phenomenology, neurobiology, natural history, personality correlates, and response to treatment (Grant et al., 2010).</a:t>
          </a:r>
          <a:endParaRPr lang="en-US" sz="2100" kern="1200"/>
        </a:p>
      </dsp:txBody>
      <dsp:txXfrm>
        <a:off x="618328" y="719212"/>
        <a:ext cx="4579646" cy="2843495"/>
      </dsp:txXfrm>
    </dsp:sp>
    <dsp:sp modelId="{4EF072ED-77C5-422F-B477-5A62FD8AA1CC}">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FEB51C-5D22-45EE-9773-EBBA0426BF20}">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a:t>Like substance addictions, behavioral addictions involve recurrent failure to resist urges to engage in a particular activity that is harmful to the person, generally with a subjective experience of compulsion and powerlessness. </a:t>
          </a:r>
          <a:endParaRPr lang="en-US" sz="2100" kern="1200"/>
        </a:p>
      </dsp:txBody>
      <dsp:txXfrm>
        <a:off x="6431921" y="719212"/>
        <a:ext cx="4579646" cy="284349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8F5BA-5D5C-468D-A2DE-BB23C96DA192}">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9BCF2B-F079-4203-9515-63759C570A76}">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In addition to expanding horizontally to include behavioral addictions alongside the earlier substance addictions, recent developments in psychology have also opened the concept to milder, less extreme forms of compulsive behavior. </a:t>
          </a:r>
          <a:endParaRPr lang="en-US" sz="1500" kern="1200"/>
        </a:p>
      </dsp:txBody>
      <dsp:txXfrm>
        <a:off x="404987" y="1121454"/>
        <a:ext cx="3006127" cy="1866500"/>
      </dsp:txXfrm>
    </dsp:sp>
    <dsp:sp modelId="{47D4C152-CD1A-4616-A55E-EB77A37CF6D4}">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1A4DF-2324-488B-A336-2514458C43C9}">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This vertical expansion is illustrated well by the concept of “soft” addictions.</a:t>
          </a:r>
          <a:endParaRPr lang="en-US" sz="1500" kern="1200"/>
        </a:p>
      </dsp:txBody>
      <dsp:txXfrm>
        <a:off x="4221089" y="1121454"/>
        <a:ext cx="3006127" cy="1866500"/>
      </dsp:txXfrm>
    </dsp:sp>
    <dsp:sp modelId="{0069D9D1-4797-4A17-B75A-B4D33EE6BA60}">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82244-2F7D-465B-A744-5B033AB194F9}">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They carry some cost in money, time, energy or intimacy</a:t>
          </a:r>
          <a:endParaRPr lang="en-US" sz="1500" kern="1200"/>
        </a:p>
      </dsp:txBody>
      <dsp:txXfrm>
        <a:off x="8037191" y="1121454"/>
        <a:ext cx="3006127" cy="18665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A1EBF-98EA-4EC9-98F6-5641D26D7718}">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7088B-2472-4D60-BD9A-AEAD0A1450B5}">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FEF11C-120E-4F85-AC22-47564E463ADF}">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755650">
            <a:lnSpc>
              <a:spcPct val="90000"/>
            </a:lnSpc>
            <a:spcBef>
              <a:spcPct val="0"/>
            </a:spcBef>
            <a:spcAft>
              <a:spcPct val="35000"/>
            </a:spcAft>
            <a:buNone/>
          </a:pPr>
          <a:r>
            <a:rPr lang="en-US" sz="1700" kern="1200" baseline="0"/>
            <a:t>Soft addictions lack the sense of powerlessness, dependency, and compulsion that is typical of standard addictions and the harm they cause is relatively innocuous. </a:t>
          </a:r>
          <a:endParaRPr lang="en-US" sz="1700" kern="1200"/>
        </a:p>
      </dsp:txBody>
      <dsp:txXfrm>
        <a:off x="1900154" y="703"/>
        <a:ext cx="4508583" cy="1645155"/>
      </dsp:txXfrm>
    </dsp:sp>
    <dsp:sp modelId="{1CFF7D7F-0620-40C6-B3C8-3BDC9E5B80D7}">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D7A0-8A80-4F22-B64B-6EE00DBBC644}">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0C25D5-F1F8-4DF1-97DD-5A12B25A7CDF}">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755650">
            <a:lnSpc>
              <a:spcPct val="90000"/>
            </a:lnSpc>
            <a:spcBef>
              <a:spcPct val="0"/>
            </a:spcBef>
            <a:spcAft>
              <a:spcPct val="35000"/>
            </a:spcAft>
            <a:buNone/>
          </a:pPr>
          <a:r>
            <a:rPr lang="en-US" sz="1700" kern="1200" baseline="0"/>
            <a:t>By recognising them as addictions that concept creeps downward into the realm of bad habits and other repetitive pleasurable behaviors where there is a risk of inappropriate diagnosis.</a:t>
          </a:r>
          <a:endParaRPr lang="en-US" sz="1700" kern="1200"/>
        </a:p>
      </dsp:txBody>
      <dsp:txXfrm>
        <a:off x="1900154" y="2057147"/>
        <a:ext cx="4508583" cy="1645155"/>
      </dsp:txXfrm>
    </dsp:sp>
    <dsp:sp modelId="{7802D523-FF58-4502-9382-F5B6291C5B61}">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404514-E39B-45E7-B5F5-475BC4AF9EC7}">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3C6473-F21D-4B83-ADB9-B7EDCD197307}">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755650">
            <a:lnSpc>
              <a:spcPct val="90000"/>
            </a:lnSpc>
            <a:spcBef>
              <a:spcPct val="0"/>
            </a:spcBef>
            <a:spcAft>
              <a:spcPct val="35000"/>
            </a:spcAft>
            <a:buNone/>
          </a:pPr>
          <a:r>
            <a:rPr lang="en-US" sz="1700" kern="1200" baseline="0"/>
            <a:t>"One must be cautious of where to draw the line between simply an excessive behavior pattern and a bona fide psychiatric disorder” (Petry, 2006 p. 157).</a:t>
          </a:r>
          <a:endParaRPr lang="en-US" sz="1700" kern="1200"/>
        </a:p>
      </dsp:txBody>
      <dsp:txXfrm>
        <a:off x="1900154" y="4113591"/>
        <a:ext cx="4508583" cy="164515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D7C00-C3F6-42EC-A74F-25C82344BD4F}">
      <dsp:nvSpPr>
        <dsp:cNvPr id="0" name=""/>
        <dsp:cNvSpPr/>
      </dsp:nvSpPr>
      <dsp:spPr>
        <a:xfrm>
          <a:off x="0" y="0"/>
          <a:ext cx="9436179" cy="1133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Early research understood prejudice as bigotry, examining statements against African Americans and Jewish people primarily. </a:t>
          </a:r>
          <a:endParaRPr lang="en-US" sz="2100" kern="1200"/>
        </a:p>
      </dsp:txBody>
      <dsp:txXfrm>
        <a:off x="33212" y="33212"/>
        <a:ext cx="8212558" cy="1067527"/>
      </dsp:txXfrm>
    </dsp:sp>
    <dsp:sp modelId="{0B8F553A-5D2F-4989-9AEE-D1966656E9F3}">
      <dsp:nvSpPr>
        <dsp:cNvPr id="0" name=""/>
        <dsp:cNvSpPr/>
      </dsp:nvSpPr>
      <dsp:spPr>
        <a:xfrm>
          <a:off x="832604" y="1322942"/>
          <a:ext cx="9436179" cy="1133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As time went on, the definition was broadened to include more 'modern racism', such as symbolic racism.</a:t>
          </a:r>
          <a:endParaRPr lang="en-US" sz="2100" kern="1200"/>
        </a:p>
      </dsp:txBody>
      <dsp:txXfrm>
        <a:off x="865816" y="1356154"/>
        <a:ext cx="7800083" cy="1067527"/>
      </dsp:txXfrm>
    </dsp:sp>
    <dsp:sp modelId="{FA189C9D-7313-4B88-8F68-F3F4061EA11A}">
      <dsp:nvSpPr>
        <dsp:cNvPr id="0" name=""/>
        <dsp:cNvSpPr/>
      </dsp:nvSpPr>
      <dsp:spPr>
        <a:xfrm>
          <a:off x="1665208" y="2645885"/>
          <a:ext cx="9436179" cy="1133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“Symbolic” racists do not endorse direct hostility to traditional targets of prejudice but deny the continuing existence of racism and express opposition to affirmative action policies.</a:t>
          </a:r>
          <a:endParaRPr lang="en-US" sz="2100" kern="1200"/>
        </a:p>
      </dsp:txBody>
      <dsp:txXfrm>
        <a:off x="1698420" y="2679097"/>
        <a:ext cx="7800083" cy="1067527"/>
      </dsp:txXfrm>
    </dsp:sp>
    <dsp:sp modelId="{CB7F1C47-AC9A-4D4D-BE86-9876E1A7F61B}">
      <dsp:nvSpPr>
        <dsp:cNvPr id="0" name=""/>
        <dsp:cNvSpPr/>
      </dsp:nvSpPr>
      <dsp:spPr>
        <a:xfrm>
          <a:off x="8699111" y="859912"/>
          <a:ext cx="737068" cy="7370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64951" y="859912"/>
        <a:ext cx="405388" cy="554644"/>
      </dsp:txXfrm>
    </dsp:sp>
    <dsp:sp modelId="{A875064A-C3E2-4FDD-A7F3-0C2249511646}">
      <dsp:nvSpPr>
        <dsp:cNvPr id="0" name=""/>
        <dsp:cNvSpPr/>
      </dsp:nvSpPr>
      <dsp:spPr>
        <a:xfrm>
          <a:off x="9531715" y="2175296"/>
          <a:ext cx="737068" cy="7370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97555" y="2175296"/>
        <a:ext cx="405388" cy="55464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EF854-560E-4BCB-A259-ADBD60E7C8F4}">
      <dsp:nvSpPr>
        <dsp:cNvPr id="0" name=""/>
        <dsp:cNvSpPr/>
      </dsp:nvSpPr>
      <dsp:spPr>
        <a:xfrm>
          <a:off x="1109104" y="1639199"/>
          <a:ext cx="886201"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1F6B2-6CDC-4DA5-BEB9-71F092A87AE2}">
      <dsp:nvSpPr>
        <dsp:cNvPr id="0" name=""/>
        <dsp:cNvSpPr/>
      </dsp:nvSpPr>
      <dsp:spPr>
        <a:xfrm>
          <a:off x="2048477" y="1564794"/>
          <a:ext cx="101913" cy="191419"/>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36AA47-E3BB-4D5B-ADD2-B343A2D922E7}">
      <dsp:nvSpPr>
        <dsp:cNvPr id="0" name=""/>
        <dsp:cNvSpPr/>
      </dsp:nvSpPr>
      <dsp:spPr>
        <a:xfrm>
          <a:off x="549408" y="1190314"/>
          <a:ext cx="897841" cy="89784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1" tIns="34841" rIns="34841" bIns="34841"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680894" y="1321800"/>
        <a:ext cx="634869" cy="634869"/>
      </dsp:txXfrm>
    </dsp:sp>
    <dsp:sp modelId="{4B727C92-B3AD-48A0-9610-68705F934B3E}">
      <dsp:nvSpPr>
        <dsp:cNvPr id="0" name=""/>
        <dsp:cNvSpPr/>
      </dsp:nvSpPr>
      <dsp:spPr>
        <a:xfrm>
          <a:off x="1352" y="2253755"/>
          <a:ext cx="1993953"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285" tIns="165100" rIns="157285" bIns="165100" numCol="1" spcCol="1270" anchor="t" anchorCtr="0">
          <a:noAutofit/>
        </a:bodyPr>
        <a:lstStyle/>
        <a:p>
          <a:pPr marL="0" lvl="0" indent="0" algn="l" defTabSz="488950">
            <a:lnSpc>
              <a:spcPct val="90000"/>
            </a:lnSpc>
            <a:spcBef>
              <a:spcPct val="0"/>
            </a:spcBef>
            <a:spcAft>
              <a:spcPct val="35000"/>
            </a:spcAft>
            <a:buNone/>
          </a:pPr>
          <a:r>
            <a:rPr lang="en-US" sz="1100" kern="1200" baseline="0" dirty="0"/>
            <a:t>Two new ideas extended the concept of prejudice even further. </a:t>
          </a:r>
          <a:endParaRPr lang="en-US" sz="1100" kern="1200" dirty="0"/>
        </a:p>
      </dsp:txBody>
      <dsp:txXfrm>
        <a:off x="1352" y="2646875"/>
        <a:ext cx="1993953" cy="1572480"/>
      </dsp:txXfrm>
    </dsp:sp>
    <dsp:sp modelId="{945E92E0-2FF2-4B99-8DEE-2CAA46511941}">
      <dsp:nvSpPr>
        <dsp:cNvPr id="0" name=""/>
        <dsp:cNvSpPr/>
      </dsp:nvSpPr>
      <dsp:spPr>
        <a:xfrm>
          <a:off x="2216855" y="1639199"/>
          <a:ext cx="1993953"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9A973D-CCF4-462B-991A-53FAC8D5A990}">
      <dsp:nvSpPr>
        <dsp:cNvPr id="0" name=""/>
        <dsp:cNvSpPr/>
      </dsp:nvSpPr>
      <dsp:spPr>
        <a:xfrm>
          <a:off x="4263981" y="1564794"/>
          <a:ext cx="101913" cy="191419"/>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4206DB-1D9C-48EC-A11F-C9B2A12CC9C1}">
      <dsp:nvSpPr>
        <dsp:cNvPr id="0" name=""/>
        <dsp:cNvSpPr/>
      </dsp:nvSpPr>
      <dsp:spPr>
        <a:xfrm>
          <a:off x="2764911" y="1190314"/>
          <a:ext cx="897841" cy="8978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1" tIns="34841" rIns="34841" bIns="34841"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896397" y="1321800"/>
        <a:ext cx="634869" cy="634869"/>
      </dsp:txXfrm>
    </dsp:sp>
    <dsp:sp modelId="{C7A81C47-8BB2-4903-ACB3-A0E1030DF076}">
      <dsp:nvSpPr>
        <dsp:cNvPr id="0" name=""/>
        <dsp:cNvSpPr/>
      </dsp:nvSpPr>
      <dsp:spPr>
        <a:xfrm>
          <a:off x="2216855" y="2253755"/>
          <a:ext cx="1993953"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285" tIns="165100" rIns="157285" bIns="165100" numCol="1" spcCol="1270" anchor="t" anchorCtr="0">
          <a:noAutofit/>
        </a:bodyPr>
        <a:lstStyle/>
        <a:p>
          <a:pPr marL="0" lvl="0" indent="0" algn="l" defTabSz="488950">
            <a:lnSpc>
              <a:spcPct val="90000"/>
            </a:lnSpc>
            <a:spcBef>
              <a:spcPct val="0"/>
            </a:spcBef>
            <a:spcAft>
              <a:spcPct val="35000"/>
            </a:spcAft>
            <a:buNone/>
          </a:pPr>
          <a:r>
            <a:rPr lang="en-US" sz="1100" kern="1200" baseline="0" dirty="0"/>
            <a:t>The concept of aversive prejudice  applies to liberally minded people who deny personal prejudice but hold aversions, sometimes unconscious, to other-race people. </a:t>
          </a:r>
          <a:endParaRPr lang="en-US" sz="1100" kern="1200" dirty="0"/>
        </a:p>
      </dsp:txBody>
      <dsp:txXfrm>
        <a:off x="2216855" y="2646875"/>
        <a:ext cx="1993953" cy="1572480"/>
      </dsp:txXfrm>
    </dsp:sp>
    <dsp:sp modelId="{5896C39F-AC2C-4716-8D39-87ED6F87F123}">
      <dsp:nvSpPr>
        <dsp:cNvPr id="0" name=""/>
        <dsp:cNvSpPr/>
      </dsp:nvSpPr>
      <dsp:spPr>
        <a:xfrm>
          <a:off x="4432359" y="1639199"/>
          <a:ext cx="1993953"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FCF02F-A7A6-467B-ADE4-EE580FE6A7B4}">
      <dsp:nvSpPr>
        <dsp:cNvPr id="0" name=""/>
        <dsp:cNvSpPr/>
      </dsp:nvSpPr>
      <dsp:spPr>
        <a:xfrm>
          <a:off x="6479484" y="1564794"/>
          <a:ext cx="101913" cy="191419"/>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DC3243-F93E-43F1-BAEA-AA0412FE1BD2}">
      <dsp:nvSpPr>
        <dsp:cNvPr id="0" name=""/>
        <dsp:cNvSpPr/>
      </dsp:nvSpPr>
      <dsp:spPr>
        <a:xfrm>
          <a:off x="4980415" y="1190314"/>
          <a:ext cx="897841" cy="89784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1" tIns="34841" rIns="34841" bIns="34841"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11901" y="1321800"/>
        <a:ext cx="634869" cy="634869"/>
      </dsp:txXfrm>
    </dsp:sp>
    <dsp:sp modelId="{150CDFF9-18CC-4E90-880D-75357B67507D}">
      <dsp:nvSpPr>
        <dsp:cNvPr id="0" name=""/>
        <dsp:cNvSpPr/>
      </dsp:nvSpPr>
      <dsp:spPr>
        <a:xfrm>
          <a:off x="4432359" y="2253755"/>
          <a:ext cx="1993953"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285" tIns="165100" rIns="157285" bIns="165100" numCol="1" spcCol="1270" anchor="t" anchorCtr="0">
          <a:noAutofit/>
        </a:bodyPr>
        <a:lstStyle/>
        <a:p>
          <a:pPr marL="0" lvl="0" indent="0" algn="l" defTabSz="488950">
            <a:lnSpc>
              <a:spcPct val="90000"/>
            </a:lnSpc>
            <a:spcBef>
              <a:spcPct val="0"/>
            </a:spcBef>
            <a:spcAft>
              <a:spcPct val="35000"/>
            </a:spcAft>
            <a:buNone/>
          </a:pPr>
          <a:r>
            <a:rPr lang="en-US" sz="1100" kern="1200" baseline="0" dirty="0"/>
            <a:t>These aversions are not based on hostile antipathy by on fear, unease, or discomfort. </a:t>
          </a:r>
          <a:endParaRPr lang="en-US" sz="1100" kern="1200" dirty="0"/>
        </a:p>
      </dsp:txBody>
      <dsp:txXfrm>
        <a:off x="4432359" y="2646875"/>
        <a:ext cx="1993953" cy="1572480"/>
      </dsp:txXfrm>
    </dsp:sp>
    <dsp:sp modelId="{7A219536-4264-4EC0-8CE4-C4B88D1CFCAE}">
      <dsp:nvSpPr>
        <dsp:cNvPr id="0" name=""/>
        <dsp:cNvSpPr/>
      </dsp:nvSpPr>
      <dsp:spPr>
        <a:xfrm>
          <a:off x="6647862" y="1639198"/>
          <a:ext cx="1993953"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D1FBD2-83B3-4E17-AFDE-919AB915E5D3}">
      <dsp:nvSpPr>
        <dsp:cNvPr id="0" name=""/>
        <dsp:cNvSpPr/>
      </dsp:nvSpPr>
      <dsp:spPr>
        <a:xfrm>
          <a:off x="8694987" y="1564794"/>
          <a:ext cx="101913" cy="191419"/>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3CBC13-5129-45F1-B039-18731EFF096E}">
      <dsp:nvSpPr>
        <dsp:cNvPr id="0" name=""/>
        <dsp:cNvSpPr/>
      </dsp:nvSpPr>
      <dsp:spPr>
        <a:xfrm>
          <a:off x="7195918" y="1190314"/>
          <a:ext cx="897841" cy="897841"/>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1" tIns="34841" rIns="34841" bIns="34841"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27404" y="1321800"/>
        <a:ext cx="634869" cy="634869"/>
      </dsp:txXfrm>
    </dsp:sp>
    <dsp:sp modelId="{B50EA01F-1CDC-4C2B-A196-6A2840EE1971}">
      <dsp:nvSpPr>
        <dsp:cNvPr id="0" name=""/>
        <dsp:cNvSpPr/>
      </dsp:nvSpPr>
      <dsp:spPr>
        <a:xfrm>
          <a:off x="6647862" y="2253755"/>
          <a:ext cx="1993953"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285" tIns="165100" rIns="157285" bIns="165100" numCol="1" spcCol="1270" anchor="t" anchorCtr="0">
          <a:noAutofit/>
        </a:bodyPr>
        <a:lstStyle/>
        <a:p>
          <a:pPr marL="0" lvl="0" indent="0" algn="l" defTabSz="488950" rtl="0">
            <a:lnSpc>
              <a:spcPct val="90000"/>
            </a:lnSpc>
            <a:spcBef>
              <a:spcPct val="0"/>
            </a:spcBef>
            <a:spcAft>
              <a:spcPct val="35000"/>
            </a:spcAft>
            <a:buNone/>
          </a:pPr>
          <a:r>
            <a:rPr lang="en-US" sz="1100" kern="1200" baseline="0" dirty="0"/>
            <a:t>The related concept of implicit prejudice referred to people who unconsciously linked negative concepts with racial minority groups more strongly than with majority groups</a:t>
          </a:r>
          <a:r>
            <a:rPr lang="en-US" sz="1100" kern="1200" baseline="0" dirty="0">
              <a:latin typeface="Bell MT"/>
            </a:rPr>
            <a:t>.</a:t>
          </a:r>
        </a:p>
      </dsp:txBody>
      <dsp:txXfrm>
        <a:off x="6647862" y="2646875"/>
        <a:ext cx="1993953" cy="1572480"/>
      </dsp:txXfrm>
    </dsp:sp>
    <dsp:sp modelId="{9424B3A0-DA30-4AB1-8B16-0B988CDD41EF}">
      <dsp:nvSpPr>
        <dsp:cNvPr id="0" name=""/>
        <dsp:cNvSpPr/>
      </dsp:nvSpPr>
      <dsp:spPr>
        <a:xfrm>
          <a:off x="8863366" y="1639198"/>
          <a:ext cx="996976"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DAD48E-04CD-4043-9E22-A5F49B641C87}">
      <dsp:nvSpPr>
        <dsp:cNvPr id="0" name=""/>
        <dsp:cNvSpPr/>
      </dsp:nvSpPr>
      <dsp:spPr>
        <a:xfrm>
          <a:off x="9411421" y="1190314"/>
          <a:ext cx="897841" cy="89784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1" tIns="34841" rIns="34841" bIns="34841"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542907" y="1321800"/>
        <a:ext cx="634869" cy="634869"/>
      </dsp:txXfrm>
    </dsp:sp>
    <dsp:sp modelId="{C4250A0F-04EB-417E-8220-73A064A0F54C}">
      <dsp:nvSpPr>
        <dsp:cNvPr id="0" name=""/>
        <dsp:cNvSpPr/>
      </dsp:nvSpPr>
      <dsp:spPr>
        <a:xfrm>
          <a:off x="8863366" y="2253755"/>
          <a:ext cx="1993953"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285" tIns="165100" rIns="157285" bIns="165100" numCol="1" spcCol="1270" anchor="t" anchorCtr="0">
          <a:noAutofit/>
        </a:bodyPr>
        <a:lstStyle/>
        <a:p>
          <a:pPr marL="0" lvl="0" indent="0" algn="l" defTabSz="488950">
            <a:lnSpc>
              <a:spcPct val="90000"/>
            </a:lnSpc>
            <a:spcBef>
              <a:spcPct val="0"/>
            </a:spcBef>
            <a:spcAft>
              <a:spcPct val="35000"/>
            </a:spcAft>
            <a:buNone/>
          </a:pPr>
          <a:r>
            <a:rPr lang="en-US" sz="1100" kern="1200" baseline="0" dirty="0"/>
            <a:t>The ideas of implicit and aversive prejudice can be prejudiced not only if they suppress their negative racial sentiments but even if they are unaware of having them.</a:t>
          </a:r>
          <a:endParaRPr lang="en-US" sz="1100" kern="1200" dirty="0"/>
        </a:p>
      </dsp:txBody>
      <dsp:txXfrm>
        <a:off x="8863366" y="2646875"/>
        <a:ext cx="1993953" cy="157248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67AE1-21E6-4BCB-BAA1-BFA50CB481F5}">
      <dsp:nvSpPr>
        <dsp:cNvPr id="0" name=""/>
        <dsp:cNvSpPr/>
      </dsp:nvSpPr>
      <dsp:spPr>
        <a:xfrm>
          <a:off x="0" y="419485"/>
          <a:ext cx="6408738" cy="1193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Although modern, symbolic, aversive, and implicit prejudices are less blatant and hostile than the old-fashioned variant that dominated early prejudice research, they retain the view that prejudice involves negative group evaluations. </a:t>
          </a:r>
          <a:endParaRPr lang="en-US" sz="1700" kern="1200"/>
        </a:p>
      </dsp:txBody>
      <dsp:txXfrm>
        <a:off x="58257" y="477742"/>
        <a:ext cx="6292224" cy="1076886"/>
      </dsp:txXfrm>
    </dsp:sp>
    <dsp:sp modelId="{6E4BBE0A-988E-4FE0-A15D-FE0C079CA124}">
      <dsp:nvSpPr>
        <dsp:cNvPr id="0" name=""/>
        <dsp:cNvSpPr/>
      </dsp:nvSpPr>
      <dsp:spPr>
        <a:xfrm>
          <a:off x="0" y="1661845"/>
          <a:ext cx="6408738" cy="1193400"/>
        </a:xfrm>
        <a:prstGeom prst="roundRect">
          <a:avLst/>
        </a:prstGeom>
        <a:solidFill>
          <a:schemeClr val="accent2">
            <a:hueOff val="-503618"/>
            <a:satOff val="-210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Further extensions of the concept of prejudice relaxed this requirement. </a:t>
          </a:r>
          <a:endParaRPr lang="en-US" sz="1700" kern="1200"/>
        </a:p>
      </dsp:txBody>
      <dsp:txXfrm>
        <a:off x="58257" y="1720102"/>
        <a:ext cx="6292224" cy="1076886"/>
      </dsp:txXfrm>
    </dsp:sp>
    <dsp:sp modelId="{9FEA3373-A6F5-48DF-BD6F-27A41A0A82B9}">
      <dsp:nvSpPr>
        <dsp:cNvPr id="0" name=""/>
        <dsp:cNvSpPr/>
      </dsp:nvSpPr>
      <dsp:spPr>
        <a:xfrm>
          <a:off x="0" y="2904205"/>
          <a:ext cx="6408738" cy="1193400"/>
        </a:xfrm>
        <a:prstGeom prst="roundRect">
          <a:avLst/>
        </a:prstGeom>
        <a:solidFill>
          <a:schemeClr val="accent2">
            <a:hueOff val="-1007237"/>
            <a:satOff val="-421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The concept of benevolent sexism extended prejudice to include group evaluations that were at least superficially warm and positive.</a:t>
          </a:r>
          <a:endParaRPr lang="en-US" sz="1700" kern="1200"/>
        </a:p>
      </dsp:txBody>
      <dsp:txXfrm>
        <a:off x="58257" y="2962462"/>
        <a:ext cx="6292224" cy="1076886"/>
      </dsp:txXfrm>
    </dsp:sp>
    <dsp:sp modelId="{D95D4D1F-C734-429B-8BF5-FB51265A2FFD}">
      <dsp:nvSpPr>
        <dsp:cNvPr id="0" name=""/>
        <dsp:cNvSpPr/>
      </dsp:nvSpPr>
      <dsp:spPr>
        <a:xfrm>
          <a:off x="0" y="4146565"/>
          <a:ext cx="6408738" cy="119340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Benevolent sexists idealize women as pure creatures who are too delicate and morally superior to inhabit the world of men.</a:t>
          </a:r>
          <a:endParaRPr lang="en-US" sz="1700" kern="1200"/>
        </a:p>
      </dsp:txBody>
      <dsp:txXfrm>
        <a:off x="58257" y="4204822"/>
        <a:ext cx="6292224" cy="107688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BE9A3-405F-4290-95C9-ED387901C482}">
      <dsp:nvSpPr>
        <dsp:cNvPr id="0" name=""/>
        <dsp:cNvSpPr/>
      </dsp:nvSpPr>
      <dsp:spPr>
        <a:xfrm>
          <a:off x="0" y="29649"/>
          <a:ext cx="6408738" cy="10939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Particular social actors are prejudiced, and their attitudes are objective elements of their psychology. </a:t>
          </a:r>
          <a:endParaRPr lang="en-US" sz="2000" kern="1200"/>
        </a:p>
      </dsp:txBody>
      <dsp:txXfrm>
        <a:off x="53402" y="83051"/>
        <a:ext cx="6301934" cy="987146"/>
      </dsp:txXfrm>
    </dsp:sp>
    <dsp:sp modelId="{181D187F-9015-4714-A0F6-AA2E6E1144AA}">
      <dsp:nvSpPr>
        <dsp:cNvPr id="0" name=""/>
        <dsp:cNvSpPr/>
      </dsp:nvSpPr>
      <dsp:spPr>
        <a:xfrm>
          <a:off x="0" y="1181199"/>
          <a:ext cx="6408738" cy="1093950"/>
        </a:xfrm>
        <a:prstGeom prst="roundRect">
          <a:avLst/>
        </a:prstGeom>
        <a:solidFill>
          <a:schemeClr val="accent2">
            <a:hueOff val="-377714"/>
            <a:satOff val="-1581"/>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However, some research implies that prejudice exists at least in part in the eyes of the target. </a:t>
          </a:r>
          <a:endParaRPr lang="en-US" sz="2000" kern="1200"/>
        </a:p>
      </dsp:txBody>
      <dsp:txXfrm>
        <a:off x="53402" y="1234601"/>
        <a:ext cx="6301934" cy="987146"/>
      </dsp:txXfrm>
    </dsp:sp>
    <dsp:sp modelId="{0DE91537-738E-4E40-B364-435BBD0B279B}">
      <dsp:nvSpPr>
        <dsp:cNvPr id="0" name=""/>
        <dsp:cNvSpPr/>
      </dsp:nvSpPr>
      <dsp:spPr>
        <a:xfrm>
          <a:off x="0" y="2332750"/>
          <a:ext cx="6408738" cy="1093950"/>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Research on microaggressions takes the target's perceptions of prejudice as clear evidence of its existence.</a:t>
          </a:r>
          <a:endParaRPr lang="en-US" sz="2000" kern="1200"/>
        </a:p>
      </dsp:txBody>
      <dsp:txXfrm>
        <a:off x="53402" y="2386152"/>
        <a:ext cx="6301934" cy="987146"/>
      </dsp:txXfrm>
    </dsp:sp>
    <dsp:sp modelId="{F77174AF-19E8-4B95-99A3-A3E49581969B}">
      <dsp:nvSpPr>
        <dsp:cNvPr id="0" name=""/>
        <dsp:cNvSpPr/>
      </dsp:nvSpPr>
      <dsp:spPr>
        <a:xfrm>
          <a:off x="0" y="3484300"/>
          <a:ext cx="6408738" cy="1093950"/>
        </a:xfrm>
        <a:prstGeom prst="roundRect">
          <a:avLst/>
        </a:prstGeom>
        <a:solidFill>
          <a:schemeClr val="accent2">
            <a:hueOff val="-1133141"/>
            <a:satOff val="-4743"/>
            <a:lumOff val="13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If a target perceives a slight as evidence of prejudice, then it is taken as such, even if the slight is ambiguous and its author denies it.</a:t>
          </a:r>
          <a:endParaRPr lang="en-US" sz="2000" kern="1200"/>
        </a:p>
      </dsp:txBody>
      <dsp:txXfrm>
        <a:off x="53402" y="3537702"/>
        <a:ext cx="6301934" cy="987146"/>
      </dsp:txXfrm>
    </dsp:sp>
    <dsp:sp modelId="{9613BC36-BC29-4C65-90D7-17A4D5FFF7EC}">
      <dsp:nvSpPr>
        <dsp:cNvPr id="0" name=""/>
        <dsp:cNvSpPr/>
      </dsp:nvSpPr>
      <dsp:spPr>
        <a:xfrm>
          <a:off x="0" y="4635850"/>
          <a:ext cx="6408738" cy="109395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Many prejudiced acts are unambiguous, perceptions may tend to be accurate, and denials of prejudice are frequently not credible.</a:t>
          </a:r>
          <a:endParaRPr lang="en-US" sz="2000" kern="1200"/>
        </a:p>
      </dsp:txBody>
      <dsp:txXfrm>
        <a:off x="53402" y="4689252"/>
        <a:ext cx="6301934" cy="9871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AA557-2B6C-4D86-96B9-D1DF94539888}">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BF622-7058-4BA2-85F8-719EE21BEEF9}">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5FC69-8F3B-4A89-842D-637CA4E40A9A}">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None of these categories are timeless, nor do they have strong boundaries. </a:t>
          </a:r>
          <a:endParaRPr lang="en-US" sz="2200" kern="1200"/>
        </a:p>
      </dsp:txBody>
      <dsp:txXfrm>
        <a:off x="1399293" y="2390"/>
        <a:ext cx="5009444" cy="1211509"/>
      </dsp:txXfrm>
    </dsp:sp>
    <dsp:sp modelId="{F31C6806-C5F4-4C5E-8DBA-40EA540D958F}">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8C1C7-17FE-4342-8D8B-0A89C14D57D3}">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AAA22-6B7B-445C-A139-78B5972F4888}">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There is a continuum, a spectrum for the definitions. </a:t>
          </a:r>
          <a:endParaRPr lang="en-US" sz="2200" kern="1200"/>
        </a:p>
      </dsp:txBody>
      <dsp:txXfrm>
        <a:off x="1399293" y="1516777"/>
        <a:ext cx="5009444" cy="1211509"/>
      </dsp:txXfrm>
    </dsp:sp>
    <dsp:sp modelId="{0A0D7F60-334C-44D6-8BB2-CAC6209684D0}">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264CA-6BF8-4F7F-A4A9-673CDE00B989}">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AEBE7-EA43-4686-8479-1D8701F5EF1B}">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Psychiatry and psychopathology is a spectral minefield.</a:t>
          </a:r>
          <a:endParaRPr lang="en-US" sz="2200" kern="1200"/>
        </a:p>
      </dsp:txBody>
      <dsp:txXfrm>
        <a:off x="1399293" y="3031163"/>
        <a:ext cx="5009444" cy="1211509"/>
      </dsp:txXfrm>
    </dsp:sp>
    <dsp:sp modelId="{5D8B94F8-18BF-4B59-83BB-992F121CB68D}">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98D3D-DC25-4184-BA00-7E5D4B21CECD}">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722B98-3376-4BBF-AC9C-B3F36510517D}">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US" sz="2200" kern="1200" baseline="0"/>
            <a:t>Definitions of humankind are therefore in flux. </a:t>
          </a:r>
          <a:endParaRPr lang="en-US" sz="2200" kern="1200"/>
        </a:p>
      </dsp:txBody>
      <dsp:txXfrm>
        <a:off x="1399293" y="4545550"/>
        <a:ext cx="5009444" cy="121150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158E8-B87E-4AB7-8F43-97AEA032CC96}">
      <dsp:nvSpPr>
        <dsp:cNvPr id="0" name=""/>
        <dsp:cNvSpPr/>
      </dsp:nvSpPr>
      <dsp:spPr>
        <a:xfrm>
          <a:off x="0" y="141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However, if definitions are elastic, they are likely to contract as well as expand. </a:t>
          </a:r>
        </a:p>
      </dsp:txBody>
      <dsp:txXfrm>
        <a:off x="137075" y="151199"/>
        <a:ext cx="6134588" cy="2533850"/>
      </dsp:txXfrm>
    </dsp:sp>
    <dsp:sp modelId="{47E3799D-6000-487A-8778-84E18885842C}">
      <dsp:nvSpPr>
        <dsp:cNvPr id="0" name=""/>
        <dsp:cNvSpPr/>
      </dsp:nvSpPr>
      <dsp:spPr>
        <a:xfrm>
          <a:off x="0" y="2937324"/>
          <a:ext cx="6408738" cy="280800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Psychology relating to humans enables creep, but does not explain it well. </a:t>
          </a:r>
        </a:p>
      </dsp:txBody>
      <dsp:txXfrm>
        <a:off x="137075" y="3074399"/>
        <a:ext cx="6134588" cy="253385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FBCBC-B382-46B6-A271-3C2F7059BFAE}">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4D3C1-3E91-4B2B-88F2-760672AE6167}">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What about societal change?</a:t>
          </a:r>
          <a:endParaRPr lang="en-US" sz="2300" kern="1200"/>
        </a:p>
      </dsp:txBody>
      <dsp:txXfrm>
        <a:off x="0" y="703"/>
        <a:ext cx="6408738" cy="1151608"/>
      </dsp:txXfrm>
    </dsp:sp>
    <dsp:sp modelId="{50D27E37-C7FA-4FE3-B6BB-19717BA3C39A}">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DCBC9-BB2F-4605-A2E5-6302079E238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Cyber bullying and Internet addiction rely on something!! </a:t>
          </a:r>
          <a:endParaRPr lang="en-US" sz="2300" kern="1200"/>
        </a:p>
      </dsp:txBody>
      <dsp:txXfrm>
        <a:off x="0" y="1152311"/>
        <a:ext cx="6408738" cy="1151608"/>
      </dsp:txXfrm>
    </dsp:sp>
    <dsp:sp modelId="{E785FFC2-1380-4E6C-93EA-DBAA4B718D0F}">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7E8296-C27F-4B80-A933-3D8E5B33DAC6}">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Global migration leading to minority group presence, where they previously had not been. </a:t>
          </a:r>
          <a:endParaRPr lang="en-US" sz="2300" kern="1200"/>
        </a:p>
      </dsp:txBody>
      <dsp:txXfrm>
        <a:off x="0" y="2303920"/>
        <a:ext cx="6408738" cy="1151608"/>
      </dsp:txXfrm>
    </dsp:sp>
    <dsp:sp modelId="{0EC12F65-1A28-4DC6-A3C0-82B70E0E75D7}">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AF09AA-AAE2-494D-A3AE-A2C6BAB01050}">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However, one single change leading to a general expansion of disparate concepts? </a:t>
          </a:r>
          <a:endParaRPr lang="en-US" sz="2300" kern="1200"/>
        </a:p>
      </dsp:txBody>
      <dsp:txXfrm>
        <a:off x="0" y="3455529"/>
        <a:ext cx="6408738" cy="1151608"/>
      </dsp:txXfrm>
    </dsp:sp>
    <dsp:sp modelId="{C2B010B0-160E-4B57-92A6-C61D94785BCB}">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B4226-AB35-47B5-A356-34CB9FEE3CCD}">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It can explain horizontal expansion, but not vertical. </a:t>
          </a:r>
          <a:endParaRPr lang="en-US" sz="2300" kern="1200"/>
        </a:p>
      </dsp:txBody>
      <dsp:txXfrm>
        <a:off x="0" y="4607138"/>
        <a:ext cx="6408738" cy="115160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A27B1-3A89-4E3C-AE6E-C7B6242ECB63}">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11826-0DFC-429C-97E6-18211D02C422}">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 political left and central are most associated with the developments within concept creep.</a:t>
          </a:r>
          <a:endParaRPr lang="en-US" sz="2300" kern="1200"/>
        </a:p>
      </dsp:txBody>
      <dsp:txXfrm>
        <a:off x="0" y="703"/>
        <a:ext cx="6408738" cy="1151608"/>
      </dsp:txXfrm>
    </dsp:sp>
    <dsp:sp modelId="{FF53B767-9113-49F9-BA3E-96882492E0CB}">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56B0D3-6765-408D-8C05-C18B8BC49703}">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 political right lean more to creep in the concepts of their own ideology </a:t>
          </a:r>
          <a:endParaRPr lang="en-US" sz="2300" kern="1200"/>
        </a:p>
      </dsp:txBody>
      <dsp:txXfrm>
        <a:off x="0" y="1152311"/>
        <a:ext cx="6408738" cy="1151608"/>
      </dsp:txXfrm>
    </dsp:sp>
    <dsp:sp modelId="{D54CDA1D-B9A1-4AB2-96EE-61AC0F241231}">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381741-74E0-40F3-B56B-12B6268F4E04}">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Sexual deviance, terrorisms and personal responsibility.</a:t>
          </a:r>
          <a:endParaRPr lang="en-US" sz="2300" kern="1200"/>
        </a:p>
      </dsp:txBody>
      <dsp:txXfrm>
        <a:off x="0" y="2303920"/>
        <a:ext cx="6408738" cy="1151608"/>
      </dsp:txXfrm>
    </dsp:sp>
    <dsp:sp modelId="{6B017F44-0150-45DC-9854-2FF748453CCB}">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D6C22-9756-49E3-BD28-D762B4E1C38C}">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 expansion of the moral circle is strongly associated with political liberalism. </a:t>
          </a:r>
          <a:endParaRPr lang="en-US" sz="2300" kern="1200"/>
        </a:p>
      </dsp:txBody>
      <dsp:txXfrm>
        <a:off x="0" y="3455529"/>
        <a:ext cx="6408738" cy="1151608"/>
      </dsp:txXfrm>
    </dsp:sp>
    <dsp:sp modelId="{F5A20CE7-0E3F-460A-8704-04A0F1BD756F}">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3A18A-6ED2-4878-81DB-EDB50BC46AC1}">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 beneficial form of moral development?</a:t>
          </a:r>
          <a:endParaRPr lang="en-US" sz="2300" kern="1200"/>
        </a:p>
      </dsp:txBody>
      <dsp:txXfrm>
        <a:off x="0" y="4607138"/>
        <a:ext cx="6408738" cy="115160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8464F-3788-44EE-8D30-204099FA8664}">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275284-17E9-4D09-8935-661A7AE495D7}">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97A07-C3EE-4805-8DF8-50FA3B7059F1}">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622300">
            <a:lnSpc>
              <a:spcPct val="90000"/>
            </a:lnSpc>
            <a:spcBef>
              <a:spcPct val="0"/>
            </a:spcBef>
            <a:spcAft>
              <a:spcPct val="35000"/>
            </a:spcAft>
            <a:buNone/>
          </a:pPr>
          <a:r>
            <a:rPr lang="en-US" sz="1400" kern="1200" baseline="0"/>
            <a:t>The expanding reach of psychology's negative concepts is likely to have civilizing effects, sensitizing people to harm and suffering. </a:t>
          </a:r>
          <a:endParaRPr lang="en-US" sz="1400" kern="1200"/>
        </a:p>
      </dsp:txBody>
      <dsp:txXfrm>
        <a:off x="1900154" y="703"/>
        <a:ext cx="4508583" cy="1645155"/>
      </dsp:txXfrm>
    </dsp:sp>
    <dsp:sp modelId="{63DFA6CE-4286-471C-88AA-503006124ACC}">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711FC-DC83-4424-93EB-AEAD7A89F963}">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7A4268-0F1E-4F8D-B1C3-C1BF4E8B81B8}">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622300">
            <a:lnSpc>
              <a:spcPct val="90000"/>
            </a:lnSpc>
            <a:spcBef>
              <a:spcPct val="0"/>
            </a:spcBef>
            <a:spcAft>
              <a:spcPct val="35000"/>
            </a:spcAft>
            <a:buNone/>
          </a:pPr>
          <a:r>
            <a:rPr lang="en-US" sz="1400" kern="1200" baseline="0"/>
            <a:t>Identifying intimidation at work as bullying rather than tolerating it as office politics is an important step towards creating more nurturing workplaces. </a:t>
          </a:r>
          <a:endParaRPr lang="en-US" sz="1400" kern="1200"/>
        </a:p>
      </dsp:txBody>
      <dsp:txXfrm>
        <a:off x="1900154" y="2057147"/>
        <a:ext cx="4508583" cy="1645155"/>
      </dsp:txXfrm>
    </dsp:sp>
    <dsp:sp modelId="{26DE698E-A9C9-4C18-95FD-0A460DAA9719}">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9B392-812C-4963-A3B9-6B1A2B331BDD}">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25868D-32F3-42DF-9F29-BFBD6588E437}">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622300">
            <a:lnSpc>
              <a:spcPct val="90000"/>
            </a:lnSpc>
            <a:spcBef>
              <a:spcPct val="0"/>
            </a:spcBef>
            <a:spcAft>
              <a:spcPct val="35000"/>
            </a:spcAft>
            <a:buNone/>
          </a:pPr>
          <a:r>
            <a:rPr lang="en-US" sz="1400" kern="1200" baseline="0"/>
            <a:t>Similarly, recognizing an extended range of problems as mental disorders, and a wider variety of life events as traumas, promotes treatment over neglect and sympathy over blame, a common problem for people whose troubles are often moralized as signs of personal weakness. </a:t>
          </a:r>
          <a:endParaRPr lang="en-US" sz="1400" kern="1200"/>
        </a:p>
      </dsp:txBody>
      <dsp:txXfrm>
        <a:off x="1900154" y="4113591"/>
        <a:ext cx="4508583" cy="164515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2CF78-E2F8-46D3-8262-37FC22A23B07}">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F42F5-AA77-4100-ABD5-A6C0A81DA1CB}">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However, these extensions of harm-based moral concern also have a dark side. </a:t>
          </a:r>
          <a:endParaRPr lang="en-US" sz="1800" kern="1200"/>
        </a:p>
      </dsp:txBody>
      <dsp:txXfrm>
        <a:off x="0" y="703"/>
        <a:ext cx="6408738" cy="1151608"/>
      </dsp:txXfrm>
    </dsp:sp>
    <dsp:sp modelId="{E22A642B-305B-4CBB-ACA4-5F1F6053B3D9}">
      <dsp:nvSpPr>
        <dsp:cNvPr id="0" name=""/>
        <dsp:cNvSpPr/>
      </dsp:nvSpPr>
      <dsp:spPr>
        <a:xfrm>
          <a:off x="0" y="1152311"/>
          <a:ext cx="6408738" cy="0"/>
        </a:xfrm>
        <a:prstGeom prst="line">
          <a:avLst/>
        </a:prstGeom>
        <a:solidFill>
          <a:schemeClr val="accent2">
            <a:hueOff val="-377714"/>
            <a:satOff val="-1581"/>
            <a:lumOff val="441"/>
            <a:alphaOff val="0"/>
          </a:schemeClr>
        </a:solidFill>
        <a:ln w="12700" cap="flat" cmpd="sng" algn="ctr">
          <a:solidFill>
            <a:schemeClr val="accent2">
              <a:hueOff val="-377714"/>
              <a:satOff val="-1581"/>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055C4-CD99-4348-8A34-B06AB3050C99}">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Expanding the concept of mental disorder can pathologize normal experiences, generate over-diagnosis and over-treatment, and engender a sense of diminished agency. </a:t>
          </a:r>
          <a:endParaRPr lang="en-US" sz="1800" kern="1200"/>
        </a:p>
      </dsp:txBody>
      <dsp:txXfrm>
        <a:off x="0" y="1152311"/>
        <a:ext cx="6408738" cy="1151608"/>
      </dsp:txXfrm>
    </dsp:sp>
    <dsp:sp modelId="{CA1985DA-EE23-496C-A02E-D14B2BAB17B6}">
      <dsp:nvSpPr>
        <dsp:cNvPr id="0" name=""/>
        <dsp:cNvSpPr/>
      </dsp:nvSpPr>
      <dsp:spPr>
        <a:xfrm>
          <a:off x="0" y="2303920"/>
          <a:ext cx="6408738" cy="0"/>
        </a:xfrm>
        <a:prstGeom prst="line">
          <a:avLst/>
        </a:prstGeom>
        <a:solidFill>
          <a:schemeClr val="accent2">
            <a:hueOff val="-755427"/>
            <a:satOff val="-3162"/>
            <a:lumOff val="882"/>
            <a:alphaOff val="0"/>
          </a:schemeClr>
        </a:solidFill>
        <a:ln w="12700" cap="flat" cmpd="sng" algn="ctr">
          <a:solidFill>
            <a:schemeClr val="accent2">
              <a:hueOff val="-755427"/>
              <a:satOff val="-3162"/>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C37725-D7D2-44B9-AE8F-7FCDCF3D628C}">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There is evidence that people understand their psychological problems as psychiatric diseases tend to be more pessimistic about recovery and less confident of their capacity to exert control over their difficulties.</a:t>
          </a:r>
          <a:endParaRPr lang="en-US" sz="1800" kern="1200"/>
        </a:p>
      </dsp:txBody>
      <dsp:txXfrm>
        <a:off x="0" y="2303920"/>
        <a:ext cx="6408738" cy="1151608"/>
      </dsp:txXfrm>
    </dsp:sp>
    <dsp:sp modelId="{E8390FBD-CDBB-4F1F-B987-420C7103E3C1}">
      <dsp:nvSpPr>
        <dsp:cNvPr id="0" name=""/>
        <dsp:cNvSpPr/>
      </dsp:nvSpPr>
      <dsp:spPr>
        <a:xfrm>
          <a:off x="0" y="3455529"/>
          <a:ext cx="6408738" cy="0"/>
        </a:xfrm>
        <a:prstGeom prst="line">
          <a:avLst/>
        </a:prstGeom>
        <a:solidFill>
          <a:schemeClr val="accent2">
            <a:hueOff val="-1133141"/>
            <a:satOff val="-4743"/>
            <a:lumOff val="1323"/>
            <a:alphaOff val="0"/>
          </a:schemeClr>
        </a:solidFill>
        <a:ln w="12700" cap="flat" cmpd="sng" algn="ctr">
          <a:solidFill>
            <a:schemeClr val="accent2">
              <a:hueOff val="-1133141"/>
              <a:satOff val="-4743"/>
              <a:lumOff val="13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177898-6AC5-41B6-9031-A7C25B175E66}">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Identifying a self-destructive behavior as an addiction encourages people to see themselves as powerless in the face of it. </a:t>
          </a:r>
          <a:endParaRPr lang="en-US" sz="1800" kern="1200"/>
        </a:p>
      </dsp:txBody>
      <dsp:txXfrm>
        <a:off x="0" y="3455529"/>
        <a:ext cx="6408738" cy="1151608"/>
      </dsp:txXfrm>
    </dsp:sp>
    <dsp:sp modelId="{B79987FB-BB9D-4C48-9770-4FD9FE62D70D}">
      <dsp:nvSpPr>
        <dsp:cNvPr id="0" name=""/>
        <dsp:cNvSpPr/>
      </dsp:nvSpPr>
      <dsp:spPr>
        <a:xfrm>
          <a:off x="0" y="4607138"/>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CDBE6-1FEC-431B-B923-40E4E1009929}">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A perception that provides an exculpatory moral benefit but also a cost in likelihood of self-change.</a:t>
          </a:r>
          <a:endParaRPr lang="en-US" sz="1800" kern="1200"/>
        </a:p>
      </dsp:txBody>
      <dsp:txXfrm>
        <a:off x="0" y="4607138"/>
        <a:ext cx="6408738" cy="115160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20815-8648-4B9C-AF87-6E17C28BF232}">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06458-775D-41F5-9721-BAF963EEFFB3}">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is stigma? </a:t>
          </a:r>
        </a:p>
      </dsp:txBody>
      <dsp:txXfrm>
        <a:off x="0" y="0"/>
        <a:ext cx="6408738" cy="1439862"/>
      </dsp:txXfrm>
    </dsp:sp>
    <dsp:sp modelId="{7DF8D94F-85DC-4C8D-B37F-FCE5FA80CC0C}">
      <dsp:nvSpPr>
        <dsp:cNvPr id="0" name=""/>
        <dsp:cNvSpPr/>
      </dsp:nvSpPr>
      <dsp:spPr>
        <a:xfrm>
          <a:off x="0" y="1439862"/>
          <a:ext cx="6408738" cy="0"/>
        </a:xfrm>
        <a:prstGeom prst="line">
          <a:avLst/>
        </a:prstGeom>
        <a:solidFill>
          <a:schemeClr val="accent2">
            <a:hueOff val="-503618"/>
            <a:satOff val="-2108"/>
            <a:lumOff val="588"/>
            <a:alphaOff val="0"/>
          </a:schemeClr>
        </a:solidFill>
        <a:ln w="12700" cap="flat" cmpd="sng" algn="ctr">
          <a:solidFill>
            <a:schemeClr val="accent2">
              <a:hueOff val="-503618"/>
              <a:satOff val="-2108"/>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1FB1EE-7D29-4F67-A815-F0780877E3F5}">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Originally it referred to physical markings of inferior people.</a:t>
          </a:r>
        </a:p>
      </dsp:txBody>
      <dsp:txXfrm>
        <a:off x="0" y="1439862"/>
        <a:ext cx="6408738" cy="1439862"/>
      </dsp:txXfrm>
    </dsp:sp>
    <dsp:sp modelId="{51912BAA-FBEC-4818-BFF8-56BB10624AE4}">
      <dsp:nvSpPr>
        <dsp:cNvPr id="0" name=""/>
        <dsp:cNvSpPr/>
      </dsp:nvSpPr>
      <dsp:spPr>
        <a:xfrm>
          <a:off x="0" y="2879725"/>
          <a:ext cx="6408738" cy="0"/>
        </a:xfrm>
        <a:prstGeom prst="line">
          <a:avLst/>
        </a:prstGeom>
        <a:solidFill>
          <a:schemeClr val="accent2">
            <a:hueOff val="-1007237"/>
            <a:satOff val="-4216"/>
            <a:lumOff val="1176"/>
            <a:alphaOff val="0"/>
          </a:schemeClr>
        </a:solidFill>
        <a:ln w="12700" cap="flat" cmpd="sng" algn="ctr">
          <a:solidFill>
            <a:schemeClr val="accent2">
              <a:hueOff val="-1007237"/>
              <a:satOff val="-421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EAFEA9-34AB-4DF5-BAAE-ED6897B3FEFE}">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Now it refers to the negative treatment or belief systems surrounding a group.</a:t>
          </a:r>
        </a:p>
      </dsp:txBody>
      <dsp:txXfrm>
        <a:off x="0" y="2879724"/>
        <a:ext cx="6408738" cy="1439862"/>
      </dsp:txXfrm>
    </dsp:sp>
    <dsp:sp modelId="{8284CF3E-BE49-4B26-89BF-F3E532C52F76}">
      <dsp:nvSpPr>
        <dsp:cNvPr id="0" name=""/>
        <dsp:cNvSpPr/>
      </dsp:nvSpPr>
      <dsp:spPr>
        <a:xfrm>
          <a:off x="0" y="4319587"/>
          <a:ext cx="6408738"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420BDC-11C1-4F11-AB16-3BE2F481FBC2}">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Horizontal creep once again!</a:t>
          </a:r>
        </a:p>
      </dsp:txBody>
      <dsp:txXfrm>
        <a:off x="0" y="4319587"/>
        <a:ext cx="6408738" cy="143986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57F0F-155B-423C-87D9-87FCFE1F6997}">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FF285-DBD4-43EB-A00B-A3FE1CA4FC61}">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4BA7D-BE66-4255-8BCC-43812EEA02E6}">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baseline="0"/>
            <a:t>What stigmatising views are held around mental health?</a:t>
          </a:r>
          <a:endParaRPr lang="en-US" sz="1900" kern="1200"/>
        </a:p>
      </dsp:txBody>
      <dsp:txXfrm>
        <a:off x="1106961" y="4499"/>
        <a:ext cx="5301776" cy="958408"/>
      </dsp:txXfrm>
    </dsp:sp>
    <dsp:sp modelId="{AC8738D4-7266-4004-96D2-72926EE55065}">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210E1-8241-4540-B35A-3A45EA2464AF}">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4B7A8-1078-4BBD-94AE-24C82524FED2}">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baseline="0"/>
            <a:t>Fear?</a:t>
          </a:r>
          <a:endParaRPr lang="en-US" sz="1900" kern="1200"/>
        </a:p>
      </dsp:txBody>
      <dsp:txXfrm>
        <a:off x="1106961" y="1202510"/>
        <a:ext cx="5301776" cy="958408"/>
      </dsp:txXfrm>
    </dsp:sp>
    <dsp:sp modelId="{A587BFC4-BDA7-4371-9B66-A0525374949C}">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3D3F4-2F52-4928-A4BA-409A26CBFAE2}">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6424DC-3E86-4177-BB56-3836B571805A}">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baseline="0"/>
            <a:t>Language?</a:t>
          </a:r>
          <a:endParaRPr lang="en-US" sz="1900" kern="1200"/>
        </a:p>
      </dsp:txBody>
      <dsp:txXfrm>
        <a:off x="1106961" y="2400520"/>
        <a:ext cx="5301776" cy="958408"/>
      </dsp:txXfrm>
    </dsp:sp>
    <dsp:sp modelId="{4CF19CF7-E43E-4A8D-841D-6D0EB9C23EB6}">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4C07B-1E3F-471A-91B4-A9C88B058D65}">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3DB0C-1670-4E4D-88B0-9A517424768B}">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baseline="0"/>
            <a:t>Grouping?</a:t>
          </a:r>
          <a:endParaRPr lang="en-US" sz="1900" kern="1200"/>
        </a:p>
      </dsp:txBody>
      <dsp:txXfrm>
        <a:off x="1106961" y="3598531"/>
        <a:ext cx="5301776" cy="958408"/>
      </dsp:txXfrm>
    </dsp:sp>
    <dsp:sp modelId="{30577178-D1B0-4819-8D91-1F920BA3F2F5}">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6CEED5-09FA-4E33-B6E2-D081CEB761EE}">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DCAE1-0BD1-4AFD-9A90-7505A52909FF}">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baseline="0"/>
            <a:t>Expectations?</a:t>
          </a:r>
          <a:endParaRPr lang="en-US" sz="1900" kern="1200"/>
        </a:p>
      </dsp:txBody>
      <dsp:txXfrm>
        <a:off x="1106961" y="4796541"/>
        <a:ext cx="5301776" cy="95840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3ECF2-EF11-4ABD-81CC-67EFF7C670E6}">
      <dsp:nvSpPr>
        <dsp:cNvPr id="0" name=""/>
        <dsp:cNvSpPr/>
      </dsp:nvSpPr>
      <dsp:spPr>
        <a:xfrm>
          <a:off x="0" y="147679"/>
          <a:ext cx="6408738" cy="26773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Stigma can act as a barrier to help seeking and service utilisation.</a:t>
          </a:r>
        </a:p>
      </dsp:txBody>
      <dsp:txXfrm>
        <a:off x="130696" y="278375"/>
        <a:ext cx="6147346" cy="2415933"/>
      </dsp:txXfrm>
    </dsp:sp>
    <dsp:sp modelId="{24549868-D7BB-4D5C-B966-9D24BA08F436}">
      <dsp:nvSpPr>
        <dsp:cNvPr id="0" name=""/>
        <dsp:cNvSpPr/>
      </dsp:nvSpPr>
      <dsp:spPr>
        <a:xfrm>
          <a:off x="0" y="2934444"/>
          <a:ext cx="6408738" cy="2677325"/>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Mental health literacy interventions can reduce stigma but have also been shown to increase it. </a:t>
          </a:r>
        </a:p>
      </dsp:txBody>
      <dsp:txXfrm>
        <a:off x="130696" y="3065140"/>
        <a:ext cx="6147346" cy="2415933"/>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85BB8A-750C-4430-A867-A99FB8694552}">
      <dsp:nvSpPr>
        <dsp:cNvPr id="0" name=""/>
        <dsp:cNvSpPr/>
      </dsp:nvSpPr>
      <dsp:spPr>
        <a:xfrm>
          <a:off x="576344" y="1349724"/>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F33C4-85F4-4903-9D43-8421F5E4EBCA}">
      <dsp:nvSpPr>
        <dsp:cNvPr id="0" name=""/>
        <dsp:cNvSpPr/>
      </dsp:nvSpPr>
      <dsp:spPr>
        <a:xfrm>
          <a:off x="956594" y="1729974"/>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4AA88-1D7C-49E1-8FA5-D193E47246E5}">
      <dsp:nvSpPr>
        <dsp:cNvPr id="0" name=""/>
        <dsp:cNvSpPr/>
      </dsp:nvSpPr>
      <dsp:spPr>
        <a:xfrm>
          <a:off x="5969"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Attitudes about mental disorders</a:t>
          </a:r>
        </a:p>
      </dsp:txBody>
      <dsp:txXfrm>
        <a:off x="5969" y="3689725"/>
        <a:ext cx="2925000" cy="720000"/>
      </dsp:txXfrm>
    </dsp:sp>
    <dsp:sp modelId="{C511A5DC-2C13-497D-A172-1808BECFAC0C}">
      <dsp:nvSpPr>
        <dsp:cNvPr id="0" name=""/>
        <dsp:cNvSpPr/>
      </dsp:nvSpPr>
      <dsp:spPr>
        <a:xfrm>
          <a:off x="4013219" y="1349724"/>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C30DD-5E96-476C-853D-E3626FC880DC}">
      <dsp:nvSpPr>
        <dsp:cNvPr id="0" name=""/>
        <dsp:cNvSpPr/>
      </dsp:nvSpPr>
      <dsp:spPr>
        <a:xfrm>
          <a:off x="4393469" y="1729974"/>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BCED5-CD41-4CEB-9C42-9D0DC5811F46}">
      <dsp:nvSpPr>
        <dsp:cNvPr id="0" name=""/>
        <dsp:cNvSpPr/>
      </dsp:nvSpPr>
      <dsp:spPr>
        <a:xfrm>
          <a:off x="3442844"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Attitudes about help-seeking behaviour</a:t>
          </a:r>
        </a:p>
      </dsp:txBody>
      <dsp:txXfrm>
        <a:off x="3442844" y="3689725"/>
        <a:ext cx="2925000" cy="720000"/>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4D6A1-1A99-4DC6-98BA-451D3BB19477}">
      <dsp:nvSpPr>
        <dsp:cNvPr id="0" name=""/>
        <dsp:cNvSpPr/>
      </dsp:nvSpPr>
      <dsp:spPr>
        <a:xfrm>
          <a:off x="0" y="458067"/>
          <a:ext cx="7917352" cy="105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are our attitudes?</a:t>
          </a:r>
        </a:p>
      </dsp:txBody>
      <dsp:txXfrm>
        <a:off x="51444" y="509511"/>
        <a:ext cx="7814464" cy="950952"/>
      </dsp:txXfrm>
    </dsp:sp>
    <dsp:sp modelId="{05036E19-A744-44FD-8BCC-2FCD19F047B9}">
      <dsp:nvSpPr>
        <dsp:cNvPr id="0" name=""/>
        <dsp:cNvSpPr/>
      </dsp:nvSpPr>
      <dsp:spPr>
        <a:xfrm>
          <a:off x="0" y="1566628"/>
          <a:ext cx="7917352" cy="1053840"/>
        </a:xfrm>
        <a:prstGeom prst="roundRect">
          <a:avLst/>
        </a:prstGeom>
        <a:solidFill>
          <a:schemeClr val="accent2">
            <a:hueOff val="-377714"/>
            <a:satOff val="-1581"/>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An attitude is “a relatively enduring </a:t>
          </a:r>
          <a:r>
            <a:rPr lang="en-US" sz="1900" kern="1200" dirty="0" err="1"/>
            <a:t>organisation</a:t>
          </a:r>
          <a:r>
            <a:rPr lang="en-US" sz="1900" kern="1200" dirty="0"/>
            <a:t> of beliefs, feelings, and behavioral tendencies towards socially significant objects, groups, events or symbols” (Hogg &amp; Vaughan </a:t>
          </a:r>
          <a:r>
            <a:rPr lang="en-US" sz="1900" kern="1200" dirty="0">
              <a:latin typeface="Bell MT"/>
            </a:rPr>
            <a:t>2008</a:t>
          </a:r>
          <a:r>
            <a:rPr lang="en-US" sz="1900" kern="1200" dirty="0"/>
            <a:t>, p. 150).</a:t>
          </a:r>
        </a:p>
      </dsp:txBody>
      <dsp:txXfrm>
        <a:off x="51444" y="1618072"/>
        <a:ext cx="7814464" cy="950952"/>
      </dsp:txXfrm>
    </dsp:sp>
    <dsp:sp modelId="{0541B3F9-54AB-4AD9-9042-0494D7595B6D}">
      <dsp:nvSpPr>
        <dsp:cNvPr id="0" name=""/>
        <dsp:cNvSpPr/>
      </dsp:nvSpPr>
      <dsp:spPr>
        <a:xfrm>
          <a:off x="0" y="2675189"/>
          <a:ext cx="7917352" cy="1053840"/>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They are evaluations!</a:t>
          </a:r>
        </a:p>
      </dsp:txBody>
      <dsp:txXfrm>
        <a:off x="51444" y="2726633"/>
        <a:ext cx="7814464" cy="950952"/>
      </dsp:txXfrm>
    </dsp:sp>
    <dsp:sp modelId="{EF52D345-7580-4F56-8AEE-201AC9E94462}">
      <dsp:nvSpPr>
        <dsp:cNvPr id="0" name=""/>
        <dsp:cNvSpPr/>
      </dsp:nvSpPr>
      <dsp:spPr>
        <a:xfrm>
          <a:off x="0" y="3783749"/>
          <a:ext cx="7917352" cy="1053840"/>
        </a:xfrm>
        <a:prstGeom prst="roundRect">
          <a:avLst/>
        </a:prstGeom>
        <a:solidFill>
          <a:schemeClr val="accent2">
            <a:hueOff val="-1133141"/>
            <a:satOff val="-4743"/>
            <a:lumOff val="13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Like, love, prefer, dislike, hate.</a:t>
          </a:r>
        </a:p>
      </dsp:txBody>
      <dsp:txXfrm>
        <a:off x="51444" y="3835193"/>
        <a:ext cx="7814464" cy="950952"/>
      </dsp:txXfrm>
    </dsp:sp>
    <dsp:sp modelId="{1383D6F4-BB44-4BC3-AFA1-19EF8E3928F2}">
      <dsp:nvSpPr>
        <dsp:cNvPr id="0" name=""/>
        <dsp:cNvSpPr/>
      </dsp:nvSpPr>
      <dsp:spPr>
        <a:xfrm>
          <a:off x="0" y="4892310"/>
          <a:ext cx="7917352" cy="105384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Research has found that some of our attitudes are inherited, at least in part, via genetic transmission from our parents (Olson, Vernon, Harris, &amp; Jang, 2001)</a:t>
          </a:r>
        </a:p>
      </dsp:txBody>
      <dsp:txXfrm>
        <a:off x="51444" y="4943754"/>
        <a:ext cx="7814464" cy="950952"/>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6A6B7-5D00-4572-AEB9-C5EE9C305364}">
      <dsp:nvSpPr>
        <dsp:cNvPr id="0" name=""/>
        <dsp:cNvSpPr/>
      </dsp:nvSpPr>
      <dsp:spPr>
        <a:xfrm>
          <a:off x="0"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8216E-C758-41EA-9208-0D50BD3871F6}">
      <dsp:nvSpPr>
        <dsp:cNvPr id="0" name=""/>
        <dsp:cNvSpPr/>
      </dsp:nvSpPr>
      <dsp:spPr>
        <a:xfrm>
          <a:off x="346571"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Affective Component – How it makes you feel</a:t>
          </a:r>
        </a:p>
      </dsp:txBody>
      <dsp:txXfrm>
        <a:off x="404582" y="966650"/>
        <a:ext cx="3003118" cy="1864631"/>
      </dsp:txXfrm>
    </dsp:sp>
    <dsp:sp modelId="{1B187AB5-4959-4CBB-BBF0-624E7249A791}">
      <dsp:nvSpPr>
        <dsp:cNvPr id="0" name=""/>
        <dsp:cNvSpPr/>
      </dsp:nvSpPr>
      <dsp:spPr>
        <a:xfrm>
          <a:off x="3812282"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9DB8A-A2AE-4C8E-929B-F02905CC4C4F}">
      <dsp:nvSpPr>
        <dsp:cNvPr id="0" name=""/>
        <dsp:cNvSpPr/>
      </dsp:nvSpPr>
      <dsp:spPr>
        <a:xfrm>
          <a:off x="4158853"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Behavioural Component – How it influences your behaviour</a:t>
          </a:r>
        </a:p>
      </dsp:txBody>
      <dsp:txXfrm>
        <a:off x="4216864" y="966650"/>
        <a:ext cx="3003118" cy="1864631"/>
      </dsp:txXfrm>
    </dsp:sp>
    <dsp:sp modelId="{A34349CD-5621-4BBB-A992-D6479D4293FB}">
      <dsp:nvSpPr>
        <dsp:cNvPr id="0" name=""/>
        <dsp:cNvSpPr/>
      </dsp:nvSpPr>
      <dsp:spPr>
        <a:xfrm>
          <a:off x="7624564"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69B8E-5E2F-4D45-B883-1D8AE7D5E29A}">
      <dsp:nvSpPr>
        <dsp:cNvPr id="0" name=""/>
        <dsp:cNvSpPr/>
      </dsp:nvSpPr>
      <dsp:spPr>
        <a:xfrm>
          <a:off x="7971135"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Cognitive Component – What it makes you think</a:t>
          </a:r>
        </a:p>
      </dsp:txBody>
      <dsp:txXfrm>
        <a:off x="8029146" y="966650"/>
        <a:ext cx="3003118" cy="1864631"/>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85666-F5C9-4EDD-8038-9BD243E9C855}">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E8BDD-06F0-454C-A397-39233BF25CEC}">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Media (Hargreaves &amp; Tiggemann, 2003; Levina, Waldo, &amp; Fitzgerald, 2000)</a:t>
          </a:r>
        </a:p>
      </dsp:txBody>
      <dsp:txXfrm>
        <a:off x="0" y="0"/>
        <a:ext cx="6373813" cy="1439862"/>
      </dsp:txXfrm>
    </dsp:sp>
    <dsp:sp modelId="{7E38CE2B-5F55-4F1B-B736-BD870AA69B59}">
      <dsp:nvSpPr>
        <dsp:cNvPr id="0" name=""/>
        <dsp:cNvSpPr/>
      </dsp:nvSpPr>
      <dsp:spPr>
        <a:xfrm>
          <a:off x="0" y="1439862"/>
          <a:ext cx="6373813" cy="0"/>
        </a:xfrm>
        <a:prstGeom prst="line">
          <a:avLst/>
        </a:prstGeom>
        <a:solidFill>
          <a:schemeClr val="accent2">
            <a:hueOff val="-503618"/>
            <a:satOff val="-2108"/>
            <a:lumOff val="588"/>
            <a:alphaOff val="0"/>
          </a:schemeClr>
        </a:solidFill>
        <a:ln w="12700" cap="flat" cmpd="sng" algn="ctr">
          <a:solidFill>
            <a:schemeClr val="accent2">
              <a:hueOff val="-503618"/>
              <a:satOff val="-2108"/>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957D3-AB92-4246-91B0-6D5681929CB0}">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Genetic transmission from our parents (Olson, Vernon, Harris, &amp; Jang, 2001).</a:t>
          </a:r>
        </a:p>
      </dsp:txBody>
      <dsp:txXfrm>
        <a:off x="0" y="1439862"/>
        <a:ext cx="6373813" cy="1439862"/>
      </dsp:txXfrm>
    </dsp:sp>
    <dsp:sp modelId="{0C775255-5668-4D0B-B813-5B256B46119C}">
      <dsp:nvSpPr>
        <dsp:cNvPr id="0" name=""/>
        <dsp:cNvSpPr/>
      </dsp:nvSpPr>
      <dsp:spPr>
        <a:xfrm>
          <a:off x="0" y="2879725"/>
          <a:ext cx="6373813" cy="0"/>
        </a:xfrm>
        <a:prstGeom prst="line">
          <a:avLst/>
        </a:prstGeom>
        <a:solidFill>
          <a:schemeClr val="accent2">
            <a:hueOff val="-1007237"/>
            <a:satOff val="-4216"/>
            <a:lumOff val="1176"/>
            <a:alphaOff val="0"/>
          </a:schemeClr>
        </a:solidFill>
        <a:ln w="12700" cap="flat" cmpd="sng" algn="ctr">
          <a:solidFill>
            <a:schemeClr val="accent2">
              <a:hueOff val="-1007237"/>
              <a:satOff val="-421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717AC-5CF4-4426-9ED2-4066E70BBD02}">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attitude objects (De Houwer, Thomas, &amp; Baeyens, 2001)</a:t>
          </a:r>
        </a:p>
      </dsp:txBody>
      <dsp:txXfrm>
        <a:off x="0" y="2879724"/>
        <a:ext cx="6373813" cy="1439862"/>
      </dsp:txXfrm>
    </dsp:sp>
    <dsp:sp modelId="{6878D375-198B-4413-A240-23B9669CCBC3}">
      <dsp:nvSpPr>
        <dsp:cNvPr id="0" name=""/>
        <dsp:cNvSpPr/>
      </dsp:nvSpPr>
      <dsp:spPr>
        <a:xfrm>
          <a:off x="0" y="4319587"/>
          <a:ext cx="6373813" cy="0"/>
        </a:xfrm>
        <a:prstGeom prst="line">
          <a:avLst/>
        </a:prstGeom>
        <a:solidFill>
          <a:schemeClr val="accent2">
            <a:hueOff val="-1510855"/>
            <a:satOff val="-6324"/>
            <a:lumOff val="1764"/>
            <a:alphaOff val="0"/>
          </a:schemeClr>
        </a:solidFill>
        <a:ln w="12700" cap="flat" cmpd="sng" algn="ctr">
          <a:solidFill>
            <a:schemeClr val="accent2">
              <a:hueOff val="-1510855"/>
              <a:satOff val="-6324"/>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2B8FC-CB3F-4894-B781-99BF0B9DA340}">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Interactions with friends (Poteat, 2007)</a:t>
          </a:r>
        </a:p>
      </dsp:txBody>
      <dsp:txXfrm>
        <a:off x="0" y="4319587"/>
        <a:ext cx="6373813" cy="1439862"/>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56220-1FF3-42BB-9B7D-1C6450928B7F}">
      <dsp:nvSpPr>
        <dsp:cNvPr id="0" name=""/>
        <dsp:cNvSpPr/>
      </dsp:nvSpPr>
      <dsp:spPr>
        <a:xfrm>
          <a:off x="0" y="62679"/>
          <a:ext cx="6373813" cy="181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Some attitudes are stronger than others, determined by the speed of access.</a:t>
          </a:r>
        </a:p>
      </dsp:txBody>
      <dsp:txXfrm>
        <a:off x="88585" y="151264"/>
        <a:ext cx="6196643" cy="1637500"/>
      </dsp:txXfrm>
    </dsp:sp>
    <dsp:sp modelId="{D48488DC-608D-4174-AB74-4B3700A6F7FA}">
      <dsp:nvSpPr>
        <dsp:cNvPr id="0" name=""/>
        <dsp:cNvSpPr/>
      </dsp:nvSpPr>
      <dsp:spPr>
        <a:xfrm>
          <a:off x="0" y="1972389"/>
          <a:ext cx="6373813" cy="1814670"/>
        </a:xfrm>
        <a:prstGeom prst="roundRect">
          <a:avLst/>
        </a:prstGeom>
        <a:solidFill>
          <a:schemeClr val="accent2">
            <a:hueOff val="-755427"/>
            <a:satOff val="-3162"/>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Stronger attitudes guide actions, sometimes unconsciously!</a:t>
          </a:r>
        </a:p>
      </dsp:txBody>
      <dsp:txXfrm>
        <a:off x="88585" y="2060974"/>
        <a:ext cx="6196643" cy="1637500"/>
      </dsp:txXfrm>
    </dsp:sp>
    <dsp:sp modelId="{02135639-BB68-4653-A3FB-6CEC6CFCE45B}">
      <dsp:nvSpPr>
        <dsp:cNvPr id="0" name=""/>
        <dsp:cNvSpPr/>
      </dsp:nvSpPr>
      <dsp:spPr>
        <a:xfrm>
          <a:off x="0" y="3882100"/>
          <a:ext cx="6373813" cy="1814670"/>
        </a:xfrm>
        <a:prstGeom prst="roundRect">
          <a:avLst/>
        </a:prstGeom>
        <a:solidFill>
          <a:schemeClr val="accent2">
            <a:hueOff val="-1510855"/>
            <a:satOff val="-6324"/>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could make an attitude stronger/weaker?</a:t>
          </a:r>
        </a:p>
      </dsp:txBody>
      <dsp:txXfrm>
        <a:off x="88585" y="3970685"/>
        <a:ext cx="6196643" cy="163750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FB154-0AFC-4F20-BD7F-440BDB84B0BD}">
      <dsp:nvSpPr>
        <dsp:cNvPr id="0" name=""/>
        <dsp:cNvSpPr/>
      </dsp:nvSpPr>
      <dsp:spPr>
        <a:xfrm>
          <a:off x="0" y="281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A002B-6DCC-4ADF-BC5C-909FACDD9599}">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Positive/negative experiences with the attitude source.</a:t>
          </a:r>
        </a:p>
      </dsp:txBody>
      <dsp:txXfrm>
        <a:off x="0" y="2812"/>
        <a:ext cx="6373813" cy="1917941"/>
      </dsp:txXfrm>
    </dsp:sp>
    <dsp:sp modelId="{0F120DC3-B9A7-49EB-9769-3C14606AA264}">
      <dsp:nvSpPr>
        <dsp:cNvPr id="0" name=""/>
        <dsp:cNvSpPr/>
      </dsp:nvSpPr>
      <dsp:spPr>
        <a:xfrm>
          <a:off x="0" y="192075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EB235-D4A3-4343-81E8-621555AFF941}">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Expressing attitudes, making them cognitively accessible.</a:t>
          </a:r>
        </a:p>
      </dsp:txBody>
      <dsp:txXfrm>
        <a:off x="0" y="1920754"/>
        <a:ext cx="6373813" cy="1917941"/>
      </dsp:txXfrm>
    </dsp:sp>
    <dsp:sp modelId="{76207348-7DBD-4164-BC70-50500B2F973F}">
      <dsp:nvSpPr>
        <dsp:cNvPr id="0" name=""/>
        <dsp:cNvSpPr/>
      </dsp:nvSpPr>
      <dsp:spPr>
        <a:xfrm>
          <a:off x="0" y="383869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12EBD-0CA8-48AD-A1B6-D7DB28930231}">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When ABC align consistently e.g. Your country or exercise.</a:t>
          </a:r>
        </a:p>
      </dsp:txBody>
      <dsp:txXfrm>
        <a:off x="0" y="3838695"/>
        <a:ext cx="6373813" cy="19179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9391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88345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12/5/2024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33792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53470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75940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3499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5875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47785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7449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50001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12/5/2024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42663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12/5/2024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055785886"/>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5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45" name="Rectangle 44">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9" name="Rectangle 48">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2" name="Rectangle 51">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54">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540000" y="540000"/>
            <a:ext cx="4500561" cy="4259814"/>
          </a:xfrm>
        </p:spPr>
        <p:txBody>
          <a:bodyPr>
            <a:normAutofit/>
          </a:bodyPr>
          <a:lstStyle/>
          <a:p>
            <a:r>
              <a:rPr lang="en-US" sz="8100"/>
              <a:t>Concept Creep and Stigma</a:t>
            </a:r>
          </a:p>
        </p:txBody>
      </p:sp>
      <p:sp>
        <p:nvSpPr>
          <p:cNvPr id="3" name="Subtitle 2"/>
          <p:cNvSpPr>
            <a:spLocks noGrp="1"/>
          </p:cNvSpPr>
          <p:nvPr>
            <p:ph type="subTitle" idx="1"/>
          </p:nvPr>
        </p:nvSpPr>
        <p:spPr>
          <a:xfrm>
            <a:off x="540000" y="4988476"/>
            <a:ext cx="4500561" cy="1320249"/>
          </a:xfrm>
        </p:spPr>
        <p:txBody>
          <a:bodyPr>
            <a:normAutofit/>
          </a:bodyPr>
          <a:lstStyle/>
          <a:p>
            <a:endParaRPr lang="en-US"/>
          </a:p>
        </p:txBody>
      </p:sp>
      <p:pic>
        <p:nvPicPr>
          <p:cNvPr id="56" name="Picture 55" descr="Close-up of shoots growing in stone cracks">
            <a:extLst>
              <a:ext uri="{FF2B5EF4-FFF2-40B4-BE49-F238E27FC236}">
                <a16:creationId xmlns:a16="http://schemas.microsoft.com/office/drawing/2014/main" id="{B369B780-D7F3-DA3B-FD4B-1FFA206A7803}"/>
              </a:ext>
            </a:extLst>
          </p:cNvPr>
          <p:cNvPicPr>
            <a:picLocks noChangeAspect="1"/>
          </p:cNvPicPr>
          <p:nvPr/>
        </p:nvPicPr>
        <p:blipFill>
          <a:blip r:embed="rId2"/>
          <a:srcRect l="20904" r="16462" b="-3"/>
          <a:stretch/>
        </p:blipFill>
        <p:spPr>
          <a:xfrm>
            <a:off x="5747424" y="10"/>
            <a:ext cx="644457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1DBE2-0DD6-2CA7-19AB-74DF48DE4869}"/>
              </a:ext>
            </a:extLst>
          </p:cNvPr>
          <p:cNvSpPr>
            <a:spLocks noGrp="1"/>
          </p:cNvSpPr>
          <p:nvPr>
            <p:ph type="title"/>
          </p:nvPr>
        </p:nvSpPr>
        <p:spPr>
          <a:xfrm>
            <a:off x="540000" y="540000"/>
            <a:ext cx="4500561" cy="5759450"/>
          </a:xfrm>
        </p:spPr>
        <p:txBody>
          <a:bodyPr anchor="t">
            <a:normAutofit/>
          </a:bodyPr>
          <a:lstStyle/>
          <a:p>
            <a:r>
              <a:rPr lang="en-US" sz="7500"/>
              <a:t>Aims and Objectives</a:t>
            </a:r>
          </a:p>
        </p:txBody>
      </p:sp>
      <p:graphicFrame>
        <p:nvGraphicFramePr>
          <p:cNvPr id="5" name="Content Placeholder 2">
            <a:extLst>
              <a:ext uri="{FF2B5EF4-FFF2-40B4-BE49-F238E27FC236}">
                <a16:creationId xmlns:a16="http://schemas.microsoft.com/office/drawing/2014/main" id="{18E385A3-67FC-8193-84E8-EC1F72CB4ADF}"/>
              </a:ext>
            </a:extLst>
          </p:cNvPr>
          <p:cNvGraphicFramePr>
            <a:graphicFrameLocks noGrp="1"/>
          </p:cNvGraphicFramePr>
          <p:nvPr>
            <p:ph idx="1"/>
            <p:extLst>
              <p:ext uri="{D42A27DB-BD31-4B8C-83A1-F6EECF244321}">
                <p14:modId xmlns:p14="http://schemas.microsoft.com/office/powerpoint/2010/main" val="196874540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21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74550-1A5B-D8AC-9E08-FC8C6C8F548F}"/>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0F529446-12AD-E1B8-2530-CAB4FA26369A}"/>
              </a:ext>
            </a:extLst>
          </p:cNvPr>
          <p:cNvGraphicFramePr>
            <a:graphicFrameLocks noGrp="1"/>
          </p:cNvGraphicFramePr>
          <p:nvPr>
            <p:ph idx="1"/>
            <p:extLst>
              <p:ext uri="{D42A27DB-BD31-4B8C-83A1-F6EECF244321}">
                <p14:modId xmlns:p14="http://schemas.microsoft.com/office/powerpoint/2010/main" val="326944721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7568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90A4F-305D-C522-8448-956D0618C0B0}"/>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3B2F89EB-8BE5-1B22-72B4-981289B2F8C2}"/>
              </a:ext>
            </a:extLst>
          </p:cNvPr>
          <p:cNvGraphicFramePr>
            <a:graphicFrameLocks noGrp="1"/>
          </p:cNvGraphicFramePr>
          <p:nvPr>
            <p:ph idx="1"/>
            <p:extLst>
              <p:ext uri="{D42A27DB-BD31-4B8C-83A1-F6EECF244321}">
                <p14:modId xmlns:p14="http://schemas.microsoft.com/office/powerpoint/2010/main" val="12086986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278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C6B6C-0809-6847-5393-E2BDFEE6E9E6}"/>
              </a:ext>
            </a:extLst>
          </p:cNvPr>
          <p:cNvSpPr>
            <a:spLocks noGrp="1"/>
          </p:cNvSpPr>
          <p:nvPr>
            <p:ph type="title"/>
          </p:nvPr>
        </p:nvSpPr>
        <p:spPr>
          <a:xfrm>
            <a:off x="540000" y="540000"/>
            <a:ext cx="4500561" cy="5759450"/>
          </a:xfrm>
        </p:spPr>
        <p:txBody>
          <a:bodyPr anchor="t">
            <a:normAutofit/>
          </a:bodyPr>
          <a:lstStyle/>
          <a:p>
            <a:r>
              <a:rPr lang="en-US" sz="7500"/>
              <a:t>Horizontal Creep</a:t>
            </a:r>
          </a:p>
        </p:txBody>
      </p:sp>
      <p:graphicFrame>
        <p:nvGraphicFramePr>
          <p:cNvPr id="5" name="Content Placeholder 2">
            <a:extLst>
              <a:ext uri="{FF2B5EF4-FFF2-40B4-BE49-F238E27FC236}">
                <a16:creationId xmlns:a16="http://schemas.microsoft.com/office/drawing/2014/main" id="{CD4FF3E8-E143-8FD9-7B0D-FB575A4B5AAB}"/>
              </a:ext>
            </a:extLst>
          </p:cNvPr>
          <p:cNvGraphicFramePr>
            <a:graphicFrameLocks noGrp="1"/>
          </p:cNvGraphicFramePr>
          <p:nvPr>
            <p:ph idx="1"/>
            <p:extLst>
              <p:ext uri="{D42A27DB-BD31-4B8C-83A1-F6EECF244321}">
                <p14:modId xmlns:p14="http://schemas.microsoft.com/office/powerpoint/2010/main" val="238220122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7482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BC964-9853-3434-3088-35ACF5D9A318}"/>
              </a:ext>
            </a:extLst>
          </p:cNvPr>
          <p:cNvSpPr>
            <a:spLocks noGrp="1"/>
          </p:cNvSpPr>
          <p:nvPr>
            <p:ph type="title"/>
          </p:nvPr>
        </p:nvSpPr>
        <p:spPr>
          <a:xfrm>
            <a:off x="540000" y="540000"/>
            <a:ext cx="4500561" cy="5759450"/>
          </a:xfrm>
        </p:spPr>
        <p:txBody>
          <a:bodyPr anchor="t">
            <a:normAutofit/>
          </a:bodyPr>
          <a:lstStyle/>
          <a:p>
            <a:r>
              <a:rPr lang="en-US" sz="8800"/>
              <a:t>Vertical Creep</a:t>
            </a:r>
          </a:p>
        </p:txBody>
      </p:sp>
      <p:graphicFrame>
        <p:nvGraphicFramePr>
          <p:cNvPr id="5" name="Content Placeholder 2">
            <a:extLst>
              <a:ext uri="{FF2B5EF4-FFF2-40B4-BE49-F238E27FC236}">
                <a16:creationId xmlns:a16="http://schemas.microsoft.com/office/drawing/2014/main" id="{6DA02087-CDF3-1236-C40D-78D1943E7C86}"/>
              </a:ext>
            </a:extLst>
          </p:cNvPr>
          <p:cNvGraphicFramePr>
            <a:graphicFrameLocks noGrp="1"/>
          </p:cNvGraphicFramePr>
          <p:nvPr>
            <p:ph idx="1"/>
            <p:extLst>
              <p:ext uri="{D42A27DB-BD31-4B8C-83A1-F6EECF244321}">
                <p14:modId xmlns:p14="http://schemas.microsoft.com/office/powerpoint/2010/main" val="285484540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7744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2DF01-11B2-E896-B7A7-EFEAE8D90C2D}"/>
              </a:ext>
            </a:extLst>
          </p:cNvPr>
          <p:cNvSpPr>
            <a:spLocks noGrp="1"/>
          </p:cNvSpPr>
          <p:nvPr>
            <p:ph type="title"/>
          </p:nvPr>
        </p:nvSpPr>
        <p:spPr>
          <a:xfrm>
            <a:off x="540000" y="540000"/>
            <a:ext cx="4500561" cy="5759450"/>
          </a:xfrm>
        </p:spPr>
        <p:txBody>
          <a:bodyPr anchor="t">
            <a:normAutofit/>
          </a:bodyPr>
          <a:lstStyle/>
          <a:p>
            <a:r>
              <a:rPr lang="en-US" sz="8800"/>
              <a:t>Abuse</a:t>
            </a:r>
          </a:p>
        </p:txBody>
      </p:sp>
      <p:graphicFrame>
        <p:nvGraphicFramePr>
          <p:cNvPr id="5" name="Content Placeholder 2">
            <a:extLst>
              <a:ext uri="{FF2B5EF4-FFF2-40B4-BE49-F238E27FC236}">
                <a16:creationId xmlns:a16="http://schemas.microsoft.com/office/drawing/2014/main" id="{9E8075E5-0559-D113-0892-30D79DBC168C}"/>
              </a:ext>
            </a:extLst>
          </p:cNvPr>
          <p:cNvGraphicFramePr>
            <a:graphicFrameLocks noGrp="1"/>
          </p:cNvGraphicFramePr>
          <p:nvPr>
            <p:ph idx="1"/>
            <p:extLst>
              <p:ext uri="{D42A27DB-BD31-4B8C-83A1-F6EECF244321}">
                <p14:modId xmlns:p14="http://schemas.microsoft.com/office/powerpoint/2010/main" val="242227271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3166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B68C62E-0A4E-4A32-B281-D6AC36BC724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48CB945-9382-48BC-AB27-A62809AB297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237E86A-BD74-4B14-B257-6886E0CD97C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EF939E5-33C9-40A1-8381-D9D412BA8FB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654DF9AA-43EB-709A-80C0-D8676CBADE0B}"/>
              </a:ext>
            </a:extLst>
          </p:cNvPr>
          <p:cNvSpPr>
            <a:spLocks noGrp="1"/>
          </p:cNvSpPr>
          <p:nvPr>
            <p:ph type="title"/>
          </p:nvPr>
        </p:nvSpPr>
        <p:spPr>
          <a:xfrm>
            <a:off x="540000" y="833015"/>
            <a:ext cx="5958000" cy="5202026"/>
          </a:xfrm>
        </p:spPr>
        <p:txBody>
          <a:bodyPr anchor="ctr">
            <a:normAutofit/>
          </a:bodyPr>
          <a:lstStyle/>
          <a:p>
            <a:pPr algn="ctr"/>
            <a:r>
              <a:rPr lang="en-US" sz="8800"/>
              <a:t>Abuse</a:t>
            </a:r>
          </a:p>
        </p:txBody>
      </p:sp>
      <p:sp>
        <p:nvSpPr>
          <p:cNvPr id="3" name="Content Placeholder 2">
            <a:extLst>
              <a:ext uri="{FF2B5EF4-FFF2-40B4-BE49-F238E27FC236}">
                <a16:creationId xmlns:a16="http://schemas.microsoft.com/office/drawing/2014/main" id="{56985B88-63D2-9ECA-7651-53DDF51A6143}"/>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r>
              <a:rPr lang="en-US"/>
              <a:t>'Classic' psychology studies focused on physical and sexual abuse.</a:t>
            </a:r>
            <a:endParaRPr lang="en-US" dirty="0"/>
          </a:p>
          <a:p>
            <a:pPr marL="269875" indent="-269875"/>
            <a:r>
              <a:rPr lang="en-US"/>
              <a:t>It was not until the 1990's that the definition began to be expanded.</a:t>
            </a:r>
            <a:endParaRPr lang="en-US" dirty="0"/>
          </a:p>
          <a:p>
            <a:pPr marL="269875" indent="-269875"/>
            <a:r>
              <a:rPr lang="en-US"/>
              <a:t>Emotional abuse was now included (horizontal creep).</a:t>
            </a:r>
            <a:endParaRPr lang="en-US" dirty="0"/>
          </a:p>
          <a:p>
            <a:pPr marL="269875" indent="-269875"/>
            <a:r>
              <a:rPr lang="en-US" dirty="0"/>
              <a:t>Domestic instances were then investigated, a further horizontal move.</a:t>
            </a:r>
          </a:p>
          <a:p>
            <a:pPr marL="269875" indent="-269875"/>
            <a:r>
              <a:rPr lang="en-US" dirty="0"/>
              <a:t>Traditionally, abuse towards children had been studied.</a:t>
            </a:r>
          </a:p>
          <a:p>
            <a:pPr marL="269875" indent="-269875"/>
            <a:endParaRPr lang="en-US" dirty="0"/>
          </a:p>
        </p:txBody>
      </p:sp>
    </p:spTree>
    <p:extLst>
      <p:ext uri="{BB962C8B-B14F-4D97-AF65-F5344CB8AC3E}">
        <p14:creationId xmlns:p14="http://schemas.microsoft.com/office/powerpoint/2010/main" val="1952473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68E0B-C0CE-35B6-1374-442818831DAC}"/>
              </a:ext>
            </a:extLst>
          </p:cNvPr>
          <p:cNvSpPr>
            <a:spLocks noGrp="1"/>
          </p:cNvSpPr>
          <p:nvPr>
            <p:ph type="title"/>
          </p:nvPr>
        </p:nvSpPr>
        <p:spPr>
          <a:xfrm>
            <a:off x="540000" y="540000"/>
            <a:ext cx="4500561" cy="5759450"/>
          </a:xfrm>
        </p:spPr>
        <p:txBody>
          <a:bodyPr anchor="t">
            <a:normAutofit/>
          </a:bodyPr>
          <a:lstStyle/>
          <a:p>
            <a:r>
              <a:rPr lang="en-US" sz="8800"/>
              <a:t>Abuse </a:t>
            </a:r>
          </a:p>
        </p:txBody>
      </p:sp>
      <p:graphicFrame>
        <p:nvGraphicFramePr>
          <p:cNvPr id="5" name="Content Placeholder 2">
            <a:extLst>
              <a:ext uri="{FF2B5EF4-FFF2-40B4-BE49-F238E27FC236}">
                <a16:creationId xmlns:a16="http://schemas.microsoft.com/office/drawing/2014/main" id="{0FD88CF3-79BD-811C-27D1-80B33BC0E22A}"/>
              </a:ext>
            </a:extLst>
          </p:cNvPr>
          <p:cNvGraphicFramePr>
            <a:graphicFrameLocks noGrp="1"/>
          </p:cNvGraphicFramePr>
          <p:nvPr>
            <p:ph idx="1"/>
            <p:extLst>
              <p:ext uri="{D42A27DB-BD31-4B8C-83A1-F6EECF244321}">
                <p14:modId xmlns:p14="http://schemas.microsoft.com/office/powerpoint/2010/main" val="361714061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71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D3FD7-1F59-D27F-6621-19D17FBBA62A}"/>
              </a:ext>
            </a:extLst>
          </p:cNvPr>
          <p:cNvSpPr>
            <a:spLocks noGrp="1"/>
          </p:cNvSpPr>
          <p:nvPr>
            <p:ph type="title"/>
          </p:nvPr>
        </p:nvSpPr>
        <p:spPr>
          <a:xfrm>
            <a:off x="540000" y="540000"/>
            <a:ext cx="4500561" cy="5759450"/>
          </a:xfrm>
        </p:spPr>
        <p:txBody>
          <a:bodyPr anchor="t">
            <a:normAutofit/>
          </a:bodyPr>
          <a:lstStyle/>
          <a:p>
            <a:r>
              <a:rPr lang="en-US" sz="8800"/>
              <a:t>Abuse – Neglect </a:t>
            </a:r>
          </a:p>
        </p:txBody>
      </p:sp>
      <p:graphicFrame>
        <p:nvGraphicFramePr>
          <p:cNvPr id="5" name="Content Placeholder 2">
            <a:extLst>
              <a:ext uri="{FF2B5EF4-FFF2-40B4-BE49-F238E27FC236}">
                <a16:creationId xmlns:a16="http://schemas.microsoft.com/office/drawing/2014/main" id="{241157BB-C860-AF59-CAE8-749CF2F8A6F1}"/>
              </a:ext>
            </a:extLst>
          </p:cNvPr>
          <p:cNvGraphicFramePr>
            <a:graphicFrameLocks noGrp="1"/>
          </p:cNvGraphicFramePr>
          <p:nvPr>
            <p:ph idx="1"/>
            <p:extLst>
              <p:ext uri="{D42A27DB-BD31-4B8C-83A1-F6EECF244321}">
                <p14:modId xmlns:p14="http://schemas.microsoft.com/office/powerpoint/2010/main" val="31186457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1590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E0ACB-5644-E490-2653-E712BA683A96}"/>
              </a:ext>
            </a:extLst>
          </p:cNvPr>
          <p:cNvSpPr>
            <a:spLocks noGrp="1"/>
          </p:cNvSpPr>
          <p:nvPr>
            <p:ph type="title"/>
          </p:nvPr>
        </p:nvSpPr>
        <p:spPr>
          <a:xfrm>
            <a:off x="540000" y="540000"/>
            <a:ext cx="4500561" cy="5759450"/>
          </a:xfrm>
        </p:spPr>
        <p:txBody>
          <a:bodyPr anchor="t">
            <a:normAutofit/>
          </a:bodyPr>
          <a:lstStyle/>
          <a:p>
            <a:r>
              <a:rPr lang="en-US" sz="8800"/>
              <a:t>Bullying</a:t>
            </a:r>
          </a:p>
        </p:txBody>
      </p:sp>
      <p:graphicFrame>
        <p:nvGraphicFramePr>
          <p:cNvPr id="5" name="Content Placeholder 2">
            <a:extLst>
              <a:ext uri="{FF2B5EF4-FFF2-40B4-BE49-F238E27FC236}">
                <a16:creationId xmlns:a16="http://schemas.microsoft.com/office/drawing/2014/main" id="{4FBD7F38-9ACC-CDC0-6C66-7EB97AC1A0B8}"/>
              </a:ext>
            </a:extLst>
          </p:cNvPr>
          <p:cNvGraphicFramePr>
            <a:graphicFrameLocks noGrp="1"/>
          </p:cNvGraphicFramePr>
          <p:nvPr>
            <p:ph idx="1"/>
            <p:extLst>
              <p:ext uri="{D42A27DB-BD31-4B8C-83A1-F6EECF244321}">
                <p14:modId xmlns:p14="http://schemas.microsoft.com/office/powerpoint/2010/main" val="396730602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3582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26CB3-DD23-5390-1B8E-6ECC86DD9108}"/>
              </a:ext>
            </a:extLst>
          </p:cNvPr>
          <p:cNvSpPr>
            <a:spLocks noGrp="1"/>
          </p:cNvSpPr>
          <p:nvPr>
            <p:ph type="title"/>
          </p:nvPr>
        </p:nvSpPr>
        <p:spPr/>
        <p:txBody>
          <a:bodyPr/>
          <a:lstStyle/>
          <a:p>
            <a:r>
              <a:rPr lang="en-US" dirty="0"/>
              <a:t>Bullying – Definition </a:t>
            </a:r>
          </a:p>
        </p:txBody>
      </p:sp>
      <p:sp>
        <p:nvSpPr>
          <p:cNvPr id="3" name="Content Placeholder 2">
            <a:extLst>
              <a:ext uri="{FF2B5EF4-FFF2-40B4-BE49-F238E27FC236}">
                <a16:creationId xmlns:a16="http://schemas.microsoft.com/office/drawing/2014/main" id="{59FE3C8F-4C61-37A1-53EE-5F559C6F4FFF}"/>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Aggressive or otherwise negative actions that are directed toward a child by one or more other people:</a:t>
            </a:r>
          </a:p>
          <a:p>
            <a:pPr marL="269875" indent="-269875"/>
            <a:r>
              <a:rPr lang="en-US" dirty="0">
                <a:ea typeface="+mn-lt"/>
                <a:cs typeface="+mn-lt"/>
              </a:rPr>
              <a:t>Where that behavior is intentional, repetitive, and carried out in the context of a power imbalance.</a:t>
            </a:r>
          </a:p>
          <a:p>
            <a:pPr marL="269875" indent="-269875"/>
            <a:r>
              <a:rPr lang="en-US" dirty="0">
                <a:ea typeface="+mn-lt"/>
                <a:cs typeface="+mn-lt"/>
              </a:rPr>
              <a:t>The victim has less power—whether in numbers, size, strength, age, status, or authority—than the bully.</a:t>
            </a:r>
          </a:p>
          <a:p>
            <a:pPr marL="269875" indent="-269875"/>
            <a:r>
              <a:rPr lang="en-US" dirty="0">
                <a:ea typeface="+mn-lt"/>
                <a:cs typeface="+mn-lt"/>
              </a:rPr>
              <a:t>Bullying is therefore conceptually distinct from peer aggression, where the aggression may not be repeated and the combatants may be of more or less equal power.</a:t>
            </a:r>
            <a:endParaRPr lang="en-US" dirty="0"/>
          </a:p>
        </p:txBody>
      </p:sp>
    </p:spTree>
    <p:extLst>
      <p:ext uri="{BB962C8B-B14F-4D97-AF65-F5344CB8AC3E}">
        <p14:creationId xmlns:p14="http://schemas.microsoft.com/office/powerpoint/2010/main" val="96653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745E7-C2DB-EEB1-9DC7-1300D016233F}"/>
              </a:ext>
            </a:extLst>
          </p:cNvPr>
          <p:cNvSpPr>
            <a:spLocks noGrp="1"/>
          </p:cNvSpPr>
          <p:nvPr>
            <p:ph type="title"/>
          </p:nvPr>
        </p:nvSpPr>
        <p:spPr>
          <a:xfrm>
            <a:off x="540000" y="540000"/>
            <a:ext cx="4500561" cy="5759450"/>
          </a:xfrm>
        </p:spPr>
        <p:txBody>
          <a:bodyPr anchor="t">
            <a:normAutofit/>
          </a:bodyPr>
          <a:lstStyle/>
          <a:p>
            <a:r>
              <a:rPr lang="en-US" sz="8800"/>
              <a:t>Bullying - Forms</a:t>
            </a:r>
          </a:p>
        </p:txBody>
      </p:sp>
      <p:graphicFrame>
        <p:nvGraphicFramePr>
          <p:cNvPr id="5" name="Content Placeholder 2">
            <a:extLst>
              <a:ext uri="{FF2B5EF4-FFF2-40B4-BE49-F238E27FC236}">
                <a16:creationId xmlns:a16="http://schemas.microsoft.com/office/drawing/2014/main" id="{76F72461-C376-1C57-6844-A85CB47A302A}"/>
              </a:ext>
            </a:extLst>
          </p:cNvPr>
          <p:cNvGraphicFramePr>
            <a:graphicFrameLocks noGrp="1"/>
          </p:cNvGraphicFramePr>
          <p:nvPr>
            <p:ph idx="1"/>
            <p:extLst>
              <p:ext uri="{D42A27DB-BD31-4B8C-83A1-F6EECF244321}">
                <p14:modId xmlns:p14="http://schemas.microsoft.com/office/powerpoint/2010/main" val="295576884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153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F64EA-4258-EB29-0C92-FF9CA484BF33}"/>
              </a:ext>
            </a:extLst>
          </p:cNvPr>
          <p:cNvSpPr>
            <a:spLocks noGrp="1"/>
          </p:cNvSpPr>
          <p:nvPr>
            <p:ph type="title"/>
          </p:nvPr>
        </p:nvSpPr>
        <p:spPr>
          <a:xfrm>
            <a:off x="540000" y="540000"/>
            <a:ext cx="4500561" cy="5759450"/>
          </a:xfrm>
        </p:spPr>
        <p:txBody>
          <a:bodyPr anchor="t">
            <a:normAutofit/>
          </a:bodyPr>
          <a:lstStyle/>
          <a:p>
            <a:r>
              <a:rPr lang="en-US" sz="7500"/>
              <a:t>Bullying – Horizontal Creep</a:t>
            </a:r>
          </a:p>
        </p:txBody>
      </p:sp>
      <p:graphicFrame>
        <p:nvGraphicFramePr>
          <p:cNvPr id="5" name="Content Placeholder 2">
            <a:extLst>
              <a:ext uri="{FF2B5EF4-FFF2-40B4-BE49-F238E27FC236}">
                <a16:creationId xmlns:a16="http://schemas.microsoft.com/office/drawing/2014/main" id="{00E5CAE5-5A32-5859-AE54-2FF289637D10}"/>
              </a:ext>
            </a:extLst>
          </p:cNvPr>
          <p:cNvGraphicFramePr>
            <a:graphicFrameLocks noGrp="1"/>
          </p:cNvGraphicFramePr>
          <p:nvPr>
            <p:ph idx="1"/>
            <p:extLst>
              <p:ext uri="{D42A27DB-BD31-4B8C-83A1-F6EECF244321}">
                <p14:modId xmlns:p14="http://schemas.microsoft.com/office/powerpoint/2010/main" val="142297052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661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7CDB833-71DA-B842-DC58-C3B226CFEE03}"/>
              </a:ext>
            </a:extLst>
          </p:cNvPr>
          <p:cNvSpPr>
            <a:spLocks noGrp="1"/>
          </p:cNvSpPr>
          <p:nvPr>
            <p:ph type="title"/>
          </p:nvPr>
        </p:nvSpPr>
        <p:spPr>
          <a:xfrm>
            <a:off x="550863" y="540001"/>
            <a:ext cx="11075080" cy="1809500"/>
          </a:xfrm>
        </p:spPr>
        <p:txBody>
          <a:bodyPr anchor="t">
            <a:normAutofit/>
          </a:bodyPr>
          <a:lstStyle/>
          <a:p>
            <a:r>
              <a:rPr lang="en-US" dirty="0"/>
              <a:t>Bullying – Horizontal Creep</a:t>
            </a:r>
          </a:p>
        </p:txBody>
      </p:sp>
      <p:graphicFrame>
        <p:nvGraphicFramePr>
          <p:cNvPr id="5" name="Content Placeholder 2">
            <a:extLst>
              <a:ext uri="{FF2B5EF4-FFF2-40B4-BE49-F238E27FC236}">
                <a16:creationId xmlns:a16="http://schemas.microsoft.com/office/drawing/2014/main" id="{657B17F8-BED5-1B73-B8C9-C6D3330AA020}"/>
              </a:ext>
            </a:extLst>
          </p:cNvPr>
          <p:cNvGraphicFramePr>
            <a:graphicFrameLocks noGrp="1"/>
          </p:cNvGraphicFramePr>
          <p:nvPr>
            <p:ph idx="1"/>
            <p:extLst>
              <p:ext uri="{D42A27DB-BD31-4B8C-83A1-F6EECF244321}">
                <p14:modId xmlns:p14="http://schemas.microsoft.com/office/powerpoint/2010/main" val="1545001302"/>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963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76755-B16A-1523-6E49-431EEFD9AB89}"/>
              </a:ext>
            </a:extLst>
          </p:cNvPr>
          <p:cNvSpPr>
            <a:spLocks noGrp="1"/>
          </p:cNvSpPr>
          <p:nvPr>
            <p:ph type="title"/>
          </p:nvPr>
        </p:nvSpPr>
        <p:spPr>
          <a:xfrm>
            <a:off x="540000" y="540000"/>
            <a:ext cx="4500561" cy="5759450"/>
          </a:xfrm>
        </p:spPr>
        <p:txBody>
          <a:bodyPr anchor="t">
            <a:normAutofit/>
          </a:bodyPr>
          <a:lstStyle/>
          <a:p>
            <a:r>
              <a:rPr lang="en-US" sz="8800"/>
              <a:t>Bullying – Vertical Creep</a:t>
            </a:r>
          </a:p>
        </p:txBody>
      </p:sp>
      <p:graphicFrame>
        <p:nvGraphicFramePr>
          <p:cNvPr id="5" name="Content Placeholder 2">
            <a:extLst>
              <a:ext uri="{FF2B5EF4-FFF2-40B4-BE49-F238E27FC236}">
                <a16:creationId xmlns:a16="http://schemas.microsoft.com/office/drawing/2014/main" id="{B8F70171-F368-C313-7F73-AA4667901463}"/>
              </a:ext>
            </a:extLst>
          </p:cNvPr>
          <p:cNvGraphicFramePr>
            <a:graphicFrameLocks noGrp="1"/>
          </p:cNvGraphicFramePr>
          <p:nvPr>
            <p:ph idx="1"/>
            <p:extLst>
              <p:ext uri="{D42A27DB-BD31-4B8C-83A1-F6EECF244321}">
                <p14:modId xmlns:p14="http://schemas.microsoft.com/office/powerpoint/2010/main" val="27792363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069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4D5D923-58BD-7F4E-D1E4-8F294E37AE63}"/>
              </a:ext>
            </a:extLst>
          </p:cNvPr>
          <p:cNvSpPr>
            <a:spLocks noGrp="1"/>
          </p:cNvSpPr>
          <p:nvPr>
            <p:ph type="title"/>
          </p:nvPr>
        </p:nvSpPr>
        <p:spPr>
          <a:xfrm>
            <a:off x="7086315" y="540000"/>
            <a:ext cx="4554821" cy="2186096"/>
          </a:xfrm>
        </p:spPr>
        <p:txBody>
          <a:bodyPr anchor="b">
            <a:normAutofit/>
          </a:bodyPr>
          <a:lstStyle/>
          <a:p>
            <a:r>
              <a:rPr lang="en-US" sz="5600"/>
              <a:t>Bullying – Vertical Creep</a:t>
            </a:r>
          </a:p>
        </p:txBody>
      </p:sp>
      <p:pic>
        <p:nvPicPr>
          <p:cNvPr id="5" name="Picture 4" descr="Domino effect white cut-outs and one blue cutout">
            <a:extLst>
              <a:ext uri="{FF2B5EF4-FFF2-40B4-BE49-F238E27FC236}">
                <a16:creationId xmlns:a16="http://schemas.microsoft.com/office/drawing/2014/main" id="{A4E7AA5F-4EB7-2C3B-C7CF-73125AAFD888}"/>
              </a:ext>
            </a:extLst>
          </p:cNvPr>
          <p:cNvPicPr>
            <a:picLocks noChangeAspect="1"/>
          </p:cNvPicPr>
          <p:nvPr/>
        </p:nvPicPr>
        <p:blipFill>
          <a:blip r:embed="rId2"/>
          <a:srcRect l="37325" r="-10" b="-10"/>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85428803-57C3-D79C-362A-AF5239740755}"/>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US" sz="1500"/>
              <a:t>Relaxation of the intentionality criterion in workplace bullying research. </a:t>
            </a:r>
          </a:p>
          <a:p>
            <a:pPr marL="269875" indent="-269875">
              <a:lnSpc>
                <a:spcPct val="115000"/>
              </a:lnSpc>
            </a:pPr>
            <a:r>
              <a:rPr lang="en-US" sz="1500"/>
              <a:t>Intent is typically not part of the definition, but instead the perception of the victim is stressed.</a:t>
            </a:r>
          </a:p>
          <a:p>
            <a:pPr marL="269875" indent="-269875">
              <a:lnSpc>
                <a:spcPct val="115000"/>
              </a:lnSpc>
            </a:pPr>
            <a:r>
              <a:rPr lang="en-US" sz="1500"/>
              <a:t>Bullying can be said to occur even if the bully had no intent to harm the victim. </a:t>
            </a:r>
          </a:p>
          <a:p>
            <a:pPr marL="269875" indent="-269875">
              <a:lnSpc>
                <a:spcPct val="115000"/>
              </a:lnSpc>
            </a:pPr>
            <a:r>
              <a:rPr lang="en-US" sz="1500"/>
              <a:t>Broadens the traditional concept of bullying by including inadvertent </a:t>
            </a:r>
            <a:r>
              <a:rPr lang="en-US" sz="1500" err="1"/>
              <a:t>behaviour</a:t>
            </a:r>
            <a:r>
              <a:rPr lang="en-US" sz="1500"/>
              <a:t>.</a:t>
            </a:r>
          </a:p>
        </p:txBody>
      </p:sp>
    </p:spTree>
    <p:extLst>
      <p:ext uri="{BB962C8B-B14F-4D97-AF65-F5344CB8AC3E}">
        <p14:creationId xmlns:p14="http://schemas.microsoft.com/office/powerpoint/2010/main" val="992062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7EFDE-8BB8-9E16-64C8-86243B7F669E}"/>
              </a:ext>
            </a:extLst>
          </p:cNvPr>
          <p:cNvSpPr>
            <a:spLocks noGrp="1"/>
          </p:cNvSpPr>
          <p:nvPr>
            <p:ph type="title"/>
          </p:nvPr>
        </p:nvSpPr>
        <p:spPr>
          <a:xfrm>
            <a:off x="540000" y="540000"/>
            <a:ext cx="4500561" cy="5759450"/>
          </a:xfrm>
        </p:spPr>
        <p:txBody>
          <a:bodyPr anchor="t">
            <a:normAutofit/>
          </a:bodyPr>
          <a:lstStyle/>
          <a:p>
            <a:r>
              <a:rPr lang="en-US" sz="8800"/>
              <a:t>Trauma</a:t>
            </a:r>
          </a:p>
        </p:txBody>
      </p:sp>
      <p:graphicFrame>
        <p:nvGraphicFramePr>
          <p:cNvPr id="5" name="Content Placeholder 2">
            <a:extLst>
              <a:ext uri="{FF2B5EF4-FFF2-40B4-BE49-F238E27FC236}">
                <a16:creationId xmlns:a16="http://schemas.microsoft.com/office/drawing/2014/main" id="{D8BF463C-7191-D4B1-0F9E-67C6A1337B83}"/>
              </a:ext>
            </a:extLst>
          </p:cNvPr>
          <p:cNvGraphicFramePr>
            <a:graphicFrameLocks noGrp="1"/>
          </p:cNvGraphicFramePr>
          <p:nvPr>
            <p:ph idx="1"/>
            <p:extLst>
              <p:ext uri="{D42A27DB-BD31-4B8C-83A1-F6EECF244321}">
                <p14:modId xmlns:p14="http://schemas.microsoft.com/office/powerpoint/2010/main" val="393061418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3635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DAD02-9599-A687-5684-D2451F8810C4}"/>
              </a:ext>
            </a:extLst>
          </p:cNvPr>
          <p:cNvSpPr>
            <a:spLocks noGrp="1"/>
          </p:cNvSpPr>
          <p:nvPr>
            <p:ph type="title"/>
          </p:nvPr>
        </p:nvSpPr>
        <p:spPr>
          <a:xfrm>
            <a:off x="540000" y="540000"/>
            <a:ext cx="4500561" cy="5759450"/>
          </a:xfrm>
        </p:spPr>
        <p:txBody>
          <a:bodyPr anchor="t">
            <a:normAutofit/>
          </a:bodyPr>
          <a:lstStyle/>
          <a:p>
            <a:r>
              <a:rPr lang="en-US" sz="8800"/>
              <a:t>Trauma</a:t>
            </a:r>
          </a:p>
        </p:txBody>
      </p:sp>
      <p:graphicFrame>
        <p:nvGraphicFramePr>
          <p:cNvPr id="5" name="Content Placeholder 2">
            <a:extLst>
              <a:ext uri="{FF2B5EF4-FFF2-40B4-BE49-F238E27FC236}">
                <a16:creationId xmlns:a16="http://schemas.microsoft.com/office/drawing/2014/main" id="{D31D0CCA-D234-F366-91FD-21692BCB13E1}"/>
              </a:ext>
            </a:extLst>
          </p:cNvPr>
          <p:cNvGraphicFramePr>
            <a:graphicFrameLocks noGrp="1"/>
          </p:cNvGraphicFramePr>
          <p:nvPr>
            <p:ph idx="1"/>
            <p:extLst>
              <p:ext uri="{D42A27DB-BD31-4B8C-83A1-F6EECF244321}">
                <p14:modId xmlns:p14="http://schemas.microsoft.com/office/powerpoint/2010/main" val="307134139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294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98B4E-7A15-D02A-2A80-AE8B0C2B2BF5}"/>
              </a:ext>
            </a:extLst>
          </p:cNvPr>
          <p:cNvSpPr>
            <a:spLocks noGrp="1"/>
          </p:cNvSpPr>
          <p:nvPr>
            <p:ph type="title"/>
          </p:nvPr>
        </p:nvSpPr>
        <p:spPr>
          <a:xfrm>
            <a:off x="540000" y="540000"/>
            <a:ext cx="4500561" cy="5759450"/>
          </a:xfrm>
        </p:spPr>
        <p:txBody>
          <a:bodyPr anchor="t">
            <a:normAutofit/>
          </a:bodyPr>
          <a:lstStyle/>
          <a:p>
            <a:r>
              <a:rPr lang="en-US" sz="8800"/>
              <a:t>Mental Disorder</a:t>
            </a:r>
          </a:p>
        </p:txBody>
      </p:sp>
      <p:graphicFrame>
        <p:nvGraphicFramePr>
          <p:cNvPr id="5" name="Content Placeholder 2">
            <a:extLst>
              <a:ext uri="{FF2B5EF4-FFF2-40B4-BE49-F238E27FC236}">
                <a16:creationId xmlns:a16="http://schemas.microsoft.com/office/drawing/2014/main" id="{A85BDEDA-ECB2-1F16-15CD-B65B32F7DFD7}"/>
              </a:ext>
            </a:extLst>
          </p:cNvPr>
          <p:cNvGraphicFramePr>
            <a:graphicFrameLocks noGrp="1"/>
          </p:cNvGraphicFramePr>
          <p:nvPr>
            <p:ph idx="1"/>
            <p:extLst>
              <p:ext uri="{D42A27DB-BD31-4B8C-83A1-F6EECF244321}">
                <p14:modId xmlns:p14="http://schemas.microsoft.com/office/powerpoint/2010/main" val="163296856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8429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8D2A1-A01B-1213-1ED5-6278BEBF0DE9}"/>
              </a:ext>
            </a:extLst>
          </p:cNvPr>
          <p:cNvSpPr>
            <a:spLocks noGrp="1"/>
          </p:cNvSpPr>
          <p:nvPr>
            <p:ph type="title"/>
          </p:nvPr>
        </p:nvSpPr>
        <p:spPr>
          <a:xfrm>
            <a:off x="540000" y="540000"/>
            <a:ext cx="4500561" cy="5759450"/>
          </a:xfrm>
        </p:spPr>
        <p:txBody>
          <a:bodyPr anchor="t">
            <a:normAutofit/>
          </a:bodyPr>
          <a:lstStyle/>
          <a:p>
            <a:r>
              <a:rPr lang="en-US" sz="8800"/>
              <a:t>Mental Disorder</a:t>
            </a:r>
          </a:p>
        </p:txBody>
      </p:sp>
      <p:graphicFrame>
        <p:nvGraphicFramePr>
          <p:cNvPr id="5" name="Content Placeholder 2">
            <a:extLst>
              <a:ext uri="{FF2B5EF4-FFF2-40B4-BE49-F238E27FC236}">
                <a16:creationId xmlns:a16="http://schemas.microsoft.com/office/drawing/2014/main" id="{98C2BD83-FE5F-7FB7-2B81-F56DBF85B3F6}"/>
              </a:ext>
            </a:extLst>
          </p:cNvPr>
          <p:cNvGraphicFramePr>
            <a:graphicFrameLocks noGrp="1"/>
          </p:cNvGraphicFramePr>
          <p:nvPr>
            <p:ph idx="1"/>
            <p:extLst>
              <p:ext uri="{D42A27DB-BD31-4B8C-83A1-F6EECF244321}">
                <p14:modId xmlns:p14="http://schemas.microsoft.com/office/powerpoint/2010/main" val="336269143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7961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BB21-AF2A-D341-F9E6-F4D150C0CC8F}"/>
              </a:ext>
            </a:extLst>
          </p:cNvPr>
          <p:cNvSpPr>
            <a:spLocks noGrp="1"/>
          </p:cNvSpPr>
          <p:nvPr>
            <p:ph type="title"/>
          </p:nvPr>
        </p:nvSpPr>
        <p:spPr/>
        <p:txBody>
          <a:bodyPr/>
          <a:lstStyle/>
          <a:p>
            <a:r>
              <a:rPr lang="en-US" dirty="0"/>
              <a:t>Mental Disorder</a:t>
            </a:r>
          </a:p>
        </p:txBody>
      </p:sp>
      <p:sp>
        <p:nvSpPr>
          <p:cNvPr id="3" name="Content Placeholder 2">
            <a:extLst>
              <a:ext uri="{FF2B5EF4-FFF2-40B4-BE49-F238E27FC236}">
                <a16:creationId xmlns:a16="http://schemas.microsoft.com/office/drawing/2014/main" id="{45C4AF73-82B9-1164-B305-176229E13465}"/>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rPr>
              <a:t>Although the prototypical psychiatric conditions are continuously represented in some fashion from DSM-I through DSM-5, new domains of psychopathology have been added. </a:t>
            </a:r>
          </a:p>
          <a:p>
            <a:pPr marL="269875" indent="-269875"/>
            <a:r>
              <a:rPr lang="en-US" dirty="0">
                <a:ea typeface="+mn-lt"/>
                <a:cs typeface="+mn-lt"/>
              </a:rPr>
              <a:t>Phenomena that might previously have been understood as moral failings (e.g., substance abuse) bad habits (e.g., eating problems), personal weaknesses (e.g., sexual dysfunctions), medical problems (e.g., sleep disturbances), character foibles (e.g., shyness), or ordinary vicissitudes of childhood now find shelter under the umbrella concept of mental disorder.</a:t>
            </a:r>
            <a:endParaRPr lang="en-US" dirty="0"/>
          </a:p>
        </p:txBody>
      </p:sp>
    </p:spTree>
    <p:extLst>
      <p:ext uri="{BB962C8B-B14F-4D97-AF65-F5344CB8AC3E}">
        <p14:creationId xmlns:p14="http://schemas.microsoft.com/office/powerpoint/2010/main" val="3321295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1D1DE-8D88-C192-EFDB-D1E0F7584767}"/>
              </a:ext>
            </a:extLst>
          </p:cNvPr>
          <p:cNvSpPr>
            <a:spLocks noGrp="1"/>
          </p:cNvSpPr>
          <p:nvPr>
            <p:ph type="title"/>
          </p:nvPr>
        </p:nvSpPr>
        <p:spPr>
          <a:xfrm>
            <a:off x="540000" y="540000"/>
            <a:ext cx="3181715" cy="5759450"/>
          </a:xfrm>
        </p:spPr>
        <p:txBody>
          <a:bodyPr anchor="t">
            <a:normAutofit/>
          </a:bodyPr>
          <a:lstStyle/>
          <a:p>
            <a:r>
              <a:rPr lang="en-US" dirty="0"/>
              <a:t>Mental Disorder</a:t>
            </a:r>
          </a:p>
        </p:txBody>
      </p:sp>
      <p:graphicFrame>
        <p:nvGraphicFramePr>
          <p:cNvPr id="12" name="Content Placeholder 2">
            <a:extLst>
              <a:ext uri="{FF2B5EF4-FFF2-40B4-BE49-F238E27FC236}">
                <a16:creationId xmlns:a16="http://schemas.microsoft.com/office/drawing/2014/main" id="{B8BADAD8-8B5C-4788-C5DC-2CA6259B7AFD}"/>
              </a:ext>
            </a:extLst>
          </p:cNvPr>
          <p:cNvGraphicFramePr>
            <a:graphicFrameLocks noGrp="1"/>
          </p:cNvGraphicFramePr>
          <p:nvPr>
            <p:ph idx="1"/>
            <p:extLst>
              <p:ext uri="{D42A27DB-BD31-4B8C-83A1-F6EECF244321}">
                <p14:modId xmlns:p14="http://schemas.microsoft.com/office/powerpoint/2010/main" val="1018736138"/>
              </p:ext>
            </p:extLst>
          </p:nvPr>
        </p:nvGraphicFramePr>
        <p:xfrm>
          <a:off x="3718170" y="2693"/>
          <a:ext cx="7922968" cy="6296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599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1" name="Rectangle 10">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5" name="Group 14">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EDF9BA3-395A-EC6B-54E6-F25E8A913227}"/>
              </a:ext>
            </a:extLst>
          </p:cNvPr>
          <p:cNvSpPr>
            <a:spLocks noGrp="1"/>
          </p:cNvSpPr>
          <p:nvPr>
            <p:ph type="title"/>
          </p:nvPr>
        </p:nvSpPr>
        <p:spPr>
          <a:xfrm>
            <a:off x="540000" y="540000"/>
            <a:ext cx="4500561" cy="5912725"/>
          </a:xfrm>
        </p:spPr>
        <p:txBody>
          <a:bodyPr anchor="t">
            <a:normAutofit/>
          </a:bodyPr>
          <a:lstStyle/>
          <a:p>
            <a:r>
              <a:rPr lang="en-US" dirty="0"/>
              <a:t>Mental Disorder</a:t>
            </a:r>
          </a:p>
        </p:txBody>
      </p:sp>
      <p:sp>
        <p:nvSpPr>
          <p:cNvPr id="3" name="Content Placeholder 2">
            <a:extLst>
              <a:ext uri="{FF2B5EF4-FFF2-40B4-BE49-F238E27FC236}">
                <a16:creationId xmlns:a16="http://schemas.microsoft.com/office/drawing/2014/main" id="{0C73288A-2830-AB65-CF67-32B6306A9ED4}"/>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r>
              <a:rPr lang="en-US">
                <a:ea typeface="+mn-lt"/>
                <a:cs typeface="+mn-lt"/>
              </a:rPr>
              <a:t>Much of the recent controversy surrounding DSM-5 concerns this vertical creep and </a:t>
            </a:r>
            <a:r>
              <a:rPr lang="en-US" dirty="0">
                <a:ea typeface="+mn-lt"/>
                <a:cs typeface="+mn-lt"/>
              </a:rPr>
              <a:t>the attendant risks of overdiagnosis and inappropriate treatment. </a:t>
            </a:r>
          </a:p>
          <a:p>
            <a:pPr marL="269875" indent="-269875"/>
            <a:r>
              <a:rPr lang="en-US" dirty="0">
                <a:ea typeface="+mn-lt"/>
                <a:cs typeface="+mn-lt"/>
              </a:rPr>
              <a:t>It prompted the architect of DSM-IV, Allen Frances, to launch a crusade to “save normality” from the </a:t>
            </a:r>
            <a:r>
              <a:rPr lang="en-US">
                <a:ea typeface="+mn-lt"/>
                <a:cs typeface="+mn-lt"/>
              </a:rPr>
              <a:t>new edition. </a:t>
            </a:r>
          </a:p>
          <a:p>
            <a:pPr marL="269875" indent="-269875"/>
            <a:r>
              <a:rPr lang="en-US" dirty="0">
                <a:ea typeface="+mn-lt"/>
                <a:cs typeface="+mn-lt"/>
              </a:rPr>
              <a:t>Several of the targets of his campaign were clear examples of relaxed diagnostic rules or new diagnoses with less stringent criteria than those they replaced. </a:t>
            </a:r>
            <a:endParaRPr lang="en-US">
              <a:ea typeface="+mn-lt"/>
              <a:cs typeface="+mn-lt"/>
            </a:endParaRPr>
          </a:p>
          <a:p>
            <a:pPr marL="269875" indent="-269875"/>
            <a:r>
              <a:rPr lang="en-US" dirty="0">
                <a:ea typeface="+mn-lt"/>
                <a:cs typeface="+mn-lt"/>
              </a:rPr>
              <a:t>The removal of the bereavement exclusion for major depression, which allowed grieving people to receive a diagnosis of depression within 2 months of the death when in the previous edition they could not, is one example</a:t>
            </a:r>
            <a:endParaRPr lang="en-US" dirty="0"/>
          </a:p>
        </p:txBody>
      </p:sp>
    </p:spTree>
    <p:extLst>
      <p:ext uri="{BB962C8B-B14F-4D97-AF65-F5344CB8AC3E}">
        <p14:creationId xmlns:p14="http://schemas.microsoft.com/office/powerpoint/2010/main" val="663777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9B347-99CD-3FBE-C869-BD773DA124BB}"/>
              </a:ext>
            </a:extLst>
          </p:cNvPr>
          <p:cNvSpPr>
            <a:spLocks noGrp="1"/>
          </p:cNvSpPr>
          <p:nvPr>
            <p:ph type="title"/>
          </p:nvPr>
        </p:nvSpPr>
        <p:spPr>
          <a:xfrm>
            <a:off x="540000" y="540000"/>
            <a:ext cx="4500561" cy="2181946"/>
          </a:xfrm>
        </p:spPr>
        <p:txBody>
          <a:bodyPr anchor="t">
            <a:normAutofit/>
          </a:bodyPr>
          <a:lstStyle/>
          <a:p>
            <a:r>
              <a:rPr lang="en-US" dirty="0"/>
              <a:t>Mental Disorder</a:t>
            </a:r>
          </a:p>
        </p:txBody>
      </p:sp>
      <p:sp>
        <p:nvSpPr>
          <p:cNvPr id="16" name="Content Placeholder 2">
            <a:extLst>
              <a:ext uri="{FF2B5EF4-FFF2-40B4-BE49-F238E27FC236}">
                <a16:creationId xmlns:a16="http://schemas.microsoft.com/office/drawing/2014/main" id="{5F7F1929-D8F2-23BA-AACB-FD2A8F87B0F9}"/>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US" sz="1500">
                <a:ea typeface="+mn-lt"/>
                <a:cs typeface="+mn-lt"/>
              </a:rPr>
              <a:t>Others are:</a:t>
            </a:r>
          </a:p>
          <a:p>
            <a:pPr marL="269875" indent="-269875">
              <a:lnSpc>
                <a:spcPct val="115000"/>
              </a:lnSpc>
            </a:pPr>
            <a:r>
              <a:rPr lang="en-US" sz="1500">
                <a:ea typeface="+mn-lt"/>
                <a:cs typeface="+mn-lt"/>
              </a:rPr>
              <a:t>The relaxation of rules for diagnosing attention deficit hyperactivity disorder among adults; </a:t>
            </a:r>
          </a:p>
          <a:p>
            <a:pPr marL="269875" indent="-269875">
              <a:lnSpc>
                <a:spcPct val="115000"/>
              </a:lnSpc>
            </a:pPr>
            <a:r>
              <a:rPr lang="en-US" sz="1500">
                <a:ea typeface="+mn-lt"/>
                <a:cs typeface="+mn-lt"/>
              </a:rPr>
              <a:t>The listing of a new “somatic symptom disorder” for people who had unusually strong worries about physical symptoms that fell well short of previous diagnostic criteria for hypochondriasis; </a:t>
            </a:r>
          </a:p>
          <a:p>
            <a:pPr marL="269875" indent="-269875">
              <a:lnSpc>
                <a:spcPct val="115000"/>
              </a:lnSpc>
            </a:pPr>
            <a:r>
              <a:rPr lang="en-US" sz="1500">
                <a:ea typeface="+mn-lt"/>
                <a:cs typeface="+mn-lt"/>
              </a:rPr>
              <a:t>The advent of “mild neurocognitive disorder,” seen as a sort of “dementia lite.” </a:t>
            </a:r>
            <a:endParaRPr lang="en-US" sz="1500"/>
          </a:p>
        </p:txBody>
      </p:sp>
      <p:grpSp>
        <p:nvGrpSpPr>
          <p:cNvPr id="11" name="Group 1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Picture 16" descr="Two people holding each other's hands">
            <a:extLst>
              <a:ext uri="{FF2B5EF4-FFF2-40B4-BE49-F238E27FC236}">
                <a16:creationId xmlns:a16="http://schemas.microsoft.com/office/drawing/2014/main" id="{B4BDDCDC-A4DF-85CE-D89D-89B5784CB526}"/>
              </a:ext>
            </a:extLst>
          </p:cNvPr>
          <p:cNvPicPr>
            <a:picLocks noChangeAspect="1"/>
          </p:cNvPicPr>
          <p:nvPr/>
        </p:nvPicPr>
        <p:blipFill>
          <a:blip r:embed="rId2"/>
          <a:srcRect l="13471" r="19876" b="-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178032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9C14D-D830-5C39-DDEB-A6DD72270AB3}"/>
              </a:ext>
            </a:extLst>
          </p:cNvPr>
          <p:cNvSpPr>
            <a:spLocks noGrp="1"/>
          </p:cNvSpPr>
          <p:nvPr>
            <p:ph type="title"/>
          </p:nvPr>
        </p:nvSpPr>
        <p:spPr>
          <a:xfrm>
            <a:off x="540000" y="540000"/>
            <a:ext cx="4500561" cy="2181946"/>
          </a:xfrm>
        </p:spPr>
        <p:txBody>
          <a:bodyPr anchor="t">
            <a:normAutofit/>
          </a:bodyPr>
          <a:lstStyle/>
          <a:p>
            <a:r>
              <a:rPr lang="en-US" sz="4200"/>
              <a:t>Mental Disorder – Haslam, Tse and De Deyne (2021)</a:t>
            </a:r>
          </a:p>
        </p:txBody>
      </p:sp>
      <p:sp>
        <p:nvSpPr>
          <p:cNvPr id="3" name="Content Placeholder 2">
            <a:extLst>
              <a:ext uri="{FF2B5EF4-FFF2-40B4-BE49-F238E27FC236}">
                <a16:creationId xmlns:a16="http://schemas.microsoft.com/office/drawing/2014/main" id="{32A222DC-66BE-0839-DC37-2B2EAB851892}"/>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US" sz="1700" i="1">
                <a:ea typeface="+mn-lt"/>
                <a:cs typeface="+mn-lt"/>
              </a:rPr>
              <a:t>"In sum, the evolving concept of mental disorder has not only proliferated conditions but also expanded sideways into new forms of psychopathology and downward into milder forms. As a result, the proportion of humanity warranting a diagnosis has risen and the proportion of human experience and behavior that counts as disordered has swelled."</a:t>
            </a:r>
            <a:endParaRPr lang="en-US" sz="1700" i="1"/>
          </a:p>
        </p:txBody>
      </p:sp>
      <p:grpSp>
        <p:nvGrpSpPr>
          <p:cNvPr id="10" name="Group 9">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1" name="Oval 10">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15450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14E45-8337-76C7-D68A-F49B3547ED70}"/>
              </a:ext>
            </a:extLst>
          </p:cNvPr>
          <p:cNvSpPr>
            <a:spLocks noGrp="1"/>
          </p:cNvSpPr>
          <p:nvPr>
            <p:ph type="title"/>
          </p:nvPr>
        </p:nvSpPr>
        <p:spPr>
          <a:xfrm>
            <a:off x="540000" y="540000"/>
            <a:ext cx="4500561" cy="5759450"/>
          </a:xfrm>
        </p:spPr>
        <p:txBody>
          <a:bodyPr anchor="t">
            <a:normAutofit/>
          </a:bodyPr>
          <a:lstStyle/>
          <a:p>
            <a:r>
              <a:rPr lang="en-US" sz="8100"/>
              <a:t>Addiction</a:t>
            </a:r>
          </a:p>
        </p:txBody>
      </p:sp>
      <p:graphicFrame>
        <p:nvGraphicFramePr>
          <p:cNvPr id="5" name="Content Placeholder 2">
            <a:extLst>
              <a:ext uri="{FF2B5EF4-FFF2-40B4-BE49-F238E27FC236}">
                <a16:creationId xmlns:a16="http://schemas.microsoft.com/office/drawing/2014/main" id="{AAB17B0F-E6B9-E1FA-83A6-2089C40A2DBE}"/>
              </a:ext>
            </a:extLst>
          </p:cNvPr>
          <p:cNvGraphicFramePr>
            <a:graphicFrameLocks noGrp="1"/>
          </p:cNvGraphicFramePr>
          <p:nvPr>
            <p:ph idx="1"/>
            <p:extLst>
              <p:ext uri="{D42A27DB-BD31-4B8C-83A1-F6EECF244321}">
                <p14:modId xmlns:p14="http://schemas.microsoft.com/office/powerpoint/2010/main" val="39741903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0040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9873D-E111-2EC3-403E-6F3FE743993A}"/>
              </a:ext>
            </a:extLst>
          </p:cNvPr>
          <p:cNvSpPr>
            <a:spLocks noGrp="1"/>
          </p:cNvSpPr>
          <p:nvPr>
            <p:ph type="title"/>
          </p:nvPr>
        </p:nvSpPr>
        <p:spPr>
          <a:xfrm>
            <a:off x="540000" y="540000"/>
            <a:ext cx="4500561" cy="5759450"/>
          </a:xfrm>
        </p:spPr>
        <p:txBody>
          <a:bodyPr anchor="t">
            <a:normAutofit/>
          </a:bodyPr>
          <a:lstStyle/>
          <a:p>
            <a:r>
              <a:rPr lang="en-US" sz="7500"/>
              <a:t>Addiction – Horizontal Creep</a:t>
            </a:r>
          </a:p>
        </p:txBody>
      </p:sp>
      <p:graphicFrame>
        <p:nvGraphicFramePr>
          <p:cNvPr id="5" name="Content Placeholder 2">
            <a:extLst>
              <a:ext uri="{FF2B5EF4-FFF2-40B4-BE49-F238E27FC236}">
                <a16:creationId xmlns:a16="http://schemas.microsoft.com/office/drawing/2014/main" id="{49804AAD-AFA0-D149-42CC-5C5905827FFA}"/>
              </a:ext>
            </a:extLst>
          </p:cNvPr>
          <p:cNvGraphicFramePr>
            <a:graphicFrameLocks noGrp="1"/>
          </p:cNvGraphicFramePr>
          <p:nvPr>
            <p:ph idx="1"/>
            <p:extLst>
              <p:ext uri="{D42A27DB-BD31-4B8C-83A1-F6EECF244321}">
                <p14:modId xmlns:p14="http://schemas.microsoft.com/office/powerpoint/2010/main" val="51022753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501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B052184-AECD-41C1-B8C5-440173EE743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5753011-EFD7-41B5-808D-35127D0E208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C723FAD-35C9-549C-C857-DBFF05AB8F5F}"/>
              </a:ext>
            </a:extLst>
          </p:cNvPr>
          <p:cNvSpPr>
            <a:spLocks noGrp="1"/>
          </p:cNvSpPr>
          <p:nvPr>
            <p:ph type="title"/>
          </p:nvPr>
        </p:nvSpPr>
        <p:spPr>
          <a:xfrm>
            <a:off x="550863" y="540001"/>
            <a:ext cx="11075080" cy="1809500"/>
          </a:xfrm>
        </p:spPr>
        <p:txBody>
          <a:bodyPr anchor="t">
            <a:normAutofit/>
          </a:bodyPr>
          <a:lstStyle/>
          <a:p>
            <a:r>
              <a:rPr lang="en-US" dirty="0"/>
              <a:t>Addiction – Horizontal Creep</a:t>
            </a:r>
          </a:p>
        </p:txBody>
      </p:sp>
      <p:graphicFrame>
        <p:nvGraphicFramePr>
          <p:cNvPr id="5" name="Content Placeholder 2">
            <a:extLst>
              <a:ext uri="{FF2B5EF4-FFF2-40B4-BE49-F238E27FC236}">
                <a16:creationId xmlns:a16="http://schemas.microsoft.com/office/drawing/2014/main" id="{336F4AF4-DFBE-00E4-3DF1-B748B4AB71C3}"/>
              </a:ext>
            </a:extLst>
          </p:cNvPr>
          <p:cNvGraphicFramePr>
            <a:graphicFrameLocks noGrp="1"/>
          </p:cNvGraphicFramePr>
          <p:nvPr>
            <p:ph idx="1"/>
            <p:extLst>
              <p:ext uri="{D42A27DB-BD31-4B8C-83A1-F6EECF244321}">
                <p14:modId xmlns:p14="http://schemas.microsoft.com/office/powerpoint/2010/main" val="2569649687"/>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9463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BD8B1B8-5124-4813-785A-AF28501AFA38}"/>
              </a:ext>
            </a:extLst>
          </p:cNvPr>
          <p:cNvSpPr>
            <a:spLocks noGrp="1"/>
          </p:cNvSpPr>
          <p:nvPr>
            <p:ph type="title"/>
          </p:nvPr>
        </p:nvSpPr>
        <p:spPr>
          <a:xfrm>
            <a:off x="550863" y="540001"/>
            <a:ext cx="11075080" cy="1809500"/>
          </a:xfrm>
        </p:spPr>
        <p:txBody>
          <a:bodyPr anchor="t">
            <a:normAutofit/>
          </a:bodyPr>
          <a:lstStyle/>
          <a:p>
            <a:r>
              <a:rPr lang="en-US" dirty="0"/>
              <a:t>Addiction – Vertical Creep</a:t>
            </a:r>
          </a:p>
        </p:txBody>
      </p:sp>
      <p:graphicFrame>
        <p:nvGraphicFramePr>
          <p:cNvPr id="5" name="Content Placeholder 2">
            <a:extLst>
              <a:ext uri="{FF2B5EF4-FFF2-40B4-BE49-F238E27FC236}">
                <a16:creationId xmlns:a16="http://schemas.microsoft.com/office/drawing/2014/main" id="{A5C89DE3-509C-4182-6F5F-E735A307BC34}"/>
              </a:ext>
            </a:extLst>
          </p:cNvPr>
          <p:cNvGraphicFramePr>
            <a:graphicFrameLocks noGrp="1"/>
          </p:cNvGraphicFramePr>
          <p:nvPr>
            <p:ph idx="1"/>
            <p:extLst>
              <p:ext uri="{D42A27DB-BD31-4B8C-83A1-F6EECF244321}">
                <p14:modId xmlns:p14="http://schemas.microsoft.com/office/powerpoint/2010/main" val="731490119"/>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389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7640A-7F94-65E5-4E91-0997D598833F}"/>
              </a:ext>
            </a:extLst>
          </p:cNvPr>
          <p:cNvSpPr>
            <a:spLocks noGrp="1"/>
          </p:cNvSpPr>
          <p:nvPr>
            <p:ph type="title"/>
          </p:nvPr>
        </p:nvSpPr>
        <p:spPr>
          <a:xfrm>
            <a:off x="7142400" y="540000"/>
            <a:ext cx="4500561" cy="5759450"/>
          </a:xfrm>
        </p:spPr>
        <p:txBody>
          <a:bodyPr anchor="ctr">
            <a:normAutofit/>
          </a:bodyPr>
          <a:lstStyle/>
          <a:p>
            <a:r>
              <a:rPr lang="en-US" sz="8100"/>
              <a:t>Addiction – Vertical Creep</a:t>
            </a:r>
          </a:p>
        </p:txBody>
      </p:sp>
      <p:graphicFrame>
        <p:nvGraphicFramePr>
          <p:cNvPr id="5" name="Content Placeholder 2">
            <a:extLst>
              <a:ext uri="{FF2B5EF4-FFF2-40B4-BE49-F238E27FC236}">
                <a16:creationId xmlns:a16="http://schemas.microsoft.com/office/drawing/2014/main" id="{AB110790-EA29-074B-312C-03CB8D94B308}"/>
              </a:ext>
            </a:extLst>
          </p:cNvPr>
          <p:cNvGraphicFramePr>
            <a:graphicFrameLocks noGrp="1"/>
          </p:cNvGraphicFramePr>
          <p:nvPr>
            <p:ph idx="1"/>
            <p:extLst>
              <p:ext uri="{D42A27DB-BD31-4B8C-83A1-F6EECF244321}">
                <p14:modId xmlns:p14="http://schemas.microsoft.com/office/powerpoint/2010/main" val="1448482974"/>
              </p:ext>
            </p:extLst>
          </p:nvPr>
        </p:nvGraphicFramePr>
        <p:xfrm>
          <a:off x="5400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38875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05A8BC2-3A6A-E4CE-F312-1B9F22A0840F}"/>
              </a:ext>
            </a:extLst>
          </p:cNvPr>
          <p:cNvSpPr>
            <a:spLocks noGrp="1"/>
          </p:cNvSpPr>
          <p:nvPr>
            <p:ph type="title"/>
          </p:nvPr>
        </p:nvSpPr>
        <p:spPr>
          <a:xfrm>
            <a:off x="550863" y="540001"/>
            <a:ext cx="11075080" cy="1809500"/>
          </a:xfrm>
        </p:spPr>
        <p:txBody>
          <a:bodyPr anchor="t">
            <a:normAutofit/>
          </a:bodyPr>
          <a:lstStyle/>
          <a:p>
            <a:r>
              <a:rPr lang="en-US" dirty="0"/>
              <a:t>Prejudice</a:t>
            </a:r>
          </a:p>
        </p:txBody>
      </p:sp>
      <p:graphicFrame>
        <p:nvGraphicFramePr>
          <p:cNvPr id="5" name="Content Placeholder 2">
            <a:extLst>
              <a:ext uri="{FF2B5EF4-FFF2-40B4-BE49-F238E27FC236}">
                <a16:creationId xmlns:a16="http://schemas.microsoft.com/office/drawing/2014/main" id="{FD50561D-3992-6180-85B0-170B7682A3D7}"/>
              </a:ext>
            </a:extLst>
          </p:cNvPr>
          <p:cNvGraphicFramePr>
            <a:graphicFrameLocks noGrp="1"/>
          </p:cNvGraphicFramePr>
          <p:nvPr>
            <p:ph idx="1"/>
            <p:extLst>
              <p:ext uri="{D42A27DB-BD31-4B8C-83A1-F6EECF244321}">
                <p14:modId xmlns:p14="http://schemas.microsoft.com/office/powerpoint/2010/main" val="342368062"/>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66847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C30F9A8-CA0E-D704-AFC2-018FED758BF0}"/>
              </a:ext>
            </a:extLst>
          </p:cNvPr>
          <p:cNvSpPr>
            <a:spLocks noGrp="1"/>
          </p:cNvSpPr>
          <p:nvPr>
            <p:ph type="title"/>
          </p:nvPr>
        </p:nvSpPr>
        <p:spPr>
          <a:xfrm>
            <a:off x="550863" y="540001"/>
            <a:ext cx="11075080" cy="1809500"/>
          </a:xfrm>
        </p:spPr>
        <p:txBody>
          <a:bodyPr anchor="t">
            <a:normAutofit/>
          </a:bodyPr>
          <a:lstStyle/>
          <a:p>
            <a:r>
              <a:rPr lang="en-US" dirty="0"/>
              <a:t>Prejudice</a:t>
            </a:r>
          </a:p>
        </p:txBody>
      </p:sp>
      <p:graphicFrame>
        <p:nvGraphicFramePr>
          <p:cNvPr id="5" name="Content Placeholder 2">
            <a:extLst>
              <a:ext uri="{FF2B5EF4-FFF2-40B4-BE49-F238E27FC236}">
                <a16:creationId xmlns:a16="http://schemas.microsoft.com/office/drawing/2014/main" id="{344E422E-A77A-D770-8895-43D75E41ED13}"/>
              </a:ext>
            </a:extLst>
          </p:cNvPr>
          <p:cNvGraphicFramePr>
            <a:graphicFrameLocks noGrp="1"/>
          </p:cNvGraphicFramePr>
          <p:nvPr>
            <p:ph idx="1"/>
            <p:extLst>
              <p:ext uri="{D42A27DB-BD31-4B8C-83A1-F6EECF244321}">
                <p14:modId xmlns:p14="http://schemas.microsoft.com/office/powerpoint/2010/main" val="3040202488"/>
              </p:ext>
            </p:extLst>
          </p:nvPr>
        </p:nvGraphicFramePr>
        <p:xfrm>
          <a:off x="560916" y="1449388"/>
          <a:ext cx="11080222" cy="5409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6647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E6F7C-CEEE-CC5D-3319-36C4265CAE2E}"/>
              </a:ext>
            </a:extLst>
          </p:cNvPr>
          <p:cNvSpPr>
            <a:spLocks noGrp="1"/>
          </p:cNvSpPr>
          <p:nvPr>
            <p:ph type="title"/>
          </p:nvPr>
        </p:nvSpPr>
        <p:spPr>
          <a:xfrm>
            <a:off x="540000" y="540000"/>
            <a:ext cx="4500561" cy="5759450"/>
          </a:xfrm>
        </p:spPr>
        <p:txBody>
          <a:bodyPr anchor="t">
            <a:normAutofit/>
          </a:bodyPr>
          <a:lstStyle/>
          <a:p>
            <a:r>
              <a:rPr lang="en-US" sz="8800"/>
              <a:t>Prejudice</a:t>
            </a:r>
          </a:p>
        </p:txBody>
      </p:sp>
      <p:graphicFrame>
        <p:nvGraphicFramePr>
          <p:cNvPr id="5" name="Content Placeholder 2">
            <a:extLst>
              <a:ext uri="{FF2B5EF4-FFF2-40B4-BE49-F238E27FC236}">
                <a16:creationId xmlns:a16="http://schemas.microsoft.com/office/drawing/2014/main" id="{087F9DF6-AFD9-E3DC-F375-027331C3B3D5}"/>
              </a:ext>
            </a:extLst>
          </p:cNvPr>
          <p:cNvGraphicFramePr>
            <a:graphicFrameLocks noGrp="1"/>
          </p:cNvGraphicFramePr>
          <p:nvPr>
            <p:ph idx="1"/>
            <p:extLst>
              <p:ext uri="{D42A27DB-BD31-4B8C-83A1-F6EECF244321}">
                <p14:modId xmlns:p14="http://schemas.microsoft.com/office/powerpoint/2010/main" val="25031327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9229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CC564-5B79-B46E-1968-1A37F5C49EC2}"/>
              </a:ext>
            </a:extLst>
          </p:cNvPr>
          <p:cNvSpPr>
            <a:spLocks noGrp="1"/>
          </p:cNvSpPr>
          <p:nvPr>
            <p:ph type="title"/>
          </p:nvPr>
        </p:nvSpPr>
        <p:spPr>
          <a:xfrm>
            <a:off x="540000" y="540000"/>
            <a:ext cx="4500561" cy="5759450"/>
          </a:xfrm>
        </p:spPr>
        <p:txBody>
          <a:bodyPr anchor="t">
            <a:normAutofit/>
          </a:bodyPr>
          <a:lstStyle/>
          <a:p>
            <a:r>
              <a:rPr lang="en-US" sz="8800"/>
              <a:t>Prejudice</a:t>
            </a:r>
          </a:p>
        </p:txBody>
      </p:sp>
      <p:graphicFrame>
        <p:nvGraphicFramePr>
          <p:cNvPr id="5" name="Content Placeholder 2">
            <a:extLst>
              <a:ext uri="{FF2B5EF4-FFF2-40B4-BE49-F238E27FC236}">
                <a16:creationId xmlns:a16="http://schemas.microsoft.com/office/drawing/2014/main" id="{E52892A5-13D8-C650-B070-DD5D0C0164B2}"/>
              </a:ext>
            </a:extLst>
          </p:cNvPr>
          <p:cNvGraphicFramePr>
            <a:graphicFrameLocks noGrp="1"/>
          </p:cNvGraphicFramePr>
          <p:nvPr>
            <p:ph idx="1"/>
            <p:extLst>
              <p:ext uri="{D42A27DB-BD31-4B8C-83A1-F6EECF244321}">
                <p14:modId xmlns:p14="http://schemas.microsoft.com/office/powerpoint/2010/main" val="239871896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5894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9C89E6F-5A61-C647-5C2C-6572CE038745}"/>
              </a:ext>
            </a:extLst>
          </p:cNvPr>
          <p:cNvSpPr>
            <a:spLocks noGrp="1"/>
          </p:cNvSpPr>
          <p:nvPr>
            <p:ph type="title"/>
          </p:nvPr>
        </p:nvSpPr>
        <p:spPr>
          <a:xfrm>
            <a:off x="7086315" y="540000"/>
            <a:ext cx="4554821" cy="2186096"/>
          </a:xfrm>
        </p:spPr>
        <p:txBody>
          <a:bodyPr anchor="t">
            <a:normAutofit/>
          </a:bodyPr>
          <a:lstStyle/>
          <a:p>
            <a:r>
              <a:rPr lang="en-US" dirty="0"/>
              <a:t>Prejudice</a:t>
            </a:r>
          </a:p>
        </p:txBody>
      </p:sp>
      <p:grpSp>
        <p:nvGrpSpPr>
          <p:cNvPr id="25" name="Group 2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26" name="Oval 2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Red toy person in front of two lines of white figures">
            <a:extLst>
              <a:ext uri="{FF2B5EF4-FFF2-40B4-BE49-F238E27FC236}">
                <a16:creationId xmlns:a16="http://schemas.microsoft.com/office/drawing/2014/main" id="{C07D9D6E-E394-2B0D-C6B9-9F9EA886A4F4}"/>
              </a:ext>
            </a:extLst>
          </p:cNvPr>
          <p:cNvPicPr>
            <a:picLocks noChangeAspect="1"/>
          </p:cNvPicPr>
          <p:nvPr/>
        </p:nvPicPr>
        <p:blipFill>
          <a:blip r:embed="rId2"/>
          <a:srcRect l="18827" r="15307" b="5"/>
          <a:stretch/>
        </p:blipFill>
        <p:spPr>
          <a:xfrm>
            <a:off x="-179897"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1B645715-5DD2-41E1-519E-3C7DA15557D1}"/>
              </a:ext>
            </a:extLst>
          </p:cNvPr>
          <p:cNvSpPr>
            <a:spLocks noGrp="1"/>
          </p:cNvSpPr>
          <p:nvPr>
            <p:ph idx="1"/>
          </p:nvPr>
        </p:nvSpPr>
        <p:spPr>
          <a:xfrm>
            <a:off x="6447897" y="1719455"/>
            <a:ext cx="5648322" cy="4589270"/>
          </a:xfrm>
        </p:spPr>
        <p:txBody>
          <a:bodyPr vert="horz" lIns="91440" tIns="45720" rIns="91440" bIns="45720" rtlCol="0" anchor="t">
            <a:noAutofit/>
          </a:bodyPr>
          <a:lstStyle/>
          <a:p>
            <a:pPr marL="269875" indent="-269875">
              <a:lnSpc>
                <a:spcPct val="115000"/>
              </a:lnSpc>
            </a:pPr>
            <a:r>
              <a:rPr lang="en-US" sz="1600" dirty="0">
                <a:ea typeface="+mn-lt"/>
                <a:cs typeface="+mn-lt"/>
              </a:rPr>
              <a:t>Nevertheless, to count perceived discrimination and ambiguous microaggressions as unqualified instances of prejudice is to subjectivize the concept. </a:t>
            </a:r>
          </a:p>
          <a:p>
            <a:pPr marL="269875" indent="-269875">
              <a:lnSpc>
                <a:spcPct val="115000"/>
              </a:lnSpc>
            </a:pPr>
            <a:r>
              <a:rPr lang="en-US" sz="1600" dirty="0">
                <a:ea typeface="+mn-lt"/>
                <a:cs typeface="+mn-lt"/>
              </a:rPr>
              <a:t>In addition to this subjectivity, the concept of microaggression extends the concept of prejudice by encompassing acts of omission and phenomena that reflect anxiety rather than hostility. </a:t>
            </a:r>
          </a:p>
          <a:p>
            <a:pPr marL="269875" indent="-269875">
              <a:lnSpc>
                <a:spcPct val="115000"/>
              </a:lnSpc>
            </a:pPr>
            <a:r>
              <a:rPr lang="en-US" sz="1600" dirty="0">
                <a:ea typeface="+mn-lt"/>
                <a:cs typeface="+mn-lt"/>
              </a:rPr>
              <a:t>Proposed examples of microaggression include faltering speech, trembling voice, and mispronunciation of words by White therapists discussing racial issues with minority clients; </a:t>
            </a:r>
          </a:p>
          <a:p>
            <a:pPr marL="269875" indent="-269875">
              <a:lnSpc>
                <a:spcPct val="115000"/>
              </a:lnSpc>
            </a:pPr>
            <a:r>
              <a:rPr lang="en-US" sz="1600" dirty="0">
                <a:ea typeface="+mn-lt"/>
                <a:cs typeface="+mn-lt"/>
              </a:rPr>
              <a:t>and “the sheer exclusion of decorations or literature that represents various racial groups” in environments that they inhabit (Sue et al., 2007 p.274)</a:t>
            </a:r>
            <a:endParaRPr lang="en-US" sz="1400" dirty="0"/>
          </a:p>
        </p:txBody>
      </p:sp>
    </p:spTree>
    <p:extLst>
      <p:ext uri="{BB962C8B-B14F-4D97-AF65-F5344CB8AC3E}">
        <p14:creationId xmlns:p14="http://schemas.microsoft.com/office/powerpoint/2010/main" val="12389130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D1BB451-B0F3-ADF6-7BEE-7F7E61B519A0}"/>
              </a:ext>
            </a:extLst>
          </p:cNvPr>
          <p:cNvSpPr>
            <a:spLocks noGrp="1"/>
          </p:cNvSpPr>
          <p:nvPr>
            <p:ph type="title"/>
          </p:nvPr>
        </p:nvSpPr>
        <p:spPr>
          <a:xfrm>
            <a:off x="540000" y="833015"/>
            <a:ext cx="5958000" cy="5202026"/>
          </a:xfrm>
        </p:spPr>
        <p:txBody>
          <a:bodyPr anchor="ctr">
            <a:normAutofit/>
          </a:bodyPr>
          <a:lstStyle/>
          <a:p>
            <a:pPr algn="ctr"/>
            <a:r>
              <a:rPr lang="en-US" sz="8800"/>
              <a:t>Prejudice</a:t>
            </a:r>
          </a:p>
        </p:txBody>
      </p:sp>
      <p:sp>
        <p:nvSpPr>
          <p:cNvPr id="3" name="Content Placeholder 2">
            <a:extLst>
              <a:ext uri="{FF2B5EF4-FFF2-40B4-BE49-F238E27FC236}">
                <a16:creationId xmlns:a16="http://schemas.microsoft.com/office/drawing/2014/main" id="{D7D6114F-CA04-F040-C451-37FC72F5E318}"/>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lnSpc>
                <a:spcPct val="115000"/>
              </a:lnSpc>
            </a:pPr>
            <a:r>
              <a:rPr lang="en-US" sz="1500">
                <a:ea typeface="+mn-lt"/>
                <a:cs typeface="+mn-lt"/>
              </a:rPr>
              <a:t>Prejudice is no longer exclusively blatant but can be subtle and nonconscious. </a:t>
            </a:r>
          </a:p>
          <a:p>
            <a:pPr marL="269875" indent="-269875">
              <a:lnSpc>
                <a:spcPct val="115000"/>
              </a:lnSpc>
            </a:pPr>
            <a:r>
              <a:rPr lang="en-US" sz="1500">
                <a:ea typeface="+mn-lt"/>
                <a:cs typeface="+mn-lt"/>
              </a:rPr>
              <a:t>It is not necessarily hostile but can be anxiously avoidant or </a:t>
            </a:r>
            <a:r>
              <a:rPr lang="en-US" sz="1500" err="1">
                <a:ea typeface="+mn-lt"/>
                <a:cs typeface="+mn-lt"/>
              </a:rPr>
              <a:t>patronisingly</a:t>
            </a:r>
            <a:r>
              <a:rPr lang="en-US" sz="1500">
                <a:ea typeface="+mn-lt"/>
                <a:cs typeface="+mn-lt"/>
              </a:rPr>
              <a:t> positive. </a:t>
            </a:r>
          </a:p>
          <a:p>
            <a:pPr marL="269875" indent="-269875">
              <a:lnSpc>
                <a:spcPct val="115000"/>
              </a:lnSpc>
            </a:pPr>
            <a:r>
              <a:rPr lang="en-US" sz="1500">
                <a:ea typeface="+mn-lt"/>
                <a:cs typeface="+mn-lt"/>
              </a:rPr>
              <a:t>It may not even be inherent in the acts or attitudes of a prejudiced person, existing instead in another person's perception. </a:t>
            </a:r>
          </a:p>
          <a:p>
            <a:pPr marL="269875" indent="-269875">
              <a:lnSpc>
                <a:spcPct val="115000"/>
              </a:lnSpc>
            </a:pPr>
            <a:r>
              <a:rPr lang="en-US" sz="1500">
                <a:ea typeface="+mn-lt"/>
                <a:cs typeface="+mn-lt"/>
              </a:rPr>
              <a:t>This expansion of the meaning of prejudice reflects a process of vertical concept creep in which the concept's elastic boundaries stretch to include increasingly mild and subtle phenomena.</a:t>
            </a:r>
          </a:p>
          <a:p>
            <a:pPr marL="269875" indent="-269875">
              <a:lnSpc>
                <a:spcPct val="115000"/>
              </a:lnSpc>
            </a:pPr>
            <a:r>
              <a:rPr lang="en-US" sz="1500"/>
              <a:t>Early </a:t>
            </a:r>
            <a:r>
              <a:rPr lang="en-US" sz="1500">
                <a:ea typeface="+mn-lt"/>
                <a:cs typeface="+mn-lt"/>
              </a:rPr>
              <a:t>psychologists studied varieties of racism, whereas researchers now study prejudices based on sexual orientation, gender identity, religion, physical appearance and stature, marital status.</a:t>
            </a:r>
          </a:p>
          <a:p>
            <a:pPr marL="269875" indent="-269875">
              <a:lnSpc>
                <a:spcPct val="115000"/>
              </a:lnSpc>
            </a:pPr>
            <a:r>
              <a:rPr lang="en-US" sz="1500"/>
              <a:t>Horizontal creep! </a:t>
            </a:r>
          </a:p>
        </p:txBody>
      </p:sp>
    </p:spTree>
    <p:extLst>
      <p:ext uri="{BB962C8B-B14F-4D97-AF65-F5344CB8AC3E}">
        <p14:creationId xmlns:p14="http://schemas.microsoft.com/office/powerpoint/2010/main" val="3545942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25661F-9A92-471E-B4A6-1EAAD4C06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B1DF4-B608-0676-4EF4-57A886779833}"/>
              </a:ext>
            </a:extLst>
          </p:cNvPr>
          <p:cNvSpPr>
            <a:spLocks noGrp="1"/>
          </p:cNvSpPr>
          <p:nvPr>
            <p:ph type="title"/>
          </p:nvPr>
        </p:nvSpPr>
        <p:spPr>
          <a:xfrm>
            <a:off x="7086315" y="4132800"/>
            <a:ext cx="4554821" cy="2186096"/>
          </a:xfrm>
        </p:spPr>
        <p:txBody>
          <a:bodyPr anchor="b">
            <a:normAutofit/>
          </a:bodyPr>
          <a:lstStyle/>
          <a:p>
            <a:r>
              <a:rPr lang="en-US" dirty="0"/>
              <a:t>Concept Creep</a:t>
            </a:r>
          </a:p>
        </p:txBody>
      </p:sp>
      <p:sp>
        <p:nvSpPr>
          <p:cNvPr id="3" name="Content Placeholder 2">
            <a:extLst>
              <a:ext uri="{FF2B5EF4-FFF2-40B4-BE49-F238E27FC236}">
                <a16:creationId xmlns:a16="http://schemas.microsoft.com/office/drawing/2014/main" id="{8DC5A92B-7B69-76DC-FE61-7A2964C1F047}"/>
              </a:ext>
            </a:extLst>
          </p:cNvPr>
          <p:cNvSpPr>
            <a:spLocks noGrp="1"/>
          </p:cNvSpPr>
          <p:nvPr>
            <p:ph idx="1"/>
          </p:nvPr>
        </p:nvSpPr>
        <p:spPr>
          <a:xfrm>
            <a:off x="7104063" y="540000"/>
            <a:ext cx="4537073" cy="3361604"/>
          </a:xfrm>
        </p:spPr>
        <p:txBody>
          <a:bodyPr vert="horz" lIns="91440" tIns="45720" rIns="91440" bIns="45720" rtlCol="0" anchor="t">
            <a:normAutofit/>
          </a:bodyPr>
          <a:lstStyle/>
          <a:p>
            <a:pPr marL="269875" indent="-269875">
              <a:lnSpc>
                <a:spcPct val="115000"/>
              </a:lnSpc>
            </a:pPr>
            <a:r>
              <a:rPr lang="en-US" sz="1500"/>
              <a:t>So why have these definitions broadened and expanded over time?</a:t>
            </a:r>
          </a:p>
          <a:p>
            <a:pPr marL="269875" indent="-269875">
              <a:lnSpc>
                <a:spcPct val="115000"/>
              </a:lnSpc>
            </a:pPr>
            <a:r>
              <a:rPr lang="en-US" sz="1500"/>
              <a:t>Why are we expanding the definitions of mental disorder?</a:t>
            </a:r>
          </a:p>
          <a:p>
            <a:pPr marL="269875" indent="-269875">
              <a:lnSpc>
                <a:spcPct val="115000"/>
              </a:lnSpc>
            </a:pPr>
            <a:r>
              <a:rPr lang="en-US" sz="1500"/>
              <a:t>Is it </a:t>
            </a:r>
            <a:r>
              <a:rPr lang="en-US" sz="1500" err="1"/>
              <a:t>therapism</a:t>
            </a:r>
            <a:r>
              <a:rPr lang="en-US" sz="1500"/>
              <a:t>?</a:t>
            </a:r>
          </a:p>
          <a:p>
            <a:pPr marL="269875" indent="-269875">
              <a:lnSpc>
                <a:spcPct val="115000"/>
              </a:lnSpc>
            </a:pPr>
            <a:r>
              <a:rPr lang="en-US" sz="1500"/>
              <a:t>Abuse and trauma? </a:t>
            </a:r>
          </a:p>
          <a:p>
            <a:pPr marL="269875" indent="-269875">
              <a:lnSpc>
                <a:spcPct val="115000"/>
              </a:lnSpc>
            </a:pPr>
            <a:r>
              <a:rPr lang="en-US" sz="1500"/>
              <a:t>A culture of fear?</a:t>
            </a:r>
          </a:p>
          <a:p>
            <a:pPr marL="269875" indent="-269875">
              <a:lnSpc>
                <a:spcPct val="115000"/>
              </a:lnSpc>
            </a:pPr>
            <a:r>
              <a:rPr lang="en-US" sz="1500"/>
              <a:t>Prejudice?</a:t>
            </a:r>
          </a:p>
          <a:p>
            <a:pPr marL="269875" indent="-269875">
              <a:lnSpc>
                <a:spcPct val="115000"/>
              </a:lnSpc>
            </a:pPr>
            <a:r>
              <a:rPr lang="en-US" sz="1500"/>
              <a:t>Political correctness gone mad?</a:t>
            </a:r>
          </a:p>
        </p:txBody>
      </p:sp>
      <p:grpSp>
        <p:nvGrpSpPr>
          <p:cNvPr id="11" name="Group 10">
            <a:extLst>
              <a:ext uri="{FF2B5EF4-FFF2-40B4-BE49-F238E27FC236}">
                <a16:creationId xmlns:a16="http://schemas.microsoft.com/office/drawing/2014/main" id="{29CAC6BF-498D-4340-90E8-B315749527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12" name="Oval 11">
              <a:extLst>
                <a:ext uri="{FF2B5EF4-FFF2-40B4-BE49-F238E27FC236}">
                  <a16:creationId xmlns:a16="http://schemas.microsoft.com/office/drawing/2014/main" id="{D45B5AD0-CCB8-4560-97D1-64730E91C3E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8C60EFA-0E1E-4013-96D3-782965C89A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4E4E3FC-623F-4D97-96EA-B902879792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Question marks in a line and one question mark is lit">
            <a:extLst>
              <a:ext uri="{FF2B5EF4-FFF2-40B4-BE49-F238E27FC236}">
                <a16:creationId xmlns:a16="http://schemas.microsoft.com/office/drawing/2014/main" id="{E58288EF-C643-ED5C-008A-256FAE35B23C}"/>
              </a:ext>
            </a:extLst>
          </p:cNvPr>
          <p:cNvPicPr>
            <a:picLocks noChangeAspect="1"/>
          </p:cNvPicPr>
          <p:nvPr/>
        </p:nvPicPr>
        <p:blipFill>
          <a:blip r:embed="rId2"/>
          <a:srcRect r="33347"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0437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E36E9-7959-8694-0885-DC9C2D78D54B}"/>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126ED580-E81D-7465-F87D-64712FEBB20A}"/>
              </a:ext>
            </a:extLst>
          </p:cNvPr>
          <p:cNvGraphicFramePr>
            <a:graphicFrameLocks noGrp="1"/>
          </p:cNvGraphicFramePr>
          <p:nvPr>
            <p:ph idx="1"/>
            <p:extLst>
              <p:ext uri="{D42A27DB-BD31-4B8C-83A1-F6EECF244321}">
                <p14:modId xmlns:p14="http://schemas.microsoft.com/office/powerpoint/2010/main" val="64982663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61266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D0117-690A-023D-A7BD-7FD67DD5E0FA}"/>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9DD2BCD2-6929-7147-FBA1-4E9A6F03A5F4}"/>
              </a:ext>
            </a:extLst>
          </p:cNvPr>
          <p:cNvGraphicFramePr>
            <a:graphicFrameLocks noGrp="1"/>
          </p:cNvGraphicFramePr>
          <p:nvPr>
            <p:ph idx="1"/>
            <p:extLst>
              <p:ext uri="{D42A27DB-BD31-4B8C-83A1-F6EECF244321}">
                <p14:modId xmlns:p14="http://schemas.microsoft.com/office/powerpoint/2010/main" val="416617932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0143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E2DB8-D017-1EA4-B5B4-4760A386EE7F}"/>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CA5AE92A-5D0B-EE2F-F7EA-08A4AB0FAF99}"/>
              </a:ext>
            </a:extLst>
          </p:cNvPr>
          <p:cNvGraphicFramePr>
            <a:graphicFrameLocks noGrp="1"/>
          </p:cNvGraphicFramePr>
          <p:nvPr>
            <p:ph idx="1"/>
            <p:extLst>
              <p:ext uri="{D42A27DB-BD31-4B8C-83A1-F6EECF244321}">
                <p14:modId xmlns:p14="http://schemas.microsoft.com/office/powerpoint/2010/main" val="384902499"/>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231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1046-79CC-43E6-C3D9-376768EBDDCF}"/>
              </a:ext>
            </a:extLst>
          </p:cNvPr>
          <p:cNvSpPr>
            <a:spLocks noGrp="1"/>
          </p:cNvSpPr>
          <p:nvPr>
            <p:ph type="title"/>
          </p:nvPr>
        </p:nvSpPr>
        <p:spPr/>
        <p:txBody>
          <a:bodyPr/>
          <a:lstStyle/>
          <a:p>
            <a:r>
              <a:rPr lang="en-US" dirty="0"/>
              <a:t>Concept Creep Implications</a:t>
            </a:r>
          </a:p>
        </p:txBody>
      </p:sp>
      <p:sp>
        <p:nvSpPr>
          <p:cNvPr id="3" name="Content Placeholder 2">
            <a:extLst>
              <a:ext uri="{FF2B5EF4-FFF2-40B4-BE49-F238E27FC236}">
                <a16:creationId xmlns:a16="http://schemas.microsoft.com/office/drawing/2014/main" id="{94B3800A-992F-8C77-7902-9192669A222F}"/>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If concept creep is real, how are its implications to be evaluated? </a:t>
            </a:r>
            <a:endParaRPr lang="en-US"/>
          </a:p>
          <a:p>
            <a:pPr marL="269875" indent="-269875"/>
            <a:r>
              <a:rPr lang="en-US" dirty="0">
                <a:ea typeface="+mn-lt"/>
                <a:cs typeface="+mn-lt"/>
              </a:rPr>
              <a:t>What ‘looping effects’ might the altered extensions of psychology's negative concepts have on the self-understanding of people to whom they apply and on the views of the wider public? </a:t>
            </a:r>
            <a:endParaRPr lang="en-US">
              <a:ea typeface="+mn-lt"/>
              <a:cs typeface="+mn-lt"/>
            </a:endParaRPr>
          </a:p>
          <a:p>
            <a:pPr marL="269875" indent="-269875"/>
            <a:r>
              <a:rPr lang="en-US" dirty="0">
                <a:ea typeface="+mn-lt"/>
                <a:cs typeface="+mn-lt"/>
              </a:rPr>
              <a:t>Pessimistically, these changes might argue that the expanding concepts of abuse, bullying, and mental disorder is creating a culture of weakness, fragility, and excuse-making, everyone is a victim and no one is responsible for their predicament. </a:t>
            </a:r>
            <a:endParaRPr lang="en-US">
              <a:ea typeface="+mn-lt"/>
              <a:cs typeface="+mn-lt"/>
            </a:endParaRPr>
          </a:p>
          <a:p>
            <a:pPr marL="269875" indent="-269875"/>
            <a:r>
              <a:rPr lang="en-US" dirty="0">
                <a:ea typeface="+mn-lt"/>
                <a:cs typeface="+mn-lt"/>
              </a:rPr>
              <a:t>A more optimistic view might applaud the growing sensitivity to suffering and maltreatment. </a:t>
            </a:r>
            <a:endParaRPr lang="en-US">
              <a:ea typeface="+mn-lt"/>
              <a:cs typeface="+mn-lt"/>
            </a:endParaRPr>
          </a:p>
          <a:p>
            <a:pPr marL="269875" indent="-269875"/>
            <a:r>
              <a:rPr lang="en-US" dirty="0">
                <a:ea typeface="+mn-lt"/>
                <a:cs typeface="+mn-lt"/>
              </a:rPr>
              <a:t>A balanced evaluation of concept creep would be conservative reaction AND liberal celebration.</a:t>
            </a:r>
            <a:endParaRPr lang="en-US"/>
          </a:p>
        </p:txBody>
      </p:sp>
    </p:spTree>
    <p:extLst>
      <p:ext uri="{BB962C8B-B14F-4D97-AF65-F5344CB8AC3E}">
        <p14:creationId xmlns:p14="http://schemas.microsoft.com/office/powerpoint/2010/main" val="9774526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F6360-FE21-7294-D9F8-BF7CB765B23F}"/>
              </a:ext>
            </a:extLst>
          </p:cNvPr>
          <p:cNvSpPr>
            <a:spLocks noGrp="1"/>
          </p:cNvSpPr>
          <p:nvPr>
            <p:ph type="title"/>
          </p:nvPr>
        </p:nvSpPr>
        <p:spPr>
          <a:xfrm>
            <a:off x="540000" y="540000"/>
            <a:ext cx="4500561" cy="5759450"/>
          </a:xfrm>
        </p:spPr>
        <p:txBody>
          <a:bodyPr anchor="t">
            <a:normAutofit/>
          </a:bodyPr>
          <a:lstStyle/>
          <a:p>
            <a:r>
              <a:rPr lang="en-US" sz="6800"/>
              <a:t>Political Differences</a:t>
            </a:r>
          </a:p>
        </p:txBody>
      </p:sp>
      <p:graphicFrame>
        <p:nvGraphicFramePr>
          <p:cNvPr id="5" name="Content Placeholder 2">
            <a:extLst>
              <a:ext uri="{FF2B5EF4-FFF2-40B4-BE49-F238E27FC236}">
                <a16:creationId xmlns:a16="http://schemas.microsoft.com/office/drawing/2014/main" id="{6422C07F-3CD2-53C1-39A9-7E5C346193F2}"/>
              </a:ext>
            </a:extLst>
          </p:cNvPr>
          <p:cNvGraphicFramePr>
            <a:graphicFrameLocks noGrp="1"/>
          </p:cNvGraphicFramePr>
          <p:nvPr>
            <p:ph idx="1"/>
            <p:extLst>
              <p:ext uri="{D42A27DB-BD31-4B8C-83A1-F6EECF244321}">
                <p14:modId xmlns:p14="http://schemas.microsoft.com/office/powerpoint/2010/main" val="232013019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74716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04A50-EB85-F9A0-CCB1-A8510653912D}"/>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5" name="Content Placeholder 2">
            <a:extLst>
              <a:ext uri="{FF2B5EF4-FFF2-40B4-BE49-F238E27FC236}">
                <a16:creationId xmlns:a16="http://schemas.microsoft.com/office/drawing/2014/main" id="{5EED243C-3068-1E24-DA06-1BBCBD68F3CD}"/>
              </a:ext>
            </a:extLst>
          </p:cNvPr>
          <p:cNvGraphicFramePr>
            <a:graphicFrameLocks noGrp="1"/>
          </p:cNvGraphicFramePr>
          <p:nvPr>
            <p:ph idx="1"/>
            <p:extLst>
              <p:ext uri="{D42A27DB-BD31-4B8C-83A1-F6EECF244321}">
                <p14:modId xmlns:p14="http://schemas.microsoft.com/office/powerpoint/2010/main" val="23537942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3499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B06FC-2224-CA95-DFA6-5F3AD7BF4462}"/>
              </a:ext>
            </a:extLst>
          </p:cNvPr>
          <p:cNvSpPr>
            <a:spLocks noGrp="1"/>
          </p:cNvSpPr>
          <p:nvPr>
            <p:ph type="title"/>
          </p:nvPr>
        </p:nvSpPr>
        <p:spPr>
          <a:xfrm>
            <a:off x="540000" y="540000"/>
            <a:ext cx="4500561" cy="5759450"/>
          </a:xfrm>
        </p:spPr>
        <p:txBody>
          <a:bodyPr anchor="t">
            <a:normAutofit/>
          </a:bodyPr>
          <a:lstStyle/>
          <a:p>
            <a:r>
              <a:rPr lang="en-US" sz="8800"/>
              <a:t>Concept Creep</a:t>
            </a:r>
          </a:p>
        </p:txBody>
      </p:sp>
      <p:graphicFrame>
        <p:nvGraphicFramePr>
          <p:cNvPr id="12" name="Content Placeholder 2">
            <a:extLst>
              <a:ext uri="{FF2B5EF4-FFF2-40B4-BE49-F238E27FC236}">
                <a16:creationId xmlns:a16="http://schemas.microsoft.com/office/drawing/2014/main" id="{EFCD7B12-C680-06EF-1C97-F57DF5B67399}"/>
              </a:ext>
            </a:extLst>
          </p:cNvPr>
          <p:cNvGraphicFramePr>
            <a:graphicFrameLocks noGrp="1"/>
          </p:cNvGraphicFramePr>
          <p:nvPr>
            <p:ph idx="1"/>
            <p:extLst>
              <p:ext uri="{D42A27DB-BD31-4B8C-83A1-F6EECF244321}">
                <p14:modId xmlns:p14="http://schemas.microsoft.com/office/powerpoint/2010/main" val="103838669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0644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696B3-340B-1413-A611-FE987D94A238}"/>
              </a:ext>
            </a:extLst>
          </p:cNvPr>
          <p:cNvSpPr>
            <a:spLocks noGrp="1"/>
          </p:cNvSpPr>
          <p:nvPr>
            <p:ph type="title"/>
          </p:nvPr>
        </p:nvSpPr>
        <p:spPr>
          <a:xfrm>
            <a:off x="540000" y="540000"/>
            <a:ext cx="4500561" cy="5759450"/>
          </a:xfrm>
        </p:spPr>
        <p:txBody>
          <a:bodyPr anchor="t">
            <a:normAutofit/>
          </a:bodyPr>
          <a:lstStyle/>
          <a:p>
            <a:r>
              <a:rPr lang="en-US" sz="8800"/>
              <a:t>Stigma and Mental Health</a:t>
            </a:r>
          </a:p>
        </p:txBody>
      </p:sp>
      <p:graphicFrame>
        <p:nvGraphicFramePr>
          <p:cNvPr id="12" name="Content Placeholder 2">
            <a:extLst>
              <a:ext uri="{FF2B5EF4-FFF2-40B4-BE49-F238E27FC236}">
                <a16:creationId xmlns:a16="http://schemas.microsoft.com/office/drawing/2014/main" id="{41A1E155-D342-837D-780A-1F7B61D40828}"/>
              </a:ext>
            </a:extLst>
          </p:cNvPr>
          <p:cNvGraphicFramePr>
            <a:graphicFrameLocks noGrp="1"/>
          </p:cNvGraphicFramePr>
          <p:nvPr>
            <p:ph idx="1"/>
            <p:extLst>
              <p:ext uri="{D42A27DB-BD31-4B8C-83A1-F6EECF244321}">
                <p14:modId xmlns:p14="http://schemas.microsoft.com/office/powerpoint/2010/main" val="47139890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69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graphicEl>
                                              <a:dgm id="{0E820815-8648-4B9C-AF87-6E17C28BF23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graphicEl>
                                              <a:dgm id="{2E506458-775D-41F5-9721-BAF963EEFFB3}"/>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graphicEl>
                                              <a:dgm id="{7DF8D94F-85DC-4C8D-B37F-FCE5FA80CC0C}"/>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graphicEl>
                                              <a:dgm id="{301FB1EE-7D29-4F67-A815-F0780877E3F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51912BAA-FBEC-4818-BFF8-56BB10624AE4}"/>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graphicEl>
                                              <a:dgm id="{35EAFEA9-34AB-4DF5-BAAE-ED6897B3FEFE}"/>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graphicEl>
                                              <a:dgm id="{8284CF3E-BE49-4B26-89BF-F3E532C52F76}"/>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graphicEl>
                                              <a:dgm id="{7C420BDC-11C1-4F11-AB16-3BE2F481FBC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9F372D5-D1BA-E6BA-64A6-A7D00AD3EE77}"/>
              </a:ext>
            </a:extLst>
          </p:cNvPr>
          <p:cNvSpPr>
            <a:spLocks noGrp="1"/>
          </p:cNvSpPr>
          <p:nvPr>
            <p:ph type="title"/>
          </p:nvPr>
        </p:nvSpPr>
        <p:spPr>
          <a:xfrm>
            <a:off x="540000" y="540000"/>
            <a:ext cx="4500561" cy="5759450"/>
          </a:xfrm>
        </p:spPr>
        <p:txBody>
          <a:bodyPr anchor="t">
            <a:normAutofit/>
          </a:bodyPr>
          <a:lstStyle/>
          <a:p>
            <a:r>
              <a:rPr lang="en-US" sz="8800"/>
              <a:t>Stigma and Mental Health</a:t>
            </a:r>
          </a:p>
        </p:txBody>
      </p:sp>
      <p:graphicFrame>
        <p:nvGraphicFramePr>
          <p:cNvPr id="5" name="Content Placeholder 2">
            <a:extLst>
              <a:ext uri="{FF2B5EF4-FFF2-40B4-BE49-F238E27FC236}">
                <a16:creationId xmlns:a16="http://schemas.microsoft.com/office/drawing/2014/main" id="{781FAC81-9FAA-E35C-5593-12645E911921}"/>
              </a:ext>
            </a:extLst>
          </p:cNvPr>
          <p:cNvGraphicFramePr>
            <a:graphicFrameLocks noGrp="1"/>
          </p:cNvGraphicFramePr>
          <p:nvPr>
            <p:ph idx="1"/>
            <p:extLst>
              <p:ext uri="{D42A27DB-BD31-4B8C-83A1-F6EECF244321}">
                <p14:modId xmlns:p14="http://schemas.microsoft.com/office/powerpoint/2010/main" val="124486166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4213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D7FB4EE-351C-85E1-47C7-ED30E39B047B}"/>
              </a:ext>
            </a:extLst>
          </p:cNvPr>
          <p:cNvSpPr>
            <a:spLocks noGrp="1"/>
          </p:cNvSpPr>
          <p:nvPr>
            <p:ph type="title"/>
          </p:nvPr>
        </p:nvSpPr>
        <p:spPr>
          <a:xfrm>
            <a:off x="540000" y="540000"/>
            <a:ext cx="4500561" cy="5759450"/>
          </a:xfrm>
        </p:spPr>
        <p:txBody>
          <a:bodyPr anchor="t">
            <a:normAutofit/>
          </a:bodyPr>
          <a:lstStyle/>
          <a:p>
            <a:r>
              <a:rPr lang="en-US" sz="8800"/>
              <a:t>Stigma and Mental Health</a:t>
            </a:r>
          </a:p>
        </p:txBody>
      </p:sp>
      <p:graphicFrame>
        <p:nvGraphicFramePr>
          <p:cNvPr id="5" name="Content Placeholder 2">
            <a:extLst>
              <a:ext uri="{FF2B5EF4-FFF2-40B4-BE49-F238E27FC236}">
                <a16:creationId xmlns:a16="http://schemas.microsoft.com/office/drawing/2014/main" id="{7AF994F5-DF91-51D6-CF2D-98A2172AC269}"/>
              </a:ext>
            </a:extLst>
          </p:cNvPr>
          <p:cNvGraphicFramePr>
            <a:graphicFrameLocks noGrp="1"/>
          </p:cNvGraphicFramePr>
          <p:nvPr>
            <p:ph idx="1"/>
            <p:extLst>
              <p:ext uri="{D42A27DB-BD31-4B8C-83A1-F6EECF244321}">
                <p14:modId xmlns:p14="http://schemas.microsoft.com/office/powerpoint/2010/main" val="167408754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52948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A12A-5C11-4FAE-A374-5ADEE22711A5}"/>
              </a:ext>
            </a:extLst>
          </p:cNvPr>
          <p:cNvSpPr>
            <a:spLocks noGrp="1"/>
          </p:cNvSpPr>
          <p:nvPr>
            <p:ph type="title"/>
          </p:nvPr>
        </p:nvSpPr>
        <p:spPr>
          <a:xfrm>
            <a:off x="550863" y="549275"/>
            <a:ext cx="3565525" cy="5543549"/>
          </a:xfrm>
        </p:spPr>
        <p:txBody>
          <a:bodyPr wrap="square" anchor="ctr">
            <a:normAutofit/>
          </a:bodyPr>
          <a:lstStyle/>
          <a:p>
            <a:r>
              <a:rPr lang="en-US"/>
              <a:t>Attitudes</a:t>
            </a:r>
          </a:p>
        </p:txBody>
      </p:sp>
      <p:graphicFrame>
        <p:nvGraphicFramePr>
          <p:cNvPr id="5" name="Content Placeholder 2">
            <a:extLst>
              <a:ext uri="{FF2B5EF4-FFF2-40B4-BE49-F238E27FC236}">
                <a16:creationId xmlns:a16="http://schemas.microsoft.com/office/drawing/2014/main" id="{4E83C7BB-E8D5-CE3E-9D3E-C0005B6B42E4}"/>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17622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45B9-1551-0C9A-71F2-698AB1B973D8}"/>
              </a:ext>
            </a:extLst>
          </p:cNvPr>
          <p:cNvSpPr>
            <a:spLocks noGrp="1"/>
          </p:cNvSpPr>
          <p:nvPr>
            <p:ph type="title"/>
          </p:nvPr>
        </p:nvSpPr>
        <p:spPr>
          <a:xfrm>
            <a:off x="550863" y="549275"/>
            <a:ext cx="3565525" cy="5543549"/>
          </a:xfrm>
        </p:spPr>
        <p:txBody>
          <a:bodyPr wrap="square" anchor="ctr">
            <a:normAutofit/>
          </a:bodyPr>
          <a:lstStyle/>
          <a:p>
            <a:r>
              <a:rPr lang="en-US"/>
              <a:t>Attitudes</a:t>
            </a:r>
          </a:p>
        </p:txBody>
      </p:sp>
      <p:graphicFrame>
        <p:nvGraphicFramePr>
          <p:cNvPr id="5" name="Content Placeholder 2">
            <a:extLst>
              <a:ext uri="{FF2B5EF4-FFF2-40B4-BE49-F238E27FC236}">
                <a16:creationId xmlns:a16="http://schemas.microsoft.com/office/drawing/2014/main" id="{8E44EA3C-B087-19BA-0AA9-B7D2ED26816B}"/>
              </a:ext>
            </a:extLst>
          </p:cNvPr>
          <p:cNvGraphicFramePr>
            <a:graphicFrameLocks noGrp="1"/>
          </p:cNvGraphicFramePr>
          <p:nvPr>
            <p:ph idx="1"/>
            <p:extLst>
              <p:ext uri="{D42A27DB-BD31-4B8C-83A1-F6EECF244321}">
                <p14:modId xmlns:p14="http://schemas.microsoft.com/office/powerpoint/2010/main" val="2086574991"/>
              </p:ext>
            </p:extLst>
          </p:nvPr>
        </p:nvGraphicFramePr>
        <p:xfrm>
          <a:off x="3714018" y="119429"/>
          <a:ext cx="7917352" cy="6404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85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D84D6A1-1A99-4DC6-98BA-451D3BB1947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5036E19-A744-44FD-8BCC-2FCD19F047B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541B3F9-54AB-4AD9-9042-0494D7595B6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F52D345-7580-4F56-8AEE-201AC9E9446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383D6F4-BB44-4BC3-AFA1-19EF8E3928F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BF7A-CB38-1E9D-8678-5B440E467E1B}"/>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US" sz="3700"/>
              <a:t>Attitudes: Tripartite Theory (ABC)</a:t>
            </a:r>
          </a:p>
        </p:txBody>
      </p:sp>
      <p:graphicFrame>
        <p:nvGraphicFramePr>
          <p:cNvPr id="5" name="Content Placeholder 2">
            <a:extLst>
              <a:ext uri="{FF2B5EF4-FFF2-40B4-BE49-F238E27FC236}">
                <a16:creationId xmlns:a16="http://schemas.microsoft.com/office/drawing/2014/main" id="{46B16FEE-F7F3-E089-F5D7-ECA0EF8779E3}"/>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11736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F411-D858-1E4A-68B9-6B086D235C21}"/>
              </a:ext>
            </a:extLst>
          </p:cNvPr>
          <p:cNvSpPr>
            <a:spLocks noGrp="1"/>
          </p:cNvSpPr>
          <p:nvPr>
            <p:ph type="title"/>
          </p:nvPr>
        </p:nvSpPr>
        <p:spPr>
          <a:xfrm>
            <a:off x="550863" y="4508500"/>
            <a:ext cx="4500562" cy="1562959"/>
          </a:xfrm>
        </p:spPr>
        <p:txBody>
          <a:bodyPr wrap="square" anchor="t">
            <a:normAutofit/>
          </a:bodyPr>
          <a:lstStyle/>
          <a:p>
            <a:r>
              <a:rPr lang="en-US"/>
              <a:t>Attitude Formation</a:t>
            </a:r>
          </a:p>
        </p:txBody>
      </p:sp>
      <p:pic>
        <p:nvPicPr>
          <p:cNvPr id="5" name="Picture 4" descr="Colourful carved figures of humans">
            <a:extLst>
              <a:ext uri="{FF2B5EF4-FFF2-40B4-BE49-F238E27FC236}">
                <a16:creationId xmlns:a16="http://schemas.microsoft.com/office/drawing/2014/main" id="{0EFE4144-4876-192F-8DFE-6BBFDD74CDB2}"/>
              </a:ext>
            </a:extLst>
          </p:cNvPr>
          <p:cNvPicPr>
            <a:picLocks noChangeAspect="1"/>
          </p:cNvPicPr>
          <p:nvPr/>
        </p:nvPicPr>
        <p:blipFill rotWithShape="1">
          <a:blip r:embed="rId2"/>
          <a:srcRect t="44744" r="-2" b="11767"/>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3" name="Content Placeholder 2">
            <a:extLst>
              <a:ext uri="{FF2B5EF4-FFF2-40B4-BE49-F238E27FC236}">
                <a16:creationId xmlns:a16="http://schemas.microsoft.com/office/drawing/2014/main" id="{107979FE-EAD5-98DC-17EA-CDAE6A65110A}"/>
              </a:ext>
            </a:extLst>
          </p:cNvPr>
          <p:cNvSpPr>
            <a:spLocks noGrp="1"/>
          </p:cNvSpPr>
          <p:nvPr>
            <p:ph idx="1"/>
          </p:nvPr>
        </p:nvSpPr>
        <p:spPr>
          <a:xfrm>
            <a:off x="5267325" y="4508500"/>
            <a:ext cx="6373813" cy="1562959"/>
          </a:xfrm>
        </p:spPr>
        <p:txBody>
          <a:bodyPr vert="horz" lIns="0" tIns="0" rIns="0" bIns="0" rtlCol="0" anchor="t">
            <a:normAutofit/>
          </a:bodyPr>
          <a:lstStyle/>
          <a:p>
            <a:r>
              <a:rPr lang="en-US" sz="4000">
                <a:ea typeface="Source Sans Pro"/>
              </a:rPr>
              <a:t>What or who influences our attitudes?</a:t>
            </a:r>
            <a:endParaRPr lang="en-US" sz="4000">
              <a:solidFill>
                <a:srgbClr val="FFFFFF">
                  <a:alpha val="60000"/>
                </a:srgbClr>
              </a:solidFill>
              <a:ea typeface="Source Sans Pro"/>
            </a:endParaRPr>
          </a:p>
          <a:p>
            <a:endParaRPr lang="en-US" sz="1600">
              <a:ea typeface="Source Sans Pro"/>
            </a:endParaRPr>
          </a:p>
        </p:txBody>
      </p:sp>
    </p:spTree>
    <p:extLst>
      <p:ext uri="{BB962C8B-B14F-4D97-AF65-F5344CB8AC3E}">
        <p14:creationId xmlns:p14="http://schemas.microsoft.com/office/powerpoint/2010/main" val="13269494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DA254-9974-449F-F03A-12ABDC5279B4}"/>
              </a:ext>
            </a:extLst>
          </p:cNvPr>
          <p:cNvSpPr>
            <a:spLocks noGrp="1"/>
          </p:cNvSpPr>
          <p:nvPr>
            <p:ph type="title"/>
          </p:nvPr>
        </p:nvSpPr>
        <p:spPr>
          <a:xfrm>
            <a:off x="550863" y="549275"/>
            <a:ext cx="3565525" cy="5543549"/>
          </a:xfrm>
        </p:spPr>
        <p:txBody>
          <a:bodyPr wrap="square" anchor="ctr">
            <a:normAutofit/>
          </a:bodyPr>
          <a:lstStyle/>
          <a:p>
            <a:r>
              <a:rPr lang="en-US"/>
              <a:t>Attitude Formation</a:t>
            </a:r>
          </a:p>
        </p:txBody>
      </p:sp>
      <p:graphicFrame>
        <p:nvGraphicFramePr>
          <p:cNvPr id="5" name="Content Placeholder 2">
            <a:extLst>
              <a:ext uri="{FF2B5EF4-FFF2-40B4-BE49-F238E27FC236}">
                <a16:creationId xmlns:a16="http://schemas.microsoft.com/office/drawing/2014/main" id="{52D6656B-804C-4F06-7862-A4EE3922ED9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9365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BD35-E4CF-A38F-6308-0691F2010F67}"/>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graphicFrame>
        <p:nvGraphicFramePr>
          <p:cNvPr id="5" name="Content Placeholder 2">
            <a:extLst>
              <a:ext uri="{FF2B5EF4-FFF2-40B4-BE49-F238E27FC236}">
                <a16:creationId xmlns:a16="http://schemas.microsoft.com/office/drawing/2014/main" id="{09922513-F368-94F8-742E-6AE2CDCB70AE}"/>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5047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897A-2E0B-AEDE-7525-EBC4DD3BB132}"/>
              </a:ext>
            </a:extLst>
          </p:cNvPr>
          <p:cNvSpPr>
            <a:spLocks noGrp="1"/>
          </p:cNvSpPr>
          <p:nvPr>
            <p:ph type="title"/>
          </p:nvPr>
        </p:nvSpPr>
        <p:spPr>
          <a:xfrm>
            <a:off x="550863" y="549275"/>
            <a:ext cx="3565525" cy="5543549"/>
          </a:xfrm>
        </p:spPr>
        <p:txBody>
          <a:bodyPr wrap="square" anchor="ctr">
            <a:normAutofit/>
          </a:bodyPr>
          <a:lstStyle/>
          <a:p>
            <a:r>
              <a:rPr lang="en-US"/>
              <a:t>Attitude Strength</a:t>
            </a:r>
          </a:p>
        </p:txBody>
      </p:sp>
      <p:graphicFrame>
        <p:nvGraphicFramePr>
          <p:cNvPr id="5" name="Content Placeholder 2">
            <a:extLst>
              <a:ext uri="{FF2B5EF4-FFF2-40B4-BE49-F238E27FC236}">
                <a16:creationId xmlns:a16="http://schemas.microsoft.com/office/drawing/2014/main" id="{50A27A13-FEAE-D44C-2BD1-D2C386B49324}"/>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6751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19A3A-5831-B1D1-982C-A5EFA1392615}"/>
              </a:ext>
            </a:extLst>
          </p:cNvPr>
          <p:cNvSpPr>
            <a:spLocks noGrp="1"/>
          </p:cNvSpPr>
          <p:nvPr>
            <p:ph type="title"/>
          </p:nvPr>
        </p:nvSpPr>
        <p:spPr/>
        <p:txBody>
          <a:bodyPr/>
          <a:lstStyle/>
          <a:p>
            <a:r>
              <a:rPr lang="en-US"/>
              <a:t>Principle of Attitude Consistency</a:t>
            </a:r>
          </a:p>
        </p:txBody>
      </p:sp>
      <p:sp>
        <p:nvSpPr>
          <p:cNvPr id="3" name="Content Placeholder 2">
            <a:extLst>
              <a:ext uri="{FF2B5EF4-FFF2-40B4-BE49-F238E27FC236}">
                <a16:creationId xmlns:a16="http://schemas.microsoft.com/office/drawing/2014/main" id="{560B0AB7-B058-31AC-BD28-05FDBAAC7064}"/>
              </a:ext>
            </a:extLst>
          </p:cNvPr>
          <p:cNvSpPr>
            <a:spLocks noGrp="1"/>
          </p:cNvSpPr>
          <p:nvPr>
            <p:ph idx="1"/>
          </p:nvPr>
        </p:nvSpPr>
        <p:spPr/>
        <p:txBody>
          <a:bodyPr vert="horz" wrap="square" lIns="0" tIns="0" rIns="0" bIns="0" rtlCol="0" anchor="t">
            <a:normAutofit/>
          </a:bodyPr>
          <a:lstStyle/>
          <a:p>
            <a:r>
              <a:rPr lang="en-US">
                <a:ea typeface="+mn-lt"/>
                <a:cs typeface="+mn-lt"/>
              </a:rPr>
              <a:t>The principle of attitude consistency (that for any given attitude object, the ABCs of affect, behavior, and cognition are normally in line with each other) thus predicts that our attitudes (for instance, as measured via a self-report measure) are likely to guide behavior. </a:t>
            </a:r>
          </a:p>
          <a:p>
            <a:r>
              <a:rPr lang="en-US">
                <a:ea typeface="+mn-lt"/>
                <a:cs typeface="+mn-lt"/>
              </a:rPr>
              <a:t>Supporting this idea, meta-analyses have found that there is a significant and substantial positive correlation among the different components of attitudes, and that attitudes expressed on self-report measures do predict behavior (Glasman &amp; Albarracín, 2006).</a:t>
            </a:r>
            <a:endParaRPr lang="en-US">
              <a:solidFill>
                <a:srgbClr val="FFFFFF">
                  <a:alpha val="60000"/>
                </a:srgbClr>
              </a:solidFill>
              <a:ea typeface="Source Sans Pro"/>
            </a:endParaRPr>
          </a:p>
        </p:txBody>
      </p:sp>
    </p:spTree>
    <p:extLst>
      <p:ext uri="{BB962C8B-B14F-4D97-AF65-F5344CB8AC3E}">
        <p14:creationId xmlns:p14="http://schemas.microsoft.com/office/powerpoint/2010/main" val="23093003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EDDE1-0330-B30F-7CE9-5499E4FD4E0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AF67173-EE15-22F6-485D-91E9D6A319D3}"/>
              </a:ext>
            </a:extLst>
          </p:cNvPr>
          <p:cNvSpPr>
            <a:spLocks noGrp="1"/>
          </p:cNvSpPr>
          <p:nvPr>
            <p:ph idx="1"/>
          </p:nvPr>
        </p:nvSpPr>
        <p:spPr/>
        <p:txBody>
          <a:bodyPr vert="horz" lIns="91440" tIns="45720" rIns="91440" bIns="45720" rtlCol="0" anchor="t">
            <a:normAutofit fontScale="85000" lnSpcReduction="10000"/>
          </a:bodyPr>
          <a:lstStyle/>
          <a:p>
            <a:pPr marL="269875" indent="-269875"/>
            <a:r>
              <a:rPr lang="en-US" dirty="0">
                <a:ea typeface="+mn-lt"/>
                <a:cs typeface="+mn-lt"/>
              </a:rPr>
              <a:t>De </a:t>
            </a:r>
            <a:r>
              <a:rPr lang="en-US" err="1">
                <a:ea typeface="+mn-lt"/>
                <a:cs typeface="+mn-lt"/>
              </a:rPr>
              <a:t>Houwer</a:t>
            </a:r>
            <a:r>
              <a:rPr lang="en-US" dirty="0">
                <a:ea typeface="+mn-lt"/>
                <a:cs typeface="+mn-lt"/>
              </a:rPr>
              <a:t>, J., Thomas, S. and </a:t>
            </a:r>
            <a:r>
              <a:rPr lang="en-US" err="1">
                <a:ea typeface="+mn-lt"/>
                <a:cs typeface="+mn-lt"/>
              </a:rPr>
              <a:t>Baeyens</a:t>
            </a:r>
            <a:r>
              <a:rPr lang="en-US" dirty="0">
                <a:ea typeface="+mn-lt"/>
                <a:cs typeface="+mn-lt"/>
              </a:rPr>
              <a:t>, F., (2001). Association learning of likes and dislikes: A review of 25 years of research on human evaluative conditioning. </a:t>
            </a:r>
            <a:r>
              <a:rPr lang="en-US" i="1" dirty="0">
                <a:ea typeface="+mn-lt"/>
                <a:cs typeface="+mn-lt"/>
              </a:rPr>
              <a:t>Psychological bulletin</a:t>
            </a:r>
            <a:r>
              <a:rPr lang="en-US" dirty="0">
                <a:ea typeface="+mn-lt"/>
                <a:cs typeface="+mn-lt"/>
              </a:rPr>
              <a:t>, </a:t>
            </a:r>
            <a:r>
              <a:rPr lang="en-US" i="1" dirty="0">
                <a:ea typeface="+mn-lt"/>
                <a:cs typeface="+mn-lt"/>
              </a:rPr>
              <a:t>127</a:t>
            </a:r>
            <a:r>
              <a:rPr lang="en-US" dirty="0">
                <a:ea typeface="+mn-lt"/>
                <a:cs typeface="+mn-lt"/>
              </a:rPr>
              <a:t>(6), p.853.</a:t>
            </a:r>
          </a:p>
          <a:p>
            <a:pPr marL="269875" indent="-269875"/>
            <a:r>
              <a:rPr lang="en-US" dirty="0">
                <a:ea typeface="+mn-lt"/>
                <a:cs typeface="+mn-lt"/>
              </a:rPr>
              <a:t>Glasman, L.R. and Albarracín, D., (2006). Forming attitudes that predict future behavior: a meta-analysis of the attitude-behavior relation. </a:t>
            </a:r>
            <a:r>
              <a:rPr lang="en-US" i="1" dirty="0">
                <a:ea typeface="+mn-lt"/>
                <a:cs typeface="+mn-lt"/>
              </a:rPr>
              <a:t>Psychological bulletin</a:t>
            </a:r>
            <a:r>
              <a:rPr lang="en-US" dirty="0">
                <a:ea typeface="+mn-lt"/>
                <a:cs typeface="+mn-lt"/>
              </a:rPr>
              <a:t>, </a:t>
            </a:r>
            <a:r>
              <a:rPr lang="en-US" i="1" dirty="0">
                <a:ea typeface="+mn-lt"/>
                <a:cs typeface="+mn-lt"/>
              </a:rPr>
              <a:t>132</a:t>
            </a:r>
            <a:r>
              <a:rPr lang="en-US" dirty="0">
                <a:ea typeface="+mn-lt"/>
                <a:cs typeface="+mn-lt"/>
              </a:rPr>
              <a:t>(5), p.778.</a:t>
            </a:r>
          </a:p>
          <a:p>
            <a:pPr marL="269875" indent="-269875"/>
            <a:r>
              <a:rPr lang="en-US" dirty="0">
                <a:ea typeface="+mn-lt"/>
                <a:cs typeface="+mn-lt"/>
              </a:rPr>
              <a:t>Grant, J.E., Potenza, M.N., Weinstein, A. and Gorelick, D.A., (2010). Introduction to behavioral addictions. </a:t>
            </a:r>
            <a:r>
              <a:rPr lang="en-US" i="1" dirty="0">
                <a:ea typeface="+mn-lt"/>
                <a:cs typeface="+mn-lt"/>
              </a:rPr>
              <a:t>The American journal of drug and alcohol abuse</a:t>
            </a:r>
            <a:r>
              <a:rPr lang="en-US" dirty="0">
                <a:ea typeface="+mn-lt"/>
                <a:cs typeface="+mn-lt"/>
              </a:rPr>
              <a:t>, 36(5), pp.233-241.</a:t>
            </a:r>
          </a:p>
          <a:p>
            <a:pPr marL="269875" indent="-269875"/>
            <a:r>
              <a:rPr lang="en-US" dirty="0">
                <a:ea typeface="+mn-lt"/>
                <a:cs typeface="+mn-lt"/>
              </a:rPr>
              <a:t>Hargreaves, D. and Tiggemann, M., (2003). The effect of “thin ideal” television commercials on body dissatisfaction and schema activation during early adolescence. </a:t>
            </a:r>
            <a:r>
              <a:rPr lang="en-US" i="1" dirty="0">
                <a:ea typeface="+mn-lt"/>
                <a:cs typeface="+mn-lt"/>
              </a:rPr>
              <a:t>Journal of youth and adolescence</a:t>
            </a:r>
            <a:r>
              <a:rPr lang="en-US" dirty="0">
                <a:ea typeface="+mn-lt"/>
                <a:cs typeface="+mn-lt"/>
              </a:rPr>
              <a:t>, </a:t>
            </a:r>
            <a:r>
              <a:rPr lang="en-US" i="1" dirty="0">
                <a:ea typeface="+mn-lt"/>
                <a:cs typeface="+mn-lt"/>
              </a:rPr>
              <a:t>32</a:t>
            </a:r>
            <a:r>
              <a:rPr lang="en-US" dirty="0">
                <a:ea typeface="+mn-lt"/>
                <a:cs typeface="+mn-lt"/>
              </a:rPr>
              <a:t>, pp.367-373.</a:t>
            </a:r>
          </a:p>
          <a:p>
            <a:pPr marL="269875" indent="-269875"/>
            <a:r>
              <a:rPr lang="en-US" dirty="0">
                <a:ea typeface="+mn-lt"/>
                <a:cs typeface="+mn-lt"/>
              </a:rPr>
              <a:t>Haslam, N., Tse, J.S. and De Deyne, S., (2021). Concept creep and </a:t>
            </a:r>
            <a:r>
              <a:rPr lang="en-US" err="1">
                <a:ea typeface="+mn-lt"/>
                <a:cs typeface="+mn-lt"/>
              </a:rPr>
              <a:t>psychiatrization</a:t>
            </a:r>
            <a:r>
              <a:rPr lang="en-US" dirty="0">
                <a:ea typeface="+mn-lt"/>
                <a:cs typeface="+mn-lt"/>
              </a:rPr>
              <a:t>. </a:t>
            </a:r>
            <a:r>
              <a:rPr lang="en-US" i="1" dirty="0">
                <a:ea typeface="+mn-lt"/>
                <a:cs typeface="+mn-lt"/>
              </a:rPr>
              <a:t>Frontiers in Sociology</a:t>
            </a:r>
            <a:r>
              <a:rPr lang="en-US" dirty="0">
                <a:ea typeface="+mn-lt"/>
                <a:cs typeface="+mn-lt"/>
              </a:rPr>
              <a:t>, </a:t>
            </a:r>
            <a:r>
              <a:rPr lang="en-US" i="1" dirty="0">
                <a:ea typeface="+mn-lt"/>
                <a:cs typeface="+mn-lt"/>
              </a:rPr>
              <a:t>6</a:t>
            </a:r>
            <a:r>
              <a:rPr lang="en-US" dirty="0">
                <a:ea typeface="+mn-lt"/>
                <a:cs typeface="+mn-lt"/>
              </a:rPr>
              <a:t>, p.806147.</a:t>
            </a:r>
            <a:endParaRPr lang="en-US"/>
          </a:p>
          <a:p>
            <a:pPr marL="269875" indent="-269875"/>
            <a:r>
              <a:rPr lang="en-US" dirty="0">
                <a:ea typeface="+mn-lt"/>
                <a:cs typeface="+mn-lt"/>
              </a:rPr>
              <a:t>Hogg, M.A. and Vaughan, G.M., (2008). </a:t>
            </a:r>
            <a:r>
              <a:rPr lang="en-US" i="1" dirty="0">
                <a:ea typeface="+mn-lt"/>
                <a:cs typeface="+mn-lt"/>
              </a:rPr>
              <a:t>Social psychology</a:t>
            </a:r>
            <a:r>
              <a:rPr lang="en-US" dirty="0">
                <a:ea typeface="+mn-lt"/>
                <a:cs typeface="+mn-lt"/>
              </a:rPr>
              <a:t>. Pearson Education.</a:t>
            </a:r>
          </a:p>
          <a:p>
            <a:pPr marL="269875" indent="-269875"/>
            <a:endParaRPr lang="en-US" dirty="0">
              <a:ea typeface="+mn-lt"/>
              <a:cs typeface="+mn-lt"/>
            </a:endParaRPr>
          </a:p>
        </p:txBody>
      </p:sp>
    </p:spTree>
    <p:extLst>
      <p:ext uri="{BB962C8B-B14F-4D97-AF65-F5344CB8AC3E}">
        <p14:creationId xmlns:p14="http://schemas.microsoft.com/office/powerpoint/2010/main" val="14711098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1699-F9D8-5203-8AF6-B800491B5F9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6BD2770-018F-5076-E876-516E1BA40855}"/>
              </a:ext>
            </a:extLst>
          </p:cNvPr>
          <p:cNvSpPr>
            <a:spLocks noGrp="1"/>
          </p:cNvSpPr>
          <p:nvPr>
            <p:ph idx="1"/>
          </p:nvPr>
        </p:nvSpPr>
        <p:spPr/>
        <p:txBody>
          <a:bodyPr vert="horz" lIns="91440" tIns="45720" rIns="91440" bIns="45720" rtlCol="0" anchor="t">
            <a:normAutofit fontScale="77500" lnSpcReduction="20000"/>
          </a:bodyPr>
          <a:lstStyle/>
          <a:p>
            <a:pPr marL="269875" indent="-269875"/>
            <a:r>
              <a:rPr lang="en-US" dirty="0">
                <a:ea typeface="+mn-lt"/>
                <a:cs typeface="+mn-lt"/>
              </a:rPr>
              <a:t>Levina, M., Waldo, C.R. and Fitzgerald, L.F., (2000). We're Here, We're Queer, We're on TV: The Effects of Visual Media on Heterosexuals' Attitudes Toward Gay Men and Lesbians 1. </a:t>
            </a:r>
            <a:r>
              <a:rPr lang="en-US" i="1" dirty="0">
                <a:ea typeface="+mn-lt"/>
                <a:cs typeface="+mn-lt"/>
              </a:rPr>
              <a:t>Journal of Applied Social Psychology</a:t>
            </a:r>
            <a:r>
              <a:rPr lang="en-US" dirty="0">
                <a:ea typeface="+mn-lt"/>
                <a:cs typeface="+mn-lt"/>
              </a:rPr>
              <a:t>, </a:t>
            </a:r>
            <a:r>
              <a:rPr lang="en-US" i="1" dirty="0">
                <a:ea typeface="+mn-lt"/>
                <a:cs typeface="+mn-lt"/>
              </a:rPr>
              <a:t>30</a:t>
            </a:r>
            <a:r>
              <a:rPr lang="en-US" dirty="0">
                <a:ea typeface="+mn-lt"/>
                <a:cs typeface="+mn-lt"/>
              </a:rPr>
              <a:t>(4), pp.738-758.</a:t>
            </a:r>
          </a:p>
          <a:p>
            <a:pPr marL="269875" indent="-269875"/>
            <a:r>
              <a:rPr lang="en-US" dirty="0">
                <a:ea typeface="+mn-lt"/>
                <a:cs typeface="+mn-lt"/>
              </a:rPr>
              <a:t>Olson, J. M., Vernon, P. A., Harris, J. A., and Jang, K. L. (2001). The heritability of attitudes: A study of twins. </a:t>
            </a:r>
            <a:r>
              <a:rPr lang="en-US" i="1" dirty="0">
                <a:ea typeface="+mn-lt"/>
                <a:cs typeface="+mn-lt"/>
              </a:rPr>
              <a:t>Journal of Personality and Social Psychology, 80</a:t>
            </a:r>
            <a:r>
              <a:rPr lang="en-US" dirty="0">
                <a:ea typeface="+mn-lt"/>
                <a:cs typeface="+mn-lt"/>
              </a:rPr>
              <a:t>(6), pp.845–860</a:t>
            </a:r>
          </a:p>
          <a:p>
            <a:pPr marL="269875" indent="-269875"/>
            <a:r>
              <a:rPr lang="en-US" dirty="0">
                <a:ea typeface="+mn-lt"/>
                <a:cs typeface="+mn-lt"/>
              </a:rPr>
              <a:t>Olweus, D., (2013). School bullying: Development and some important challenges. </a:t>
            </a:r>
            <a:r>
              <a:rPr lang="en-US" i="1" dirty="0">
                <a:ea typeface="+mn-lt"/>
                <a:cs typeface="+mn-lt"/>
              </a:rPr>
              <a:t>Annual review of clinical psychology</a:t>
            </a:r>
            <a:r>
              <a:rPr lang="en-US" dirty="0">
                <a:ea typeface="+mn-lt"/>
                <a:cs typeface="+mn-lt"/>
              </a:rPr>
              <a:t>, </a:t>
            </a:r>
            <a:r>
              <a:rPr lang="en-US" i="1" dirty="0">
                <a:ea typeface="+mn-lt"/>
                <a:cs typeface="+mn-lt"/>
              </a:rPr>
              <a:t>9</a:t>
            </a:r>
            <a:r>
              <a:rPr lang="en-US" dirty="0">
                <a:ea typeface="+mn-lt"/>
                <a:cs typeface="+mn-lt"/>
              </a:rPr>
              <a:t>(1), pp.751-780.</a:t>
            </a:r>
          </a:p>
          <a:p>
            <a:pPr marL="269875" indent="-269875"/>
            <a:r>
              <a:rPr lang="en-US" dirty="0">
                <a:ea typeface="+mn-lt"/>
                <a:cs typeface="+mn-lt"/>
              </a:rPr>
              <a:t>Petry, N. M. (2006). Should the scope of addictive behaviors be broadened to include pathological gambling? </a:t>
            </a:r>
            <a:r>
              <a:rPr lang="en-US" i="1" dirty="0">
                <a:ea typeface="+mn-lt"/>
                <a:cs typeface="+mn-lt"/>
              </a:rPr>
              <a:t>Addiction</a:t>
            </a:r>
            <a:r>
              <a:rPr lang="en-US" dirty="0">
                <a:ea typeface="+mn-lt"/>
                <a:cs typeface="+mn-lt"/>
              </a:rPr>
              <a:t>, 101, pp.152–160.</a:t>
            </a:r>
          </a:p>
          <a:p>
            <a:pPr marL="269875" indent="-269875"/>
            <a:r>
              <a:rPr lang="en-US" dirty="0">
                <a:ea typeface="+mn-lt"/>
                <a:cs typeface="+mn-lt"/>
              </a:rPr>
              <a:t>Poteat, V.P., (2007). Peer group socialization of homophobic attitudes and behavior during adolescence. </a:t>
            </a:r>
            <a:r>
              <a:rPr lang="en-US" i="1" dirty="0">
                <a:ea typeface="+mn-lt"/>
                <a:cs typeface="+mn-lt"/>
              </a:rPr>
              <a:t>Child development</a:t>
            </a:r>
            <a:r>
              <a:rPr lang="en-US" dirty="0">
                <a:ea typeface="+mn-lt"/>
                <a:cs typeface="+mn-lt"/>
              </a:rPr>
              <a:t>, </a:t>
            </a:r>
            <a:r>
              <a:rPr lang="en-US" i="1" dirty="0">
                <a:ea typeface="+mn-lt"/>
                <a:cs typeface="+mn-lt"/>
              </a:rPr>
              <a:t>78</a:t>
            </a:r>
            <a:r>
              <a:rPr lang="en-US" dirty="0">
                <a:ea typeface="+mn-lt"/>
                <a:cs typeface="+mn-lt"/>
              </a:rPr>
              <a:t>(6), pp.1830-1842.</a:t>
            </a:r>
          </a:p>
          <a:p>
            <a:pPr marL="269875" indent="-269875"/>
            <a:r>
              <a:rPr lang="en-US" dirty="0">
                <a:ea typeface="+mn-lt"/>
                <a:cs typeface="+mn-lt"/>
              </a:rPr>
              <a:t>Sue, D. W., Capodilupo, C. M., Torino, G. C., Bucceri, J. M., Holder, A. M. B., Nadal, K. L., and Esquilin, M. (2007). Racial microaggressions in everyday life: Implications for clinical practice. </a:t>
            </a:r>
            <a:r>
              <a:rPr lang="en-US" i="1" dirty="0">
                <a:ea typeface="+mn-lt"/>
                <a:cs typeface="+mn-lt"/>
              </a:rPr>
              <a:t>American Psychologist</a:t>
            </a:r>
            <a:r>
              <a:rPr lang="en-US" dirty="0">
                <a:ea typeface="+mn-lt"/>
                <a:cs typeface="+mn-lt"/>
              </a:rPr>
              <a:t>, </a:t>
            </a:r>
            <a:r>
              <a:rPr lang="en-US" i="1" dirty="0">
                <a:ea typeface="+mn-lt"/>
                <a:cs typeface="+mn-lt"/>
              </a:rPr>
              <a:t>62</a:t>
            </a:r>
            <a:r>
              <a:rPr lang="en-US" dirty="0">
                <a:ea typeface="+mn-lt"/>
                <a:cs typeface="+mn-lt"/>
              </a:rPr>
              <a:t>, pp.271–286.</a:t>
            </a:r>
            <a:endParaRPr lang="en-US" dirty="0"/>
          </a:p>
        </p:txBody>
      </p:sp>
    </p:spTree>
    <p:extLst>
      <p:ext uri="{BB962C8B-B14F-4D97-AF65-F5344CB8AC3E}">
        <p14:creationId xmlns:p14="http://schemas.microsoft.com/office/powerpoint/2010/main" val="2068134684"/>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393620"/>
      </a:dk2>
      <a:lt2>
        <a:srgbClr val="E8E2E5"/>
      </a:lt2>
      <a:accent1>
        <a:srgbClr val="47B476"/>
      </a:accent1>
      <a:accent2>
        <a:srgbClr val="3BB13C"/>
      </a:accent2>
      <a:accent3>
        <a:srgbClr val="71B045"/>
      </a:accent3>
      <a:accent4>
        <a:srgbClr val="96AA38"/>
      </a:accent4>
      <a:accent5>
        <a:srgbClr val="B99E49"/>
      </a:accent5>
      <a:accent6>
        <a:srgbClr val="B1643B"/>
      </a:accent6>
      <a:hlink>
        <a:srgbClr val="8A842E"/>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58</Slides>
  <Notes>0</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GlowVTI</vt:lpstr>
      <vt:lpstr>Concept Creep and Stigma</vt:lpstr>
      <vt:lpstr>Aims and Objectives</vt:lpstr>
      <vt:lpstr>Concept Creep</vt:lpstr>
      <vt:lpstr>Concept Creep</vt:lpstr>
      <vt:lpstr>Horizontal Creep</vt:lpstr>
      <vt:lpstr>Vertical Creep</vt:lpstr>
      <vt:lpstr>Abuse</vt:lpstr>
      <vt:lpstr>Abuse</vt:lpstr>
      <vt:lpstr>Abuse </vt:lpstr>
      <vt:lpstr>Abuse – Neglect </vt:lpstr>
      <vt:lpstr>Bullying</vt:lpstr>
      <vt:lpstr>Bullying – Definition </vt:lpstr>
      <vt:lpstr>Bullying - Forms</vt:lpstr>
      <vt:lpstr>Bullying – Horizontal Creep</vt:lpstr>
      <vt:lpstr>Bullying – Horizontal Creep</vt:lpstr>
      <vt:lpstr>Bullying – Vertical Creep</vt:lpstr>
      <vt:lpstr>Bullying – Vertical Creep</vt:lpstr>
      <vt:lpstr>Trauma</vt:lpstr>
      <vt:lpstr>Trauma</vt:lpstr>
      <vt:lpstr>Mental Disorder</vt:lpstr>
      <vt:lpstr>Mental Disorder</vt:lpstr>
      <vt:lpstr>Mental Disorder</vt:lpstr>
      <vt:lpstr>Mental Disorder</vt:lpstr>
      <vt:lpstr>Mental Disorder</vt:lpstr>
      <vt:lpstr>Mental Disorder</vt:lpstr>
      <vt:lpstr>Mental Disorder – Haslam, Tse and De Deyne (2021)</vt:lpstr>
      <vt:lpstr>Addiction</vt:lpstr>
      <vt:lpstr>Addiction – Horizontal Creep</vt:lpstr>
      <vt:lpstr>Addiction – Horizontal Creep</vt:lpstr>
      <vt:lpstr>Addiction – Vertical Creep</vt:lpstr>
      <vt:lpstr>Addiction – Vertical Creep</vt:lpstr>
      <vt:lpstr>Prejudice</vt:lpstr>
      <vt:lpstr>Prejudice</vt:lpstr>
      <vt:lpstr>Prejudice</vt:lpstr>
      <vt:lpstr>Prejudice</vt:lpstr>
      <vt:lpstr>Prejudice</vt:lpstr>
      <vt:lpstr>Prejudice</vt:lpstr>
      <vt:lpstr>Concept Creep</vt:lpstr>
      <vt:lpstr>Concept Creep</vt:lpstr>
      <vt:lpstr>Concept Creep</vt:lpstr>
      <vt:lpstr>Concept Creep</vt:lpstr>
      <vt:lpstr>Concept Creep Implications</vt:lpstr>
      <vt:lpstr>Political Differences</vt:lpstr>
      <vt:lpstr>Concept Creep</vt:lpstr>
      <vt:lpstr>Concept Creep</vt:lpstr>
      <vt:lpstr>Stigma and Mental Health</vt:lpstr>
      <vt:lpstr>Stigma and Mental Health</vt:lpstr>
      <vt:lpstr>Stigma and Mental Health</vt:lpstr>
      <vt:lpstr>Attitudes</vt:lpstr>
      <vt:lpstr>Attitudes</vt:lpstr>
      <vt:lpstr>Attitudes: Tripartite Theory (ABC)</vt:lpstr>
      <vt:lpstr>Attitude Formation</vt:lpstr>
      <vt:lpstr>Attitude Formation</vt:lpstr>
      <vt:lpstr>Attitude Strength</vt:lpstr>
      <vt:lpstr>Attitude Strength</vt:lpstr>
      <vt:lpstr>Principle of Attitude Consistency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509</cp:revision>
  <dcterms:created xsi:type="dcterms:W3CDTF">2024-09-13T10:13:46Z</dcterms:created>
  <dcterms:modified xsi:type="dcterms:W3CDTF">2024-12-05T11:43:07Z</dcterms:modified>
</cp:coreProperties>
</file>