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19"/>
    <p:restoredTop sz="94701"/>
  </p:normalViewPr>
  <p:slideViewPr>
    <p:cSldViewPr snapToGrid="0">
      <p:cViewPr varScale="1">
        <p:scale>
          <a:sx n="110" d="100"/>
          <a:sy n="110" d="100"/>
        </p:scale>
        <p:origin x="75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4C279-118C-8384-1D43-FE00D7CB49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12CC0C-E79A-8F7A-6E98-B4CA852107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B1E8CF-5B1A-53ED-5BC8-C3FE3AEB0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112F5-7AD5-907D-546C-93EB56821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F7765-7472-8892-196A-E602594B7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861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FA716-12F9-E4A1-C2F4-92CFF4B31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5EC81-AA60-44F2-4B84-A0EA4BFB9B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210BA-B43E-81BF-7607-A26619C13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02AEE7-9D27-F808-B4D6-C3D752AB1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EF7E92-7255-803F-DF0F-8C9529AAE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000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EF538-5536-5DED-95C9-F31DBEDE2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869729-610F-9F6D-E7E7-4FDDDC76F1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D373F4-A9A9-3C15-5BB0-64D621056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286BC-CC14-A962-0DCA-6B77ECDB1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9277BE-4B96-B8EE-E151-6040C976C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414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D8EF2-B4A7-5CC0-CAAD-B5FEAE58A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E3DF4-CB9E-E9C7-B160-1F358FC1D7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9450C3-F4C3-464C-4F9B-BED8087518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ED007F-E6E3-51C2-056F-637CDD559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4B01FC-04FF-77D4-5542-3352E26EA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C62DED-1FDE-F764-E592-BAA7A438F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846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57F10-631B-107A-FD0F-D49566006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00E39E-E3DD-FFD9-3A8B-4E6E27B662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B62F5-7D8E-F665-B417-8984C3AE35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74C6AD-FBD7-3A3C-9514-0E1A69B47B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928283-F676-BCF6-3AB0-E65D024483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464384-8CDB-17C1-404E-9C02556D9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0115A1-1EEF-4A69-79AA-32EBFDBE4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599BB5-BA2E-73A8-6CD9-609A02D80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631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9FBFF-43C8-A897-53CD-7A60F5916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7BF4FF-93EF-AFFF-FB15-F3682FC7E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121159-B961-54F9-F575-D15344F0A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44B8FB-B843-9C68-8745-53467F241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736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243B9A-2531-AAF2-DF36-A40FDBD5C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B01C9C-88E6-180F-B80D-9C4BB5EE0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620DAA-6207-E650-CF49-7D25745B1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062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E0370-890D-C60B-3DE7-B6DC54814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2F909-D73B-9CA8-6277-CC7BD917C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679FE8-FF39-F8F4-63CC-353E94FE8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59CED4-5AEA-3A62-510F-80D6434AA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884388-73B3-EB28-2121-EFAA13581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2A5893-E7F7-3C1F-15FA-7FC9E1A8B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063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0D8F1-524A-3469-6468-4D2A104DC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B46844-49CB-460B-258C-5553C44756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A7AB95-9E14-6214-0F9F-75B4EA82E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26ADE0-939C-391B-D57C-021B8C203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49DF69-0F85-C70D-9E54-9ECAB2110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1C1FE1-9166-8A0B-90A9-8ECD4A507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429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99BE9-86C9-6B22-A4C0-A657CDDDB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147390-C1E4-8C74-6CB8-4A72A83CA2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4D9EC-DB3C-903D-3803-8C32461AF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22B5D-09F6-8626-2D25-C7AC5B437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FE4FB-0E10-A54F-8A14-7E239D38C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586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F0B032-AD29-9715-B7DE-7B5277419F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B2F449-60FE-4A73-FBE7-5B0151A855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D6CED-2442-B328-300C-7B82BA014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360D8-9CF2-0EEA-404E-86AC9FB45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C8DE1-4FC2-1C34-4AF0-3390CB5DA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233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C55715-DCF4-577D-B725-C745F2C23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A4EBCA-A593-608D-4D29-28C96DECED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3E719-EC94-242A-1DB0-CAD2AADFB5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DFDC31-C7E5-F14D-83CF-4CCA3C83A6A6}" type="datetimeFigureOut">
              <a:rPr lang="en-US" smtClean="0"/>
              <a:t>5/25/23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4320A1-7954-58A0-F4BE-451914CC30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4377C-A78B-B997-BF0F-2A7267D65D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33174-53C8-4045-8F3A-B338AFFEFA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299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FB051-C432-476E-B826-8BEDCC5AD3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ROOM BOOKING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E6CEBA-86FA-E1D5-A330-4F18093705A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Student </a:t>
            </a:r>
            <a:r>
              <a:rPr lang="en-US" dirty="0" err="1"/>
              <a:t>name:Andreea</a:t>
            </a:r>
            <a:r>
              <a:rPr lang="en-US" dirty="0"/>
              <a:t> Camelia </a:t>
            </a:r>
            <a:r>
              <a:rPr lang="en-US" dirty="0" err="1"/>
              <a:t>Liuta</a:t>
            </a:r>
            <a:endParaRPr lang="en-US"/>
          </a:p>
          <a:p>
            <a:r>
              <a:rPr lang="en-US"/>
              <a:t>Student </a:t>
            </a:r>
            <a:r>
              <a:rPr lang="en-US" dirty="0"/>
              <a:t>id:2131348</a:t>
            </a:r>
          </a:p>
          <a:p>
            <a:r>
              <a:rPr lang="en-US" dirty="0"/>
              <a:t>Tutor’s </a:t>
            </a:r>
            <a:r>
              <a:rPr lang="en-US" dirty="0" err="1"/>
              <a:t>Name:Rodrigo</a:t>
            </a:r>
            <a:r>
              <a:rPr lang="en-US" dirty="0"/>
              <a:t> Fernandes Aguilera</a:t>
            </a:r>
          </a:p>
          <a:p>
            <a:r>
              <a:rPr lang="en-US" dirty="0"/>
              <a:t>Course code/name:BMIH5003 -Foreign Languages &amp; Cultural Awareness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161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udio Recording 25 May 2023 at 21:30:40">
            <a:hlinkClick r:id="" action="ppaction://media"/>
            <a:extLst>
              <a:ext uri="{FF2B5EF4-FFF2-40B4-BE49-F238E27FC236}">
                <a16:creationId xmlns:a16="http://schemas.microsoft.com/office/drawing/2014/main" id="{BA5A7534-DB35-3543-9566-85ECF4BB60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61000" y="336550"/>
            <a:ext cx="812800" cy="812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A903B0-3295-6966-D993-E79AA91E0480}"/>
              </a:ext>
            </a:extLst>
          </p:cNvPr>
          <p:cNvSpPr txBox="1"/>
          <p:nvPr/>
        </p:nvSpPr>
        <p:spPr>
          <a:xfrm>
            <a:off x="0" y="1149350"/>
            <a:ext cx="20388858" cy="50321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Recepcionista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Buenas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dias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! Hotel Royal , Maria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hablando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Como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puedo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ayudar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?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Buenas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dias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Maria! Mi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nombre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es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soy la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secretaria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de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una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empresa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me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gustaria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hacer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una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reservacion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Tendra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disponible 8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habitaciones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?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Recepcionista:Para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que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fecha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?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Para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proximo fin de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semana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, 27  de Mayo.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Recepcionista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Por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cuanto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personas?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Para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quatro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personas.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Recepcionista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Por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cuanto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tiempo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nos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acompana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?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Seria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de Sabado a Lunes.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Recepcionista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Un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momento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por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favor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voy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comprobar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la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disponibilidad</a:t>
            </a:r>
            <a:endParaRPr lang="en-GB" sz="1200" b="0" i="0" u="none" strike="noStrike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Andreea:Por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supuesto</a:t>
            </a:r>
            <a:endParaRPr lang="en-GB" sz="1200" b="0" i="0" u="none" strike="noStrike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Recepcionista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Puedo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confirmar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que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tenemos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disponibilidad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para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solicitud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Desea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la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reservacion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nombre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o 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alguien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mas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Fantastico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! Me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gustaría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reservar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las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habitaciones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de la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siguiente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manera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</a:t>
            </a: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2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habitaciones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con 2 camas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dobles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para Senior Pedro Garcia</a:t>
            </a: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1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habitacion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con 2 camas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individuales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para la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Juana Gomez</a:t>
            </a: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4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habitaciones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con 3 camas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dobles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y 2 camas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individuales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para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Senior Pedro Sanchez</a:t>
            </a: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Y 2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habitaciones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con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una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cama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doble y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una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cama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individuale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para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Luz Hernandez.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Recepcionista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Bueno,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todo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reservardo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Hay algo mas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lo que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pueda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ayudar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?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Recepcionista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Bueno,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todo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reservardo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. Hay algo mas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lo que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pueda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ayudar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?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Genial! A que hora es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desayuno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?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Recepcionista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el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desayuno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comienza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a las 7 de la manana y termina a las 10:30  de la manana.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Andreea:Perfecto!Muchas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gracias.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Recepcionista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Con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mucho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gusto!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Adios, que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tenga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un bon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dia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Maria!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Recepcionista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: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Igualmente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seniorita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Helvetica" pitchFamily="2" charset="0"/>
              </a:rPr>
              <a:t>Andreea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  <a:t>!</a:t>
            </a:r>
            <a:br>
              <a:rPr lang="en-GB" sz="1200" b="0" i="0" u="none" strike="noStrike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endParaRPr lang="en-GB" sz="1200" b="0" i="0" u="none" strike="noStrike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algn="l"/>
            <a:endParaRPr lang="en-GB" sz="1000" b="0" i="0" u="none" strike="noStrike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07632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7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3059</TotalTime>
  <Words>332</Words>
  <Application>Microsoft Macintosh PowerPoint</Application>
  <PresentationFormat>Widescreen</PresentationFormat>
  <Paragraphs>29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Helvetica</vt:lpstr>
      <vt:lpstr>Office Theme</vt:lpstr>
      <vt:lpstr>ROOM BOOKING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BOOKING</dc:title>
  <dc:creator>Marius Guralata</dc:creator>
  <cp:lastModifiedBy>Marius Guralata</cp:lastModifiedBy>
  <cp:revision>7</cp:revision>
  <dcterms:created xsi:type="dcterms:W3CDTF">2023-05-23T17:47:41Z</dcterms:created>
  <dcterms:modified xsi:type="dcterms:W3CDTF">2023-05-25T20:48:08Z</dcterms:modified>
</cp:coreProperties>
</file>