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sldIdLst>
    <p:sldId id="256" r:id="rId2"/>
    <p:sldId id="273" r:id="rId3"/>
    <p:sldId id="274" r:id="rId4"/>
    <p:sldId id="275" r:id="rId5"/>
    <p:sldId id="264" r:id="rId6"/>
    <p:sldId id="272" r:id="rId7"/>
    <p:sldId id="259" r:id="rId8"/>
    <p:sldId id="260" r:id="rId9"/>
    <p:sldId id="267" r:id="rId10"/>
    <p:sldId id="268" r:id="rId11"/>
    <p:sldId id="266" r:id="rId12"/>
    <p:sldId id="261" r:id="rId13"/>
    <p:sldId id="269" r:id="rId14"/>
    <p:sldId id="270" r:id="rId15"/>
    <p:sldId id="276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96" d="100"/>
          <a:sy n="96" d="100"/>
        </p:scale>
        <p:origin x="-124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E7654-3804-4A4F-BADC-F5FF75E8676E}" type="datetimeFigureOut">
              <a:rPr lang="en-US" smtClean="0"/>
              <a:t>10/1/18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AF6C9-64CB-A540-B014-22235FE823B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tage/2018/sep/27/now-the-heronawr-yr-arwr-review-swansea-first-world-war" TargetMode="External"/><Relationship Id="rId4" Type="http://schemas.openxmlformats.org/officeDocument/2006/relationships/hyperlink" Target="https://www.thestage.co.uk/reviews/2018/now-heronawr-yr-arwr-review-brangwyn-hall-swansea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walesartsreview.org/theatre-now-the-hero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Reflective and Academic Skills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Reflection </a:t>
            </a:r>
            <a:r>
              <a:rPr lang="en-US" dirty="0"/>
              <a:t>a</a:t>
            </a:r>
            <a:r>
              <a:rPr lang="en-US" dirty="0" smtClean="0"/>
              <a:t>nd Reviewing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How/What and Why do we review?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Reflective practice means that we compare new experiences to previous experiences to make personal and contextual </a:t>
            </a:r>
            <a:r>
              <a:rPr lang="en-US" dirty="0" smtClean="0"/>
              <a:t>sense </a:t>
            </a:r>
            <a:r>
              <a:rPr lang="en-US" dirty="0" smtClean="0"/>
              <a:t>of events.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How/What and Why do we review?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Professionally, we are the theatre makers, the theatre audiences, and therefore, our opinions* are valid.</a:t>
            </a:r>
          </a:p>
          <a:p>
            <a:r>
              <a:rPr lang="en-US" dirty="0" smtClean="0"/>
              <a:t>We are the theatre community and people external to this community may value our informed opinion. </a:t>
            </a:r>
          </a:p>
          <a:p>
            <a:r>
              <a:rPr lang="en-US" dirty="0" smtClean="0"/>
              <a:t>Our opinion is informed by our experiences of production work – from our perspective. 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How/What and Why do we review?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 want to promote creative arts and performing arts work to a wider audience because we believe in any number of aspects relating to a production. </a:t>
            </a:r>
          </a:p>
          <a:p>
            <a:r>
              <a:rPr lang="en-US" dirty="0" smtClean="0"/>
              <a:t>These may include the content, the genre, the style, the artists, the context, the message, the experience, the price, the company, the benefit (social or financial) and many more. 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710932" y="-349473"/>
            <a:ext cx="7722136" cy="7207473"/>
          </a:xfr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172106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Now The Hero / </a:t>
            </a:r>
            <a:r>
              <a:rPr lang="en-US" dirty="0" err="1" smtClean="0"/>
              <a:t>Nawr</a:t>
            </a:r>
            <a:r>
              <a:rPr lang="en-US" dirty="0" smtClean="0"/>
              <a:t> yr </a:t>
            </a:r>
            <a:r>
              <a:rPr lang="en-US" dirty="0" err="1" smtClean="0"/>
              <a:t>Arwr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Immersive</a:t>
            </a:r>
          </a:p>
          <a:p>
            <a:r>
              <a:rPr lang="en-US" dirty="0" smtClean="0"/>
              <a:t>Promenade</a:t>
            </a:r>
          </a:p>
          <a:p>
            <a:r>
              <a:rPr lang="en-US" dirty="0" smtClean="0"/>
              <a:t>Epic</a:t>
            </a:r>
          </a:p>
          <a:p>
            <a:r>
              <a:rPr lang="en-US" dirty="0" smtClean="0"/>
              <a:t>Episodic</a:t>
            </a:r>
          </a:p>
          <a:p>
            <a:r>
              <a:rPr lang="en-US" dirty="0" smtClean="0"/>
              <a:t>Historic</a:t>
            </a:r>
          </a:p>
          <a:p>
            <a:r>
              <a:rPr lang="en-US" dirty="0" smtClean="0"/>
              <a:t>Experience </a:t>
            </a:r>
          </a:p>
          <a:p>
            <a:r>
              <a:rPr lang="en-US" dirty="0" smtClean="0"/>
              <a:t>Contemporary</a:t>
            </a:r>
          </a:p>
          <a:p>
            <a:r>
              <a:rPr lang="en-US" dirty="0" smtClean="0"/>
              <a:t>Post dramatic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Site specific </a:t>
            </a:r>
          </a:p>
          <a:p>
            <a:r>
              <a:rPr lang="en-US" dirty="0" smtClean="0"/>
              <a:t>Community</a:t>
            </a:r>
          </a:p>
          <a:p>
            <a:r>
              <a:rPr lang="en-US" dirty="0" smtClean="0"/>
              <a:t>Varied</a:t>
            </a:r>
          </a:p>
          <a:p>
            <a:r>
              <a:rPr lang="en-US" dirty="0" smtClean="0"/>
              <a:t>Journey</a:t>
            </a:r>
          </a:p>
          <a:p>
            <a:r>
              <a:rPr lang="en-US" dirty="0" smtClean="0"/>
              <a:t>Different </a:t>
            </a:r>
          </a:p>
          <a:p>
            <a:r>
              <a:rPr lang="en-US" dirty="0" smtClean="0"/>
              <a:t>Dance</a:t>
            </a:r>
          </a:p>
          <a:p>
            <a:r>
              <a:rPr lang="en-US" dirty="0" smtClean="0"/>
              <a:t>Emotional</a:t>
            </a:r>
          </a:p>
          <a:p>
            <a:r>
              <a:rPr lang="en-US" dirty="0" smtClean="0"/>
              <a:t>Artistic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9309"/>
            <a:ext cx="5225143" cy="68773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25141" y="671691"/>
            <a:ext cx="391885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/>
              <a:t>What did you think of the performance?</a:t>
            </a:r>
          </a:p>
          <a:p>
            <a:pPr algn="ctr"/>
            <a:endParaRPr lang="en-US" sz="3600" dirty="0" smtClean="0"/>
          </a:p>
          <a:p>
            <a:pPr>
              <a:buFont typeface="Arial"/>
              <a:buChar char="•"/>
            </a:pPr>
            <a:r>
              <a:rPr lang="en-US" sz="3600" dirty="0" smtClean="0"/>
              <a:t>There are no wrong answers.</a:t>
            </a:r>
          </a:p>
          <a:p>
            <a:pPr>
              <a:buFont typeface="Arial"/>
              <a:buChar char="•"/>
            </a:pPr>
            <a:r>
              <a:rPr lang="en-US" sz="3600" dirty="0" smtClean="0"/>
              <a:t>Be honest.</a:t>
            </a:r>
          </a:p>
          <a:p>
            <a:pPr>
              <a:buFont typeface="Arial"/>
              <a:buChar char="•"/>
            </a:pPr>
            <a:r>
              <a:rPr lang="en-US" sz="3600" dirty="0" smtClean="0"/>
              <a:t>Respect other peoples opinions.</a:t>
            </a:r>
          </a:p>
          <a:p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How/What and Why do we review?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pPr algn="r">
              <a:buNone/>
            </a:pPr>
            <a:r>
              <a:rPr lang="en-US" dirty="0" smtClean="0"/>
              <a:t>‘Which images have you retained?’</a:t>
            </a:r>
          </a:p>
          <a:p>
            <a:pPr algn="r"/>
            <a:r>
              <a:rPr lang="en-US" sz="1800" dirty="0" err="1" smtClean="0"/>
              <a:t>Pavis</a:t>
            </a:r>
            <a:r>
              <a:rPr lang="en-US" sz="1800" dirty="0" smtClean="0"/>
              <a:t> in </a:t>
            </a:r>
            <a:r>
              <a:rPr lang="en-US" sz="1800" dirty="0" err="1" smtClean="0"/>
              <a:t>Counsell</a:t>
            </a:r>
            <a:r>
              <a:rPr lang="en-US" sz="1800" dirty="0" smtClean="0"/>
              <a:t> and Wolf, 2001, 232(12b)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How/What and Why do we review?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 algn="r">
              <a:buNone/>
            </a:pPr>
            <a:r>
              <a:rPr lang="en-US" dirty="0" smtClean="0"/>
              <a:t>(discuss the) ‘relationship between audience space and acting space’</a:t>
            </a:r>
            <a:r>
              <a:rPr lang="en-US" dirty="0" smtClean="0"/>
              <a:t> </a:t>
            </a:r>
          </a:p>
          <a:p>
            <a:pPr algn="r"/>
            <a:r>
              <a:rPr lang="en-US" sz="1800" dirty="0" err="1" smtClean="0"/>
              <a:t>Pavis</a:t>
            </a:r>
            <a:r>
              <a:rPr lang="en-US" sz="1800" dirty="0" smtClean="0"/>
              <a:t> in </a:t>
            </a:r>
            <a:r>
              <a:rPr lang="en-US" sz="1800" dirty="0" err="1" smtClean="0"/>
              <a:t>Counsell</a:t>
            </a:r>
            <a:r>
              <a:rPr lang="en-US" sz="1800" dirty="0" smtClean="0"/>
              <a:t> and Wolf, 2001, 230(2b)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How/What and Why do we review?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>
              <a:buNone/>
            </a:pPr>
            <a:r>
              <a:rPr lang="en-US" dirty="0" smtClean="0"/>
              <a:t>‘What expectations did you have of performance?’</a:t>
            </a:r>
          </a:p>
          <a:p>
            <a:pPr algn="r"/>
            <a:r>
              <a:rPr lang="en-US" sz="2000" dirty="0" err="1" smtClean="0"/>
              <a:t>Pavis</a:t>
            </a:r>
            <a:r>
              <a:rPr lang="en-US" sz="2000" dirty="0" smtClean="0"/>
              <a:t> in </a:t>
            </a:r>
            <a:r>
              <a:rPr lang="en-US" sz="2000" dirty="0" err="1" smtClean="0"/>
              <a:t>Counsell</a:t>
            </a:r>
            <a:r>
              <a:rPr lang="en-US" sz="2000" dirty="0" smtClean="0"/>
              <a:t> and Wolf, 2001, 232(11b)</a:t>
            </a:r>
          </a:p>
          <a:p>
            <a:pPr algn="r"/>
            <a:endParaRPr lang="en-US" dirty="0" smtClean="0"/>
          </a:p>
          <a:p>
            <a:pPr algn="r"/>
            <a:endParaRPr lang="en-US" dirty="0" smtClean="0"/>
          </a:p>
          <a:p>
            <a:pPr algn="r"/>
            <a:endParaRPr lang="en-US" dirty="0" smtClean="0"/>
          </a:p>
          <a:p>
            <a:pPr algn="r">
              <a:buNone/>
            </a:pPr>
            <a:r>
              <a:rPr lang="en-US" dirty="0" smtClean="0"/>
              <a:t>‘What story is being told?’</a:t>
            </a:r>
          </a:p>
          <a:p>
            <a:pPr algn="r"/>
            <a:r>
              <a:rPr lang="en-US" sz="2000" dirty="0" err="1" smtClean="0"/>
              <a:t>Pavis</a:t>
            </a:r>
            <a:r>
              <a:rPr lang="en-US" sz="2000" dirty="0" smtClean="0"/>
              <a:t> in </a:t>
            </a:r>
            <a:r>
              <a:rPr lang="en-US" sz="2000" dirty="0" err="1" smtClean="0"/>
              <a:t>Counsell</a:t>
            </a:r>
            <a:r>
              <a:rPr lang="en-US" sz="2000" dirty="0" smtClean="0"/>
              <a:t> and Wolf, 2001, 231(9a)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Moodle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Excerpt from Performance Analysis on </a:t>
            </a:r>
            <a:r>
              <a:rPr lang="en-US" dirty="0" err="1" smtClean="0"/>
              <a:t>Moodle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Patrice </a:t>
            </a:r>
            <a:r>
              <a:rPr lang="en-US" dirty="0" err="1" smtClean="0"/>
              <a:t>Pavis</a:t>
            </a:r>
            <a:r>
              <a:rPr lang="en-US" dirty="0" smtClean="0"/>
              <a:t>’ ‘</a:t>
            </a:r>
            <a:r>
              <a:rPr lang="en-US" dirty="0" err="1" smtClean="0"/>
              <a:t>Analysing</a:t>
            </a:r>
            <a:r>
              <a:rPr lang="en-US" dirty="0" smtClean="0"/>
              <a:t> Performance’ </a:t>
            </a:r>
          </a:p>
          <a:p>
            <a:endParaRPr lang="en-US" dirty="0" smtClean="0"/>
          </a:p>
          <a:p>
            <a:r>
              <a:rPr lang="en-US" dirty="0" smtClean="0"/>
              <a:t>Comprehensive guide to what can be considered when we discuss performance.  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300</a:t>
            </a:r>
            <a:r>
              <a:rPr lang="en-GB" dirty="0"/>
              <a:t>-500 words review by </a:t>
            </a:r>
            <a:r>
              <a:rPr lang="en-GB" dirty="0" smtClean="0"/>
              <a:t>Thursday 04/10/18</a:t>
            </a:r>
          </a:p>
          <a:p>
            <a:endParaRPr lang="en-GB" dirty="0" smtClean="0"/>
          </a:p>
          <a:p>
            <a:r>
              <a:rPr lang="en-GB" dirty="0" smtClean="0"/>
              <a:t>Presented to Jon Morgan </a:t>
            </a:r>
            <a:r>
              <a:rPr lang="en-GB" dirty="0" smtClean="0"/>
              <a:t>on paper </a:t>
            </a:r>
            <a:r>
              <a:rPr lang="en-GB" dirty="0" smtClean="0"/>
              <a:t>at the beginning of Thursday’s session please.</a:t>
            </a:r>
          </a:p>
          <a:p>
            <a:r>
              <a:rPr lang="en-US" dirty="0" smtClean="0"/>
              <a:t>Write your informed opinion.</a:t>
            </a:r>
            <a:endParaRPr lang="en-GB" dirty="0" smtClean="0"/>
          </a:p>
          <a:p>
            <a:r>
              <a:rPr lang="en-GB" dirty="0" smtClean="0"/>
              <a:t>Non-assessed – but a starting point for one section of your overall assessment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Links to reviews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hlinkClick r:id="rId2"/>
              </a:rPr>
              <a:t>http://www.walesartsreview.org/theatre-now-the-hero/</a:t>
            </a:r>
            <a:r>
              <a:rPr lang="en-US" dirty="0" smtClean="0"/>
              <a:t>  written by </a:t>
            </a:r>
            <a:r>
              <a:rPr lang="en-US" dirty="0" err="1" smtClean="0"/>
              <a:t>Jafar</a:t>
            </a:r>
            <a:r>
              <a:rPr lang="en-US" dirty="0" smtClean="0"/>
              <a:t> </a:t>
            </a:r>
            <a:r>
              <a:rPr lang="en-US" dirty="0" err="1" smtClean="0"/>
              <a:t>Iqbal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>
                <a:hlinkClick r:id="rId3"/>
              </a:rPr>
              <a:t>https://www.theguardian.com/stage/2018/sep/27/now-the-heronawr-yr-arwr-review-swansea-first-world-war</a:t>
            </a:r>
            <a:r>
              <a:rPr lang="en-US" dirty="0" smtClean="0"/>
              <a:t>  </a:t>
            </a:r>
            <a:r>
              <a:rPr lang="en-US" dirty="0" err="1" smtClean="0"/>
              <a:t>Rian</a:t>
            </a:r>
            <a:r>
              <a:rPr lang="en-US" dirty="0" smtClean="0"/>
              <a:t> Evans</a:t>
            </a:r>
          </a:p>
          <a:p>
            <a:endParaRPr lang="en-US" dirty="0" smtClean="0"/>
          </a:p>
          <a:p>
            <a:r>
              <a:rPr lang="en-US" dirty="0" smtClean="0">
                <a:hlinkClick r:id="rId4"/>
              </a:rPr>
              <a:t>https://www.thestage.co.uk/reviews/2018/now-heronawr-yr-arwr-review-brangwyn-hall-swansea/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aspects have you taken away from today?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Has your perspective on NTH changed in any way?</a:t>
            </a:r>
          </a:p>
          <a:p>
            <a:r>
              <a:rPr lang="en-US" dirty="0" smtClean="0"/>
              <a:t>Has your original perspective been reinforced, validated or destroyed? </a:t>
            </a:r>
          </a:p>
          <a:p>
            <a:r>
              <a:rPr lang="en-US" dirty="0" smtClean="0"/>
              <a:t>What questions do you (notionally) have for the creative director?</a:t>
            </a:r>
          </a:p>
          <a:p>
            <a:r>
              <a:rPr lang="en-US" dirty="0" smtClean="0"/>
              <a:t>How has this production influenced your future work?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300</a:t>
            </a:r>
            <a:r>
              <a:rPr lang="en-GB" dirty="0"/>
              <a:t>-500 words review by </a:t>
            </a:r>
            <a:r>
              <a:rPr lang="en-GB" dirty="0" smtClean="0"/>
              <a:t>Thursday 04/10/18</a:t>
            </a:r>
          </a:p>
          <a:p>
            <a:endParaRPr lang="en-GB" dirty="0" smtClean="0"/>
          </a:p>
          <a:p>
            <a:r>
              <a:rPr lang="en-GB" dirty="0" smtClean="0"/>
              <a:t>Presented to Jon Morgan </a:t>
            </a:r>
            <a:r>
              <a:rPr lang="en-GB" dirty="0" smtClean="0"/>
              <a:t>on paper </a:t>
            </a:r>
            <a:r>
              <a:rPr lang="en-GB" dirty="0" smtClean="0"/>
              <a:t>at the beginning of Thursday’s session please.</a:t>
            </a:r>
          </a:p>
          <a:p>
            <a:r>
              <a:rPr lang="en-US" dirty="0" smtClean="0"/>
              <a:t>Write your informed opinion.</a:t>
            </a:r>
            <a:endParaRPr lang="en-GB" dirty="0" smtClean="0"/>
          </a:p>
          <a:p>
            <a:r>
              <a:rPr lang="en-GB" dirty="0" smtClean="0"/>
              <a:t>Non-assessed – but a starting point for one section of your overall assessment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591</Words>
  <Application>Microsoft Macintosh PowerPoint</Application>
  <PresentationFormat>On-screen Show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Reflective and Academic Skills</vt:lpstr>
      <vt:lpstr>How/What and Why do we review?</vt:lpstr>
      <vt:lpstr>How/What and Why do we review?</vt:lpstr>
      <vt:lpstr>How/What and Why do we review?</vt:lpstr>
      <vt:lpstr>Slide 5</vt:lpstr>
      <vt:lpstr>Now The Hero / Nawr yr Arwr</vt:lpstr>
      <vt:lpstr>Slide 7</vt:lpstr>
      <vt:lpstr>How/What and Why do we review?</vt:lpstr>
      <vt:lpstr>How/What and Why do we review?</vt:lpstr>
      <vt:lpstr>How/What and Why do we review?</vt:lpstr>
      <vt:lpstr>Moodle</vt:lpstr>
      <vt:lpstr>Task</vt:lpstr>
      <vt:lpstr>Links to reviews</vt:lpstr>
      <vt:lpstr>What aspects have you taken away from today?</vt:lpstr>
      <vt:lpstr>Task</vt:lpstr>
    </vt:vector>
  </TitlesOfParts>
  <Company>UoW:Trinity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Coleg y Drindod</cp:lastModifiedBy>
  <cp:revision>5</cp:revision>
  <dcterms:created xsi:type="dcterms:W3CDTF">2018-10-01T10:59:01Z</dcterms:created>
  <dcterms:modified xsi:type="dcterms:W3CDTF">2018-10-01T13:58:41Z</dcterms:modified>
</cp:coreProperties>
</file>