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AA796F-E973-4247-90CC-2CDF005C04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9C2E72-B3C7-45E3-B360-C1DC261E2719}">
      <dgm:prSet/>
      <dgm:spPr/>
      <dgm:t>
        <a:bodyPr/>
        <a:lstStyle/>
        <a:p>
          <a:r>
            <a:rPr lang="en-GB"/>
            <a:t>Extensible Markup Language</a:t>
          </a:r>
          <a:endParaRPr lang="en-US"/>
        </a:p>
      </dgm:t>
    </dgm:pt>
    <dgm:pt modelId="{8D179E90-97BF-4172-B42E-73A2AD153D72}" type="parTrans" cxnId="{F4CB1FF3-9D68-4F80-9B1A-02C8C0BCE480}">
      <dgm:prSet/>
      <dgm:spPr/>
      <dgm:t>
        <a:bodyPr/>
        <a:lstStyle/>
        <a:p>
          <a:endParaRPr lang="en-US"/>
        </a:p>
      </dgm:t>
    </dgm:pt>
    <dgm:pt modelId="{B28BF4CA-955B-4C46-A4CD-9535D72E7E45}" type="sibTrans" cxnId="{F4CB1FF3-9D68-4F80-9B1A-02C8C0BCE480}">
      <dgm:prSet/>
      <dgm:spPr/>
      <dgm:t>
        <a:bodyPr/>
        <a:lstStyle/>
        <a:p>
          <a:endParaRPr lang="en-US"/>
        </a:p>
      </dgm:t>
    </dgm:pt>
    <dgm:pt modelId="{12CB7543-A4BE-4D31-9586-7B4F854599D5}">
      <dgm:prSet/>
      <dgm:spPr/>
      <dgm:t>
        <a:bodyPr/>
        <a:lstStyle/>
        <a:p>
          <a:r>
            <a:rPr lang="en-GB"/>
            <a:t>Create, store, text edit, and structure documents</a:t>
          </a:r>
          <a:endParaRPr lang="en-US"/>
        </a:p>
      </dgm:t>
    </dgm:pt>
    <dgm:pt modelId="{3894B88E-DADA-46C5-8442-96D1C5F408C2}" type="parTrans" cxnId="{803F447C-4573-4428-B7D6-7EFDFB709FA0}">
      <dgm:prSet/>
      <dgm:spPr/>
      <dgm:t>
        <a:bodyPr/>
        <a:lstStyle/>
        <a:p>
          <a:endParaRPr lang="en-US"/>
        </a:p>
      </dgm:t>
    </dgm:pt>
    <dgm:pt modelId="{7035801E-E588-40D3-894D-D15085762DF3}" type="sibTrans" cxnId="{803F447C-4573-4428-B7D6-7EFDFB709FA0}">
      <dgm:prSet/>
      <dgm:spPr/>
      <dgm:t>
        <a:bodyPr/>
        <a:lstStyle/>
        <a:p>
          <a:endParaRPr lang="en-US"/>
        </a:p>
      </dgm:t>
    </dgm:pt>
    <dgm:pt modelId="{C16A5CAF-B5BD-4979-BCB6-844FB66A1673}">
      <dgm:prSet/>
      <dgm:spPr/>
      <dgm:t>
        <a:bodyPr/>
        <a:lstStyle/>
        <a:p>
          <a:r>
            <a:rPr lang="en-GB"/>
            <a:t>Can customise your own tags</a:t>
          </a:r>
          <a:endParaRPr lang="en-US"/>
        </a:p>
      </dgm:t>
    </dgm:pt>
    <dgm:pt modelId="{8B149608-4E62-478C-B4D3-7DD9F675DCE6}" type="parTrans" cxnId="{4098418D-EA02-4E7B-BFDD-C5B3D06DEDD6}">
      <dgm:prSet/>
      <dgm:spPr/>
      <dgm:t>
        <a:bodyPr/>
        <a:lstStyle/>
        <a:p>
          <a:endParaRPr lang="en-US"/>
        </a:p>
      </dgm:t>
    </dgm:pt>
    <dgm:pt modelId="{42C330E6-F41B-4165-9B23-DE43A1400452}" type="sibTrans" cxnId="{4098418D-EA02-4E7B-BFDD-C5B3D06DEDD6}">
      <dgm:prSet/>
      <dgm:spPr/>
      <dgm:t>
        <a:bodyPr/>
        <a:lstStyle/>
        <a:p>
          <a:endParaRPr lang="en-US"/>
        </a:p>
      </dgm:t>
    </dgm:pt>
    <dgm:pt modelId="{B75E06F7-717D-48C2-807C-EB06D8F26611}">
      <dgm:prSet/>
      <dgm:spPr/>
      <dgm:t>
        <a:bodyPr/>
        <a:lstStyle/>
        <a:p>
          <a:r>
            <a:rPr lang="en-GB"/>
            <a:t>No limit to the number of tags created</a:t>
          </a:r>
          <a:endParaRPr lang="en-US"/>
        </a:p>
      </dgm:t>
    </dgm:pt>
    <dgm:pt modelId="{CA80B446-A236-49FC-8F7E-5E20F351575B}" type="parTrans" cxnId="{ED6C59D6-C6DF-44F2-8FFD-950FDB874541}">
      <dgm:prSet/>
      <dgm:spPr/>
      <dgm:t>
        <a:bodyPr/>
        <a:lstStyle/>
        <a:p>
          <a:endParaRPr lang="en-US"/>
        </a:p>
      </dgm:t>
    </dgm:pt>
    <dgm:pt modelId="{E48FD77B-6EDF-4516-988D-809E9BA0E640}" type="sibTrans" cxnId="{ED6C59D6-C6DF-44F2-8FFD-950FDB874541}">
      <dgm:prSet/>
      <dgm:spPr/>
      <dgm:t>
        <a:bodyPr/>
        <a:lstStyle/>
        <a:p>
          <a:endParaRPr lang="en-US"/>
        </a:p>
      </dgm:t>
    </dgm:pt>
    <dgm:pt modelId="{9B73764C-B8E7-4CCA-9A2D-B61C6313FD0F}">
      <dgm:prSet/>
      <dgm:spPr/>
      <dgm:t>
        <a:bodyPr/>
        <a:lstStyle/>
        <a:p>
          <a:r>
            <a:rPr lang="en-GB"/>
            <a:t>‘Encoding standard’</a:t>
          </a:r>
          <a:endParaRPr lang="en-US"/>
        </a:p>
      </dgm:t>
    </dgm:pt>
    <dgm:pt modelId="{C6E14C2A-A062-4501-AED3-1889367B673D}" type="parTrans" cxnId="{108EC57F-F96C-448C-B1E7-E4767491EBE0}">
      <dgm:prSet/>
      <dgm:spPr/>
      <dgm:t>
        <a:bodyPr/>
        <a:lstStyle/>
        <a:p>
          <a:endParaRPr lang="en-US"/>
        </a:p>
      </dgm:t>
    </dgm:pt>
    <dgm:pt modelId="{ACF9B251-E8AA-47B9-B448-C1A2CB2E6B47}" type="sibTrans" cxnId="{108EC57F-F96C-448C-B1E7-E4767491EBE0}">
      <dgm:prSet/>
      <dgm:spPr/>
      <dgm:t>
        <a:bodyPr/>
        <a:lstStyle/>
        <a:p>
          <a:endParaRPr lang="en-US"/>
        </a:p>
      </dgm:t>
    </dgm:pt>
    <dgm:pt modelId="{AB9E8DC5-E6D3-4B15-A9B6-AEAC946D0F27}" type="pres">
      <dgm:prSet presAssocID="{1FAA796F-E973-4247-90CC-2CDF005C0428}" presName="root" presStyleCnt="0">
        <dgm:presLayoutVars>
          <dgm:dir/>
          <dgm:resizeHandles val="exact"/>
        </dgm:presLayoutVars>
      </dgm:prSet>
      <dgm:spPr/>
    </dgm:pt>
    <dgm:pt modelId="{605EC06E-4FF1-4F29-A313-7ACD7BD5408C}" type="pres">
      <dgm:prSet presAssocID="{D79C2E72-B3C7-45E3-B360-C1DC261E2719}" presName="compNode" presStyleCnt="0"/>
      <dgm:spPr/>
    </dgm:pt>
    <dgm:pt modelId="{33987E3B-7C34-42CF-98DC-AEE747ED60AD}" type="pres">
      <dgm:prSet presAssocID="{D79C2E72-B3C7-45E3-B360-C1DC261E2719}" presName="bgRect" presStyleLbl="bgShp" presStyleIdx="0" presStyleCnt="5"/>
      <dgm:spPr/>
    </dgm:pt>
    <dgm:pt modelId="{1B5D1CF0-49BE-485D-A2ED-B376C76D6189}" type="pres">
      <dgm:prSet presAssocID="{D79C2E72-B3C7-45E3-B360-C1DC261E271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751F6C7-D973-41A9-B48F-844F501FFAFE}" type="pres">
      <dgm:prSet presAssocID="{D79C2E72-B3C7-45E3-B360-C1DC261E2719}" presName="spaceRect" presStyleCnt="0"/>
      <dgm:spPr/>
    </dgm:pt>
    <dgm:pt modelId="{D3814E0B-918D-4C6F-9A24-6BF392259D7F}" type="pres">
      <dgm:prSet presAssocID="{D79C2E72-B3C7-45E3-B360-C1DC261E2719}" presName="parTx" presStyleLbl="revTx" presStyleIdx="0" presStyleCnt="5">
        <dgm:presLayoutVars>
          <dgm:chMax val="0"/>
          <dgm:chPref val="0"/>
        </dgm:presLayoutVars>
      </dgm:prSet>
      <dgm:spPr/>
    </dgm:pt>
    <dgm:pt modelId="{53FACE3E-CE2E-4254-8050-333DEC3C056B}" type="pres">
      <dgm:prSet presAssocID="{B28BF4CA-955B-4C46-A4CD-9535D72E7E45}" presName="sibTrans" presStyleCnt="0"/>
      <dgm:spPr/>
    </dgm:pt>
    <dgm:pt modelId="{66AC9B0B-B186-4667-8543-05F0E3641943}" type="pres">
      <dgm:prSet presAssocID="{12CB7543-A4BE-4D31-9586-7B4F854599D5}" presName="compNode" presStyleCnt="0"/>
      <dgm:spPr/>
    </dgm:pt>
    <dgm:pt modelId="{338CA43A-8183-47C4-9515-DCE9A6B89261}" type="pres">
      <dgm:prSet presAssocID="{12CB7543-A4BE-4D31-9586-7B4F854599D5}" presName="bgRect" presStyleLbl="bgShp" presStyleIdx="1" presStyleCnt="5"/>
      <dgm:spPr/>
    </dgm:pt>
    <dgm:pt modelId="{0A0CF1E8-EFD2-44B4-8EFC-880211120076}" type="pres">
      <dgm:prSet presAssocID="{12CB7543-A4BE-4D31-9586-7B4F854599D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D675918-1C7F-44F7-BE89-E005AFA5E9D9}" type="pres">
      <dgm:prSet presAssocID="{12CB7543-A4BE-4D31-9586-7B4F854599D5}" presName="spaceRect" presStyleCnt="0"/>
      <dgm:spPr/>
    </dgm:pt>
    <dgm:pt modelId="{11ADF61F-67DC-49D1-A900-39BC469A5C93}" type="pres">
      <dgm:prSet presAssocID="{12CB7543-A4BE-4D31-9586-7B4F854599D5}" presName="parTx" presStyleLbl="revTx" presStyleIdx="1" presStyleCnt="5">
        <dgm:presLayoutVars>
          <dgm:chMax val="0"/>
          <dgm:chPref val="0"/>
        </dgm:presLayoutVars>
      </dgm:prSet>
      <dgm:spPr/>
    </dgm:pt>
    <dgm:pt modelId="{51EEB0CF-1B59-43CE-9ED1-9073F4400B54}" type="pres">
      <dgm:prSet presAssocID="{7035801E-E588-40D3-894D-D15085762DF3}" presName="sibTrans" presStyleCnt="0"/>
      <dgm:spPr/>
    </dgm:pt>
    <dgm:pt modelId="{330201EE-094C-4F67-95EF-D6BB7F748710}" type="pres">
      <dgm:prSet presAssocID="{C16A5CAF-B5BD-4979-BCB6-844FB66A1673}" presName="compNode" presStyleCnt="0"/>
      <dgm:spPr/>
    </dgm:pt>
    <dgm:pt modelId="{DB2B9EF0-5D21-42EE-A5CB-4C6ADBA08961}" type="pres">
      <dgm:prSet presAssocID="{C16A5CAF-B5BD-4979-BCB6-844FB66A1673}" presName="bgRect" presStyleLbl="bgShp" presStyleIdx="2" presStyleCnt="5"/>
      <dgm:spPr/>
    </dgm:pt>
    <dgm:pt modelId="{7F79AEF7-7FD3-4644-992D-6003678FFD0E}" type="pres">
      <dgm:prSet presAssocID="{C16A5CAF-B5BD-4979-BCB6-844FB66A167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E8F9CFA4-D55E-4F1C-9DA3-D2C84CCE34F8}" type="pres">
      <dgm:prSet presAssocID="{C16A5CAF-B5BD-4979-BCB6-844FB66A1673}" presName="spaceRect" presStyleCnt="0"/>
      <dgm:spPr/>
    </dgm:pt>
    <dgm:pt modelId="{D3084D8C-9AF9-4AE1-BEDB-DE6E37C3E3B4}" type="pres">
      <dgm:prSet presAssocID="{C16A5CAF-B5BD-4979-BCB6-844FB66A1673}" presName="parTx" presStyleLbl="revTx" presStyleIdx="2" presStyleCnt="5">
        <dgm:presLayoutVars>
          <dgm:chMax val="0"/>
          <dgm:chPref val="0"/>
        </dgm:presLayoutVars>
      </dgm:prSet>
      <dgm:spPr/>
    </dgm:pt>
    <dgm:pt modelId="{97CDE604-4EF4-4D7E-8254-F439318BEE42}" type="pres">
      <dgm:prSet presAssocID="{42C330E6-F41B-4165-9B23-DE43A1400452}" presName="sibTrans" presStyleCnt="0"/>
      <dgm:spPr/>
    </dgm:pt>
    <dgm:pt modelId="{C15D4B44-0059-41EB-943C-2948B98ADBF8}" type="pres">
      <dgm:prSet presAssocID="{B75E06F7-717D-48C2-807C-EB06D8F26611}" presName="compNode" presStyleCnt="0"/>
      <dgm:spPr/>
    </dgm:pt>
    <dgm:pt modelId="{8CC30A89-0966-4D64-BC1F-52784175C372}" type="pres">
      <dgm:prSet presAssocID="{B75E06F7-717D-48C2-807C-EB06D8F26611}" presName="bgRect" presStyleLbl="bgShp" presStyleIdx="3" presStyleCnt="5"/>
      <dgm:spPr/>
    </dgm:pt>
    <dgm:pt modelId="{802C1303-7522-4DCD-B40E-F64D4287E4A6}" type="pres">
      <dgm:prSet presAssocID="{B75E06F7-717D-48C2-807C-EB06D8F2661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8B09599A-E3C6-4C6E-9402-4F9C4BBCF3ED}" type="pres">
      <dgm:prSet presAssocID="{B75E06F7-717D-48C2-807C-EB06D8F26611}" presName="spaceRect" presStyleCnt="0"/>
      <dgm:spPr/>
    </dgm:pt>
    <dgm:pt modelId="{55C7A42F-3C2A-4FCD-AEDC-D258A22ACB56}" type="pres">
      <dgm:prSet presAssocID="{B75E06F7-717D-48C2-807C-EB06D8F26611}" presName="parTx" presStyleLbl="revTx" presStyleIdx="3" presStyleCnt="5">
        <dgm:presLayoutVars>
          <dgm:chMax val="0"/>
          <dgm:chPref val="0"/>
        </dgm:presLayoutVars>
      </dgm:prSet>
      <dgm:spPr/>
    </dgm:pt>
    <dgm:pt modelId="{B6B407C3-5D8E-4AB5-9733-94028F13DC22}" type="pres">
      <dgm:prSet presAssocID="{E48FD77B-6EDF-4516-988D-809E9BA0E640}" presName="sibTrans" presStyleCnt="0"/>
      <dgm:spPr/>
    </dgm:pt>
    <dgm:pt modelId="{B88BC378-2C00-424C-BE83-E54DA91CFF1A}" type="pres">
      <dgm:prSet presAssocID="{9B73764C-B8E7-4CCA-9A2D-B61C6313FD0F}" presName="compNode" presStyleCnt="0"/>
      <dgm:spPr/>
    </dgm:pt>
    <dgm:pt modelId="{0B0C0812-CFB1-4D92-87B3-987D69268B61}" type="pres">
      <dgm:prSet presAssocID="{9B73764C-B8E7-4CCA-9A2D-B61C6313FD0F}" presName="bgRect" presStyleLbl="bgShp" presStyleIdx="4" presStyleCnt="5"/>
      <dgm:spPr/>
    </dgm:pt>
    <dgm:pt modelId="{674CE373-B399-4B01-806D-FEF6BFC2FF25}" type="pres">
      <dgm:prSet presAssocID="{9B73764C-B8E7-4CCA-9A2D-B61C6313FD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8E4D3DF2-6BF4-46AE-A606-A08C1D306C1B}" type="pres">
      <dgm:prSet presAssocID="{9B73764C-B8E7-4CCA-9A2D-B61C6313FD0F}" presName="spaceRect" presStyleCnt="0"/>
      <dgm:spPr/>
    </dgm:pt>
    <dgm:pt modelId="{6AC219D4-05CC-46FD-9044-00CEFBA7A335}" type="pres">
      <dgm:prSet presAssocID="{9B73764C-B8E7-4CCA-9A2D-B61C6313FD0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3647E15-7B60-479D-AC33-D75DB9637BE9}" type="presOf" srcId="{D79C2E72-B3C7-45E3-B360-C1DC261E2719}" destId="{D3814E0B-918D-4C6F-9A24-6BF392259D7F}" srcOrd="0" destOrd="0" presId="urn:microsoft.com/office/officeart/2018/2/layout/IconVerticalSolidList"/>
    <dgm:cxn modelId="{803F447C-4573-4428-B7D6-7EFDFB709FA0}" srcId="{1FAA796F-E973-4247-90CC-2CDF005C0428}" destId="{12CB7543-A4BE-4D31-9586-7B4F854599D5}" srcOrd="1" destOrd="0" parTransId="{3894B88E-DADA-46C5-8442-96D1C5F408C2}" sibTransId="{7035801E-E588-40D3-894D-D15085762DF3}"/>
    <dgm:cxn modelId="{108EC57F-F96C-448C-B1E7-E4767491EBE0}" srcId="{1FAA796F-E973-4247-90CC-2CDF005C0428}" destId="{9B73764C-B8E7-4CCA-9A2D-B61C6313FD0F}" srcOrd="4" destOrd="0" parTransId="{C6E14C2A-A062-4501-AED3-1889367B673D}" sibTransId="{ACF9B251-E8AA-47B9-B448-C1A2CB2E6B47}"/>
    <dgm:cxn modelId="{4098418D-EA02-4E7B-BFDD-C5B3D06DEDD6}" srcId="{1FAA796F-E973-4247-90CC-2CDF005C0428}" destId="{C16A5CAF-B5BD-4979-BCB6-844FB66A1673}" srcOrd="2" destOrd="0" parTransId="{8B149608-4E62-478C-B4D3-7DD9F675DCE6}" sibTransId="{42C330E6-F41B-4165-9B23-DE43A1400452}"/>
    <dgm:cxn modelId="{3DF2CA93-68CD-41AC-BC1B-39A77E2B758E}" type="presOf" srcId="{B75E06F7-717D-48C2-807C-EB06D8F26611}" destId="{55C7A42F-3C2A-4FCD-AEDC-D258A22ACB56}" srcOrd="0" destOrd="0" presId="urn:microsoft.com/office/officeart/2018/2/layout/IconVerticalSolidList"/>
    <dgm:cxn modelId="{671A8F9D-C6BA-4E51-B092-84A3DD35ECF4}" type="presOf" srcId="{12CB7543-A4BE-4D31-9586-7B4F854599D5}" destId="{11ADF61F-67DC-49D1-A900-39BC469A5C93}" srcOrd="0" destOrd="0" presId="urn:microsoft.com/office/officeart/2018/2/layout/IconVerticalSolidList"/>
    <dgm:cxn modelId="{A69328AE-D96D-437B-97F8-5E8C58ECD5A0}" type="presOf" srcId="{1FAA796F-E973-4247-90CC-2CDF005C0428}" destId="{AB9E8DC5-E6D3-4B15-A9B6-AEAC946D0F27}" srcOrd="0" destOrd="0" presId="urn:microsoft.com/office/officeart/2018/2/layout/IconVerticalSolidList"/>
    <dgm:cxn modelId="{5EA9B1CC-A4C5-4AB8-8A26-3622E046E5DA}" type="presOf" srcId="{9B73764C-B8E7-4CCA-9A2D-B61C6313FD0F}" destId="{6AC219D4-05CC-46FD-9044-00CEFBA7A335}" srcOrd="0" destOrd="0" presId="urn:microsoft.com/office/officeart/2018/2/layout/IconVerticalSolidList"/>
    <dgm:cxn modelId="{ED6C59D6-C6DF-44F2-8FFD-950FDB874541}" srcId="{1FAA796F-E973-4247-90CC-2CDF005C0428}" destId="{B75E06F7-717D-48C2-807C-EB06D8F26611}" srcOrd="3" destOrd="0" parTransId="{CA80B446-A236-49FC-8F7E-5E20F351575B}" sibTransId="{E48FD77B-6EDF-4516-988D-809E9BA0E640}"/>
    <dgm:cxn modelId="{67BA1DE1-A582-47DA-8B59-7356A91E28D5}" type="presOf" srcId="{C16A5CAF-B5BD-4979-BCB6-844FB66A1673}" destId="{D3084D8C-9AF9-4AE1-BEDB-DE6E37C3E3B4}" srcOrd="0" destOrd="0" presId="urn:microsoft.com/office/officeart/2018/2/layout/IconVerticalSolidList"/>
    <dgm:cxn modelId="{F4CB1FF3-9D68-4F80-9B1A-02C8C0BCE480}" srcId="{1FAA796F-E973-4247-90CC-2CDF005C0428}" destId="{D79C2E72-B3C7-45E3-B360-C1DC261E2719}" srcOrd="0" destOrd="0" parTransId="{8D179E90-97BF-4172-B42E-73A2AD153D72}" sibTransId="{B28BF4CA-955B-4C46-A4CD-9535D72E7E45}"/>
    <dgm:cxn modelId="{5BD92562-4084-408B-8CB8-5935A9AB6830}" type="presParOf" srcId="{AB9E8DC5-E6D3-4B15-A9B6-AEAC946D0F27}" destId="{605EC06E-4FF1-4F29-A313-7ACD7BD5408C}" srcOrd="0" destOrd="0" presId="urn:microsoft.com/office/officeart/2018/2/layout/IconVerticalSolidList"/>
    <dgm:cxn modelId="{5F989A2E-EA76-4A4C-BF8B-8B399FCA992C}" type="presParOf" srcId="{605EC06E-4FF1-4F29-A313-7ACD7BD5408C}" destId="{33987E3B-7C34-42CF-98DC-AEE747ED60AD}" srcOrd="0" destOrd="0" presId="urn:microsoft.com/office/officeart/2018/2/layout/IconVerticalSolidList"/>
    <dgm:cxn modelId="{C842690E-5B36-4AC1-B9D5-28FCDAEB14CE}" type="presParOf" srcId="{605EC06E-4FF1-4F29-A313-7ACD7BD5408C}" destId="{1B5D1CF0-49BE-485D-A2ED-B376C76D6189}" srcOrd="1" destOrd="0" presId="urn:microsoft.com/office/officeart/2018/2/layout/IconVerticalSolidList"/>
    <dgm:cxn modelId="{9B081318-F6B5-4EF0-9470-F88089275F2A}" type="presParOf" srcId="{605EC06E-4FF1-4F29-A313-7ACD7BD5408C}" destId="{E751F6C7-D973-41A9-B48F-844F501FFAFE}" srcOrd="2" destOrd="0" presId="urn:microsoft.com/office/officeart/2018/2/layout/IconVerticalSolidList"/>
    <dgm:cxn modelId="{EA80712D-4CB8-4FD1-BE88-87B2979E1B62}" type="presParOf" srcId="{605EC06E-4FF1-4F29-A313-7ACD7BD5408C}" destId="{D3814E0B-918D-4C6F-9A24-6BF392259D7F}" srcOrd="3" destOrd="0" presId="urn:microsoft.com/office/officeart/2018/2/layout/IconVerticalSolidList"/>
    <dgm:cxn modelId="{4A726013-B0A7-4AFA-B72A-3C628F2A7EA9}" type="presParOf" srcId="{AB9E8DC5-E6D3-4B15-A9B6-AEAC946D0F27}" destId="{53FACE3E-CE2E-4254-8050-333DEC3C056B}" srcOrd="1" destOrd="0" presId="urn:microsoft.com/office/officeart/2018/2/layout/IconVerticalSolidList"/>
    <dgm:cxn modelId="{C66185E9-36FE-44C5-AD7B-F2D7E51BBB51}" type="presParOf" srcId="{AB9E8DC5-E6D3-4B15-A9B6-AEAC946D0F27}" destId="{66AC9B0B-B186-4667-8543-05F0E3641943}" srcOrd="2" destOrd="0" presId="urn:microsoft.com/office/officeart/2018/2/layout/IconVerticalSolidList"/>
    <dgm:cxn modelId="{5886FD8F-070F-4E9D-BE80-E953D484E520}" type="presParOf" srcId="{66AC9B0B-B186-4667-8543-05F0E3641943}" destId="{338CA43A-8183-47C4-9515-DCE9A6B89261}" srcOrd="0" destOrd="0" presId="urn:microsoft.com/office/officeart/2018/2/layout/IconVerticalSolidList"/>
    <dgm:cxn modelId="{47149555-29E9-413E-BA2E-D14BCF4AADAB}" type="presParOf" srcId="{66AC9B0B-B186-4667-8543-05F0E3641943}" destId="{0A0CF1E8-EFD2-44B4-8EFC-880211120076}" srcOrd="1" destOrd="0" presId="urn:microsoft.com/office/officeart/2018/2/layout/IconVerticalSolidList"/>
    <dgm:cxn modelId="{9EB2C87E-E6AE-4828-A1B5-3CF8FCEEAD47}" type="presParOf" srcId="{66AC9B0B-B186-4667-8543-05F0E3641943}" destId="{0D675918-1C7F-44F7-BE89-E005AFA5E9D9}" srcOrd="2" destOrd="0" presId="urn:microsoft.com/office/officeart/2018/2/layout/IconVerticalSolidList"/>
    <dgm:cxn modelId="{5D339A87-BF75-479C-836E-4DDA0C16E4B2}" type="presParOf" srcId="{66AC9B0B-B186-4667-8543-05F0E3641943}" destId="{11ADF61F-67DC-49D1-A900-39BC469A5C93}" srcOrd="3" destOrd="0" presId="urn:microsoft.com/office/officeart/2018/2/layout/IconVerticalSolidList"/>
    <dgm:cxn modelId="{E0854F95-FF06-4E6B-B5F9-B91B08D0E351}" type="presParOf" srcId="{AB9E8DC5-E6D3-4B15-A9B6-AEAC946D0F27}" destId="{51EEB0CF-1B59-43CE-9ED1-9073F4400B54}" srcOrd="3" destOrd="0" presId="urn:microsoft.com/office/officeart/2018/2/layout/IconVerticalSolidList"/>
    <dgm:cxn modelId="{1C893AFE-D91A-451A-832E-07A8BA279A44}" type="presParOf" srcId="{AB9E8DC5-E6D3-4B15-A9B6-AEAC946D0F27}" destId="{330201EE-094C-4F67-95EF-D6BB7F748710}" srcOrd="4" destOrd="0" presId="urn:microsoft.com/office/officeart/2018/2/layout/IconVerticalSolidList"/>
    <dgm:cxn modelId="{6C16BA87-4F44-403E-AA4B-223F5A3C3B1D}" type="presParOf" srcId="{330201EE-094C-4F67-95EF-D6BB7F748710}" destId="{DB2B9EF0-5D21-42EE-A5CB-4C6ADBA08961}" srcOrd="0" destOrd="0" presId="urn:microsoft.com/office/officeart/2018/2/layout/IconVerticalSolidList"/>
    <dgm:cxn modelId="{E5064098-44C0-46F1-B7C8-DBF9632C274A}" type="presParOf" srcId="{330201EE-094C-4F67-95EF-D6BB7F748710}" destId="{7F79AEF7-7FD3-4644-992D-6003678FFD0E}" srcOrd="1" destOrd="0" presId="urn:microsoft.com/office/officeart/2018/2/layout/IconVerticalSolidList"/>
    <dgm:cxn modelId="{346083A1-5875-4D60-957D-4A951D7D1DDD}" type="presParOf" srcId="{330201EE-094C-4F67-95EF-D6BB7F748710}" destId="{E8F9CFA4-D55E-4F1C-9DA3-D2C84CCE34F8}" srcOrd="2" destOrd="0" presId="urn:microsoft.com/office/officeart/2018/2/layout/IconVerticalSolidList"/>
    <dgm:cxn modelId="{A4E0D56F-F7AE-40C3-A51C-EF805C57FAFE}" type="presParOf" srcId="{330201EE-094C-4F67-95EF-D6BB7F748710}" destId="{D3084D8C-9AF9-4AE1-BEDB-DE6E37C3E3B4}" srcOrd="3" destOrd="0" presId="urn:microsoft.com/office/officeart/2018/2/layout/IconVerticalSolidList"/>
    <dgm:cxn modelId="{60EB67F5-130E-40F7-BFDA-916C5532587F}" type="presParOf" srcId="{AB9E8DC5-E6D3-4B15-A9B6-AEAC946D0F27}" destId="{97CDE604-4EF4-4D7E-8254-F439318BEE42}" srcOrd="5" destOrd="0" presId="urn:microsoft.com/office/officeart/2018/2/layout/IconVerticalSolidList"/>
    <dgm:cxn modelId="{739A8BAE-7960-4181-BC5B-304CA8F54920}" type="presParOf" srcId="{AB9E8DC5-E6D3-4B15-A9B6-AEAC946D0F27}" destId="{C15D4B44-0059-41EB-943C-2948B98ADBF8}" srcOrd="6" destOrd="0" presId="urn:microsoft.com/office/officeart/2018/2/layout/IconVerticalSolidList"/>
    <dgm:cxn modelId="{33F72F6E-5378-4EDB-A2A9-B81E34D7549A}" type="presParOf" srcId="{C15D4B44-0059-41EB-943C-2948B98ADBF8}" destId="{8CC30A89-0966-4D64-BC1F-52784175C372}" srcOrd="0" destOrd="0" presId="urn:microsoft.com/office/officeart/2018/2/layout/IconVerticalSolidList"/>
    <dgm:cxn modelId="{526BFCAC-0F0D-4BD3-A985-6059555D0036}" type="presParOf" srcId="{C15D4B44-0059-41EB-943C-2948B98ADBF8}" destId="{802C1303-7522-4DCD-B40E-F64D4287E4A6}" srcOrd="1" destOrd="0" presId="urn:microsoft.com/office/officeart/2018/2/layout/IconVerticalSolidList"/>
    <dgm:cxn modelId="{7D3B0F2C-E7D8-434D-9F30-F717E9CF4A6F}" type="presParOf" srcId="{C15D4B44-0059-41EB-943C-2948B98ADBF8}" destId="{8B09599A-E3C6-4C6E-9402-4F9C4BBCF3ED}" srcOrd="2" destOrd="0" presId="urn:microsoft.com/office/officeart/2018/2/layout/IconVerticalSolidList"/>
    <dgm:cxn modelId="{0C757AD8-7065-4DCA-BB75-4111BA1EC7B8}" type="presParOf" srcId="{C15D4B44-0059-41EB-943C-2948B98ADBF8}" destId="{55C7A42F-3C2A-4FCD-AEDC-D258A22ACB56}" srcOrd="3" destOrd="0" presId="urn:microsoft.com/office/officeart/2018/2/layout/IconVerticalSolidList"/>
    <dgm:cxn modelId="{83AE0E29-994E-4EDA-8B15-35D25F9D487C}" type="presParOf" srcId="{AB9E8DC5-E6D3-4B15-A9B6-AEAC946D0F27}" destId="{B6B407C3-5D8E-4AB5-9733-94028F13DC22}" srcOrd="7" destOrd="0" presId="urn:microsoft.com/office/officeart/2018/2/layout/IconVerticalSolidList"/>
    <dgm:cxn modelId="{03853C4C-4CE6-4ED6-9F08-7B75E332297C}" type="presParOf" srcId="{AB9E8DC5-E6D3-4B15-A9B6-AEAC946D0F27}" destId="{B88BC378-2C00-424C-BE83-E54DA91CFF1A}" srcOrd="8" destOrd="0" presId="urn:microsoft.com/office/officeart/2018/2/layout/IconVerticalSolidList"/>
    <dgm:cxn modelId="{9AD8AF1C-A4AD-4B22-96E1-E2DC791B78D9}" type="presParOf" srcId="{B88BC378-2C00-424C-BE83-E54DA91CFF1A}" destId="{0B0C0812-CFB1-4D92-87B3-987D69268B61}" srcOrd="0" destOrd="0" presId="urn:microsoft.com/office/officeart/2018/2/layout/IconVerticalSolidList"/>
    <dgm:cxn modelId="{E4946806-B386-4F22-9CBD-A6D0CD08781C}" type="presParOf" srcId="{B88BC378-2C00-424C-BE83-E54DA91CFF1A}" destId="{674CE373-B399-4B01-806D-FEF6BFC2FF25}" srcOrd="1" destOrd="0" presId="urn:microsoft.com/office/officeart/2018/2/layout/IconVerticalSolidList"/>
    <dgm:cxn modelId="{35E377AD-7806-431B-901F-7CB76D78E7C6}" type="presParOf" srcId="{B88BC378-2C00-424C-BE83-E54DA91CFF1A}" destId="{8E4D3DF2-6BF4-46AE-A606-A08C1D306C1B}" srcOrd="2" destOrd="0" presId="urn:microsoft.com/office/officeart/2018/2/layout/IconVerticalSolidList"/>
    <dgm:cxn modelId="{A3B55AF2-E245-48E7-9830-F8C388D4C39F}" type="presParOf" srcId="{B88BC378-2C00-424C-BE83-E54DA91CFF1A}" destId="{6AC219D4-05CC-46FD-9044-00CEFBA7A3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5FBF35-F37F-40CA-AFB4-3D126EB5478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34E2B9-26E3-4516-8447-052FD231162A}">
      <dgm:prSet/>
      <dgm:spPr/>
      <dgm:t>
        <a:bodyPr/>
        <a:lstStyle/>
        <a:p>
          <a:pPr>
            <a:defRPr cap="all"/>
          </a:pPr>
          <a:r>
            <a:rPr lang="en-GB"/>
            <a:t>XML most often used to display texts electronically</a:t>
          </a:r>
          <a:endParaRPr lang="en-US"/>
        </a:p>
      </dgm:t>
    </dgm:pt>
    <dgm:pt modelId="{5B86F390-C6A4-43FD-9845-0C8901A66DB6}" type="parTrans" cxnId="{9FAEABD5-905B-4FBF-922D-7D51BEF2C63D}">
      <dgm:prSet/>
      <dgm:spPr/>
      <dgm:t>
        <a:bodyPr/>
        <a:lstStyle/>
        <a:p>
          <a:endParaRPr lang="en-US"/>
        </a:p>
      </dgm:t>
    </dgm:pt>
    <dgm:pt modelId="{9F740A01-A33D-4C28-A64C-78D935408329}" type="sibTrans" cxnId="{9FAEABD5-905B-4FBF-922D-7D51BEF2C63D}">
      <dgm:prSet/>
      <dgm:spPr/>
      <dgm:t>
        <a:bodyPr/>
        <a:lstStyle/>
        <a:p>
          <a:endParaRPr lang="en-US"/>
        </a:p>
      </dgm:t>
    </dgm:pt>
    <dgm:pt modelId="{E3ED3F9F-B00F-4EEF-B9C5-EF923B9E197E}">
      <dgm:prSet/>
      <dgm:spPr/>
      <dgm:t>
        <a:bodyPr/>
        <a:lstStyle/>
        <a:p>
          <a:pPr>
            <a:defRPr cap="all"/>
          </a:pPr>
          <a:r>
            <a:rPr lang="en-GB"/>
            <a:t>Has to abide by DTD (Document Type Definition)</a:t>
          </a:r>
          <a:endParaRPr lang="en-US"/>
        </a:p>
      </dgm:t>
    </dgm:pt>
    <dgm:pt modelId="{361D1449-F547-4F53-9FCB-5B383CFFF76E}" type="parTrans" cxnId="{670DD2BB-A638-43DC-89F2-BDCA564F8743}">
      <dgm:prSet/>
      <dgm:spPr/>
      <dgm:t>
        <a:bodyPr/>
        <a:lstStyle/>
        <a:p>
          <a:endParaRPr lang="en-US"/>
        </a:p>
      </dgm:t>
    </dgm:pt>
    <dgm:pt modelId="{E34216AA-E8F3-4A97-A2E3-851587CBB6A2}" type="sibTrans" cxnId="{670DD2BB-A638-43DC-89F2-BDCA564F8743}">
      <dgm:prSet/>
      <dgm:spPr/>
      <dgm:t>
        <a:bodyPr/>
        <a:lstStyle/>
        <a:p>
          <a:endParaRPr lang="en-US"/>
        </a:p>
      </dgm:t>
    </dgm:pt>
    <dgm:pt modelId="{C8644FCA-CA39-4BE2-BACC-7DB24D0126CE}">
      <dgm:prSet/>
      <dgm:spPr/>
      <dgm:t>
        <a:bodyPr/>
        <a:lstStyle/>
        <a:p>
          <a:pPr>
            <a:defRPr cap="all"/>
          </a:pPr>
          <a:r>
            <a:rPr lang="en-GB"/>
            <a:t>These are the rules for how to structure the document</a:t>
          </a:r>
          <a:endParaRPr lang="en-US"/>
        </a:p>
      </dgm:t>
    </dgm:pt>
    <dgm:pt modelId="{671654F5-5995-4E4D-9381-45DAA2B8B0CE}" type="parTrans" cxnId="{304B62E8-1956-451F-9820-446C492F3E43}">
      <dgm:prSet/>
      <dgm:spPr/>
      <dgm:t>
        <a:bodyPr/>
        <a:lstStyle/>
        <a:p>
          <a:endParaRPr lang="en-US"/>
        </a:p>
      </dgm:t>
    </dgm:pt>
    <dgm:pt modelId="{BA219264-B371-46A3-9BB9-ACB879C2154B}" type="sibTrans" cxnId="{304B62E8-1956-451F-9820-446C492F3E43}">
      <dgm:prSet/>
      <dgm:spPr/>
      <dgm:t>
        <a:bodyPr/>
        <a:lstStyle/>
        <a:p>
          <a:endParaRPr lang="en-US"/>
        </a:p>
      </dgm:t>
    </dgm:pt>
    <dgm:pt modelId="{8C600F85-E50E-4A36-B50E-2773C2EE4496}">
      <dgm:prSet/>
      <dgm:spPr/>
      <dgm:t>
        <a:bodyPr/>
        <a:lstStyle/>
        <a:p>
          <a:pPr>
            <a:defRPr cap="all"/>
          </a:pPr>
          <a:r>
            <a:rPr lang="en-GB"/>
            <a:t>Defines the elements (tags), their attributes, and values</a:t>
          </a:r>
          <a:endParaRPr lang="en-US"/>
        </a:p>
      </dgm:t>
    </dgm:pt>
    <dgm:pt modelId="{D4A2AB9E-92D3-42B5-B67A-9D9236679C6F}" type="parTrans" cxnId="{29E1B9E3-3273-4B67-9E0B-2897A987D8EB}">
      <dgm:prSet/>
      <dgm:spPr/>
      <dgm:t>
        <a:bodyPr/>
        <a:lstStyle/>
        <a:p>
          <a:endParaRPr lang="en-US"/>
        </a:p>
      </dgm:t>
    </dgm:pt>
    <dgm:pt modelId="{0C1CF8F2-F282-4C57-8D79-23E31BE85086}" type="sibTrans" cxnId="{29E1B9E3-3273-4B67-9E0B-2897A987D8EB}">
      <dgm:prSet/>
      <dgm:spPr/>
      <dgm:t>
        <a:bodyPr/>
        <a:lstStyle/>
        <a:p>
          <a:endParaRPr lang="en-US"/>
        </a:p>
      </dgm:t>
    </dgm:pt>
    <dgm:pt modelId="{300DCED8-90B9-4101-8AC3-8ED7CDF279E7}" type="pres">
      <dgm:prSet presAssocID="{585FBF35-F37F-40CA-AFB4-3D126EB54785}" presName="root" presStyleCnt="0">
        <dgm:presLayoutVars>
          <dgm:dir/>
          <dgm:resizeHandles val="exact"/>
        </dgm:presLayoutVars>
      </dgm:prSet>
      <dgm:spPr/>
    </dgm:pt>
    <dgm:pt modelId="{17EB102C-4CAE-434E-9DB8-586EE81CBBC0}" type="pres">
      <dgm:prSet presAssocID="{CD34E2B9-26E3-4516-8447-052FD231162A}" presName="compNode" presStyleCnt="0"/>
      <dgm:spPr/>
    </dgm:pt>
    <dgm:pt modelId="{475BD395-DE86-4802-86D7-504A27015DAA}" type="pres">
      <dgm:prSet presAssocID="{CD34E2B9-26E3-4516-8447-052FD231162A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BA34300-B8FD-4893-91A5-9BE9EFBF5EB4}" type="pres">
      <dgm:prSet presAssocID="{CD34E2B9-26E3-4516-8447-052FD23116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2DEF865-3789-4E1E-B5AF-3B6878B964A5}" type="pres">
      <dgm:prSet presAssocID="{CD34E2B9-26E3-4516-8447-052FD231162A}" presName="spaceRect" presStyleCnt="0"/>
      <dgm:spPr/>
    </dgm:pt>
    <dgm:pt modelId="{927B3063-5A8D-40D3-B7A5-7FEADC454977}" type="pres">
      <dgm:prSet presAssocID="{CD34E2B9-26E3-4516-8447-052FD231162A}" presName="textRect" presStyleLbl="revTx" presStyleIdx="0" presStyleCnt="4">
        <dgm:presLayoutVars>
          <dgm:chMax val="1"/>
          <dgm:chPref val="1"/>
        </dgm:presLayoutVars>
      </dgm:prSet>
      <dgm:spPr/>
    </dgm:pt>
    <dgm:pt modelId="{F3A4668C-EDAE-4DBD-B6BF-53CFA48E47BB}" type="pres">
      <dgm:prSet presAssocID="{9F740A01-A33D-4C28-A64C-78D935408329}" presName="sibTrans" presStyleCnt="0"/>
      <dgm:spPr/>
    </dgm:pt>
    <dgm:pt modelId="{CA4C5817-EA0F-43EC-8D11-67183BE272B2}" type="pres">
      <dgm:prSet presAssocID="{E3ED3F9F-B00F-4EEF-B9C5-EF923B9E197E}" presName="compNode" presStyleCnt="0"/>
      <dgm:spPr/>
    </dgm:pt>
    <dgm:pt modelId="{823B3A6B-CB92-4183-918E-5F721F7C23B0}" type="pres">
      <dgm:prSet presAssocID="{E3ED3F9F-B00F-4EEF-B9C5-EF923B9E197E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F3FA48C-3B72-4011-A9E4-CD650638478E}" type="pres">
      <dgm:prSet presAssocID="{E3ED3F9F-B00F-4EEF-B9C5-EF923B9E19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809C7792-C7B9-483D-8557-B0D11862A886}" type="pres">
      <dgm:prSet presAssocID="{E3ED3F9F-B00F-4EEF-B9C5-EF923B9E197E}" presName="spaceRect" presStyleCnt="0"/>
      <dgm:spPr/>
    </dgm:pt>
    <dgm:pt modelId="{9C97D4F4-EA1F-47CE-8F15-B783D8E2A6F1}" type="pres">
      <dgm:prSet presAssocID="{E3ED3F9F-B00F-4EEF-B9C5-EF923B9E197E}" presName="textRect" presStyleLbl="revTx" presStyleIdx="1" presStyleCnt="4">
        <dgm:presLayoutVars>
          <dgm:chMax val="1"/>
          <dgm:chPref val="1"/>
        </dgm:presLayoutVars>
      </dgm:prSet>
      <dgm:spPr/>
    </dgm:pt>
    <dgm:pt modelId="{768DBA1F-98E1-414D-AD17-8419B9FFE4CD}" type="pres">
      <dgm:prSet presAssocID="{E34216AA-E8F3-4A97-A2E3-851587CBB6A2}" presName="sibTrans" presStyleCnt="0"/>
      <dgm:spPr/>
    </dgm:pt>
    <dgm:pt modelId="{344B8F5C-3722-457E-A87C-046CDB5647C8}" type="pres">
      <dgm:prSet presAssocID="{C8644FCA-CA39-4BE2-BACC-7DB24D0126CE}" presName="compNode" presStyleCnt="0"/>
      <dgm:spPr/>
    </dgm:pt>
    <dgm:pt modelId="{227866B6-1DBE-4053-B044-62B28B5918C7}" type="pres">
      <dgm:prSet presAssocID="{C8644FCA-CA39-4BE2-BACC-7DB24D0126CE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24FBBDB-E7C2-47C0-BA18-C339AC621460}" type="pres">
      <dgm:prSet presAssocID="{C8644FCA-CA39-4BE2-BACC-7DB24D0126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C8C3E38-2939-43CB-A641-1D23D0775A68}" type="pres">
      <dgm:prSet presAssocID="{C8644FCA-CA39-4BE2-BACC-7DB24D0126CE}" presName="spaceRect" presStyleCnt="0"/>
      <dgm:spPr/>
    </dgm:pt>
    <dgm:pt modelId="{957A4849-4268-43D2-9AAE-594B4A3A1762}" type="pres">
      <dgm:prSet presAssocID="{C8644FCA-CA39-4BE2-BACC-7DB24D0126CE}" presName="textRect" presStyleLbl="revTx" presStyleIdx="2" presStyleCnt="4">
        <dgm:presLayoutVars>
          <dgm:chMax val="1"/>
          <dgm:chPref val="1"/>
        </dgm:presLayoutVars>
      </dgm:prSet>
      <dgm:spPr/>
    </dgm:pt>
    <dgm:pt modelId="{313A1AFC-2B62-48DE-9ABC-B765D371BA59}" type="pres">
      <dgm:prSet presAssocID="{BA219264-B371-46A3-9BB9-ACB879C2154B}" presName="sibTrans" presStyleCnt="0"/>
      <dgm:spPr/>
    </dgm:pt>
    <dgm:pt modelId="{126754EE-9BB0-491B-AC6C-B009B4F1BFFD}" type="pres">
      <dgm:prSet presAssocID="{8C600F85-E50E-4A36-B50E-2773C2EE4496}" presName="compNode" presStyleCnt="0"/>
      <dgm:spPr/>
    </dgm:pt>
    <dgm:pt modelId="{B64B667F-A9CC-441F-9B74-3E6FDBF24874}" type="pres">
      <dgm:prSet presAssocID="{8C600F85-E50E-4A36-B50E-2773C2EE449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55CFFD4-3CAF-4715-943A-6F62C4316448}" type="pres">
      <dgm:prSet presAssocID="{8C600F85-E50E-4A36-B50E-2773C2EE44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DE3655EE-DACF-47FB-B71B-FB5B94FC3D2A}" type="pres">
      <dgm:prSet presAssocID="{8C600F85-E50E-4A36-B50E-2773C2EE4496}" presName="spaceRect" presStyleCnt="0"/>
      <dgm:spPr/>
    </dgm:pt>
    <dgm:pt modelId="{0F38723E-F721-4BFD-8E08-71F7E85A4F61}" type="pres">
      <dgm:prSet presAssocID="{8C600F85-E50E-4A36-B50E-2773C2EE44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CB51C18-72A5-45E2-BB86-F58F78D32815}" type="presOf" srcId="{8C600F85-E50E-4A36-B50E-2773C2EE4496}" destId="{0F38723E-F721-4BFD-8E08-71F7E85A4F61}" srcOrd="0" destOrd="0" presId="urn:microsoft.com/office/officeart/2018/5/layout/IconLeafLabelList"/>
    <dgm:cxn modelId="{0714422A-660E-47F6-B24C-8A521803FCF7}" type="presOf" srcId="{585FBF35-F37F-40CA-AFB4-3D126EB54785}" destId="{300DCED8-90B9-4101-8AC3-8ED7CDF279E7}" srcOrd="0" destOrd="0" presId="urn:microsoft.com/office/officeart/2018/5/layout/IconLeafLabelList"/>
    <dgm:cxn modelId="{CDE14D48-8398-4B12-9D95-A1D1FC6B1098}" type="presOf" srcId="{E3ED3F9F-B00F-4EEF-B9C5-EF923B9E197E}" destId="{9C97D4F4-EA1F-47CE-8F15-B783D8E2A6F1}" srcOrd="0" destOrd="0" presId="urn:microsoft.com/office/officeart/2018/5/layout/IconLeafLabelList"/>
    <dgm:cxn modelId="{C14387A1-0567-42DD-B0F5-CB59D4BC7906}" type="presOf" srcId="{CD34E2B9-26E3-4516-8447-052FD231162A}" destId="{927B3063-5A8D-40D3-B7A5-7FEADC454977}" srcOrd="0" destOrd="0" presId="urn:microsoft.com/office/officeart/2018/5/layout/IconLeafLabelList"/>
    <dgm:cxn modelId="{5654C0B4-D60D-4A73-A1FB-2496DEE813F2}" type="presOf" srcId="{C8644FCA-CA39-4BE2-BACC-7DB24D0126CE}" destId="{957A4849-4268-43D2-9AAE-594B4A3A1762}" srcOrd="0" destOrd="0" presId="urn:microsoft.com/office/officeart/2018/5/layout/IconLeafLabelList"/>
    <dgm:cxn modelId="{670DD2BB-A638-43DC-89F2-BDCA564F8743}" srcId="{585FBF35-F37F-40CA-AFB4-3D126EB54785}" destId="{E3ED3F9F-B00F-4EEF-B9C5-EF923B9E197E}" srcOrd="1" destOrd="0" parTransId="{361D1449-F547-4F53-9FCB-5B383CFFF76E}" sibTransId="{E34216AA-E8F3-4A97-A2E3-851587CBB6A2}"/>
    <dgm:cxn modelId="{9FAEABD5-905B-4FBF-922D-7D51BEF2C63D}" srcId="{585FBF35-F37F-40CA-AFB4-3D126EB54785}" destId="{CD34E2B9-26E3-4516-8447-052FD231162A}" srcOrd="0" destOrd="0" parTransId="{5B86F390-C6A4-43FD-9845-0C8901A66DB6}" sibTransId="{9F740A01-A33D-4C28-A64C-78D935408329}"/>
    <dgm:cxn modelId="{29E1B9E3-3273-4B67-9E0B-2897A987D8EB}" srcId="{585FBF35-F37F-40CA-AFB4-3D126EB54785}" destId="{8C600F85-E50E-4A36-B50E-2773C2EE4496}" srcOrd="3" destOrd="0" parTransId="{D4A2AB9E-92D3-42B5-B67A-9D9236679C6F}" sibTransId="{0C1CF8F2-F282-4C57-8D79-23E31BE85086}"/>
    <dgm:cxn modelId="{304B62E8-1956-451F-9820-446C492F3E43}" srcId="{585FBF35-F37F-40CA-AFB4-3D126EB54785}" destId="{C8644FCA-CA39-4BE2-BACC-7DB24D0126CE}" srcOrd="2" destOrd="0" parTransId="{671654F5-5995-4E4D-9381-45DAA2B8B0CE}" sibTransId="{BA219264-B371-46A3-9BB9-ACB879C2154B}"/>
    <dgm:cxn modelId="{9079F23D-118B-4748-AF08-D8D995C69FD5}" type="presParOf" srcId="{300DCED8-90B9-4101-8AC3-8ED7CDF279E7}" destId="{17EB102C-4CAE-434E-9DB8-586EE81CBBC0}" srcOrd="0" destOrd="0" presId="urn:microsoft.com/office/officeart/2018/5/layout/IconLeafLabelList"/>
    <dgm:cxn modelId="{3E8E38C9-5C29-43D4-9E5F-662531762DB7}" type="presParOf" srcId="{17EB102C-4CAE-434E-9DB8-586EE81CBBC0}" destId="{475BD395-DE86-4802-86D7-504A27015DAA}" srcOrd="0" destOrd="0" presId="urn:microsoft.com/office/officeart/2018/5/layout/IconLeafLabelList"/>
    <dgm:cxn modelId="{3502C7AC-5E0D-46E0-96E0-EFAEC62D459F}" type="presParOf" srcId="{17EB102C-4CAE-434E-9DB8-586EE81CBBC0}" destId="{4BA34300-B8FD-4893-91A5-9BE9EFBF5EB4}" srcOrd="1" destOrd="0" presId="urn:microsoft.com/office/officeart/2018/5/layout/IconLeafLabelList"/>
    <dgm:cxn modelId="{42A476E1-41EA-42CE-9B40-DDEF06D91238}" type="presParOf" srcId="{17EB102C-4CAE-434E-9DB8-586EE81CBBC0}" destId="{92DEF865-3789-4E1E-B5AF-3B6878B964A5}" srcOrd="2" destOrd="0" presId="urn:microsoft.com/office/officeart/2018/5/layout/IconLeafLabelList"/>
    <dgm:cxn modelId="{F6F29847-2BBE-4DC4-9294-66B5E5B42183}" type="presParOf" srcId="{17EB102C-4CAE-434E-9DB8-586EE81CBBC0}" destId="{927B3063-5A8D-40D3-B7A5-7FEADC454977}" srcOrd="3" destOrd="0" presId="urn:microsoft.com/office/officeart/2018/5/layout/IconLeafLabelList"/>
    <dgm:cxn modelId="{B65162AE-29F0-440E-B0E6-2150CFE0B98D}" type="presParOf" srcId="{300DCED8-90B9-4101-8AC3-8ED7CDF279E7}" destId="{F3A4668C-EDAE-4DBD-B6BF-53CFA48E47BB}" srcOrd="1" destOrd="0" presId="urn:microsoft.com/office/officeart/2018/5/layout/IconLeafLabelList"/>
    <dgm:cxn modelId="{A10186F1-C64E-4BAF-8EA8-87ABF6E024D2}" type="presParOf" srcId="{300DCED8-90B9-4101-8AC3-8ED7CDF279E7}" destId="{CA4C5817-EA0F-43EC-8D11-67183BE272B2}" srcOrd="2" destOrd="0" presId="urn:microsoft.com/office/officeart/2018/5/layout/IconLeafLabelList"/>
    <dgm:cxn modelId="{5BF6AD45-AEED-4B6B-AD8E-A34F44F11912}" type="presParOf" srcId="{CA4C5817-EA0F-43EC-8D11-67183BE272B2}" destId="{823B3A6B-CB92-4183-918E-5F721F7C23B0}" srcOrd="0" destOrd="0" presId="urn:microsoft.com/office/officeart/2018/5/layout/IconLeafLabelList"/>
    <dgm:cxn modelId="{A9C10272-3FDF-4321-841D-16A2136162EE}" type="presParOf" srcId="{CA4C5817-EA0F-43EC-8D11-67183BE272B2}" destId="{FF3FA48C-3B72-4011-A9E4-CD650638478E}" srcOrd="1" destOrd="0" presId="urn:microsoft.com/office/officeart/2018/5/layout/IconLeafLabelList"/>
    <dgm:cxn modelId="{9C126466-F457-4D2A-9DF5-0F92CB8497B0}" type="presParOf" srcId="{CA4C5817-EA0F-43EC-8D11-67183BE272B2}" destId="{809C7792-C7B9-483D-8557-B0D11862A886}" srcOrd="2" destOrd="0" presId="urn:microsoft.com/office/officeart/2018/5/layout/IconLeafLabelList"/>
    <dgm:cxn modelId="{6B7B9D1A-8667-4964-A4DB-AE2BC166EDE7}" type="presParOf" srcId="{CA4C5817-EA0F-43EC-8D11-67183BE272B2}" destId="{9C97D4F4-EA1F-47CE-8F15-B783D8E2A6F1}" srcOrd="3" destOrd="0" presId="urn:microsoft.com/office/officeart/2018/5/layout/IconLeafLabelList"/>
    <dgm:cxn modelId="{802E7C94-5B5A-4E89-94B6-B983452D0D37}" type="presParOf" srcId="{300DCED8-90B9-4101-8AC3-8ED7CDF279E7}" destId="{768DBA1F-98E1-414D-AD17-8419B9FFE4CD}" srcOrd="3" destOrd="0" presId="urn:microsoft.com/office/officeart/2018/5/layout/IconLeafLabelList"/>
    <dgm:cxn modelId="{3FAFF950-472E-46D5-B913-09977FF573F1}" type="presParOf" srcId="{300DCED8-90B9-4101-8AC3-8ED7CDF279E7}" destId="{344B8F5C-3722-457E-A87C-046CDB5647C8}" srcOrd="4" destOrd="0" presId="urn:microsoft.com/office/officeart/2018/5/layout/IconLeafLabelList"/>
    <dgm:cxn modelId="{81DC709E-9FE5-4D77-AD0D-CA5EC2576FF3}" type="presParOf" srcId="{344B8F5C-3722-457E-A87C-046CDB5647C8}" destId="{227866B6-1DBE-4053-B044-62B28B5918C7}" srcOrd="0" destOrd="0" presId="urn:microsoft.com/office/officeart/2018/5/layout/IconLeafLabelList"/>
    <dgm:cxn modelId="{CA2750B4-C59E-4D51-9A19-0C54BA172D1D}" type="presParOf" srcId="{344B8F5C-3722-457E-A87C-046CDB5647C8}" destId="{B24FBBDB-E7C2-47C0-BA18-C339AC621460}" srcOrd="1" destOrd="0" presId="urn:microsoft.com/office/officeart/2018/5/layout/IconLeafLabelList"/>
    <dgm:cxn modelId="{51D32ABC-A818-4E4F-A528-B851BE0A9064}" type="presParOf" srcId="{344B8F5C-3722-457E-A87C-046CDB5647C8}" destId="{5C8C3E38-2939-43CB-A641-1D23D0775A68}" srcOrd="2" destOrd="0" presId="urn:microsoft.com/office/officeart/2018/5/layout/IconLeafLabelList"/>
    <dgm:cxn modelId="{CB56778E-8689-468B-BFB5-AB0B5BA0AF49}" type="presParOf" srcId="{344B8F5C-3722-457E-A87C-046CDB5647C8}" destId="{957A4849-4268-43D2-9AAE-594B4A3A1762}" srcOrd="3" destOrd="0" presId="urn:microsoft.com/office/officeart/2018/5/layout/IconLeafLabelList"/>
    <dgm:cxn modelId="{D1CFD705-957E-4C7C-BCEC-0DC24C5C4499}" type="presParOf" srcId="{300DCED8-90B9-4101-8AC3-8ED7CDF279E7}" destId="{313A1AFC-2B62-48DE-9ABC-B765D371BA59}" srcOrd="5" destOrd="0" presId="urn:microsoft.com/office/officeart/2018/5/layout/IconLeafLabelList"/>
    <dgm:cxn modelId="{E89758E4-457B-492B-B284-BB9CB95B8A38}" type="presParOf" srcId="{300DCED8-90B9-4101-8AC3-8ED7CDF279E7}" destId="{126754EE-9BB0-491B-AC6C-B009B4F1BFFD}" srcOrd="6" destOrd="0" presId="urn:microsoft.com/office/officeart/2018/5/layout/IconLeafLabelList"/>
    <dgm:cxn modelId="{DAB46CA4-339F-4D49-88F0-04711289E1B1}" type="presParOf" srcId="{126754EE-9BB0-491B-AC6C-B009B4F1BFFD}" destId="{B64B667F-A9CC-441F-9B74-3E6FDBF24874}" srcOrd="0" destOrd="0" presId="urn:microsoft.com/office/officeart/2018/5/layout/IconLeafLabelList"/>
    <dgm:cxn modelId="{F4902CDC-C068-4C35-AF38-180DD003AEF2}" type="presParOf" srcId="{126754EE-9BB0-491B-AC6C-B009B4F1BFFD}" destId="{455CFFD4-3CAF-4715-943A-6F62C4316448}" srcOrd="1" destOrd="0" presId="urn:microsoft.com/office/officeart/2018/5/layout/IconLeafLabelList"/>
    <dgm:cxn modelId="{B53A8F5B-0596-4465-9137-5F0DAD3CC5D0}" type="presParOf" srcId="{126754EE-9BB0-491B-AC6C-B009B4F1BFFD}" destId="{DE3655EE-DACF-47FB-B71B-FB5B94FC3D2A}" srcOrd="2" destOrd="0" presId="urn:microsoft.com/office/officeart/2018/5/layout/IconLeafLabelList"/>
    <dgm:cxn modelId="{9998318A-FBDF-4B12-8D4C-7EDE1FA28AD9}" type="presParOf" srcId="{126754EE-9BB0-491B-AC6C-B009B4F1BFFD}" destId="{0F38723E-F721-4BFD-8E08-71F7E85A4F6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EE8353-72B1-4EB1-8F92-19897DACAF5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A9998B3-CD42-42FB-8012-321FE1C26A5D}">
      <dgm:prSet/>
      <dgm:spPr/>
      <dgm:t>
        <a:bodyPr/>
        <a:lstStyle/>
        <a:p>
          <a:r>
            <a:rPr lang="en-GB"/>
            <a:t>Be analytical about the text</a:t>
          </a:r>
          <a:endParaRPr lang="en-US"/>
        </a:p>
      </dgm:t>
    </dgm:pt>
    <dgm:pt modelId="{086B7033-7A84-4587-983B-50860146693F}" type="parTrans" cxnId="{6ED79F73-2023-497E-B4E1-BB712C4EBAD0}">
      <dgm:prSet/>
      <dgm:spPr/>
      <dgm:t>
        <a:bodyPr/>
        <a:lstStyle/>
        <a:p>
          <a:endParaRPr lang="en-US"/>
        </a:p>
      </dgm:t>
    </dgm:pt>
    <dgm:pt modelId="{F46720F2-09C7-4AF6-8CA0-30178245AFC2}" type="sibTrans" cxnId="{6ED79F73-2023-497E-B4E1-BB712C4EBAD0}">
      <dgm:prSet/>
      <dgm:spPr/>
      <dgm:t>
        <a:bodyPr/>
        <a:lstStyle/>
        <a:p>
          <a:endParaRPr lang="en-US"/>
        </a:p>
      </dgm:t>
    </dgm:pt>
    <dgm:pt modelId="{DA1064D5-8F12-4265-B9A4-A9A12D9A227E}">
      <dgm:prSet/>
      <dgm:spPr/>
      <dgm:t>
        <a:bodyPr/>
        <a:lstStyle/>
        <a:p>
          <a:r>
            <a:rPr lang="en-GB"/>
            <a:t>Not the content, but the meaning imbued in its appearance and layout</a:t>
          </a:r>
          <a:endParaRPr lang="en-US"/>
        </a:p>
      </dgm:t>
    </dgm:pt>
    <dgm:pt modelId="{032688EB-9083-44A6-99DF-98F54E0A1259}" type="parTrans" cxnId="{9691429B-F7B7-410A-850E-F5044F3594F2}">
      <dgm:prSet/>
      <dgm:spPr/>
      <dgm:t>
        <a:bodyPr/>
        <a:lstStyle/>
        <a:p>
          <a:endParaRPr lang="en-US"/>
        </a:p>
      </dgm:t>
    </dgm:pt>
    <dgm:pt modelId="{C8E6E268-F032-4E82-A445-E55E9A6DC5DF}" type="sibTrans" cxnId="{9691429B-F7B7-410A-850E-F5044F3594F2}">
      <dgm:prSet/>
      <dgm:spPr/>
      <dgm:t>
        <a:bodyPr/>
        <a:lstStyle/>
        <a:p>
          <a:endParaRPr lang="en-US"/>
        </a:p>
      </dgm:t>
    </dgm:pt>
    <dgm:pt modelId="{9970E13A-BDC2-493E-9D51-A54847FEC023}">
      <dgm:prSet/>
      <dgm:spPr/>
      <dgm:t>
        <a:bodyPr/>
        <a:lstStyle/>
        <a:p>
          <a:r>
            <a:rPr lang="en-GB"/>
            <a:t>As with our databases, we need to think in categories</a:t>
          </a:r>
          <a:endParaRPr lang="en-US"/>
        </a:p>
      </dgm:t>
    </dgm:pt>
    <dgm:pt modelId="{3249E280-FCAB-45E8-BCC3-250FF6CED693}" type="parTrans" cxnId="{2DC37793-7483-4F0A-B05B-5C93C661F62B}">
      <dgm:prSet/>
      <dgm:spPr/>
      <dgm:t>
        <a:bodyPr/>
        <a:lstStyle/>
        <a:p>
          <a:endParaRPr lang="en-US"/>
        </a:p>
      </dgm:t>
    </dgm:pt>
    <dgm:pt modelId="{3880A221-DA88-44B1-9961-0F5F44955CB7}" type="sibTrans" cxnId="{2DC37793-7483-4F0A-B05B-5C93C661F62B}">
      <dgm:prSet/>
      <dgm:spPr/>
      <dgm:t>
        <a:bodyPr/>
        <a:lstStyle/>
        <a:p>
          <a:endParaRPr lang="en-US"/>
        </a:p>
      </dgm:t>
    </dgm:pt>
    <dgm:pt modelId="{161F2D3C-F244-41B6-B5FE-9BBFA70356B2}">
      <dgm:prSet/>
      <dgm:spPr/>
      <dgm:t>
        <a:bodyPr/>
        <a:lstStyle/>
        <a:p>
          <a:r>
            <a:rPr lang="en-GB"/>
            <a:t>Instead of a column heading, these categories become our ‘tags’</a:t>
          </a:r>
          <a:endParaRPr lang="en-US"/>
        </a:p>
      </dgm:t>
    </dgm:pt>
    <dgm:pt modelId="{6C67C28F-F812-41A7-8A9D-C77D96C295D1}" type="parTrans" cxnId="{C624341D-7228-48DF-9891-C43CAE19A2AC}">
      <dgm:prSet/>
      <dgm:spPr/>
      <dgm:t>
        <a:bodyPr/>
        <a:lstStyle/>
        <a:p>
          <a:endParaRPr lang="en-US"/>
        </a:p>
      </dgm:t>
    </dgm:pt>
    <dgm:pt modelId="{EDC46BC4-FE3D-4E70-9D25-2AF45B96DF6B}" type="sibTrans" cxnId="{C624341D-7228-48DF-9891-C43CAE19A2AC}">
      <dgm:prSet/>
      <dgm:spPr/>
      <dgm:t>
        <a:bodyPr/>
        <a:lstStyle/>
        <a:p>
          <a:endParaRPr lang="en-US"/>
        </a:p>
      </dgm:t>
    </dgm:pt>
    <dgm:pt modelId="{B0569B97-926D-4851-A5D0-F09A0752DEFB}" type="pres">
      <dgm:prSet presAssocID="{90EE8353-72B1-4EB1-8F92-19897DACAF52}" presName="outerComposite" presStyleCnt="0">
        <dgm:presLayoutVars>
          <dgm:chMax val="5"/>
          <dgm:dir/>
          <dgm:resizeHandles val="exact"/>
        </dgm:presLayoutVars>
      </dgm:prSet>
      <dgm:spPr/>
    </dgm:pt>
    <dgm:pt modelId="{9AA71D2A-77F2-48A0-85F6-729F0B355D97}" type="pres">
      <dgm:prSet presAssocID="{90EE8353-72B1-4EB1-8F92-19897DACAF52}" presName="dummyMaxCanvas" presStyleCnt="0">
        <dgm:presLayoutVars/>
      </dgm:prSet>
      <dgm:spPr/>
    </dgm:pt>
    <dgm:pt modelId="{0BA6601D-9621-44BD-9CB6-F81BE9685E28}" type="pres">
      <dgm:prSet presAssocID="{90EE8353-72B1-4EB1-8F92-19897DACAF52}" presName="FourNodes_1" presStyleLbl="node1" presStyleIdx="0" presStyleCnt="4">
        <dgm:presLayoutVars>
          <dgm:bulletEnabled val="1"/>
        </dgm:presLayoutVars>
      </dgm:prSet>
      <dgm:spPr/>
    </dgm:pt>
    <dgm:pt modelId="{B2D81640-3C43-4062-9AD1-A3BB14C6D902}" type="pres">
      <dgm:prSet presAssocID="{90EE8353-72B1-4EB1-8F92-19897DACAF52}" presName="FourNodes_2" presStyleLbl="node1" presStyleIdx="1" presStyleCnt="4">
        <dgm:presLayoutVars>
          <dgm:bulletEnabled val="1"/>
        </dgm:presLayoutVars>
      </dgm:prSet>
      <dgm:spPr/>
    </dgm:pt>
    <dgm:pt modelId="{92C089CA-C239-4A36-8BE0-CC944610E11B}" type="pres">
      <dgm:prSet presAssocID="{90EE8353-72B1-4EB1-8F92-19897DACAF52}" presName="FourNodes_3" presStyleLbl="node1" presStyleIdx="2" presStyleCnt="4">
        <dgm:presLayoutVars>
          <dgm:bulletEnabled val="1"/>
        </dgm:presLayoutVars>
      </dgm:prSet>
      <dgm:spPr/>
    </dgm:pt>
    <dgm:pt modelId="{95327908-9B88-44C4-AB6A-3ACB2F5BC214}" type="pres">
      <dgm:prSet presAssocID="{90EE8353-72B1-4EB1-8F92-19897DACAF52}" presName="FourNodes_4" presStyleLbl="node1" presStyleIdx="3" presStyleCnt="4">
        <dgm:presLayoutVars>
          <dgm:bulletEnabled val="1"/>
        </dgm:presLayoutVars>
      </dgm:prSet>
      <dgm:spPr/>
    </dgm:pt>
    <dgm:pt modelId="{34A519F7-8565-409B-B916-D2CF2FE10F5A}" type="pres">
      <dgm:prSet presAssocID="{90EE8353-72B1-4EB1-8F92-19897DACAF52}" presName="FourConn_1-2" presStyleLbl="fgAccFollowNode1" presStyleIdx="0" presStyleCnt="3">
        <dgm:presLayoutVars>
          <dgm:bulletEnabled val="1"/>
        </dgm:presLayoutVars>
      </dgm:prSet>
      <dgm:spPr/>
    </dgm:pt>
    <dgm:pt modelId="{0DF27CC5-CAB8-4FAC-9C0C-6843EC9854D6}" type="pres">
      <dgm:prSet presAssocID="{90EE8353-72B1-4EB1-8F92-19897DACAF52}" presName="FourConn_2-3" presStyleLbl="fgAccFollowNode1" presStyleIdx="1" presStyleCnt="3">
        <dgm:presLayoutVars>
          <dgm:bulletEnabled val="1"/>
        </dgm:presLayoutVars>
      </dgm:prSet>
      <dgm:spPr/>
    </dgm:pt>
    <dgm:pt modelId="{E181FE90-348C-496C-8A4D-A33EB7419AA9}" type="pres">
      <dgm:prSet presAssocID="{90EE8353-72B1-4EB1-8F92-19897DACAF52}" presName="FourConn_3-4" presStyleLbl="fgAccFollowNode1" presStyleIdx="2" presStyleCnt="3">
        <dgm:presLayoutVars>
          <dgm:bulletEnabled val="1"/>
        </dgm:presLayoutVars>
      </dgm:prSet>
      <dgm:spPr/>
    </dgm:pt>
    <dgm:pt modelId="{BCDBC8B3-1D88-4C47-93A5-C11FC05EB340}" type="pres">
      <dgm:prSet presAssocID="{90EE8353-72B1-4EB1-8F92-19897DACAF52}" presName="FourNodes_1_text" presStyleLbl="node1" presStyleIdx="3" presStyleCnt="4">
        <dgm:presLayoutVars>
          <dgm:bulletEnabled val="1"/>
        </dgm:presLayoutVars>
      </dgm:prSet>
      <dgm:spPr/>
    </dgm:pt>
    <dgm:pt modelId="{A99E1868-9EA7-43F7-89B2-C9FEB6966BEC}" type="pres">
      <dgm:prSet presAssocID="{90EE8353-72B1-4EB1-8F92-19897DACAF52}" presName="FourNodes_2_text" presStyleLbl="node1" presStyleIdx="3" presStyleCnt="4">
        <dgm:presLayoutVars>
          <dgm:bulletEnabled val="1"/>
        </dgm:presLayoutVars>
      </dgm:prSet>
      <dgm:spPr/>
    </dgm:pt>
    <dgm:pt modelId="{A3D71524-5C8A-4ABD-8E64-65BCC77E9EB6}" type="pres">
      <dgm:prSet presAssocID="{90EE8353-72B1-4EB1-8F92-19897DACAF52}" presName="FourNodes_3_text" presStyleLbl="node1" presStyleIdx="3" presStyleCnt="4">
        <dgm:presLayoutVars>
          <dgm:bulletEnabled val="1"/>
        </dgm:presLayoutVars>
      </dgm:prSet>
      <dgm:spPr/>
    </dgm:pt>
    <dgm:pt modelId="{5B76B0E0-F6E2-4465-85BB-585129296177}" type="pres">
      <dgm:prSet presAssocID="{90EE8353-72B1-4EB1-8F92-19897DACAF5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474A605-198B-41B0-BF89-2EF77EA1141B}" type="presOf" srcId="{90EE8353-72B1-4EB1-8F92-19897DACAF52}" destId="{B0569B97-926D-4851-A5D0-F09A0752DEFB}" srcOrd="0" destOrd="0" presId="urn:microsoft.com/office/officeart/2005/8/layout/vProcess5"/>
    <dgm:cxn modelId="{C624341D-7228-48DF-9891-C43CAE19A2AC}" srcId="{90EE8353-72B1-4EB1-8F92-19897DACAF52}" destId="{161F2D3C-F244-41B6-B5FE-9BBFA70356B2}" srcOrd="3" destOrd="0" parTransId="{6C67C28F-F812-41A7-8A9D-C77D96C295D1}" sibTransId="{EDC46BC4-FE3D-4E70-9D25-2AF45B96DF6B}"/>
    <dgm:cxn modelId="{C7A9A027-C581-4544-BE5F-C6C2312EA056}" type="presOf" srcId="{9970E13A-BDC2-493E-9D51-A54847FEC023}" destId="{92C089CA-C239-4A36-8BE0-CC944610E11B}" srcOrd="0" destOrd="0" presId="urn:microsoft.com/office/officeart/2005/8/layout/vProcess5"/>
    <dgm:cxn modelId="{F0AB6B37-FE18-492F-8787-CE70DF5F89C2}" type="presOf" srcId="{5A9998B3-CD42-42FB-8012-321FE1C26A5D}" destId="{BCDBC8B3-1D88-4C47-93A5-C11FC05EB340}" srcOrd="1" destOrd="0" presId="urn:microsoft.com/office/officeart/2005/8/layout/vProcess5"/>
    <dgm:cxn modelId="{76F7E360-07AD-4A53-B74A-CF48D3CD4C44}" type="presOf" srcId="{161F2D3C-F244-41B6-B5FE-9BBFA70356B2}" destId="{95327908-9B88-44C4-AB6A-3ACB2F5BC214}" srcOrd="0" destOrd="0" presId="urn:microsoft.com/office/officeart/2005/8/layout/vProcess5"/>
    <dgm:cxn modelId="{2DED346D-BF7B-490F-B4FD-AC5BBA06FB19}" type="presOf" srcId="{9970E13A-BDC2-493E-9D51-A54847FEC023}" destId="{A3D71524-5C8A-4ABD-8E64-65BCC77E9EB6}" srcOrd="1" destOrd="0" presId="urn:microsoft.com/office/officeart/2005/8/layout/vProcess5"/>
    <dgm:cxn modelId="{E9506651-CED0-44D2-89AC-3015F3C6FC0A}" type="presOf" srcId="{C8E6E268-F032-4E82-A445-E55E9A6DC5DF}" destId="{0DF27CC5-CAB8-4FAC-9C0C-6843EC9854D6}" srcOrd="0" destOrd="0" presId="urn:microsoft.com/office/officeart/2005/8/layout/vProcess5"/>
    <dgm:cxn modelId="{6ED79F73-2023-497E-B4E1-BB712C4EBAD0}" srcId="{90EE8353-72B1-4EB1-8F92-19897DACAF52}" destId="{5A9998B3-CD42-42FB-8012-321FE1C26A5D}" srcOrd="0" destOrd="0" parTransId="{086B7033-7A84-4587-983B-50860146693F}" sibTransId="{F46720F2-09C7-4AF6-8CA0-30178245AFC2}"/>
    <dgm:cxn modelId="{2DF2887B-0539-46D9-A2C0-52C6A49CEA02}" type="presOf" srcId="{161F2D3C-F244-41B6-B5FE-9BBFA70356B2}" destId="{5B76B0E0-F6E2-4465-85BB-585129296177}" srcOrd="1" destOrd="0" presId="urn:microsoft.com/office/officeart/2005/8/layout/vProcess5"/>
    <dgm:cxn modelId="{2DC37793-7483-4F0A-B05B-5C93C661F62B}" srcId="{90EE8353-72B1-4EB1-8F92-19897DACAF52}" destId="{9970E13A-BDC2-493E-9D51-A54847FEC023}" srcOrd="2" destOrd="0" parTransId="{3249E280-FCAB-45E8-BCC3-250FF6CED693}" sibTransId="{3880A221-DA88-44B1-9961-0F5F44955CB7}"/>
    <dgm:cxn modelId="{9691429B-F7B7-410A-850E-F5044F3594F2}" srcId="{90EE8353-72B1-4EB1-8F92-19897DACAF52}" destId="{DA1064D5-8F12-4265-B9A4-A9A12D9A227E}" srcOrd="1" destOrd="0" parTransId="{032688EB-9083-44A6-99DF-98F54E0A1259}" sibTransId="{C8E6E268-F032-4E82-A445-E55E9A6DC5DF}"/>
    <dgm:cxn modelId="{76CAA2D4-A712-4F29-B399-C3EE40F6E05A}" type="presOf" srcId="{DA1064D5-8F12-4265-B9A4-A9A12D9A227E}" destId="{B2D81640-3C43-4062-9AD1-A3BB14C6D902}" srcOrd="0" destOrd="0" presId="urn:microsoft.com/office/officeart/2005/8/layout/vProcess5"/>
    <dgm:cxn modelId="{FCBE6ED9-ECBF-42BE-852A-EC9CCE45E98B}" type="presOf" srcId="{3880A221-DA88-44B1-9961-0F5F44955CB7}" destId="{E181FE90-348C-496C-8A4D-A33EB7419AA9}" srcOrd="0" destOrd="0" presId="urn:microsoft.com/office/officeart/2005/8/layout/vProcess5"/>
    <dgm:cxn modelId="{553FF5DC-5D50-4071-BE9B-49A119B99A76}" type="presOf" srcId="{5A9998B3-CD42-42FB-8012-321FE1C26A5D}" destId="{0BA6601D-9621-44BD-9CB6-F81BE9685E28}" srcOrd="0" destOrd="0" presId="urn:microsoft.com/office/officeart/2005/8/layout/vProcess5"/>
    <dgm:cxn modelId="{75C74FE5-D3BF-4DEA-B866-865D02F04D09}" type="presOf" srcId="{DA1064D5-8F12-4265-B9A4-A9A12D9A227E}" destId="{A99E1868-9EA7-43F7-89B2-C9FEB6966BEC}" srcOrd="1" destOrd="0" presId="urn:microsoft.com/office/officeart/2005/8/layout/vProcess5"/>
    <dgm:cxn modelId="{67F7B3F1-79CD-457A-A9DA-70A382725971}" type="presOf" srcId="{F46720F2-09C7-4AF6-8CA0-30178245AFC2}" destId="{34A519F7-8565-409B-B916-D2CF2FE10F5A}" srcOrd="0" destOrd="0" presId="urn:microsoft.com/office/officeart/2005/8/layout/vProcess5"/>
    <dgm:cxn modelId="{66CCD553-06C3-414E-A22F-62180BD34FB0}" type="presParOf" srcId="{B0569B97-926D-4851-A5D0-F09A0752DEFB}" destId="{9AA71D2A-77F2-48A0-85F6-729F0B355D97}" srcOrd="0" destOrd="0" presId="urn:microsoft.com/office/officeart/2005/8/layout/vProcess5"/>
    <dgm:cxn modelId="{43FEF6BB-9781-4D4E-B324-66F138947147}" type="presParOf" srcId="{B0569B97-926D-4851-A5D0-F09A0752DEFB}" destId="{0BA6601D-9621-44BD-9CB6-F81BE9685E28}" srcOrd="1" destOrd="0" presId="urn:microsoft.com/office/officeart/2005/8/layout/vProcess5"/>
    <dgm:cxn modelId="{99896AA3-34E3-4F4E-A1CB-434CF7FB5F93}" type="presParOf" srcId="{B0569B97-926D-4851-A5D0-F09A0752DEFB}" destId="{B2D81640-3C43-4062-9AD1-A3BB14C6D902}" srcOrd="2" destOrd="0" presId="urn:microsoft.com/office/officeart/2005/8/layout/vProcess5"/>
    <dgm:cxn modelId="{4FAF3C41-C21D-463F-9115-55A0087B0BDB}" type="presParOf" srcId="{B0569B97-926D-4851-A5D0-F09A0752DEFB}" destId="{92C089CA-C239-4A36-8BE0-CC944610E11B}" srcOrd="3" destOrd="0" presId="urn:microsoft.com/office/officeart/2005/8/layout/vProcess5"/>
    <dgm:cxn modelId="{0B51F6B1-9DD6-478B-B75F-D87594541B68}" type="presParOf" srcId="{B0569B97-926D-4851-A5D0-F09A0752DEFB}" destId="{95327908-9B88-44C4-AB6A-3ACB2F5BC214}" srcOrd="4" destOrd="0" presId="urn:microsoft.com/office/officeart/2005/8/layout/vProcess5"/>
    <dgm:cxn modelId="{6A10A46D-3935-44A9-9CEF-9A3C5DED188B}" type="presParOf" srcId="{B0569B97-926D-4851-A5D0-F09A0752DEFB}" destId="{34A519F7-8565-409B-B916-D2CF2FE10F5A}" srcOrd="5" destOrd="0" presId="urn:microsoft.com/office/officeart/2005/8/layout/vProcess5"/>
    <dgm:cxn modelId="{A38C7FF1-53CC-4E35-8B58-7608CC2B1F15}" type="presParOf" srcId="{B0569B97-926D-4851-A5D0-F09A0752DEFB}" destId="{0DF27CC5-CAB8-4FAC-9C0C-6843EC9854D6}" srcOrd="6" destOrd="0" presId="urn:microsoft.com/office/officeart/2005/8/layout/vProcess5"/>
    <dgm:cxn modelId="{D3FAB322-EF49-4DF4-936B-B1A94D383585}" type="presParOf" srcId="{B0569B97-926D-4851-A5D0-F09A0752DEFB}" destId="{E181FE90-348C-496C-8A4D-A33EB7419AA9}" srcOrd="7" destOrd="0" presId="urn:microsoft.com/office/officeart/2005/8/layout/vProcess5"/>
    <dgm:cxn modelId="{6EF8A5F2-ADC2-4765-AE0A-49B7021DED7C}" type="presParOf" srcId="{B0569B97-926D-4851-A5D0-F09A0752DEFB}" destId="{BCDBC8B3-1D88-4C47-93A5-C11FC05EB340}" srcOrd="8" destOrd="0" presId="urn:microsoft.com/office/officeart/2005/8/layout/vProcess5"/>
    <dgm:cxn modelId="{D4BAEE96-3C65-42FF-B8C7-152ECAE24077}" type="presParOf" srcId="{B0569B97-926D-4851-A5D0-F09A0752DEFB}" destId="{A99E1868-9EA7-43F7-89B2-C9FEB6966BEC}" srcOrd="9" destOrd="0" presId="urn:microsoft.com/office/officeart/2005/8/layout/vProcess5"/>
    <dgm:cxn modelId="{1E9EE161-3AC5-48CB-A304-5B966D760BB5}" type="presParOf" srcId="{B0569B97-926D-4851-A5D0-F09A0752DEFB}" destId="{A3D71524-5C8A-4ABD-8E64-65BCC77E9EB6}" srcOrd="10" destOrd="0" presId="urn:microsoft.com/office/officeart/2005/8/layout/vProcess5"/>
    <dgm:cxn modelId="{68B07F61-1D25-4AA9-9D71-454DC9C5D657}" type="presParOf" srcId="{B0569B97-926D-4851-A5D0-F09A0752DEFB}" destId="{5B76B0E0-F6E2-4465-85BB-58512929617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08671C-D289-42E9-9D20-F87B0F58FCB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5B8573-49EF-4CF7-8ED4-642F8A3EB4C7}">
      <dgm:prSet/>
      <dgm:spPr/>
      <dgm:t>
        <a:bodyPr/>
        <a:lstStyle/>
        <a:p>
          <a:r>
            <a:rPr lang="en-GB" b="1" dirty="0"/>
            <a:t>Menu</a:t>
          </a:r>
          <a:r>
            <a:rPr lang="en-GB" dirty="0"/>
            <a:t> – items, description, price, allergy information, etc</a:t>
          </a:r>
          <a:endParaRPr lang="en-US" dirty="0"/>
        </a:p>
      </dgm:t>
    </dgm:pt>
    <dgm:pt modelId="{9FE762C7-A092-434D-8057-27FF3DC02AA2}" type="parTrans" cxnId="{86201894-1322-486E-8C86-76727C6F9518}">
      <dgm:prSet/>
      <dgm:spPr/>
      <dgm:t>
        <a:bodyPr/>
        <a:lstStyle/>
        <a:p>
          <a:endParaRPr lang="en-US"/>
        </a:p>
      </dgm:t>
    </dgm:pt>
    <dgm:pt modelId="{98933FEE-3D63-453C-8417-5973B58AEAD3}" type="sibTrans" cxnId="{86201894-1322-486E-8C86-76727C6F9518}">
      <dgm:prSet/>
      <dgm:spPr/>
      <dgm:t>
        <a:bodyPr/>
        <a:lstStyle/>
        <a:p>
          <a:endParaRPr lang="en-US"/>
        </a:p>
      </dgm:t>
    </dgm:pt>
    <dgm:pt modelId="{C61F78F4-3CF9-422F-8588-F759BA6967A8}">
      <dgm:prSet/>
      <dgm:spPr/>
      <dgm:t>
        <a:bodyPr/>
        <a:lstStyle/>
        <a:p>
          <a:r>
            <a:rPr lang="en-GB" b="1" dirty="0"/>
            <a:t>Title page of a book </a:t>
          </a:r>
          <a:r>
            <a:rPr lang="en-GB" dirty="0"/>
            <a:t>– author, title, subtitle, publisher, publication date, etc</a:t>
          </a:r>
          <a:endParaRPr lang="en-US" dirty="0"/>
        </a:p>
      </dgm:t>
    </dgm:pt>
    <dgm:pt modelId="{D08E815F-D341-4FD6-ADB0-1AD0EA1F992B}" type="parTrans" cxnId="{C71BD256-4F48-4424-A6A9-0D5D192002BD}">
      <dgm:prSet/>
      <dgm:spPr/>
      <dgm:t>
        <a:bodyPr/>
        <a:lstStyle/>
        <a:p>
          <a:endParaRPr lang="en-US"/>
        </a:p>
      </dgm:t>
    </dgm:pt>
    <dgm:pt modelId="{9E8C61DA-5EC9-41A6-8C6C-F2CAB5673172}" type="sibTrans" cxnId="{C71BD256-4F48-4424-A6A9-0D5D192002BD}">
      <dgm:prSet/>
      <dgm:spPr/>
      <dgm:t>
        <a:bodyPr/>
        <a:lstStyle/>
        <a:p>
          <a:endParaRPr lang="en-US"/>
        </a:p>
      </dgm:t>
    </dgm:pt>
    <dgm:pt modelId="{14838D0C-226D-4249-A4CB-C7A314C3404B}">
      <dgm:prSet/>
      <dgm:spPr/>
      <dgm:t>
        <a:bodyPr/>
        <a:lstStyle/>
        <a:p>
          <a:r>
            <a:rPr lang="en-GB" b="1" dirty="0"/>
            <a:t>Manuscript</a:t>
          </a:r>
          <a:r>
            <a:rPr lang="en-GB" dirty="0"/>
            <a:t> – </a:t>
          </a:r>
          <a:r>
            <a:rPr lang="en-GB" dirty="0" err="1"/>
            <a:t>Rubrication</a:t>
          </a:r>
          <a:r>
            <a:rPr lang="en-GB" dirty="0"/>
            <a:t>, headings, subheadings, marginalia</a:t>
          </a:r>
          <a:endParaRPr lang="en-US" dirty="0"/>
        </a:p>
      </dgm:t>
    </dgm:pt>
    <dgm:pt modelId="{E42B5688-9D2E-41C5-B176-EBD33197FCB3}" type="parTrans" cxnId="{53BEC9A7-DC82-45A6-954C-FFCFC995D9C1}">
      <dgm:prSet/>
      <dgm:spPr/>
      <dgm:t>
        <a:bodyPr/>
        <a:lstStyle/>
        <a:p>
          <a:endParaRPr lang="en-US"/>
        </a:p>
      </dgm:t>
    </dgm:pt>
    <dgm:pt modelId="{3E12E74D-4BC0-4A42-A8BA-30F98AA5756C}" type="sibTrans" cxnId="{53BEC9A7-DC82-45A6-954C-FFCFC995D9C1}">
      <dgm:prSet/>
      <dgm:spPr/>
      <dgm:t>
        <a:bodyPr/>
        <a:lstStyle/>
        <a:p>
          <a:endParaRPr lang="en-US"/>
        </a:p>
      </dgm:t>
    </dgm:pt>
    <dgm:pt modelId="{F7319249-B480-4E11-BF49-B30AEFB83CE2}" type="pres">
      <dgm:prSet presAssocID="{A808671C-D289-42E9-9D20-F87B0F58FCB4}" presName="linear" presStyleCnt="0">
        <dgm:presLayoutVars>
          <dgm:animLvl val="lvl"/>
          <dgm:resizeHandles val="exact"/>
        </dgm:presLayoutVars>
      </dgm:prSet>
      <dgm:spPr/>
    </dgm:pt>
    <dgm:pt modelId="{3C137388-2C96-4B2C-A79F-6A109C70178B}" type="pres">
      <dgm:prSet presAssocID="{685B8573-49EF-4CF7-8ED4-642F8A3EB4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4474296-9DD5-4313-AFD9-E6DE24D21ECA}" type="pres">
      <dgm:prSet presAssocID="{98933FEE-3D63-453C-8417-5973B58AEAD3}" presName="spacer" presStyleCnt="0"/>
      <dgm:spPr/>
    </dgm:pt>
    <dgm:pt modelId="{CB562AB3-052F-4508-9E84-F2334E358FE0}" type="pres">
      <dgm:prSet presAssocID="{C61F78F4-3CF9-422F-8588-F759BA6967A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0EB923E-A4D4-4F2A-A71B-2B7868D493D2}" type="pres">
      <dgm:prSet presAssocID="{9E8C61DA-5EC9-41A6-8C6C-F2CAB5673172}" presName="spacer" presStyleCnt="0"/>
      <dgm:spPr/>
    </dgm:pt>
    <dgm:pt modelId="{72BB2D86-965F-49A8-8FD2-B5FC36FF30A1}" type="pres">
      <dgm:prSet presAssocID="{14838D0C-226D-4249-A4CB-C7A314C3404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C13A100-D02F-412F-B297-6F0D2C3670DE}" type="presOf" srcId="{685B8573-49EF-4CF7-8ED4-642F8A3EB4C7}" destId="{3C137388-2C96-4B2C-A79F-6A109C70178B}" srcOrd="0" destOrd="0" presId="urn:microsoft.com/office/officeart/2005/8/layout/vList2"/>
    <dgm:cxn modelId="{D14D4942-E580-4F95-8780-AB0D79F5239A}" type="presOf" srcId="{C61F78F4-3CF9-422F-8588-F759BA6967A8}" destId="{CB562AB3-052F-4508-9E84-F2334E358FE0}" srcOrd="0" destOrd="0" presId="urn:microsoft.com/office/officeart/2005/8/layout/vList2"/>
    <dgm:cxn modelId="{C71BD256-4F48-4424-A6A9-0D5D192002BD}" srcId="{A808671C-D289-42E9-9D20-F87B0F58FCB4}" destId="{C61F78F4-3CF9-422F-8588-F759BA6967A8}" srcOrd="1" destOrd="0" parTransId="{D08E815F-D341-4FD6-ADB0-1AD0EA1F992B}" sibTransId="{9E8C61DA-5EC9-41A6-8C6C-F2CAB5673172}"/>
    <dgm:cxn modelId="{617AFF77-435B-4055-9865-D6B0F05FC19C}" type="presOf" srcId="{14838D0C-226D-4249-A4CB-C7A314C3404B}" destId="{72BB2D86-965F-49A8-8FD2-B5FC36FF30A1}" srcOrd="0" destOrd="0" presId="urn:microsoft.com/office/officeart/2005/8/layout/vList2"/>
    <dgm:cxn modelId="{86201894-1322-486E-8C86-76727C6F9518}" srcId="{A808671C-D289-42E9-9D20-F87B0F58FCB4}" destId="{685B8573-49EF-4CF7-8ED4-642F8A3EB4C7}" srcOrd="0" destOrd="0" parTransId="{9FE762C7-A092-434D-8057-27FF3DC02AA2}" sibTransId="{98933FEE-3D63-453C-8417-5973B58AEAD3}"/>
    <dgm:cxn modelId="{53BEC9A7-DC82-45A6-954C-FFCFC995D9C1}" srcId="{A808671C-D289-42E9-9D20-F87B0F58FCB4}" destId="{14838D0C-226D-4249-A4CB-C7A314C3404B}" srcOrd="2" destOrd="0" parTransId="{E42B5688-9D2E-41C5-B176-EBD33197FCB3}" sibTransId="{3E12E74D-4BC0-4A42-A8BA-30F98AA5756C}"/>
    <dgm:cxn modelId="{DB5353F1-08E2-4EF6-B802-01E3CC65CD9F}" type="presOf" srcId="{A808671C-D289-42E9-9D20-F87B0F58FCB4}" destId="{F7319249-B480-4E11-BF49-B30AEFB83CE2}" srcOrd="0" destOrd="0" presId="urn:microsoft.com/office/officeart/2005/8/layout/vList2"/>
    <dgm:cxn modelId="{C61FB517-500D-44F8-9B98-BFD8685682A3}" type="presParOf" srcId="{F7319249-B480-4E11-BF49-B30AEFB83CE2}" destId="{3C137388-2C96-4B2C-A79F-6A109C70178B}" srcOrd="0" destOrd="0" presId="urn:microsoft.com/office/officeart/2005/8/layout/vList2"/>
    <dgm:cxn modelId="{D9E6CFEB-2611-4F4D-96FA-45A95837ECAF}" type="presParOf" srcId="{F7319249-B480-4E11-BF49-B30AEFB83CE2}" destId="{A4474296-9DD5-4313-AFD9-E6DE24D21ECA}" srcOrd="1" destOrd="0" presId="urn:microsoft.com/office/officeart/2005/8/layout/vList2"/>
    <dgm:cxn modelId="{CCCB2227-5583-44D9-985D-6C980ED6CB3F}" type="presParOf" srcId="{F7319249-B480-4E11-BF49-B30AEFB83CE2}" destId="{CB562AB3-052F-4508-9E84-F2334E358FE0}" srcOrd="2" destOrd="0" presId="urn:microsoft.com/office/officeart/2005/8/layout/vList2"/>
    <dgm:cxn modelId="{F92AD46E-8113-40C0-BC7D-F78B854F191F}" type="presParOf" srcId="{F7319249-B480-4E11-BF49-B30AEFB83CE2}" destId="{C0EB923E-A4D4-4F2A-A71B-2B7868D493D2}" srcOrd="3" destOrd="0" presId="urn:microsoft.com/office/officeart/2005/8/layout/vList2"/>
    <dgm:cxn modelId="{E057CD81-48C5-4AC5-84EB-B66D75EA62A2}" type="presParOf" srcId="{F7319249-B480-4E11-BF49-B30AEFB83CE2}" destId="{72BB2D86-965F-49A8-8FD2-B5FC36FF30A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7775C1-7800-478C-807C-FED592009A14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C3A892-D85B-43E9-8FE4-C65B35389C10}">
      <dgm:prSet/>
      <dgm:spPr/>
      <dgm:t>
        <a:bodyPr/>
        <a:lstStyle/>
        <a:p>
          <a:pPr algn="ctr"/>
          <a:r>
            <a:rPr lang="en-GB" dirty="0"/>
            <a:t>All tags must be closed – mirrors the opening tag, but with an added forward slash</a:t>
          </a:r>
          <a:endParaRPr lang="en-US" dirty="0"/>
        </a:p>
      </dgm:t>
    </dgm:pt>
    <dgm:pt modelId="{36D50D6E-E7A4-46F0-A431-5CC9E24A3E11}" type="parTrans" cxnId="{1CFCFEC0-7577-49D8-9CB9-BD73578D6CF4}">
      <dgm:prSet/>
      <dgm:spPr/>
      <dgm:t>
        <a:bodyPr/>
        <a:lstStyle/>
        <a:p>
          <a:endParaRPr lang="en-US"/>
        </a:p>
      </dgm:t>
    </dgm:pt>
    <dgm:pt modelId="{F1F39AA2-0CA0-4449-837F-07218A2D53CE}" type="sibTrans" cxnId="{1CFCFEC0-7577-49D8-9CB9-BD73578D6CF4}">
      <dgm:prSet/>
      <dgm:spPr/>
      <dgm:t>
        <a:bodyPr/>
        <a:lstStyle/>
        <a:p>
          <a:endParaRPr lang="en-US"/>
        </a:p>
      </dgm:t>
    </dgm:pt>
    <dgm:pt modelId="{3722CB31-C24D-49AD-A8EA-74F615154252}">
      <dgm:prSet/>
      <dgm:spPr/>
      <dgm:t>
        <a:bodyPr/>
        <a:lstStyle/>
        <a:p>
          <a:pPr algn="ctr"/>
          <a:r>
            <a:rPr lang="en-GB" dirty="0"/>
            <a:t>&lt;title&gt;	&lt;/title&gt;</a:t>
          </a:r>
          <a:endParaRPr lang="en-US" dirty="0"/>
        </a:p>
      </dgm:t>
    </dgm:pt>
    <dgm:pt modelId="{E5D172A8-D610-4B2C-B7F1-BF0031F882D2}" type="parTrans" cxnId="{AA2BD7A0-22B7-4C16-B2C5-3B26D2239FBF}">
      <dgm:prSet/>
      <dgm:spPr/>
      <dgm:t>
        <a:bodyPr/>
        <a:lstStyle/>
        <a:p>
          <a:endParaRPr lang="en-US"/>
        </a:p>
      </dgm:t>
    </dgm:pt>
    <dgm:pt modelId="{32D34FDE-42A9-431C-B0F8-84596DD466A7}" type="sibTrans" cxnId="{AA2BD7A0-22B7-4C16-B2C5-3B26D2239FBF}">
      <dgm:prSet/>
      <dgm:spPr/>
      <dgm:t>
        <a:bodyPr/>
        <a:lstStyle/>
        <a:p>
          <a:endParaRPr lang="en-US"/>
        </a:p>
      </dgm:t>
    </dgm:pt>
    <dgm:pt modelId="{270B591C-C1B8-4EB2-8BD6-2A1A950A796D}">
      <dgm:prSet/>
      <dgm:spPr/>
      <dgm:t>
        <a:bodyPr/>
        <a:lstStyle/>
        <a:p>
          <a:r>
            <a:rPr lang="en-GB"/>
            <a:t>Tags must be arranged hierarchically – ‘nestled properly’ – just think of it like a mirror image</a:t>
          </a:r>
          <a:endParaRPr lang="en-US"/>
        </a:p>
      </dgm:t>
    </dgm:pt>
    <dgm:pt modelId="{1F74BDD7-1246-45EA-92BE-3645B97863D0}" type="parTrans" cxnId="{C1E7CBBF-F128-4D33-AAE2-50FF16B85300}">
      <dgm:prSet/>
      <dgm:spPr/>
      <dgm:t>
        <a:bodyPr/>
        <a:lstStyle/>
        <a:p>
          <a:endParaRPr lang="en-US"/>
        </a:p>
      </dgm:t>
    </dgm:pt>
    <dgm:pt modelId="{820F6BA0-BED4-4003-92B2-8F11E51926D0}" type="sibTrans" cxnId="{C1E7CBBF-F128-4D33-AAE2-50FF16B85300}">
      <dgm:prSet/>
      <dgm:spPr/>
      <dgm:t>
        <a:bodyPr/>
        <a:lstStyle/>
        <a:p>
          <a:endParaRPr lang="en-US"/>
        </a:p>
      </dgm:t>
    </dgm:pt>
    <dgm:pt modelId="{0329BD34-3AF2-4843-A92F-1320C10BD656}">
      <dgm:prSet/>
      <dgm:spPr/>
      <dgm:t>
        <a:bodyPr/>
        <a:lstStyle/>
        <a:p>
          <a:r>
            <a:rPr lang="en-GB"/>
            <a:t>All special characters must be encoded so the machine can read it</a:t>
          </a:r>
          <a:endParaRPr lang="en-US"/>
        </a:p>
      </dgm:t>
    </dgm:pt>
    <dgm:pt modelId="{C46982A9-BB00-423A-8E66-A3EC5E943084}" type="parTrans" cxnId="{C343DEE9-C24A-482A-B668-11CECF783D69}">
      <dgm:prSet/>
      <dgm:spPr/>
      <dgm:t>
        <a:bodyPr/>
        <a:lstStyle/>
        <a:p>
          <a:endParaRPr lang="en-US"/>
        </a:p>
      </dgm:t>
    </dgm:pt>
    <dgm:pt modelId="{A5511ABE-F6B9-4FDE-9B04-F6369B1EBF2D}" type="sibTrans" cxnId="{C343DEE9-C24A-482A-B668-11CECF783D69}">
      <dgm:prSet/>
      <dgm:spPr/>
      <dgm:t>
        <a:bodyPr/>
        <a:lstStyle/>
        <a:p>
          <a:endParaRPr lang="en-US"/>
        </a:p>
      </dgm:t>
    </dgm:pt>
    <dgm:pt modelId="{C32B77C9-1BDA-4FA5-89F1-468831BAAD38}">
      <dgm:prSet/>
      <dgm:spPr/>
      <dgm:t>
        <a:bodyPr/>
        <a:lstStyle/>
        <a:p>
          <a:r>
            <a:rPr lang="en-GB"/>
            <a:t>And everything is case sensitive</a:t>
          </a:r>
          <a:endParaRPr lang="en-US"/>
        </a:p>
      </dgm:t>
    </dgm:pt>
    <dgm:pt modelId="{FC507BF0-34B9-4BC7-BA91-1834545587ED}" type="parTrans" cxnId="{EA58485E-F72D-45FC-BDA3-855D34FB7DBE}">
      <dgm:prSet/>
      <dgm:spPr/>
      <dgm:t>
        <a:bodyPr/>
        <a:lstStyle/>
        <a:p>
          <a:endParaRPr lang="en-US"/>
        </a:p>
      </dgm:t>
    </dgm:pt>
    <dgm:pt modelId="{1530DD7C-4BE2-4757-8B61-5503668D00BA}" type="sibTrans" cxnId="{EA58485E-F72D-45FC-BDA3-855D34FB7DBE}">
      <dgm:prSet/>
      <dgm:spPr/>
      <dgm:t>
        <a:bodyPr/>
        <a:lstStyle/>
        <a:p>
          <a:endParaRPr lang="en-US"/>
        </a:p>
      </dgm:t>
    </dgm:pt>
    <dgm:pt modelId="{6219AB98-3394-4DD6-B09D-8B8EDEDE305D}" type="pres">
      <dgm:prSet presAssocID="{127775C1-7800-478C-807C-FED592009A14}" presName="matrix" presStyleCnt="0">
        <dgm:presLayoutVars>
          <dgm:chMax val="1"/>
          <dgm:dir/>
          <dgm:resizeHandles val="exact"/>
        </dgm:presLayoutVars>
      </dgm:prSet>
      <dgm:spPr/>
    </dgm:pt>
    <dgm:pt modelId="{D62EBF5C-FCE0-4E32-9ACE-7CA9EFDF57AE}" type="pres">
      <dgm:prSet presAssocID="{127775C1-7800-478C-807C-FED592009A14}" presName="diamond" presStyleLbl="bgShp" presStyleIdx="0" presStyleCnt="1"/>
      <dgm:spPr/>
    </dgm:pt>
    <dgm:pt modelId="{CD1AA3BE-0B74-4C66-99D0-F876AB75A84A}" type="pres">
      <dgm:prSet presAssocID="{127775C1-7800-478C-807C-FED592009A1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35F23BF-8AB9-4EBB-81BB-CAFFDD1F23D1}" type="pres">
      <dgm:prSet presAssocID="{127775C1-7800-478C-807C-FED592009A1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EAE6C44-C6C5-462F-841A-F466C85C9FE5}" type="pres">
      <dgm:prSet presAssocID="{127775C1-7800-478C-807C-FED592009A1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2D339C-03A2-43F6-9F15-C321D5FA14C6}" type="pres">
      <dgm:prSet presAssocID="{127775C1-7800-478C-807C-FED592009A1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A58485E-F72D-45FC-BDA3-855D34FB7DBE}" srcId="{127775C1-7800-478C-807C-FED592009A14}" destId="{C32B77C9-1BDA-4FA5-89F1-468831BAAD38}" srcOrd="3" destOrd="0" parTransId="{FC507BF0-34B9-4BC7-BA91-1834545587ED}" sibTransId="{1530DD7C-4BE2-4757-8B61-5503668D00BA}"/>
    <dgm:cxn modelId="{0917074F-F0AE-4F1F-BDFA-32F94F2A245F}" type="presOf" srcId="{270B591C-C1B8-4EB2-8BD6-2A1A950A796D}" destId="{535F23BF-8AB9-4EBB-81BB-CAFFDD1F23D1}" srcOrd="0" destOrd="0" presId="urn:microsoft.com/office/officeart/2005/8/layout/matrix3"/>
    <dgm:cxn modelId="{91E57478-CD5B-4947-81E3-377D45E97073}" type="presOf" srcId="{4AC3A892-D85B-43E9-8FE4-C65B35389C10}" destId="{CD1AA3BE-0B74-4C66-99D0-F876AB75A84A}" srcOrd="0" destOrd="0" presId="urn:microsoft.com/office/officeart/2005/8/layout/matrix3"/>
    <dgm:cxn modelId="{F296B77D-27A5-4A42-8BB6-BB95B5BC80C7}" type="presOf" srcId="{0329BD34-3AF2-4843-A92F-1320C10BD656}" destId="{CEAE6C44-C6C5-462F-841A-F466C85C9FE5}" srcOrd="0" destOrd="0" presId="urn:microsoft.com/office/officeart/2005/8/layout/matrix3"/>
    <dgm:cxn modelId="{AA2BD7A0-22B7-4C16-B2C5-3B26D2239FBF}" srcId="{4AC3A892-D85B-43E9-8FE4-C65B35389C10}" destId="{3722CB31-C24D-49AD-A8EA-74F615154252}" srcOrd="0" destOrd="0" parTransId="{E5D172A8-D610-4B2C-B7F1-BF0031F882D2}" sibTransId="{32D34FDE-42A9-431C-B0F8-84596DD466A7}"/>
    <dgm:cxn modelId="{813702A7-23EC-40F1-8258-3C66F55097D7}" type="presOf" srcId="{C32B77C9-1BDA-4FA5-89F1-468831BAAD38}" destId="{272D339C-03A2-43F6-9F15-C321D5FA14C6}" srcOrd="0" destOrd="0" presId="urn:microsoft.com/office/officeart/2005/8/layout/matrix3"/>
    <dgm:cxn modelId="{C1E7CBBF-F128-4D33-AAE2-50FF16B85300}" srcId="{127775C1-7800-478C-807C-FED592009A14}" destId="{270B591C-C1B8-4EB2-8BD6-2A1A950A796D}" srcOrd="1" destOrd="0" parTransId="{1F74BDD7-1246-45EA-92BE-3645B97863D0}" sibTransId="{820F6BA0-BED4-4003-92B2-8F11E51926D0}"/>
    <dgm:cxn modelId="{1CFCFEC0-7577-49D8-9CB9-BD73578D6CF4}" srcId="{127775C1-7800-478C-807C-FED592009A14}" destId="{4AC3A892-D85B-43E9-8FE4-C65B35389C10}" srcOrd="0" destOrd="0" parTransId="{36D50D6E-E7A4-46F0-A431-5CC9E24A3E11}" sibTransId="{F1F39AA2-0CA0-4449-837F-07218A2D53CE}"/>
    <dgm:cxn modelId="{D72B7DCA-1CD1-4DFC-BD5E-246C0DB055CE}" type="presOf" srcId="{127775C1-7800-478C-807C-FED592009A14}" destId="{6219AB98-3394-4DD6-B09D-8B8EDEDE305D}" srcOrd="0" destOrd="0" presId="urn:microsoft.com/office/officeart/2005/8/layout/matrix3"/>
    <dgm:cxn modelId="{BDDE5FDA-7F71-42F2-90C6-E4893829695B}" type="presOf" srcId="{3722CB31-C24D-49AD-A8EA-74F615154252}" destId="{CD1AA3BE-0B74-4C66-99D0-F876AB75A84A}" srcOrd="0" destOrd="1" presId="urn:microsoft.com/office/officeart/2005/8/layout/matrix3"/>
    <dgm:cxn modelId="{C343DEE9-C24A-482A-B668-11CECF783D69}" srcId="{127775C1-7800-478C-807C-FED592009A14}" destId="{0329BD34-3AF2-4843-A92F-1320C10BD656}" srcOrd="2" destOrd="0" parTransId="{C46982A9-BB00-423A-8E66-A3EC5E943084}" sibTransId="{A5511ABE-F6B9-4FDE-9B04-F6369B1EBF2D}"/>
    <dgm:cxn modelId="{FC594834-22E5-4302-9C10-867391B98047}" type="presParOf" srcId="{6219AB98-3394-4DD6-B09D-8B8EDEDE305D}" destId="{D62EBF5C-FCE0-4E32-9ACE-7CA9EFDF57AE}" srcOrd="0" destOrd="0" presId="urn:microsoft.com/office/officeart/2005/8/layout/matrix3"/>
    <dgm:cxn modelId="{067012D9-B04C-421B-946F-D725567FA1CE}" type="presParOf" srcId="{6219AB98-3394-4DD6-B09D-8B8EDEDE305D}" destId="{CD1AA3BE-0B74-4C66-99D0-F876AB75A84A}" srcOrd="1" destOrd="0" presId="urn:microsoft.com/office/officeart/2005/8/layout/matrix3"/>
    <dgm:cxn modelId="{1FC0F49A-0C44-4530-9AE0-2D38368BE78F}" type="presParOf" srcId="{6219AB98-3394-4DD6-B09D-8B8EDEDE305D}" destId="{535F23BF-8AB9-4EBB-81BB-CAFFDD1F23D1}" srcOrd="2" destOrd="0" presId="urn:microsoft.com/office/officeart/2005/8/layout/matrix3"/>
    <dgm:cxn modelId="{C63C6A29-376D-4B83-ABCE-9539307A8CF9}" type="presParOf" srcId="{6219AB98-3394-4DD6-B09D-8B8EDEDE305D}" destId="{CEAE6C44-C6C5-462F-841A-F466C85C9FE5}" srcOrd="3" destOrd="0" presId="urn:microsoft.com/office/officeart/2005/8/layout/matrix3"/>
    <dgm:cxn modelId="{32578416-00DA-4BB7-B09A-90C4A98AF10E}" type="presParOf" srcId="{6219AB98-3394-4DD6-B09D-8B8EDEDE305D}" destId="{272D339C-03A2-43F6-9F15-C321D5FA14C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87E3B-7C34-42CF-98DC-AEE747ED60AD}">
      <dsp:nvSpPr>
        <dsp:cNvPr id="0" name=""/>
        <dsp:cNvSpPr/>
      </dsp:nvSpPr>
      <dsp:spPr>
        <a:xfrm>
          <a:off x="0" y="3490"/>
          <a:ext cx="6451943" cy="74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D1CF0-49BE-485D-A2ED-B376C76D6189}">
      <dsp:nvSpPr>
        <dsp:cNvPr id="0" name=""/>
        <dsp:cNvSpPr/>
      </dsp:nvSpPr>
      <dsp:spPr>
        <a:xfrm>
          <a:off x="224904" y="170774"/>
          <a:ext cx="408916" cy="4089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814E0B-918D-4C6F-9A24-6BF392259D7F}">
      <dsp:nvSpPr>
        <dsp:cNvPr id="0" name=""/>
        <dsp:cNvSpPr/>
      </dsp:nvSpPr>
      <dsp:spPr>
        <a:xfrm>
          <a:off x="858724" y="3490"/>
          <a:ext cx="5593218" cy="7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85" tIns="78685" rIns="78685" bIns="786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Extensible Markup Language</a:t>
          </a:r>
          <a:endParaRPr lang="en-US" sz="1900" kern="1200"/>
        </a:p>
      </dsp:txBody>
      <dsp:txXfrm>
        <a:off x="858724" y="3490"/>
        <a:ext cx="5593218" cy="743484"/>
      </dsp:txXfrm>
    </dsp:sp>
    <dsp:sp modelId="{338CA43A-8183-47C4-9515-DCE9A6B89261}">
      <dsp:nvSpPr>
        <dsp:cNvPr id="0" name=""/>
        <dsp:cNvSpPr/>
      </dsp:nvSpPr>
      <dsp:spPr>
        <a:xfrm>
          <a:off x="0" y="932845"/>
          <a:ext cx="6451943" cy="74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CF1E8-EFD2-44B4-8EFC-880211120076}">
      <dsp:nvSpPr>
        <dsp:cNvPr id="0" name=""/>
        <dsp:cNvSpPr/>
      </dsp:nvSpPr>
      <dsp:spPr>
        <a:xfrm>
          <a:off x="224904" y="1100129"/>
          <a:ext cx="408916" cy="4089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DF61F-67DC-49D1-A900-39BC469A5C93}">
      <dsp:nvSpPr>
        <dsp:cNvPr id="0" name=""/>
        <dsp:cNvSpPr/>
      </dsp:nvSpPr>
      <dsp:spPr>
        <a:xfrm>
          <a:off x="858724" y="932845"/>
          <a:ext cx="5593218" cy="7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85" tIns="78685" rIns="78685" bIns="786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Create, store, text edit, and structure documents</a:t>
          </a:r>
          <a:endParaRPr lang="en-US" sz="1900" kern="1200"/>
        </a:p>
      </dsp:txBody>
      <dsp:txXfrm>
        <a:off x="858724" y="932845"/>
        <a:ext cx="5593218" cy="743484"/>
      </dsp:txXfrm>
    </dsp:sp>
    <dsp:sp modelId="{DB2B9EF0-5D21-42EE-A5CB-4C6ADBA08961}">
      <dsp:nvSpPr>
        <dsp:cNvPr id="0" name=""/>
        <dsp:cNvSpPr/>
      </dsp:nvSpPr>
      <dsp:spPr>
        <a:xfrm>
          <a:off x="0" y="1862201"/>
          <a:ext cx="6451943" cy="74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9AEF7-7FD3-4644-992D-6003678FFD0E}">
      <dsp:nvSpPr>
        <dsp:cNvPr id="0" name=""/>
        <dsp:cNvSpPr/>
      </dsp:nvSpPr>
      <dsp:spPr>
        <a:xfrm>
          <a:off x="224904" y="2029485"/>
          <a:ext cx="408916" cy="4089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84D8C-9AF9-4AE1-BEDB-DE6E37C3E3B4}">
      <dsp:nvSpPr>
        <dsp:cNvPr id="0" name=""/>
        <dsp:cNvSpPr/>
      </dsp:nvSpPr>
      <dsp:spPr>
        <a:xfrm>
          <a:off x="858724" y="1862201"/>
          <a:ext cx="5593218" cy="7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85" tIns="78685" rIns="78685" bIns="786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customise your own tags</a:t>
          </a:r>
          <a:endParaRPr lang="en-US" sz="1900" kern="1200"/>
        </a:p>
      </dsp:txBody>
      <dsp:txXfrm>
        <a:off x="858724" y="1862201"/>
        <a:ext cx="5593218" cy="743484"/>
      </dsp:txXfrm>
    </dsp:sp>
    <dsp:sp modelId="{8CC30A89-0966-4D64-BC1F-52784175C372}">
      <dsp:nvSpPr>
        <dsp:cNvPr id="0" name=""/>
        <dsp:cNvSpPr/>
      </dsp:nvSpPr>
      <dsp:spPr>
        <a:xfrm>
          <a:off x="0" y="2791556"/>
          <a:ext cx="6451943" cy="74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C1303-7522-4DCD-B40E-F64D4287E4A6}">
      <dsp:nvSpPr>
        <dsp:cNvPr id="0" name=""/>
        <dsp:cNvSpPr/>
      </dsp:nvSpPr>
      <dsp:spPr>
        <a:xfrm>
          <a:off x="224904" y="2958840"/>
          <a:ext cx="408916" cy="4089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7A42F-3C2A-4FCD-AEDC-D258A22ACB56}">
      <dsp:nvSpPr>
        <dsp:cNvPr id="0" name=""/>
        <dsp:cNvSpPr/>
      </dsp:nvSpPr>
      <dsp:spPr>
        <a:xfrm>
          <a:off x="858724" y="2791556"/>
          <a:ext cx="5593218" cy="7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85" tIns="78685" rIns="78685" bIns="786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limit to the number of tags created</a:t>
          </a:r>
          <a:endParaRPr lang="en-US" sz="1900" kern="1200"/>
        </a:p>
      </dsp:txBody>
      <dsp:txXfrm>
        <a:off x="858724" y="2791556"/>
        <a:ext cx="5593218" cy="743484"/>
      </dsp:txXfrm>
    </dsp:sp>
    <dsp:sp modelId="{0B0C0812-CFB1-4D92-87B3-987D69268B61}">
      <dsp:nvSpPr>
        <dsp:cNvPr id="0" name=""/>
        <dsp:cNvSpPr/>
      </dsp:nvSpPr>
      <dsp:spPr>
        <a:xfrm>
          <a:off x="0" y="3720912"/>
          <a:ext cx="6451943" cy="74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CE373-B399-4B01-806D-FEF6BFC2FF25}">
      <dsp:nvSpPr>
        <dsp:cNvPr id="0" name=""/>
        <dsp:cNvSpPr/>
      </dsp:nvSpPr>
      <dsp:spPr>
        <a:xfrm>
          <a:off x="224904" y="3888196"/>
          <a:ext cx="408916" cy="4089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219D4-05CC-46FD-9044-00CEFBA7A335}">
      <dsp:nvSpPr>
        <dsp:cNvPr id="0" name=""/>
        <dsp:cNvSpPr/>
      </dsp:nvSpPr>
      <dsp:spPr>
        <a:xfrm>
          <a:off x="858724" y="3720912"/>
          <a:ext cx="5593218" cy="7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85" tIns="78685" rIns="78685" bIns="786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‘Encoding standard’</a:t>
          </a:r>
          <a:endParaRPr lang="en-US" sz="1900" kern="1200"/>
        </a:p>
      </dsp:txBody>
      <dsp:txXfrm>
        <a:off x="858724" y="3720912"/>
        <a:ext cx="5593218" cy="7434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BD395-DE86-4802-86D7-504A27015DAA}">
      <dsp:nvSpPr>
        <dsp:cNvPr id="0" name=""/>
        <dsp:cNvSpPr/>
      </dsp:nvSpPr>
      <dsp:spPr>
        <a:xfrm>
          <a:off x="693261" y="717826"/>
          <a:ext cx="1251885" cy="12518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34300-B8FD-4893-91A5-9BE9EFBF5EB4}">
      <dsp:nvSpPr>
        <dsp:cNvPr id="0" name=""/>
        <dsp:cNvSpPr/>
      </dsp:nvSpPr>
      <dsp:spPr>
        <a:xfrm>
          <a:off x="960056" y="984621"/>
          <a:ext cx="718294" cy="718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B3063-5A8D-40D3-B7A5-7FEADC454977}">
      <dsp:nvSpPr>
        <dsp:cNvPr id="0" name=""/>
        <dsp:cNvSpPr/>
      </dsp:nvSpPr>
      <dsp:spPr>
        <a:xfrm>
          <a:off x="293068" y="2359643"/>
          <a:ext cx="20522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XML most often used to display texts electronically</a:t>
          </a:r>
          <a:endParaRPr lang="en-US" sz="1400" kern="1200"/>
        </a:p>
      </dsp:txBody>
      <dsp:txXfrm>
        <a:off x="293068" y="2359643"/>
        <a:ext cx="2052270" cy="720000"/>
      </dsp:txXfrm>
    </dsp:sp>
    <dsp:sp modelId="{823B3A6B-CB92-4183-918E-5F721F7C23B0}">
      <dsp:nvSpPr>
        <dsp:cNvPr id="0" name=""/>
        <dsp:cNvSpPr/>
      </dsp:nvSpPr>
      <dsp:spPr>
        <a:xfrm>
          <a:off x="3104679" y="717826"/>
          <a:ext cx="1251885" cy="12518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FA48C-3B72-4011-A9E4-CD650638478E}">
      <dsp:nvSpPr>
        <dsp:cNvPr id="0" name=""/>
        <dsp:cNvSpPr/>
      </dsp:nvSpPr>
      <dsp:spPr>
        <a:xfrm>
          <a:off x="3371475" y="984621"/>
          <a:ext cx="718294" cy="718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7D4F4-EA1F-47CE-8F15-B783D8E2A6F1}">
      <dsp:nvSpPr>
        <dsp:cNvPr id="0" name=""/>
        <dsp:cNvSpPr/>
      </dsp:nvSpPr>
      <dsp:spPr>
        <a:xfrm>
          <a:off x="2704487" y="2359643"/>
          <a:ext cx="20522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Has to abide by DTD (Document Type Definition)</a:t>
          </a:r>
          <a:endParaRPr lang="en-US" sz="1400" kern="1200"/>
        </a:p>
      </dsp:txBody>
      <dsp:txXfrm>
        <a:off x="2704487" y="2359643"/>
        <a:ext cx="2052270" cy="720000"/>
      </dsp:txXfrm>
    </dsp:sp>
    <dsp:sp modelId="{227866B6-1DBE-4053-B044-62B28B5918C7}">
      <dsp:nvSpPr>
        <dsp:cNvPr id="0" name=""/>
        <dsp:cNvSpPr/>
      </dsp:nvSpPr>
      <dsp:spPr>
        <a:xfrm>
          <a:off x="5516097" y="717826"/>
          <a:ext cx="1251885" cy="12518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4FBBDB-E7C2-47C0-BA18-C339AC621460}">
      <dsp:nvSpPr>
        <dsp:cNvPr id="0" name=""/>
        <dsp:cNvSpPr/>
      </dsp:nvSpPr>
      <dsp:spPr>
        <a:xfrm>
          <a:off x="5782893" y="984621"/>
          <a:ext cx="718294" cy="718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A4849-4268-43D2-9AAE-594B4A3A1762}">
      <dsp:nvSpPr>
        <dsp:cNvPr id="0" name=""/>
        <dsp:cNvSpPr/>
      </dsp:nvSpPr>
      <dsp:spPr>
        <a:xfrm>
          <a:off x="5115905" y="2359643"/>
          <a:ext cx="20522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These are the rules for how to structure the document</a:t>
          </a:r>
          <a:endParaRPr lang="en-US" sz="1400" kern="1200"/>
        </a:p>
      </dsp:txBody>
      <dsp:txXfrm>
        <a:off x="5115905" y="2359643"/>
        <a:ext cx="2052270" cy="720000"/>
      </dsp:txXfrm>
    </dsp:sp>
    <dsp:sp modelId="{B64B667F-A9CC-441F-9B74-3E6FDBF24874}">
      <dsp:nvSpPr>
        <dsp:cNvPr id="0" name=""/>
        <dsp:cNvSpPr/>
      </dsp:nvSpPr>
      <dsp:spPr>
        <a:xfrm>
          <a:off x="7927516" y="717826"/>
          <a:ext cx="1251885" cy="12518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5CFFD4-3CAF-4715-943A-6F62C4316448}">
      <dsp:nvSpPr>
        <dsp:cNvPr id="0" name=""/>
        <dsp:cNvSpPr/>
      </dsp:nvSpPr>
      <dsp:spPr>
        <a:xfrm>
          <a:off x="8194311" y="984621"/>
          <a:ext cx="718294" cy="7182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8723E-F721-4BFD-8E08-71F7E85A4F61}">
      <dsp:nvSpPr>
        <dsp:cNvPr id="0" name=""/>
        <dsp:cNvSpPr/>
      </dsp:nvSpPr>
      <dsp:spPr>
        <a:xfrm>
          <a:off x="7527323" y="2359643"/>
          <a:ext cx="20522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Defines the elements (tags), their attributes, and values</a:t>
          </a:r>
          <a:endParaRPr lang="en-US" sz="1400" kern="1200"/>
        </a:p>
      </dsp:txBody>
      <dsp:txXfrm>
        <a:off x="7527323" y="2359643"/>
        <a:ext cx="205227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6601D-9621-44BD-9CB6-F81BE9685E28}">
      <dsp:nvSpPr>
        <dsp:cNvPr id="0" name=""/>
        <dsp:cNvSpPr/>
      </dsp:nvSpPr>
      <dsp:spPr>
        <a:xfrm>
          <a:off x="0" y="0"/>
          <a:ext cx="4843780" cy="1129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 analytical about the text</a:t>
          </a:r>
          <a:endParaRPr lang="en-US" sz="2100" kern="1200"/>
        </a:p>
      </dsp:txBody>
      <dsp:txXfrm>
        <a:off x="33071" y="33071"/>
        <a:ext cx="3529954" cy="1062983"/>
      </dsp:txXfrm>
    </dsp:sp>
    <dsp:sp modelId="{B2D81640-3C43-4062-9AD1-A3BB14C6D902}">
      <dsp:nvSpPr>
        <dsp:cNvPr id="0" name=""/>
        <dsp:cNvSpPr/>
      </dsp:nvSpPr>
      <dsp:spPr>
        <a:xfrm>
          <a:off x="405666" y="1334420"/>
          <a:ext cx="4843780" cy="1129125"/>
        </a:xfrm>
        <a:prstGeom prst="roundRect">
          <a:avLst>
            <a:gd name="adj" fmla="val 10000"/>
          </a:avLst>
        </a:prstGeom>
        <a:solidFill>
          <a:schemeClr val="accent5">
            <a:hueOff val="3625003"/>
            <a:satOff val="-21162"/>
            <a:lumOff val="-16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the content, but the meaning imbued in its appearance and layout</a:t>
          </a:r>
          <a:endParaRPr lang="en-US" sz="2100" kern="1200"/>
        </a:p>
      </dsp:txBody>
      <dsp:txXfrm>
        <a:off x="438737" y="1367491"/>
        <a:ext cx="3638040" cy="1062983"/>
      </dsp:txXfrm>
    </dsp:sp>
    <dsp:sp modelId="{92C089CA-C239-4A36-8BE0-CC944610E11B}">
      <dsp:nvSpPr>
        <dsp:cNvPr id="0" name=""/>
        <dsp:cNvSpPr/>
      </dsp:nvSpPr>
      <dsp:spPr>
        <a:xfrm>
          <a:off x="805278" y="2668841"/>
          <a:ext cx="4843780" cy="1129125"/>
        </a:xfrm>
        <a:prstGeom prst="roundRect">
          <a:avLst>
            <a:gd name="adj" fmla="val 10000"/>
          </a:avLst>
        </a:prstGeom>
        <a:solidFill>
          <a:schemeClr val="accent5">
            <a:hueOff val="7250006"/>
            <a:satOff val="-42323"/>
            <a:lumOff val="-33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As with our databases, we need to think in categories</a:t>
          </a:r>
          <a:endParaRPr lang="en-US" sz="2100" kern="1200"/>
        </a:p>
      </dsp:txBody>
      <dsp:txXfrm>
        <a:off x="838349" y="2701912"/>
        <a:ext cx="3644094" cy="1062983"/>
      </dsp:txXfrm>
    </dsp:sp>
    <dsp:sp modelId="{95327908-9B88-44C4-AB6A-3ACB2F5BC214}">
      <dsp:nvSpPr>
        <dsp:cNvPr id="0" name=""/>
        <dsp:cNvSpPr/>
      </dsp:nvSpPr>
      <dsp:spPr>
        <a:xfrm>
          <a:off x="1210945" y="4003261"/>
          <a:ext cx="4843780" cy="1129125"/>
        </a:xfrm>
        <a:prstGeom prst="roundRect">
          <a:avLst>
            <a:gd name="adj" fmla="val 10000"/>
          </a:avLst>
        </a:prstGeom>
        <a:solidFill>
          <a:schemeClr val="accent5">
            <a:hueOff val="10875008"/>
            <a:satOff val="-63485"/>
            <a:lumOff val="-50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Instead of a column heading, these categories become our ‘tags’</a:t>
          </a:r>
          <a:endParaRPr lang="en-US" sz="2100" kern="1200"/>
        </a:p>
      </dsp:txBody>
      <dsp:txXfrm>
        <a:off x="1244016" y="4036332"/>
        <a:ext cx="3638040" cy="1062983"/>
      </dsp:txXfrm>
    </dsp:sp>
    <dsp:sp modelId="{34A519F7-8565-409B-B916-D2CF2FE10F5A}">
      <dsp:nvSpPr>
        <dsp:cNvPr id="0" name=""/>
        <dsp:cNvSpPr/>
      </dsp:nvSpPr>
      <dsp:spPr>
        <a:xfrm>
          <a:off x="4109848" y="864807"/>
          <a:ext cx="733931" cy="733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274982" y="864807"/>
        <a:ext cx="403663" cy="552283"/>
      </dsp:txXfrm>
    </dsp:sp>
    <dsp:sp modelId="{0DF27CC5-CAB8-4FAC-9C0C-6843EC9854D6}">
      <dsp:nvSpPr>
        <dsp:cNvPr id="0" name=""/>
        <dsp:cNvSpPr/>
      </dsp:nvSpPr>
      <dsp:spPr>
        <a:xfrm>
          <a:off x="4515515" y="2199227"/>
          <a:ext cx="733931" cy="733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456479"/>
            <a:satOff val="-25919"/>
            <a:lumOff val="-1423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680649" y="2199227"/>
        <a:ext cx="403663" cy="552283"/>
      </dsp:txXfrm>
    </dsp:sp>
    <dsp:sp modelId="{E181FE90-348C-496C-8A4D-A33EB7419AA9}">
      <dsp:nvSpPr>
        <dsp:cNvPr id="0" name=""/>
        <dsp:cNvSpPr/>
      </dsp:nvSpPr>
      <dsp:spPr>
        <a:xfrm>
          <a:off x="4915127" y="3533648"/>
          <a:ext cx="733931" cy="733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0912959"/>
            <a:satOff val="-51839"/>
            <a:lumOff val="-2845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5080261" y="3533648"/>
        <a:ext cx="403663" cy="5522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37388-2C96-4B2C-A79F-6A109C70178B}">
      <dsp:nvSpPr>
        <dsp:cNvPr id="0" name=""/>
        <dsp:cNvSpPr/>
      </dsp:nvSpPr>
      <dsp:spPr>
        <a:xfrm>
          <a:off x="0" y="20332"/>
          <a:ext cx="9872871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Menu</a:t>
          </a:r>
          <a:r>
            <a:rPr lang="en-GB" sz="3200" kern="1200" dirty="0"/>
            <a:t> – items, description, price, allergy information, etc</a:t>
          </a:r>
          <a:endParaRPr lang="en-US" sz="3200" kern="1200" dirty="0"/>
        </a:p>
      </dsp:txBody>
      <dsp:txXfrm>
        <a:off x="62055" y="82387"/>
        <a:ext cx="9748761" cy="1147095"/>
      </dsp:txXfrm>
    </dsp:sp>
    <dsp:sp modelId="{CB562AB3-052F-4508-9E84-F2334E358FE0}">
      <dsp:nvSpPr>
        <dsp:cNvPr id="0" name=""/>
        <dsp:cNvSpPr/>
      </dsp:nvSpPr>
      <dsp:spPr>
        <a:xfrm>
          <a:off x="0" y="1383697"/>
          <a:ext cx="9872871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Title page of a book </a:t>
          </a:r>
          <a:r>
            <a:rPr lang="en-GB" sz="3200" kern="1200" dirty="0"/>
            <a:t>– author, title, subtitle, publisher, publication date, etc</a:t>
          </a:r>
          <a:endParaRPr lang="en-US" sz="3200" kern="1200" dirty="0"/>
        </a:p>
      </dsp:txBody>
      <dsp:txXfrm>
        <a:off x="62055" y="1445752"/>
        <a:ext cx="9748761" cy="1147095"/>
      </dsp:txXfrm>
    </dsp:sp>
    <dsp:sp modelId="{72BB2D86-965F-49A8-8FD2-B5FC36FF30A1}">
      <dsp:nvSpPr>
        <dsp:cNvPr id="0" name=""/>
        <dsp:cNvSpPr/>
      </dsp:nvSpPr>
      <dsp:spPr>
        <a:xfrm>
          <a:off x="0" y="2747062"/>
          <a:ext cx="9872871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Manuscript</a:t>
          </a:r>
          <a:r>
            <a:rPr lang="en-GB" sz="3200" kern="1200" dirty="0"/>
            <a:t> – </a:t>
          </a:r>
          <a:r>
            <a:rPr lang="en-GB" sz="3200" kern="1200" dirty="0" err="1"/>
            <a:t>Rubrication</a:t>
          </a:r>
          <a:r>
            <a:rPr lang="en-GB" sz="3200" kern="1200" dirty="0"/>
            <a:t>, headings, subheadings, marginalia</a:t>
          </a:r>
          <a:endParaRPr lang="en-US" sz="3200" kern="1200" dirty="0"/>
        </a:p>
      </dsp:txBody>
      <dsp:txXfrm>
        <a:off x="62055" y="2809117"/>
        <a:ext cx="9748761" cy="11470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2EBF5C-FCE0-4E32-9ACE-7CA9EFDF57AE}">
      <dsp:nvSpPr>
        <dsp:cNvPr id="0" name=""/>
        <dsp:cNvSpPr/>
      </dsp:nvSpPr>
      <dsp:spPr>
        <a:xfrm>
          <a:off x="461169" y="0"/>
          <a:ext cx="5132386" cy="5132386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AA3BE-0B74-4C66-99D0-F876AB75A84A}">
      <dsp:nvSpPr>
        <dsp:cNvPr id="0" name=""/>
        <dsp:cNvSpPr/>
      </dsp:nvSpPr>
      <dsp:spPr>
        <a:xfrm>
          <a:off x="948745" y="487576"/>
          <a:ext cx="2001630" cy="20016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All tags must be closed – mirrors the opening tag, but with an added forward slash</a:t>
          </a:r>
          <a:endParaRPr lang="en-US" sz="1700" kern="1200" dirty="0"/>
        </a:p>
        <a:p>
          <a:pPr marL="114300" lvl="1" indent="-114300" algn="ctr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&lt;title&gt;	&lt;/title&gt;</a:t>
          </a:r>
          <a:endParaRPr lang="en-US" sz="1300" kern="1200" dirty="0"/>
        </a:p>
      </dsp:txBody>
      <dsp:txXfrm>
        <a:off x="1046457" y="585288"/>
        <a:ext cx="1806206" cy="1806206"/>
      </dsp:txXfrm>
    </dsp:sp>
    <dsp:sp modelId="{535F23BF-8AB9-4EBB-81BB-CAFFDD1F23D1}">
      <dsp:nvSpPr>
        <dsp:cNvPr id="0" name=""/>
        <dsp:cNvSpPr/>
      </dsp:nvSpPr>
      <dsp:spPr>
        <a:xfrm>
          <a:off x="3104348" y="487576"/>
          <a:ext cx="2001630" cy="2001630"/>
        </a:xfrm>
        <a:prstGeom prst="roundRect">
          <a:avLst/>
        </a:prstGeom>
        <a:solidFill>
          <a:schemeClr val="accent5">
            <a:hueOff val="3625003"/>
            <a:satOff val="-21162"/>
            <a:lumOff val="-16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Tags must be arranged hierarchically – ‘nestled properly’ – just think of it like a mirror image</a:t>
          </a:r>
          <a:endParaRPr lang="en-US" sz="1700" kern="1200"/>
        </a:p>
      </dsp:txBody>
      <dsp:txXfrm>
        <a:off x="3202060" y="585288"/>
        <a:ext cx="1806206" cy="1806206"/>
      </dsp:txXfrm>
    </dsp:sp>
    <dsp:sp modelId="{CEAE6C44-C6C5-462F-841A-F466C85C9FE5}">
      <dsp:nvSpPr>
        <dsp:cNvPr id="0" name=""/>
        <dsp:cNvSpPr/>
      </dsp:nvSpPr>
      <dsp:spPr>
        <a:xfrm>
          <a:off x="948745" y="2643179"/>
          <a:ext cx="2001630" cy="2001630"/>
        </a:xfrm>
        <a:prstGeom prst="roundRect">
          <a:avLst/>
        </a:prstGeom>
        <a:solidFill>
          <a:schemeClr val="accent5">
            <a:hueOff val="7250006"/>
            <a:satOff val="-42323"/>
            <a:lumOff val="-33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All special characters must be encoded so the machine can read it</a:t>
          </a:r>
          <a:endParaRPr lang="en-US" sz="1700" kern="1200"/>
        </a:p>
      </dsp:txBody>
      <dsp:txXfrm>
        <a:off x="1046457" y="2740891"/>
        <a:ext cx="1806206" cy="1806206"/>
      </dsp:txXfrm>
    </dsp:sp>
    <dsp:sp modelId="{272D339C-03A2-43F6-9F15-C321D5FA14C6}">
      <dsp:nvSpPr>
        <dsp:cNvPr id="0" name=""/>
        <dsp:cNvSpPr/>
      </dsp:nvSpPr>
      <dsp:spPr>
        <a:xfrm>
          <a:off x="3104348" y="2643179"/>
          <a:ext cx="2001630" cy="2001630"/>
        </a:xfrm>
        <a:prstGeom prst="roundRect">
          <a:avLst/>
        </a:prstGeom>
        <a:solidFill>
          <a:schemeClr val="accent5">
            <a:hueOff val="10875008"/>
            <a:satOff val="-63485"/>
            <a:lumOff val="-50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And everything is case sensitive</a:t>
          </a:r>
          <a:endParaRPr lang="en-US" sz="1700" kern="1200"/>
        </a:p>
      </dsp:txBody>
      <dsp:txXfrm>
        <a:off x="3202060" y="2740891"/>
        <a:ext cx="1806206" cy="180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5265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74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5933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621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1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81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35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56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15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978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365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A13F79A7-2A61-4197-AE29-B58BF6D8AD49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B76A2F16-FD8A-4A44-AF40-B7F40047C5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91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tei-c.org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C6896D1-BFB1-4C84-82DD-31073BED3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58D6EAE-6526-466E-897A-EA07FB7260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GB" sz="6600"/>
              <a:t>XML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B767A2-C4DA-4E30-A170-162ED13CB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598293"/>
            <a:ext cx="8767860" cy="553690"/>
          </a:xfrm>
        </p:spPr>
        <p:txBody>
          <a:bodyPr>
            <a:normAutofit/>
          </a:bodyPr>
          <a:lstStyle/>
          <a:p>
            <a:r>
              <a:rPr lang="en-GB" sz="2000"/>
              <a:t>Seminar 7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2FDFB1-2B6D-49EB-B6C0-FA923806E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1"/>
            <a:ext cx="11722100" cy="3964584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A352DA32-E6DC-4BB0-9B53-80A7327E6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8531" y="728472"/>
            <a:ext cx="3027316" cy="302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04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EFC12-6205-451D-AA79-8B4AE5AA1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/>
              <a:t>What is XML?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23E0C7-F2FE-4830-AEAC-60AFB83B0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45229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437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69F3-DDCB-4034-970A-189D3B43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/>
              <a:t>Text editing with XML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C755A8-5D23-45BF-8DD2-398EE8C056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093239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6347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11BE6-D1E6-41B1-949A-B0461BEA7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855" y="696686"/>
            <a:ext cx="3570511" cy="5399314"/>
          </a:xfrm>
        </p:spPr>
        <p:txBody>
          <a:bodyPr>
            <a:normAutofit/>
          </a:bodyPr>
          <a:lstStyle/>
          <a:p>
            <a:pPr algn="ctr"/>
            <a:r>
              <a:rPr lang="en-GB" sz="9600" dirty="0">
                <a:solidFill>
                  <a:srgbClr val="FFFFFF"/>
                </a:solidFill>
              </a:rPr>
              <a:t>TEI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BE4A9-03A4-467C-A2FB-62E7ACC46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5318" y="609600"/>
            <a:ext cx="6359029" cy="5486400"/>
          </a:xfrm>
        </p:spPr>
        <p:txBody>
          <a:bodyPr anchor="ctr">
            <a:no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Text Encoding Initiative</a:t>
            </a:r>
          </a:p>
          <a:p>
            <a:r>
              <a:rPr lang="en-GB" sz="3600" dirty="0">
                <a:solidFill>
                  <a:srgbClr val="FFFFFF"/>
                </a:solidFill>
                <a:hlinkClick r:id="rId2"/>
              </a:rPr>
              <a:t>TEI explanation and guidance can be found here</a:t>
            </a:r>
            <a:endParaRPr lang="en-GB" sz="3600" dirty="0">
              <a:solidFill>
                <a:srgbClr val="FFFFFF"/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Defines the elements and attributes</a:t>
            </a:r>
          </a:p>
          <a:p>
            <a:r>
              <a:rPr lang="en-GB" sz="3600" dirty="0">
                <a:solidFill>
                  <a:srgbClr val="FFFFFF"/>
                </a:solidFill>
              </a:rPr>
              <a:t>Allows us to convey electronically what we are used to reading from the layout, typography, and </a:t>
            </a:r>
            <a:r>
              <a:rPr lang="en-GB" sz="3600" dirty="0" err="1">
                <a:solidFill>
                  <a:srgbClr val="FFFFFF"/>
                </a:solidFill>
              </a:rPr>
              <a:t>paratexts</a:t>
            </a:r>
            <a:r>
              <a:rPr lang="en-GB" sz="3600" dirty="0">
                <a:solidFill>
                  <a:srgbClr val="FFFFFF"/>
                </a:solidFill>
              </a:rPr>
              <a:t> of a text </a:t>
            </a:r>
          </a:p>
        </p:txBody>
      </p:sp>
    </p:spTree>
    <p:extLst>
      <p:ext uri="{BB962C8B-B14F-4D97-AF65-F5344CB8AC3E}">
        <p14:creationId xmlns:p14="http://schemas.microsoft.com/office/powerpoint/2010/main" val="2120479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676B5-6221-4A2F-A566-2C2DC9292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Thinking through the problem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9FF8CA-D82D-4EB1-89A3-67E9DB1467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9047379"/>
              </p:ext>
            </p:extLst>
          </p:nvPr>
        </p:nvGraphicFramePr>
        <p:xfrm>
          <a:off x="862013" y="881063"/>
          <a:ext cx="6054725" cy="5132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0394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0F239-D258-43BE-BA87-A60A7E35E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categories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165BCC-8EC1-4214-B3D2-927BDBD580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5055353"/>
              </p:ext>
            </p:extLst>
          </p:nvPr>
        </p:nvGraphicFramePr>
        <p:xfrm>
          <a:off x="1143000" y="2057400"/>
          <a:ext cx="9872871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276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CEA56A-237F-4D83-9371-AB39F3D4C1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9331" y="0"/>
            <a:ext cx="4553338" cy="673894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353884-DEF9-4774-86F0-43E00BD2E9C5}"/>
              </a:ext>
            </a:extLst>
          </p:cNvPr>
          <p:cNvSpPr txBox="1"/>
          <p:nvPr/>
        </p:nvSpPr>
        <p:spPr>
          <a:xfrm>
            <a:off x="1216090" y="502298"/>
            <a:ext cx="260324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&lt;title&gt;</a:t>
            </a:r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r>
              <a:rPr lang="en-GB" dirty="0"/>
              <a:t>&lt;description&gt;</a:t>
            </a:r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r>
              <a:rPr lang="en-GB" dirty="0"/>
              <a:t>&lt;edition&gt;</a:t>
            </a:r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r>
              <a:rPr lang="en-GB" dirty="0"/>
              <a:t>&lt;</a:t>
            </a:r>
            <a:r>
              <a:rPr lang="en-GB" dirty="0" err="1"/>
              <a:t>publication_place</a:t>
            </a:r>
            <a:r>
              <a:rPr lang="en-GB" dirty="0"/>
              <a:t>&gt;</a:t>
            </a:r>
          </a:p>
          <a:p>
            <a:pPr algn="r"/>
            <a:r>
              <a:rPr lang="en-GB" dirty="0"/>
              <a:t>&lt;printer&gt;</a:t>
            </a:r>
          </a:p>
          <a:p>
            <a:pPr algn="r"/>
            <a:r>
              <a:rPr lang="en-GB" dirty="0"/>
              <a:t>&lt;</a:t>
            </a:r>
            <a:r>
              <a:rPr lang="en-GB" dirty="0" err="1"/>
              <a:t>printer_address</a:t>
            </a:r>
            <a:r>
              <a:rPr lang="en-GB" dirty="0"/>
              <a:t>&gt;</a:t>
            </a:r>
          </a:p>
          <a:p>
            <a:pPr algn="r"/>
            <a:r>
              <a:rPr lang="en-GB" dirty="0"/>
              <a:t>&lt;date&gt;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E886A6-93AC-4C6E-AAB1-0934E05DF3E1}"/>
              </a:ext>
            </a:extLst>
          </p:cNvPr>
          <p:cNvSpPr txBox="1"/>
          <p:nvPr/>
        </p:nvSpPr>
        <p:spPr>
          <a:xfrm>
            <a:off x="8372669" y="502298"/>
            <a:ext cx="250060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&lt;/title&gt;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&lt;/description&gt;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&lt;/edition&gt;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</a:t>
            </a:r>
            <a:r>
              <a:rPr lang="en-GB" dirty="0" err="1"/>
              <a:t>publication_place</a:t>
            </a:r>
            <a:r>
              <a:rPr lang="en-GB" dirty="0"/>
              <a:t>&gt;</a:t>
            </a:r>
          </a:p>
          <a:p>
            <a:r>
              <a:rPr lang="en-GB" dirty="0"/>
              <a:t>&lt;/printer&gt;</a:t>
            </a:r>
          </a:p>
          <a:p>
            <a:r>
              <a:rPr lang="en-GB" dirty="0"/>
              <a:t>&lt;/</a:t>
            </a:r>
            <a:r>
              <a:rPr lang="en-GB" dirty="0" err="1"/>
              <a:t>printer_address</a:t>
            </a:r>
            <a:r>
              <a:rPr lang="en-GB" dirty="0"/>
              <a:t>&gt;</a:t>
            </a:r>
          </a:p>
          <a:p>
            <a:r>
              <a:rPr lang="en-GB" dirty="0"/>
              <a:t>&lt;/date&gt;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059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578A52D-2496-4956-A9A4-EA5C38B2F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09C8E2-EF9B-4E0B-A17E-836DE0508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8533" cy="1886373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66744-8686-4012-9A65-AAA20F4D1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Structuring an XML file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EB557E-621E-4254-B750-85274C5F4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29841"/>
            <a:ext cx="12192000" cy="4328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A75B7-954C-4DE6-8E35-C83E6C81D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852530"/>
            <a:ext cx="9872871" cy="32434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Declaration</a:t>
            </a:r>
            <a:r>
              <a:rPr lang="en-GB" dirty="0">
                <a:solidFill>
                  <a:schemeClr val="tx1"/>
                </a:solidFill>
              </a:rPr>
              <a:t> – at the start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Definition of the document type so that the computer can read</a:t>
            </a:r>
          </a:p>
          <a:p>
            <a:r>
              <a:rPr lang="en-GB" b="1" dirty="0">
                <a:solidFill>
                  <a:schemeClr val="tx1"/>
                </a:solidFill>
              </a:rPr>
              <a:t>Header</a:t>
            </a:r>
            <a:r>
              <a:rPr lang="en-GB" dirty="0">
                <a:solidFill>
                  <a:schemeClr val="tx1"/>
                </a:solidFill>
              </a:rPr>
              <a:t> – metadata describing the document</a:t>
            </a:r>
          </a:p>
          <a:p>
            <a:r>
              <a:rPr lang="en-GB" b="1" dirty="0">
                <a:solidFill>
                  <a:schemeClr val="tx1"/>
                </a:solidFill>
              </a:rPr>
              <a:t>Body of Text</a:t>
            </a:r>
          </a:p>
          <a:p>
            <a:r>
              <a:rPr lang="en-GB" dirty="0">
                <a:solidFill>
                  <a:schemeClr val="tx1"/>
                </a:solidFill>
              </a:rPr>
              <a:t>Depending on the editor you use, element, declaration, attributes and their values are all different colours to make it easier for you to navigate</a:t>
            </a:r>
          </a:p>
        </p:txBody>
      </p:sp>
    </p:spTree>
    <p:extLst>
      <p:ext uri="{BB962C8B-B14F-4D97-AF65-F5344CB8AC3E}">
        <p14:creationId xmlns:p14="http://schemas.microsoft.com/office/powerpoint/2010/main" val="2053278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1AEB14-E4D5-49DE-99AB-4240D3E05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Rules to remember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E725E-9747-4BB3-96CD-227175DC52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268085"/>
              </p:ext>
            </p:extLst>
          </p:nvPr>
        </p:nvGraphicFramePr>
        <p:xfrm>
          <a:off x="862013" y="881063"/>
          <a:ext cx="6054725" cy="5132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345253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331</TotalTime>
  <Words>375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Corbel</vt:lpstr>
      <vt:lpstr>Basis</vt:lpstr>
      <vt:lpstr>XML</vt:lpstr>
      <vt:lpstr>What is XML?</vt:lpstr>
      <vt:lpstr>Text editing with XML</vt:lpstr>
      <vt:lpstr>TEI</vt:lpstr>
      <vt:lpstr>Thinking through the problem</vt:lpstr>
      <vt:lpstr>Example categories</vt:lpstr>
      <vt:lpstr>PowerPoint Presentation</vt:lpstr>
      <vt:lpstr>Structuring an XML file</vt:lpstr>
      <vt:lpstr>Rules to 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XML</dc:title>
  <dc:creator>Harriett Webster</dc:creator>
  <cp:lastModifiedBy>Harriett Webster</cp:lastModifiedBy>
  <cp:revision>1</cp:revision>
  <dcterms:created xsi:type="dcterms:W3CDTF">2021-03-15T07:30:43Z</dcterms:created>
  <dcterms:modified xsi:type="dcterms:W3CDTF">2021-03-15T13:02:20Z</dcterms:modified>
</cp:coreProperties>
</file>