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0" r:id="rId3"/>
    <p:sldId id="258" r:id="rId4"/>
    <p:sldId id="256" r:id="rId5"/>
    <p:sldId id="259" r:id="rId6"/>
    <p:sldId id="257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989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48E4B3-4B81-4D54-B705-773B534A03C3}" type="datetimeFigureOut">
              <a:rPr lang="en-GB" smtClean="0"/>
              <a:t>25/11/2014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489918-334D-4C59-8297-9B81833AA6B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D897-05A2-4B35-976C-19305310194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1CD52-CC92-4219-B5C1-B948473C3B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D897-05A2-4B35-976C-19305310194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1CD52-CC92-4219-B5C1-B948473C3B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D897-05A2-4B35-976C-19305310194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1CD52-CC92-4219-B5C1-B948473C3B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D897-05A2-4B35-976C-19305310194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1CD52-CC92-4219-B5C1-B948473C3B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D897-05A2-4B35-976C-19305310194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1CD52-CC92-4219-B5C1-B948473C3B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D897-05A2-4B35-976C-19305310194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1CD52-CC92-4219-B5C1-B948473C3B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D897-05A2-4B35-976C-19305310194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1CD52-CC92-4219-B5C1-B948473C3B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D897-05A2-4B35-976C-19305310194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1CD52-CC92-4219-B5C1-B948473C3B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D897-05A2-4B35-976C-19305310194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1CD52-CC92-4219-B5C1-B948473C3B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D897-05A2-4B35-976C-19305310194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1CD52-CC92-4219-B5C1-B948473C3B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D897-05A2-4B35-976C-19305310194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1CD52-CC92-4219-B5C1-B948473C3B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96D897-05A2-4B35-976C-19305310194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81CD52-CC92-4219-B5C1-B948473C3B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arvingart.com/slike/Ikone/St.AnthonytheGreatCloseU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764704"/>
            <a:ext cx="2519888" cy="3456384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2699792" y="98072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Anthony </a:t>
            </a:r>
            <a:endParaRPr lang="en-GB" sz="2000" dirty="0"/>
          </a:p>
        </p:txBody>
      </p:sp>
      <p:pic>
        <p:nvPicPr>
          <p:cNvPr id="1028" name="Picture 4" descr="http://upload.wikimedia.org/wikipedia/commons/3/39/StPakho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003376"/>
            <a:ext cx="2600325" cy="3810000"/>
          </a:xfrm>
          <a:prstGeom prst="rect">
            <a:avLst/>
          </a:prstGeom>
          <a:noFill/>
        </p:spPr>
      </p:pic>
      <p:pic>
        <p:nvPicPr>
          <p:cNvPr id="1030" name="Picture 6" descr="Ikone Athanasius von Alexandri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548680"/>
            <a:ext cx="1905000" cy="256222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796136" y="692696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Athanasius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1043608" y="5949280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/>
              <a:t>Pachomius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1043608" y="-27384"/>
            <a:ext cx="67687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smtClean="0"/>
              <a:t>Founding Fathers of </a:t>
            </a:r>
            <a:r>
              <a:rPr lang="en-GB" sz="3000" b="1" dirty="0" err="1" smtClean="0"/>
              <a:t>WesternMonasticism</a:t>
            </a:r>
            <a:endParaRPr lang="en-GB" sz="3000" b="1" dirty="0"/>
          </a:p>
        </p:txBody>
      </p:sp>
      <p:pic>
        <p:nvPicPr>
          <p:cNvPr id="1032" name="Picture 8" descr="http://www.cloisteredlife.com/site/wp-content/uploads/2014/01/stbasil2008web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2543662"/>
            <a:ext cx="2556644" cy="3621642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6876256" y="6197242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Basil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t0.gstatic.com/images?q=tbn:ANd9GcSkfPUBPqZE_WEUt80i4tp3U8O-LQsrEfH2YP5sjgRyUDh0xdo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60648"/>
            <a:ext cx="4536504" cy="5542133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2699792" y="6093296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Benedict of </a:t>
            </a:r>
            <a:r>
              <a:rPr lang="en-GB" dirty="0" err="1" smtClean="0"/>
              <a:t>Nursia</a:t>
            </a:r>
            <a:r>
              <a:rPr lang="en-GB" dirty="0" smtClean="0"/>
              <a:t>,  480-547 A.D.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t1.gstatic.com/images?q=tbn:ANd9GcS_rIjuyxMekTk1t8j0vS8wnv8oFKyPPXLa2iJ_eO6UJxyLr9mZH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88640"/>
            <a:ext cx="2304256" cy="3431339"/>
          </a:xfrm>
          <a:prstGeom prst="rect">
            <a:avLst/>
          </a:prstGeom>
          <a:noFill/>
        </p:spPr>
      </p:pic>
      <p:pic>
        <p:nvPicPr>
          <p:cNvPr id="3076" name="Picture 4" descr="http://t3.gstatic.com/images?q=tbn:ANd9GcTqo8i0yc7FjhnRcsoIx9Opip_JMt0HWVxcddHEFGFfd05XJbasb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3645024"/>
            <a:ext cx="4248472" cy="3046076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755576" y="692696"/>
            <a:ext cx="158417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 smtClean="0"/>
              <a:t>        Cluny    </a:t>
            </a:r>
            <a:endParaRPr lang="en-GB" sz="2500" dirty="0"/>
          </a:p>
        </p:txBody>
      </p:sp>
      <p:pic>
        <p:nvPicPr>
          <p:cNvPr id="3078" name="Picture 6" descr="http://3.bp.blogspot.com/_2uvIxhZFrxs/S8PDOCiNWgI/AAAAAAAAAIY/NgVvse_7p4I/s1600/298px-Cluniac_mon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60648"/>
            <a:ext cx="1650645" cy="33123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iteau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8489716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1902encyclopedia.com/B/BER/bernard-of-clairvau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48679"/>
            <a:ext cx="4536504" cy="5452529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2843808" y="6309320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Bernard of </a:t>
            </a:r>
            <a:r>
              <a:rPr lang="en-GB" dirty="0" err="1" smtClean="0"/>
              <a:t>Clairvaux</a:t>
            </a:r>
            <a:r>
              <a:rPr lang="en-GB" dirty="0" smtClean="0"/>
              <a:t>, 1090-1153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onk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60648"/>
            <a:ext cx="5436215" cy="5760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3059832" y="616530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     Cistercian Monks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ps.ablongman.com/wps/media/objects/262/268312/art/figures/KISH18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32656"/>
            <a:ext cx="6984776" cy="63540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http://www.saintthomaschurch.org/images/calendar/events/Rievaulx_Abbe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04664"/>
            <a:ext cx="4143375" cy="311467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827584" y="350100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</a:t>
            </a:r>
            <a:r>
              <a:rPr lang="en-GB" dirty="0" err="1" smtClean="0"/>
              <a:t>Rievaulx</a:t>
            </a:r>
            <a:r>
              <a:rPr lang="en-GB" dirty="0" smtClean="0"/>
              <a:t> Abbey, Yorkshire</a:t>
            </a:r>
            <a:endParaRPr lang="en-GB" dirty="0"/>
          </a:p>
        </p:txBody>
      </p:sp>
      <p:sp>
        <p:nvSpPr>
          <p:cNvPr id="19462" name="AutoShape 6" descr="data:image/jpg;base64,/9j/4AAQSkZJRgABAQAAAQABAAD/2wCEAAkGBhQSERUUExQWFRQWGBsaGRgXGBoYGBoXGBgbGBwcFxccHCYeHRkjGhgaIi8gJCcpLCwsFx4xNTAqNSYrLCkBCQoKDgwOGg8PGiwkHCQsLCwsLCwsLCwsLCwsLCwsLCwsLCwsLCwsLCwsLCwsLCwsLCksLCwsLCwsLCwsLCwpLP/AABEIAMIBAwMBIgACEQEDEQH/xAAbAAABBQEBAAAAAAAAAAAAAAAFAAIDBAYHAf/EAE0QAAECAwQHBQQFCQYEBwEAAAECEQADIQQSMUEFBiJRYXGBE5GhsfAyQsHRByNSYuEUM3KCkqLC0vEVQ1NUo7Ikg5PiJTREZHOz8xb/xAAaAQADAQEBAQAAAAAAAAAAAAABAgMABAYF/8QAKBEBAQACAgIBAwMFAQAAAAAAAAECESExEkEDE1FhInGRBDJSgaEU/9oADAMBAAIRAxEAPwDGaKmEhmb3SeIqk8d3Iwy1aRSkm4GJxVkTm3rvitNtmzcQaYc+A4RQJPAc8Om+OW1ftekaQILkqIzcn5xEQJi1KHtCoYmowBJxbLHPhFcpBFXrgX9N1iKzWgoW7bwad45NWJfs2U4H9H6SIbtNpJqFbstrur6JLqknZZQKXcHNObPmn8ICWOW6zLOC6p5tUPxDHm8XpaFWcskFUs5EjMe7uPgfGGxz45JDrYsmakOzXXYkO6wcuUFkTbt4qNBU8G3HlAiesLmhaX90YVBBNCMQWEEbHMvEg7qv8fXdFo21q0n2SN7c8++FbJV9IrUpUDuNBjDZpdWFXcBqKNS1BQ06+ENWSwaoDtvIagfvrAB5o/ZQUuwZRxO56g7jn4kPE9hS4LeqCK81N53TgDdz30ODuPOPbBNUkKcUfMEFyKVqMBDzIK0dm0cF2czAlKpktRLGjukMk88e7jFb2wQr2lorRIdTuGSMPaNGizom0KkrlrUyZVp2KgluzI29xAKixf7UOt2jjKtLEm4ohhkHNeAZRH7RipazyKrH3kj4j4jugXa/autUA48yabyxg3apQQpsChax0G0H6iKFrk/WElgQDjRzh30jS6Ch5lOA2Phvi/ZLPmQARmC7tR3ivZrKFABlE5VIbfzeDaJbJCWFPXcPlD2hFmwWFc5aZctLqNN3N/MnKOravavIsstgAVn2lNidw3JG6KOpWgUyJIWWMyYAXxZJqEg+fHlGjgW+hewo8hQos1rNqXLtAK5bInYuKBR+9uP3hXnGU0dYdpUqcgpWCxwD8wGridxxFfa6hA/SmixM2gBfAbmNxPl8iYfy3xQc5t+gmUhQvACt1Bu1NCaYqbN/HEd9KOj0ItMi4AEdiqWGq1w4E7w8buZZb+yQaUri+DcK48QeoH6UJAKZNGUlSWwwXeSW5kJ8IS8C5DMSL5ZvblkdSRB/sLw3AAOWdzuAHKM5apRSpWRASe5UaOZafqkpAc182qTg3rCAUNtaTVOQPLPNmhlkQWZzi2MeTZZLkJLDHP8ACG2O0ngHOJ+QgUy1bHASAWGbY13bqDGK4SBUY5kmveaxdCbzVdtzPQHDjFKfJKSzP684AnpmJzBJ5wo8QXFD3N849jACWKxrmrCEB1GgGHUnADeeEaDSGoU2XIM0zEKWhryEsphWgILOGwjYatavypEpGN8h1KDEk7km6SEht4fHN4M2i0XZYSwqWIBJcF3CnUl3HIY84T6e+1Llrpw0oqD7p3b8vXEx5OQccC/jkfW+C2nNGdjOXLZk4pqCyTUVBILYYwPRU1zoeY9eccltl0rOZtNYbSSkEe0ggjv3c/ONQJ19IrRSQRwwz3u4rGOs0y6pjnQ99fFjGl0Va2F0igOI+yoeQPnBnevun097UCacAaB294BRFH474tWe1viGW2H2gM08RuP4xGqftHsyDXZHEJWwNd8PXKvJDhiWLVoc2zofKKT8FEpSwWdwH4v03ViYi6Q1RtbVMCDj4QKkaQUlkzHKQR9Y1AD9o4O2fhFyTili7XhwNPXfDzVBYpQt7rcMxUbofZybxNPdw5GIwrLhDrKnaX+r5Q8atro3V+ba7JMWtTKulFnqUpShJIUChNGWzElyWfdFGckzLNKme9LKndqhNSeeBfeTvjbapp/4KXyX4rVAbRcl9HsAColZAbcKv1EXt2RiNYrM05bYEoV3pSD8YCaTNAQNo3eOUabWSUWQsJ2TJT3hxXjSA06SCUvhU/s3h8oVjbLZ7ovO2D9PDCJpcy6QTV8AeG/1iY9Z2G7d66dYpWo7RUHIAw4McOod+MGBXRdQdYySZEw09z7pIe7yOR38xG7jiOhpl1mOQ4FxQn1wjrWr2lxPlVO2g3V82x6j4wQxvoUhQoUA5Q0zACASHOAep5CPVKYOYzy1TZy1LloBSkteKgCSMpdKtWpIDwdBboS0nZqFQHPn8/kIx/0mJ+qSQQ4SlQPETJdf3jGzsFuE0FJotNCDQ829eUc++l9SkCVdJuqlrSR+iUKp6ygWNvhyzSadtdK3D4EfKCNllugE4Ofg0M0hKCi+BLjoU/MRLZpgTKHrEAwKSdoptqKUhIDVOVCPnWBEsl1FsTVsKxctNpJOHDviikEqNP6QNn1oWkTjdIwwwxHHyiuuW/8AQk78TFixeyd/r10iKcD0gCriVx8G8IUSdid3hCgjt09CQp6vXJlNjRiMvPfCtC5ly6XJLMAlwBlT2cPuhzBOYtgHJJSGGAqSDwYfCB2lVI7MFSykvieycsAzhQUo1BIZukEGJ1t0e8pMxKayztUD3VlnNASXzrzyjHT5Zx9OPXjHUtLISJEwHYSoDLkQ4vEvQFgO7GOaT5BFPs/Cnk0cP9RNZbW+O8aUbQKhX2h+BgpoeeoFJzqnqaA97GKZS6SD7pfoQ3lEujprOBjv5fiExPfH7DlB2TNImBwKHcWOxz4mLM6elAvEcAN54esjFaWu8u8RQlT9Upw74o6TnOpq7IYc+J8I6N6m05yitmkiqilZgkB2CcwPPi0EbCpSCVS9pAJdINQ7inCnh1gDMF6oy8j8jTvghoG09nOlgnZVsnr7L78h1MJLu7GxpZVrSplJ448jQjIx5ZZrrU29PlFaZZwo30ljg4qKZEemiewq2l8x5RbGkrs2qZexS+Sv96oF6vkixyypiL6iKPsjfxcHwjO6P12mypQkoSlkuLxBepJ3tnGqsUgJsUjBgAa0qoEuD1jo2DP6csoTZUjc6a1LJXdx9YxlexLoY5sRhQmNxrCuWbGRfSSSpQF4VClhQIBxDExjEEC7TPnkcIwIVj2zuBYcyR8oEj2gLzOlt1UqL19ZQZmKTdLHJj1JgNpSUkoyNT5j5wAvQlYl3UipcuK8a5xpdU9LdhNKlHZUdoDcc+JGMZnR0pkgDEZcbhyi9YJl3gA/cFE+RhoW/d2dKgQ4qDHsZjUbS5mSuzUdpDkb7r4dD4ERo7TOuJKt3nAPLubDtLWgqUmSksVEORkPmwJ6CCcqUEpCUhgAwAyAjLWe0qNplqJxWod4Y5mNZBoQM0vZyGmIotJHUYV7+54wv0rLC7PZ1lhtLBr9pLU/YjpM8bJ5GMZpOXLmWdlXVC+lBSQVGqizjKheNsdOQzSTdLOCzncGxMSaPmhcstVgkcMDhvwirPspDCaWKaXT7rUZjQEHHOkW9GKTtpDCiSwqcTj3wu/ScvKvaZQbPH08DVytrug7OR8YFzE7XT4xj7WbOGflDJoJiWRNqzZVJ3Qlk5B+eHTh0hKeIpc1gAz98KEQNw7z8oUDkePs6No6V2wmTlTihAJASVJSkp4nAOA7itTWIJ9tSyEdmtS1LATdq5UzupTJUKg0GFaPSjaJq5ewSUIF1ACiSCANpSXUyUAKAcM7Yh4N6S0YJkkBgZRBN4rFCpyClTsmjk1OPSG/YrP6ZmFMqqFKJUDe7RN3kEhNcTmWPQxktLWUiYoZhieuyrxuiC0zV5lELqf0iQRiLu8EGPNY7CUokraqkzEmpxQQti+dOGI3xy/JLlLapjxWVQKtSoIMRyAy3z+Yr4piaYNrkR4+hDJiLqzTP+U+RMQxVoro4q26O127vvVSA3NoJax6LeUhUpOzJFxakBZCi5N8qOypRLhxuSMoZoeW60AlQSTeKk4ijAcNrONJaUm5MlLCUoZkkOUjNAlYOTQlR35VjqxkuCHVc3AY+fI0Pj5wwJZw9RhzBfv+cWLZIKGzqQ/JgeWKfCKijhv+Rb5d0Qx3tWtjYVpKUqHvAluJBJp+kT3x7ZJjKW+9PlAzQc7ZI+ySPBx1rFyzHaU7+0nyjox5Ro7LLu55Ujp3YNIs6TUCUHBIYkJQHbAnHvO+OUy7Slym8LwAcPUO7OH3COmydIJmWeSoV2CkuwYp7MF3LUMXjBWteikCzzJm1fJBoVPVTErrtUGJwoBSMQuX7Jq4arvkBHQ9ZR/wczJ0o4H84+YFKxzs2hgKemEZniapqXLA+FfOKlpReCGLPMIbqmCdjUlUuvDDe1DFKZIKFy0+0O0cHqPg0YtW5824S1WAp3v5mHWKqTxfdgyfl4RHNAAWAG2XbiSD8YnmMhPJgWG9Br0+ENAovoPSZkqlzBheDjeFJcjxjZ6R0kJpF0kpbDe4z3YiOcpDJHIeCfwgxoPT2z2ZFQ7GtQXPeHglaOzIAmyiMe1D8yBj0aka+MWLWwqQkAu7YVxcn5QN0jrQUtcJOFVPXkHw7o3Yy6dFUY5ZrHpBUm0mouG4pVAfZNGflF2w6bKxUkuRiRgzGrct2OcZvXX86GLuhnejpWoFo2hmQRr1LQq2mZLN9KzeDNUqSC9KO+MDrBZilaiUhN5O9y4I4NviS2qV2ko4soDk+XnEhVtP90+uMJoPZTpibpob3Ru7GA047WHnTDh6eC3YFRoQ5ypzqeHCKOk2SWcu+VMQ/WCxSE1HGni++LazXhFSRPJCcaeXLlE9omBzu9Zd0KacolLTmQ8KIktx8IUDZm60FYkWmTiFBGKCaoILljmg0cZCowYS6MZK5i5yUi4XMwm4RM4KI2UABgOA3scjqhpk2e1Fd4JTfAU+HM8Pg8afXa0TULSUgdkrFJqFGuyaOCAMj9ndUZcTyFBpS3Gcm9LWUtgUh0mrP2gShw70ILPjVhSmyjPlsHKbyFB/vHsV5tQqgbpG2TlSQVq2NoBAASnZagAAGJDQX1LBXJUnNG8O15SFDxlKMTl3dNGCQSS5pTng0W5wBXmQRiKDBXyEWrfYuztEyWxDTFhiGYM+DluHnE8iygpelQzGlHNR3xz2eNU3s/Rj1ILEAAHCtSfONxarSqZLRNlhIWlPtEAsTQm4XALjEuzcQ+Ns6ggXQpAoHcpBds3IyjUarrKhMS4UghjgQ5IBFM2UDjlljHXNa0l2yWs9iYu1ClK91aJVR8XWH5CMwU476fKOja3WEBEsCv51IdxRrwGGRu9xjn6Uv4/OIZcU86EtXcVbm+Y8gILWJDqXjiM+EB9DDa4MR3f0gtYvaW2N4Y8oeUlD9CTHt868cl/7kt4R2HVzZs0qpqpb8aywAD3YDHvjmOh9DKM9c2SlJKncLNS5D3UhQfDEYRrLRpK3pTLl3BLQigKELdji+0X4+hFthOmp1tW9lmY+yk40btBma4RzlLM44eQjZ2uzTfyCb26gTdpQYdohsuJ4xiZcsADpBgrlhLo6DngcYsTUgrlPhe8xlFSwzCEuElqPvYcsYtqWL0riseIMEEU+zFJUSaUAJNaqGMOtYdKxkFJYcCDhFq1JBQrmn/dEM6zXb2YUtHMYlj41glMnzbpSK1Bb95PxximVFM0sWZmMXkpBmIfBleKiIgk2MrUH347w5AHdDQtg2LcuYhIIcn3QxBO8BvDfGq1N0clCpnaD66jXgxutUofEPnwygFohBlhVpoUS1JQUuAWVRwp3SQ4yPtHdBcp7eYb4CewRfuqY3grEFgQlN3IH3kmkFukusmiQuelUpO2E7ZDM5OwFDeqo7scDi9f7Mxlkpum4qhyN4PQet1GjdWaV2fZ3AFmaLzO11RxDhFHFK12SIx30gi+mXOIN5ZmJIqAEou3GBwBSb3G9G7Fh7UpxLP3knxETiWe0fGivIxTtNpAQnHL3QThkTQYRMZw7RJcipxZg7/DlCMlUkDOowaBNuDs+/wA38YJWidXZCn4D5tA60FUx0kpSAXJJbI0DP3QNwdHSKULY4RMrf5loGJtYQcyd5LB+QSadYOzJ8sy0lBFauM8jUgFgQ1d0L2M4URIJ390eRY7SFA3DBNgs9++6hjWn4xv7LakTLEmVNJKnCEkuTsgAPVhRi+JZWMc80UuinfkPwg1q7aFTPyhALtKvg/flqBNf0FL6Rt+gnazpGzASgy3AmXWIZyWc40w8Iv6j2k354AJdDhKcTc2iw/RPfATSy1CZMSD/AHqqcQFnzMT6ryZqpyUSiQtWBDY3rycSB7uBLb4jOMlPSbTEoqmrmkKSVqv3VByHGB6RWShtl1A1NE5HrBz6QLKoTVLwUqWhag77RQHejO8ZvRl9TqqlqZfKJZZWXWixFP0x2M9K7oVcamBNGIdqZ/jHQ9WbXJmyL8tKQFUUSWLoobwahYu2FaUIMcitk4zJgUreHofZB3Y4AxoLDp9MlSewBEssJrgkBFLppgpLqbNzjHRhbrkt7dD1plXpEsgM0yWGfAVSaBgKy/6NHK5Vm2yk5FvhWOy2/R9+QouCykklJdz7QbhtRzLSlgUi0zQUH84Q7EDPPCF+SHiho1G2R91/XeYvSEhywPtjJ8obZJYSXNKZ0GXSLVjDlWHtQsoVQ0JrD2c0gksFkuHdJJzHvJ7iMiKhXV5Npfs3UlQYG8KuFVSXfDjnHDCSFEjG8fOOp6raRVMsqftS2SWpuIPAuQH65GLSg1msak/kcxW+VkzfnUbufGOcSlAoHTzjfaYmE2FZUbyjJJJzpNlnKjNXrHO5M3Ybl5mGZOLRclBveZPLEeucWkMeyUGv3wDWjscR0xgTaPzKd5NOYCiPKJrNOIKTvUFDo5/ihd8h6HZk8XVA0VRwf0h6eLk9Gy2RWPJmgNY5/aSVFWLpVycgGvN4KJnYDFImAXuWLjL1hDyginWe4oACjeKlGnJ8+MRWUMpxQ3RlwMGFywVK/wDj+KoEpSxG5h4v5Q4NropSRKkS7qj2iVOyRtFN7B6Uvmp+yGipo+1K7KWr6xRVOKCpk7QKUi62Ruy0V33hkI0uhfzFlP3W/cPyjyzkdlytR8bQR/FDylsVJqlH8oooXGND7KgVLowqLxJctslB5Zb6QpahKkApKRdNCSfdSKk5hKQDx5xurSthauCX/wBNv4YzP0pfmZJ+8a/q/wBYBnJl+yKbuOBMSJlJCwVD3h3uPKPEktsk4Nw9rhWI5k0lSXe7fTnQ9IS9hOlifg4DuDvNemY6wAtpUAful2YeJOHJo085IBrA22JBvZ91fwgWGZWZ2incFjlRoPaNsxEpLivAtmfGJhYAEuB08YuqlsNw3dYn4tFM2YbhCie8PX9IUbRwCWo3SE0JPnQeManR0kSrQhLEvLWghIKib0pSaAB3OMZiwSiVJL4KDgZtWNAyryNokkgF3NFFjjwheQiDSsxKpqiLxvLUSCkhn9GC2o9kMu2SicHS5FaEFwebt1hmuOh5dnmrRKDXCkB61uh6ZOas9IO6kymngOaIOe4pOOOUSxuVz0bfBa8KvTlUYXENXK7SmXKM9o+Wye+D2uMlKZ62JvUvUGIwAOdMzvgHYEG73wcpfIs6Zyxy7iiVJcYdDjFyw2VIkrADlRII4Je7XLfxeDGg9FJmJWVAliGqcx+EEpOg0myrVLRtImTdqrlIWQEk4YDv6xeYyyI573a1WrKJhsoWhZCTJTL2q3Zg2HCaXiw9okMMjnidNaJ7C0Kl4gKIfeG6RvdUpoTYEXqpKgBzMwj4HpGT1xW9smMW2v4Rw4wmeMq0ZuWi8ku2RpTPnWJrKpiattRHIBukOC6fjD7Gmpw9qIz9PDVmiNojMKNOpjZfR5aXnqlk7MyWoEb1I2h+7ejK2HRXaLtKnbsklfP6xCAKfpv0g3qaSm3ShvWM6soFB/3PFfcF0nSE1rFOSTUS5mR/xJRLcL5VyaMBJOyPWZjoukpTWe1DciaC2RvSS3HHKOao9nE+iYegZOVsy/0x43x8YS13ZQP2acaOPlDZ6vq0tlMHmuG6QpIXwXT/AKg/GAwjY5rBQycjoSlY84u2G03EG8ahb1+4VV7mgVIX9RMP3Ac/st5pi5ZxsF94/fQkeZhoAzYrYw5pCW5qOG7l5RFNUHTvp3xUs62MvixbkCfhE01eHP4w8LXUNXlPZrLzP+2ZCQppc77tpB/1ZavjFXVu2JFjsxKgGWRU4OZifjE8xYEu2YUnP/pylQ8oLtsQ5tI3yU+ImD4RmNf9qx2c0ahfmkCnfGjn25AtC0kjblJDuGcGbQnI1jOayJE7R0lKFJVMTLSopBF7ZQkqcY4AwWcuQpg/E/OK9rHDDLFiD5xJLQa8CfKPLQBdJ55t6rE7dDj0IKJClFLdfXCA9qVQwQn2gMePPzwgZNmUMbY6XrOgKDbxHs+qRy4eLxQsVoVxw3RJpOwrmS0hKykD2gKE590K04edqrJgOkKByNGrAa+vv/GFA5byhuivaB3HlgHg2mZ9ZLAzWnrtCkAbGbqe/wAhBXRaiZ0kYvNQAP1xE5edHaHW7/zc5y+2Mm90QQ1SmtNUa/m1VAJA4kYnDAQG1omNaZ+Ht/DughoBZEuaQQFFKA/OaBXh+MT+P++t6WNckj8qnYmox5DjhAOyhkcgfjBLWhQFonFKgt1KOBAqslnzZ8cO6Bsr82ctk79xzg2/qpZ0Lak2aXMKxMcDJiQcN46QR0fahLscypYzpob9dfWnxjLaG0ipEtV1ClbQLpLMQxGXKJ7HpQiSqWUkhSlHEUJVvuvvBwd4rjlZNJZd1vNVpY/JJdKujP8A9xTAxltZm/Kpj12j5DjGv1fk3bJKCqEql5kFjOLecZPWJJNrmVPtHyThSNkpABUtkuMaecRSUqcjiTwiwtOwf1fOK6Hc/pGImT6Asoa3lQd5KiAA/vSlA8OeVYFSA01x9gkcwUmC2igblt3lA/8AskfCKCB9YcfZXu3phrehdj0yhP5JMugJvS55YMHaYhz4YxyU+yfWZjpMm0dpo9JIc9jaE4ZhYPLJ4572JYApZzRwzi8Q4O58+EUyAOtSvqtk17QAMz+0qG6SKxLU4JF8YkYu5OHDxiPSNBKGV5zuNafGLmk0fVTP0viqFlYk2sdioYPLAxGT/Md8EAtPZUYuZdORHyijaADILZoT4FMOtibstDOHVLBqSKg8d9YpAHJUusumD+BUPjEFsnFMtxvJ44uPOIrPPUlRq91IUMsSqgx+z4wy0LKpJBDUphw4xSBVEaUVhePCvwi7YdIMoFRcAh3bDkQz84ziUY+vMwasWjUhAKlOVMQBQfjDb0nI3abcoy2E03FJNEpQkMQQ2ygN55RU1UtBmWgXnUVIWkEmhTcPDEQC/JUhrqyjiFEVNKjDDeI1eqWjlyFoEwhryiCCKpKCAaFsXw3cYRTXLny3SqYFBiFqHVmitaEumL+nUD8qnjLtTvzJhiZBWAE4h2wDtWsAejlSwQCcSB5CKVpRjui/MJYE4sH5tEBSCC6gkce/yhi7V7CnBt0X1p2YHWOcBR8IIlTpxhQikHyjyIgr00KDuG0AyptKVFcOIEF9XJJNqkFThImoJ5BQJ8Iz5LpScHg1qqprXZyxJE1GFS96jcXiE7H2M6eurnzlCgK3FRv3pcF4vaOnFMi0NQlEsY59oS3OmUDtMrl9pM7NN1JU7EXWLi86ThtPTKLaJP1C1gArFxuRKnrEPjv6qN6VE2uYsqMxCEmnsAgYVNe+LMhyhhtFiwY1fKKwvXVXroJGTxf0SdpGGIr+DQ8stYX1X1ZtSUN9XJQo3vrWKjyS797RotHamykNfnXyFE0CE1UXOJUSHgT2dThxpVgPXdHqLM95Ls4a81Qd4BLADrgIt5Bpt7TLSEgIqErkhLYbKk+OI6xznTQULQu8oKVeN66CBlRjG5sklrPLDlr8tyN1+pHGOd2kpMwmWFXCaXiSS7VL174GQe1BY2MPs/GIZEpycTWLUxGxuwivJLE196Iit6tIvKtaSQL0sgOWcvKLA7yAWgbM/OMPsq+EMsswpmLKSQQWoWxSMYIKmlYKlkqVvLkkZ1xh9bM2OqSkqsq0KVQGc4GN1SQaMH904QHtcyXOQFJVMKgtkhSdlKQ1Ap3amBGXCLmo01isVdlqG+iV4cYilLvSXNyiglA2TOugKLqILihYm6HcQ1oMfp+TdTKJxvYcHJ+MW5qErlLZ3ulVRuc8obrl7Mo/e+EV9WUOJ4xeWcDWnR407CpLMjtPqgKlDDc42q1oKeUTgCYi6PaRcWd11ND3PEegX/KZY4K4vsnNqRPoqUQucXf6uYMBzxqfKGjLkpGJDMpID8QVPT9YRVtI+qbMCvDnEiV/8OhW6acCrNKfW6KmkFhPbN9tT7/aPfFZS0Ek5nHF+A3xppSRdYl6Adw+de6MtIVicqjd3QW/tpAoX8+WcNAnA9o1K5igBUhyWG6hU3LLjBnU/TJ7eXKWTdciXQFiS+O7EAceEBdQ9JylWplKCAoKdSlBIHMlw5ixYrcj+1UIBBPbpZQukG9dwKS2eRyhPdbd2GayoAtloDvtg14knKB80EJDeqQT1xJ/tCeHdinhQYP3wInrN3dQcd8LVPYtYNGFcpJcM3E1eBlrkFCiMCNzwY0JafqZbAkuQTXAk45b4VtsKFKJfn/WKTHcS8tXllZEva6vjxgpJRiGw76xSRKZZAqAaHrF8FlHkPB4TR5UI0sU7KglxvSl+GW6PIkuvUu5J84UbY6jFy5mzB/VBzbZBAvETAWyN1zWhYUcljhBOw/R7JCXXaqg4JMsU6qIPfGq1Y1Ts1nvzkzO0VdKGUU0vNeOyR7r78YludyhKzmtNqe0qF0JYgEJFMEuTQYkkxakg/k8wpNXQ27Ennl4xm9I21Kp0wlV51HaCgXD4uFNWkFNE28GWpNcQWDNnj/XzpDD+4d8JiggbRBpXHzi5oZbKSx8WwG+KzpUSCUh+IBi5oufLTMSFzAkYEpqQ4IcU3+jD61dsPJH3gMeNMcXAyGIiWzBuWPtV3VrjhDpU2zAG9aVqJzKVEjlsgeESJttlH9+s/8ALU70zHWnGrwfqYt5RpbKtrPLcPty3riL4w6Rz3StqUqeSUlIFEpISLqUsABdo27GOhybEsS5aQ69pDKUEu1FFRAYC7V+I3mOcawTp6pp7ZIlqAYBNQAMCkijEuX4w+YKJdmq1MesR2ZAc8+kV1qKRiVEsGLfOI0TFZlqvjENi9s/tzaYK/hEXJRDNkw74ZZtD3nUlY2sdsB8sDBKxaICS5mJoCwvpNSCBnRjXPCLeWM9h5QtXraZU5Jol+0S5FBeSsOa4Chg0JBElKzKS6yXmg0YF0pQBshNTUF6GBdh0TdmBSlySAXYzBWhbxbujRaUm9tJQjtpN4EXiVnAAAVCW8B4Qtzx+4zKMHrgypaa1CxhyVFbVK0pCpt41MtuNevCNXN1PlTPzlskNiwK6HmAIfZdS7Kj2bZKrwWfMwL8knJLlGU0PbAm0JIGRw3lJi5ZStK10a8hSXJBTVmzJjUnVyR/npf7J/mhHVmT/nZPd/3RP6uXovnfUZhMldwJvD2icziGzqIjm6MvEkqO0XOdeuUawatyc7bJHT/uh6dWrPnbZXd+MJfk+SktzrEq1eQfeV0b5Q0aryvtL8PlG6Gr9lGNsR3RKNAWP/OJ8P5Y0y+T7hrJhEasSt6u/wDCCWgdCy5dqkLBW6Zss40osY0jWDQdiH/qx+2B/BDptksEhJm9upZQyglKgSVAhhgM4aXO3W/+jMctsdryn/xCfySfBMCe2uvdzG7jh1gvrlpGXNtSpqFpKVy08wWDht9IES5eLkYZc+POO3e3RvlNY582Wlko3g7V3MK+yaVbvh9o01NYjskV++T4XI8so2TnX4N8PCGT0OPweHm4TihKLUQqoHe8EpU1y/Bm3YwMmy2JDBxF6xIrmKQhknZ/fA4MT4uIUJUwg4woGjbH062SzjZZXRh/DCm6xyly1S1WZNxWICyl+oAMQnWNZwlSBylCJk60LGMqUOSbvlXxj4eNy/y1/Ljxv5UUS7F/kn/58z5xX0zZQLokIMgMDdBK6KSCCSpy5B8oJz9NiZVdnkLLM6gtXhfgdbLMq0zCokufdQKAMAwDmjAR0/Fnjhzllv8AlSZSe1KVawkNtuNz+JhDSY3zO/8AGCcnUKZM9xfVKE+YEFrJ9Ga6OoJ/W/lEW/8AT8eux+pimseskhSElVlQ7B2I+UWxpqyEfmG6A+IUIdK+jZAIvTlHkPmYLWPUazIyUrmojwDRx35MJdy1PePqK8/W+UtCk3C6mvEJAJALsdqogLOsiLRMUq7aFv7qQlhyoe+NeNVrMP7sftLPxh3/APN2f/D8V/ONl/U5X2N+TKs9Y9SZEwfWSpqf0lo8gHi6Po/sgdkzA+5bfCCg1es/+GO9fzhf2BZ/8Id6vnCfVyvsN37qErUizgNem9Vj+WPTqlZh7y/20/yxdOrtnP8AdDvV/NEatWrKP7sd6vnG8r7pdKqtV7MMVK/6iflCXq5ZAKzCOcxPxEOm6GsQxCB/zCP4oo2ix6PGKk/qqUryJiko6TDQVj/xupmo+UUJ/wDZ6cJkxX6Nf4RFK2JsQ9hU7oAR+8xgJNZyztk7eLRTHXs0k+w8mdYi9J6dzlDnpWBdsmS3+rvN99n8IpGPH4QdtqJr8IriIGPTA8qGj7xhpJhrx5WB5VuSM6I5828Gy4Q8wwq4CN53bcqa7I4O0fXWGS57kh0sBk77q8IKWDSpklRuBThhQ04wJShaQ6bpvFy/tdWI478cY7PiuXeS2G/a5ZrQDfALpF1smcGPJ6xdPoxHo5My6q8kByGq++tekPtkopBL4Zfjv9Vjsl2YKE3bPrAQUkMVJbMGnIQGlTCVmjP6zgpZwb6S4ru5N5QAWLiDiK84UTXIUMI3L1FntWZLfr8ocNSJ2apfef5Y2gmcIkRWPNbtcmmOkapz0Ydirder5hoJSrDb0+z2KeASkfwxoBD3zg8+xA0y9IPUyu4fKHhOkBnKPdB4Khdvygf6ZnjO0j9lHQI+ceFekTuH/TjQGZ6EPUsQd/huWZUNIt/+cRqXpHj3S41Am84Yq1pTUkDmWjeX4blkZltt6ce06IHwTA+0abtIO1MmJPF0xs5msMhOM1P6tfKB1t1wkswSqYOIAHj8oeX8DyyM3TE44zZh/WPziuq0KOJJ5l4t6Tt6ZinTKTLHAmvPLwij2kNttvXhX4a8OaD5Nt6FCEDHkJMGZts94YRHpTDTBuY+Twj04j0IhuEOfvg+QbIy4bHpXHhjeY7eXYaREFstCwBcSDv4dIgRMWoO5O9sOVHi3x/Fc5uHxnkNaN0XMnlkN1LQG0lKSJikKUykqKVYs6Sx8RF3RulU2cqKisULDaqWOb+MZy0WqYFErQCTUm8pLvV9oEeOcdPx/BcLuqY469jFmUwNzbYg7JDimYJERW21KW5KFfs4coZoOYVCYbqgBdq6VByT9nlEs9T0jpl1DAwUUqNDvy384KyFhQDuCDw3V+EUtISmUDlvcQ+yzI221sVC2pWPYpzrQxINTyMKMzsYziQiseQo87XJSR8I9TjChQJ3AKdh1PlCkYQoUNOxKbnDLQo3TWFChfYzti9K22Zea+tt14t5wIWokl6woUdF6Nl2jUcIT1jyFC0p34x4YUKDemeph+/nHsKAzwx4IUKN7B7ESoUKF+zEj14Q5UKFDegeHOErAx5ChI0MUYqW3ZDih3ih748hR0/Ff1w2PYWLQpQIUpRG4kmJtE2dK17SUq2T7QBz4woUfavTpoxopIT+UBIYAJoKD3oG2hRf19owoUJl1AxVdOpAKGGR+ER2XAQoUDLs06GV4woUKHK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464" name="AutoShape 8" descr="data:image/jpg;base64,/9j/4AAQSkZJRgABAQAAAQABAAD/2wCEAAkGBhQSERUUExQWFRQWGBsaGRgXGBoYGBoXGBgbGBwcFxccHCYeHRkjGhgaIi8gJCcpLCwsFx4xNTAqNSYrLCkBCQoKDgwOGg8PGiwkHCQsLCwsLCwsLCwsLCwsLCwsLCwsLCwsLCwsLCwsLCwsLCwsLCksLCwsLCwsLCwsLCwpLP/AABEIAMIBAwMBIgACEQEDEQH/xAAbAAABBQEBAAAAAAAAAAAAAAAFAAIDBAYHAf/EAE0QAAECAwQHBQQFCQYEBwEAAAECEQADIQQSMUEFBiJRYXGBE5GhsfAyQsHRByNSYuEUM3KCkqLC0vEVQ1NUo7Ikg5PiJTREZHOz8xb/xAAaAQADAQEBAQAAAAAAAAAAAAABAgMABAYF/8QAKBEBAQACAgIBAwMFAQAAAAAAAAECESExEkEDE1FhInGRBDJSgaEU/9oADAMBAAIRAxEAPwDGaKmEhmb3SeIqk8d3Iwy1aRSkm4GJxVkTm3rvitNtmzcQaYc+A4RQJPAc8Om+OW1ftekaQILkqIzcn5xEQJi1KHtCoYmowBJxbLHPhFcpBFXrgX9N1iKzWgoW7bwad45NWJfs2U4H9H6SIbtNpJqFbstrur6JLqknZZQKXcHNObPmn8ICWOW6zLOC6p5tUPxDHm8XpaFWcskFUs5EjMe7uPgfGGxz45JDrYsmakOzXXYkO6wcuUFkTbt4qNBU8G3HlAiesLmhaX90YVBBNCMQWEEbHMvEg7qv8fXdFo21q0n2SN7c8++FbJV9IrUpUDuNBjDZpdWFXcBqKNS1BQ06+ENWSwaoDtvIagfvrAB5o/ZQUuwZRxO56g7jn4kPE9hS4LeqCK81N53TgDdz30ODuPOPbBNUkKcUfMEFyKVqMBDzIK0dm0cF2czAlKpktRLGjukMk88e7jFb2wQr2lorRIdTuGSMPaNGizom0KkrlrUyZVp2KgluzI29xAKixf7UOt2jjKtLEm4ohhkHNeAZRH7RipazyKrH3kj4j4jugXa/autUA48yabyxg3apQQpsChax0G0H6iKFrk/WElgQDjRzh30jS6Ch5lOA2Phvi/ZLPmQARmC7tR3ivZrKFABlE5VIbfzeDaJbJCWFPXcPlD2hFmwWFc5aZctLqNN3N/MnKOravavIsstgAVn2lNidw3JG6KOpWgUyJIWWMyYAXxZJqEg+fHlGjgW+hewo8hQos1rNqXLtAK5bInYuKBR+9uP3hXnGU0dYdpUqcgpWCxwD8wGridxxFfa6hA/SmixM2gBfAbmNxPl8iYfy3xQc5t+gmUhQvACt1Bu1NCaYqbN/HEd9KOj0ItMi4AEdiqWGq1w4E7w8buZZb+yQaUri+DcK48QeoH6UJAKZNGUlSWwwXeSW5kJ8IS8C5DMSL5ZvblkdSRB/sLw3AAOWdzuAHKM5apRSpWRASe5UaOZafqkpAc182qTg3rCAUNtaTVOQPLPNmhlkQWZzi2MeTZZLkJLDHP8ACG2O0ngHOJ+QgUy1bHASAWGbY13bqDGK4SBUY5kmveaxdCbzVdtzPQHDjFKfJKSzP684AnpmJzBJ5wo8QXFD3N849jACWKxrmrCEB1GgGHUnADeeEaDSGoU2XIM0zEKWhryEsphWgILOGwjYatavypEpGN8h1KDEk7km6SEht4fHN4M2i0XZYSwqWIBJcF3CnUl3HIY84T6e+1Llrpw0oqD7p3b8vXEx5OQccC/jkfW+C2nNGdjOXLZk4pqCyTUVBILYYwPRU1zoeY9eccltl0rOZtNYbSSkEe0ggjv3c/ONQJ19IrRSQRwwz3u4rGOs0y6pjnQ99fFjGl0Va2F0igOI+yoeQPnBnevun097UCacAaB294BRFH474tWe1viGW2H2gM08RuP4xGqftHsyDXZHEJWwNd8PXKvJDhiWLVoc2zofKKT8FEpSwWdwH4v03ViYi6Q1RtbVMCDj4QKkaQUlkzHKQR9Y1AD9o4O2fhFyTili7XhwNPXfDzVBYpQt7rcMxUbofZybxNPdw5GIwrLhDrKnaX+r5Q8atro3V+ba7JMWtTKulFnqUpShJIUChNGWzElyWfdFGckzLNKme9LKndqhNSeeBfeTvjbapp/4KXyX4rVAbRcl9HsAColZAbcKv1EXt2RiNYrM05bYEoV3pSD8YCaTNAQNo3eOUabWSUWQsJ2TJT3hxXjSA06SCUvhU/s3h8oVjbLZ7ovO2D9PDCJpcy6QTV8AeG/1iY9Z2G7d66dYpWo7RUHIAw4McOod+MGBXRdQdYySZEw09z7pIe7yOR38xG7jiOhpl1mOQ4FxQn1wjrWr2lxPlVO2g3V82x6j4wQxvoUhQoUA5Q0zACASHOAep5CPVKYOYzy1TZy1LloBSkteKgCSMpdKtWpIDwdBboS0nZqFQHPn8/kIx/0mJ+qSQQ4SlQPETJdf3jGzsFuE0FJotNCDQ829eUc++l9SkCVdJuqlrSR+iUKp6ygWNvhyzSadtdK3D4EfKCNllugE4Ofg0M0hKCi+BLjoU/MRLZpgTKHrEAwKSdoptqKUhIDVOVCPnWBEsl1FsTVsKxctNpJOHDviikEqNP6QNn1oWkTjdIwwwxHHyiuuW/8AQk78TFixeyd/r10iKcD0gCriVx8G8IUSdid3hCgjt09CQp6vXJlNjRiMvPfCtC5ly6XJLMAlwBlT2cPuhzBOYtgHJJSGGAqSDwYfCB2lVI7MFSykvieycsAzhQUo1BIZukEGJ1t0e8pMxKayztUD3VlnNASXzrzyjHT5Zx9OPXjHUtLISJEwHYSoDLkQ4vEvQFgO7GOaT5BFPs/Cnk0cP9RNZbW+O8aUbQKhX2h+BgpoeeoFJzqnqaA97GKZS6SD7pfoQ3lEujprOBjv5fiExPfH7DlB2TNImBwKHcWOxz4mLM6elAvEcAN54esjFaWu8u8RQlT9Upw74o6TnOpq7IYc+J8I6N6m05yitmkiqilZgkB2CcwPPi0EbCpSCVS9pAJdINQ7inCnh1gDMF6oy8j8jTvghoG09nOlgnZVsnr7L78h1MJLu7GxpZVrSplJ448jQjIx5ZZrrU29PlFaZZwo30ljg4qKZEemiewq2l8x5RbGkrs2qZexS+Sv96oF6vkixyypiL6iKPsjfxcHwjO6P12mypQkoSlkuLxBepJ3tnGqsUgJsUjBgAa0qoEuD1jo2DP6csoTZUjc6a1LJXdx9YxlexLoY5sRhQmNxrCuWbGRfSSSpQF4VClhQIBxDExjEEC7TPnkcIwIVj2zuBYcyR8oEj2gLzOlt1UqL19ZQZmKTdLHJj1JgNpSUkoyNT5j5wAvQlYl3UipcuK8a5xpdU9LdhNKlHZUdoDcc+JGMZnR0pkgDEZcbhyi9YJl3gA/cFE+RhoW/d2dKgQ4qDHsZjUbS5mSuzUdpDkb7r4dD4ERo7TOuJKt3nAPLubDtLWgqUmSksVEORkPmwJ6CCcqUEpCUhgAwAyAjLWe0qNplqJxWod4Y5mNZBoQM0vZyGmIotJHUYV7+54wv0rLC7PZ1lhtLBr9pLU/YjpM8bJ5GMZpOXLmWdlXVC+lBSQVGqizjKheNsdOQzSTdLOCzncGxMSaPmhcstVgkcMDhvwirPspDCaWKaXT7rUZjQEHHOkW9GKTtpDCiSwqcTj3wu/ScvKvaZQbPH08DVytrug7OR8YFzE7XT4xj7WbOGflDJoJiWRNqzZVJ3Qlk5B+eHTh0hKeIpc1gAz98KEQNw7z8oUDkePs6No6V2wmTlTihAJASVJSkp4nAOA7itTWIJ9tSyEdmtS1LATdq5UzupTJUKg0GFaPSjaJq5ewSUIF1ACiSCANpSXUyUAKAcM7Yh4N6S0YJkkBgZRBN4rFCpyClTsmjk1OPSG/YrP6ZmFMqqFKJUDe7RN3kEhNcTmWPQxktLWUiYoZhieuyrxuiC0zV5lELqf0iQRiLu8EGPNY7CUokraqkzEmpxQQti+dOGI3xy/JLlLapjxWVQKtSoIMRyAy3z+Yr4piaYNrkR4+hDJiLqzTP+U+RMQxVoro4q26O127vvVSA3NoJax6LeUhUpOzJFxakBZCi5N8qOypRLhxuSMoZoeW60AlQSTeKk4ijAcNrONJaUm5MlLCUoZkkOUjNAlYOTQlR35VjqxkuCHVc3AY+fI0Pj5wwJZw9RhzBfv+cWLZIKGzqQ/JgeWKfCKijhv+Rb5d0Qx3tWtjYVpKUqHvAluJBJp+kT3x7ZJjKW+9PlAzQc7ZI+ySPBx1rFyzHaU7+0nyjox5Ro7LLu55Ujp3YNIs6TUCUHBIYkJQHbAnHvO+OUy7Slym8LwAcPUO7OH3COmydIJmWeSoV2CkuwYp7MF3LUMXjBWteikCzzJm1fJBoVPVTErrtUGJwoBSMQuX7Jq4arvkBHQ9ZR/wczJ0o4H84+YFKxzs2hgKemEZniapqXLA+FfOKlpReCGLPMIbqmCdjUlUuvDDe1DFKZIKFy0+0O0cHqPg0YtW5824S1WAp3v5mHWKqTxfdgyfl4RHNAAWAG2XbiSD8YnmMhPJgWG9Br0+ENAovoPSZkqlzBheDjeFJcjxjZ6R0kJpF0kpbDe4z3YiOcpDJHIeCfwgxoPT2z2ZFQ7GtQXPeHglaOzIAmyiMe1D8yBj0aka+MWLWwqQkAu7YVxcn5QN0jrQUtcJOFVPXkHw7o3Yy6dFUY5ZrHpBUm0mouG4pVAfZNGflF2w6bKxUkuRiRgzGrct2OcZvXX86GLuhnejpWoFo2hmQRr1LQq2mZLN9KzeDNUqSC9KO+MDrBZilaiUhN5O9y4I4NviS2qV2ko4soDk+XnEhVtP90+uMJoPZTpibpob3Ru7GA047WHnTDh6eC3YFRoQ5ypzqeHCKOk2SWcu+VMQ/WCxSE1HGni++LazXhFSRPJCcaeXLlE9omBzu9Zd0KacolLTmQ8KIktx8IUDZm60FYkWmTiFBGKCaoILljmg0cZCowYS6MZK5i5yUi4XMwm4RM4KI2UABgOA3scjqhpk2e1Fd4JTfAU+HM8Pg8afXa0TULSUgdkrFJqFGuyaOCAMj9ndUZcTyFBpS3Gcm9LWUtgUh0mrP2gShw70ILPjVhSmyjPlsHKbyFB/vHsV5tQqgbpG2TlSQVq2NoBAASnZagAAGJDQX1LBXJUnNG8O15SFDxlKMTl3dNGCQSS5pTng0W5wBXmQRiKDBXyEWrfYuztEyWxDTFhiGYM+DluHnE8iygpelQzGlHNR3xz2eNU3s/Rj1ILEAAHCtSfONxarSqZLRNlhIWlPtEAsTQm4XALjEuzcQ+Ns6ggXQpAoHcpBds3IyjUarrKhMS4UghjgQ5IBFM2UDjlljHXNa0l2yWs9iYu1ClK91aJVR8XWH5CMwU476fKOja3WEBEsCv51IdxRrwGGRu9xjn6Uv4/OIZcU86EtXcVbm+Y8gILWJDqXjiM+EB9DDa4MR3f0gtYvaW2N4Y8oeUlD9CTHt868cl/7kt4R2HVzZs0qpqpb8aywAD3YDHvjmOh9DKM9c2SlJKncLNS5D3UhQfDEYRrLRpK3pTLl3BLQigKELdji+0X4+hFthOmp1tW9lmY+yk40btBma4RzlLM44eQjZ2uzTfyCb26gTdpQYdohsuJ4xiZcsADpBgrlhLo6DngcYsTUgrlPhe8xlFSwzCEuElqPvYcsYtqWL0riseIMEEU+zFJUSaUAJNaqGMOtYdKxkFJYcCDhFq1JBQrmn/dEM6zXb2YUtHMYlj41glMnzbpSK1Bb95PxximVFM0sWZmMXkpBmIfBleKiIgk2MrUH347w5AHdDQtg2LcuYhIIcn3QxBO8BvDfGq1N0clCpnaD66jXgxutUofEPnwygFohBlhVpoUS1JQUuAWVRwp3SQ4yPtHdBcp7eYb4CewRfuqY3grEFgQlN3IH3kmkFukusmiQuelUpO2E7ZDM5OwFDeqo7scDi9f7Mxlkpum4qhyN4PQet1GjdWaV2fZ3AFmaLzO11RxDhFHFK12SIx30gi+mXOIN5ZmJIqAEou3GBwBSb3G9G7Fh7UpxLP3knxETiWe0fGivIxTtNpAQnHL3QThkTQYRMZw7RJcipxZg7/DlCMlUkDOowaBNuDs+/wA38YJWidXZCn4D5tA60FUx0kpSAXJJbI0DP3QNwdHSKULY4RMrf5loGJtYQcyd5LB+QSadYOzJ8sy0lBFauM8jUgFgQ1d0L2M4URIJ390eRY7SFA3DBNgs9++6hjWn4xv7LakTLEmVNJKnCEkuTsgAPVhRi+JZWMc80UuinfkPwg1q7aFTPyhALtKvg/flqBNf0FL6Rt+gnazpGzASgy3AmXWIZyWc40w8Iv6j2k354AJdDhKcTc2iw/RPfATSy1CZMSD/AHqqcQFnzMT6ryZqpyUSiQtWBDY3rycSB7uBLb4jOMlPSbTEoqmrmkKSVqv3VByHGB6RWShtl1A1NE5HrBz6QLKoTVLwUqWhag77RQHejO8ZvRl9TqqlqZfKJZZWXWixFP0x2M9K7oVcamBNGIdqZ/jHQ9WbXJmyL8tKQFUUSWLoobwahYu2FaUIMcitk4zJgUreHofZB3Y4AxoLDp9MlSewBEssJrgkBFLppgpLqbNzjHRhbrkt7dD1plXpEsgM0yWGfAVSaBgKy/6NHK5Vm2yk5FvhWOy2/R9+QouCykklJdz7QbhtRzLSlgUi0zQUH84Q7EDPPCF+SHiho1G2R91/XeYvSEhywPtjJ8obZJYSXNKZ0GXSLVjDlWHtQsoVQ0JrD2c0gksFkuHdJJzHvJ7iMiKhXV5Npfs3UlQYG8KuFVSXfDjnHDCSFEjG8fOOp6raRVMsqftS2SWpuIPAuQH65GLSg1msak/kcxW+VkzfnUbufGOcSlAoHTzjfaYmE2FZUbyjJJJzpNlnKjNXrHO5M3Ybl5mGZOLRclBveZPLEeucWkMeyUGv3wDWjscR0xgTaPzKd5NOYCiPKJrNOIKTvUFDo5/ihd8h6HZk8XVA0VRwf0h6eLk9Gy2RWPJmgNY5/aSVFWLpVycgGvN4KJnYDFImAXuWLjL1hDyginWe4oACjeKlGnJ8+MRWUMpxQ3RlwMGFywVK/wDj+KoEpSxG5h4v5Q4NropSRKkS7qj2iVOyRtFN7B6Uvmp+yGipo+1K7KWr6xRVOKCpk7QKUi62Ruy0V33hkI0uhfzFlP3W/cPyjyzkdlytR8bQR/FDylsVJqlH8oooXGND7KgVLowqLxJctslB5Zb6QpahKkApKRdNCSfdSKk5hKQDx5xurSthauCX/wBNv4YzP0pfmZJ+8a/q/wBYBnJl+yKbuOBMSJlJCwVD3h3uPKPEktsk4Nw9rhWI5k0lSXe7fTnQ9IS9hOlifg4DuDvNemY6wAtpUAful2YeJOHJo085IBrA22JBvZ91fwgWGZWZ2incFjlRoPaNsxEpLivAtmfGJhYAEuB08YuqlsNw3dYn4tFM2YbhCie8PX9IUbRwCWo3SE0JPnQeManR0kSrQhLEvLWghIKib0pSaAB3OMZiwSiVJL4KDgZtWNAyryNokkgF3NFFjjwheQiDSsxKpqiLxvLUSCkhn9GC2o9kMu2SicHS5FaEFwebt1hmuOh5dnmrRKDXCkB61uh6ZOas9IO6kymngOaIOe4pOOOUSxuVz0bfBa8KvTlUYXENXK7SmXKM9o+Wye+D2uMlKZ62JvUvUGIwAOdMzvgHYEG73wcpfIs6Zyxy7iiVJcYdDjFyw2VIkrADlRII4Je7XLfxeDGg9FJmJWVAliGqcx+EEpOg0myrVLRtImTdqrlIWQEk4YDv6xeYyyI573a1WrKJhsoWhZCTJTL2q3Zg2HCaXiw9okMMjnidNaJ7C0Kl4gKIfeG6RvdUpoTYEXqpKgBzMwj4HpGT1xW9smMW2v4Rw4wmeMq0ZuWi8ku2RpTPnWJrKpiattRHIBukOC6fjD7Gmpw9qIz9PDVmiNojMKNOpjZfR5aXnqlk7MyWoEb1I2h+7ejK2HRXaLtKnbsklfP6xCAKfpv0g3qaSm3ShvWM6soFB/3PFfcF0nSE1rFOSTUS5mR/xJRLcL5VyaMBJOyPWZjoukpTWe1DciaC2RvSS3HHKOao9nE+iYegZOVsy/0x43x8YS13ZQP2acaOPlDZ6vq0tlMHmuG6QpIXwXT/AKg/GAwjY5rBQycjoSlY84u2G03EG8ahb1+4VV7mgVIX9RMP3Ac/st5pi5ZxsF94/fQkeZhoAzYrYw5pCW5qOG7l5RFNUHTvp3xUs62MvixbkCfhE01eHP4w8LXUNXlPZrLzP+2ZCQppc77tpB/1ZavjFXVu2JFjsxKgGWRU4OZifjE8xYEu2YUnP/pylQ8oLtsQ5tI3yU+ImD4RmNf9qx2c0ahfmkCnfGjn25AtC0kjblJDuGcGbQnI1jOayJE7R0lKFJVMTLSopBF7ZQkqcY4AwWcuQpg/E/OK9rHDDLFiD5xJLQa8CfKPLQBdJ55t6rE7dDj0IKJClFLdfXCA9qVQwQn2gMePPzwgZNmUMbY6XrOgKDbxHs+qRy4eLxQsVoVxw3RJpOwrmS0hKykD2gKE590K04edqrJgOkKByNGrAa+vv/GFA5byhuivaB3HlgHg2mZ9ZLAzWnrtCkAbGbqe/wAhBXRaiZ0kYvNQAP1xE5edHaHW7/zc5y+2Mm90QQ1SmtNUa/m1VAJA4kYnDAQG1omNaZ+Ht/DughoBZEuaQQFFKA/OaBXh+MT+P++t6WNckj8qnYmox5DjhAOyhkcgfjBLWhQFonFKgt1KOBAqslnzZ8cO6Bsr82ctk79xzg2/qpZ0Lak2aXMKxMcDJiQcN46QR0fahLscypYzpob9dfWnxjLaG0ipEtV1ClbQLpLMQxGXKJ7HpQiSqWUkhSlHEUJVvuvvBwd4rjlZNJZd1vNVpY/JJdKujP8A9xTAxltZm/Kpj12j5DjGv1fk3bJKCqEql5kFjOLecZPWJJNrmVPtHyThSNkpABUtkuMaecRSUqcjiTwiwtOwf1fOK6Hc/pGImT6Asoa3lQd5KiAA/vSlA8OeVYFSA01x9gkcwUmC2igblt3lA/8AskfCKCB9YcfZXu3phrehdj0yhP5JMugJvS55YMHaYhz4YxyU+yfWZjpMm0dpo9JIc9jaE4ZhYPLJ4572JYApZzRwzi8Q4O58+EUyAOtSvqtk17QAMz+0qG6SKxLU4JF8YkYu5OHDxiPSNBKGV5zuNafGLmk0fVTP0viqFlYk2sdioYPLAxGT/Md8EAtPZUYuZdORHyijaADILZoT4FMOtibstDOHVLBqSKg8d9YpAHJUusumD+BUPjEFsnFMtxvJ44uPOIrPPUlRq91IUMsSqgx+z4wy0LKpJBDUphw4xSBVEaUVhePCvwi7YdIMoFRcAh3bDkQz84ziUY+vMwasWjUhAKlOVMQBQfjDb0nI3abcoy2E03FJNEpQkMQQ2ygN55RU1UtBmWgXnUVIWkEmhTcPDEQC/JUhrqyjiFEVNKjDDeI1eqWjlyFoEwhryiCCKpKCAaFsXw3cYRTXLny3SqYFBiFqHVmitaEumL+nUD8qnjLtTvzJhiZBWAE4h2wDtWsAejlSwQCcSB5CKVpRjui/MJYE4sH5tEBSCC6gkce/yhi7V7CnBt0X1p2YHWOcBR8IIlTpxhQikHyjyIgr00KDuG0AyptKVFcOIEF9XJJNqkFThImoJ5BQJ8Iz5LpScHg1qqprXZyxJE1GFS96jcXiE7H2M6eurnzlCgK3FRv3pcF4vaOnFMi0NQlEsY59oS3OmUDtMrl9pM7NN1JU7EXWLi86ThtPTKLaJP1C1gArFxuRKnrEPjv6qN6VE2uYsqMxCEmnsAgYVNe+LMhyhhtFiwY1fKKwvXVXroJGTxf0SdpGGIr+DQ8stYX1X1ZtSUN9XJQo3vrWKjyS797RotHamykNfnXyFE0CE1UXOJUSHgT2dThxpVgPXdHqLM95Ls4a81Qd4BLADrgIt5Bpt7TLSEgIqErkhLYbKk+OI6xznTQULQu8oKVeN66CBlRjG5sklrPLDlr8tyN1+pHGOd2kpMwmWFXCaXiSS7VL174GQe1BY2MPs/GIZEpycTWLUxGxuwivJLE196Iit6tIvKtaSQL0sgOWcvKLA7yAWgbM/OMPsq+EMsswpmLKSQQWoWxSMYIKmlYKlkqVvLkkZ1xh9bM2OqSkqsq0KVQGc4GN1SQaMH904QHtcyXOQFJVMKgtkhSdlKQ1Ap3amBGXCLmo01isVdlqG+iV4cYilLvSXNyiglA2TOugKLqILihYm6HcQ1oMfp+TdTKJxvYcHJ+MW5qErlLZ3ulVRuc8obrl7Mo/e+EV9WUOJ4xeWcDWnR407CpLMjtPqgKlDDc42q1oKeUTgCYi6PaRcWd11ND3PEegX/KZY4K4vsnNqRPoqUQucXf6uYMBzxqfKGjLkpGJDMpID8QVPT9YRVtI+qbMCvDnEiV/8OhW6acCrNKfW6KmkFhPbN9tT7/aPfFZS0Ek5nHF+A3xppSRdYl6Adw+de6MtIVicqjd3QW/tpAoX8+WcNAnA9o1K5igBUhyWG6hU3LLjBnU/TJ7eXKWTdciXQFiS+O7EAceEBdQ9JylWplKCAoKdSlBIHMlw5ixYrcj+1UIBBPbpZQukG9dwKS2eRyhPdbd2GayoAtloDvtg14knKB80EJDeqQT1xJ/tCeHdinhQYP3wInrN3dQcd8LVPYtYNGFcpJcM3E1eBlrkFCiMCNzwY0JafqZbAkuQTXAk45b4VtsKFKJfn/WKTHcS8tXllZEva6vjxgpJRiGw76xSRKZZAqAaHrF8FlHkPB4TR5UI0sU7KglxvSl+GW6PIkuvUu5J84UbY6jFy5mzB/VBzbZBAvETAWyN1zWhYUcljhBOw/R7JCXXaqg4JMsU6qIPfGq1Y1Ts1nvzkzO0VdKGUU0vNeOyR7r78YludyhKzmtNqe0qF0JYgEJFMEuTQYkkxakg/k8wpNXQ27Ennl4xm9I21Kp0wlV51HaCgXD4uFNWkFNE28GWpNcQWDNnj/XzpDD+4d8JiggbRBpXHzi5oZbKSx8WwG+KzpUSCUh+IBi5oufLTMSFzAkYEpqQ4IcU3+jD61dsPJH3gMeNMcXAyGIiWzBuWPtV3VrjhDpU2zAG9aVqJzKVEjlsgeESJttlH9+s/8ALU70zHWnGrwfqYt5RpbKtrPLcPty3riL4w6Rz3StqUqeSUlIFEpISLqUsABdo27GOhybEsS5aQ69pDKUEu1FFRAYC7V+I3mOcawTp6pp7ZIlqAYBNQAMCkijEuX4w+YKJdmq1MesR2ZAc8+kV1qKRiVEsGLfOI0TFZlqvjENi9s/tzaYK/hEXJRDNkw74ZZtD3nUlY2sdsB8sDBKxaICS5mJoCwvpNSCBnRjXPCLeWM9h5QtXraZU5Jol+0S5FBeSsOa4Chg0JBElKzKS6yXmg0YF0pQBshNTUF6GBdh0TdmBSlySAXYzBWhbxbujRaUm9tJQjtpN4EXiVnAAAVCW8B4Qtzx+4zKMHrgypaa1CxhyVFbVK0pCpt41MtuNevCNXN1PlTPzlskNiwK6HmAIfZdS7Kj2bZKrwWfMwL8knJLlGU0PbAm0JIGRw3lJi5ZStK10a8hSXJBTVmzJjUnVyR/npf7J/mhHVmT/nZPd/3RP6uXovnfUZhMldwJvD2icziGzqIjm6MvEkqO0XOdeuUawatyc7bJHT/uh6dWrPnbZXd+MJfk+SktzrEq1eQfeV0b5Q0aryvtL8PlG6Gr9lGNsR3RKNAWP/OJ8P5Y0y+T7hrJhEasSt6u/wDCCWgdCy5dqkLBW6Zss40osY0jWDQdiH/qx+2B/BDptksEhJm9upZQyglKgSVAhhgM4aXO3W/+jMctsdryn/xCfySfBMCe2uvdzG7jh1gvrlpGXNtSpqFpKVy08wWDht9IES5eLkYZc+POO3e3RvlNY582Wlko3g7V3MK+yaVbvh9o01NYjskV++T4XI8so2TnX4N8PCGT0OPweHm4TihKLUQqoHe8EpU1y/Bm3YwMmy2JDBxF6xIrmKQhknZ/fA4MT4uIUJUwg4woGjbH062SzjZZXRh/DCm6xyly1S1WZNxWICyl+oAMQnWNZwlSBylCJk60LGMqUOSbvlXxj4eNy/y1/Ljxv5UUS7F/kn/58z5xX0zZQLokIMgMDdBK6KSCCSpy5B8oJz9NiZVdnkLLM6gtXhfgdbLMq0zCokufdQKAMAwDmjAR0/Fnjhzllv8AlSZSe1KVawkNtuNz+JhDSY3zO/8AGCcnUKZM9xfVKE+YEFrJ9Ga6OoJ/W/lEW/8AT8eux+pimseskhSElVlQ7B2I+UWxpqyEfmG6A+IUIdK+jZAIvTlHkPmYLWPUazIyUrmojwDRx35MJdy1PePqK8/W+UtCk3C6mvEJAJALsdqogLOsiLRMUq7aFv7qQlhyoe+NeNVrMP7sftLPxh3/APN2f/D8V/ONl/U5X2N+TKs9Y9SZEwfWSpqf0lo8gHi6Po/sgdkzA+5bfCCg1es/+GO9fzhf2BZ/8Id6vnCfVyvsN37qErUizgNem9Vj+WPTqlZh7y/20/yxdOrtnP8AdDvV/NEatWrKP7sd6vnG8r7pdKqtV7MMVK/6iflCXq5ZAKzCOcxPxEOm6GsQxCB/zCP4oo2ix6PGKk/qqUryJiko6TDQVj/xupmo+UUJ/wDZ6cJkxX6Nf4RFK2JsQ9hU7oAR+8xgJNZyztk7eLRTHXs0k+w8mdYi9J6dzlDnpWBdsmS3+rvN99n8IpGPH4QdtqJr8IriIGPTA8qGj7xhpJhrx5WB5VuSM6I5828Gy4Q8wwq4CN53bcqa7I4O0fXWGS57kh0sBk77q8IKWDSpklRuBThhQ04wJShaQ6bpvFy/tdWI478cY7PiuXeS2G/a5ZrQDfALpF1smcGPJ6xdPoxHo5My6q8kByGq++tekPtkopBL4Zfjv9Vjsl2YKE3bPrAQUkMVJbMGnIQGlTCVmjP6zgpZwb6S4ru5N5QAWLiDiK84UTXIUMI3L1FntWZLfr8ocNSJ2apfef5Y2gmcIkRWPNbtcmmOkapz0Ydirder5hoJSrDb0+z2KeASkfwxoBD3zg8+xA0y9IPUyu4fKHhOkBnKPdB4Khdvygf6ZnjO0j9lHQI+ceFekTuH/TjQGZ6EPUsQd/huWZUNIt/+cRqXpHj3S41Am84Yq1pTUkDmWjeX4blkZltt6ce06IHwTA+0abtIO1MmJPF0xs5msMhOM1P6tfKB1t1wkswSqYOIAHj8oeX8DyyM3TE44zZh/WPziuq0KOJJ5l4t6Tt6ZinTKTLHAmvPLwij2kNttvXhX4a8OaD5Nt6FCEDHkJMGZts94YRHpTDTBuY+Twj04j0IhuEOfvg+QbIy4bHpXHhjeY7eXYaREFstCwBcSDv4dIgRMWoO5O9sOVHi3x/Fc5uHxnkNaN0XMnlkN1LQG0lKSJikKUykqKVYs6Sx8RF3RulU2cqKisULDaqWOb+MZy0WqYFErQCTUm8pLvV9oEeOcdPx/BcLuqY469jFmUwNzbYg7JDimYJERW21KW5KFfs4coZoOYVCYbqgBdq6VByT9nlEs9T0jpl1DAwUUqNDvy384KyFhQDuCDw3V+EUtISmUDlvcQ+yzI221sVC2pWPYpzrQxINTyMKMzsYziQiseQo87XJSR8I9TjChQJ3AKdh1PlCkYQoUNOxKbnDLQo3TWFChfYzti9K22Zea+tt14t5wIWokl6woUdF6Nl2jUcIT1jyFC0p34x4YUKDemeph+/nHsKAzwx4IUKN7B7ESoUKF+zEj14Q5UKFDegeHOErAx5ChI0MUYqW3ZDih3ih748hR0/Ff1w2PYWLQpQIUpRG4kmJtE2dK17SUq2T7QBz4woUfavTpoxopIT+UBIYAJoKD3oG2hRf19owoUJl1AxVdOpAKGGR+ER2XAQoUDLs06GV4woUKHK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9466" name="Picture 10" descr="http://upload.wikimedia.org/wikipedia/commons/2/26/Tintern_Abbey-inside-2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980728"/>
            <a:ext cx="4320481" cy="3240361"/>
          </a:xfrm>
          <a:prstGeom prst="rect">
            <a:avLst/>
          </a:prstGeom>
          <a:noFill/>
        </p:spPr>
      </p:pic>
      <p:pic>
        <p:nvPicPr>
          <p:cNvPr id="19468" name="Picture 12" descr="http://cistercian-way.newport.ac.uk/images/tintern_from_river_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4149080"/>
            <a:ext cx="3312368" cy="2485721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6372200" y="494116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Tintern</a:t>
            </a:r>
            <a:r>
              <a:rPr lang="en-GB" dirty="0" smtClean="0"/>
              <a:t> Abbey,</a:t>
            </a:r>
          </a:p>
          <a:p>
            <a:pPr algn="ctr"/>
            <a:r>
              <a:rPr lang="en-GB" dirty="0" smtClean="0"/>
              <a:t>South Wales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t0.gstatic.com/images?q=tbn:ANd9GcRjzxpZNQYvT_kdxCU2PM76SwhE55vjqVAfY-a8L8z69M-DF00I9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548680"/>
            <a:ext cx="6840760" cy="4552217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339752" y="558924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Lay Brothers’ Range, Fountains Abbey, Yorkshire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1836</TotalTime>
  <Words>44</Words>
  <Application>Microsoft Office PowerPoint</Application>
  <PresentationFormat>On-screen Show (4:3)</PresentationFormat>
  <Paragraphs>13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Emma Cavell</dc:creator>
  <cp:lastModifiedBy>Emma Cavell</cp:lastModifiedBy>
  <cp:revision>48</cp:revision>
  <dcterms:created xsi:type="dcterms:W3CDTF">2011-01-24T10:11:15Z</dcterms:created>
  <dcterms:modified xsi:type="dcterms:W3CDTF">2014-11-26T20:56:55Z</dcterms:modified>
</cp:coreProperties>
</file>