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10F08-3B3C-47D6-9C20-3923500DFBE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F38FF-5668-470A-8B8D-EE49D2547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41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F38FF-5668-470A-8B8D-EE49D25470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34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56549-C7D9-AF67-C3B9-89B8C17EE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D34645-650C-801C-9193-E87D131A9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27586-8BBD-4085-CFFD-832314A0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BFEA0-55A9-8429-245C-7AD8A2241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B6A9C-711B-790E-9335-71BCBDADF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11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15DCE-26A7-6F71-475A-83AE914B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0930D-50B6-A96D-3591-D92CD1196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DA150-88F0-2167-2AB3-3588B1431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2E095-C27C-2F07-029F-C2C0693D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18D55-BD9F-F978-A821-000920F83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82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DFCD-38D3-5682-18A2-0C7D90BB9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78112-8354-C8BC-6CDB-4AB0843E1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731AF-61C9-0BFD-ED93-CAD3E58B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B8950-3271-5443-E2A2-29563A66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FFBA6-D1E6-AC9A-5049-B638E1447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0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D8982-B9F2-6659-57C0-FACA570B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EB7FE-3B69-17D8-96D7-E2BD01268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052AE3-B3FF-6060-2699-4255F54E8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9A918-80C1-BACA-448F-DB7398BDB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CD96F-1814-89EA-B02F-356DCF42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45175-FA44-A7EE-C448-45C9EA21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66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E809F-D7A5-17CD-E405-D7A43A9E5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9DF22-361D-1720-A332-11220DF01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EEFC5-ABC4-CCAA-CCA9-44BA00401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E3116B-0289-D3BC-4AAF-7222F6C9B6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64394F-3407-3810-D877-09642E606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A5D9A1-1CB9-579F-F757-B8DC9B4FC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1A3605-6B2A-11F7-DE84-B46A9DD3A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ECE04B-F392-2CBE-D7F1-9FBA93A07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55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FFEF9-2F42-E555-BA94-2989A7077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E05162-AE0A-5B33-DB04-0C4B3F29B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10A389-B967-0679-DBB1-E4D67137E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41DD2-6069-0D52-7194-8D54172C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54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5D75D0-DCCD-D49D-8749-CBAED5FBE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2B585F-7FC5-9C63-A718-189E18FC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8736F-1326-B114-BB65-E22E8490A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4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FE89B-6D55-4E6A-E346-992B6485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0224E-A7CB-05A8-B816-E82DC83AF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DF5FAE-4DE4-EBED-0B13-70B098F26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B76C6-698A-63E4-B1C9-2190DBED6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B5F46-0E08-FBED-BC7B-6AC7B134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D2947-27F1-DF5D-2621-54064325F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7E807-79BA-B64D-1248-7722608A9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C59D44-4A9E-C1F2-D9A1-50BE451B4D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C4292-795D-0F3F-937C-8279C9651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2E338-372F-4FD4-8B4A-CFC507349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A18BB-143D-42E1-8F82-D65D477F9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DFA94-212A-20DF-59F3-9B44EDA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8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8A08E-47DE-9B0E-FD0E-6A62441D0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B89E0F-0F2F-B7A4-1CA1-E678464AE2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A1995-219F-D507-E0A8-E8E1C1939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F6472-4F77-F56F-DF50-CD4BD8601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8D3AC-377A-89E0-0F63-0E141A9B2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3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1E606D-7B20-219C-91E2-880C195115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D7CB03-0257-906F-C5DE-E2A7A7481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0526C-C8A3-C94A-8B3F-776ABD428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D2ADE-2D54-EBAE-CD4A-B384413BF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4E5B3-6C02-12F0-FC69-7233E3E60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7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3857CC-88F5-42B4-3B33-EABB32179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E7182-78F0-134A-D3DE-495743C9B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B6E77-2F83-00D4-E7E4-446FA7ACFD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22D1E-49D5-2674-7103-93BBCE65F8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5C62D-3ED7-0295-CA35-72216DE73E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0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ing.nspcc.org.uk/services-children-families/implementation-support-for-nspcc-services/graded-care-profile-2-gcp2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learning.nspcc.org.uk/research-resources/2022/graded-care-profile-2-case-study-evaluation?utm_source=chatgpt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849a7b67cba25f610c7db3f/Working_together_to_safeguard_children_2023_-_statutory_guidance.pdf" TargetMode="External"/><Relationship Id="rId11" Type="http://schemas.openxmlformats.org/officeDocument/2006/relationships/hyperlink" Target="https://doi.org/10.1016/j.childyouth.2014.06.003" TargetMode="External"/><Relationship Id="rId5" Type="http://schemas.openxmlformats.org/officeDocument/2006/relationships/hyperlink" Target="https://www.legislation.gov.uk/ukpga/2004/31?utm_source=chatgpt.com" TargetMode="External"/><Relationship Id="rId10" Type="http://schemas.openxmlformats.org/officeDocument/2006/relationships/hyperlink" Target="https://doi.org/10.1136/adc.2011.212563.216" TargetMode="External"/><Relationship Id="rId4" Type="http://schemas.openxmlformats.org/officeDocument/2006/relationships/hyperlink" Target="https://www.legislation.gov.uk/ukpga/1989/41/pdfs/ukpga_19890041_en.pdf?utm_source=chatgpt.com" TargetMode="External"/><Relationship Id="rId9" Type="http://schemas.openxmlformats.org/officeDocument/2006/relationships/hyperlink" Target="https://www.socialworkengland.org.uk/standards/professional-standa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5989BF-A63E-7F03-23D7-47ED91BAF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85" y="805543"/>
            <a:ext cx="8980714" cy="4528457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Cover Page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Noreen Akhtar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2329201 (Social Worker)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Alessandra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Vinhal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2244815 (Policewomen)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Rogers Nyanga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2309150 (GP)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Ahmed Saman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2330541 ( Mental Health worker)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Module: protect and supporting families in health and care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Component 1 (Round-the table group discussion)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Robert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39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CF619-A934-8E20-C70F-FE7C6C6EB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433ED-F807-CE2B-A2A8-4D7435327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0086"/>
            <a:ext cx="10515600" cy="542108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c.41.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https://www.legislation.gov.uk/ukpga/1989/41/pdfs/ukpga_19890041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c.31.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https://www.legislation.gov.uk/ukpga/2004/31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working to help, protect and promote the welfare of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https://assets.publishing.service.gov.uk/media/6849a7b67cba25f610c7db3f/Working_together_to_safeguard_children_2023_-_statutory_guidance.pdf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NSPCC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the GCP2 assessment tool for neglect supports families and practitioners to achieve change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 and GCP2 guidance. London: NSPCC.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https://learning.nspcc.org.uk/research-resources/2022/graded-care-profile-2-case-study-evaluation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https://learning.nspcc.org.uk/services-children-families/implementation-support-for-nspcc-services/graded-care-profile-2-gcp2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Social Work England.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https://www.socialworkengland.org.uk/standards/professional-standards/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Sidebotham, P., Bailey, S., Balderson, P. and Brandon, M. (2011). Fatal child maltreatment in England.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96(Supplement 1), pp.A93–A93. Doi: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HTTPs://doi.org/10.1136/adc.2011.212563.216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/>
              <a:t>Stanley, N. and Humphreys, C. (2014). Multi-agency risk assessment and management for children and families experiencing domestic violence. </a:t>
            </a:r>
            <a:r>
              <a:rPr lang="en-GB" sz="1400" i="1" dirty="0"/>
              <a:t>Children and Youth Services Review</a:t>
            </a:r>
            <a:r>
              <a:rPr lang="en-GB" sz="1400" dirty="0"/>
              <a:t>, 47(1). Doi: </a:t>
            </a:r>
            <a:r>
              <a:rPr lang="en-GB" sz="1400" u="sng" dirty="0">
                <a:hlinkClick r:id="rId11"/>
              </a:rPr>
              <a:t>HTTPs://doi.org/10.1016/j.childyouth.2014.06.003</a:t>
            </a:r>
            <a:r>
              <a:rPr lang="en-GB" sz="1400" dirty="0"/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012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0" ma:contentTypeDescription="Create a new document." ma:contentTypeScope="" ma:versionID="ec398598208313956a66949dab03892e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f75e5c44a323e99726d762727f5f31f8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6DCFBFCF-1C3F-4B41-BF53-A7017B9844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937F63C-E6BC-4BB7-A9D8-B52EF717D2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8BEA8B-FFA0-461B-8268-9E8F306839CE}">
  <ds:schemaRefs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6642d537-5170-4cd9-a3f2-9ec198ee3ea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3369</TotalTime>
  <Words>470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Cover Page     Student Name: Noreen Akhtar  Student ID: 2329201 (Social Worker)   Alessandra Vinhal   2244815 (Policewomen)  Rogers Nyanga  2309150 (GP)  Ahmed Saman 2330541 ( Mental Health worker)  Module: protect and supporting families in health and care Module code: BMHP5021 Module Title: Component 1 (Round-the table group discussion) Lecturer: Robert Nartowski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Noreen Akhtar (2329201)</dc:creator>
  <cp:lastModifiedBy>Noreen Akhtar (2329201)</cp:lastModifiedBy>
  <cp:revision>1</cp:revision>
  <dcterms:created xsi:type="dcterms:W3CDTF">2025-10-19T10:15:03Z</dcterms:created>
  <dcterms:modified xsi:type="dcterms:W3CDTF">2025-10-21T18:24:30Z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