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4825" r:id="rId3"/>
    <p:sldId id="4788" r:id="rId4"/>
    <p:sldId id="259" r:id="rId5"/>
    <p:sldId id="406" r:id="rId6"/>
    <p:sldId id="260" r:id="rId7"/>
    <p:sldId id="4811" r:id="rId8"/>
    <p:sldId id="4786" r:id="rId9"/>
    <p:sldId id="4827" r:id="rId10"/>
    <p:sldId id="4841" r:id="rId11"/>
    <p:sldId id="312" r:id="rId12"/>
    <p:sldId id="4793" r:id="rId13"/>
    <p:sldId id="4829" r:id="rId14"/>
    <p:sldId id="4796" r:id="rId15"/>
    <p:sldId id="4797" r:id="rId16"/>
    <p:sldId id="4838" r:id="rId17"/>
    <p:sldId id="4847" r:id="rId18"/>
    <p:sldId id="4843" r:id="rId19"/>
    <p:sldId id="4798" r:id="rId20"/>
    <p:sldId id="4844" r:id="rId21"/>
    <p:sldId id="4848" r:id="rId22"/>
    <p:sldId id="4850" r:id="rId23"/>
    <p:sldId id="4828" r:id="rId24"/>
    <p:sldId id="4842" r:id="rId25"/>
    <p:sldId id="4813" r:id="rId26"/>
    <p:sldId id="4791" r:id="rId27"/>
    <p:sldId id="4817" r:id="rId28"/>
    <p:sldId id="4819" r:id="rId29"/>
    <p:sldId id="4830" r:id="rId30"/>
    <p:sldId id="4818" r:id="rId31"/>
    <p:sldId id="4831" r:id="rId32"/>
    <p:sldId id="4851" r:id="rId33"/>
    <p:sldId id="4852" r:id="rId34"/>
    <p:sldId id="4832" r:id="rId35"/>
    <p:sldId id="4846" r:id="rId36"/>
    <p:sldId id="4835" r:id="rId37"/>
    <p:sldId id="4839" r:id="rId38"/>
    <p:sldId id="484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ECEDF4-8655-4702-B24A-DCAC8B43ECFD}" v="463" dt="2025-04-24T21:37:08.3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155" autoAdjust="0"/>
  </p:normalViewPr>
  <p:slideViewPr>
    <p:cSldViewPr snapToGrid="0">
      <p:cViewPr>
        <p:scale>
          <a:sx n="70" d="100"/>
          <a:sy n="70" d="100"/>
        </p:scale>
        <p:origin x="1146"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A6ECEDF4-8655-4702-B24A-DCAC8B43ECFD}"/>
    <pc:docChg chg="undo custSel addSld delSld modSld sldOrd">
      <pc:chgData name="Jessica Newport" userId="dede3334-717e-4998-a1ad-2432f5a188d4" providerId="ADAL" clId="{A6ECEDF4-8655-4702-B24A-DCAC8B43ECFD}" dt="2025-04-24T21:59:35.076" v="13621" actId="33524"/>
      <pc:docMkLst>
        <pc:docMk/>
      </pc:docMkLst>
      <pc:sldChg chg="modSp mod modTransition">
        <pc:chgData name="Jessica Newport" userId="dede3334-717e-4998-a1ad-2432f5a188d4" providerId="ADAL" clId="{A6ECEDF4-8655-4702-B24A-DCAC8B43ECFD}" dt="2025-01-16T16:45:07.533" v="6080"/>
        <pc:sldMkLst>
          <pc:docMk/>
          <pc:sldMk cId="931301183" sldId="256"/>
        </pc:sldMkLst>
      </pc:sldChg>
      <pc:sldChg chg="delSp modSp modTransition modAnim">
        <pc:chgData name="Jessica Newport" userId="dede3334-717e-4998-a1ad-2432f5a188d4" providerId="ADAL" clId="{A6ECEDF4-8655-4702-B24A-DCAC8B43ECFD}" dt="2025-04-24T20:40:44.524" v="7937"/>
        <pc:sldMkLst>
          <pc:docMk/>
          <pc:sldMk cId="3543543684" sldId="259"/>
        </pc:sldMkLst>
        <pc:spChg chg="mod">
          <ac:chgData name="Jessica Newport" userId="dede3334-717e-4998-a1ad-2432f5a188d4" providerId="ADAL" clId="{A6ECEDF4-8655-4702-B24A-DCAC8B43ECFD}" dt="2025-04-24T20:40:44.524" v="7937"/>
          <ac:spMkLst>
            <pc:docMk/>
            <pc:sldMk cId="3543543684" sldId="259"/>
            <ac:spMk id="3" creationId="{FFB72B5D-077A-49A7-9E91-5B4F6A352732}"/>
          </ac:spMkLst>
        </pc:spChg>
      </pc:sldChg>
      <pc:sldChg chg="modTransition">
        <pc:chgData name="Jessica Newport" userId="dede3334-717e-4998-a1ad-2432f5a188d4" providerId="ADAL" clId="{A6ECEDF4-8655-4702-B24A-DCAC8B43ECFD}" dt="2025-01-16T16:45:07.533" v="6080"/>
        <pc:sldMkLst>
          <pc:docMk/>
          <pc:sldMk cId="1670648547" sldId="260"/>
        </pc:sldMkLst>
      </pc:sldChg>
      <pc:sldChg chg="modSp mod modTransition">
        <pc:chgData name="Jessica Newport" userId="dede3334-717e-4998-a1ad-2432f5a188d4" providerId="ADAL" clId="{A6ECEDF4-8655-4702-B24A-DCAC8B43ECFD}" dt="2025-01-16T16:45:07.533" v="6080"/>
        <pc:sldMkLst>
          <pc:docMk/>
          <pc:sldMk cId="365024398" sldId="312"/>
        </pc:sldMkLst>
      </pc:sldChg>
      <pc:sldChg chg="delSp modSp mod modTransition modAnim">
        <pc:chgData name="Jessica Newport" userId="dede3334-717e-4998-a1ad-2432f5a188d4" providerId="ADAL" clId="{A6ECEDF4-8655-4702-B24A-DCAC8B43ECFD}" dt="2025-01-16T16:45:07.533" v="6080"/>
        <pc:sldMkLst>
          <pc:docMk/>
          <pc:sldMk cId="0" sldId="406"/>
        </pc:sldMkLst>
      </pc:sldChg>
      <pc:sldChg chg="addSp delSp modSp mod modTransition modNotesTx">
        <pc:chgData name="Jessica Newport" userId="dede3334-717e-4998-a1ad-2432f5a188d4" providerId="ADAL" clId="{A6ECEDF4-8655-4702-B24A-DCAC8B43ECFD}" dt="2025-04-24T20:33:45.645" v="7509" actId="20577"/>
        <pc:sldMkLst>
          <pc:docMk/>
          <pc:sldMk cId="876671696" sldId="4786"/>
        </pc:sldMkLst>
        <pc:picChg chg="del">
          <ac:chgData name="Jessica Newport" userId="dede3334-717e-4998-a1ad-2432f5a188d4" providerId="ADAL" clId="{A6ECEDF4-8655-4702-B24A-DCAC8B43ECFD}" dt="2025-04-24T20:30:35.924" v="7188" actId="478"/>
          <ac:picMkLst>
            <pc:docMk/>
            <pc:sldMk cId="876671696" sldId="4786"/>
            <ac:picMk id="4" creationId="{9FD51C72-27BE-B13C-09CF-D2E2A114F5ED}"/>
          </ac:picMkLst>
        </pc:picChg>
        <pc:picChg chg="add mod">
          <ac:chgData name="Jessica Newport" userId="dede3334-717e-4998-a1ad-2432f5a188d4" providerId="ADAL" clId="{A6ECEDF4-8655-4702-B24A-DCAC8B43ECFD}" dt="2025-04-24T20:30:44.876" v="7190" actId="1076"/>
          <ac:picMkLst>
            <pc:docMk/>
            <pc:sldMk cId="876671696" sldId="4786"/>
            <ac:picMk id="5" creationId="{B21D34A7-E085-A12A-EA10-EFD1390408F2}"/>
          </ac:picMkLst>
        </pc:picChg>
      </pc:sldChg>
      <pc:sldChg chg="delSp modSp modTransition modAnim">
        <pc:chgData name="Jessica Newport" userId="dede3334-717e-4998-a1ad-2432f5a188d4" providerId="ADAL" clId="{A6ECEDF4-8655-4702-B24A-DCAC8B43ECFD}" dt="2025-04-24T20:23:55.379" v="6081" actId="20577"/>
        <pc:sldMkLst>
          <pc:docMk/>
          <pc:sldMk cId="4228389427" sldId="4788"/>
        </pc:sldMkLst>
        <pc:spChg chg="mod">
          <ac:chgData name="Jessica Newport" userId="dede3334-717e-4998-a1ad-2432f5a188d4" providerId="ADAL" clId="{A6ECEDF4-8655-4702-B24A-DCAC8B43ECFD}" dt="2025-04-24T20:23:55.379" v="6081" actId="20577"/>
          <ac:spMkLst>
            <pc:docMk/>
            <pc:sldMk cId="4228389427" sldId="4788"/>
            <ac:spMk id="3" creationId="{00000000-0000-0000-0000-000000000000}"/>
          </ac:spMkLst>
        </pc:spChg>
      </pc:sldChg>
      <pc:sldChg chg="modSp mod modTransition">
        <pc:chgData name="Jessica Newport" userId="dede3334-717e-4998-a1ad-2432f5a188d4" providerId="ADAL" clId="{A6ECEDF4-8655-4702-B24A-DCAC8B43ECFD}" dt="2025-01-16T16:45:07.533" v="6080"/>
        <pc:sldMkLst>
          <pc:docMk/>
          <pc:sldMk cId="3005184696" sldId="4791"/>
        </pc:sldMkLst>
      </pc:sldChg>
      <pc:sldChg chg="modTransition">
        <pc:chgData name="Jessica Newport" userId="dede3334-717e-4998-a1ad-2432f5a188d4" providerId="ADAL" clId="{A6ECEDF4-8655-4702-B24A-DCAC8B43ECFD}" dt="2025-01-16T16:45:07.533" v="6080"/>
        <pc:sldMkLst>
          <pc:docMk/>
          <pc:sldMk cId="3729848384" sldId="4793"/>
        </pc:sldMkLst>
      </pc:sldChg>
      <pc:sldChg chg="modSp modTransition modAnim modNotesTx">
        <pc:chgData name="Jessica Newport" userId="dede3334-717e-4998-a1ad-2432f5a188d4" providerId="ADAL" clId="{A6ECEDF4-8655-4702-B24A-DCAC8B43ECFD}" dt="2025-04-24T20:39:00.221" v="7932" actId="6549"/>
        <pc:sldMkLst>
          <pc:docMk/>
          <pc:sldMk cId="1847745319" sldId="4796"/>
        </pc:sldMkLst>
      </pc:sldChg>
      <pc:sldChg chg="addSp delSp modSp mod modTransition delDesignElem modNotesTx">
        <pc:chgData name="Jessica Newport" userId="dede3334-717e-4998-a1ad-2432f5a188d4" providerId="ADAL" clId="{A6ECEDF4-8655-4702-B24A-DCAC8B43ECFD}" dt="2025-04-24T20:46:25.100" v="8076" actId="20577"/>
        <pc:sldMkLst>
          <pc:docMk/>
          <pc:sldMk cId="2244858311" sldId="4797"/>
        </pc:sldMkLst>
        <pc:spChg chg="mod">
          <ac:chgData name="Jessica Newport" userId="dede3334-717e-4998-a1ad-2432f5a188d4" providerId="ADAL" clId="{A6ECEDF4-8655-4702-B24A-DCAC8B43ECFD}" dt="2025-04-24T20:40:54.936" v="7938" actId="26606"/>
          <ac:spMkLst>
            <pc:docMk/>
            <pc:sldMk cId="2244858311" sldId="4797"/>
            <ac:spMk id="2" creationId="{DC7E1D8E-0DF2-761A-3DB5-6A3B174C5235}"/>
          </ac:spMkLst>
        </pc:spChg>
        <pc:spChg chg="add">
          <ac:chgData name="Jessica Newport" userId="dede3334-717e-4998-a1ad-2432f5a188d4" providerId="ADAL" clId="{A6ECEDF4-8655-4702-B24A-DCAC8B43ECFD}" dt="2025-04-24T20:40:54.936" v="7938" actId="26606"/>
          <ac:spMkLst>
            <pc:docMk/>
            <pc:sldMk cId="2244858311" sldId="4797"/>
            <ac:spMk id="10" creationId="{A8384FB5-9ADC-4DDC-881B-597D56F5B15D}"/>
          </ac:spMkLst>
        </pc:spChg>
        <pc:spChg chg="add">
          <ac:chgData name="Jessica Newport" userId="dede3334-717e-4998-a1ad-2432f5a188d4" providerId="ADAL" clId="{A6ECEDF4-8655-4702-B24A-DCAC8B43ECFD}" dt="2025-04-24T20:40:54.936" v="7938" actId="26606"/>
          <ac:spMkLst>
            <pc:docMk/>
            <pc:sldMk cId="2244858311" sldId="4797"/>
            <ac:spMk id="12" creationId="{91E5A9A7-95C6-4F4F-B00E-C82E07FE62EF}"/>
          </ac:spMkLst>
        </pc:spChg>
        <pc:spChg chg="add">
          <ac:chgData name="Jessica Newport" userId="dede3334-717e-4998-a1ad-2432f5a188d4" providerId="ADAL" clId="{A6ECEDF4-8655-4702-B24A-DCAC8B43ECFD}" dt="2025-04-24T20:40:54.936" v="7938" actId="26606"/>
          <ac:spMkLst>
            <pc:docMk/>
            <pc:sldMk cId="2244858311" sldId="4797"/>
            <ac:spMk id="14" creationId="{D07DD2DE-F619-49DD-B5E7-03A290FF4ED1}"/>
          </ac:spMkLst>
        </pc:spChg>
        <pc:spChg chg="add">
          <ac:chgData name="Jessica Newport" userId="dede3334-717e-4998-a1ad-2432f5a188d4" providerId="ADAL" clId="{A6ECEDF4-8655-4702-B24A-DCAC8B43ECFD}" dt="2025-04-24T20:40:54.936" v="7938" actId="26606"/>
          <ac:spMkLst>
            <pc:docMk/>
            <pc:sldMk cId="2244858311" sldId="4797"/>
            <ac:spMk id="16" creationId="{85149191-5F60-4A28-AAFF-039F96B0F3EC}"/>
          </ac:spMkLst>
        </pc:spChg>
        <pc:spChg chg="add">
          <ac:chgData name="Jessica Newport" userId="dede3334-717e-4998-a1ad-2432f5a188d4" providerId="ADAL" clId="{A6ECEDF4-8655-4702-B24A-DCAC8B43ECFD}" dt="2025-04-24T20:40:54.936" v="7938" actId="26606"/>
          <ac:spMkLst>
            <pc:docMk/>
            <pc:sldMk cId="2244858311" sldId="4797"/>
            <ac:spMk id="18" creationId="{F8260ED5-17F7-4158-B241-D51DD4CF1B7E}"/>
          </ac:spMkLst>
        </pc:spChg>
        <pc:spChg chg="del">
          <ac:chgData name="Jessica Newport" userId="dede3334-717e-4998-a1ad-2432f5a188d4" providerId="ADAL" clId="{A6ECEDF4-8655-4702-B24A-DCAC8B43ECFD}" dt="2025-04-24T20:30:56.054" v="7195"/>
          <ac:spMkLst>
            <pc:docMk/>
            <pc:sldMk cId="2244858311" sldId="4797"/>
            <ac:spMk id="19" creationId="{A8384FB5-9ADC-4DDC-881B-597D56F5B15D}"/>
          </ac:spMkLst>
        </pc:spChg>
        <pc:spChg chg="del">
          <ac:chgData name="Jessica Newport" userId="dede3334-717e-4998-a1ad-2432f5a188d4" providerId="ADAL" clId="{A6ECEDF4-8655-4702-B24A-DCAC8B43ECFD}" dt="2025-04-24T20:30:56.054" v="7195"/>
          <ac:spMkLst>
            <pc:docMk/>
            <pc:sldMk cId="2244858311" sldId="4797"/>
            <ac:spMk id="21" creationId="{91E5A9A7-95C6-4F4F-B00E-C82E07FE62EF}"/>
          </ac:spMkLst>
        </pc:spChg>
        <pc:spChg chg="del">
          <ac:chgData name="Jessica Newport" userId="dede3334-717e-4998-a1ad-2432f5a188d4" providerId="ADAL" clId="{A6ECEDF4-8655-4702-B24A-DCAC8B43ECFD}" dt="2025-04-24T20:30:56.054" v="7195"/>
          <ac:spMkLst>
            <pc:docMk/>
            <pc:sldMk cId="2244858311" sldId="4797"/>
            <ac:spMk id="23" creationId="{D07DD2DE-F619-49DD-B5E7-03A290FF4ED1}"/>
          </ac:spMkLst>
        </pc:spChg>
        <pc:spChg chg="del">
          <ac:chgData name="Jessica Newport" userId="dede3334-717e-4998-a1ad-2432f5a188d4" providerId="ADAL" clId="{A6ECEDF4-8655-4702-B24A-DCAC8B43ECFD}" dt="2025-04-24T20:30:56.054" v="7195"/>
          <ac:spMkLst>
            <pc:docMk/>
            <pc:sldMk cId="2244858311" sldId="4797"/>
            <ac:spMk id="25" creationId="{85149191-5F60-4A28-AAFF-039F96B0F3EC}"/>
          </ac:spMkLst>
        </pc:spChg>
        <pc:spChg chg="del">
          <ac:chgData name="Jessica Newport" userId="dede3334-717e-4998-a1ad-2432f5a188d4" providerId="ADAL" clId="{A6ECEDF4-8655-4702-B24A-DCAC8B43ECFD}" dt="2025-04-24T20:30:56.054" v="7195"/>
          <ac:spMkLst>
            <pc:docMk/>
            <pc:sldMk cId="2244858311" sldId="4797"/>
            <ac:spMk id="27" creationId="{F8260ED5-17F7-4158-B241-D51DD4CF1B7E}"/>
          </ac:spMkLst>
        </pc:spChg>
        <pc:picChg chg="del mod">
          <ac:chgData name="Jessica Newport" userId="dede3334-717e-4998-a1ad-2432f5a188d4" providerId="ADAL" clId="{A6ECEDF4-8655-4702-B24A-DCAC8B43ECFD}" dt="2025-04-24T20:40:22.911" v="7934" actId="478"/>
          <ac:picMkLst>
            <pc:docMk/>
            <pc:sldMk cId="2244858311" sldId="4797"/>
            <ac:picMk id="4" creationId="{629F3F80-1C27-9863-AF0B-AC789C7FEE6D}"/>
          </ac:picMkLst>
        </pc:picChg>
        <pc:picChg chg="add mod">
          <ac:chgData name="Jessica Newport" userId="dede3334-717e-4998-a1ad-2432f5a188d4" providerId="ADAL" clId="{A6ECEDF4-8655-4702-B24A-DCAC8B43ECFD}" dt="2025-04-24T20:40:57.741" v="7939" actId="27614"/>
          <ac:picMkLst>
            <pc:docMk/>
            <pc:sldMk cId="2244858311" sldId="4797"/>
            <ac:picMk id="5" creationId="{5D3EF9DE-C1F5-4FC3-ED2F-07B3E1FB05DC}"/>
          </ac:picMkLst>
        </pc:picChg>
      </pc:sldChg>
      <pc:sldChg chg="addSp delSp modSp mod modTransition delDesignElem modNotesTx">
        <pc:chgData name="Jessica Newport" userId="dede3334-717e-4998-a1ad-2432f5a188d4" providerId="ADAL" clId="{A6ECEDF4-8655-4702-B24A-DCAC8B43ECFD}" dt="2025-04-24T20:57:03.268" v="8449"/>
        <pc:sldMkLst>
          <pc:docMk/>
          <pc:sldMk cId="3066449857" sldId="4798"/>
        </pc:sldMkLst>
        <pc:spChg chg="mod">
          <ac:chgData name="Jessica Newport" userId="dede3334-717e-4998-a1ad-2432f5a188d4" providerId="ADAL" clId="{A6ECEDF4-8655-4702-B24A-DCAC8B43ECFD}" dt="2025-04-24T20:56:47.425" v="8447" actId="26606"/>
          <ac:spMkLst>
            <pc:docMk/>
            <pc:sldMk cId="3066449857" sldId="4798"/>
            <ac:spMk id="2" creationId="{DC7E1D8E-0DF2-761A-3DB5-6A3B174C5235}"/>
          </ac:spMkLst>
        </pc:spChg>
        <pc:spChg chg="add">
          <ac:chgData name="Jessica Newport" userId="dede3334-717e-4998-a1ad-2432f5a188d4" providerId="ADAL" clId="{A6ECEDF4-8655-4702-B24A-DCAC8B43ECFD}" dt="2025-04-24T20:56:47.425" v="8447" actId="26606"/>
          <ac:spMkLst>
            <pc:docMk/>
            <pc:sldMk cId="3066449857" sldId="4798"/>
            <ac:spMk id="9" creationId="{A8384FB5-9ADC-4DDC-881B-597D56F5B15D}"/>
          </ac:spMkLst>
        </pc:spChg>
        <pc:spChg chg="add">
          <ac:chgData name="Jessica Newport" userId="dede3334-717e-4998-a1ad-2432f5a188d4" providerId="ADAL" clId="{A6ECEDF4-8655-4702-B24A-DCAC8B43ECFD}" dt="2025-04-24T20:56:47.425" v="8447" actId="26606"/>
          <ac:spMkLst>
            <pc:docMk/>
            <pc:sldMk cId="3066449857" sldId="4798"/>
            <ac:spMk id="11" creationId="{91E5A9A7-95C6-4F4F-B00E-C82E07FE62EF}"/>
          </ac:spMkLst>
        </pc:spChg>
        <pc:spChg chg="add">
          <ac:chgData name="Jessica Newport" userId="dede3334-717e-4998-a1ad-2432f5a188d4" providerId="ADAL" clId="{A6ECEDF4-8655-4702-B24A-DCAC8B43ECFD}" dt="2025-04-24T20:56:47.425" v="8447" actId="26606"/>
          <ac:spMkLst>
            <pc:docMk/>
            <pc:sldMk cId="3066449857" sldId="4798"/>
            <ac:spMk id="13" creationId="{D07DD2DE-F619-49DD-B5E7-03A290FF4ED1}"/>
          </ac:spMkLst>
        </pc:spChg>
        <pc:spChg chg="del">
          <ac:chgData name="Jessica Newport" userId="dede3334-717e-4998-a1ad-2432f5a188d4" providerId="ADAL" clId="{A6ECEDF4-8655-4702-B24A-DCAC8B43ECFD}" dt="2025-04-24T20:30:56.054" v="7195"/>
          <ac:spMkLst>
            <pc:docMk/>
            <pc:sldMk cId="3066449857" sldId="4798"/>
            <ac:spMk id="14" creationId="{A8384FB5-9ADC-4DDC-881B-597D56F5B15D}"/>
          </ac:spMkLst>
        </pc:spChg>
        <pc:spChg chg="add">
          <ac:chgData name="Jessica Newport" userId="dede3334-717e-4998-a1ad-2432f5a188d4" providerId="ADAL" clId="{A6ECEDF4-8655-4702-B24A-DCAC8B43ECFD}" dt="2025-04-24T20:56:47.425" v="8447" actId="26606"/>
          <ac:spMkLst>
            <pc:docMk/>
            <pc:sldMk cId="3066449857" sldId="4798"/>
            <ac:spMk id="15" creationId="{85149191-5F60-4A28-AAFF-039F96B0F3EC}"/>
          </ac:spMkLst>
        </pc:spChg>
        <pc:spChg chg="del">
          <ac:chgData name="Jessica Newport" userId="dede3334-717e-4998-a1ad-2432f5a188d4" providerId="ADAL" clId="{A6ECEDF4-8655-4702-B24A-DCAC8B43ECFD}" dt="2025-04-24T20:30:56.054" v="7195"/>
          <ac:spMkLst>
            <pc:docMk/>
            <pc:sldMk cId="3066449857" sldId="4798"/>
            <ac:spMk id="16" creationId="{91E5A9A7-95C6-4F4F-B00E-C82E07FE62EF}"/>
          </ac:spMkLst>
        </pc:spChg>
        <pc:spChg chg="add">
          <ac:chgData name="Jessica Newport" userId="dede3334-717e-4998-a1ad-2432f5a188d4" providerId="ADAL" clId="{A6ECEDF4-8655-4702-B24A-DCAC8B43ECFD}" dt="2025-04-24T20:56:47.425" v="8447" actId="26606"/>
          <ac:spMkLst>
            <pc:docMk/>
            <pc:sldMk cId="3066449857" sldId="4798"/>
            <ac:spMk id="17" creationId="{F8260ED5-17F7-4158-B241-D51DD4CF1B7E}"/>
          </ac:spMkLst>
        </pc:spChg>
        <pc:spChg chg="del">
          <ac:chgData name="Jessica Newport" userId="dede3334-717e-4998-a1ad-2432f5a188d4" providerId="ADAL" clId="{A6ECEDF4-8655-4702-B24A-DCAC8B43ECFD}" dt="2025-04-24T20:30:56.054" v="7195"/>
          <ac:spMkLst>
            <pc:docMk/>
            <pc:sldMk cId="3066449857" sldId="4798"/>
            <ac:spMk id="18" creationId="{D07DD2DE-F619-49DD-B5E7-03A290FF4ED1}"/>
          </ac:spMkLst>
        </pc:spChg>
        <pc:spChg chg="del">
          <ac:chgData name="Jessica Newport" userId="dede3334-717e-4998-a1ad-2432f5a188d4" providerId="ADAL" clId="{A6ECEDF4-8655-4702-B24A-DCAC8B43ECFD}" dt="2025-04-24T20:30:56.054" v="7195"/>
          <ac:spMkLst>
            <pc:docMk/>
            <pc:sldMk cId="3066449857" sldId="4798"/>
            <ac:spMk id="20" creationId="{85149191-5F60-4A28-AAFF-039F96B0F3EC}"/>
          </ac:spMkLst>
        </pc:spChg>
        <pc:spChg chg="del">
          <ac:chgData name="Jessica Newport" userId="dede3334-717e-4998-a1ad-2432f5a188d4" providerId="ADAL" clId="{A6ECEDF4-8655-4702-B24A-DCAC8B43ECFD}" dt="2025-04-24T20:30:56.054" v="7195"/>
          <ac:spMkLst>
            <pc:docMk/>
            <pc:sldMk cId="3066449857" sldId="4798"/>
            <ac:spMk id="22" creationId="{F8260ED5-17F7-4158-B241-D51DD4CF1B7E}"/>
          </ac:spMkLst>
        </pc:spChg>
        <pc:picChg chg="add mod">
          <ac:chgData name="Jessica Newport" userId="dede3334-717e-4998-a1ad-2432f5a188d4" providerId="ADAL" clId="{A6ECEDF4-8655-4702-B24A-DCAC8B43ECFD}" dt="2025-04-24T20:56:51.927" v="8448" actId="27614"/>
          <ac:picMkLst>
            <pc:docMk/>
            <pc:sldMk cId="3066449857" sldId="4798"/>
            <ac:picMk id="4" creationId="{9DFCE4B2-47C0-F4F7-90AB-787C10481F31}"/>
          </ac:picMkLst>
        </pc:picChg>
        <pc:picChg chg="del">
          <ac:chgData name="Jessica Newport" userId="dede3334-717e-4998-a1ad-2432f5a188d4" providerId="ADAL" clId="{A6ECEDF4-8655-4702-B24A-DCAC8B43ECFD}" dt="2025-04-24T20:56:37.522" v="8445" actId="478"/>
          <ac:picMkLst>
            <pc:docMk/>
            <pc:sldMk cId="3066449857" sldId="4798"/>
            <ac:picMk id="5" creationId="{218C8D44-74B9-7DCA-B32A-9A4B0D69479A}"/>
          </ac:picMkLst>
        </pc:picChg>
      </pc:sldChg>
      <pc:sldChg chg="modSp mod modTransition modNotesTx">
        <pc:chgData name="Jessica Newport" userId="dede3334-717e-4998-a1ad-2432f5a188d4" providerId="ADAL" clId="{A6ECEDF4-8655-4702-B24A-DCAC8B43ECFD}" dt="2025-04-24T20:29:00.592" v="7187" actId="20577"/>
        <pc:sldMkLst>
          <pc:docMk/>
          <pc:sldMk cId="2205715229" sldId="4811"/>
        </pc:sldMkLst>
        <pc:spChg chg="mod">
          <ac:chgData name="Jessica Newport" userId="dede3334-717e-4998-a1ad-2432f5a188d4" providerId="ADAL" clId="{A6ECEDF4-8655-4702-B24A-DCAC8B43ECFD}" dt="2025-04-24T20:27:31.543" v="6723" actId="1076"/>
          <ac:spMkLst>
            <pc:docMk/>
            <pc:sldMk cId="2205715229" sldId="4811"/>
            <ac:spMk id="3" creationId="{3B1F1F22-080F-F1AE-4686-5622C16C728D}"/>
          </ac:spMkLst>
        </pc:spChg>
      </pc:sldChg>
      <pc:sldChg chg="addSp delSp modSp mod ord modTransition">
        <pc:chgData name="Jessica Newport" userId="dede3334-717e-4998-a1ad-2432f5a188d4" providerId="ADAL" clId="{A6ECEDF4-8655-4702-B24A-DCAC8B43ECFD}" dt="2025-01-16T16:45:07.533" v="6080"/>
        <pc:sldMkLst>
          <pc:docMk/>
          <pc:sldMk cId="2151334432" sldId="4813"/>
        </pc:sldMkLst>
      </pc:sldChg>
      <pc:sldChg chg="delSp modTransition delDesignElem modNotesTx">
        <pc:chgData name="Jessica Newport" userId="dede3334-717e-4998-a1ad-2432f5a188d4" providerId="ADAL" clId="{A6ECEDF4-8655-4702-B24A-DCAC8B43ECFD}" dt="2025-04-24T21:17:54.058" v="10832" actId="20577"/>
        <pc:sldMkLst>
          <pc:docMk/>
          <pc:sldMk cId="1950913790" sldId="4817"/>
        </pc:sldMkLst>
        <pc:spChg chg="del">
          <ac:chgData name="Jessica Newport" userId="dede3334-717e-4998-a1ad-2432f5a188d4" providerId="ADAL" clId="{A6ECEDF4-8655-4702-B24A-DCAC8B43ECFD}" dt="2025-04-24T20:30:56.054" v="7195"/>
          <ac:spMkLst>
            <pc:docMk/>
            <pc:sldMk cId="1950913790" sldId="4817"/>
            <ac:spMk id="13" creationId="{362D44EE-C852-4460-B8B5-C4F2BC20510C}"/>
          </ac:spMkLst>
        </pc:spChg>
        <pc:spChg chg="del">
          <ac:chgData name="Jessica Newport" userId="dede3334-717e-4998-a1ad-2432f5a188d4" providerId="ADAL" clId="{A6ECEDF4-8655-4702-B24A-DCAC8B43ECFD}" dt="2025-04-24T20:30:56.054" v="7195"/>
          <ac:spMkLst>
            <pc:docMk/>
            <pc:sldMk cId="1950913790" sldId="4817"/>
            <ac:spMk id="15" creationId="{658970D8-8D1D-4B5C-894B-E871CC86543D}"/>
          </ac:spMkLst>
        </pc:spChg>
        <pc:spChg chg="del">
          <ac:chgData name="Jessica Newport" userId="dede3334-717e-4998-a1ad-2432f5a188d4" providerId="ADAL" clId="{A6ECEDF4-8655-4702-B24A-DCAC8B43ECFD}" dt="2025-04-24T20:30:56.054" v="7195"/>
          <ac:spMkLst>
            <pc:docMk/>
            <pc:sldMk cId="1950913790" sldId="4817"/>
            <ac:spMk id="17" creationId="{F227E5B6-9132-43CA-B503-37A18562ADF2}"/>
          </ac:spMkLst>
        </pc:spChg>
        <pc:spChg chg="del">
          <ac:chgData name="Jessica Newport" userId="dede3334-717e-4998-a1ad-2432f5a188d4" providerId="ADAL" clId="{A6ECEDF4-8655-4702-B24A-DCAC8B43ECFD}" dt="2025-04-24T20:30:56.054" v="7195"/>
          <ac:spMkLst>
            <pc:docMk/>
            <pc:sldMk cId="1950913790" sldId="4817"/>
            <ac:spMk id="19" creationId="{03C2051E-A88D-48E5-BACF-AAED17892722}"/>
          </ac:spMkLst>
        </pc:spChg>
        <pc:spChg chg="del">
          <ac:chgData name="Jessica Newport" userId="dede3334-717e-4998-a1ad-2432f5a188d4" providerId="ADAL" clId="{A6ECEDF4-8655-4702-B24A-DCAC8B43ECFD}" dt="2025-04-24T20:30:56.054" v="7195"/>
          <ac:spMkLst>
            <pc:docMk/>
            <pc:sldMk cId="1950913790" sldId="4817"/>
            <ac:spMk id="21" creationId="{7821A508-2985-4905-874A-527429BAABFA}"/>
          </ac:spMkLst>
        </pc:spChg>
        <pc:spChg chg="del">
          <ac:chgData name="Jessica Newport" userId="dede3334-717e-4998-a1ad-2432f5a188d4" providerId="ADAL" clId="{A6ECEDF4-8655-4702-B24A-DCAC8B43ECFD}" dt="2025-04-24T20:30:56.054" v="7195"/>
          <ac:spMkLst>
            <pc:docMk/>
            <pc:sldMk cId="1950913790" sldId="4817"/>
            <ac:spMk id="23" creationId="{D2929CB1-0E3C-4B2D-ADC5-0154FB33BA44}"/>
          </ac:spMkLst>
        </pc:spChg>
        <pc:spChg chg="del">
          <ac:chgData name="Jessica Newport" userId="dede3334-717e-4998-a1ad-2432f5a188d4" providerId="ADAL" clId="{A6ECEDF4-8655-4702-B24A-DCAC8B43ECFD}" dt="2025-04-24T20:30:56.054" v="7195"/>
          <ac:spMkLst>
            <pc:docMk/>
            <pc:sldMk cId="1950913790" sldId="4817"/>
            <ac:spMk id="25" creationId="{5F2F0C84-BE8C-4DC2-A6D3-30349A801D5C}"/>
          </ac:spMkLst>
        </pc:spChg>
      </pc:sldChg>
      <pc:sldChg chg="modSp mod modTransition">
        <pc:chgData name="Jessica Newport" userId="dede3334-717e-4998-a1ad-2432f5a188d4" providerId="ADAL" clId="{A6ECEDF4-8655-4702-B24A-DCAC8B43ECFD}" dt="2025-01-16T16:45:07.533" v="6080"/>
        <pc:sldMkLst>
          <pc:docMk/>
          <pc:sldMk cId="979799939" sldId="4818"/>
        </pc:sldMkLst>
      </pc:sldChg>
      <pc:sldChg chg="addSp delSp modSp mod modTransition setBg">
        <pc:chgData name="Jessica Newport" userId="dede3334-717e-4998-a1ad-2432f5a188d4" providerId="ADAL" clId="{A6ECEDF4-8655-4702-B24A-DCAC8B43ECFD}" dt="2025-01-16T16:45:07.533" v="6080"/>
        <pc:sldMkLst>
          <pc:docMk/>
          <pc:sldMk cId="2605658796" sldId="4819"/>
        </pc:sldMkLst>
      </pc:sldChg>
      <pc:sldChg chg="delSp modSp mod modTransition modAnim">
        <pc:chgData name="Jessica Newport" userId="dede3334-717e-4998-a1ad-2432f5a188d4" providerId="ADAL" clId="{A6ECEDF4-8655-4702-B24A-DCAC8B43ECFD}" dt="2025-04-24T20:40:44.524" v="7937"/>
        <pc:sldMkLst>
          <pc:docMk/>
          <pc:sldMk cId="2028203790" sldId="4825"/>
        </pc:sldMkLst>
        <pc:spChg chg="mod">
          <ac:chgData name="Jessica Newport" userId="dede3334-717e-4998-a1ad-2432f5a188d4" providerId="ADAL" clId="{A6ECEDF4-8655-4702-B24A-DCAC8B43ECFD}" dt="2025-04-24T20:40:44.524" v="7937"/>
          <ac:spMkLst>
            <pc:docMk/>
            <pc:sldMk cId="2028203790" sldId="4825"/>
            <ac:spMk id="2" creationId="{C7561FA1-0C16-01AD-9C22-400BB304B9DA}"/>
          </ac:spMkLst>
        </pc:spChg>
      </pc:sldChg>
      <pc:sldChg chg="delSp modSp mod modTransition modNotesTx">
        <pc:chgData name="Jessica Newport" userId="dede3334-717e-4998-a1ad-2432f5a188d4" providerId="ADAL" clId="{A6ECEDF4-8655-4702-B24A-DCAC8B43ECFD}" dt="2025-04-24T20:35:37.370" v="7742" actId="20577"/>
        <pc:sldMkLst>
          <pc:docMk/>
          <pc:sldMk cId="4100171739" sldId="4827"/>
        </pc:sldMkLst>
      </pc:sldChg>
      <pc:sldChg chg="modSp mod modTransition modNotesTx">
        <pc:chgData name="Jessica Newport" userId="dede3334-717e-4998-a1ad-2432f5a188d4" providerId="ADAL" clId="{A6ECEDF4-8655-4702-B24A-DCAC8B43ECFD}" dt="2025-04-24T21:11:47.581" v="10391" actId="20577"/>
        <pc:sldMkLst>
          <pc:docMk/>
          <pc:sldMk cId="2102169976" sldId="4828"/>
        </pc:sldMkLst>
        <pc:spChg chg="mod">
          <ac:chgData name="Jessica Newport" userId="dede3334-717e-4998-a1ad-2432f5a188d4" providerId="ADAL" clId="{A6ECEDF4-8655-4702-B24A-DCAC8B43ECFD}" dt="2025-04-24T20:40:44.524" v="7937"/>
          <ac:spMkLst>
            <pc:docMk/>
            <pc:sldMk cId="2102169976" sldId="4828"/>
            <ac:spMk id="2" creationId="{EDB55C2E-407C-BAC9-9563-4A461DC7408C}"/>
          </ac:spMkLst>
        </pc:spChg>
        <pc:spChg chg="mod">
          <ac:chgData name="Jessica Newport" userId="dede3334-717e-4998-a1ad-2432f5a188d4" providerId="ADAL" clId="{A6ECEDF4-8655-4702-B24A-DCAC8B43ECFD}" dt="2025-04-24T20:40:44.524" v="7937"/>
          <ac:spMkLst>
            <pc:docMk/>
            <pc:sldMk cId="2102169976" sldId="4828"/>
            <ac:spMk id="3" creationId="{AB9EF746-40C8-B5E1-59B9-68E4E99DB76F}"/>
          </ac:spMkLst>
        </pc:spChg>
        <pc:spChg chg="mod">
          <ac:chgData name="Jessica Newport" userId="dede3334-717e-4998-a1ad-2432f5a188d4" providerId="ADAL" clId="{A6ECEDF4-8655-4702-B24A-DCAC8B43ECFD}" dt="2025-04-24T20:40:44.524" v="7937"/>
          <ac:spMkLst>
            <pc:docMk/>
            <pc:sldMk cId="2102169976" sldId="4828"/>
            <ac:spMk id="4" creationId="{B4919DBF-C97E-9C55-FC6B-A8B8896BD451}"/>
          </ac:spMkLst>
        </pc:spChg>
      </pc:sldChg>
      <pc:sldChg chg="modSp mod modTransition">
        <pc:chgData name="Jessica Newport" userId="dede3334-717e-4998-a1ad-2432f5a188d4" providerId="ADAL" clId="{A6ECEDF4-8655-4702-B24A-DCAC8B43ECFD}" dt="2025-04-24T20:37:19.185" v="7763" actId="20577"/>
        <pc:sldMkLst>
          <pc:docMk/>
          <pc:sldMk cId="1355652221" sldId="4829"/>
        </pc:sldMkLst>
        <pc:graphicFrameChg chg="modGraphic">
          <ac:chgData name="Jessica Newport" userId="dede3334-717e-4998-a1ad-2432f5a188d4" providerId="ADAL" clId="{A6ECEDF4-8655-4702-B24A-DCAC8B43ECFD}" dt="2025-04-24T20:37:19.185" v="7763" actId="20577"/>
          <ac:graphicFrameMkLst>
            <pc:docMk/>
            <pc:sldMk cId="1355652221" sldId="4829"/>
            <ac:graphicFrameMk id="5" creationId="{ACAF81F0-138B-8BCF-EE9A-33E70F8D21FD}"/>
          </ac:graphicFrameMkLst>
        </pc:graphicFrameChg>
      </pc:sldChg>
      <pc:sldChg chg="addSp delSp modSp mod modTransition modNotesTx">
        <pc:chgData name="Jessica Newport" userId="dede3334-717e-4998-a1ad-2432f5a188d4" providerId="ADAL" clId="{A6ECEDF4-8655-4702-B24A-DCAC8B43ECFD}" dt="2025-04-24T21:18:51.737" v="10927" actId="20577"/>
        <pc:sldMkLst>
          <pc:docMk/>
          <pc:sldMk cId="2242182937" sldId="4830"/>
        </pc:sldMkLst>
      </pc:sldChg>
      <pc:sldChg chg="addSp delSp modSp mod modTransition modNotesTx">
        <pc:chgData name="Jessica Newport" userId="dede3334-717e-4998-a1ad-2432f5a188d4" providerId="ADAL" clId="{A6ECEDF4-8655-4702-B24A-DCAC8B43ECFD}" dt="2025-04-24T21:47:23.048" v="13091" actId="113"/>
        <pc:sldMkLst>
          <pc:docMk/>
          <pc:sldMk cId="2073355112" sldId="4831"/>
        </pc:sldMkLst>
        <pc:spChg chg="add mod">
          <ac:chgData name="Jessica Newport" userId="dede3334-717e-4998-a1ad-2432f5a188d4" providerId="ADAL" clId="{A6ECEDF4-8655-4702-B24A-DCAC8B43ECFD}" dt="2025-04-24T21:36:04.416" v="12268" actId="1076"/>
          <ac:spMkLst>
            <pc:docMk/>
            <pc:sldMk cId="2073355112" sldId="4831"/>
            <ac:spMk id="3" creationId="{6B01DF97-EEB8-36EC-D82E-E57CCB9F5341}"/>
          </ac:spMkLst>
        </pc:spChg>
        <pc:spChg chg="add mod">
          <ac:chgData name="Jessica Newport" userId="dede3334-717e-4998-a1ad-2432f5a188d4" providerId="ADAL" clId="{A6ECEDF4-8655-4702-B24A-DCAC8B43ECFD}" dt="2025-04-24T21:34:24.134" v="12157" actId="207"/>
          <ac:spMkLst>
            <pc:docMk/>
            <pc:sldMk cId="2073355112" sldId="4831"/>
            <ac:spMk id="4" creationId="{4BE30A98-6A79-322C-B253-0D805203D312}"/>
          </ac:spMkLst>
        </pc:spChg>
        <pc:spChg chg="add mod">
          <ac:chgData name="Jessica Newport" userId="dede3334-717e-4998-a1ad-2432f5a188d4" providerId="ADAL" clId="{A6ECEDF4-8655-4702-B24A-DCAC8B43ECFD}" dt="2025-04-24T21:34:42.346" v="12158" actId="207"/>
          <ac:spMkLst>
            <pc:docMk/>
            <pc:sldMk cId="2073355112" sldId="4831"/>
            <ac:spMk id="5" creationId="{313CF7FA-CE22-75A2-40D7-C05196DE52AD}"/>
          </ac:spMkLst>
        </pc:spChg>
        <pc:spChg chg="add mod">
          <ac:chgData name="Jessica Newport" userId="dede3334-717e-4998-a1ad-2432f5a188d4" providerId="ADAL" clId="{A6ECEDF4-8655-4702-B24A-DCAC8B43ECFD}" dt="2025-04-24T21:34:48.025" v="12159" actId="207"/>
          <ac:spMkLst>
            <pc:docMk/>
            <pc:sldMk cId="2073355112" sldId="4831"/>
            <ac:spMk id="6" creationId="{EDECD369-0FF2-7EE6-FA94-1C4E7B2F03AB}"/>
          </ac:spMkLst>
        </pc:spChg>
        <pc:spChg chg="add mod">
          <ac:chgData name="Jessica Newport" userId="dede3334-717e-4998-a1ad-2432f5a188d4" providerId="ADAL" clId="{A6ECEDF4-8655-4702-B24A-DCAC8B43ECFD}" dt="2025-04-24T21:35:02.972" v="12161" actId="207"/>
          <ac:spMkLst>
            <pc:docMk/>
            <pc:sldMk cId="2073355112" sldId="4831"/>
            <ac:spMk id="7" creationId="{C52B3860-247B-B663-43C6-3C84F3208275}"/>
          </ac:spMkLst>
        </pc:spChg>
        <pc:spChg chg="add mod">
          <ac:chgData name="Jessica Newport" userId="dede3334-717e-4998-a1ad-2432f5a188d4" providerId="ADAL" clId="{A6ECEDF4-8655-4702-B24A-DCAC8B43ECFD}" dt="2025-04-24T21:34:57.038" v="12160" actId="207"/>
          <ac:spMkLst>
            <pc:docMk/>
            <pc:sldMk cId="2073355112" sldId="4831"/>
            <ac:spMk id="8" creationId="{8A08C5B8-68F9-E496-4062-3BE443F262AF}"/>
          </ac:spMkLst>
        </pc:spChg>
        <pc:spChg chg="add mod">
          <ac:chgData name="Jessica Newport" userId="dede3334-717e-4998-a1ad-2432f5a188d4" providerId="ADAL" clId="{A6ECEDF4-8655-4702-B24A-DCAC8B43ECFD}" dt="2025-04-24T21:35:16.093" v="12162" actId="207"/>
          <ac:spMkLst>
            <pc:docMk/>
            <pc:sldMk cId="2073355112" sldId="4831"/>
            <ac:spMk id="9" creationId="{E2E9D1C7-7413-1E25-C109-4143A237B46C}"/>
          </ac:spMkLst>
        </pc:spChg>
        <pc:graphicFrameChg chg="add del mod modGraphic">
          <ac:chgData name="Jessica Newport" userId="dede3334-717e-4998-a1ad-2432f5a188d4" providerId="ADAL" clId="{A6ECEDF4-8655-4702-B24A-DCAC8B43ECFD}" dt="2025-04-24T21:23:45.684" v="11943" actId="478"/>
          <ac:graphicFrameMkLst>
            <pc:docMk/>
            <pc:sldMk cId="2073355112" sldId="4831"/>
            <ac:graphicFrameMk id="2" creationId="{F7A7E356-5B31-68F7-0768-470683ADA9BE}"/>
          </ac:graphicFrameMkLst>
        </pc:graphicFrameChg>
      </pc:sldChg>
      <pc:sldChg chg="addSp delSp modSp mod modTransition delAnim modNotesTx">
        <pc:chgData name="Jessica Newport" userId="dede3334-717e-4998-a1ad-2432f5a188d4" providerId="ADAL" clId="{A6ECEDF4-8655-4702-B24A-DCAC8B43ECFD}" dt="2025-04-24T21:48:07.058" v="13209" actId="20577"/>
        <pc:sldMkLst>
          <pc:docMk/>
          <pc:sldMk cId="821710579" sldId="4832"/>
        </pc:sldMkLst>
      </pc:sldChg>
      <pc:sldChg chg="del">
        <pc:chgData name="Jessica Newport" userId="dede3334-717e-4998-a1ad-2432f5a188d4" providerId="ADAL" clId="{A6ECEDF4-8655-4702-B24A-DCAC8B43ECFD}" dt="2025-01-09T21:13:09.971" v="5544" actId="2696"/>
        <pc:sldMkLst>
          <pc:docMk/>
          <pc:sldMk cId="3020749476" sldId="4833"/>
        </pc:sldMkLst>
      </pc:sldChg>
      <pc:sldChg chg="del">
        <pc:chgData name="Jessica Newport" userId="dede3334-717e-4998-a1ad-2432f5a188d4" providerId="ADAL" clId="{A6ECEDF4-8655-4702-B24A-DCAC8B43ECFD}" dt="2025-01-09T21:13:16.796" v="5545" actId="2696"/>
        <pc:sldMkLst>
          <pc:docMk/>
          <pc:sldMk cId="2029657325" sldId="4834"/>
        </pc:sldMkLst>
      </pc:sldChg>
      <pc:sldChg chg="addSp delSp modSp mod modTransition modAnim modNotesTx">
        <pc:chgData name="Jessica Newport" userId="dede3334-717e-4998-a1ad-2432f5a188d4" providerId="ADAL" clId="{A6ECEDF4-8655-4702-B24A-DCAC8B43ECFD}" dt="2025-04-24T21:59:35.076" v="13621" actId="33524"/>
        <pc:sldMkLst>
          <pc:docMk/>
          <pc:sldMk cId="2824140719" sldId="4835"/>
        </pc:sldMkLst>
        <pc:picChg chg="mod">
          <ac:chgData name="Jessica Newport" userId="dede3334-717e-4998-a1ad-2432f5a188d4" providerId="ADAL" clId="{A6ECEDF4-8655-4702-B24A-DCAC8B43ECFD}" dt="2025-04-24T21:54:41.186" v="13456" actId="1076"/>
          <ac:picMkLst>
            <pc:docMk/>
            <pc:sldMk cId="2824140719" sldId="4835"/>
            <ac:picMk id="17" creationId="{FB634796-4708-87F8-F5DB-A0AB3BC3E324}"/>
          </ac:picMkLst>
        </pc:picChg>
      </pc:sldChg>
      <pc:sldChg chg="del">
        <pc:chgData name="Jessica Newport" userId="dede3334-717e-4998-a1ad-2432f5a188d4" providerId="ADAL" clId="{A6ECEDF4-8655-4702-B24A-DCAC8B43ECFD}" dt="2025-01-09T21:12:25.538" v="5542" actId="2696"/>
        <pc:sldMkLst>
          <pc:docMk/>
          <pc:sldMk cId="3809968863" sldId="4836"/>
        </pc:sldMkLst>
      </pc:sldChg>
      <pc:sldChg chg="del">
        <pc:chgData name="Jessica Newport" userId="dede3334-717e-4998-a1ad-2432f5a188d4" providerId="ADAL" clId="{A6ECEDF4-8655-4702-B24A-DCAC8B43ECFD}" dt="2025-01-09T21:12:35.234" v="5543" actId="2696"/>
        <pc:sldMkLst>
          <pc:docMk/>
          <pc:sldMk cId="3092433550" sldId="4837"/>
        </pc:sldMkLst>
      </pc:sldChg>
      <pc:sldChg chg="addSp modSp mod modTransition modNotesTx">
        <pc:chgData name="Jessica Newport" userId="dede3334-717e-4998-a1ad-2432f5a188d4" providerId="ADAL" clId="{A6ECEDF4-8655-4702-B24A-DCAC8B43ECFD}" dt="2025-04-24T20:47:33.375" v="8087" actId="5793"/>
        <pc:sldMkLst>
          <pc:docMk/>
          <pc:sldMk cId="525016016" sldId="4838"/>
        </pc:sldMkLst>
        <pc:spChg chg="mod">
          <ac:chgData name="Jessica Newport" userId="dede3334-717e-4998-a1ad-2432f5a188d4" providerId="ADAL" clId="{A6ECEDF4-8655-4702-B24A-DCAC8B43ECFD}" dt="2025-04-24T20:47:33.375" v="8087" actId="5793"/>
          <ac:spMkLst>
            <pc:docMk/>
            <pc:sldMk cId="525016016" sldId="4838"/>
            <ac:spMk id="5" creationId="{E5D110E2-FE26-CD18-8C43-A8D7D9344E0C}"/>
          </ac:spMkLst>
        </pc:spChg>
      </pc:sldChg>
      <pc:sldChg chg="modSp mod modTransition">
        <pc:chgData name="Jessica Newport" userId="dede3334-717e-4998-a1ad-2432f5a188d4" providerId="ADAL" clId="{A6ECEDF4-8655-4702-B24A-DCAC8B43ECFD}" dt="2025-01-16T16:45:07.533" v="6080"/>
        <pc:sldMkLst>
          <pc:docMk/>
          <pc:sldMk cId="2980633608" sldId="4839"/>
        </pc:sldMkLst>
      </pc:sldChg>
      <pc:sldChg chg="modSp mod modTransition">
        <pc:chgData name="Jessica Newport" userId="dede3334-717e-4998-a1ad-2432f5a188d4" providerId="ADAL" clId="{A6ECEDF4-8655-4702-B24A-DCAC8B43ECFD}" dt="2025-01-16T16:45:07.533" v="6080"/>
        <pc:sldMkLst>
          <pc:docMk/>
          <pc:sldMk cId="3049102918" sldId="4840"/>
        </pc:sldMkLst>
      </pc:sldChg>
      <pc:sldChg chg="addSp delSp modSp add mod modTransition">
        <pc:chgData name="Jessica Newport" userId="dede3334-717e-4998-a1ad-2432f5a188d4" providerId="ADAL" clId="{A6ECEDF4-8655-4702-B24A-DCAC8B43ECFD}" dt="2025-01-16T16:45:07.533" v="6080"/>
        <pc:sldMkLst>
          <pc:docMk/>
          <pc:sldMk cId="856669111" sldId="4841"/>
        </pc:sldMkLst>
      </pc:sldChg>
      <pc:sldChg chg="addSp delSp modSp add mod ord modTransition setBg addAnim delDesignElem">
        <pc:chgData name="Jessica Newport" userId="dede3334-717e-4998-a1ad-2432f5a188d4" providerId="ADAL" clId="{A6ECEDF4-8655-4702-B24A-DCAC8B43ECFD}" dt="2025-04-24T21:16:06.999" v="10666" actId="14100"/>
        <pc:sldMkLst>
          <pc:docMk/>
          <pc:sldMk cId="3671925534" sldId="4842"/>
        </pc:sldMkLst>
        <pc:spChg chg="mod ord">
          <ac:chgData name="Jessica Newport" userId="dede3334-717e-4998-a1ad-2432f5a188d4" providerId="ADAL" clId="{A6ECEDF4-8655-4702-B24A-DCAC8B43ECFD}" dt="2025-04-24T21:14:52.871" v="10659" actId="26606"/>
          <ac:spMkLst>
            <pc:docMk/>
            <pc:sldMk cId="3671925534" sldId="4842"/>
            <ac:spMk id="2" creationId="{2A875EBA-1C2A-6B4E-4751-38600092CB86}"/>
          </ac:spMkLst>
        </pc:spChg>
        <pc:spChg chg="add del">
          <ac:chgData name="Jessica Newport" userId="dede3334-717e-4998-a1ad-2432f5a188d4" providerId="ADAL" clId="{A6ECEDF4-8655-4702-B24A-DCAC8B43ECFD}" dt="2025-04-24T21:14:52.871" v="10659" actId="26606"/>
          <ac:spMkLst>
            <pc:docMk/>
            <pc:sldMk cId="3671925534" sldId="4842"/>
            <ac:spMk id="12" creationId="{9203DE33-2CD4-4CA8-9AF3-37C3B65133B0}"/>
          </ac:spMkLst>
        </pc:spChg>
        <pc:spChg chg="add del">
          <ac:chgData name="Jessica Newport" userId="dede3334-717e-4998-a1ad-2432f5a188d4" providerId="ADAL" clId="{A6ECEDF4-8655-4702-B24A-DCAC8B43ECFD}" dt="2025-04-24T21:14:52.871" v="10659" actId="26606"/>
          <ac:spMkLst>
            <pc:docMk/>
            <pc:sldMk cId="3671925534" sldId="4842"/>
            <ac:spMk id="13" creationId="{0AF57B88-1D4C-41FA-A761-EC1DD10C35CB}"/>
          </ac:spMkLst>
        </pc:spChg>
        <pc:spChg chg="add del">
          <ac:chgData name="Jessica Newport" userId="dede3334-717e-4998-a1ad-2432f5a188d4" providerId="ADAL" clId="{A6ECEDF4-8655-4702-B24A-DCAC8B43ECFD}" dt="2025-04-24T21:14:52.871" v="10659" actId="26606"/>
          <ac:spMkLst>
            <pc:docMk/>
            <pc:sldMk cId="3671925534" sldId="4842"/>
            <ac:spMk id="14" creationId="{D2548F45-5164-4ABB-8212-7F293FDED8D4}"/>
          </ac:spMkLst>
        </pc:spChg>
        <pc:spChg chg="del">
          <ac:chgData name="Jessica Newport" userId="dede3334-717e-4998-a1ad-2432f5a188d4" providerId="ADAL" clId="{A6ECEDF4-8655-4702-B24A-DCAC8B43ECFD}" dt="2025-04-24T20:30:56.054" v="7195"/>
          <ac:spMkLst>
            <pc:docMk/>
            <pc:sldMk cId="3671925534" sldId="4842"/>
            <ac:spMk id="15" creationId="{A8384FB5-9ADC-4DDC-881B-597D56F5B15D}"/>
          </ac:spMkLst>
        </pc:spChg>
        <pc:spChg chg="add del">
          <ac:chgData name="Jessica Newport" userId="dede3334-717e-4998-a1ad-2432f5a188d4" providerId="ADAL" clId="{A6ECEDF4-8655-4702-B24A-DCAC8B43ECFD}" dt="2025-04-24T21:14:52.871" v="10659" actId="26606"/>
          <ac:spMkLst>
            <pc:docMk/>
            <pc:sldMk cId="3671925534" sldId="4842"/>
            <ac:spMk id="16" creationId="{5E81CCFB-7BEF-4186-86FB-D09450B4D02D}"/>
          </ac:spMkLst>
        </pc:spChg>
        <pc:spChg chg="del">
          <ac:chgData name="Jessica Newport" userId="dede3334-717e-4998-a1ad-2432f5a188d4" providerId="ADAL" clId="{A6ECEDF4-8655-4702-B24A-DCAC8B43ECFD}" dt="2025-04-24T20:30:56.054" v="7195"/>
          <ac:spMkLst>
            <pc:docMk/>
            <pc:sldMk cId="3671925534" sldId="4842"/>
            <ac:spMk id="17" creationId="{91E5A9A7-95C6-4F4F-B00E-C82E07FE62EF}"/>
          </ac:spMkLst>
        </pc:spChg>
        <pc:spChg chg="add del">
          <ac:chgData name="Jessica Newport" userId="dede3334-717e-4998-a1ad-2432f5a188d4" providerId="ADAL" clId="{A6ECEDF4-8655-4702-B24A-DCAC8B43ECFD}" dt="2025-04-24T21:15:03.648" v="10661" actId="26606"/>
          <ac:spMkLst>
            <pc:docMk/>
            <pc:sldMk cId="3671925534" sldId="4842"/>
            <ac:spMk id="18" creationId="{A8384FB5-9ADC-4DDC-881B-597D56F5B15D}"/>
          </ac:spMkLst>
        </pc:spChg>
        <pc:spChg chg="del">
          <ac:chgData name="Jessica Newport" userId="dede3334-717e-4998-a1ad-2432f5a188d4" providerId="ADAL" clId="{A6ECEDF4-8655-4702-B24A-DCAC8B43ECFD}" dt="2025-04-24T20:30:56.054" v="7195"/>
          <ac:spMkLst>
            <pc:docMk/>
            <pc:sldMk cId="3671925534" sldId="4842"/>
            <ac:spMk id="19" creationId="{D07DD2DE-F619-49DD-B5E7-03A290FF4ED1}"/>
          </ac:spMkLst>
        </pc:spChg>
        <pc:spChg chg="add del">
          <ac:chgData name="Jessica Newport" userId="dede3334-717e-4998-a1ad-2432f5a188d4" providerId="ADAL" clId="{A6ECEDF4-8655-4702-B24A-DCAC8B43ECFD}" dt="2025-04-24T21:15:03.648" v="10661" actId="26606"/>
          <ac:spMkLst>
            <pc:docMk/>
            <pc:sldMk cId="3671925534" sldId="4842"/>
            <ac:spMk id="20" creationId="{91E5A9A7-95C6-4F4F-B00E-C82E07FE62EF}"/>
          </ac:spMkLst>
        </pc:spChg>
        <pc:spChg chg="del">
          <ac:chgData name="Jessica Newport" userId="dede3334-717e-4998-a1ad-2432f5a188d4" providerId="ADAL" clId="{A6ECEDF4-8655-4702-B24A-DCAC8B43ECFD}" dt="2025-04-24T20:30:56.054" v="7195"/>
          <ac:spMkLst>
            <pc:docMk/>
            <pc:sldMk cId="3671925534" sldId="4842"/>
            <ac:spMk id="21" creationId="{85149191-5F60-4A28-AAFF-039F96B0F3EC}"/>
          </ac:spMkLst>
        </pc:spChg>
        <pc:spChg chg="del">
          <ac:chgData name="Jessica Newport" userId="dede3334-717e-4998-a1ad-2432f5a188d4" providerId="ADAL" clId="{A6ECEDF4-8655-4702-B24A-DCAC8B43ECFD}" dt="2025-04-24T20:30:56.054" v="7195"/>
          <ac:spMkLst>
            <pc:docMk/>
            <pc:sldMk cId="3671925534" sldId="4842"/>
            <ac:spMk id="23" creationId="{F8260ED5-17F7-4158-B241-D51DD4CF1B7E}"/>
          </ac:spMkLst>
        </pc:spChg>
        <pc:spChg chg="add del">
          <ac:chgData name="Jessica Newport" userId="dede3334-717e-4998-a1ad-2432f5a188d4" providerId="ADAL" clId="{A6ECEDF4-8655-4702-B24A-DCAC8B43ECFD}" dt="2025-04-24T21:15:03.648" v="10661" actId="26606"/>
          <ac:spMkLst>
            <pc:docMk/>
            <pc:sldMk cId="3671925534" sldId="4842"/>
            <ac:spMk id="25" creationId="{D07DD2DE-F619-49DD-B5E7-03A290FF4ED1}"/>
          </ac:spMkLst>
        </pc:spChg>
        <pc:spChg chg="add del">
          <ac:chgData name="Jessica Newport" userId="dede3334-717e-4998-a1ad-2432f5a188d4" providerId="ADAL" clId="{A6ECEDF4-8655-4702-B24A-DCAC8B43ECFD}" dt="2025-04-24T21:15:03.648" v="10661" actId="26606"/>
          <ac:spMkLst>
            <pc:docMk/>
            <pc:sldMk cId="3671925534" sldId="4842"/>
            <ac:spMk id="27" creationId="{85149191-5F60-4A28-AAFF-039F96B0F3EC}"/>
          </ac:spMkLst>
        </pc:spChg>
        <pc:spChg chg="add del">
          <ac:chgData name="Jessica Newport" userId="dede3334-717e-4998-a1ad-2432f5a188d4" providerId="ADAL" clId="{A6ECEDF4-8655-4702-B24A-DCAC8B43ECFD}" dt="2025-04-24T21:15:03.648" v="10661" actId="26606"/>
          <ac:spMkLst>
            <pc:docMk/>
            <pc:sldMk cId="3671925534" sldId="4842"/>
            <ac:spMk id="29" creationId="{F8260ED5-17F7-4158-B241-D51DD4CF1B7E}"/>
          </ac:spMkLst>
        </pc:spChg>
        <pc:spChg chg="add">
          <ac:chgData name="Jessica Newport" userId="dede3334-717e-4998-a1ad-2432f5a188d4" providerId="ADAL" clId="{A6ECEDF4-8655-4702-B24A-DCAC8B43ECFD}" dt="2025-04-24T21:15:03.648" v="10661" actId="26606"/>
          <ac:spMkLst>
            <pc:docMk/>
            <pc:sldMk cId="3671925534" sldId="4842"/>
            <ac:spMk id="34" creationId="{A8384FB5-9ADC-4DDC-881B-597D56F5B15D}"/>
          </ac:spMkLst>
        </pc:spChg>
        <pc:spChg chg="add">
          <ac:chgData name="Jessica Newport" userId="dede3334-717e-4998-a1ad-2432f5a188d4" providerId="ADAL" clId="{A6ECEDF4-8655-4702-B24A-DCAC8B43ECFD}" dt="2025-04-24T21:15:03.648" v="10661" actId="26606"/>
          <ac:spMkLst>
            <pc:docMk/>
            <pc:sldMk cId="3671925534" sldId="4842"/>
            <ac:spMk id="36" creationId="{91E5A9A7-95C6-4F4F-B00E-C82E07FE62EF}"/>
          </ac:spMkLst>
        </pc:spChg>
        <pc:spChg chg="add">
          <ac:chgData name="Jessica Newport" userId="dede3334-717e-4998-a1ad-2432f5a188d4" providerId="ADAL" clId="{A6ECEDF4-8655-4702-B24A-DCAC8B43ECFD}" dt="2025-04-24T21:15:03.648" v="10661" actId="26606"/>
          <ac:spMkLst>
            <pc:docMk/>
            <pc:sldMk cId="3671925534" sldId="4842"/>
            <ac:spMk id="38" creationId="{D07DD2DE-F619-49DD-B5E7-03A290FF4ED1}"/>
          </ac:spMkLst>
        </pc:spChg>
        <pc:spChg chg="add">
          <ac:chgData name="Jessica Newport" userId="dede3334-717e-4998-a1ad-2432f5a188d4" providerId="ADAL" clId="{A6ECEDF4-8655-4702-B24A-DCAC8B43ECFD}" dt="2025-04-24T21:15:03.648" v="10661" actId="26606"/>
          <ac:spMkLst>
            <pc:docMk/>
            <pc:sldMk cId="3671925534" sldId="4842"/>
            <ac:spMk id="40" creationId="{85149191-5F60-4A28-AAFF-039F96B0F3EC}"/>
          </ac:spMkLst>
        </pc:spChg>
        <pc:spChg chg="add">
          <ac:chgData name="Jessica Newport" userId="dede3334-717e-4998-a1ad-2432f5a188d4" providerId="ADAL" clId="{A6ECEDF4-8655-4702-B24A-DCAC8B43ECFD}" dt="2025-04-24T21:15:03.648" v="10661" actId="26606"/>
          <ac:spMkLst>
            <pc:docMk/>
            <pc:sldMk cId="3671925534" sldId="4842"/>
            <ac:spMk id="42" creationId="{F8260ED5-17F7-4158-B241-D51DD4CF1B7E}"/>
          </ac:spMkLst>
        </pc:spChg>
        <pc:picChg chg="add mod">
          <ac:chgData name="Jessica Newport" userId="dede3334-717e-4998-a1ad-2432f5a188d4" providerId="ADAL" clId="{A6ECEDF4-8655-4702-B24A-DCAC8B43ECFD}" dt="2025-04-24T21:16:06.999" v="10666" actId="14100"/>
          <ac:picMkLst>
            <pc:docMk/>
            <pc:sldMk cId="3671925534" sldId="4842"/>
            <ac:picMk id="4" creationId="{7341B056-A144-7BB3-F98A-FEC153441A69}"/>
          </ac:picMkLst>
        </pc:picChg>
        <pc:picChg chg="del mod">
          <ac:chgData name="Jessica Newport" userId="dede3334-717e-4998-a1ad-2432f5a188d4" providerId="ADAL" clId="{A6ECEDF4-8655-4702-B24A-DCAC8B43ECFD}" dt="2025-04-24T21:15:49.873" v="10662" actId="478"/>
          <ac:picMkLst>
            <pc:docMk/>
            <pc:sldMk cId="3671925534" sldId="4842"/>
            <ac:picMk id="10" creationId="{6E43CE5F-113E-A290-E91B-CB9AB820829D}"/>
          </ac:picMkLst>
        </pc:picChg>
      </pc:sldChg>
      <pc:sldChg chg="modSp add mod modTransition modNotesTx">
        <pc:chgData name="Jessica Newport" userId="dede3334-717e-4998-a1ad-2432f5a188d4" providerId="ADAL" clId="{A6ECEDF4-8655-4702-B24A-DCAC8B43ECFD}" dt="2025-04-24T20:55:52.899" v="8444" actId="20577"/>
        <pc:sldMkLst>
          <pc:docMk/>
          <pc:sldMk cId="2377354430" sldId="4843"/>
        </pc:sldMkLst>
        <pc:spChg chg="mod">
          <ac:chgData name="Jessica Newport" userId="dede3334-717e-4998-a1ad-2432f5a188d4" providerId="ADAL" clId="{A6ECEDF4-8655-4702-B24A-DCAC8B43ECFD}" dt="2025-04-24T20:48:49.481" v="8121" actId="20577"/>
          <ac:spMkLst>
            <pc:docMk/>
            <pc:sldMk cId="2377354430" sldId="4843"/>
            <ac:spMk id="5" creationId="{AABEEADF-0163-6F30-2E22-CCB91A4BC50E}"/>
          </ac:spMkLst>
        </pc:spChg>
      </pc:sldChg>
      <pc:sldChg chg="modSp add mod ord modTransition">
        <pc:chgData name="Jessica Newport" userId="dede3334-717e-4998-a1ad-2432f5a188d4" providerId="ADAL" clId="{A6ECEDF4-8655-4702-B24A-DCAC8B43ECFD}" dt="2025-04-24T21:01:07.473" v="8842" actId="1076"/>
        <pc:sldMkLst>
          <pc:docMk/>
          <pc:sldMk cId="1337217763" sldId="4844"/>
        </pc:sldMkLst>
        <pc:spChg chg="mod">
          <ac:chgData name="Jessica Newport" userId="dede3334-717e-4998-a1ad-2432f5a188d4" providerId="ADAL" clId="{A6ECEDF4-8655-4702-B24A-DCAC8B43ECFD}" dt="2025-04-24T21:01:07.473" v="8842" actId="1076"/>
          <ac:spMkLst>
            <pc:docMk/>
            <pc:sldMk cId="1337217763" sldId="4844"/>
            <ac:spMk id="3" creationId="{6746DF51-4908-A380-5A85-26871AA53E7B}"/>
          </ac:spMkLst>
        </pc:spChg>
        <pc:spChg chg="mod">
          <ac:chgData name="Jessica Newport" userId="dede3334-717e-4998-a1ad-2432f5a188d4" providerId="ADAL" clId="{A6ECEDF4-8655-4702-B24A-DCAC8B43ECFD}" dt="2025-04-24T21:00:58.170" v="8841" actId="5793"/>
          <ac:spMkLst>
            <pc:docMk/>
            <pc:sldMk cId="1337217763" sldId="4844"/>
            <ac:spMk id="5" creationId="{B280AAD8-7C5E-8EC6-50AC-413EB64992E6}"/>
          </ac:spMkLst>
        </pc:spChg>
      </pc:sldChg>
      <pc:sldChg chg="add del ord">
        <pc:chgData name="Jessica Newport" userId="dede3334-717e-4998-a1ad-2432f5a188d4" providerId="ADAL" clId="{A6ECEDF4-8655-4702-B24A-DCAC8B43ECFD}" dt="2025-01-09T15:47:34.125" v="2337" actId="2696"/>
        <pc:sldMkLst>
          <pc:docMk/>
          <pc:sldMk cId="1582977366" sldId="4844"/>
        </pc:sldMkLst>
      </pc:sldChg>
      <pc:sldChg chg="delSp modSp add del mod modTransition modNotesTx">
        <pc:chgData name="Jessica Newport" userId="dede3334-717e-4998-a1ad-2432f5a188d4" providerId="ADAL" clId="{A6ECEDF4-8655-4702-B24A-DCAC8B43ECFD}" dt="2025-04-24T21:37:19.902" v="12273" actId="2696"/>
        <pc:sldMkLst>
          <pc:docMk/>
          <pc:sldMk cId="2460941797" sldId="4845"/>
        </pc:sldMkLst>
        <pc:graphicFrameChg chg="del">
          <ac:chgData name="Jessica Newport" userId="dede3334-717e-4998-a1ad-2432f5a188d4" providerId="ADAL" clId="{A6ECEDF4-8655-4702-B24A-DCAC8B43ECFD}" dt="2025-04-24T21:36:57.943" v="12270" actId="478"/>
          <ac:graphicFrameMkLst>
            <pc:docMk/>
            <pc:sldMk cId="2460941797" sldId="4845"/>
            <ac:graphicFrameMk id="2" creationId="{207FE438-FF82-FB0A-BB85-53A2501E89ED}"/>
          </ac:graphicFrameMkLst>
        </pc:graphicFrameChg>
      </pc:sldChg>
      <pc:sldChg chg="addSp delSp modSp add mod modTransition modNotesTx">
        <pc:chgData name="Jessica Newport" userId="dede3334-717e-4998-a1ad-2432f5a188d4" providerId="ADAL" clId="{A6ECEDF4-8655-4702-B24A-DCAC8B43ECFD}" dt="2025-04-24T21:51:28.670" v="13455" actId="20577"/>
        <pc:sldMkLst>
          <pc:docMk/>
          <pc:sldMk cId="1136840117" sldId="4846"/>
        </pc:sldMkLst>
      </pc:sldChg>
      <pc:sldChg chg="modSp add mod">
        <pc:chgData name="Jessica Newport" userId="dede3334-717e-4998-a1ad-2432f5a188d4" providerId="ADAL" clId="{A6ECEDF4-8655-4702-B24A-DCAC8B43ECFD}" dt="2025-04-24T20:47:46.736" v="8090" actId="1076"/>
        <pc:sldMkLst>
          <pc:docMk/>
          <pc:sldMk cId="2703749897" sldId="4847"/>
        </pc:sldMkLst>
        <pc:spChg chg="mod">
          <ac:chgData name="Jessica Newport" userId="dede3334-717e-4998-a1ad-2432f5a188d4" providerId="ADAL" clId="{A6ECEDF4-8655-4702-B24A-DCAC8B43ECFD}" dt="2025-04-24T20:47:46.736" v="8090" actId="1076"/>
          <ac:spMkLst>
            <pc:docMk/>
            <pc:sldMk cId="2703749897" sldId="4847"/>
            <ac:spMk id="5" creationId="{5F69905F-8156-83CE-9F91-19A4EE942F6C}"/>
          </ac:spMkLst>
        </pc:spChg>
      </pc:sldChg>
      <pc:sldChg chg="modSp add mod">
        <pc:chgData name="Jessica Newport" userId="dede3334-717e-4998-a1ad-2432f5a188d4" providerId="ADAL" clId="{A6ECEDF4-8655-4702-B24A-DCAC8B43ECFD}" dt="2025-04-24T21:06:12.272" v="9583" actId="1076"/>
        <pc:sldMkLst>
          <pc:docMk/>
          <pc:sldMk cId="1764404746" sldId="4848"/>
        </pc:sldMkLst>
        <pc:spChg chg="mod">
          <ac:chgData name="Jessica Newport" userId="dede3334-717e-4998-a1ad-2432f5a188d4" providerId="ADAL" clId="{A6ECEDF4-8655-4702-B24A-DCAC8B43ECFD}" dt="2025-04-24T21:06:12.272" v="9583" actId="1076"/>
          <ac:spMkLst>
            <pc:docMk/>
            <pc:sldMk cId="1764404746" sldId="4848"/>
            <ac:spMk id="5" creationId="{40F66BEE-6F62-22D4-5787-408B9AFB415A}"/>
          </ac:spMkLst>
        </pc:spChg>
      </pc:sldChg>
      <pc:sldChg chg="addSp delSp modSp add del mod">
        <pc:chgData name="Jessica Newport" userId="dede3334-717e-4998-a1ad-2432f5a188d4" providerId="ADAL" clId="{A6ECEDF4-8655-4702-B24A-DCAC8B43ECFD}" dt="2025-04-24T21:08:00.369" v="9727" actId="2696"/>
        <pc:sldMkLst>
          <pc:docMk/>
          <pc:sldMk cId="2195333454" sldId="4849"/>
        </pc:sldMkLst>
        <pc:spChg chg="add del mod">
          <ac:chgData name="Jessica Newport" userId="dede3334-717e-4998-a1ad-2432f5a188d4" providerId="ADAL" clId="{A6ECEDF4-8655-4702-B24A-DCAC8B43ECFD}" dt="2025-04-24T21:07:44.404" v="9725"/>
          <ac:spMkLst>
            <pc:docMk/>
            <pc:sldMk cId="2195333454" sldId="4849"/>
            <ac:spMk id="2" creationId="{42F9C352-A9E8-E2A7-919B-BF85E408F8A0}"/>
          </ac:spMkLst>
        </pc:spChg>
        <pc:spChg chg="del mod">
          <ac:chgData name="Jessica Newport" userId="dede3334-717e-4998-a1ad-2432f5a188d4" providerId="ADAL" clId="{A6ECEDF4-8655-4702-B24A-DCAC8B43ECFD}" dt="2025-04-24T21:07:25.679" v="9721" actId="478"/>
          <ac:spMkLst>
            <pc:docMk/>
            <pc:sldMk cId="2195333454" sldId="4849"/>
            <ac:spMk id="5" creationId="{30D8E352-2681-83B0-C844-ECF7A6EA01CB}"/>
          </ac:spMkLst>
        </pc:spChg>
      </pc:sldChg>
      <pc:sldChg chg="modSp add mod modNotesTx">
        <pc:chgData name="Jessica Newport" userId="dede3334-717e-4998-a1ad-2432f5a188d4" providerId="ADAL" clId="{A6ECEDF4-8655-4702-B24A-DCAC8B43ECFD}" dt="2025-04-24T21:13:39.774" v="10654" actId="20577"/>
        <pc:sldMkLst>
          <pc:docMk/>
          <pc:sldMk cId="2581271510" sldId="4850"/>
        </pc:sldMkLst>
        <pc:spChg chg="mod">
          <ac:chgData name="Jessica Newport" userId="dede3334-717e-4998-a1ad-2432f5a188d4" providerId="ADAL" clId="{A6ECEDF4-8655-4702-B24A-DCAC8B43ECFD}" dt="2025-04-24T21:13:35.242" v="10653" actId="5793"/>
          <ac:spMkLst>
            <pc:docMk/>
            <pc:sldMk cId="2581271510" sldId="4850"/>
            <ac:spMk id="5" creationId="{C1048BB0-9E83-9E30-2F1E-E52C6960D69C}"/>
          </ac:spMkLst>
        </pc:spChg>
      </pc:sldChg>
      <pc:sldChg chg="delSp modSp add mod modNotesTx">
        <pc:chgData name="Jessica Newport" userId="dede3334-717e-4998-a1ad-2432f5a188d4" providerId="ADAL" clId="{A6ECEDF4-8655-4702-B24A-DCAC8B43ECFD}" dt="2025-04-24T21:47:14.051" v="13090" actId="20577"/>
        <pc:sldMkLst>
          <pc:docMk/>
          <pc:sldMk cId="307990972" sldId="4851"/>
        </pc:sldMkLst>
        <pc:spChg chg="mod">
          <ac:chgData name="Jessica Newport" userId="dede3334-717e-4998-a1ad-2432f5a188d4" providerId="ADAL" clId="{A6ECEDF4-8655-4702-B24A-DCAC8B43ECFD}" dt="2025-04-24T21:42:28.173" v="12749" actId="1076"/>
          <ac:spMkLst>
            <pc:docMk/>
            <pc:sldMk cId="307990972" sldId="4851"/>
            <ac:spMk id="4" creationId="{573F8BB8-1393-271B-F4A7-1B4A8DB4B440}"/>
          </ac:spMkLst>
        </pc:spChg>
        <pc:spChg chg="mod">
          <ac:chgData name="Jessica Newport" userId="dede3334-717e-4998-a1ad-2432f5a188d4" providerId="ADAL" clId="{A6ECEDF4-8655-4702-B24A-DCAC8B43ECFD}" dt="2025-04-24T21:42:31.100" v="12750" actId="1076"/>
          <ac:spMkLst>
            <pc:docMk/>
            <pc:sldMk cId="307990972" sldId="4851"/>
            <ac:spMk id="5" creationId="{017B4A33-8136-BFAE-DF93-01C2B82F7B8F}"/>
          </ac:spMkLst>
        </pc:spChg>
        <pc:spChg chg="mod">
          <ac:chgData name="Jessica Newport" userId="dede3334-717e-4998-a1ad-2432f5a188d4" providerId="ADAL" clId="{A6ECEDF4-8655-4702-B24A-DCAC8B43ECFD}" dt="2025-04-24T21:42:33.692" v="12751" actId="1076"/>
          <ac:spMkLst>
            <pc:docMk/>
            <pc:sldMk cId="307990972" sldId="4851"/>
            <ac:spMk id="6" creationId="{D1519C70-0400-FF0A-7F28-7BA4B70E19C7}"/>
          </ac:spMkLst>
        </pc:spChg>
        <pc:spChg chg="del">
          <ac:chgData name="Jessica Newport" userId="dede3334-717e-4998-a1ad-2432f5a188d4" providerId="ADAL" clId="{A6ECEDF4-8655-4702-B24A-DCAC8B43ECFD}" dt="2025-04-24T21:42:15.563" v="12744" actId="478"/>
          <ac:spMkLst>
            <pc:docMk/>
            <pc:sldMk cId="307990972" sldId="4851"/>
            <ac:spMk id="7" creationId="{006289F3-EF31-7754-B888-CEBFED07EFD6}"/>
          </ac:spMkLst>
        </pc:spChg>
        <pc:spChg chg="mod">
          <ac:chgData name="Jessica Newport" userId="dede3334-717e-4998-a1ad-2432f5a188d4" providerId="ADAL" clId="{A6ECEDF4-8655-4702-B24A-DCAC8B43ECFD}" dt="2025-04-24T21:42:36.571" v="12752" actId="1076"/>
          <ac:spMkLst>
            <pc:docMk/>
            <pc:sldMk cId="307990972" sldId="4851"/>
            <ac:spMk id="8" creationId="{D71DDF1A-1C55-8F61-AAD3-CAE06B989E68}"/>
          </ac:spMkLst>
        </pc:spChg>
        <pc:spChg chg="del">
          <ac:chgData name="Jessica Newport" userId="dede3334-717e-4998-a1ad-2432f5a188d4" providerId="ADAL" clId="{A6ECEDF4-8655-4702-B24A-DCAC8B43ECFD}" dt="2025-04-24T21:42:17.511" v="12745" actId="478"/>
          <ac:spMkLst>
            <pc:docMk/>
            <pc:sldMk cId="307990972" sldId="4851"/>
            <ac:spMk id="9" creationId="{AFF4FD7F-7BE4-85FD-75B7-8C13C89CE7C0}"/>
          </ac:spMkLst>
        </pc:spChg>
      </pc:sldChg>
      <pc:sldChg chg="delSp modSp add mod modNotesTx">
        <pc:chgData name="Jessica Newport" userId="dede3334-717e-4998-a1ad-2432f5a188d4" providerId="ADAL" clId="{A6ECEDF4-8655-4702-B24A-DCAC8B43ECFD}" dt="2025-04-24T21:47:04.798" v="13088" actId="20577"/>
        <pc:sldMkLst>
          <pc:docMk/>
          <pc:sldMk cId="826827693" sldId="4852"/>
        </pc:sldMkLst>
        <pc:spChg chg="mod">
          <ac:chgData name="Jessica Newport" userId="dede3334-717e-4998-a1ad-2432f5a188d4" providerId="ADAL" clId="{A6ECEDF4-8655-4702-B24A-DCAC8B43ECFD}" dt="2025-04-24T21:44:12.642" v="12835" actId="1076"/>
          <ac:spMkLst>
            <pc:docMk/>
            <pc:sldMk cId="826827693" sldId="4852"/>
            <ac:spMk id="4" creationId="{A105E201-CD7C-5760-CAA2-D3D458CBAF37}"/>
          </ac:spMkLst>
        </pc:spChg>
        <pc:spChg chg="mod">
          <ac:chgData name="Jessica Newport" userId="dede3334-717e-4998-a1ad-2432f5a188d4" providerId="ADAL" clId="{A6ECEDF4-8655-4702-B24A-DCAC8B43ECFD}" dt="2025-04-24T21:44:14.815" v="12836" actId="1076"/>
          <ac:spMkLst>
            <pc:docMk/>
            <pc:sldMk cId="826827693" sldId="4852"/>
            <ac:spMk id="5" creationId="{A585EB0F-061D-C7C2-19F1-AFF40F43FA2F}"/>
          </ac:spMkLst>
        </pc:spChg>
        <pc:spChg chg="mod">
          <ac:chgData name="Jessica Newport" userId="dede3334-717e-4998-a1ad-2432f5a188d4" providerId="ADAL" clId="{A6ECEDF4-8655-4702-B24A-DCAC8B43ECFD}" dt="2025-04-24T21:44:16.631" v="12837" actId="1076"/>
          <ac:spMkLst>
            <pc:docMk/>
            <pc:sldMk cId="826827693" sldId="4852"/>
            <ac:spMk id="6" creationId="{CA83F31B-9D63-642C-2033-E68A4DF358B6}"/>
          </ac:spMkLst>
        </pc:spChg>
        <pc:spChg chg="del">
          <ac:chgData name="Jessica Newport" userId="dede3334-717e-4998-a1ad-2432f5a188d4" providerId="ADAL" clId="{A6ECEDF4-8655-4702-B24A-DCAC8B43ECFD}" dt="2025-04-24T21:41:16.891" v="12731" actId="478"/>
          <ac:spMkLst>
            <pc:docMk/>
            <pc:sldMk cId="826827693" sldId="4852"/>
            <ac:spMk id="7" creationId="{0CA83BF4-1484-8110-913D-BC907F2D839A}"/>
          </ac:spMkLst>
        </pc:spChg>
        <pc:spChg chg="mod">
          <ac:chgData name="Jessica Newport" userId="dede3334-717e-4998-a1ad-2432f5a188d4" providerId="ADAL" clId="{A6ECEDF4-8655-4702-B24A-DCAC8B43ECFD}" dt="2025-04-24T21:44:19.567" v="12838" actId="1076"/>
          <ac:spMkLst>
            <pc:docMk/>
            <pc:sldMk cId="826827693" sldId="4852"/>
            <ac:spMk id="8" creationId="{E18BF0A8-AF8A-A519-03CC-E3E86D27B964}"/>
          </ac:spMkLst>
        </pc:spChg>
        <pc:spChg chg="del">
          <ac:chgData name="Jessica Newport" userId="dede3334-717e-4998-a1ad-2432f5a188d4" providerId="ADAL" clId="{A6ECEDF4-8655-4702-B24A-DCAC8B43ECFD}" dt="2025-04-24T21:41:18.872" v="12732" actId="478"/>
          <ac:spMkLst>
            <pc:docMk/>
            <pc:sldMk cId="826827693" sldId="4852"/>
            <ac:spMk id="9" creationId="{34A189A0-7964-59B3-86F2-46FBDFFF0A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24/04/2025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5</a:t>
            </a:fld>
            <a:endParaRPr lang="en-GB"/>
          </a:p>
        </p:txBody>
      </p:sp>
    </p:spTree>
    <p:extLst>
      <p:ext uri="{BB962C8B-B14F-4D97-AF65-F5344CB8AC3E}">
        <p14:creationId xmlns:p14="http://schemas.microsoft.com/office/powerpoint/2010/main" val="2151765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9am – 9:30am will be free time – I will be available to answer any questions that you have in relation to assignments or the content covered in previous weeks. Whilst you are not required to be present during this time, it would be beneficial as somebody else may ask a question that you benefit from also. The register will be called at 9:30am and if you are not there to answer then you will be marked as absent.</a:t>
            </a:r>
          </a:p>
        </p:txBody>
      </p:sp>
      <p:sp>
        <p:nvSpPr>
          <p:cNvPr id="4" name="Slide Number Placeholder 3"/>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2796678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Confirm with each student if they have accessed. If they haven’t then ask them to do so now so that they can confirm they have required access.</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Sounds like a lot but it will all be covered week by week so don’t panic! By the time we reach assignment deadline you will have all the tools and resources for a very successful business plan and business pitch!</a:t>
            </a:r>
          </a:p>
        </p:txBody>
      </p:sp>
      <p:sp>
        <p:nvSpPr>
          <p:cNvPr id="4" name="Slide Number Placeholder 3"/>
          <p:cNvSpPr>
            <a:spLocks noGrp="1"/>
          </p:cNvSpPr>
          <p:nvPr>
            <p:ph type="sldNum" sz="quarter" idx="5"/>
          </p:nvPr>
        </p:nvSpPr>
        <p:spPr/>
        <p:txBody>
          <a:bodyPr/>
          <a:lstStyle/>
          <a:p>
            <a:fld id="{24953D85-D4B4-4FA9-A353-DF8E4DAF69A1}" type="slidenum">
              <a:rPr lang="en-GB" smtClean="0"/>
              <a:t>9</a:t>
            </a:fld>
            <a:endParaRPr lang="en-GB"/>
          </a:p>
        </p:txBody>
      </p:sp>
    </p:spTree>
    <p:extLst>
      <p:ext uri="{BB962C8B-B14F-4D97-AF65-F5344CB8AC3E}">
        <p14:creationId xmlns:p14="http://schemas.microsoft.com/office/powerpoint/2010/main" val="274518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a:p>
        </p:txBody>
      </p:sp>
    </p:spTree>
    <p:extLst>
      <p:ext uri="{BB962C8B-B14F-4D97-AF65-F5344CB8AC3E}">
        <p14:creationId xmlns:p14="http://schemas.microsoft.com/office/powerpoint/2010/main" val="1612351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Draft feedback due at the latest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r>
              <a:rPr lang="en-GB" dirty="0"/>
              <a:t> </a:t>
            </a:r>
          </a:p>
          <a:p>
            <a:r>
              <a:rPr lang="en-GB" dirty="0"/>
              <a:t>Make sure you read the assignment brief </a:t>
            </a:r>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14</a:t>
            </a:fld>
            <a:endParaRPr lang="en-GB"/>
          </a:p>
        </p:txBody>
      </p:sp>
    </p:spTree>
    <p:extLst>
      <p:ext uri="{BB962C8B-B14F-4D97-AF65-F5344CB8AC3E}">
        <p14:creationId xmlns:p14="http://schemas.microsoft.com/office/powerpoint/2010/main" val="9609583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Handbook available on Moodle.</a:t>
            </a:r>
          </a:p>
          <a:p>
            <a:endParaRPr lang="en-GB" dirty="0"/>
          </a:p>
          <a:p>
            <a:r>
              <a:rPr lang="en-GB" dirty="0"/>
              <a:t>The next few slides will discuss the assignment requirements in depth.</a:t>
            </a:r>
          </a:p>
        </p:txBody>
      </p:sp>
      <p:sp>
        <p:nvSpPr>
          <p:cNvPr id="4" name="Slide Number Placeholder 3"/>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16111869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4953D85-D4B4-4FA9-A353-DF8E4DAF69A1}" type="slidenum">
              <a:rPr lang="en-GB" smtClean="0"/>
              <a:t>16</a:t>
            </a:fld>
            <a:endParaRPr lang="en-GB"/>
          </a:p>
        </p:txBody>
      </p:sp>
    </p:spTree>
    <p:extLst>
      <p:ext uri="{BB962C8B-B14F-4D97-AF65-F5344CB8AC3E}">
        <p14:creationId xmlns:p14="http://schemas.microsoft.com/office/powerpoint/2010/main" val="3385340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7EC03-6716-DD32-02E3-95C57CE544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DEEB0-5006-4F9F-9E8F-0572433CCB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E2044B-D649-7FFD-B7E2-430115EF4A0D}"/>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A7DD131-FCE7-E089-F471-F34705FAB65D}"/>
              </a:ext>
            </a:extLst>
          </p:cNvPr>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1476680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framework = essential processes, roles and responsibilities</a:t>
            </a:r>
          </a:p>
          <a:p>
            <a:endParaRPr lang="en-GB" dirty="0"/>
          </a:p>
          <a:p>
            <a:r>
              <a:rPr lang="en-GB" dirty="0"/>
              <a:t>Ethos = attitudes/aspirations/culture</a:t>
            </a:r>
          </a:p>
          <a:p>
            <a:endParaRPr lang="en-GB" dirty="0"/>
          </a:p>
          <a:p>
            <a:r>
              <a:rPr lang="en-GB" dirty="0"/>
              <a:t>Brand standard = set of rules that the company adheres to for consistency in all communications</a:t>
            </a:r>
          </a:p>
          <a:p>
            <a:endParaRPr lang="en-GB" dirty="0"/>
          </a:p>
          <a:p>
            <a:r>
              <a:rPr lang="en-GB" dirty="0"/>
              <a:t>Leadership = those in charge, how do they influence/inspire and hold the team accountable? </a:t>
            </a:r>
          </a:p>
        </p:txBody>
      </p:sp>
      <p:sp>
        <p:nvSpPr>
          <p:cNvPr id="4" name="Slide Number Placeholder 3"/>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4279851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Handbook available on Moodle.</a:t>
            </a:r>
          </a:p>
          <a:p>
            <a:endParaRPr lang="en-GB" dirty="0"/>
          </a:p>
          <a:p>
            <a:r>
              <a:rPr lang="en-GB" dirty="0"/>
              <a:t>The next few slides will discuss the assignment requirements in depth.</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2686636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35353937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of assignment deadlines:</a:t>
            </a:r>
          </a:p>
          <a:p>
            <a:endParaRPr lang="en-GB" dirty="0"/>
          </a:p>
          <a:p>
            <a:r>
              <a:rPr lang="en-GB" dirty="0"/>
              <a:t>Assignment 1 – business plan = Thursday 12</a:t>
            </a:r>
            <a:r>
              <a:rPr lang="en-GB" baseline="30000" dirty="0"/>
              <a:t>th</a:t>
            </a:r>
            <a:r>
              <a:rPr lang="en-GB" dirty="0"/>
              <a:t> June 23:59</a:t>
            </a:r>
          </a:p>
          <a:p>
            <a:endParaRPr lang="en-GB" dirty="0"/>
          </a:p>
          <a:p>
            <a:r>
              <a:rPr lang="en-GB" dirty="0"/>
              <a:t>Assignment 2 – upload of slides = Monday 16</a:t>
            </a:r>
            <a:r>
              <a:rPr lang="en-GB" baseline="30000" dirty="0"/>
              <a:t>th</a:t>
            </a:r>
            <a:r>
              <a:rPr lang="en-GB" dirty="0"/>
              <a:t> June 23:59, live presentations Wednesday 18</a:t>
            </a:r>
            <a:r>
              <a:rPr lang="en-GB" baseline="30000" dirty="0"/>
              <a:t>th</a:t>
            </a:r>
            <a:r>
              <a:rPr lang="en-GB" dirty="0"/>
              <a:t> June (during the class).</a:t>
            </a:r>
          </a:p>
        </p:txBody>
      </p:sp>
      <p:sp>
        <p:nvSpPr>
          <p:cNvPr id="4" name="Slide Number Placeholder 3"/>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547220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16490584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Expect to see these references in their submitted work.</a:t>
            </a:r>
          </a:p>
        </p:txBody>
      </p:sp>
      <p:sp>
        <p:nvSpPr>
          <p:cNvPr id="4" name="Slide Number Placeholder 3"/>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28271896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find your results for your assignments? – Moodle is not the correct answer! My </a:t>
            </a:r>
            <a:r>
              <a:rPr lang="en-GB" dirty="0" err="1"/>
              <a:t>Tsd</a:t>
            </a:r>
            <a:r>
              <a:rPr lang="en-GB" dirty="0"/>
              <a:t>. Your official results are on there, not the assignment links. The results are not finalised until exam board. These may differ from your results on Moodle.  </a:t>
            </a:r>
          </a:p>
        </p:txBody>
      </p:sp>
      <p:sp>
        <p:nvSpPr>
          <p:cNvPr id="4" name="Slide Number Placeholder 3"/>
          <p:cNvSpPr>
            <a:spLocks noGrp="1"/>
          </p:cNvSpPr>
          <p:nvPr>
            <p:ph type="sldNum" sz="quarter" idx="5"/>
          </p:nvPr>
        </p:nvSpPr>
        <p:spPr/>
        <p:txBody>
          <a:bodyPr/>
          <a:lstStyle/>
          <a:p>
            <a:fld id="{EFB4D46B-BBE0-4474-A26D-45E0F7167BF9}" type="slidenum">
              <a:rPr lang="en-GB" smtClean="0"/>
              <a:t>26</a:t>
            </a:fld>
            <a:endParaRPr lang="en-GB"/>
          </a:p>
        </p:txBody>
      </p:sp>
    </p:spTree>
    <p:extLst>
      <p:ext uri="{BB962C8B-B14F-4D97-AF65-F5344CB8AC3E}">
        <p14:creationId xmlns:p14="http://schemas.microsoft.com/office/powerpoint/2010/main" val="37303706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stop for a break now and after this we will consider the question What is restaurant strategy?</a:t>
            </a:r>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1835229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10764721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answer first. Explain that you will provide your answers afterwards.</a:t>
            </a:r>
          </a:p>
        </p:txBody>
      </p:sp>
      <p:sp>
        <p:nvSpPr>
          <p:cNvPr id="4" name="Slide Number Placeholder 3"/>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4546137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30</a:t>
            </a:fld>
            <a:endParaRPr lang="en-GB"/>
          </a:p>
        </p:txBody>
      </p:sp>
    </p:spTree>
    <p:extLst>
      <p:ext uri="{BB962C8B-B14F-4D97-AF65-F5344CB8AC3E}">
        <p14:creationId xmlns:p14="http://schemas.microsoft.com/office/powerpoint/2010/main" val="27306845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 they all overlap as they are all required to work alongside each other to ensure success!</a:t>
            </a:r>
          </a:p>
          <a:p>
            <a:endParaRPr lang="en-GB" b="1" dirty="0"/>
          </a:p>
          <a:p>
            <a:r>
              <a:rPr lang="en-GB" dirty="0"/>
              <a:t>Market research = who are you targeting? Who are your direct and indirect competitors? What market trends should you consider?</a:t>
            </a:r>
          </a:p>
          <a:p>
            <a:endParaRPr lang="en-GB" dirty="0"/>
          </a:p>
          <a:p>
            <a:r>
              <a:rPr lang="en-GB" dirty="0"/>
              <a:t>USP = unique selling point. How can you advertise this?</a:t>
            </a:r>
          </a:p>
          <a:p>
            <a:endParaRPr lang="en-GB" dirty="0"/>
          </a:p>
          <a:p>
            <a:r>
              <a:rPr lang="en-GB" dirty="0"/>
              <a:t>Company branding = what does your company look like – how are all aspects synonymous with what your business represents? Is this clear for the customer?</a:t>
            </a:r>
          </a:p>
          <a:p>
            <a:endParaRPr lang="en-GB" dirty="0"/>
          </a:p>
          <a:p>
            <a:r>
              <a:rPr lang="en-GB" dirty="0"/>
              <a:t>Talent management plan = what is it? How will you attract and retain the best team members? How will you develop them for their own professional growth, but also to benefit your business?</a:t>
            </a:r>
          </a:p>
          <a:p>
            <a:endParaRPr lang="en-GB" dirty="0"/>
          </a:p>
          <a:p>
            <a:r>
              <a:rPr lang="en-GB" dirty="0"/>
              <a:t>Optimum performance = how can you achieve this? It is important to ensure your business is performing at the best possible level at all times.</a:t>
            </a:r>
          </a:p>
          <a:p>
            <a:endParaRPr lang="en-GB" dirty="0"/>
          </a:p>
          <a:p>
            <a:r>
              <a:rPr lang="en-GB" dirty="0"/>
              <a:t>Laws and regulations = they must be adhered to, do you know them? Are you up to date with changes? How will you manage this long-term?</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1661548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6CEA5-EDA2-D464-76B2-9D98E6AABE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D0B504-C491-541C-8BDA-B0098756F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031BDA-723E-549F-07C9-9BA8E7322516}"/>
              </a:ext>
            </a:extLst>
          </p:cNvPr>
          <p:cNvSpPr>
            <a:spLocks noGrp="1"/>
          </p:cNvSpPr>
          <p:nvPr>
            <p:ph type="body" idx="1"/>
          </p:nvPr>
        </p:nvSpPr>
        <p:spPr/>
        <p:txBody>
          <a:bodyPr/>
          <a:lstStyle/>
          <a:p>
            <a:pPr algn="ctr"/>
            <a:endParaRPr lang="en-GB" sz="180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Note they all overlap as they are all required to work alongside each other to ensure success!</a:t>
            </a:r>
          </a:p>
          <a:p>
            <a:pPr marL="0" indent="0" algn="l">
              <a:buFont typeface="Arial" panose="020B0604020202020204" pitchFamily="34" charset="0"/>
              <a:buNone/>
            </a:pPr>
            <a:endParaRPr lang="en-GB" sz="1200" b="1" dirty="0"/>
          </a:p>
          <a:p>
            <a:pPr marL="0" indent="0" algn="l">
              <a:buFont typeface="Arial" panose="020B0604020202020204" pitchFamily="34" charset="0"/>
              <a:buNone/>
            </a:pPr>
            <a:r>
              <a:rPr lang="en-GB" sz="1200" dirty="0"/>
              <a:t>Social media – online presence is crucial – TikTok/Instagram/Facebook/LinkedIn</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Loyalty schemes – advertise these effectively to attract new customers and promote company loyalty</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One off or regular special events – entertainment/themed nights. Holidays – Halloween/Christmas/Beaujolais Day/Easter etc</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Feedback - customer and employee experience</a:t>
            </a:r>
          </a:p>
          <a:p>
            <a:pPr marL="0" indent="0" algn="l">
              <a:buFont typeface="Arial" panose="020B0604020202020204" pitchFamily="34" charset="0"/>
              <a:buNone/>
            </a:pPr>
            <a:endParaRPr lang="en-GB" sz="1200" dirty="0"/>
          </a:p>
          <a:p>
            <a:pPr marL="571500" indent="-571500" algn="l">
              <a:buFont typeface="Arial" panose="020B0604020202020204" pitchFamily="34" charset="0"/>
              <a:buChar char="•"/>
            </a:pPr>
            <a:r>
              <a:rPr lang="en-GB" sz="1200" dirty="0"/>
              <a:t>Budgeting – food costs, wages, suppliers, marketing</a:t>
            </a:r>
          </a:p>
          <a:p>
            <a:pPr marL="571500" indent="-571500" algn="l">
              <a:buFont typeface="Arial" panose="020B0604020202020204" pitchFamily="34" charset="0"/>
              <a:buChar char="•"/>
            </a:pPr>
            <a:r>
              <a:rPr lang="en-GB" sz="1200" dirty="0"/>
              <a:t>Careful product pricing systems</a:t>
            </a:r>
          </a:p>
          <a:p>
            <a:pPr marL="571500" indent="-571500" algn="l">
              <a:buFont typeface="Arial" panose="020B0604020202020204" pitchFamily="34" charset="0"/>
              <a:buChar char="•"/>
            </a:pPr>
            <a:r>
              <a:rPr lang="en-GB" sz="1200" dirty="0"/>
              <a:t>Quality and cost control</a:t>
            </a:r>
          </a:p>
          <a:p>
            <a:pPr marL="571500" indent="-571500" algn="l">
              <a:buFont typeface="Arial" panose="020B0604020202020204" pitchFamily="34" charset="0"/>
              <a:buChar char="•"/>
            </a:pPr>
            <a:r>
              <a:rPr lang="en-GB" sz="1200" dirty="0"/>
              <a:t>Reputation – corporate social responsibility (CSR)</a:t>
            </a:r>
          </a:p>
          <a:p>
            <a:endParaRPr lang="en-GB" dirty="0"/>
          </a:p>
        </p:txBody>
      </p:sp>
      <p:sp>
        <p:nvSpPr>
          <p:cNvPr id="4" name="Slide Number Placeholder 3">
            <a:extLst>
              <a:ext uri="{FF2B5EF4-FFF2-40B4-BE49-F238E27FC236}">
                <a16:creationId xmlns:a16="http://schemas.microsoft.com/office/drawing/2014/main" id="{B1C3CE5B-B445-12C3-80BA-13DD2372A588}"/>
              </a:ext>
            </a:extLst>
          </p:cNvPr>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1138568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5E8F8-3468-2559-34FC-50AEE9F5B8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4CE3E0-BB01-5D85-3DC3-C67AD1BBA8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CCABC6-CA03-44BD-ED7D-D6453DF7214F}"/>
              </a:ext>
            </a:extLst>
          </p:cNvPr>
          <p:cNvSpPr>
            <a:spLocks noGrp="1"/>
          </p:cNvSpPr>
          <p:nvPr>
            <p:ph type="body" idx="1"/>
          </p:nvPr>
        </p:nvSpPr>
        <p:spPr/>
        <p:txBody>
          <a:bodyPr/>
          <a:lstStyle/>
          <a:p>
            <a:pPr algn="ctr"/>
            <a:endParaRPr lang="en-GB" sz="180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Note they all overlap as they are all required to work alongside each other to ensure success!</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Budgeting – food costs, wages, suppliers, marketing</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Careful product pricing systems – encourage custom, quality of product but also drive profits</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Quality and cost control – quality is when products meet required standards, cost is to reduce expenses and increase profits.</a:t>
            </a:r>
          </a:p>
          <a:p>
            <a:pPr marL="0" indent="0" algn="l">
              <a:buFont typeface="Arial" panose="020B0604020202020204" pitchFamily="34" charset="0"/>
              <a:buNone/>
            </a:pPr>
            <a:endParaRPr lang="en-GB" sz="1200" dirty="0"/>
          </a:p>
          <a:p>
            <a:pPr marL="0" indent="0" algn="l">
              <a:buFont typeface="Arial" panose="020B0604020202020204" pitchFamily="34" charset="0"/>
              <a:buNone/>
            </a:pPr>
            <a:r>
              <a:rPr lang="en-GB" sz="1200" dirty="0"/>
              <a:t>Reputation – corporate social responsibility (CSR)</a:t>
            </a:r>
          </a:p>
          <a:p>
            <a:endParaRPr lang="en-GB" dirty="0"/>
          </a:p>
        </p:txBody>
      </p:sp>
      <p:sp>
        <p:nvSpPr>
          <p:cNvPr id="4" name="Slide Number Placeholder 3">
            <a:extLst>
              <a:ext uri="{FF2B5EF4-FFF2-40B4-BE49-F238E27FC236}">
                <a16:creationId xmlns:a16="http://schemas.microsoft.com/office/drawing/2014/main" id="{384401FF-2C80-8698-6A66-0F5F3CFC56E6}"/>
              </a:ext>
            </a:extLst>
          </p:cNvPr>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39700296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Chain restaurant examples. You do not have to fine dining to achieve a great restaurant strategy! </a:t>
            </a:r>
          </a:p>
        </p:txBody>
      </p:sp>
      <p:sp>
        <p:nvSpPr>
          <p:cNvPr id="4" name="Slide Number Placeholder 3"/>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29159799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are many fine dining examples, such as the above that are following this concept well.</a:t>
            </a:r>
          </a:p>
          <a:p>
            <a:endParaRPr lang="en-GB" dirty="0"/>
          </a:p>
          <a:p>
            <a:r>
              <a:rPr lang="en-GB" dirty="0"/>
              <a:t>These are the top three in the 2024 National Restaurant Awards. </a:t>
            </a:r>
          </a:p>
          <a:p>
            <a:r>
              <a:rPr lang="en-GB" dirty="0"/>
              <a:t>Monday 9</a:t>
            </a:r>
            <a:r>
              <a:rPr lang="en-GB" baseline="30000" dirty="0"/>
              <a:t>th</a:t>
            </a:r>
            <a:r>
              <a:rPr lang="en-GB" dirty="0"/>
              <a:t> June 2025 for the next awards.</a:t>
            </a:r>
          </a:p>
        </p:txBody>
      </p:sp>
      <p:sp>
        <p:nvSpPr>
          <p:cNvPr id="4" name="Slide Number Placeholder 3"/>
          <p:cNvSpPr>
            <a:spLocks noGrp="1"/>
          </p:cNvSpPr>
          <p:nvPr>
            <p:ph type="sldNum" sz="quarter" idx="5"/>
          </p:nvPr>
        </p:nvSpPr>
        <p:spPr/>
        <p:txBody>
          <a:bodyPr/>
          <a:lstStyle/>
          <a:p>
            <a:fld id="{24953D85-D4B4-4FA9-A353-DF8E4DAF69A1}" type="slidenum">
              <a:rPr lang="en-GB" smtClean="0"/>
              <a:t>35</a:t>
            </a:fld>
            <a:endParaRPr lang="en-GB"/>
          </a:p>
        </p:txBody>
      </p:sp>
    </p:spTree>
    <p:extLst>
      <p:ext uri="{BB962C8B-B14F-4D97-AF65-F5344CB8AC3E}">
        <p14:creationId xmlns:p14="http://schemas.microsoft.com/office/powerpoint/2010/main" val="28859359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start a restaurant with no experience.</a:t>
            </a:r>
          </a:p>
          <a:p>
            <a:endParaRPr lang="en-GB" dirty="0"/>
          </a:p>
          <a:p>
            <a:r>
              <a:rPr lang="en-GB" dirty="0"/>
              <a:t>Wilson Lee has many great videos on YouTube – he </a:t>
            </a:r>
            <a:r>
              <a:rPr lang="en-GB"/>
              <a:t>is worth checking out.</a:t>
            </a:r>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36</a:t>
            </a:fld>
            <a:endParaRPr lang="en-GB"/>
          </a:p>
        </p:txBody>
      </p:sp>
    </p:spTree>
    <p:extLst>
      <p:ext uri="{BB962C8B-B14F-4D97-AF65-F5344CB8AC3E}">
        <p14:creationId xmlns:p14="http://schemas.microsoft.com/office/powerpoint/2010/main" val="2897185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24/04/2025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hyperlink" Target="mailto:scott.james@uwtsd.ac.uk" TargetMode="External"/><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notesSlide" Target="../notesSlides/notesSlide30.xml"/><Relationship Id="rId1" Type="http://schemas.openxmlformats.org/officeDocument/2006/relationships/slideLayout" Target="../slideLayouts/slideLayout1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hyperlink" Target="https://www.nationalrestaurantawards.co.uk/list/1-50" TargetMode="External"/><Relationship Id="rId7"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ideo" Target="https://www.youtube.com/embed/IwR3lDovX4Y?feature=oembed" TargetMode="External"/><Relationship Id="rId4" Type="http://schemas.openxmlformats.org/officeDocument/2006/relationships/image" Target="../media/image33.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IwR3lDovX4Y" TargetMode="External"/><Relationship Id="rId2" Type="http://schemas.openxmlformats.org/officeDocument/2006/relationships/hyperlink" Target="https://www.nationalrestaurantawards.co.uk/list/1-5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707886"/>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1 – Module Overview </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lstStyle/>
          <a:p>
            <a:r>
              <a:rPr lang="en-US" altLang="zh-MO" dirty="0">
                <a:latin typeface="Aptos" panose="020B0004020202020204" pitchFamily="34" charset="0"/>
              </a:rPr>
              <a:t>Module Overview</a:t>
            </a:r>
            <a:endParaRPr lang="en-US" altLang="zh-MO" sz="2800" dirty="0">
              <a:latin typeface="Aptos" panose="020B0004020202020204" pitchFamily="34" charset="0"/>
            </a:endParaRPr>
          </a:p>
          <a:p>
            <a:r>
              <a:rPr lang="en-GB" sz="2800" dirty="0">
                <a:latin typeface="Aptos" panose="020B0004020202020204" pitchFamily="34" charset="0"/>
                <a:ea typeface="ＭＳ Ｐゴシック" charset="0"/>
              </a:rPr>
              <a:t>Module Handbook</a:t>
            </a:r>
          </a:p>
          <a:p>
            <a:r>
              <a:rPr lang="en-GB" dirty="0">
                <a:latin typeface="Aptos" panose="020B0004020202020204" pitchFamily="34" charset="0"/>
                <a:ea typeface="ＭＳ Ｐゴシック" charset="0"/>
              </a:rPr>
              <a:t>Assignment Overview</a:t>
            </a:r>
          </a:p>
          <a:p>
            <a:r>
              <a:rPr lang="en-GB" sz="2800" dirty="0">
                <a:latin typeface="Aptos" panose="020B0004020202020204" pitchFamily="34" charset="0"/>
                <a:ea typeface="ＭＳ Ｐゴシック" charset="0"/>
              </a:rPr>
              <a:t>What is restaurant strategy?</a:t>
            </a:r>
            <a:endParaRPr lang="en-GB" sz="2800" dirty="0">
              <a:latin typeface="Aptos" panose="020B0004020202020204" pitchFamily="34" charset="0"/>
            </a:endParaRPr>
          </a:p>
          <a:p>
            <a:endParaRPr lang="en-GB" dirty="0"/>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Aims For Today</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For you to learn about </a:t>
            </a:r>
            <a:r>
              <a:rPr lang="en-GB" sz="2000" b="1" dirty="0">
                <a:latin typeface="Aptos" panose="020B0004020202020204" pitchFamily="34" charset="0"/>
              </a:rPr>
              <a:t>me</a:t>
            </a:r>
            <a:r>
              <a:rPr lang="en-GB" sz="2000" dirty="0">
                <a:latin typeface="Aptos" panose="020B0004020202020204" pitchFamily="34" charset="0"/>
              </a:rPr>
              <a:t> as your Module Tutor.</a:t>
            </a:r>
          </a:p>
          <a:p>
            <a:pPr marL="0" indent="0">
              <a:buNone/>
            </a:pPr>
            <a:endParaRPr lang="en-GB" sz="2000" dirty="0">
              <a:latin typeface="Aptos" panose="020B0004020202020204" pitchFamily="34" charset="0"/>
            </a:endParaRPr>
          </a:p>
          <a:p>
            <a:r>
              <a:rPr lang="en-GB" sz="2000" dirty="0">
                <a:latin typeface="Aptos" panose="020B0004020202020204" pitchFamily="34" charset="0"/>
              </a:rPr>
              <a:t>For me to get to know about </a:t>
            </a:r>
            <a:r>
              <a:rPr lang="en-GB" sz="2000" b="1" dirty="0">
                <a:latin typeface="Aptos" panose="020B0004020202020204" pitchFamily="34" charset="0"/>
              </a:rPr>
              <a:t>you</a:t>
            </a:r>
            <a:r>
              <a:rPr lang="en-GB" sz="2000" dirty="0">
                <a:latin typeface="Aptos" panose="020B0004020202020204" pitchFamily="34" charset="0"/>
              </a:rPr>
              <a:t>.</a:t>
            </a:r>
          </a:p>
          <a:p>
            <a:pPr marL="0" indent="0">
              <a:buNone/>
            </a:pPr>
            <a:endParaRPr lang="en-GB" sz="2000" dirty="0">
              <a:latin typeface="Aptos" panose="020B0004020202020204" pitchFamily="34" charset="0"/>
            </a:endParaRPr>
          </a:p>
          <a:p>
            <a:r>
              <a:rPr lang="en-US" sz="2000" dirty="0"/>
              <a:t>For </a:t>
            </a:r>
            <a:r>
              <a:rPr lang="en-US" sz="2000" b="1" dirty="0"/>
              <a:t>you</a:t>
            </a:r>
            <a:r>
              <a:rPr lang="en-US" sz="2000" dirty="0"/>
              <a:t> to understand more about the module.</a:t>
            </a:r>
            <a:endParaRPr lang="en-GB" sz="2000" dirty="0">
              <a:latin typeface="Aptos" panose="020B0004020202020204" pitchFamily="34" charset="0"/>
            </a:endParaRP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394604" y="1600201"/>
            <a:ext cx="3394720" cy="2664296"/>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Welcome Onboard </a:t>
            </a:r>
            <a:endParaRPr lang="zh-MO" altLang="en-US" dirty="0">
              <a:latin typeface="Aptos Light" panose="020B0004020202020204" pitchFamily="34" charset="0"/>
            </a:endParaRPr>
          </a:p>
        </p:txBody>
      </p:sp>
      <p:sp>
        <p:nvSpPr>
          <p:cNvPr id="9219" name="副標題 3">
            <a:extLst>
              <a:ext uri="{FF2B5EF4-FFF2-40B4-BE49-F238E27FC236}">
                <a16:creationId xmlns:a16="http://schemas.microsoft.com/office/drawing/2014/main" id="{90D01C17-A5BD-24B2-FD3E-994791B77609}"/>
              </a:ext>
            </a:extLst>
          </p:cNvPr>
          <p:cNvSpPr>
            <a:spLocks noGrp="1"/>
          </p:cNvSpPr>
          <p:nvPr>
            <p:ph type="subTitle" idx="1"/>
          </p:nvPr>
        </p:nvSpPr>
        <p:spPr>
          <a:xfrm>
            <a:off x="1837742" y="1859777"/>
            <a:ext cx="8516516" cy="2388637"/>
          </a:xfrm>
        </p:spPr>
        <p:txBody>
          <a:bodyPr>
            <a:normAutofit/>
          </a:bodyPr>
          <a:lstStyle/>
          <a:p>
            <a:r>
              <a:rPr lang="en-US" altLang="zh-MO" sz="3600" dirty="0"/>
              <a:t>Jess Newport</a:t>
            </a:r>
          </a:p>
          <a:p>
            <a:r>
              <a:rPr lang="en-US" altLang="zh-MO" sz="3600" dirty="0">
                <a:hlinkClick r:id="rId3"/>
              </a:rPr>
              <a:t>j.newport@uwtsd.ac.uk</a:t>
            </a:r>
            <a:r>
              <a:rPr lang="en-US" altLang="zh-MO" sz="3600" dirty="0"/>
              <a:t> </a:t>
            </a:r>
          </a:p>
          <a:p>
            <a:endParaRPr lang="en-US" altLang="zh-MO" dirty="0">
              <a:solidFill>
                <a:srgbClr val="FF0000"/>
              </a:solidFill>
            </a:endParaRPr>
          </a:p>
        </p:txBody>
      </p:sp>
      <p:pic>
        <p:nvPicPr>
          <p:cNvPr id="2" name="Picture 1">
            <a:extLst>
              <a:ext uri="{FF2B5EF4-FFF2-40B4-BE49-F238E27FC236}">
                <a16:creationId xmlns:a16="http://schemas.microsoft.com/office/drawing/2014/main" id="{B8E206C3-CDDC-5051-8B6C-3D78DAB0DA6B}"/>
              </a:ext>
            </a:extLst>
          </p:cNvPr>
          <p:cNvPicPr>
            <a:picLocks noChangeAspect="1"/>
          </p:cNvPicPr>
          <p:nvPr/>
        </p:nvPicPr>
        <p:blipFill>
          <a:blip r:embed="rId4"/>
          <a:stretch>
            <a:fillRect/>
          </a:stretch>
        </p:blipFill>
        <p:spPr>
          <a:xfrm>
            <a:off x="328742" y="2144705"/>
            <a:ext cx="2578808" cy="2411186"/>
          </a:xfrm>
          <a:prstGeom prst="rect">
            <a:avLst/>
          </a:prstGeom>
        </p:spPr>
      </p:pic>
      <p:pic>
        <p:nvPicPr>
          <p:cNvPr id="4" name="Graphic 3" descr="Building with solid fill">
            <a:extLst>
              <a:ext uri="{FF2B5EF4-FFF2-40B4-BE49-F238E27FC236}">
                <a16:creationId xmlns:a16="http://schemas.microsoft.com/office/drawing/2014/main" id="{C7895274-35B8-2048-5983-7FDB840AA0F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62051" y="4078669"/>
            <a:ext cx="1569396" cy="1569396"/>
          </a:xfrm>
          <a:prstGeom prst="rect">
            <a:avLst/>
          </a:prstGeom>
        </p:spPr>
      </p:pic>
      <p:pic>
        <p:nvPicPr>
          <p:cNvPr id="6" name="Graphic 5" descr="Classroom with solid fill">
            <a:extLst>
              <a:ext uri="{FF2B5EF4-FFF2-40B4-BE49-F238E27FC236}">
                <a16:creationId xmlns:a16="http://schemas.microsoft.com/office/drawing/2014/main" id="{D456613F-8A34-D86D-5945-8538BDEB607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507952" y="2361470"/>
            <a:ext cx="1692612" cy="16926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997215" y="324657"/>
            <a:ext cx="3885347" cy="1622321"/>
          </a:xfrm>
        </p:spPr>
        <p:txBody>
          <a:bodyPr vert="horz" lIns="91440" tIns="45720" rIns="91440" bIns="45720" rtlCol="0" anchor="ctr">
            <a:normAutofit/>
          </a:bodyPr>
          <a:lstStyle/>
          <a:p>
            <a:r>
              <a:rPr lang="en-US" sz="4800" b="1" kern="1200" dirty="0">
                <a:solidFill>
                  <a:schemeClr val="tx1"/>
                </a:solidFill>
                <a:latin typeface="Aptos Light" panose="020B0004020202020204" pitchFamily="34" charset="0"/>
              </a:rPr>
              <a:t>Who are you?</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1"/>
          </p:nvPr>
        </p:nvSpPr>
        <p:spPr>
          <a:xfrm>
            <a:off x="630936" y="1823774"/>
            <a:ext cx="4617907" cy="2599279"/>
          </a:xfrm>
        </p:spPr>
        <p:txBody>
          <a:bodyPr vert="horz" lIns="91440" tIns="45720" rIns="91440" bIns="45720" rtlCol="0">
            <a:normAutofit/>
          </a:bodyPr>
          <a:lstStyle/>
          <a:p>
            <a:pPr marL="0"/>
            <a:r>
              <a:rPr lang="en-US" sz="1800" dirty="0">
                <a:latin typeface="Aptos" panose="020B0004020202020204" pitchFamily="34" charset="0"/>
              </a:rPr>
              <a:t>I would now like you to spend 5 minutes, writing a few sentences about yourself…</a:t>
            </a:r>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6701856" y="324657"/>
            <a:ext cx="4492929" cy="5239568"/>
          </a:xfrm>
          <a:prstGeom prst="rect">
            <a:avLst/>
          </a:prstGeom>
          <a:noFill/>
          <a:effectLst/>
        </p:spPr>
      </p:pic>
    </p:spTree>
    <p:extLst>
      <p:ext uri="{BB962C8B-B14F-4D97-AF65-F5344CB8AC3E}">
        <p14:creationId xmlns:p14="http://schemas.microsoft.com/office/powerpoint/2010/main" val="1670648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6FEF-E6CD-01C8-5A6D-81C4A7C2EDA3}"/>
              </a:ext>
            </a:extLst>
          </p:cNvPr>
          <p:cNvSpPr>
            <a:spLocks noGrp="1"/>
          </p:cNvSpPr>
          <p:nvPr>
            <p:ph type="title"/>
          </p:nvPr>
        </p:nvSpPr>
        <p:spPr>
          <a:xfrm>
            <a:off x="896923" y="113455"/>
            <a:ext cx="10515600" cy="1325563"/>
          </a:xfrm>
        </p:spPr>
        <p:txBody>
          <a:bodyPr/>
          <a:lstStyle/>
          <a:p>
            <a:pPr algn="ctr"/>
            <a:r>
              <a:rPr lang="en-GB" b="1" dirty="0"/>
              <a:t>House Rules </a:t>
            </a:r>
          </a:p>
        </p:txBody>
      </p:sp>
      <p:pic>
        <p:nvPicPr>
          <p:cNvPr id="3074" name="Picture 2">
            <a:extLst>
              <a:ext uri="{FF2B5EF4-FFF2-40B4-BE49-F238E27FC236}">
                <a16:creationId xmlns:a16="http://schemas.microsoft.com/office/drawing/2014/main" id="{43A06F43-EB74-9043-FC71-74936B502D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912" y="1439018"/>
            <a:ext cx="5780027" cy="38572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1F1F22-080F-F1AE-4686-5622C16C728D}"/>
              </a:ext>
            </a:extLst>
          </p:cNvPr>
          <p:cNvSpPr txBox="1"/>
          <p:nvPr/>
        </p:nvSpPr>
        <p:spPr>
          <a:xfrm>
            <a:off x="7433534" y="1243977"/>
            <a:ext cx="3978989" cy="4247317"/>
          </a:xfrm>
          <a:prstGeom prst="rect">
            <a:avLst/>
          </a:prstGeom>
          <a:noFill/>
        </p:spPr>
        <p:txBody>
          <a:bodyPr wrap="square" rtlCol="0">
            <a:spAutoFit/>
          </a:bodyPr>
          <a:lstStyle/>
          <a:p>
            <a:pPr marL="285750" indent="-285750">
              <a:buFont typeface="Arial" panose="020B0604020202020204" pitchFamily="34" charset="0"/>
              <a:buChar char="•"/>
            </a:pPr>
            <a:r>
              <a:rPr lang="en-GB" dirty="0"/>
              <a:t>Punctuality – 5 minutes late is still late, be on time for all classes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Anybody not present when the register is called will be marked absent.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Join class via your laptop only &amp; ensure cameras are on throughout!</a:t>
            </a:r>
          </a:p>
          <a:p>
            <a:endParaRPr lang="en-GB" dirty="0"/>
          </a:p>
          <a:p>
            <a:pPr marL="285750" indent="-285750">
              <a:buFont typeface="Arial" panose="020B0604020202020204" pitchFamily="34" charset="0"/>
              <a:buChar char="•"/>
            </a:pPr>
            <a:r>
              <a:rPr lang="en-GB" dirty="0"/>
              <a:t>Mobile phones away – you’ll have breaks to use them then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Email in advance if unable to attend class to avoid an absent mark </a:t>
            </a:r>
          </a:p>
        </p:txBody>
      </p:sp>
    </p:spTree>
    <p:extLst>
      <p:ext uri="{BB962C8B-B14F-4D97-AF65-F5344CB8AC3E}">
        <p14:creationId xmlns:p14="http://schemas.microsoft.com/office/powerpoint/2010/main" val="2205715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b="1" dirty="0">
                <a:latin typeface="Aptos Light" panose="020B0004020202020204" pitchFamily="34" charset="0"/>
              </a:rPr>
              <a:t>Moodle</a:t>
            </a:r>
          </a:p>
        </p:txBody>
      </p:sp>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HAVE YOU ACCESSED IT?</a:t>
            </a:r>
          </a:p>
        </p:txBody>
      </p:sp>
      <p:pic>
        <p:nvPicPr>
          <p:cNvPr id="5" name="Picture 4">
            <a:extLst>
              <a:ext uri="{FF2B5EF4-FFF2-40B4-BE49-F238E27FC236}">
                <a16:creationId xmlns:a16="http://schemas.microsoft.com/office/drawing/2014/main" id="{B21D34A7-E085-A12A-EA10-EFD1390408F2}"/>
              </a:ext>
            </a:extLst>
          </p:cNvPr>
          <p:cNvPicPr>
            <a:picLocks noChangeAspect="1"/>
          </p:cNvPicPr>
          <p:nvPr/>
        </p:nvPicPr>
        <p:blipFill>
          <a:blip r:embed="rId3"/>
          <a:stretch>
            <a:fillRect/>
          </a:stretch>
        </p:blipFill>
        <p:spPr>
          <a:xfrm>
            <a:off x="2695100" y="272593"/>
            <a:ext cx="6801799" cy="4420217"/>
          </a:xfrm>
          <a:prstGeom prst="rect">
            <a:avLst/>
          </a:prstGeom>
        </p:spPr>
      </p:pic>
    </p:spTree>
    <p:extLst>
      <p:ext uri="{BB962C8B-B14F-4D97-AF65-F5344CB8AC3E}">
        <p14:creationId xmlns:p14="http://schemas.microsoft.com/office/powerpoint/2010/main" val="87667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9DA-D294-1BB7-5F30-7B48F76D943F}"/>
              </a:ext>
            </a:extLst>
          </p:cNvPr>
          <p:cNvSpPr>
            <a:spLocks noGrp="1"/>
          </p:cNvSpPr>
          <p:nvPr>
            <p:ph type="title"/>
          </p:nvPr>
        </p:nvSpPr>
        <p:spPr>
          <a:xfrm>
            <a:off x="575534" y="205413"/>
            <a:ext cx="10515600" cy="1325563"/>
          </a:xfrm>
        </p:spPr>
        <p:txBody>
          <a:bodyPr>
            <a:normAutofit/>
          </a:bodyPr>
          <a:lstStyle/>
          <a:p>
            <a:pPr algn="ctr"/>
            <a:r>
              <a:rPr lang="en-GB" sz="6600" b="1" dirty="0"/>
              <a:t>Module Aim</a:t>
            </a:r>
          </a:p>
        </p:txBody>
      </p:sp>
      <p:sp>
        <p:nvSpPr>
          <p:cNvPr id="5" name="Content Placeholder 3">
            <a:extLst>
              <a:ext uri="{FF2B5EF4-FFF2-40B4-BE49-F238E27FC236}">
                <a16:creationId xmlns:a16="http://schemas.microsoft.com/office/drawing/2014/main" id="{5803CDC2-2AF8-73C5-1B9A-E5185B2C6411}"/>
              </a:ext>
            </a:extLst>
          </p:cNvPr>
          <p:cNvSpPr>
            <a:spLocks noGrp="1"/>
          </p:cNvSpPr>
          <p:nvPr>
            <p:ph sz="half" idx="1"/>
          </p:nvPr>
        </p:nvSpPr>
        <p:spPr>
          <a:xfrm>
            <a:off x="888642" y="2137893"/>
            <a:ext cx="10295725" cy="3284113"/>
          </a:xfrm>
        </p:spPr>
        <p:txBody>
          <a:bodyPr>
            <a:normAutofit fontScale="62500" lnSpcReduction="20000"/>
          </a:bodyPr>
          <a:lstStyle/>
          <a:p>
            <a:pPr marL="14605" marR="240665" algn="just">
              <a:lnSpc>
                <a:spcPct val="100000"/>
              </a:lnSpc>
              <a:spcBef>
                <a:spcPts val="780"/>
              </a:spcBef>
            </a:pPr>
            <a:r>
              <a:rPr lang="en-US" sz="5800" dirty="0">
                <a:effectLst/>
                <a:latin typeface="Calibri" panose="020F0502020204030204" pitchFamily="34" charset="0"/>
                <a:ea typeface="Calibri" panose="020F0502020204030204" pitchFamily="34" charset="0"/>
              </a:rPr>
              <a:t>To encourage and develop the student’s ability to interpret trends within the current market, the needs and wants of future diners and the key financial information for budgeting, performance measurement and evaluation techniques to allow for a business plan to be written and ‘pitched’. </a:t>
            </a:r>
            <a:endParaRPr lang="en-GB" sz="5800"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4100171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539B6-4E95-0B5E-C897-B80DBED10D92}"/>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9A42531-57AA-37F1-2B99-2DAA9F6FCBA2}"/>
              </a:ext>
            </a:extLst>
          </p:cNvPr>
          <p:cNvSpPr txBox="1">
            <a:spLocks/>
          </p:cNvSpPr>
          <p:nvPr/>
        </p:nvSpPr>
        <p:spPr>
          <a:xfrm>
            <a:off x="666618" y="350302"/>
            <a:ext cx="10858764" cy="968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t>Module learning outcomes</a:t>
            </a:r>
          </a:p>
        </p:txBody>
      </p:sp>
      <p:sp>
        <p:nvSpPr>
          <p:cNvPr id="7" name="Content Placeholder 2">
            <a:extLst>
              <a:ext uri="{FF2B5EF4-FFF2-40B4-BE49-F238E27FC236}">
                <a16:creationId xmlns:a16="http://schemas.microsoft.com/office/drawing/2014/main" id="{48CFB78F-8629-593C-4DC2-3BE787723A90}"/>
              </a:ext>
            </a:extLst>
          </p:cNvPr>
          <p:cNvSpPr txBox="1">
            <a:spLocks/>
          </p:cNvSpPr>
          <p:nvPr/>
        </p:nvSpPr>
        <p:spPr>
          <a:xfrm>
            <a:off x="795407" y="1493949"/>
            <a:ext cx="10951997" cy="4341671"/>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45745" indent="0" algn="just">
              <a:lnSpc>
                <a:spcPct val="100000"/>
              </a:lnSpc>
              <a:spcBef>
                <a:spcPts val="1245"/>
              </a:spcBef>
              <a:buNone/>
              <a:tabLst>
                <a:tab pos="471805" algn="l"/>
              </a:tabLst>
            </a:pPr>
            <a:r>
              <a:rPr lang="en-US" sz="3200" dirty="0">
                <a:effectLst/>
                <a:latin typeface="Calibri" panose="020F0502020204030204" pitchFamily="34" charset="0"/>
                <a:ea typeface="Calibri" panose="020F0502020204030204" pitchFamily="34" charset="0"/>
              </a:rPr>
              <a:t>• Critically </a:t>
            </a:r>
            <a:r>
              <a:rPr lang="en-US" sz="3200" dirty="0" err="1">
                <a:effectLst/>
                <a:latin typeface="Calibri" panose="020F0502020204030204" pitchFamily="34" charset="0"/>
                <a:ea typeface="Calibri" panose="020F0502020204030204" pitchFamily="34" charset="0"/>
              </a:rPr>
              <a:t>analyse</a:t>
            </a:r>
            <a:r>
              <a:rPr lang="en-US" sz="3200" dirty="0">
                <a:effectLst/>
                <a:latin typeface="Calibri" panose="020F0502020204030204" pitchFamily="34" charset="0"/>
                <a:ea typeface="Calibri" panose="020F0502020204030204" pitchFamily="34" charset="0"/>
              </a:rPr>
              <a:t> and evaluate the informational requirements of management, particularly in relation to decisions involving revenues, costs and other financial criteria used when writing a business plan. </a:t>
            </a:r>
            <a:endParaRPr lang="en-GB" sz="3200" dirty="0">
              <a:effectLst/>
              <a:latin typeface="Calibri" panose="020F0502020204030204" pitchFamily="34" charset="0"/>
              <a:ea typeface="Calibri" panose="020F0502020204030204" pitchFamily="34" charset="0"/>
            </a:endParaRPr>
          </a:p>
          <a:p>
            <a:pPr marL="0" marR="245745" indent="0" algn="just">
              <a:lnSpc>
                <a:spcPct val="100000"/>
              </a:lnSpc>
              <a:spcBef>
                <a:spcPts val="1245"/>
              </a:spcBef>
              <a:buNone/>
              <a:tabLst>
                <a:tab pos="471805" algn="l"/>
              </a:tabLst>
            </a:pPr>
            <a:r>
              <a:rPr lang="en-US" sz="3200" dirty="0">
                <a:effectLst/>
                <a:latin typeface="Calibri" panose="020F0502020204030204" pitchFamily="34" charset="0"/>
                <a:ea typeface="Calibri" panose="020F0502020204030204" pitchFamily="34" charset="0"/>
              </a:rPr>
              <a:t>• Demonstrate a systematic understanding of developing and compiling a business plan to enable its successful production and pitch delivery.</a:t>
            </a:r>
            <a:endParaRPr lang="en-GB" sz="3200" dirty="0">
              <a:effectLst/>
              <a:latin typeface="Calibri" panose="020F0502020204030204" pitchFamily="34" charset="0"/>
              <a:ea typeface="Calibri" panose="020F0502020204030204" pitchFamily="34" charset="0"/>
            </a:endParaRPr>
          </a:p>
          <a:p>
            <a:pPr marL="0" indent="0">
              <a:buFont typeface="Arial" panose="020B0604020202020204" pitchFamily="34" charset="0"/>
              <a:buNone/>
            </a:pPr>
            <a:endParaRPr lang="en-US" dirty="0">
              <a:latin typeface="Aptos" panose="020B0004020202020204" pitchFamily="34" charset="0"/>
            </a:endParaRPr>
          </a:p>
        </p:txBody>
      </p:sp>
    </p:spTree>
    <p:extLst>
      <p:ext uri="{BB962C8B-B14F-4D97-AF65-F5344CB8AC3E}">
        <p14:creationId xmlns:p14="http://schemas.microsoft.com/office/powerpoint/2010/main" val="856669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F543-F779-49AE-94D4-673AF616E6F2}"/>
              </a:ext>
            </a:extLst>
          </p:cNvPr>
          <p:cNvSpPr>
            <a:spLocks noGrp="1"/>
          </p:cNvSpPr>
          <p:nvPr>
            <p:ph type="title"/>
          </p:nvPr>
        </p:nvSpPr>
        <p:spPr>
          <a:xfrm>
            <a:off x="2999656" y="258000"/>
            <a:ext cx="6192688" cy="648072"/>
          </a:xfrm>
        </p:spPr>
        <p:txBody>
          <a:bodyPr>
            <a:normAutofit fontScale="90000"/>
          </a:bodyPr>
          <a:lstStyle/>
          <a:p>
            <a:pPr algn="ctr"/>
            <a:r>
              <a:rPr lang="en-GB" b="1" dirty="0">
                <a:latin typeface="Aptos Light" panose="020B0004020202020204" pitchFamily="34" charset="0"/>
                <a:ea typeface="Times New Roman" panose="02020603050405020304" pitchFamily="18" charset="0"/>
              </a:rPr>
              <a:t>INDICATIVE CONTENT</a:t>
            </a:r>
            <a:endParaRPr lang="en-GB" dirty="0">
              <a:latin typeface="Aptos Light" panose="020B0004020202020204" pitchFamily="34" charset="0"/>
            </a:endParaRPr>
          </a:p>
        </p:txBody>
      </p:sp>
      <p:sp>
        <p:nvSpPr>
          <p:cNvPr id="3" name="Content Placeholder 2">
            <a:extLst>
              <a:ext uri="{FF2B5EF4-FFF2-40B4-BE49-F238E27FC236}">
                <a16:creationId xmlns:a16="http://schemas.microsoft.com/office/drawing/2014/main" id="{AAB8CE87-1103-4DF7-A695-8DDC4F67EF7B}"/>
              </a:ext>
            </a:extLst>
          </p:cNvPr>
          <p:cNvSpPr>
            <a:spLocks noGrp="1"/>
          </p:cNvSpPr>
          <p:nvPr>
            <p:ph sz="half" idx="1"/>
          </p:nvPr>
        </p:nvSpPr>
        <p:spPr>
          <a:xfrm>
            <a:off x="697832" y="1180100"/>
            <a:ext cx="5398168" cy="4263270"/>
          </a:xfrm>
        </p:spPr>
        <p:txBody>
          <a:bodyPr>
            <a:noAutofit/>
          </a:bodyPr>
          <a:lstStyle/>
          <a:p>
            <a:pPr marL="342900" lvl="0" indent="-342900" rtl="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Financial planning for sustainability within the restaurant and hospitality industry. </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Cost volume profit analysis: cost </a:t>
            </a:r>
            <a:r>
              <a:rPr lang="en-US" sz="2000" dirty="0" err="1">
                <a:effectLst/>
                <a:latin typeface="Calibri" panose="020F0502020204030204" pitchFamily="34" charset="0"/>
                <a:ea typeface="Calibri" panose="020F0502020204030204" pitchFamily="34" charset="0"/>
              </a:rPr>
              <a:t>behaviour</a:t>
            </a:r>
            <a:r>
              <a:rPr lang="en-US" sz="2000" dirty="0">
                <a:effectLst/>
                <a:latin typeface="Calibri" panose="020F0502020204030204" pitchFamily="34" charset="0"/>
                <a:ea typeface="Calibri" panose="020F0502020204030204" pitchFamily="34" charset="0"/>
              </a:rPr>
              <a:t>, marginal v absorption costing, costing for short- and long-term decision making, use of marginal costing, limiting factors/ constraints.</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Introduction to budgeting, cash budgets and working capital management.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Functional and master budgets, sales, materials, </a:t>
            </a:r>
            <a:r>
              <a:rPr lang="en-US" sz="2000" dirty="0" err="1">
                <a:effectLst/>
                <a:latin typeface="Calibri" panose="020F0502020204030204" pitchFamily="34" charset="0"/>
                <a:ea typeface="Calibri" panose="020F0502020204030204" pitchFamily="34" charset="0"/>
              </a:rPr>
              <a:t>labour</a:t>
            </a:r>
            <a:r>
              <a:rPr lang="en-US" sz="2000" dirty="0">
                <a:effectLst/>
                <a:latin typeface="Calibri" panose="020F0502020204030204" pitchFamily="34" charset="0"/>
                <a:ea typeface="Calibri" panose="020F0502020204030204" pitchFamily="34" charset="0"/>
              </a:rPr>
              <a:t>, and overhead budgets (Preopening).</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Property design – planning laws and building regulation controls.</a:t>
            </a:r>
            <a:endParaRPr lang="en-GB" sz="2000" dirty="0">
              <a:effectLst/>
              <a:latin typeface="Calibri" panose="020F0502020204030204" pitchFamily="34" charset="0"/>
              <a:ea typeface="Calibri" panose="020F0502020204030204" pitchFamily="34" charset="0"/>
            </a:endParaRPr>
          </a:p>
          <a:p>
            <a:pPr marL="0" indent="0">
              <a:lnSpc>
                <a:spcPct val="115000"/>
              </a:lnSpc>
              <a:spcAft>
                <a:spcPts val="1000"/>
              </a:spcAft>
              <a:buNone/>
            </a:pP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43F4AA46-4715-1B78-563D-5C7ACD30AFA2}"/>
              </a:ext>
            </a:extLst>
          </p:cNvPr>
          <p:cNvSpPr txBox="1"/>
          <p:nvPr/>
        </p:nvSpPr>
        <p:spPr>
          <a:xfrm>
            <a:off x="7304442" y="1269402"/>
            <a:ext cx="4313817" cy="4172937"/>
          </a:xfrm>
          <a:prstGeom prst="rect">
            <a:avLst/>
          </a:prstGeom>
          <a:noFill/>
        </p:spPr>
        <p:txBody>
          <a:bodyPr wrap="square" rtlCol="0">
            <a:spAutoFit/>
          </a:bodyPr>
          <a:lstStyle/>
          <a:p>
            <a:pPr marL="342900" lvl="0" indent="-342900" rtl="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Recruitment procedures- advertising appropriately.</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Onboarding of staff- designing the training </a:t>
            </a:r>
            <a:r>
              <a:rPr lang="en-US" sz="2000" dirty="0" err="1">
                <a:effectLst/>
                <a:latin typeface="Calibri" panose="020F0502020204030204" pitchFamily="34" charset="0"/>
                <a:ea typeface="Calibri" panose="020F0502020204030204" pitchFamily="34" charset="0"/>
              </a:rPr>
              <a:t>programme</a:t>
            </a:r>
            <a:r>
              <a:rPr lang="en-US" sz="2000" dirty="0">
                <a:effectLst/>
                <a:latin typeface="Calibri" panose="020F0502020204030204" pitchFamily="34" charset="0"/>
                <a:ea typeface="Calibri" panose="020F0502020204030204" pitchFamily="34" charset="0"/>
              </a:rPr>
              <a: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Menu design to establish the restaurant concept.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Sourcing and supply chain planning.</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Marketing and advertising campaign techniques- launching the restaurant.</a:t>
            </a:r>
            <a:endParaRPr lang="en-GB" sz="2000" dirty="0">
              <a:effectLst/>
              <a:latin typeface="Calibri" panose="020F0502020204030204" pitchFamily="34" charset="0"/>
              <a:ea typeface="Calibri" panose="020F0502020204030204" pitchFamily="34" charset="0"/>
            </a:endParaRPr>
          </a:p>
          <a:p>
            <a:pPr>
              <a:spcBef>
                <a:spcPts val="680"/>
              </a:spcBef>
            </a:pPr>
            <a:r>
              <a:rPr lang="en-US" sz="1800" b="1" dirty="0">
                <a:effectLst/>
                <a:latin typeface="Calibri" panose="020F050202020403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65024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CAF81F0-138B-8BCF-EE9A-33E70F8D21FD}"/>
              </a:ext>
            </a:extLst>
          </p:cNvPr>
          <p:cNvGraphicFramePr>
            <a:graphicFrameLocks noGrp="1"/>
          </p:cNvGraphicFramePr>
          <p:nvPr>
            <p:extLst>
              <p:ext uri="{D42A27DB-BD31-4B8C-83A1-F6EECF244321}">
                <p14:modId xmlns:p14="http://schemas.microsoft.com/office/powerpoint/2010/main" val="1875262217"/>
              </p:ext>
            </p:extLst>
          </p:nvPr>
        </p:nvGraphicFramePr>
        <p:xfrm>
          <a:off x="979280" y="1635823"/>
          <a:ext cx="10570567" cy="3996741"/>
        </p:xfrm>
        <a:graphic>
          <a:graphicData uri="http://schemas.openxmlformats.org/drawingml/2006/table">
            <a:tbl>
              <a:tblPr firstRow="1" bandRow="1">
                <a:solidFill>
                  <a:schemeClr val="bg1">
                    <a:lumMod val="95000"/>
                  </a:schemeClr>
                </a:solidFill>
                <a:tableStyleId>{5C22544A-7EE6-4342-B048-85BDC9FD1C3A}</a:tableStyleId>
              </a:tblPr>
              <a:tblGrid>
                <a:gridCol w="2839685">
                  <a:extLst>
                    <a:ext uri="{9D8B030D-6E8A-4147-A177-3AD203B41FA5}">
                      <a16:colId xmlns:a16="http://schemas.microsoft.com/office/drawing/2014/main" val="2277590756"/>
                    </a:ext>
                  </a:extLst>
                </a:gridCol>
                <a:gridCol w="7730882">
                  <a:extLst>
                    <a:ext uri="{9D8B030D-6E8A-4147-A177-3AD203B41FA5}">
                      <a16:colId xmlns:a16="http://schemas.microsoft.com/office/drawing/2014/main" val="1215647729"/>
                    </a:ext>
                  </a:extLst>
                </a:gridCol>
              </a:tblGrid>
              <a:tr h="1139978">
                <a:tc>
                  <a:txBody>
                    <a:bodyPr/>
                    <a:lstStyle/>
                    <a:p>
                      <a:r>
                        <a:rPr lang="en-GB" sz="4400" b="1" cap="none" spc="0" dirty="0">
                          <a:solidFill>
                            <a:schemeClr val="bg1"/>
                          </a:solidFill>
                          <a:latin typeface="Calibri" panose="020F0502020204030204" pitchFamily="34" charset="0"/>
                          <a:ea typeface="Calibri" panose="020F0502020204030204" pitchFamily="34" charset="0"/>
                          <a:cs typeface="Calibri" panose="020F0502020204030204" pitchFamily="34" charset="0"/>
                        </a:rPr>
                        <a:t>Date</a:t>
                      </a:r>
                    </a:p>
                  </a:txBody>
                  <a:tcPr marL="249630" marR="249630" marT="249630" marB="124815" anchor="ctr">
                    <a:lnL w="12700" cmpd="sng">
                      <a:noFill/>
                    </a:lnL>
                    <a:lnR w="12700" cmpd="sng">
                      <a:noFill/>
                    </a:lnR>
                    <a:lnT w="19050" cap="flat" cmpd="sng" algn="ctr">
                      <a:noFill/>
                      <a:prstDash val="solid"/>
                    </a:lnT>
                    <a:lnB w="38100" cmpd="sng">
                      <a:noFill/>
                    </a:lnB>
                    <a:solidFill>
                      <a:schemeClr val="accent4">
                        <a:lumMod val="60000"/>
                        <a:lumOff val="40000"/>
                      </a:schemeClr>
                    </a:solidFill>
                  </a:tcPr>
                </a:tc>
                <a:tc>
                  <a:txBody>
                    <a:bodyPr/>
                    <a:lstStyle/>
                    <a:p>
                      <a:endParaRPr lang="en-GB" sz="4400" b="1" kern="1200" cap="none" spc="0" dirty="0">
                        <a:solidFill>
                          <a:schemeClr val="bg1"/>
                        </a:solidFill>
                        <a:latin typeface="Calibri" panose="020F0502020204030204" pitchFamily="34" charset="0"/>
                        <a:ea typeface="Calibri" panose="020F0502020204030204" pitchFamily="34" charset="0"/>
                        <a:cs typeface="Calibri" panose="020F0502020204030204" pitchFamily="34" charset="0"/>
                      </a:endParaRPr>
                    </a:p>
                  </a:txBody>
                  <a:tcPr marL="249630" marR="249630" marT="249630" marB="124815" anchor="ctr">
                    <a:lnL w="12700" cmpd="sng">
                      <a:noFill/>
                    </a:lnL>
                    <a:lnR w="12700" cmpd="sng">
                      <a:noFill/>
                    </a:lnR>
                    <a:lnT w="19050" cap="flat" cmpd="sng" algn="ctr">
                      <a:noFill/>
                      <a:prstDash val="solid"/>
                    </a:lnT>
                    <a:lnB w="38100" cmpd="sng">
                      <a:noFill/>
                    </a:lnB>
                    <a:solidFill>
                      <a:schemeClr val="accent4">
                        <a:lumMod val="60000"/>
                        <a:lumOff val="40000"/>
                      </a:schemeClr>
                    </a:solidFill>
                  </a:tcPr>
                </a:tc>
                <a:extLst>
                  <a:ext uri="{0D108BD9-81ED-4DB2-BD59-A6C34878D82A}">
                    <a16:rowId xmlns:a16="http://schemas.microsoft.com/office/drawing/2014/main" val="2099946753"/>
                  </a:ext>
                </a:extLst>
              </a:tr>
              <a:tr h="973558">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No. of weeks </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33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8 (30/04/25 – 18/06/25)</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4113550"/>
                  </a:ext>
                </a:extLst>
              </a:tr>
              <a:tr h="1472818">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Time </a:t>
                      </a: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9am – 1pm Every Wednesday going forward. </a:t>
                      </a:r>
                    </a:p>
                    <a:p>
                      <a:endParaRPr lang="en-GB" sz="3300" cap="none" spc="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22425911"/>
                  </a:ext>
                </a:extLst>
              </a:tr>
            </a:tbl>
          </a:graphicData>
        </a:graphic>
      </p:graphicFrame>
      <p:sp>
        <p:nvSpPr>
          <p:cNvPr id="7" name="TextBox 6">
            <a:extLst>
              <a:ext uri="{FF2B5EF4-FFF2-40B4-BE49-F238E27FC236}">
                <a16:creationId xmlns:a16="http://schemas.microsoft.com/office/drawing/2014/main" id="{9E90FEBA-3A8C-2014-86F3-193FD4D5EE0B}"/>
              </a:ext>
            </a:extLst>
          </p:cNvPr>
          <p:cNvSpPr txBox="1"/>
          <p:nvPr/>
        </p:nvSpPr>
        <p:spPr>
          <a:xfrm>
            <a:off x="3048897" y="514581"/>
            <a:ext cx="6094206" cy="769441"/>
          </a:xfrm>
          <a:prstGeom prst="rect">
            <a:avLst/>
          </a:prstGeom>
          <a:noFill/>
        </p:spPr>
        <p:txBody>
          <a:bodyPr wrap="square">
            <a:spAutoFit/>
          </a:bodyPr>
          <a:lstStyle/>
          <a:p>
            <a:pPr algn="ctr"/>
            <a:r>
              <a:rPr lang="en-US" sz="4400" b="1" kern="1200" dirty="0">
                <a:solidFill>
                  <a:schemeClr val="tx1"/>
                </a:solidFill>
                <a:latin typeface="+mn-lt"/>
              </a:rPr>
              <a:t>Schedule</a:t>
            </a:r>
            <a:endParaRPr lang="en-GB" sz="2800" dirty="0"/>
          </a:p>
        </p:txBody>
      </p:sp>
    </p:spTree>
    <p:extLst>
      <p:ext uri="{BB962C8B-B14F-4D97-AF65-F5344CB8AC3E}">
        <p14:creationId xmlns:p14="http://schemas.microsoft.com/office/powerpoint/2010/main" val="1355652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buNone/>
            </a:pPr>
            <a:endParaRPr lang="en-GB" sz="1500" b="1" dirty="0">
              <a:latin typeface="Arial" panose="020B0604020202020204" pitchFamily="34" charset="0"/>
            </a:endParaRPr>
          </a:p>
          <a:p>
            <a:pPr marL="0" indent="0" algn="just">
              <a:spcBef>
                <a:spcPts val="600"/>
              </a:spcBef>
              <a:buNone/>
            </a:pPr>
            <a:r>
              <a:rPr lang="en-GB" sz="3200" b="1" dirty="0"/>
              <a:t>Assessments:</a:t>
            </a:r>
          </a:p>
          <a:p>
            <a:pPr marL="0" indent="0" algn="just">
              <a:spcBef>
                <a:spcPts val="600"/>
              </a:spcBef>
              <a:buNone/>
            </a:pPr>
            <a:endParaRPr lang="en-GB" sz="1900" b="1" dirty="0"/>
          </a:p>
          <a:p>
            <a:pPr>
              <a:lnSpc>
                <a:spcPct val="115000"/>
              </a:lnSpc>
              <a:spcAft>
                <a:spcPts val="1000"/>
              </a:spcAft>
            </a:pPr>
            <a:r>
              <a:rPr lang="en-GB" sz="1800" b="1" dirty="0">
                <a:ea typeface="Calibri" panose="020F0502020204030204" pitchFamily="34" charset="0"/>
              </a:rPr>
              <a:t>Assessment Component 1 – 50% - </a:t>
            </a:r>
            <a:endParaRPr lang="en-GB" sz="1800" b="1" dirty="0">
              <a:highlight>
                <a:srgbClr val="FFFF00"/>
              </a:highlight>
              <a:ea typeface="Calibri" panose="020F0502020204030204" pitchFamily="34" charset="0"/>
            </a:endParaRPr>
          </a:p>
          <a:p>
            <a:pPr>
              <a:lnSpc>
                <a:spcPct val="115000"/>
              </a:lnSpc>
              <a:spcAft>
                <a:spcPts val="1000"/>
              </a:spcAft>
            </a:pPr>
            <a:r>
              <a:rPr lang="en-GB" sz="1800" dirty="0">
                <a:ea typeface="Calibri" panose="020F0502020204030204" pitchFamily="34" charset="0"/>
              </a:rPr>
              <a:t>Pre-opening business plan  (2000 words)</a:t>
            </a:r>
          </a:p>
          <a:p>
            <a:pPr>
              <a:lnSpc>
                <a:spcPct val="115000"/>
              </a:lnSpc>
              <a:spcAft>
                <a:spcPts val="1000"/>
              </a:spcAft>
            </a:pPr>
            <a:r>
              <a:rPr lang="en-US" sz="1800" dirty="0"/>
              <a:t>Title: Assessment 1 - Pre-opening business plan.</a:t>
            </a:r>
            <a:endParaRPr lang="en-GB" sz="1800" b="1" dirty="0">
              <a:ea typeface="Calibri" panose="020F0502020204030204" pitchFamily="34" charset="0"/>
            </a:endParaRPr>
          </a:p>
          <a:p>
            <a:pPr>
              <a:lnSpc>
                <a:spcPct val="115000"/>
              </a:lnSpc>
              <a:spcAft>
                <a:spcPts val="1000"/>
              </a:spcAft>
            </a:pPr>
            <a:r>
              <a:rPr lang="en-GB" sz="1800" b="1" dirty="0">
                <a:ea typeface="Calibri" panose="020F0502020204030204" pitchFamily="34" charset="0"/>
              </a:rPr>
              <a:t>Assessment Component 2 – 50% - </a:t>
            </a:r>
            <a:endParaRPr lang="en-GB" sz="1800" b="1" dirty="0">
              <a:highlight>
                <a:srgbClr val="FFFF00"/>
              </a:highlight>
              <a:ea typeface="Calibri" panose="020F0502020204030204" pitchFamily="34" charset="0"/>
            </a:endParaRPr>
          </a:p>
          <a:p>
            <a:pPr>
              <a:lnSpc>
                <a:spcPct val="115000"/>
              </a:lnSpc>
              <a:spcAft>
                <a:spcPts val="1000"/>
              </a:spcAft>
            </a:pPr>
            <a:r>
              <a:rPr lang="en-GB" sz="1800" dirty="0">
                <a:ea typeface="Calibri" panose="020F0502020204030204" pitchFamily="34" charset="0"/>
              </a:rPr>
              <a:t>Individual presentation (10 Minutes) </a:t>
            </a:r>
          </a:p>
          <a:p>
            <a:pPr>
              <a:lnSpc>
                <a:spcPct val="115000"/>
              </a:lnSpc>
              <a:spcAft>
                <a:spcPts val="1000"/>
              </a:spcAft>
            </a:pPr>
            <a:r>
              <a:rPr lang="en-GB" sz="1800" dirty="0">
                <a:ea typeface="Calibri" panose="020F0502020204030204" pitchFamily="34" charset="0"/>
              </a:rPr>
              <a:t>Title: Assessment 2 – Individual pitch presentation of the pre-opening business plan.</a:t>
            </a:r>
          </a:p>
          <a:p>
            <a:pPr marL="0" indent="0" algn="ctr">
              <a:lnSpc>
                <a:spcPct val="115000"/>
              </a:lnSpc>
              <a:spcAft>
                <a:spcPts val="1000"/>
              </a:spcAft>
              <a:buNone/>
            </a:pPr>
            <a:r>
              <a:rPr lang="en-GB" sz="1800" b="1" dirty="0">
                <a:ea typeface="Calibri" panose="020F0502020204030204" pitchFamily="34" charset="0"/>
              </a:rPr>
              <a:t>DRAFT DEADLINE 7 WORKING DAYS BEFORE SUBMISSION</a:t>
            </a:r>
          </a:p>
          <a:p>
            <a:pPr marL="0" indent="0">
              <a:lnSpc>
                <a:spcPct val="115000"/>
              </a:lnSpc>
              <a:spcAft>
                <a:spcPts val="1000"/>
              </a:spcAft>
              <a:buNone/>
            </a:pPr>
            <a:endParaRPr lang="en-GB" sz="1800" dirty="0">
              <a:latin typeface="Calibri" panose="020F0502020204030204" pitchFamily="34" charset="0"/>
              <a:ea typeface="Calibri" panose="020F0502020204030204" pitchFamily="34" charset="0"/>
            </a:endParaRPr>
          </a:p>
          <a:p>
            <a:pPr marL="342900" indent="-342900">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600"/>
              </a:spcBef>
              <a:buFont typeface="Symbol" panose="05050102010706020507" pitchFamily="18" charset="2"/>
              <a:buChar char=""/>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4774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Assignment 1 </a:t>
            </a:r>
          </a:p>
        </p:txBody>
      </p:sp>
      <p:pic>
        <p:nvPicPr>
          <p:cNvPr id="5" name="Picture 4" descr="A close-up of a document&#10;&#10;AI-generated content may be incorrect.">
            <a:extLst>
              <a:ext uri="{FF2B5EF4-FFF2-40B4-BE49-F238E27FC236}">
                <a16:creationId xmlns:a16="http://schemas.microsoft.com/office/drawing/2014/main" id="{5D3EF9DE-C1F5-4FC3-ED2F-07B3E1FB05DC}"/>
              </a:ext>
            </a:extLst>
          </p:cNvPr>
          <p:cNvPicPr>
            <a:picLocks noChangeAspect="1"/>
          </p:cNvPicPr>
          <p:nvPr/>
        </p:nvPicPr>
        <p:blipFill>
          <a:blip r:embed="rId3"/>
          <a:stretch>
            <a:fillRect/>
          </a:stretch>
        </p:blipFill>
        <p:spPr>
          <a:xfrm>
            <a:off x="5061908" y="467208"/>
            <a:ext cx="6106787" cy="5923584"/>
          </a:xfrm>
          <a:prstGeom prst="rect">
            <a:avLst/>
          </a:prstGeom>
        </p:spPr>
      </p:pic>
    </p:spTree>
    <p:extLst>
      <p:ext uri="{BB962C8B-B14F-4D97-AF65-F5344CB8AC3E}">
        <p14:creationId xmlns:p14="http://schemas.microsoft.com/office/powerpoint/2010/main" val="2244858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210337-2C28-2FE5-B117-C86782F31640}"/>
              </a:ext>
            </a:extLst>
          </p:cNvPr>
          <p:cNvSpPr txBox="1"/>
          <p:nvPr/>
        </p:nvSpPr>
        <p:spPr>
          <a:xfrm>
            <a:off x="2459168" y="133141"/>
            <a:ext cx="7273663" cy="461665"/>
          </a:xfrm>
          <a:prstGeom prst="rect">
            <a:avLst/>
          </a:prstGeom>
          <a:noFill/>
        </p:spPr>
        <p:txBody>
          <a:bodyPr wrap="square">
            <a:spAutoFit/>
          </a:bodyPr>
          <a:lstStyle/>
          <a:p>
            <a:pPr algn="ctr"/>
            <a:r>
              <a:rPr lang="en-GB" sz="2400" b="1" dirty="0"/>
              <a:t>Assessment 1: 2000-word pre-opening business plan</a:t>
            </a:r>
          </a:p>
        </p:txBody>
      </p:sp>
      <p:sp>
        <p:nvSpPr>
          <p:cNvPr id="5" name="TextBox 4">
            <a:extLst>
              <a:ext uri="{FF2B5EF4-FFF2-40B4-BE49-F238E27FC236}">
                <a16:creationId xmlns:a16="http://schemas.microsoft.com/office/drawing/2014/main" id="{E5D110E2-FE26-CD18-8C43-A8D7D9344E0C}"/>
              </a:ext>
            </a:extLst>
          </p:cNvPr>
          <p:cNvSpPr txBox="1"/>
          <p:nvPr/>
        </p:nvSpPr>
        <p:spPr>
          <a:xfrm>
            <a:off x="506212" y="594806"/>
            <a:ext cx="10572077" cy="5168081"/>
          </a:xfrm>
          <a:prstGeom prst="rect">
            <a:avLst/>
          </a:prstGeom>
          <a:noFill/>
        </p:spPr>
        <p:txBody>
          <a:bodyPr wrap="square">
            <a:spAutoFit/>
          </a:bodyPr>
          <a:lstStyle/>
          <a:p>
            <a:endParaRPr lang="en-US" dirty="0"/>
          </a:p>
          <a:p>
            <a:r>
              <a:rPr lang="en-US" dirty="0"/>
              <a:t>Within the business plan you will:</a:t>
            </a:r>
          </a:p>
          <a:p>
            <a:r>
              <a:rPr lang="en-US" dirty="0"/>
              <a:t> </a:t>
            </a:r>
          </a:p>
          <a:p>
            <a:pPr marL="14605"/>
            <a:r>
              <a:rPr lang="en-US" dirty="0"/>
              <a:t>• </a:t>
            </a:r>
            <a:r>
              <a:rPr lang="en-US" sz="1800" dirty="0">
                <a:effectLst/>
                <a:latin typeface="Calibri" panose="020F0502020204030204" pitchFamily="34" charset="0"/>
                <a:ea typeface="Calibri" panose="020F0502020204030204" pitchFamily="34" charset="0"/>
              </a:rPr>
              <a:t>Identify a realistic business opportunity within the hospitality industry and develop a compelling, well-structured business plan to support and promote the concept.</a:t>
            </a:r>
            <a:endParaRPr lang="en-GB" sz="1800" dirty="0">
              <a:effectLst/>
              <a:latin typeface="Calibri" panose="020F0502020204030204" pitchFamily="34" charset="0"/>
              <a:ea typeface="Calibri" panose="020F0502020204030204" pitchFamily="34" charset="0"/>
            </a:endParaRPr>
          </a:p>
          <a:p>
            <a:endParaRPr lang="en-US" dirty="0"/>
          </a:p>
          <a:p>
            <a:pPr>
              <a:spcBef>
                <a:spcPts val="670"/>
              </a:spcBef>
            </a:pPr>
            <a:r>
              <a:rPr lang="en-US" dirty="0"/>
              <a:t>• </a:t>
            </a:r>
            <a:r>
              <a:rPr lang="en-US" sz="1800" b="1" dirty="0">
                <a:effectLst/>
                <a:latin typeface="Calibri" panose="020F0502020204030204" pitchFamily="34" charset="0"/>
                <a:ea typeface="Calibri" panose="020F0502020204030204" pitchFamily="34" charset="0"/>
              </a:rPr>
              <a:t>It is vital that you use the provided business plan template, as any other format will incur a failing grade.</a:t>
            </a:r>
            <a:endParaRPr lang="en-GB" sz="1800" dirty="0">
              <a:effectLst/>
              <a:latin typeface="Calibri" panose="020F0502020204030204" pitchFamily="34" charset="0"/>
              <a:ea typeface="Calibri" panose="020F0502020204030204" pitchFamily="34" charset="0"/>
            </a:endParaRPr>
          </a:p>
          <a:p>
            <a:r>
              <a:rPr lang="en-US" dirty="0"/>
              <a:t> </a:t>
            </a:r>
          </a:p>
          <a:p>
            <a:pPr marL="285750" indent="-285750">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rPr>
              <a:t>Create a new and innovative hospitality business or </a:t>
            </a:r>
            <a:r>
              <a:rPr lang="en-US" sz="1800" dirty="0" err="1">
                <a:effectLst/>
                <a:latin typeface="Calibri" panose="020F0502020204030204" pitchFamily="34" charset="0"/>
                <a:ea typeface="Calibri" panose="020F0502020204030204" pitchFamily="34" charset="0"/>
              </a:rPr>
              <a:t>utilise</a:t>
            </a:r>
            <a:r>
              <a:rPr lang="en-US" sz="1800" dirty="0">
                <a:effectLst/>
                <a:latin typeface="Calibri" panose="020F0502020204030204" pitchFamily="34" charset="0"/>
                <a:ea typeface="Calibri" panose="020F0502020204030204" pitchFamily="34" charset="0"/>
              </a:rPr>
              <a:t> a previous concept of yours that you have taken to market or plan to in the future. Consider the concepts, techniques and suggestions that we have discussed during classes, and make use of the provided resources for inspiration. </a:t>
            </a:r>
          </a:p>
          <a:p>
            <a:endParaRPr lang="en-GB" sz="1800" dirty="0">
              <a:effectLst/>
              <a:latin typeface="Calibri" panose="020F0502020204030204" pitchFamily="34" charset="0"/>
              <a:ea typeface="Calibri" panose="020F0502020204030204" pitchFamily="34" charset="0"/>
            </a:endParaRPr>
          </a:p>
          <a:p>
            <a:pPr marL="285750" indent="-285750">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rPr>
              <a:t>Assess the current market in relation to your business idea – how is it viable to bring to fruition? Outline clear strategic decision making to ensure the greatest chance of success in the crucial early stages, and to help mitigate risks. </a:t>
            </a:r>
          </a:p>
          <a:p>
            <a:endParaRPr lang="en-GB" sz="1800" dirty="0">
              <a:effectLst/>
              <a:latin typeface="Calibri" panose="020F0502020204030204" pitchFamily="34" charset="0"/>
              <a:ea typeface="Calibri" panose="020F0502020204030204" pitchFamily="34" charset="0"/>
            </a:endParaRPr>
          </a:p>
          <a:p>
            <a:pPr marL="285750" indent="-285750">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rPr>
              <a:t>Provide proof of thorough research on your concept, presented in a compelling and professional report. </a:t>
            </a: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525016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6D081-3BEF-A919-2808-302C6920F7B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359B411-C855-A616-6AF7-4B731405DF4E}"/>
              </a:ext>
            </a:extLst>
          </p:cNvPr>
          <p:cNvSpPr txBox="1"/>
          <p:nvPr/>
        </p:nvSpPr>
        <p:spPr>
          <a:xfrm>
            <a:off x="2459168" y="133141"/>
            <a:ext cx="7273663" cy="461665"/>
          </a:xfrm>
          <a:prstGeom prst="rect">
            <a:avLst/>
          </a:prstGeom>
          <a:noFill/>
        </p:spPr>
        <p:txBody>
          <a:bodyPr wrap="square">
            <a:spAutoFit/>
          </a:bodyPr>
          <a:lstStyle/>
          <a:p>
            <a:pPr algn="ctr"/>
            <a:r>
              <a:rPr lang="en-GB" sz="2400" b="1" dirty="0"/>
              <a:t>Assessment 1: 2000-word pre-opening business plan</a:t>
            </a:r>
          </a:p>
        </p:txBody>
      </p:sp>
      <p:sp>
        <p:nvSpPr>
          <p:cNvPr id="5" name="TextBox 4">
            <a:extLst>
              <a:ext uri="{FF2B5EF4-FFF2-40B4-BE49-F238E27FC236}">
                <a16:creationId xmlns:a16="http://schemas.microsoft.com/office/drawing/2014/main" id="{5F69905F-8156-83CE-9F91-19A4EE942F6C}"/>
              </a:ext>
            </a:extLst>
          </p:cNvPr>
          <p:cNvSpPr txBox="1"/>
          <p:nvPr/>
        </p:nvSpPr>
        <p:spPr>
          <a:xfrm>
            <a:off x="451620" y="1638188"/>
            <a:ext cx="10572077" cy="3139321"/>
          </a:xfrm>
          <a:prstGeom prst="rect">
            <a:avLst/>
          </a:prstGeom>
          <a:noFill/>
        </p:spPr>
        <p:txBody>
          <a:bodyPr wrap="square">
            <a:spAutoFit/>
          </a:bodyPr>
          <a:lstStyle/>
          <a:p>
            <a:pPr marL="285750" indent="-285750">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rPr>
              <a:t>Ensure you are persuasive in your content. This business plan is designed to encourage potential investors to buy into your business. It is crucial to ensure they understand and believe in your concept. Convince these potential stakeholders that your proposal will result in a </a:t>
            </a:r>
            <a:r>
              <a:rPr lang="en-US" sz="1800" dirty="0" err="1">
                <a:effectLst/>
                <a:latin typeface="Calibri" panose="020F0502020204030204" pitchFamily="34" charset="0"/>
                <a:ea typeface="Calibri" panose="020F0502020204030204" pitchFamily="34" charset="0"/>
              </a:rPr>
              <a:t>favourable</a:t>
            </a:r>
            <a:r>
              <a:rPr lang="en-US" sz="1800" dirty="0">
                <a:effectLst/>
                <a:latin typeface="Calibri" panose="020F0502020204030204" pitchFamily="34" charset="0"/>
                <a:ea typeface="Calibri" panose="020F0502020204030204" pitchFamily="34" charset="0"/>
              </a:rPr>
              <a:t> return on investment. This could be financial, but not necessarily. </a:t>
            </a:r>
          </a:p>
          <a:p>
            <a:endParaRPr lang="en-GB" sz="1800" dirty="0">
              <a:effectLst/>
              <a:latin typeface="Calibri" panose="020F0502020204030204" pitchFamily="34" charset="0"/>
              <a:ea typeface="Calibri" panose="020F0502020204030204" pitchFamily="34" charset="0"/>
            </a:endParaRPr>
          </a:p>
          <a:p>
            <a:pPr marL="285750" indent="-285750">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rPr>
              <a:t>It is crucial to include key financial data to outline required funding and support required. Ensure these figures are accurate and honest. Outline during this process the identified funding sources. Include suppliers and other aspects directly related to finances to demonstrate your understanding, research and appreciation for the wide-ranging start-up costs of a new enterprise.</a:t>
            </a:r>
            <a:endParaRPr lang="en-GB" sz="1800" dirty="0">
              <a:effectLst/>
              <a:latin typeface="Calibri" panose="020F0502020204030204" pitchFamily="34" charset="0"/>
              <a:ea typeface="Calibri" panose="020F0502020204030204" pitchFamily="34" charset="0"/>
            </a:endParaRPr>
          </a:p>
          <a:p>
            <a:pPr marL="285750" indent="-285750">
              <a:buFont typeface="Wingdings" panose="05000000000000000000" pitchFamily="2" charset="2"/>
              <a:buChar char="Ø"/>
            </a:pP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703749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1DB43-30B9-2858-E4B8-DABF689B00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59F8766-3B1D-3347-45B0-7EC9226B08C6}"/>
              </a:ext>
            </a:extLst>
          </p:cNvPr>
          <p:cNvSpPr txBox="1"/>
          <p:nvPr/>
        </p:nvSpPr>
        <p:spPr>
          <a:xfrm>
            <a:off x="2459168" y="133141"/>
            <a:ext cx="7273663" cy="461665"/>
          </a:xfrm>
          <a:prstGeom prst="rect">
            <a:avLst/>
          </a:prstGeom>
          <a:noFill/>
        </p:spPr>
        <p:txBody>
          <a:bodyPr wrap="square">
            <a:spAutoFit/>
          </a:bodyPr>
          <a:lstStyle/>
          <a:p>
            <a:pPr algn="ctr"/>
            <a:r>
              <a:rPr lang="en-GB" sz="2400" b="1" dirty="0"/>
              <a:t>Assessment 1: 2000-word pre-opening business plan</a:t>
            </a:r>
          </a:p>
        </p:txBody>
      </p:sp>
      <p:sp>
        <p:nvSpPr>
          <p:cNvPr id="5" name="TextBox 4">
            <a:extLst>
              <a:ext uri="{FF2B5EF4-FFF2-40B4-BE49-F238E27FC236}">
                <a16:creationId xmlns:a16="http://schemas.microsoft.com/office/drawing/2014/main" id="{AABEEADF-0163-6F30-2E22-CCB91A4BC50E}"/>
              </a:ext>
            </a:extLst>
          </p:cNvPr>
          <p:cNvSpPr txBox="1"/>
          <p:nvPr/>
        </p:nvSpPr>
        <p:spPr>
          <a:xfrm>
            <a:off x="503905" y="478896"/>
            <a:ext cx="10572077" cy="5355312"/>
          </a:xfrm>
          <a:prstGeom prst="rect">
            <a:avLst/>
          </a:prstGeom>
          <a:noFill/>
        </p:spPr>
        <p:txBody>
          <a:bodyPr wrap="square">
            <a:spAutoFit/>
          </a:bodyPr>
          <a:lstStyle/>
          <a:p>
            <a:r>
              <a:rPr lang="en-US" dirty="0"/>
              <a:t>Remember to consider:</a:t>
            </a:r>
          </a:p>
          <a:p>
            <a:r>
              <a:rPr lang="en-US" dirty="0"/>
              <a:t> </a:t>
            </a:r>
          </a:p>
          <a:p>
            <a:pPr marL="285750" indent="-285750">
              <a:buFont typeface="Arial" panose="020B0604020202020204" pitchFamily="34" charset="0"/>
              <a:buChar char="•"/>
            </a:pPr>
            <a:r>
              <a:rPr lang="en-US" dirty="0"/>
              <a:t>The </a:t>
            </a:r>
            <a:r>
              <a:rPr lang="en-US" dirty="0" err="1"/>
              <a:t>organisational</a:t>
            </a:r>
            <a:r>
              <a:rPr lang="en-US" dirty="0"/>
              <a:t> framework</a:t>
            </a:r>
          </a:p>
          <a:p>
            <a:endParaRPr lang="en-US" dirty="0"/>
          </a:p>
          <a:p>
            <a:pPr marL="285750" indent="-285750">
              <a:buFont typeface="Arial" panose="020B0604020202020204" pitchFamily="34" charset="0"/>
              <a:buChar char="•"/>
            </a:pPr>
            <a:r>
              <a:rPr lang="en-GB" dirty="0"/>
              <a:t>Ethos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Brand standard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Leadership</a:t>
            </a:r>
          </a:p>
          <a:p>
            <a:pPr marL="285750" indent="-285750">
              <a:buFont typeface="Arial" panose="020B0604020202020204" pitchFamily="34" charset="0"/>
              <a:buChar char="•"/>
            </a:pPr>
            <a:endParaRPr lang="en-GB" dirty="0"/>
          </a:p>
          <a:p>
            <a:r>
              <a:rPr lang="en-GB" dirty="0"/>
              <a:t>Layout points:</a:t>
            </a:r>
          </a:p>
          <a:p>
            <a:endParaRPr lang="en-GB" dirty="0"/>
          </a:p>
          <a:p>
            <a:pPr marL="285750" indent="-285750">
              <a:buFont typeface="Arial" panose="020B0604020202020204" pitchFamily="34" charset="0"/>
              <a:buChar char="•"/>
            </a:pPr>
            <a:r>
              <a:rPr lang="en-GB" dirty="0"/>
              <a:t>Title of the report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business plan for (insert the name of the business)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Student name, ID, Module Title (Leading Restaurant Strategy) and Module Code (BMGM6001)</a:t>
            </a:r>
          </a:p>
          <a:p>
            <a:pPr marL="285750" indent="-285750">
              <a:buFont typeface="Arial" panose="020B0604020202020204" pitchFamily="34" charset="0"/>
              <a:buChar char="•"/>
            </a:pPr>
            <a:endParaRPr lang="en-GB" dirty="0"/>
          </a:p>
          <a:p>
            <a:pPr algn="ctr"/>
            <a:r>
              <a:rPr lang="en-GB" b="1" dirty="0"/>
              <a:t>20 references minimum in line with Harvard referencing standards</a:t>
            </a:r>
          </a:p>
        </p:txBody>
      </p:sp>
    </p:spTree>
    <p:extLst>
      <p:ext uri="{BB962C8B-B14F-4D97-AF65-F5344CB8AC3E}">
        <p14:creationId xmlns:p14="http://schemas.microsoft.com/office/powerpoint/2010/main" val="2377354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Assignment 2 </a:t>
            </a:r>
          </a:p>
        </p:txBody>
      </p:sp>
      <p:pic>
        <p:nvPicPr>
          <p:cNvPr id="4" name="Picture 3" descr="A close-up of a document&#10;&#10;AI-generated content may be incorrect.">
            <a:extLst>
              <a:ext uri="{FF2B5EF4-FFF2-40B4-BE49-F238E27FC236}">
                <a16:creationId xmlns:a16="http://schemas.microsoft.com/office/drawing/2014/main" id="{9DFCE4B2-47C0-F4F7-90AB-787C10481F31}"/>
              </a:ext>
            </a:extLst>
          </p:cNvPr>
          <p:cNvPicPr>
            <a:picLocks noChangeAspect="1"/>
          </p:cNvPicPr>
          <p:nvPr/>
        </p:nvPicPr>
        <p:blipFill>
          <a:blip r:embed="rId3"/>
          <a:stretch>
            <a:fillRect/>
          </a:stretch>
        </p:blipFill>
        <p:spPr>
          <a:xfrm>
            <a:off x="5197937" y="467208"/>
            <a:ext cx="5834730" cy="5923584"/>
          </a:xfrm>
          <a:prstGeom prst="rect">
            <a:avLst/>
          </a:prstGeom>
        </p:spPr>
      </p:pic>
    </p:spTree>
    <p:extLst>
      <p:ext uri="{BB962C8B-B14F-4D97-AF65-F5344CB8AC3E}">
        <p14:creationId xmlns:p14="http://schemas.microsoft.com/office/powerpoint/2010/main" val="3066449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B9C56-31CB-3DAF-0754-B36A5CB101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46DF51-4908-A380-5A85-26871AA53E7B}"/>
              </a:ext>
            </a:extLst>
          </p:cNvPr>
          <p:cNvSpPr txBox="1"/>
          <p:nvPr/>
        </p:nvSpPr>
        <p:spPr>
          <a:xfrm>
            <a:off x="257303" y="119493"/>
            <a:ext cx="11486326" cy="461665"/>
          </a:xfrm>
          <a:prstGeom prst="rect">
            <a:avLst/>
          </a:prstGeom>
          <a:noFill/>
        </p:spPr>
        <p:txBody>
          <a:bodyPr wrap="square">
            <a:spAutoFit/>
          </a:bodyPr>
          <a:lstStyle/>
          <a:p>
            <a:pPr algn="ctr"/>
            <a:r>
              <a:rPr lang="en-GB" sz="2400" b="1" dirty="0"/>
              <a:t>Assessment 2: Individual pitch presentation of the pre-opening business plan</a:t>
            </a:r>
          </a:p>
        </p:txBody>
      </p:sp>
      <p:sp>
        <p:nvSpPr>
          <p:cNvPr id="5" name="TextBox 4">
            <a:extLst>
              <a:ext uri="{FF2B5EF4-FFF2-40B4-BE49-F238E27FC236}">
                <a16:creationId xmlns:a16="http://schemas.microsoft.com/office/drawing/2014/main" id="{B280AAD8-7C5E-8EC6-50AC-413EB64992E6}"/>
              </a:ext>
            </a:extLst>
          </p:cNvPr>
          <p:cNvSpPr txBox="1"/>
          <p:nvPr/>
        </p:nvSpPr>
        <p:spPr>
          <a:xfrm>
            <a:off x="465268" y="1227794"/>
            <a:ext cx="10572077" cy="4042132"/>
          </a:xfrm>
          <a:prstGeom prst="rect">
            <a:avLst/>
          </a:prstGeom>
          <a:noFill/>
        </p:spPr>
        <p:txBody>
          <a:bodyPr wrap="square">
            <a:spAutoFit/>
          </a:bodyPr>
          <a:lstStyle/>
          <a:p>
            <a:pPr algn="just">
              <a:lnSpc>
                <a:spcPct val="150000"/>
              </a:lnSpc>
            </a:pPr>
            <a:r>
              <a:rPr lang="en-US" sz="1800" dirty="0">
                <a:effectLst/>
                <a:latin typeface="Arial" panose="020B0604020202020204" pitchFamily="34" charset="0"/>
                <a:ea typeface="Calibri" panose="020F0502020204030204" pitchFamily="34" charset="0"/>
              </a:rPr>
              <a:t>To complement your written business plan, you are required to deliver a 10-minute formal presentation in the style of a business pitch. This must outline:</a:t>
            </a:r>
          </a:p>
          <a:p>
            <a:pPr algn="just">
              <a:lnSpc>
                <a:spcPct val="150000"/>
              </a:lnSpc>
            </a:pPr>
            <a:endParaRPr lang="en-US" sz="1800" dirty="0">
              <a:effectLst/>
              <a:latin typeface="Arial" panose="020B0604020202020204" pitchFamily="34" charset="0"/>
              <a:ea typeface="Calibri" panose="020F0502020204030204" pitchFamily="34" charset="0"/>
            </a:endParaRPr>
          </a:p>
          <a:p>
            <a:pPr marL="285750" indent="-285750" algn="just">
              <a:lnSpc>
                <a:spcPct val="150000"/>
              </a:lnSpc>
              <a:buFont typeface="Wingdings" panose="05000000000000000000" pitchFamily="2" charset="2"/>
              <a:buChar char="ü"/>
            </a:pPr>
            <a:r>
              <a:rPr lang="en-US" dirty="0">
                <a:latin typeface="Arial" panose="020B0604020202020204" pitchFamily="34" charset="0"/>
                <a:ea typeface="Calibri" panose="020F0502020204030204" pitchFamily="34" charset="0"/>
              </a:rPr>
              <a:t>The core concept</a:t>
            </a:r>
          </a:p>
          <a:p>
            <a:pPr marL="285750" indent="-285750" algn="just">
              <a:lnSpc>
                <a:spcPct val="150000"/>
              </a:lnSpc>
              <a:buFont typeface="Wingdings" panose="05000000000000000000" pitchFamily="2" charset="2"/>
              <a:buChar char="ü"/>
            </a:pPr>
            <a:r>
              <a:rPr lang="en-US" sz="1800" dirty="0">
                <a:effectLst/>
                <a:latin typeface="Arial" panose="020B0604020202020204" pitchFamily="34" charset="0"/>
                <a:ea typeface="Calibri" panose="020F0502020204030204" pitchFamily="34" charset="0"/>
              </a:rPr>
              <a:t>An</a:t>
            </a:r>
            <a:r>
              <a:rPr lang="en-US" dirty="0">
                <a:latin typeface="Arial" panose="020B0604020202020204" pitchFamily="34" charset="0"/>
                <a:ea typeface="Calibri" panose="020F0502020204030204" pitchFamily="34" charset="0"/>
              </a:rPr>
              <a:t>alysis</a:t>
            </a:r>
          </a:p>
          <a:p>
            <a:pPr marL="285750" indent="-285750" algn="just">
              <a:lnSpc>
                <a:spcPct val="150000"/>
              </a:lnSpc>
              <a:buFont typeface="Wingdings" panose="05000000000000000000" pitchFamily="2" charset="2"/>
              <a:buChar char="ü"/>
            </a:pPr>
            <a:r>
              <a:rPr lang="en-US" sz="1800" dirty="0">
                <a:effectLst/>
                <a:latin typeface="Arial" panose="020B0604020202020204" pitchFamily="34" charset="0"/>
                <a:ea typeface="Calibri" panose="020F0502020204030204" pitchFamily="34" charset="0"/>
              </a:rPr>
              <a:t>Key highlights conta</a:t>
            </a:r>
            <a:r>
              <a:rPr lang="en-US" dirty="0">
                <a:latin typeface="Arial" panose="020B0604020202020204" pitchFamily="34" charset="0"/>
                <a:ea typeface="Calibri" panose="020F0502020204030204" pitchFamily="34" charset="0"/>
              </a:rPr>
              <a:t>ined in your full business</a:t>
            </a:r>
          </a:p>
          <a:p>
            <a:pPr algn="just">
              <a:lnSpc>
                <a:spcPct val="150000"/>
              </a:lnSpc>
            </a:pPr>
            <a:endParaRPr lang="en-US" dirty="0">
              <a:latin typeface="Arial" panose="020B0604020202020204" pitchFamily="34" charset="0"/>
              <a:ea typeface="Calibri" panose="020F0502020204030204" pitchFamily="34" charset="0"/>
            </a:endParaRPr>
          </a:p>
          <a:p>
            <a:pPr algn="just">
              <a:lnSpc>
                <a:spcPct val="150000"/>
              </a:lnSpc>
            </a:pPr>
            <a:r>
              <a:rPr lang="en-US" sz="1800" dirty="0">
                <a:effectLst/>
                <a:latin typeface="Arial" panose="020B0604020202020204" pitchFamily="34" charset="0"/>
                <a:ea typeface="Calibri" panose="020F0502020204030204" pitchFamily="34" charset="0"/>
              </a:rPr>
              <a:t>You will then participate in a</a:t>
            </a:r>
            <a:r>
              <a:rPr lang="en-US" dirty="0">
                <a:latin typeface="Arial" panose="020B0604020202020204" pitchFamily="34" charset="0"/>
                <a:ea typeface="Calibri" panose="020F0502020204030204" pitchFamily="34" charset="0"/>
              </a:rPr>
              <a:t> Q&amp;A session with the panel to explore your business idea in greater depth.</a:t>
            </a:r>
          </a:p>
          <a:p>
            <a:pPr>
              <a:spcBef>
                <a:spcPts val="205"/>
              </a:spcBef>
              <a:buNone/>
            </a:pPr>
            <a:endParaRPr lang="en-GB" sz="12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3372177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80B5C-2136-C0D4-53DF-0995987B5D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1632625-0200-1D7D-7632-10175F0E795A}"/>
              </a:ext>
            </a:extLst>
          </p:cNvPr>
          <p:cNvSpPr txBox="1"/>
          <p:nvPr/>
        </p:nvSpPr>
        <p:spPr>
          <a:xfrm>
            <a:off x="352837" y="133141"/>
            <a:ext cx="11486326" cy="461665"/>
          </a:xfrm>
          <a:prstGeom prst="rect">
            <a:avLst/>
          </a:prstGeom>
          <a:noFill/>
        </p:spPr>
        <p:txBody>
          <a:bodyPr wrap="square">
            <a:spAutoFit/>
          </a:bodyPr>
          <a:lstStyle/>
          <a:p>
            <a:pPr algn="ctr"/>
            <a:r>
              <a:rPr lang="en-GB" sz="2400" b="1" dirty="0"/>
              <a:t>Assessment 2: Individual pitch presentation of the pre-opening business plan</a:t>
            </a:r>
          </a:p>
        </p:txBody>
      </p:sp>
      <p:sp>
        <p:nvSpPr>
          <p:cNvPr id="5" name="TextBox 4">
            <a:extLst>
              <a:ext uri="{FF2B5EF4-FFF2-40B4-BE49-F238E27FC236}">
                <a16:creationId xmlns:a16="http://schemas.microsoft.com/office/drawing/2014/main" id="{40F66BEE-6F62-22D4-5787-408B9AFB415A}"/>
              </a:ext>
            </a:extLst>
          </p:cNvPr>
          <p:cNvSpPr txBox="1"/>
          <p:nvPr/>
        </p:nvSpPr>
        <p:spPr>
          <a:xfrm>
            <a:off x="352837" y="1118612"/>
            <a:ext cx="10572077" cy="4247317"/>
          </a:xfrm>
          <a:prstGeom prst="rect">
            <a:avLst/>
          </a:prstGeom>
          <a:noFill/>
        </p:spPr>
        <p:txBody>
          <a:bodyPr wrap="square">
            <a:spAutoFit/>
          </a:bodyPr>
          <a:lstStyle/>
          <a:p>
            <a:pPr marL="547370">
              <a:buNone/>
            </a:pPr>
            <a:r>
              <a:rPr lang="en-US" sz="1800" b="1" u="sng" dirty="0">
                <a:effectLst/>
                <a:latin typeface="Arial" panose="020B0604020202020204" pitchFamily="34" charset="0"/>
                <a:ea typeface="Calibri" panose="020F0502020204030204" pitchFamily="34" charset="0"/>
                <a:cs typeface="Calibri" panose="020F0502020204030204" pitchFamily="34" charset="0"/>
              </a:rPr>
              <a:t>Further</a:t>
            </a:r>
            <a:r>
              <a:rPr lang="en-US" sz="1800" b="1" u="sng" spc="-25" dirty="0">
                <a:effectLst/>
                <a:latin typeface="Arial" panose="020B0604020202020204" pitchFamily="34" charset="0"/>
                <a:ea typeface="Calibri" panose="020F0502020204030204" pitchFamily="34" charset="0"/>
                <a:cs typeface="Calibri" panose="020F0502020204030204" pitchFamily="34" charset="0"/>
              </a:rPr>
              <a:t> </a:t>
            </a:r>
            <a:r>
              <a:rPr lang="en-US" sz="1800" b="1" u="sng" spc="-10" dirty="0">
                <a:effectLst/>
                <a:latin typeface="Arial" panose="020B0604020202020204" pitchFamily="34" charset="0"/>
                <a:ea typeface="Calibri" panose="020F0502020204030204" pitchFamily="34" charset="0"/>
                <a:cs typeface="Calibri" panose="020F0502020204030204" pitchFamily="34" charset="0"/>
              </a:rPr>
              <a:t>guidance:</a:t>
            </a:r>
          </a:p>
          <a:p>
            <a:pPr marL="547370">
              <a:buNone/>
            </a:pPr>
            <a:endParaRPr lang="en-US" b="1" u="sng"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pc="-10" dirty="0">
                <a:latin typeface="Arial" panose="020B0604020202020204" pitchFamily="34" charset="0"/>
                <a:ea typeface="Calibri" panose="020F0502020204030204" pitchFamily="34" charset="0"/>
                <a:cs typeface="Calibri" panose="020F0502020204030204" pitchFamily="34" charset="0"/>
              </a:rPr>
              <a:t>Produce a presentation that captivates your audience, present in a manner that is engaging and demonstrates your understanding of your concept. Ensure that you highlight the essential components – present the parts of your plan that your audience wants and needs to know to persuade them to invest.</a:t>
            </a: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pc="-10" dirty="0">
                <a:latin typeface="Arial" panose="020B0604020202020204" pitchFamily="34" charset="0"/>
                <a:ea typeface="Calibri" panose="020F0502020204030204" pitchFamily="34" charset="0"/>
                <a:cs typeface="Calibri" panose="020F0502020204030204" pitchFamily="34" charset="0"/>
              </a:rPr>
              <a:t>Demonstrate that you have thoroughly researched and understood the key elements of successful business pitching. Utilise the provided resources to produce a professional pitch.</a:t>
            </a: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z="1800" spc="-10" dirty="0">
                <a:effectLst/>
                <a:latin typeface="Arial" panose="020B0604020202020204" pitchFamily="34" charset="0"/>
                <a:ea typeface="Calibri" panose="020F0502020204030204" pitchFamily="34" charset="0"/>
                <a:cs typeface="Calibri" panose="020F0502020204030204" pitchFamily="34" charset="0"/>
              </a:rPr>
              <a:t>You will present in</a:t>
            </a:r>
            <a:r>
              <a:rPr lang="en-US" spc="-10" dirty="0">
                <a:latin typeface="Arial" panose="020B0604020202020204" pitchFamily="34" charset="0"/>
                <a:ea typeface="Calibri" panose="020F0502020204030204" pitchFamily="34" charset="0"/>
                <a:cs typeface="Calibri" panose="020F0502020204030204" pitchFamily="34" charset="0"/>
              </a:rPr>
              <a:t>dividually using a digital tool like PowerPoint, delivering your presentation live in person.</a:t>
            </a: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z="1800" spc="-10" dirty="0">
                <a:effectLst/>
                <a:latin typeface="Arial" panose="020B0604020202020204" pitchFamily="34" charset="0"/>
                <a:ea typeface="Calibri" panose="020F0502020204030204" pitchFamily="34" charset="0"/>
                <a:cs typeface="Calibri" panose="020F0502020204030204" pitchFamily="34" charset="0"/>
              </a:rPr>
              <a:t>The duration should not exceed 15 minutes, </a:t>
            </a:r>
            <a:r>
              <a:rPr lang="en-US" spc="-10" dirty="0">
                <a:latin typeface="Arial" panose="020B0604020202020204" pitchFamily="34" charset="0"/>
                <a:ea typeface="Calibri" panose="020F0502020204030204" pitchFamily="34" charset="0"/>
                <a:cs typeface="Calibri" panose="020F0502020204030204" pitchFamily="34" charset="0"/>
              </a:rPr>
              <a:t>followed by a Question-and-Answer segment.</a:t>
            </a:r>
            <a:endParaRPr lang="en-GB" sz="1800" dirty="0">
              <a:effectLst/>
              <a:latin typeface="Calibri" panose="020F0502020204030204" pitchFamily="34" charset="0"/>
              <a:ea typeface="Calibri" panose="020F0502020204030204" pitchFamily="34" charset="0"/>
            </a:endParaRPr>
          </a:p>
          <a:p>
            <a:pPr marL="547370">
              <a:buNone/>
            </a:pPr>
            <a:r>
              <a:rPr lang="en-US" sz="1800" b="1" dirty="0">
                <a:effectLst/>
                <a:latin typeface="Arial" panose="020B060402020202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764404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63206-3F3B-9619-FB95-B5305BE73A2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B288BAD-A843-4127-C584-AA3824D048A2}"/>
              </a:ext>
            </a:extLst>
          </p:cNvPr>
          <p:cNvSpPr txBox="1"/>
          <p:nvPr/>
        </p:nvSpPr>
        <p:spPr>
          <a:xfrm>
            <a:off x="352837" y="133141"/>
            <a:ext cx="11486326" cy="461665"/>
          </a:xfrm>
          <a:prstGeom prst="rect">
            <a:avLst/>
          </a:prstGeom>
          <a:noFill/>
        </p:spPr>
        <p:txBody>
          <a:bodyPr wrap="square">
            <a:spAutoFit/>
          </a:bodyPr>
          <a:lstStyle/>
          <a:p>
            <a:pPr algn="ctr"/>
            <a:r>
              <a:rPr lang="en-GB" sz="2400" b="1" dirty="0"/>
              <a:t>Assessment 2: Individual pitch presentation of the pre-opening business plan</a:t>
            </a:r>
          </a:p>
        </p:txBody>
      </p:sp>
      <p:sp>
        <p:nvSpPr>
          <p:cNvPr id="5" name="TextBox 4">
            <a:extLst>
              <a:ext uri="{FF2B5EF4-FFF2-40B4-BE49-F238E27FC236}">
                <a16:creationId xmlns:a16="http://schemas.microsoft.com/office/drawing/2014/main" id="{C1048BB0-9E83-9E30-2F1E-E52C6960D69C}"/>
              </a:ext>
            </a:extLst>
          </p:cNvPr>
          <p:cNvSpPr txBox="1"/>
          <p:nvPr/>
        </p:nvSpPr>
        <p:spPr>
          <a:xfrm>
            <a:off x="352837" y="1118612"/>
            <a:ext cx="10572077" cy="4801314"/>
          </a:xfrm>
          <a:prstGeom prst="rect">
            <a:avLst/>
          </a:prstGeom>
          <a:noFill/>
        </p:spPr>
        <p:txBody>
          <a:bodyPr wrap="square">
            <a:spAutoFit/>
          </a:bodyPr>
          <a:lstStyle/>
          <a:p>
            <a:pPr marL="547370">
              <a:buNone/>
            </a:pPr>
            <a:r>
              <a:rPr lang="en-US" sz="1800" b="1" u="sng" dirty="0">
                <a:effectLst/>
                <a:latin typeface="Arial" panose="020B0604020202020204" pitchFamily="34" charset="0"/>
                <a:ea typeface="Calibri" panose="020F0502020204030204" pitchFamily="34" charset="0"/>
                <a:cs typeface="Calibri" panose="020F0502020204030204" pitchFamily="34" charset="0"/>
              </a:rPr>
              <a:t>Further</a:t>
            </a:r>
            <a:r>
              <a:rPr lang="en-US" sz="1800" b="1" u="sng" spc="-25" dirty="0">
                <a:effectLst/>
                <a:latin typeface="Arial" panose="020B0604020202020204" pitchFamily="34" charset="0"/>
                <a:ea typeface="Calibri" panose="020F0502020204030204" pitchFamily="34" charset="0"/>
                <a:cs typeface="Calibri" panose="020F0502020204030204" pitchFamily="34" charset="0"/>
              </a:rPr>
              <a:t> </a:t>
            </a:r>
            <a:r>
              <a:rPr lang="en-US" sz="1800" b="1" u="sng" spc="-10" dirty="0">
                <a:effectLst/>
                <a:latin typeface="Arial" panose="020B0604020202020204" pitchFamily="34" charset="0"/>
                <a:ea typeface="Calibri" panose="020F0502020204030204" pitchFamily="34" charset="0"/>
                <a:cs typeface="Calibri" panose="020F0502020204030204" pitchFamily="34" charset="0"/>
              </a:rPr>
              <a:t>guidance:</a:t>
            </a:r>
          </a:p>
          <a:p>
            <a:pPr marL="547370">
              <a:buNone/>
            </a:pPr>
            <a:endParaRPr lang="en-US" b="1" u="sng"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pc="-10" dirty="0">
                <a:latin typeface="Arial" panose="020B0604020202020204" pitchFamily="34" charset="0"/>
                <a:ea typeface="Calibri" panose="020F0502020204030204" pitchFamily="34" charset="0"/>
                <a:cs typeface="Calibri" panose="020F0502020204030204" pitchFamily="34" charset="0"/>
              </a:rPr>
              <a:t>There are no limits on the number of slides or additional materials, but all content must fit within the 15-minute timeframe. Anything outside of this will not be considered when marking.</a:t>
            </a: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pc="-10" dirty="0">
                <a:latin typeface="Arial" panose="020B0604020202020204" pitchFamily="34" charset="0"/>
                <a:ea typeface="Calibri" panose="020F0502020204030204" pitchFamily="34" charset="0"/>
                <a:cs typeface="Calibri" panose="020F0502020204030204" pitchFamily="34" charset="0"/>
              </a:rPr>
              <a:t>Remember to practice extensively! Time yourself and ask others to sit in so you have experience of performing to an audience.</a:t>
            </a: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US" sz="1800" spc="-10" dirty="0">
                <a:effectLst/>
                <a:latin typeface="Arial" panose="020B0604020202020204" pitchFamily="34" charset="0"/>
                <a:ea typeface="Calibri" panose="020F0502020204030204" pitchFamily="34" charset="0"/>
                <a:cs typeface="Calibri" panose="020F0502020204030204" pitchFamily="34" charset="0"/>
              </a:rPr>
              <a:t>A reference list should be provided via the presentation.</a:t>
            </a:r>
            <a:endParaRPr lang="en-US" spc="-10" dirty="0">
              <a:latin typeface="Arial" panose="020B0604020202020204" pitchFamily="34" charset="0"/>
              <a:ea typeface="Calibri" panose="020F0502020204030204" pitchFamily="34" charset="0"/>
              <a:cs typeface="Calibri" panose="020F0502020204030204" pitchFamily="34" charset="0"/>
            </a:endParaRPr>
          </a:p>
          <a:p>
            <a:pPr marL="547370"/>
            <a:endParaRPr lang="en-US"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q"/>
            </a:pPr>
            <a:r>
              <a:rPr lang="en-GB" sz="1800" spc="-10" dirty="0">
                <a:effectLst/>
                <a:latin typeface="Arial" panose="020B0604020202020204" pitchFamily="34" charset="0"/>
                <a:ea typeface="Calibri" panose="020F0502020204030204" pitchFamily="34" charset="0"/>
                <a:cs typeface="Calibri" panose="020F0502020204030204" pitchFamily="34" charset="0"/>
              </a:rPr>
              <a:t>Presentations may be recorded for marking/moderation purposes.</a:t>
            </a:r>
          </a:p>
          <a:p>
            <a:pPr marL="547370"/>
            <a:endParaRPr lang="en-GB" spc="-10" dirty="0">
              <a:latin typeface="Arial" panose="020B0604020202020204" pitchFamily="34" charset="0"/>
              <a:ea typeface="Calibri" panose="020F0502020204030204" pitchFamily="34" charset="0"/>
              <a:cs typeface="Calibri" panose="020F0502020204030204" pitchFamily="34" charset="0"/>
            </a:endParaRPr>
          </a:p>
          <a:p>
            <a:pPr marL="833120" indent="-285750">
              <a:buFont typeface="Wingdings" panose="05000000000000000000" pitchFamily="2" charset="2"/>
              <a:buChar char="ü"/>
            </a:pPr>
            <a:r>
              <a:rPr lang="en-GB" sz="1800" b="1" dirty="0">
                <a:effectLst/>
                <a:latin typeface="Calibri" panose="020F0502020204030204" pitchFamily="34" charset="0"/>
                <a:ea typeface="Calibri" panose="020F0502020204030204" pitchFamily="34" charset="0"/>
              </a:rPr>
              <a:t>You will be given your individual presentation slots</a:t>
            </a:r>
          </a:p>
          <a:p>
            <a:pPr marL="547370"/>
            <a:endParaRPr lang="en-GB" sz="1800" b="1" dirty="0">
              <a:effectLst/>
              <a:latin typeface="Calibri" panose="020F0502020204030204" pitchFamily="34" charset="0"/>
              <a:ea typeface="Calibri" panose="020F0502020204030204" pitchFamily="34" charset="0"/>
            </a:endParaRPr>
          </a:p>
          <a:p>
            <a:pPr marL="833120" indent="-285750">
              <a:buFont typeface="Wingdings" panose="05000000000000000000" pitchFamily="2" charset="2"/>
              <a:buChar char="ü"/>
            </a:pPr>
            <a:r>
              <a:rPr lang="en-GB" b="1" dirty="0">
                <a:latin typeface="Calibri" panose="020F0502020204030204" pitchFamily="34" charset="0"/>
                <a:ea typeface="Calibri" panose="020F0502020204030204" pitchFamily="34" charset="0"/>
              </a:rPr>
              <a:t>You MUST submit a copy of your presentation (in PDF format) in advance – (amendments made to your presentation after submission cannot be considered for assessment)</a:t>
            </a:r>
            <a:endParaRPr lang="en-GB" sz="1800" b="1" dirty="0">
              <a:effectLst/>
              <a:latin typeface="Calibri" panose="020F0502020204030204" pitchFamily="34" charset="0"/>
              <a:ea typeface="Calibri" panose="020F0502020204030204" pitchFamily="34" charset="0"/>
            </a:endParaRPr>
          </a:p>
          <a:p>
            <a:pPr marL="547370">
              <a:buNone/>
            </a:pPr>
            <a:r>
              <a:rPr lang="en-US" sz="1800" b="1" dirty="0">
                <a:effectLst/>
                <a:latin typeface="Arial" panose="020B060402020202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581271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5C2E-407C-BAC9-9563-4A461DC7408C}"/>
              </a:ext>
            </a:extLst>
          </p:cNvPr>
          <p:cNvSpPr>
            <a:spLocks noGrp="1"/>
          </p:cNvSpPr>
          <p:nvPr>
            <p:ph type="title"/>
          </p:nvPr>
        </p:nvSpPr>
        <p:spPr/>
        <p:txBody>
          <a:bodyPr/>
          <a:lstStyle/>
          <a:p>
            <a:pPr algn="ctr"/>
            <a:r>
              <a:rPr lang="en-GB" b="1" dirty="0">
                <a:latin typeface="+mn-lt"/>
              </a:rPr>
              <a:t>Assignment Submission </a:t>
            </a:r>
          </a:p>
        </p:txBody>
      </p:sp>
      <p:sp>
        <p:nvSpPr>
          <p:cNvPr id="3" name="Content Placeholder 2">
            <a:extLst>
              <a:ext uri="{FF2B5EF4-FFF2-40B4-BE49-F238E27FC236}">
                <a16:creationId xmlns:a16="http://schemas.microsoft.com/office/drawing/2014/main" id="{AB9EF746-40C8-B5E1-59B9-68E4E99DB76F}"/>
              </a:ext>
            </a:extLst>
          </p:cNvPr>
          <p:cNvSpPr>
            <a:spLocks noGrp="1"/>
          </p:cNvSpPr>
          <p:nvPr>
            <p:ph sz="half" idx="1"/>
          </p:nvPr>
        </p:nvSpPr>
        <p:spPr/>
        <p:txBody>
          <a:bodyPr>
            <a:normAutofit/>
          </a:bodyPr>
          <a:lstStyle/>
          <a:p>
            <a:r>
              <a:rPr lang="en-US" dirty="0"/>
              <a:t>Assignments must be submitted to Moodle via the correct Turnitin link by the deadlines set.</a:t>
            </a:r>
            <a:endParaRPr lang="en-GB" dirty="0"/>
          </a:p>
        </p:txBody>
      </p:sp>
      <p:sp>
        <p:nvSpPr>
          <p:cNvPr id="4" name="Content Placeholder 3">
            <a:extLst>
              <a:ext uri="{FF2B5EF4-FFF2-40B4-BE49-F238E27FC236}">
                <a16:creationId xmlns:a16="http://schemas.microsoft.com/office/drawing/2014/main" id="{B4919DBF-C97E-9C55-FC6B-A8B8896BD451}"/>
              </a:ext>
            </a:extLst>
          </p:cNvPr>
          <p:cNvSpPr>
            <a:spLocks noGrp="1"/>
          </p:cNvSpPr>
          <p:nvPr>
            <p:ph sz="half" idx="2"/>
          </p:nvPr>
        </p:nvSpPr>
        <p:spPr/>
        <p:txBody>
          <a:bodyPr/>
          <a:lstStyle/>
          <a:p>
            <a:r>
              <a:rPr lang="en-US" dirty="0"/>
              <a:t>If you submit your assignment late you will be capped at 40%. If you submit your assignment more than 7 days late you will receive 0. </a:t>
            </a:r>
            <a:endParaRPr lang="en-GB" dirty="0"/>
          </a:p>
        </p:txBody>
      </p:sp>
    </p:spTree>
    <p:extLst>
      <p:ext uri="{BB962C8B-B14F-4D97-AF65-F5344CB8AC3E}">
        <p14:creationId xmlns:p14="http://schemas.microsoft.com/office/powerpoint/2010/main" val="2102169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BE5C88-F5A3-27AB-3544-6C78A52E0FB9}"/>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A875EBA-1C2A-6B4E-4751-38600092CB8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Use of Generative AI – remember to declare!</a:t>
            </a:r>
          </a:p>
        </p:txBody>
      </p:sp>
      <p:pic>
        <p:nvPicPr>
          <p:cNvPr id="4" name="Picture 3">
            <a:extLst>
              <a:ext uri="{FF2B5EF4-FFF2-40B4-BE49-F238E27FC236}">
                <a16:creationId xmlns:a16="http://schemas.microsoft.com/office/drawing/2014/main" id="{7341B056-A144-7BB3-F98A-FEC153441A69}"/>
              </a:ext>
            </a:extLst>
          </p:cNvPr>
          <p:cNvPicPr>
            <a:picLocks noChangeAspect="1"/>
          </p:cNvPicPr>
          <p:nvPr/>
        </p:nvPicPr>
        <p:blipFill>
          <a:blip r:embed="rId3"/>
          <a:stretch>
            <a:fillRect/>
          </a:stretch>
        </p:blipFill>
        <p:spPr>
          <a:xfrm>
            <a:off x="4161864" y="179098"/>
            <a:ext cx="7820870" cy="6608827"/>
          </a:xfrm>
          <a:prstGeom prst="rect">
            <a:avLst/>
          </a:prstGeom>
        </p:spPr>
      </p:pic>
    </p:spTree>
    <p:extLst>
      <p:ext uri="{BB962C8B-B14F-4D97-AF65-F5344CB8AC3E}">
        <p14:creationId xmlns:p14="http://schemas.microsoft.com/office/powerpoint/2010/main" val="3671925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97F1E3-FA66-628A-AD12-7F177F2D0A3A}"/>
              </a:ext>
            </a:extLst>
          </p:cNvPr>
          <p:cNvSpPr/>
          <p:nvPr/>
        </p:nvSpPr>
        <p:spPr>
          <a:xfrm>
            <a:off x="723827" y="4739951"/>
            <a:ext cx="10416924"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dirty="0"/>
              <a:t>Please refer to the Module handbook for details. These sources are expected in your submitted work, with correct in-text citations.</a:t>
            </a:r>
            <a:endParaRPr lang="zh-TW" altLang="en-US" dirty="0"/>
          </a:p>
        </p:txBody>
      </p:sp>
      <p:sp>
        <p:nvSpPr>
          <p:cNvPr id="5" name="Rectangle 4">
            <a:extLst>
              <a:ext uri="{FF2B5EF4-FFF2-40B4-BE49-F238E27FC236}">
                <a16:creationId xmlns:a16="http://schemas.microsoft.com/office/drawing/2014/main" id="{CFAE60D9-0960-F200-4F1E-100141479FA8}"/>
              </a:ext>
            </a:extLst>
          </p:cNvPr>
          <p:cNvSpPr/>
          <p:nvPr/>
        </p:nvSpPr>
        <p:spPr>
          <a:xfrm>
            <a:off x="966424" y="101442"/>
            <a:ext cx="9931732"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sz="4400" b="1" dirty="0"/>
              <a:t>Readings</a:t>
            </a:r>
            <a:r>
              <a:rPr lang="en-GB" altLang="zh-TW" dirty="0"/>
              <a:t> </a:t>
            </a:r>
            <a:endParaRPr lang="zh-TW" altLang="en-US" dirty="0"/>
          </a:p>
        </p:txBody>
      </p:sp>
      <p:pic>
        <p:nvPicPr>
          <p:cNvPr id="3" name="Picture 2">
            <a:extLst>
              <a:ext uri="{FF2B5EF4-FFF2-40B4-BE49-F238E27FC236}">
                <a16:creationId xmlns:a16="http://schemas.microsoft.com/office/drawing/2014/main" id="{497D71DF-59E5-61CE-C5CC-015F28399B47}"/>
              </a:ext>
            </a:extLst>
          </p:cNvPr>
          <p:cNvPicPr>
            <a:picLocks noChangeAspect="1"/>
          </p:cNvPicPr>
          <p:nvPr/>
        </p:nvPicPr>
        <p:blipFill>
          <a:blip r:embed="rId3"/>
          <a:stretch>
            <a:fillRect/>
          </a:stretch>
        </p:blipFill>
        <p:spPr>
          <a:xfrm>
            <a:off x="1051705" y="922492"/>
            <a:ext cx="9931732" cy="3817459"/>
          </a:xfrm>
          <a:prstGeom prst="rect">
            <a:avLst/>
          </a:prstGeom>
        </p:spPr>
      </p:pic>
    </p:spTree>
    <p:extLst>
      <p:ext uri="{BB962C8B-B14F-4D97-AF65-F5344CB8AC3E}">
        <p14:creationId xmlns:p14="http://schemas.microsoft.com/office/powerpoint/2010/main" val="2151334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FA14E-C208-57A9-77F7-33641050CCD9}"/>
              </a:ext>
            </a:extLst>
          </p:cNvPr>
          <p:cNvSpPr>
            <a:spLocks noGrp="1"/>
          </p:cNvSpPr>
          <p:nvPr>
            <p:ph type="title"/>
          </p:nvPr>
        </p:nvSpPr>
        <p:spPr>
          <a:xfrm>
            <a:off x="1066672" y="376607"/>
            <a:ext cx="7886700" cy="1325563"/>
          </a:xfrm>
        </p:spPr>
        <p:txBody>
          <a:bodyPr/>
          <a:lstStyle/>
          <a:p>
            <a:r>
              <a:rPr lang="en-GB" b="1" dirty="0">
                <a:latin typeface="+mn-lt"/>
              </a:rPr>
              <a:t>Assessment Marks </a:t>
            </a:r>
          </a:p>
        </p:txBody>
      </p:sp>
      <p:sp>
        <p:nvSpPr>
          <p:cNvPr id="3" name="Content Placeholder 2">
            <a:extLst>
              <a:ext uri="{FF2B5EF4-FFF2-40B4-BE49-F238E27FC236}">
                <a16:creationId xmlns:a16="http://schemas.microsoft.com/office/drawing/2014/main" id="{50856CE1-DD91-C6EB-945C-DE161A6AE2BD}"/>
              </a:ext>
            </a:extLst>
          </p:cNvPr>
          <p:cNvSpPr>
            <a:spLocks noGrp="1"/>
          </p:cNvSpPr>
          <p:nvPr>
            <p:ph sz="half" idx="1"/>
          </p:nvPr>
        </p:nvSpPr>
        <p:spPr>
          <a:xfrm>
            <a:off x="1306350" y="1702172"/>
            <a:ext cx="3867150" cy="4351338"/>
          </a:xfrm>
        </p:spPr>
        <p:txBody>
          <a:bodyPr/>
          <a:lstStyle/>
          <a:p>
            <a:r>
              <a:rPr lang="en-GB" dirty="0"/>
              <a:t>Remember that marks released on Moodle are provisional!</a:t>
            </a:r>
          </a:p>
          <a:p>
            <a:r>
              <a:rPr lang="en-GB" dirty="0"/>
              <a:t>Official confirmed results will be on </a:t>
            </a:r>
            <a:r>
              <a:rPr lang="en-GB" dirty="0" err="1"/>
              <a:t>MyTSD</a:t>
            </a:r>
            <a:r>
              <a:rPr lang="en-GB" dirty="0"/>
              <a:t> after the examining board has sat and could be different from Moodle marks.</a:t>
            </a:r>
          </a:p>
        </p:txBody>
      </p:sp>
      <p:pic>
        <p:nvPicPr>
          <p:cNvPr id="6" name="Content Placeholder 5">
            <a:extLst>
              <a:ext uri="{FF2B5EF4-FFF2-40B4-BE49-F238E27FC236}">
                <a16:creationId xmlns:a16="http://schemas.microsoft.com/office/drawing/2014/main" id="{C553B8A0-75FC-0F31-2553-A72FE7AA351D}"/>
              </a:ext>
            </a:extLst>
          </p:cNvPr>
          <p:cNvPicPr>
            <a:picLocks noGrp="1" noChangeAspect="1"/>
          </p:cNvPicPr>
          <p:nvPr>
            <p:ph sz="half" idx="2"/>
          </p:nvPr>
        </p:nvPicPr>
        <p:blipFill rotWithShape="1">
          <a:blip r:embed="rId3"/>
          <a:srcRect l="72301" t="5726" r="13758" b="44698"/>
          <a:stretch/>
        </p:blipFill>
        <p:spPr>
          <a:xfrm>
            <a:off x="6405316" y="116633"/>
            <a:ext cx="4093042" cy="5701978"/>
          </a:xfrm>
        </p:spPr>
      </p:pic>
      <p:sp>
        <p:nvSpPr>
          <p:cNvPr id="4" name="Rectangle: Rounded Corners 3">
            <a:extLst>
              <a:ext uri="{FF2B5EF4-FFF2-40B4-BE49-F238E27FC236}">
                <a16:creationId xmlns:a16="http://schemas.microsoft.com/office/drawing/2014/main" id="{09FFF7C8-06CD-13EF-AB24-B24143065C64}"/>
              </a:ext>
            </a:extLst>
          </p:cNvPr>
          <p:cNvSpPr/>
          <p:nvPr/>
        </p:nvSpPr>
        <p:spPr>
          <a:xfrm rot="19803246">
            <a:off x="6090383" y="2208985"/>
            <a:ext cx="5040560" cy="1325563"/>
          </a:xfrm>
          <a:prstGeom prst="round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en-GB" sz="3600" dirty="0"/>
              <a:t>Marks </a:t>
            </a:r>
          </a:p>
        </p:txBody>
      </p:sp>
    </p:spTree>
    <p:extLst>
      <p:ext uri="{BB962C8B-B14F-4D97-AF65-F5344CB8AC3E}">
        <p14:creationId xmlns:p14="http://schemas.microsoft.com/office/powerpoint/2010/main" val="3005184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3B54F99-0C8F-A526-014B-00CDF7BCA314}"/>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solidFill>
                  <a:schemeClr val="tx1"/>
                </a:solidFill>
                <a:latin typeface="+mj-lt"/>
                <a:cs typeface="+mj-cs"/>
              </a:rPr>
              <a:t>Break time</a:t>
            </a:r>
          </a:p>
        </p:txBody>
      </p:sp>
      <p:pic>
        <p:nvPicPr>
          <p:cNvPr id="8" name="Picture 7">
            <a:extLst>
              <a:ext uri="{FF2B5EF4-FFF2-40B4-BE49-F238E27FC236}">
                <a16:creationId xmlns:a16="http://schemas.microsoft.com/office/drawing/2014/main" id="{7467C5A5-DDB5-8C01-52F9-A33F9B663403}"/>
              </a:ext>
            </a:extLst>
          </p:cNvPr>
          <p:cNvPicPr>
            <a:picLocks noChangeAspect="1"/>
          </p:cNvPicPr>
          <p:nvPr/>
        </p:nvPicPr>
        <p:blipFill rotWithShape="1">
          <a:blip r:embed="rId3"/>
          <a:src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Tree>
    <p:extLst>
      <p:ext uri="{BB962C8B-B14F-4D97-AF65-F5344CB8AC3E}">
        <p14:creationId xmlns:p14="http://schemas.microsoft.com/office/powerpoint/2010/main" val="19509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B2C883B-5697-F8D7-0BCD-CDA299393FA6}"/>
              </a:ext>
            </a:extLst>
          </p:cNvPr>
          <p:cNvGraphicFramePr>
            <a:graphicFrameLocks noGrp="1"/>
          </p:cNvGraphicFramePr>
          <p:nvPr>
            <p:extLst>
              <p:ext uri="{D42A27DB-BD31-4B8C-83A1-F6EECF244321}">
                <p14:modId xmlns:p14="http://schemas.microsoft.com/office/powerpoint/2010/main" val="3531268830"/>
              </p:ext>
            </p:extLst>
          </p:nvPr>
        </p:nvGraphicFramePr>
        <p:xfrm>
          <a:off x="508000" y="4592320"/>
          <a:ext cx="11176000" cy="914400"/>
        </p:xfrm>
        <a:graphic>
          <a:graphicData uri="http://schemas.openxmlformats.org/drawingml/2006/table">
            <a:tbl>
              <a:tblPr/>
              <a:tblGrid>
                <a:gridCol w="11176000">
                  <a:extLst>
                    <a:ext uri="{9D8B030D-6E8A-4147-A177-3AD203B41FA5}">
                      <a16:colId xmlns:a16="http://schemas.microsoft.com/office/drawing/2014/main" val="752635728"/>
                    </a:ext>
                  </a:extLst>
                </a:gridCol>
              </a:tblGrid>
              <a:tr h="914400">
                <a:tc>
                  <a:txBody>
                    <a:bodyPr/>
                    <a:lstStyle/>
                    <a:p>
                      <a:pPr algn="ctr"/>
                      <a:r>
                        <a:rPr lang="en-GB" sz="4800" b="1" dirty="0"/>
                        <a:t>What is restaurant strategy?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271189692"/>
                  </a:ext>
                </a:extLst>
              </a:tr>
            </a:tbl>
          </a:graphicData>
        </a:graphic>
      </p:graphicFrame>
    </p:spTree>
    <p:extLst>
      <p:ext uri="{BB962C8B-B14F-4D97-AF65-F5344CB8AC3E}">
        <p14:creationId xmlns:p14="http://schemas.microsoft.com/office/powerpoint/2010/main" val="2605658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0CED12-C15B-2A53-7EF6-A3FA41C5544A}"/>
              </a:ext>
            </a:extLst>
          </p:cNvPr>
          <p:cNvSpPr txBox="1"/>
          <p:nvPr/>
        </p:nvSpPr>
        <p:spPr>
          <a:xfrm>
            <a:off x="968188" y="1226372"/>
            <a:ext cx="4184725" cy="1938992"/>
          </a:xfrm>
          <a:prstGeom prst="rect">
            <a:avLst/>
          </a:prstGeom>
          <a:noFill/>
        </p:spPr>
        <p:txBody>
          <a:bodyPr wrap="square" rtlCol="0">
            <a:spAutoFit/>
          </a:bodyPr>
          <a:lstStyle/>
          <a:p>
            <a:r>
              <a:rPr lang="en-GB" sz="6000" dirty="0"/>
              <a:t>Activity – 20 mins</a:t>
            </a:r>
          </a:p>
        </p:txBody>
      </p:sp>
      <p:graphicFrame>
        <p:nvGraphicFramePr>
          <p:cNvPr id="2" name="Table 1">
            <a:extLst>
              <a:ext uri="{FF2B5EF4-FFF2-40B4-BE49-F238E27FC236}">
                <a16:creationId xmlns:a16="http://schemas.microsoft.com/office/drawing/2014/main" id="{34B6CCF1-BDA4-7944-4718-071C8533A772}"/>
              </a:ext>
            </a:extLst>
          </p:cNvPr>
          <p:cNvGraphicFramePr>
            <a:graphicFrameLocks noGrp="1"/>
          </p:cNvGraphicFramePr>
          <p:nvPr>
            <p:extLst>
              <p:ext uri="{D42A27DB-BD31-4B8C-83A1-F6EECF244321}">
                <p14:modId xmlns:p14="http://schemas.microsoft.com/office/powerpoint/2010/main" val="2940745329"/>
              </p:ext>
            </p:extLst>
          </p:nvPr>
        </p:nvGraphicFramePr>
        <p:xfrm>
          <a:off x="6786880" y="670560"/>
          <a:ext cx="4836160" cy="4754880"/>
        </p:xfrm>
        <a:graphic>
          <a:graphicData uri="http://schemas.openxmlformats.org/drawingml/2006/table">
            <a:tbl>
              <a:tblPr/>
              <a:tblGrid>
                <a:gridCol w="4836160">
                  <a:extLst>
                    <a:ext uri="{9D8B030D-6E8A-4147-A177-3AD203B41FA5}">
                      <a16:colId xmlns:a16="http://schemas.microsoft.com/office/drawing/2014/main" val="1487584343"/>
                    </a:ext>
                  </a:extLst>
                </a:gridCol>
              </a:tblGrid>
              <a:tr h="4632960">
                <a:tc>
                  <a:txBody>
                    <a:bodyPr/>
                    <a:lstStyle/>
                    <a:p>
                      <a:endParaRPr lang="en-GB" dirty="0"/>
                    </a:p>
                    <a:p>
                      <a:pPr marL="342900" indent="-342900">
                        <a:buFont typeface="Arial" panose="020B0604020202020204" pitchFamily="34" charset="0"/>
                        <a:buChar char="•"/>
                      </a:pPr>
                      <a:r>
                        <a:rPr lang="en-GB" sz="2400" dirty="0"/>
                        <a:t>Conduct your own online research for 20 mins to provide a definition of restaurant strategy.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stands out as being particularly important in your opinion?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Can you suggest an establishment that you believe to have a particularly effective restaurant strategy? Why?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17977518"/>
                  </a:ext>
                </a:extLst>
              </a:tr>
            </a:tbl>
          </a:graphicData>
        </a:graphic>
      </p:graphicFrame>
    </p:spTree>
    <p:extLst>
      <p:ext uri="{BB962C8B-B14F-4D97-AF65-F5344CB8AC3E}">
        <p14:creationId xmlns:p14="http://schemas.microsoft.com/office/powerpoint/2010/main" val="2242182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3B6B0D-58BA-F782-666A-1A18579EB606}"/>
              </a:ext>
            </a:extLst>
          </p:cNvPr>
          <p:cNvSpPr txBox="1"/>
          <p:nvPr/>
        </p:nvSpPr>
        <p:spPr>
          <a:xfrm>
            <a:off x="960119" y="621510"/>
            <a:ext cx="10701169" cy="4955203"/>
          </a:xfrm>
          <a:prstGeom prst="rect">
            <a:avLst/>
          </a:prstGeom>
          <a:noFill/>
        </p:spPr>
        <p:txBody>
          <a:bodyPr wrap="square">
            <a:spAutoFit/>
          </a:bodyPr>
          <a:lstStyle/>
          <a:p>
            <a:r>
              <a:rPr lang="en-GB" sz="4000" dirty="0"/>
              <a:t>Restaurant Strategy – key points</a:t>
            </a:r>
          </a:p>
          <a:p>
            <a:endParaRPr lang="en-GB" sz="3200" dirty="0"/>
          </a:p>
          <a:p>
            <a:pPr marL="342900" indent="-342900">
              <a:buFont typeface="Arial" panose="020B0604020202020204" pitchFamily="34" charset="0"/>
              <a:buChar char="•"/>
            </a:pPr>
            <a:r>
              <a:rPr lang="en-GB" sz="3200" dirty="0"/>
              <a:t>Strategic plan to achieve goals</a:t>
            </a:r>
          </a:p>
          <a:p>
            <a:pPr marL="342900" indent="-342900">
              <a:buFont typeface="Arial" panose="020B0604020202020204" pitchFamily="34" charset="0"/>
              <a:buChar char="•"/>
            </a:pPr>
            <a:r>
              <a:rPr lang="en-GB" sz="3200" dirty="0"/>
              <a:t>Drive revenue</a:t>
            </a:r>
          </a:p>
          <a:p>
            <a:pPr marL="342900" indent="-342900">
              <a:buFont typeface="Arial" panose="020B0604020202020204" pitchFamily="34" charset="0"/>
              <a:buChar char="•"/>
            </a:pPr>
            <a:r>
              <a:rPr lang="en-GB" sz="3200" dirty="0"/>
              <a:t>Stand out amongst competitors – command a larger share of the market</a:t>
            </a:r>
          </a:p>
          <a:p>
            <a:pPr marL="342900" indent="-342900">
              <a:buFont typeface="Arial" panose="020B0604020202020204" pitchFamily="34" charset="0"/>
              <a:buChar char="•"/>
            </a:pPr>
            <a:r>
              <a:rPr lang="en-GB" sz="3200" dirty="0"/>
              <a:t>Attract and retain loyal customers</a:t>
            </a:r>
          </a:p>
          <a:p>
            <a:pPr marL="342900" indent="-342900">
              <a:buFont typeface="Arial" panose="020B0604020202020204" pitchFamily="34" charset="0"/>
              <a:buChar char="•"/>
            </a:pPr>
            <a:r>
              <a:rPr lang="en-GB" sz="3200" dirty="0"/>
              <a:t>Increase customer and employee satisfaction</a:t>
            </a:r>
          </a:p>
          <a:p>
            <a:pPr marL="342900" indent="-342900">
              <a:buFont typeface="Arial" panose="020B0604020202020204" pitchFamily="34" charset="0"/>
              <a:buChar char="•"/>
            </a:pPr>
            <a:r>
              <a:rPr lang="en-GB" sz="3200" dirty="0"/>
              <a:t>Talent acquisition</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9797999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6B01DF97-EEB8-36EC-D82E-E57CCB9F5341}"/>
              </a:ext>
            </a:extLst>
          </p:cNvPr>
          <p:cNvSpPr/>
          <p:nvPr/>
        </p:nvSpPr>
        <p:spPr>
          <a:xfrm>
            <a:off x="2446361" y="90671"/>
            <a:ext cx="7299277" cy="2471100"/>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Restaurant strategy – how to achieve a successful strategic direction</a:t>
            </a:r>
          </a:p>
        </p:txBody>
      </p:sp>
      <p:sp>
        <p:nvSpPr>
          <p:cNvPr id="4" name="Oval 3">
            <a:extLst>
              <a:ext uri="{FF2B5EF4-FFF2-40B4-BE49-F238E27FC236}">
                <a16:creationId xmlns:a16="http://schemas.microsoft.com/office/drawing/2014/main" id="{4BE30A98-6A79-322C-B253-0D805203D312}"/>
              </a:ext>
            </a:extLst>
          </p:cNvPr>
          <p:cNvSpPr/>
          <p:nvPr/>
        </p:nvSpPr>
        <p:spPr>
          <a:xfrm>
            <a:off x="74342" y="3627783"/>
            <a:ext cx="2188194"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Market Research</a:t>
            </a:r>
          </a:p>
        </p:txBody>
      </p:sp>
      <p:sp>
        <p:nvSpPr>
          <p:cNvPr id="5" name="Oval 4">
            <a:extLst>
              <a:ext uri="{FF2B5EF4-FFF2-40B4-BE49-F238E27FC236}">
                <a16:creationId xmlns:a16="http://schemas.microsoft.com/office/drawing/2014/main" id="{313CF7FA-CE22-75A2-40D7-C05196DE52AD}"/>
              </a:ext>
            </a:extLst>
          </p:cNvPr>
          <p:cNvSpPr/>
          <p:nvPr/>
        </p:nvSpPr>
        <p:spPr>
          <a:xfrm>
            <a:off x="1668927" y="2686447"/>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Laws &amp; Regulations</a:t>
            </a:r>
          </a:p>
        </p:txBody>
      </p:sp>
      <p:sp>
        <p:nvSpPr>
          <p:cNvPr id="6" name="Oval 5">
            <a:extLst>
              <a:ext uri="{FF2B5EF4-FFF2-40B4-BE49-F238E27FC236}">
                <a16:creationId xmlns:a16="http://schemas.microsoft.com/office/drawing/2014/main" id="{EDECD369-0FF2-7EE6-FA94-1C4E7B2F03AB}"/>
              </a:ext>
            </a:extLst>
          </p:cNvPr>
          <p:cNvSpPr/>
          <p:nvPr/>
        </p:nvSpPr>
        <p:spPr>
          <a:xfrm>
            <a:off x="3862593" y="2438396"/>
            <a:ext cx="2314148" cy="2105028"/>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Optimum performance</a:t>
            </a:r>
          </a:p>
        </p:txBody>
      </p:sp>
      <p:sp>
        <p:nvSpPr>
          <p:cNvPr id="7" name="Oval 6">
            <a:extLst>
              <a:ext uri="{FF2B5EF4-FFF2-40B4-BE49-F238E27FC236}">
                <a16:creationId xmlns:a16="http://schemas.microsoft.com/office/drawing/2014/main" id="{C52B3860-247B-B663-43C6-3C84F3208275}"/>
              </a:ext>
            </a:extLst>
          </p:cNvPr>
          <p:cNvSpPr/>
          <p:nvPr/>
        </p:nvSpPr>
        <p:spPr>
          <a:xfrm>
            <a:off x="7934218" y="2561771"/>
            <a:ext cx="2326944" cy="2229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Talent Management</a:t>
            </a:r>
          </a:p>
        </p:txBody>
      </p:sp>
      <p:sp>
        <p:nvSpPr>
          <p:cNvPr id="8" name="Oval 7">
            <a:extLst>
              <a:ext uri="{FF2B5EF4-FFF2-40B4-BE49-F238E27FC236}">
                <a16:creationId xmlns:a16="http://schemas.microsoft.com/office/drawing/2014/main" id="{8A08C5B8-68F9-E496-4062-3BE443F262AF}"/>
              </a:ext>
            </a:extLst>
          </p:cNvPr>
          <p:cNvSpPr/>
          <p:nvPr/>
        </p:nvSpPr>
        <p:spPr>
          <a:xfrm>
            <a:off x="5881026" y="2428022"/>
            <a:ext cx="2326945" cy="2115402"/>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Company Branding</a:t>
            </a:r>
          </a:p>
        </p:txBody>
      </p:sp>
      <p:sp>
        <p:nvSpPr>
          <p:cNvPr id="9" name="Oval 8">
            <a:extLst>
              <a:ext uri="{FF2B5EF4-FFF2-40B4-BE49-F238E27FC236}">
                <a16:creationId xmlns:a16="http://schemas.microsoft.com/office/drawing/2014/main" id="{E2E9D1C7-7413-1E25-C109-4143A237B46C}"/>
              </a:ext>
            </a:extLst>
          </p:cNvPr>
          <p:cNvSpPr/>
          <p:nvPr/>
        </p:nvSpPr>
        <p:spPr>
          <a:xfrm>
            <a:off x="9830444" y="3572665"/>
            <a:ext cx="2188195" cy="2048300"/>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USP</a:t>
            </a:r>
          </a:p>
        </p:txBody>
      </p:sp>
    </p:spTree>
    <p:extLst>
      <p:ext uri="{BB962C8B-B14F-4D97-AF65-F5344CB8AC3E}">
        <p14:creationId xmlns:p14="http://schemas.microsoft.com/office/powerpoint/2010/main" val="2073355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A1908-77D6-6D2D-415B-7F59481D1998}"/>
            </a:ext>
          </a:extLst>
        </p:cNvPr>
        <p:cNvGrpSpPr/>
        <p:nvPr/>
      </p:nvGrpSpPr>
      <p:grpSpPr>
        <a:xfrm>
          <a:off x="0" y="0"/>
          <a:ext cx="0" cy="0"/>
          <a:chOff x="0" y="0"/>
          <a:chExt cx="0" cy="0"/>
        </a:xfrm>
      </p:grpSpPr>
      <p:sp>
        <p:nvSpPr>
          <p:cNvPr id="3" name="Scroll: Horizontal 2">
            <a:extLst>
              <a:ext uri="{FF2B5EF4-FFF2-40B4-BE49-F238E27FC236}">
                <a16:creationId xmlns:a16="http://schemas.microsoft.com/office/drawing/2014/main" id="{52A97976-F0F0-6A29-F492-C4565E0DB30F}"/>
              </a:ext>
            </a:extLst>
          </p:cNvPr>
          <p:cNvSpPr/>
          <p:nvPr/>
        </p:nvSpPr>
        <p:spPr>
          <a:xfrm>
            <a:off x="2446361" y="90671"/>
            <a:ext cx="7299277" cy="2471100"/>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Restaurant strategy – how to achieve a successful strategic direction</a:t>
            </a:r>
          </a:p>
        </p:txBody>
      </p:sp>
      <p:sp>
        <p:nvSpPr>
          <p:cNvPr id="4" name="Oval 3">
            <a:extLst>
              <a:ext uri="{FF2B5EF4-FFF2-40B4-BE49-F238E27FC236}">
                <a16:creationId xmlns:a16="http://schemas.microsoft.com/office/drawing/2014/main" id="{573F8BB8-1393-271B-F4A7-1B4A8DB4B440}"/>
              </a:ext>
            </a:extLst>
          </p:cNvPr>
          <p:cNvSpPr/>
          <p:nvPr/>
        </p:nvSpPr>
        <p:spPr>
          <a:xfrm>
            <a:off x="1912170" y="2972690"/>
            <a:ext cx="2188194"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Social media</a:t>
            </a:r>
          </a:p>
        </p:txBody>
      </p:sp>
      <p:sp>
        <p:nvSpPr>
          <p:cNvPr id="5" name="Oval 4">
            <a:extLst>
              <a:ext uri="{FF2B5EF4-FFF2-40B4-BE49-F238E27FC236}">
                <a16:creationId xmlns:a16="http://schemas.microsoft.com/office/drawing/2014/main" id="{017B4A33-8136-BFAE-DF93-01C2B82F7B8F}"/>
              </a:ext>
            </a:extLst>
          </p:cNvPr>
          <p:cNvSpPr/>
          <p:nvPr/>
        </p:nvSpPr>
        <p:spPr>
          <a:xfrm>
            <a:off x="3831410" y="2561771"/>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Loyalty schemes</a:t>
            </a:r>
          </a:p>
        </p:txBody>
      </p:sp>
      <p:sp>
        <p:nvSpPr>
          <p:cNvPr id="6" name="Oval 5">
            <a:extLst>
              <a:ext uri="{FF2B5EF4-FFF2-40B4-BE49-F238E27FC236}">
                <a16:creationId xmlns:a16="http://schemas.microsoft.com/office/drawing/2014/main" id="{D1519C70-0400-FF0A-7F28-7BA4B70E19C7}"/>
              </a:ext>
            </a:extLst>
          </p:cNvPr>
          <p:cNvSpPr/>
          <p:nvPr/>
        </p:nvSpPr>
        <p:spPr>
          <a:xfrm>
            <a:off x="5930918" y="3343105"/>
            <a:ext cx="2314148" cy="2105028"/>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One off or regular special events</a:t>
            </a:r>
          </a:p>
        </p:txBody>
      </p:sp>
      <p:sp>
        <p:nvSpPr>
          <p:cNvPr id="8" name="Oval 7">
            <a:extLst>
              <a:ext uri="{FF2B5EF4-FFF2-40B4-BE49-F238E27FC236}">
                <a16:creationId xmlns:a16="http://schemas.microsoft.com/office/drawing/2014/main" id="{D71DDF1A-1C55-8F61-AAD3-CAE06B989E68}"/>
              </a:ext>
            </a:extLst>
          </p:cNvPr>
          <p:cNvSpPr/>
          <p:nvPr/>
        </p:nvSpPr>
        <p:spPr>
          <a:xfrm>
            <a:off x="7748675" y="2551396"/>
            <a:ext cx="2326945" cy="2115402"/>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Feedback</a:t>
            </a:r>
          </a:p>
        </p:txBody>
      </p:sp>
    </p:spTree>
    <p:extLst>
      <p:ext uri="{BB962C8B-B14F-4D97-AF65-F5344CB8AC3E}">
        <p14:creationId xmlns:p14="http://schemas.microsoft.com/office/powerpoint/2010/main" val="307990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B8EAB-9498-B39D-6B8B-DCF880A6A0F7}"/>
            </a:ext>
          </a:extLst>
        </p:cNvPr>
        <p:cNvGrpSpPr/>
        <p:nvPr/>
      </p:nvGrpSpPr>
      <p:grpSpPr>
        <a:xfrm>
          <a:off x="0" y="0"/>
          <a:ext cx="0" cy="0"/>
          <a:chOff x="0" y="0"/>
          <a:chExt cx="0" cy="0"/>
        </a:xfrm>
      </p:grpSpPr>
      <p:sp>
        <p:nvSpPr>
          <p:cNvPr id="3" name="Scroll: Horizontal 2">
            <a:extLst>
              <a:ext uri="{FF2B5EF4-FFF2-40B4-BE49-F238E27FC236}">
                <a16:creationId xmlns:a16="http://schemas.microsoft.com/office/drawing/2014/main" id="{7577A9A9-0FC7-8879-3160-28215953D713}"/>
              </a:ext>
            </a:extLst>
          </p:cNvPr>
          <p:cNvSpPr/>
          <p:nvPr/>
        </p:nvSpPr>
        <p:spPr>
          <a:xfrm>
            <a:off x="2446361" y="90671"/>
            <a:ext cx="7299277" cy="2471100"/>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Restaurant strategy – how to achieve a successful strategic direction</a:t>
            </a:r>
          </a:p>
        </p:txBody>
      </p:sp>
      <p:sp>
        <p:nvSpPr>
          <p:cNvPr id="4" name="Oval 3">
            <a:extLst>
              <a:ext uri="{FF2B5EF4-FFF2-40B4-BE49-F238E27FC236}">
                <a16:creationId xmlns:a16="http://schemas.microsoft.com/office/drawing/2014/main" id="{A105E201-CD7C-5760-CAA2-D3D458CBAF37}"/>
              </a:ext>
            </a:extLst>
          </p:cNvPr>
          <p:cNvSpPr/>
          <p:nvPr/>
        </p:nvSpPr>
        <p:spPr>
          <a:xfrm>
            <a:off x="1583602" y="3422724"/>
            <a:ext cx="2326945"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Budgeting</a:t>
            </a:r>
          </a:p>
        </p:txBody>
      </p:sp>
      <p:sp>
        <p:nvSpPr>
          <p:cNvPr id="5" name="Oval 4">
            <a:extLst>
              <a:ext uri="{FF2B5EF4-FFF2-40B4-BE49-F238E27FC236}">
                <a16:creationId xmlns:a16="http://schemas.microsoft.com/office/drawing/2014/main" id="{A585EB0F-061D-C7C2-19F1-AFF40F43FA2F}"/>
              </a:ext>
            </a:extLst>
          </p:cNvPr>
          <p:cNvSpPr/>
          <p:nvPr/>
        </p:nvSpPr>
        <p:spPr>
          <a:xfrm>
            <a:off x="3443740" y="2561771"/>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Pricing</a:t>
            </a:r>
          </a:p>
        </p:txBody>
      </p:sp>
      <p:sp>
        <p:nvSpPr>
          <p:cNvPr id="6" name="Oval 5">
            <a:extLst>
              <a:ext uri="{FF2B5EF4-FFF2-40B4-BE49-F238E27FC236}">
                <a16:creationId xmlns:a16="http://schemas.microsoft.com/office/drawing/2014/main" id="{CA83F31B-9D63-642C-2033-E68A4DF358B6}"/>
              </a:ext>
            </a:extLst>
          </p:cNvPr>
          <p:cNvSpPr/>
          <p:nvPr/>
        </p:nvSpPr>
        <p:spPr>
          <a:xfrm>
            <a:off x="5496705" y="2879423"/>
            <a:ext cx="2499720" cy="2347040"/>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Quality &amp; Cost Control</a:t>
            </a:r>
          </a:p>
        </p:txBody>
      </p:sp>
      <p:sp>
        <p:nvSpPr>
          <p:cNvPr id="8" name="Oval 7">
            <a:extLst>
              <a:ext uri="{FF2B5EF4-FFF2-40B4-BE49-F238E27FC236}">
                <a16:creationId xmlns:a16="http://schemas.microsoft.com/office/drawing/2014/main" id="{E18BF0A8-AF8A-A519-03CC-E3E86D27B964}"/>
              </a:ext>
            </a:extLst>
          </p:cNvPr>
          <p:cNvSpPr/>
          <p:nvPr/>
        </p:nvSpPr>
        <p:spPr>
          <a:xfrm>
            <a:off x="7798294" y="2561771"/>
            <a:ext cx="2642632" cy="2349588"/>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Reputation</a:t>
            </a:r>
          </a:p>
        </p:txBody>
      </p:sp>
    </p:spTree>
    <p:extLst>
      <p:ext uri="{BB962C8B-B14F-4D97-AF65-F5344CB8AC3E}">
        <p14:creationId xmlns:p14="http://schemas.microsoft.com/office/powerpoint/2010/main" val="826827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79DC03-87D7-EF43-C5B6-17669A7F5292}"/>
              </a:ext>
            </a:extLst>
          </p:cNvPr>
          <p:cNvSpPr txBox="1"/>
          <p:nvPr/>
        </p:nvSpPr>
        <p:spPr>
          <a:xfrm>
            <a:off x="3048897" y="363974"/>
            <a:ext cx="6094206" cy="584775"/>
          </a:xfrm>
          <a:prstGeom prst="rect">
            <a:avLst/>
          </a:prstGeom>
          <a:noFill/>
        </p:spPr>
        <p:txBody>
          <a:bodyPr wrap="square">
            <a:spAutoFit/>
          </a:bodyPr>
          <a:lstStyle/>
          <a:p>
            <a:pPr algn="ctr"/>
            <a:r>
              <a:rPr lang="en-GB" sz="3200" b="1" dirty="0"/>
              <a:t>Some examples</a:t>
            </a:r>
          </a:p>
        </p:txBody>
      </p:sp>
      <p:pic>
        <p:nvPicPr>
          <p:cNvPr id="3074" name="Picture 2" descr="NANDO'S KINGS CROSS, London - 12 - 16 York Way - Menu, Prices &amp; Restaurant  Reviews - Food Delivery &amp; Takeaway - Tripadvisor">
            <a:extLst>
              <a:ext uri="{FF2B5EF4-FFF2-40B4-BE49-F238E27FC236}">
                <a16:creationId xmlns:a16="http://schemas.microsoft.com/office/drawing/2014/main" id="{53A9CAE4-FC3B-85CE-0FB1-BF8AED2DE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795" y="139615"/>
            <a:ext cx="2203308" cy="22033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3622F258-28C8-E20A-871E-8F8B8BA65B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53315" y="1618509"/>
            <a:ext cx="2203308" cy="207054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Wagamama targets youth with competition ...">
            <a:extLst>
              <a:ext uri="{FF2B5EF4-FFF2-40B4-BE49-F238E27FC236}">
                <a16:creationId xmlns:a16="http://schemas.microsoft.com/office/drawing/2014/main" id="{8D312620-C972-BBD1-26F7-A8C985DC41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47909" y="2770879"/>
            <a:ext cx="2784792" cy="183634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ive Guys Logo, symbol, meaning ...">
            <a:extLst>
              <a:ext uri="{FF2B5EF4-FFF2-40B4-BE49-F238E27FC236}">
                <a16:creationId xmlns:a16="http://schemas.microsoft.com/office/drawing/2014/main" id="{F9C031A6-2284-5399-1086-70502812BF1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301" y="3880920"/>
            <a:ext cx="2784792" cy="1559484"/>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Wetherspoons Logo - Nailsea Town">
            <a:extLst>
              <a:ext uri="{FF2B5EF4-FFF2-40B4-BE49-F238E27FC236}">
                <a16:creationId xmlns:a16="http://schemas.microsoft.com/office/drawing/2014/main" id="{536F522A-F1E9-31B8-D115-2DC5F4BCBD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15390" y="3880920"/>
            <a:ext cx="4105110" cy="1642044"/>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Harvester (restaurant) - Wikipedia">
            <a:extLst>
              <a:ext uri="{FF2B5EF4-FFF2-40B4-BE49-F238E27FC236}">
                <a16:creationId xmlns:a16="http://schemas.microsoft.com/office/drawing/2014/main" id="{AB3F29F2-C640-DB31-3FF6-5C23F7F59C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30760" y="2084718"/>
            <a:ext cx="2143012" cy="884223"/>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Turtle Bay | The Drinks Trust">
            <a:extLst>
              <a:ext uri="{FF2B5EF4-FFF2-40B4-BE49-F238E27FC236}">
                <a16:creationId xmlns:a16="http://schemas.microsoft.com/office/drawing/2014/main" id="{8C7C51DF-3CFB-CA45-79A3-BC446D85B2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43103" y="363974"/>
            <a:ext cx="2439297" cy="1953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7105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031BA-794F-5B92-3812-D4CA6F547F2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8E091CB-AA68-D5DF-C383-50EB3718F891}"/>
              </a:ext>
            </a:extLst>
          </p:cNvPr>
          <p:cNvSpPr txBox="1"/>
          <p:nvPr/>
        </p:nvSpPr>
        <p:spPr>
          <a:xfrm>
            <a:off x="3048897" y="0"/>
            <a:ext cx="6094206" cy="584775"/>
          </a:xfrm>
          <a:prstGeom prst="rect">
            <a:avLst/>
          </a:prstGeom>
          <a:noFill/>
        </p:spPr>
        <p:txBody>
          <a:bodyPr wrap="square">
            <a:spAutoFit/>
          </a:bodyPr>
          <a:lstStyle/>
          <a:p>
            <a:pPr algn="ctr"/>
            <a:r>
              <a:rPr lang="en-GB" sz="3200" b="1" dirty="0"/>
              <a:t>Some examples</a:t>
            </a:r>
          </a:p>
        </p:txBody>
      </p:sp>
      <p:sp>
        <p:nvSpPr>
          <p:cNvPr id="6" name="TextBox 5">
            <a:extLst>
              <a:ext uri="{FF2B5EF4-FFF2-40B4-BE49-F238E27FC236}">
                <a16:creationId xmlns:a16="http://schemas.microsoft.com/office/drawing/2014/main" id="{72B36B62-9EF2-87A2-EDEE-2E41FDB5BA42}"/>
              </a:ext>
            </a:extLst>
          </p:cNvPr>
          <p:cNvSpPr txBox="1"/>
          <p:nvPr/>
        </p:nvSpPr>
        <p:spPr>
          <a:xfrm>
            <a:off x="7320482" y="5290543"/>
            <a:ext cx="6096000" cy="369332"/>
          </a:xfrm>
          <a:prstGeom prst="rect">
            <a:avLst/>
          </a:prstGeom>
          <a:noFill/>
        </p:spPr>
        <p:txBody>
          <a:bodyPr wrap="square">
            <a:spAutoFit/>
          </a:bodyPr>
          <a:lstStyle/>
          <a:p>
            <a:r>
              <a:rPr lang="en-GB" dirty="0">
                <a:hlinkClick r:id="rId3"/>
              </a:rPr>
              <a:t>The List and Awards | National Restaurant Awards</a:t>
            </a:r>
            <a:endParaRPr lang="en-GB" dirty="0"/>
          </a:p>
        </p:txBody>
      </p:sp>
      <p:pic>
        <p:nvPicPr>
          <p:cNvPr id="3" name="Picture 2">
            <a:extLst>
              <a:ext uri="{FF2B5EF4-FFF2-40B4-BE49-F238E27FC236}">
                <a16:creationId xmlns:a16="http://schemas.microsoft.com/office/drawing/2014/main" id="{12600BD8-B91A-9256-9BF5-1E3B78E0F637}"/>
              </a:ext>
            </a:extLst>
          </p:cNvPr>
          <p:cNvPicPr>
            <a:picLocks noChangeAspect="1"/>
          </p:cNvPicPr>
          <p:nvPr/>
        </p:nvPicPr>
        <p:blipFill>
          <a:blip r:embed="rId4"/>
          <a:stretch>
            <a:fillRect/>
          </a:stretch>
        </p:blipFill>
        <p:spPr>
          <a:xfrm>
            <a:off x="907774" y="608432"/>
            <a:ext cx="10157792" cy="2820568"/>
          </a:xfrm>
          <a:prstGeom prst="rect">
            <a:avLst/>
          </a:prstGeom>
        </p:spPr>
      </p:pic>
      <p:pic>
        <p:nvPicPr>
          <p:cNvPr id="4098" name="Picture 2" descr="The Ledbury restaurant review: Technically better — but where's the fun? |  The Standard">
            <a:extLst>
              <a:ext uri="{FF2B5EF4-FFF2-40B4-BE49-F238E27FC236}">
                <a16:creationId xmlns:a16="http://schemas.microsoft.com/office/drawing/2014/main" id="{3DC5AE71-F0AB-527B-7D26-B1295BD748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72819" y="3633061"/>
            <a:ext cx="2749826" cy="16574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untain, London W1: 'This is why we put on shoes and go out to eat' –  restaurant review | Restaurants | The Guardian">
            <a:extLst>
              <a:ext uri="{FF2B5EF4-FFF2-40B4-BE49-F238E27FC236}">
                <a16:creationId xmlns:a16="http://schemas.microsoft.com/office/drawing/2014/main" id="{1B410BB3-A478-332B-EA6E-ED079BECA6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0656" y="3633061"/>
            <a:ext cx="2749826" cy="16574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oor Hall Restaurant with Rooms - Restaurant with Rooms in Ormskirk,  Aughton - Visit Lancashire">
            <a:extLst>
              <a:ext uri="{FF2B5EF4-FFF2-40B4-BE49-F238E27FC236}">
                <a16:creationId xmlns:a16="http://schemas.microsoft.com/office/drawing/2014/main" id="{F6301B6D-2833-9356-A92D-A309A922B9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68493" y="3630055"/>
            <a:ext cx="2836085" cy="1657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840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B2BFE3-677D-12F8-0213-8B2248929EAF}"/>
              </a:ext>
            </a:extLst>
          </p:cNvPr>
          <p:cNvSpPr txBox="1"/>
          <p:nvPr/>
        </p:nvSpPr>
        <p:spPr>
          <a:xfrm>
            <a:off x="3048897" y="428520"/>
            <a:ext cx="6094206" cy="523220"/>
          </a:xfrm>
          <a:prstGeom prst="rect">
            <a:avLst/>
          </a:prstGeom>
          <a:noFill/>
        </p:spPr>
        <p:txBody>
          <a:bodyPr wrap="square">
            <a:spAutoFit/>
          </a:bodyPr>
          <a:lstStyle/>
          <a:p>
            <a:pPr algn="ctr"/>
            <a:r>
              <a:rPr lang="en-GB" sz="2800" b="1" dirty="0"/>
              <a:t>Video</a:t>
            </a:r>
          </a:p>
        </p:txBody>
      </p:sp>
      <p:pic>
        <p:nvPicPr>
          <p:cNvPr id="17" name="Online Media 16" title="How To Start A Restaurant With NO Experience | Restaurant Management 2022">
            <a:hlinkClick r:id="" action="ppaction://media"/>
            <a:extLst>
              <a:ext uri="{FF2B5EF4-FFF2-40B4-BE49-F238E27FC236}">
                <a16:creationId xmlns:a16="http://schemas.microsoft.com/office/drawing/2014/main" id="{FB634796-4708-87F8-F5DB-A0AB3BC3E324}"/>
              </a:ext>
            </a:extLst>
          </p:cNvPr>
          <p:cNvPicPr>
            <a:picLocks noRot="1" noChangeAspect="1"/>
          </p:cNvPicPr>
          <p:nvPr>
            <a:videoFile r:link="rId1"/>
          </p:nvPr>
        </p:nvPicPr>
        <p:blipFill>
          <a:blip r:embed="rId4"/>
          <a:stretch>
            <a:fillRect/>
          </a:stretch>
        </p:blipFill>
        <p:spPr>
          <a:xfrm>
            <a:off x="2816885" y="1254277"/>
            <a:ext cx="6780213" cy="3830829"/>
          </a:xfrm>
          <a:prstGeom prst="rect">
            <a:avLst/>
          </a:prstGeom>
        </p:spPr>
      </p:pic>
    </p:spTree>
    <p:extLst>
      <p:ext uri="{BB962C8B-B14F-4D97-AF65-F5344CB8AC3E}">
        <p14:creationId xmlns:p14="http://schemas.microsoft.com/office/powerpoint/2010/main" val="282414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AB30F0-70AE-2D3E-24C8-2CFA776AA76C}"/>
              </a:ext>
            </a:extLst>
          </p:cNvPr>
          <p:cNvSpPr txBox="1"/>
          <p:nvPr/>
        </p:nvSpPr>
        <p:spPr>
          <a:xfrm>
            <a:off x="3048897" y="319747"/>
            <a:ext cx="6094206" cy="769441"/>
          </a:xfrm>
          <a:prstGeom prst="rect">
            <a:avLst/>
          </a:prstGeom>
          <a:noFill/>
        </p:spPr>
        <p:txBody>
          <a:bodyPr wrap="square">
            <a:spAutoFit/>
          </a:bodyPr>
          <a:lstStyle/>
          <a:p>
            <a:pPr algn="ctr"/>
            <a:r>
              <a:rPr lang="en-GB" sz="4400" b="1" dirty="0"/>
              <a:t>Next Week </a:t>
            </a:r>
          </a:p>
        </p:txBody>
      </p:sp>
      <p:sp>
        <p:nvSpPr>
          <p:cNvPr id="5" name="TextBox 4">
            <a:extLst>
              <a:ext uri="{FF2B5EF4-FFF2-40B4-BE49-F238E27FC236}">
                <a16:creationId xmlns:a16="http://schemas.microsoft.com/office/drawing/2014/main" id="{6C945135-C51F-0BD0-D3B1-DA7DAEB53B4B}"/>
              </a:ext>
            </a:extLst>
          </p:cNvPr>
          <p:cNvSpPr txBox="1"/>
          <p:nvPr/>
        </p:nvSpPr>
        <p:spPr>
          <a:xfrm>
            <a:off x="637391" y="1274366"/>
            <a:ext cx="10238590" cy="3431709"/>
          </a:xfrm>
          <a:prstGeom prst="rect">
            <a:avLst/>
          </a:prstGeom>
          <a:noFill/>
        </p:spPr>
        <p:txBody>
          <a:bodyPr wrap="square">
            <a:spAutoFit/>
          </a:bodyPr>
          <a:lstStyle/>
          <a:p>
            <a:pPr>
              <a:spcBef>
                <a:spcPts val="565"/>
              </a:spcBef>
              <a:tabLst>
                <a:tab pos="297180" algn="l"/>
              </a:tabLst>
            </a:pPr>
            <a:r>
              <a:rPr lang="en-US" sz="3200" b="1" dirty="0">
                <a:effectLst/>
                <a:latin typeface="Arial MT"/>
                <a:ea typeface="Arial MT"/>
                <a:cs typeface="Arial MT"/>
              </a:rPr>
              <a:t>Legal requirements</a:t>
            </a:r>
            <a:endParaRPr lang="en-GB" sz="3200" dirty="0">
              <a:effectLst/>
              <a:latin typeface="Calibri" panose="020F0502020204030204" pitchFamily="34" charset="0"/>
              <a:ea typeface="Calibri" panose="020F0502020204030204" pitchFamily="34" charset="0"/>
            </a:endParaRPr>
          </a:p>
          <a:p>
            <a:pPr marL="342900" lvl="0" indent="-342900">
              <a:spcBef>
                <a:spcPts val="565"/>
              </a:spcBef>
              <a:buFont typeface="Symbol" panose="05050102010706020507" pitchFamily="18" charset="2"/>
              <a:buChar char=""/>
              <a:tabLst>
                <a:tab pos="297180" algn="l"/>
              </a:tabLst>
            </a:pPr>
            <a:r>
              <a:rPr lang="en-US" sz="3200" dirty="0">
                <a:effectLst/>
                <a:latin typeface="Arial MT"/>
                <a:ea typeface="Arial MT"/>
                <a:cs typeface="Arial MT"/>
              </a:rPr>
              <a:t> Property design</a:t>
            </a:r>
          </a:p>
          <a:p>
            <a:pPr marL="342900" lvl="0" indent="-342900">
              <a:spcBef>
                <a:spcPts val="565"/>
              </a:spcBef>
              <a:buFont typeface="Symbol" panose="05050102010706020507" pitchFamily="18" charset="2"/>
              <a:buChar char=""/>
              <a:tabLst>
                <a:tab pos="297180" algn="l"/>
              </a:tabLst>
            </a:pPr>
            <a:r>
              <a:rPr lang="en-US" sz="3200" dirty="0">
                <a:effectLst/>
                <a:latin typeface="Arial MT"/>
                <a:ea typeface="Calibri" panose="020F0502020204030204" pitchFamily="34" charset="0"/>
              </a:rPr>
              <a:t> Planning laws and building regulations</a:t>
            </a:r>
            <a:endParaRPr lang="en-GB" sz="3200" dirty="0">
              <a:effectLst/>
              <a:latin typeface="Arial MT"/>
              <a:ea typeface="Calibri" panose="020F0502020204030204" pitchFamily="34" charset="0"/>
            </a:endParaRPr>
          </a:p>
          <a:p>
            <a:pPr lvl="0">
              <a:spcBef>
                <a:spcPts val="565"/>
              </a:spcBef>
              <a:tabLst>
                <a:tab pos="297180" algn="l"/>
              </a:tabLst>
            </a:pPr>
            <a:endParaRPr lang="en-GB" sz="3200" dirty="0">
              <a:effectLst/>
              <a:latin typeface="Arial MT"/>
              <a:ea typeface="Calibri" panose="020F0502020204030204" pitchFamily="34" charset="0"/>
            </a:endParaRPr>
          </a:p>
          <a:p>
            <a:pPr lvl="0">
              <a:spcBef>
                <a:spcPts val="565"/>
              </a:spcBef>
              <a:tabLst>
                <a:tab pos="297180" algn="l"/>
              </a:tabLst>
            </a:pPr>
            <a:r>
              <a:rPr lang="en-GB" sz="3200" b="1" dirty="0">
                <a:latin typeface="Arial MT"/>
                <a:ea typeface="Calibri" panose="020F0502020204030204" pitchFamily="34" charset="0"/>
              </a:rPr>
              <a:t>Business plan creation</a:t>
            </a:r>
          </a:p>
          <a:p>
            <a:pPr marL="285750" lvl="0" indent="-285750">
              <a:spcBef>
                <a:spcPts val="565"/>
              </a:spcBef>
              <a:buFont typeface="Arial" panose="020B0604020202020204" pitchFamily="34" charset="0"/>
              <a:buChar char="•"/>
              <a:tabLst>
                <a:tab pos="297180" algn="l"/>
              </a:tabLst>
            </a:pPr>
            <a:r>
              <a:rPr lang="en-GB" sz="3200" dirty="0">
                <a:effectLst/>
                <a:latin typeface="Arial MT"/>
                <a:ea typeface="Calibri" panose="020F0502020204030204" pitchFamily="34" charset="0"/>
              </a:rPr>
              <a:t>The basics of </a:t>
            </a:r>
            <a:r>
              <a:rPr lang="en-GB" sz="3200" dirty="0">
                <a:latin typeface="Arial MT"/>
                <a:ea typeface="Calibri" panose="020F0502020204030204" pitchFamily="34" charset="0"/>
              </a:rPr>
              <a:t>creating an effective business plan</a:t>
            </a:r>
            <a:endParaRPr lang="en-GB" sz="32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80633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00A389-B65C-520E-61B1-477A2A163155}"/>
              </a:ext>
            </a:extLst>
          </p:cNvPr>
          <p:cNvSpPr txBox="1"/>
          <p:nvPr/>
        </p:nvSpPr>
        <p:spPr>
          <a:xfrm>
            <a:off x="3048897" y="267154"/>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824CFAB-1706-046D-27C8-D7836CBEFB1E}"/>
              </a:ext>
            </a:extLst>
          </p:cNvPr>
          <p:cNvSpPr txBox="1"/>
          <p:nvPr/>
        </p:nvSpPr>
        <p:spPr>
          <a:xfrm>
            <a:off x="383689" y="2090136"/>
            <a:ext cx="11424621" cy="2308324"/>
          </a:xfrm>
          <a:prstGeom prst="rect">
            <a:avLst/>
          </a:prstGeom>
          <a:noFill/>
        </p:spPr>
        <p:txBody>
          <a:bodyPr wrap="square">
            <a:spAutoFit/>
          </a:bodyPr>
          <a:lstStyle/>
          <a:p>
            <a:r>
              <a:rPr lang="en-GB" b="1" dirty="0">
                <a:solidFill>
                  <a:srgbClr val="0F0F0F"/>
                </a:solidFill>
                <a:latin typeface="Roboto" panose="02000000000000000000" pitchFamily="2" charset="0"/>
              </a:rPr>
              <a:t>National Restaurant Awards. (2024) The National Restaurant Awards, [online], available at: </a:t>
            </a:r>
            <a:r>
              <a:rPr lang="en-GB" dirty="0">
                <a:hlinkClick r:id="rId2"/>
              </a:rPr>
              <a:t>The List and Awards | National Restaurant Awards</a:t>
            </a:r>
            <a:endParaRPr lang="en-GB" b="1" i="0" dirty="0">
              <a:solidFill>
                <a:srgbClr val="0F0F0F"/>
              </a:solidFill>
              <a:effectLst/>
              <a:latin typeface="Roboto" panose="02000000000000000000" pitchFamily="2" charset="0"/>
            </a:endParaRPr>
          </a:p>
          <a:p>
            <a:endParaRPr lang="en-GB" b="1" i="0" dirty="0">
              <a:solidFill>
                <a:srgbClr val="0F0F0F"/>
              </a:solidFill>
              <a:effectLst/>
              <a:latin typeface="Roboto" panose="02000000000000000000" pitchFamily="2" charset="0"/>
            </a:endParaRPr>
          </a:p>
          <a:p>
            <a:endParaRPr lang="en-GB" b="1" dirty="0">
              <a:solidFill>
                <a:srgbClr val="0F0F0F"/>
              </a:solidFill>
              <a:latin typeface="Roboto" panose="02000000000000000000" pitchFamily="2" charset="0"/>
            </a:endParaRPr>
          </a:p>
          <a:p>
            <a:r>
              <a:rPr lang="en-GB" b="1" i="0" dirty="0">
                <a:solidFill>
                  <a:srgbClr val="0F0F0F"/>
                </a:solidFill>
                <a:effectLst/>
                <a:latin typeface="Roboto" panose="02000000000000000000" pitchFamily="2" charset="0"/>
              </a:rPr>
              <a:t>Lee, W K. (2022) How To Start A Restaurant With NO Experience | Restaurant Management 2022, [online], available at: </a:t>
            </a:r>
            <a:r>
              <a:rPr lang="en-GB" dirty="0">
                <a:hlinkClick r:id="rId3"/>
              </a:rPr>
              <a:t>How To Start A Restaurant With NO Experience | Restaurant Management 2022</a:t>
            </a:r>
            <a:endParaRPr lang="en-GB" dirty="0"/>
          </a:p>
          <a:p>
            <a:endParaRPr lang="en-GB" dirty="0"/>
          </a:p>
          <a:p>
            <a:endParaRPr lang="en-GB" dirty="0"/>
          </a:p>
        </p:txBody>
      </p:sp>
    </p:spTree>
    <p:extLst>
      <p:ext uri="{BB962C8B-B14F-4D97-AF65-F5344CB8AC3E}">
        <p14:creationId xmlns:p14="http://schemas.microsoft.com/office/powerpoint/2010/main" val="304910291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2445</Words>
  <Application>Microsoft Office PowerPoint</Application>
  <PresentationFormat>Widescreen</PresentationFormat>
  <Paragraphs>315</Paragraphs>
  <Slides>38</Slides>
  <Notes>32</Notes>
  <HiddenSlides>1</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Arial MT</vt:lpstr>
      <vt:lpstr>Aptos</vt:lpstr>
      <vt:lpstr>Aptos Light</vt:lpstr>
      <vt:lpstr>Arial</vt:lpstr>
      <vt:lpstr>Calibri</vt:lpstr>
      <vt:lpstr>Calibri Light</vt:lpstr>
      <vt:lpstr>Roboto</vt:lpstr>
      <vt:lpstr>Symbol</vt:lpstr>
      <vt:lpstr>Times New Roman</vt:lpstr>
      <vt:lpstr>Wingdings</vt:lpstr>
      <vt:lpstr>Office Theme</vt:lpstr>
      <vt:lpstr>PowerPoint Presentation</vt:lpstr>
      <vt:lpstr>Agenda </vt:lpstr>
      <vt:lpstr>Aims For Today</vt:lpstr>
      <vt:lpstr>Let me introduce myself……</vt:lpstr>
      <vt:lpstr>Welcome Onboard </vt:lpstr>
      <vt:lpstr>Who are you?</vt:lpstr>
      <vt:lpstr>House Rules </vt:lpstr>
      <vt:lpstr>Moodle</vt:lpstr>
      <vt:lpstr>Module Aim</vt:lpstr>
      <vt:lpstr>PowerPoint Presentation</vt:lpstr>
      <vt:lpstr>INDICATIVE CONTENT</vt:lpstr>
      <vt:lpstr>PowerPoint Presentation</vt:lpstr>
      <vt:lpstr>PowerPoint Presentation</vt:lpstr>
      <vt:lpstr>PowerPoint Presentation</vt:lpstr>
      <vt:lpstr>Assignment 1 </vt:lpstr>
      <vt:lpstr>PowerPoint Presentation</vt:lpstr>
      <vt:lpstr>PowerPoint Presentation</vt:lpstr>
      <vt:lpstr>PowerPoint Presentation</vt:lpstr>
      <vt:lpstr>Assignment 2 </vt:lpstr>
      <vt:lpstr>PowerPoint Presentation</vt:lpstr>
      <vt:lpstr>PowerPoint Presentation</vt:lpstr>
      <vt:lpstr>PowerPoint Presentation</vt:lpstr>
      <vt:lpstr>Assignment Submission </vt:lpstr>
      <vt:lpstr>Use of Generative AI – remember to declare!</vt:lpstr>
      <vt:lpstr>PowerPoint Presentation</vt:lpstr>
      <vt:lpstr>Assessment Marks </vt:lpstr>
      <vt:lpstr>Break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32</cp:revision>
  <dcterms:created xsi:type="dcterms:W3CDTF">2023-09-15T09:31:09Z</dcterms:created>
  <dcterms:modified xsi:type="dcterms:W3CDTF">2025-04-24T21:59:39Z</dcterms:modified>
</cp:coreProperties>
</file>