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7"/>
  </p:notesMasterIdLst>
  <p:handoutMasterIdLst>
    <p:handoutMasterId r:id="rId8"/>
  </p:handoutMasterIdLst>
  <p:sldIdLst>
    <p:sldId id="287" r:id="rId5"/>
    <p:sldId id="288" r:id="rId6"/>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659" autoAdjust="0"/>
    <p:restoredTop sz="94706" autoAdjust="0"/>
  </p:normalViewPr>
  <p:slideViewPr>
    <p:cSldViewPr snapToGrid="0" snapToObjects="1">
      <p:cViewPr varScale="1">
        <p:scale>
          <a:sx n="23" d="100"/>
          <a:sy n="23" d="100"/>
        </p:scale>
        <p:origin x="1914" y="96"/>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slideMaster" Target="slideMasters/slideMaster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064454E-C595-4916-B7CE-E66B5265BE9D}"/>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D3B1E3F0-791B-440E-941D-7A18404A6086}"/>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8A67E1E1-1E3E-4B19-877E-F019CC52B494}" type="datetimeFigureOut">
              <a:rPr lang="en-US"/>
              <a:pPr>
                <a:defRPr/>
              </a:pPr>
              <a:t>10/21/18</a:t>
            </a:fld>
            <a:endParaRPr lang="en-US"/>
          </a:p>
        </p:txBody>
      </p:sp>
      <p:sp>
        <p:nvSpPr>
          <p:cNvPr id="4" name="Footer Placeholder 3">
            <a:extLst>
              <a:ext uri="{FF2B5EF4-FFF2-40B4-BE49-F238E27FC236}">
                <a16:creationId xmlns:a16="http://schemas.microsoft.com/office/drawing/2014/main" id="{70B6260A-53FE-44AA-A556-E4947F389EA5}"/>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BFEE4DD8-1DCB-438E-886F-D45FF7456ECA}"/>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751CC0EB-59D1-4548-B122-64872C798DBA}"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8B92DEA-87D8-496C-BEF5-C96F66202E6D}"/>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550325BD-50CB-40CC-87D3-4C5360ED385A}"/>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AECD1AC4-35A6-4432-B0F7-863820345B73}" type="datetimeFigureOut">
              <a:rPr lang="en-US"/>
              <a:pPr>
                <a:defRPr/>
              </a:pPr>
              <a:t>10/21/18</a:t>
            </a:fld>
            <a:endParaRPr lang="en-US" dirty="0"/>
          </a:p>
        </p:txBody>
      </p:sp>
      <p:sp>
        <p:nvSpPr>
          <p:cNvPr id="4" name="Slide Image Placeholder 3">
            <a:extLst>
              <a:ext uri="{FF2B5EF4-FFF2-40B4-BE49-F238E27FC236}">
                <a16:creationId xmlns:a16="http://schemas.microsoft.com/office/drawing/2014/main" id="{2DF19080-DB01-4173-9288-7E60BEC07FD5}"/>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4EBC87C9-DAA4-4FAA-8F84-B50F90584A17}"/>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E6810EF7-E273-4CD0-9910-F9E94B92F327}"/>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FF813195-F90A-483A-9203-A4BB936E101B}"/>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12158975-0394-41AB-9157-C42454DD4069}"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BB53220C-6915-449A-A0C2-B10DF8555AA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64EC7F2B-2B30-4382-9F2E-BF685B3C9FC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a:extLst>
              <a:ext uri="{FF2B5EF4-FFF2-40B4-BE49-F238E27FC236}">
                <a16:creationId xmlns:a16="http://schemas.microsoft.com/office/drawing/2014/main" id="{8179386E-37B0-492A-B980-C09D6FC018B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B1CF52FD-008E-445D-BB6F-98FAA6A5DF2A}" type="slidenum">
              <a:rPr lang="en-US" altLang="en-US" sz="1200" smtClean="0">
                <a:latin typeface="Calibri" panose="020F0502020204030204" pitchFamily="34" charset="0"/>
              </a:rPr>
              <a:pPr/>
              <a:t>1</a:t>
            </a:fld>
            <a:endParaRPr lang="en-US" altLang="en-US" sz="1200">
              <a:latin typeface="Calibri" panose="020F0502020204030204" pitchFamily="34" charset="0"/>
            </a:endParaRPr>
          </a:p>
        </p:txBody>
      </p:sp>
    </p:spTree>
    <p:extLst>
      <p:ext uri="{BB962C8B-B14F-4D97-AF65-F5344CB8AC3E}">
        <p14:creationId xmlns:p14="http://schemas.microsoft.com/office/powerpoint/2010/main" val="942190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1077345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348636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24318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3863268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6542178-914B-43AA-8DF0-61765C967B36}"/>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686E3B1D-43BB-40D5-AEE8-8D011F677796}"/>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94CA1B4F-7211-4754-AE7D-9A765F5582D4}"/>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C51F0957-7703-4569-BB31-4AA06630D55F}"/>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0CFF275C-EF83-4995-8A6E-FF53B3DA6A53}"/>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2EBBDCE1-385B-40BC-A219-D036567D71E6}"/>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51CF911B-46B9-4F64-B266-69C56F602E9D}"/>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974ED8C5-D1E7-4646-96F1-F568BA1FC230}"/>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C4968515-6F24-4D10-B95A-101DCBC57225}"/>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822AEAF4-AADC-4FCF-A99E-6D90127370DD}"/>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5BF547B5-85ED-4EEC-9E13-C5F2876A53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4E2CA4F6-B353-4643-9AE9-0F4B27AF12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2CAC9F17-DF4F-4550-BCF5-ED2995643AB9}"/>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F9598DD0-ABAA-4015-BA30-C435D5251B02}"/>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96D12001-893B-44BC-B9E2-A8AF57F09523}"/>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D67F0D7C-D37B-4DA6-9B0A-A2B5A0C98A8A}"/>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B945AAE0-C53D-478B-B475-01E835A3E35F}"/>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43" name="Straight Connector 42">
            <a:extLst>
              <a:ext uri="{FF2B5EF4-FFF2-40B4-BE49-F238E27FC236}">
                <a16:creationId xmlns:a16="http://schemas.microsoft.com/office/drawing/2014/main" id="{34AC0954-AF3A-4C73-A085-61463083FF9C}"/>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BA3477C-68A0-4C18-BEA3-1C4387148554}"/>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63D6466-01AA-4144-9BBE-3920A76152B0}"/>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7D9F1973-9D8D-40E2-8CF4-6547290312DA}"/>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CBE09FE8-D71F-42E6-92DC-01D663576259}"/>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C385F88F-3279-4AE0-8FE9-CACE248BECE3}"/>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84EEAE4A-E179-44F6-93B1-622E8ED4D474}"/>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725872BC-B170-406A-9079-D092CA337911}"/>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3392B665-1CC4-47B6-A57C-CAA3615F6E7B}"/>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4C890D42-566F-4EDA-816C-5BB4530426B8}"/>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EFC66118-4FD8-4EC8-88E7-7FE23BF22AB5}"/>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3AE8F190-7152-4411-BCEA-9F0B609B178F}"/>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DC731FD1-BE23-41B0-89AC-3483D61805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193C4C6B-09D4-48B3-99DC-F6C2899663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14142B11-F635-4FDB-8148-5A652F572F7D}"/>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D955E264-0762-4C4D-B7D2-B83A03650077}"/>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F5C79B0C-DF8A-453C-843D-7F02FC7D0BC4}"/>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53D56E73-8EAE-4EF9-98A8-2DBE4E2C7DFF}"/>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6FA4B388-E317-424E-B9CC-4EEC125A6986}"/>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ED412216-D39E-47B3-A968-F685D71BBC9C}"/>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211F516-B5A2-4438-9B9F-6D9ACCABD051}"/>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FA74332-9A3A-4097-83C6-E33E2C7550CF}"/>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3F5C8BDD-CD17-434A-B98C-323953A8CA9B}"/>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EDE51471-16AE-46EC-8F9F-976CC4A46F40}"/>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DAE433C1-9E77-4DEF-BA92-CD08204A2F44}"/>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D4C25818-7826-4979-9734-E7B4D2EE3A8F}"/>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BFDDD2B3-C021-4061-B4D3-541D933B993B}"/>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AD67FF92-E452-4D00-A664-DA13BCE5393E}"/>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C5D95EF6-1218-486B-A2DF-3224DD4F0201}"/>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24DE6D57-AD49-408C-BD34-030F5CE6160A}"/>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8018C78B-7794-4BE1-8FFB-2A05E85CEDC6}"/>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463C3770-4061-4628-8892-8A8EEFF8BA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7EA674E0-7724-4EDF-87A9-F028D112B1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1A05BBA0-CBAB-4ACF-91DD-6B43A7E7DD87}"/>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9CA44445-F320-430A-AB7F-8D30FB9161CF}"/>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3B52D7AB-8488-456F-BC13-B1E8E1D14C96}"/>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C73199DD-618E-41F6-8944-183ADC8770B7}"/>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C6F293B8-F00B-4F41-B7EF-D387F1535981}"/>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1B960B1E-68C9-4E93-AC15-B68B9A6E79BD}"/>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087F0A2-692D-4CCE-BB5B-455152108183}"/>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223BA00-9EB4-488B-A849-8400F5A5F07C}"/>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A19FBE70-54B7-4566-9BEB-D192A60F4676}"/>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F236AF11-8E5B-4F83-A160-84C1CE66F3B2}"/>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E0787805-0526-4BFF-8553-000891CDDDF9}"/>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BB0DE122-2E72-4FB5-9660-F652C9A59D06}"/>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C913878C-E26C-41B3-AAE7-77B034E1CA70}"/>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44FE361F-977D-442F-93B0-5A92F3E434A1}"/>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1607BFA3-64E7-4580-BBAA-60C43AC526E2}"/>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4505BFD5-9DE0-428C-98C6-1A2EF9D36DED}"/>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B14C50E1-FE53-47EC-A7C8-03779324A6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B0DA352F-5E82-4F9B-86D8-31E8B45A17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85DFAADB-6567-495B-88C5-ABA86726A4FD}"/>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C1E6D912-9097-407B-8FED-2574D459EB52}"/>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381F2CA2-0417-47AF-87F5-17122FAA2D58}"/>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831C001E-3E25-49EF-A3C6-759C7FC16039}"/>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8C535B4D-91E2-49ED-9A13-5501D05DF8AB}"/>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6" name="Straight Connector 35">
            <a:extLst>
              <a:ext uri="{FF2B5EF4-FFF2-40B4-BE49-F238E27FC236}">
                <a16:creationId xmlns:a16="http://schemas.microsoft.com/office/drawing/2014/main" id="{A16486BB-9237-4BF0-805C-5D69C2003E54}"/>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708CE63-D9F5-4AB5-9564-4FE5FCA0D36B}"/>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D96DBC4-5B68-4CE5-AF8D-C31F7209AC97}"/>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gi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hyperlink" Target="http://thinkonline.smarttutor.com" TargetMode="External"/><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hyperlink" Target="https://www.teachthought.com/learning/what-is-blooms-taxononmy-a-definition-for-teachers/" TargetMode="External"/><Relationship Id="rId4" Type="http://schemas.openxmlformats.org/officeDocument/2006/relationships/hyperlink" Target="http://ezsnips.squarespace.com/blooms-taxono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0F3BB06-CE60-45B9-86A4-E4CD98591DFC}"/>
              </a:ext>
            </a:extLst>
          </p:cNvPr>
          <p:cNvSpPr>
            <a:spLocks noGrp="1"/>
          </p:cNvSpPr>
          <p:nvPr>
            <p:ph type="body" sz="quarter" idx="11"/>
          </p:nvPr>
        </p:nvSpPr>
        <p:spPr>
          <a:xfrm>
            <a:off x="990128" y="5265755"/>
            <a:ext cx="10048875" cy="754045"/>
          </a:xfrm>
        </p:spPr>
        <p:txBody>
          <a:bodyPr/>
          <a:lstStyle/>
          <a:p>
            <a:pPr marL="1645838" indent="-1645838" defTabSz="4388900" eaLnBrk="1" fontAlgn="auto" hangingPunct="1">
              <a:spcAft>
                <a:spcPts val="0"/>
              </a:spcAft>
              <a:defRPr/>
            </a:pPr>
            <a:r>
              <a:rPr lang="en-GB" dirty="0"/>
              <a:t>Introduction.</a:t>
            </a:r>
          </a:p>
        </p:txBody>
      </p:sp>
      <p:sp>
        <p:nvSpPr>
          <p:cNvPr id="7" name="Text Placeholder 6">
            <a:extLst>
              <a:ext uri="{FF2B5EF4-FFF2-40B4-BE49-F238E27FC236}">
                <a16:creationId xmlns:a16="http://schemas.microsoft.com/office/drawing/2014/main" id="{C4DCAE26-F33B-46AF-8BCD-2330F2307182}"/>
              </a:ext>
            </a:extLst>
          </p:cNvPr>
          <p:cNvSpPr>
            <a:spLocks noGrp="1"/>
          </p:cNvSpPr>
          <p:nvPr>
            <p:ph type="body" sz="quarter" idx="20"/>
          </p:nvPr>
        </p:nvSpPr>
        <p:spPr>
          <a:xfrm>
            <a:off x="990128" y="16706039"/>
            <a:ext cx="9916308" cy="903600"/>
          </a:xfrm>
        </p:spPr>
        <p:txBody>
          <a:bodyPr/>
          <a:lstStyle/>
          <a:p>
            <a:pPr marL="1645838" indent="-1645838" defTabSz="4388900" eaLnBrk="1" fontAlgn="auto" hangingPunct="1">
              <a:spcAft>
                <a:spcPts val="0"/>
              </a:spcAft>
              <a:defRPr/>
            </a:pPr>
            <a:r>
              <a:rPr lang="en-GB" dirty="0">
                <a:cs typeface="Arial" panose="020B0604020202020204" pitchFamily="34" charset="0"/>
              </a:rPr>
              <a:t>What is critical thinking?</a:t>
            </a:r>
          </a:p>
        </p:txBody>
      </p:sp>
      <p:sp>
        <p:nvSpPr>
          <p:cNvPr id="7176" name="Text Placeholder 7">
            <a:extLst>
              <a:ext uri="{FF2B5EF4-FFF2-40B4-BE49-F238E27FC236}">
                <a16:creationId xmlns:a16="http://schemas.microsoft.com/office/drawing/2014/main" id="{66E0F995-0FB6-4168-B081-2603A69200B3}"/>
              </a:ext>
            </a:extLst>
          </p:cNvPr>
          <p:cNvSpPr>
            <a:spLocks noGrp="1"/>
          </p:cNvSpPr>
          <p:nvPr>
            <p:ph type="body" sz="quarter" idx="21"/>
          </p:nvPr>
        </p:nvSpPr>
        <p:spPr bwMode="auto">
          <a:xfrm>
            <a:off x="11612893" y="6493869"/>
            <a:ext cx="10050463" cy="2341654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altLang="en-US" dirty="0">
                <a:cs typeface="Arial" panose="020B0604020202020204" pitchFamily="34" charset="0"/>
              </a:rPr>
              <a:t>A critical thinker possesses the skills required to think about their own thinking in a positive and negative way. They are then able to draw upon their findings and re-present the thinking in an improved form. Judge et al (2009) notes that personal qualities include; a willingness from students to question their views on a given topic, to be open minded to the views and ideas of others, to make positive and negative judgements, to be able to explore the implications of evidence, to be self confident enough to explore evidence presented, to be honest in facing one’s own prejudices, to be flexible in considering alternatives and opinions and to be willing to reconsider and revise views.</a:t>
            </a:r>
          </a:p>
          <a:p>
            <a:pPr eaLnBrk="1" hangingPunct="1"/>
            <a:r>
              <a:rPr lang="en-GB" altLang="en-US" dirty="0">
                <a:cs typeface="Arial" panose="020B0604020202020204" pitchFamily="34" charset="0"/>
              </a:rPr>
              <a:t>A critical thinker would also need to be confident enough to recognise that just because something is in print, it does not mean it is true. Therefore, the source of information should be chosen wisely to ensure its reliability.</a:t>
            </a:r>
          </a:p>
          <a:p>
            <a:pPr eaLnBrk="1" hangingPunct="1"/>
            <a:r>
              <a:rPr lang="en-GB" altLang="en-US" dirty="0">
                <a:cs typeface="Arial" panose="020B0604020202020204" pitchFamily="34" charset="0"/>
              </a:rPr>
              <a:t>Judge et al (2009) also suggests that it is worth being cautious of, statements which appear to be of factual nature, comments which are not backed up with substantial evidence, one sided arguments and also information or facts which could be biased and anecdotes.</a:t>
            </a:r>
          </a:p>
          <a:p>
            <a:pPr eaLnBrk="1" hangingPunct="1"/>
            <a:r>
              <a:rPr lang="en-GB" altLang="en-US" dirty="0">
                <a:cs typeface="Arial" panose="020B0604020202020204" pitchFamily="34" charset="0"/>
              </a:rPr>
              <a:t>However, according to Burns and Sinfield (2016), students could also benefit from assigning themselves the questions; who? What? Why? Where? When? How? - What if? So what? What next? approach when using critical thinking.</a:t>
            </a:r>
          </a:p>
          <a:p>
            <a:pPr eaLnBrk="1" hangingPunct="1"/>
            <a:r>
              <a:rPr lang="en-GB" altLang="en-US" dirty="0">
                <a:cs typeface="Arial" panose="020B0604020202020204" pitchFamily="34" charset="0"/>
              </a:rPr>
              <a:t>A beginner’s guide to critical thinking (Burns and Sinfield, 2016, p. 97).</a:t>
            </a:r>
          </a:p>
          <a:p>
            <a:pPr eaLnBrk="1" hangingPunct="1"/>
            <a:endParaRPr lang="en-GB" altLang="en-US" dirty="0">
              <a:cs typeface="Arial" panose="020B0604020202020204" pitchFamily="34" charset="0"/>
            </a:endParaRPr>
          </a:p>
          <a:p>
            <a:pPr eaLnBrk="1" hangingPunct="1"/>
            <a:endParaRPr lang="en-GB" altLang="en-US" dirty="0">
              <a:cs typeface="Arial" panose="020B0604020202020204" pitchFamily="34" charset="0"/>
            </a:endParaRPr>
          </a:p>
          <a:p>
            <a:pPr eaLnBrk="1" hangingPunct="1"/>
            <a:endParaRPr lang="en-GB" altLang="en-US" dirty="0">
              <a:cs typeface="Arial" panose="020B0604020202020204" pitchFamily="34" charset="0"/>
            </a:endParaRPr>
          </a:p>
          <a:p>
            <a:pPr eaLnBrk="1" hangingPunct="1"/>
            <a:endParaRPr lang="en-GB" altLang="en-US" dirty="0">
              <a:cs typeface="Arial" panose="020B0604020202020204" pitchFamily="34" charset="0"/>
            </a:endParaRPr>
          </a:p>
          <a:p>
            <a:pPr eaLnBrk="1" hangingPunct="1"/>
            <a:endParaRPr lang="en-GB" altLang="en-US" dirty="0">
              <a:cs typeface="Arial" panose="020B0604020202020204" pitchFamily="34" charset="0"/>
            </a:endParaRPr>
          </a:p>
          <a:p>
            <a:pPr eaLnBrk="1" hangingPunct="1"/>
            <a:endParaRPr lang="en-GB" altLang="en-US" dirty="0">
              <a:cs typeface="Arial" panose="020B0604020202020204" pitchFamily="34" charset="0"/>
            </a:endParaRPr>
          </a:p>
          <a:p>
            <a:pPr eaLnBrk="1" hangingPunct="1"/>
            <a:endParaRPr lang="en-GB" altLang="en-US" dirty="0">
              <a:cs typeface="Arial" panose="020B0604020202020204" pitchFamily="34" charset="0"/>
            </a:endParaRPr>
          </a:p>
          <a:p>
            <a:pPr eaLnBrk="1" hangingPunct="1"/>
            <a:endParaRPr lang="en-GB" altLang="en-US" dirty="0">
              <a:cs typeface="Arial" panose="020B0604020202020204" pitchFamily="34" charset="0"/>
            </a:endParaRPr>
          </a:p>
          <a:p>
            <a:pPr eaLnBrk="1" hangingPunct="1"/>
            <a:endParaRPr lang="en-GB" altLang="en-US" dirty="0">
              <a:cs typeface="Arial" panose="020B0604020202020204" pitchFamily="34" charset="0"/>
            </a:endParaRPr>
          </a:p>
          <a:p>
            <a:pPr eaLnBrk="1" hangingPunct="1"/>
            <a:endParaRPr lang="en-GB" altLang="en-US" dirty="0">
              <a:cs typeface="Arial" panose="020B0604020202020204" pitchFamily="34" charset="0"/>
            </a:endParaRPr>
          </a:p>
          <a:p>
            <a:pPr eaLnBrk="1" hangingPunct="1"/>
            <a:endParaRPr lang="en-GB" altLang="en-US" dirty="0">
              <a:cs typeface="Arial" panose="020B0604020202020204" pitchFamily="34" charset="0"/>
            </a:endParaRPr>
          </a:p>
          <a:p>
            <a:pPr eaLnBrk="1" hangingPunct="1"/>
            <a:endParaRPr lang="en-GB" altLang="en-US" dirty="0">
              <a:cs typeface="Arial" panose="020B0604020202020204" pitchFamily="34" charset="0"/>
            </a:endParaRPr>
          </a:p>
          <a:p>
            <a:pPr eaLnBrk="1" hangingPunct="1"/>
            <a:endParaRPr lang="en-GB" altLang="en-US" dirty="0">
              <a:cs typeface="Arial" panose="020B0604020202020204" pitchFamily="34" charset="0"/>
            </a:endParaRPr>
          </a:p>
          <a:p>
            <a:pPr eaLnBrk="1" hangingPunct="1"/>
            <a:r>
              <a:rPr lang="en-GB" altLang="en-US" dirty="0">
                <a:cs typeface="Arial" panose="020B0604020202020204" pitchFamily="34" charset="0"/>
              </a:rPr>
              <a:t>Using these questions in an investigative approach would greatly help any student to approach their assignment. Using the who? what? why? when? how? question approach would allow students to investigate the questions providing descriptive answers. Students could then analyse the knowledge gained and move through into the what next? so what? and what if? evaluation of the information.</a:t>
            </a:r>
          </a:p>
          <a:p>
            <a:pPr eaLnBrk="1" hangingPunct="1"/>
            <a:r>
              <a:rPr lang="en-GB" altLang="en-US" dirty="0">
                <a:cs typeface="Arial" panose="020B0604020202020204" pitchFamily="34" charset="0"/>
              </a:rPr>
              <a:t>Students would benefit greatly from working collaboratively with others to be able to share ideas and also to learn from the experiences of others. Working in this manner would allow students to positively expand their thinking skills to the next level being critical. </a:t>
            </a:r>
          </a:p>
          <a:p>
            <a:pPr eaLnBrk="1" hangingPunct="1"/>
            <a:endParaRPr lang="en-GB" altLang="en-US" dirty="0">
              <a:cs typeface="Arial" panose="020B0604020202020204" pitchFamily="34" charset="0"/>
            </a:endParaRPr>
          </a:p>
          <a:p>
            <a:pPr eaLnBrk="1" hangingPunct="1"/>
            <a:endParaRPr lang="en-GB" altLang="en-US" dirty="0">
              <a:cs typeface="Arial" panose="020B0604020202020204" pitchFamily="34" charset="0"/>
            </a:endParaRPr>
          </a:p>
          <a:p>
            <a:pPr eaLnBrk="1" hangingPunct="1"/>
            <a:endParaRPr lang="en-US" altLang="en-US" dirty="0">
              <a:cs typeface="Arial" panose="020B0604020202020204" pitchFamily="34" charset="0"/>
            </a:endParaRPr>
          </a:p>
        </p:txBody>
      </p:sp>
      <p:sp>
        <p:nvSpPr>
          <p:cNvPr id="9" name="Text Placeholder 8">
            <a:extLst>
              <a:ext uri="{FF2B5EF4-FFF2-40B4-BE49-F238E27FC236}">
                <a16:creationId xmlns:a16="http://schemas.microsoft.com/office/drawing/2014/main" id="{DDFDB003-DB33-472A-9C2E-CC34731AD890}"/>
              </a:ext>
            </a:extLst>
          </p:cNvPr>
          <p:cNvSpPr>
            <a:spLocks noGrp="1"/>
          </p:cNvSpPr>
          <p:nvPr>
            <p:ph type="body" sz="quarter" idx="22"/>
          </p:nvPr>
        </p:nvSpPr>
        <p:spPr>
          <a:xfrm>
            <a:off x="11569832" y="5265756"/>
            <a:ext cx="10058399" cy="754045"/>
          </a:xfrm>
          <a:solidFill>
            <a:schemeClr val="accent5">
              <a:lumMod val="50000"/>
            </a:schemeClr>
          </a:solidFill>
        </p:spPr>
        <p:txBody>
          <a:bodyPr wrap="square" lIns="91436" tIns="91436" rIns="91436" bIns="91436" anchor="ctr" anchorCtr="0">
            <a:spAutoFit/>
          </a:bodyPr>
          <a:lstStyle/>
          <a:p>
            <a:pPr marL="1645838" indent="-1645838" defTabSz="4388900" eaLnBrk="1" fontAlgn="auto" hangingPunct="1">
              <a:spcAft>
                <a:spcPts val="0"/>
              </a:spcAft>
            </a:pPr>
            <a:r>
              <a:rPr lang="en-GB" dirty="0">
                <a:cs typeface="Arial" panose="020B0604020202020204" pitchFamily="34" charset="0"/>
              </a:rPr>
              <a:t>Critical thinking personal skills and qualities.</a:t>
            </a:r>
          </a:p>
        </p:txBody>
      </p:sp>
      <p:sp>
        <p:nvSpPr>
          <p:cNvPr id="7178" name="Text Placeholder 9">
            <a:extLst>
              <a:ext uri="{FF2B5EF4-FFF2-40B4-BE49-F238E27FC236}">
                <a16:creationId xmlns:a16="http://schemas.microsoft.com/office/drawing/2014/main" id="{132C0AB0-C7DC-49E5-8C46-481B8151A855}"/>
              </a:ext>
            </a:extLst>
          </p:cNvPr>
          <p:cNvSpPr>
            <a:spLocks noGrp="1"/>
          </p:cNvSpPr>
          <p:nvPr>
            <p:ph type="body" sz="quarter" idx="23"/>
          </p:nvPr>
        </p:nvSpPr>
        <p:spPr bwMode="auto">
          <a:xfrm>
            <a:off x="22237367" y="6730516"/>
            <a:ext cx="10058734" cy="2262155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altLang="en-US" dirty="0"/>
              <a:t>Referring to Bloom’s Taxonomy  as described by </a:t>
            </a:r>
            <a:r>
              <a:rPr lang="en-GB" altLang="en-US" dirty="0" err="1"/>
              <a:t>Teachthought</a:t>
            </a:r>
            <a:r>
              <a:rPr lang="en-GB" altLang="en-US" dirty="0"/>
              <a:t> (2018) is clear to see that there are six crucial steps in critical learning. First and foremost there is ‘remember’. To remember is one of the basic concepts used when recalling facts. The recall of information via remembering gives students the ability to list and memorise. Secondly, the ability to ‘understand’ any information recalled, gives students the opportunity to explain concepts or ideas. Using this skill, students are then able to further discuss, identify, and describe any information. Thirdly, to ‘apply’ their knowledge, students need to use the information gathered to problem solve and use in appropriate situations. These first three skills are said to be ‘lower order’ skills which students are taught at schools and colleges through the application of reading and writing. Lower order skills are the foundation blocks on which students build upon at university to form  ‘higher order’ skills. </a:t>
            </a:r>
          </a:p>
          <a:p>
            <a:pPr eaLnBrk="1" hangingPunct="1"/>
            <a:r>
              <a:rPr lang="en-GB" altLang="en-US" dirty="0"/>
              <a:t>Higher order skills are then according to ‘Bloom’s Taxonomy’ further classed into three skills which include analysing, evaluating and creating. Analysing involves the use of inference techniques. Students would read a given piece of information and further seek out its intention by dissecting each component in the text. It is here that students would use the ‘how?’ and ‘why?’ questioning techniques to analyse how such conclusions were made by the author. Further inference would then be made, scrutinising the method used by author to justify their decision and whether the source of information was reliable at the time of writing.The purpose of the text and and what audience it is intended for, would also be analysed seeking out any evidence which ‘backs up’ the author’s conclusion.</a:t>
            </a:r>
          </a:p>
          <a:p>
            <a:pPr eaLnBrk="1" hangingPunct="1"/>
            <a:r>
              <a:rPr lang="en-GB" altLang="en-US" dirty="0"/>
              <a:t>The second ‘higher order’ skill according to ‘Bloom’s Taxonomy’ is ability to evaluate, which involves looking at a given piece of text seeking out its value, purpose and success. Evaluating a given piece of text or information allows students to reach any new conclusions and then proceed to suggesting any recommendations. It is here that students would use the ‘what if?’ and ‘so what?’ questioning techniques to assess how relevant the text is. Examples of this could include evaluating the purpose of the text and whether it is biased or different from other texts read.</a:t>
            </a:r>
          </a:p>
          <a:p>
            <a:pPr eaLnBrk="1" hangingPunct="1"/>
            <a:r>
              <a:rPr lang="en-GB" altLang="en-US" dirty="0"/>
              <a:t>Lastly, according to ‘Bloom’s Taxonomy’, the final ‘higher order’ skill required by students seeking out success in university, is  the skill to ‘create’. To create is often defined as ‘to bring something into existence’ and this is exactly what Bloom intended. Using the skill to create, students will gather and combine all of the research from reading, writing and listening combining this knowledge alongside reliable evidence to create something new. </a:t>
            </a:r>
          </a:p>
          <a:p>
            <a:pPr eaLnBrk="1" hangingPunct="1"/>
            <a:endParaRPr lang="en-GB" altLang="en-US" dirty="0"/>
          </a:p>
          <a:p>
            <a:pPr eaLnBrk="1" hangingPunct="1"/>
            <a:r>
              <a:rPr lang="en-GB" altLang="en-US" dirty="0"/>
              <a:t>A Blooming Butterfly inspired by the work of Benjamin Bloom and Lorin Anderson.</a:t>
            </a:r>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US" altLang="en-US" dirty="0"/>
          </a:p>
        </p:txBody>
      </p:sp>
      <p:sp>
        <p:nvSpPr>
          <p:cNvPr id="12" name="Text Placeholder 11">
            <a:extLst>
              <a:ext uri="{FF2B5EF4-FFF2-40B4-BE49-F238E27FC236}">
                <a16:creationId xmlns:a16="http://schemas.microsoft.com/office/drawing/2014/main" id="{2D727111-201F-4577-8962-3FF1ED8241E1}"/>
              </a:ext>
            </a:extLst>
          </p:cNvPr>
          <p:cNvSpPr>
            <a:spLocks noGrp="1"/>
          </p:cNvSpPr>
          <p:nvPr>
            <p:ph type="body" sz="quarter" idx="25"/>
          </p:nvPr>
        </p:nvSpPr>
        <p:spPr>
          <a:xfrm>
            <a:off x="32924750" y="5265738"/>
            <a:ext cx="10047288" cy="850490"/>
          </a:xfrm>
        </p:spPr>
        <p:txBody>
          <a:bodyPr/>
          <a:lstStyle/>
          <a:p>
            <a:pPr marL="1645838" indent="-1645838" defTabSz="4388900" eaLnBrk="1" fontAlgn="auto" hangingPunct="1">
              <a:spcAft>
                <a:spcPts val="0"/>
              </a:spcAft>
              <a:defRPr/>
            </a:pPr>
            <a:r>
              <a:rPr lang="en-GB" dirty="0"/>
              <a:t>Benefits and barriers to critical thinking.</a:t>
            </a:r>
            <a:endParaRPr lang="en-US" dirty="0"/>
          </a:p>
        </p:txBody>
      </p:sp>
      <p:sp>
        <p:nvSpPr>
          <p:cNvPr id="7181" name="Text Placeholder 12">
            <a:extLst>
              <a:ext uri="{FF2B5EF4-FFF2-40B4-BE49-F238E27FC236}">
                <a16:creationId xmlns:a16="http://schemas.microsoft.com/office/drawing/2014/main" id="{7575017E-B7ED-4E54-9719-B2FEB279A553}"/>
              </a:ext>
            </a:extLst>
          </p:cNvPr>
          <p:cNvSpPr>
            <a:spLocks noGrp="1"/>
          </p:cNvSpPr>
          <p:nvPr>
            <p:ph type="body" sz="quarter" idx="26"/>
          </p:nvPr>
        </p:nvSpPr>
        <p:spPr bwMode="auto">
          <a:xfrm>
            <a:off x="32924750" y="6730515"/>
            <a:ext cx="10056813" cy="903791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altLang="en-US" dirty="0"/>
              <a:t>So, what are the benefits of critical thinking? As individuals, humans tend to improve their attention skills as they progress through education with age. Therefore, it can be said that if students employ critical thinking skills as one of their many strategies whilst tackling assignments, their own personal development will improve as they progress through university. A student’s ability to read with focus will also benefit as will the ability to identify key points within in a given text allowing them to react in a appropriate manner. As a student academically reads, their attention and observational skills will improve vastly and according to Judge et al (2009) critical thinking improves self confidence in exploring literature and its implications. Critical thinking is an invaluable life skill. Judge et al (2009) notes that arguments do not mean disagreements; it is presenting a strong case to support a point of view using reason and evidence. This skill is transferrable in the employable market and would greatly be welcomed by any future employer.</a:t>
            </a:r>
          </a:p>
          <a:p>
            <a:pPr eaLnBrk="1" hangingPunct="1"/>
            <a:r>
              <a:rPr lang="en-GB" altLang="en-US" dirty="0"/>
              <a:t>However, as with most things there are barriers to critical learning. Some students misinterpret the meaning of ‘critical’. Judge et al (2009) notes that some barriers to learning are; arguments which are unbalanced or biased, evidence which is anecdotal, factual statements and the reliability of source material.</a:t>
            </a:r>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
        <p:nvSpPr>
          <p:cNvPr id="14" name="Text Placeholder 13">
            <a:extLst>
              <a:ext uri="{FF2B5EF4-FFF2-40B4-BE49-F238E27FC236}">
                <a16:creationId xmlns:a16="http://schemas.microsoft.com/office/drawing/2014/main" id="{E8CCB1A4-C30D-4296-91B4-55A90FCFAB8F}"/>
              </a:ext>
            </a:extLst>
          </p:cNvPr>
          <p:cNvSpPr>
            <a:spLocks noGrp="1"/>
          </p:cNvSpPr>
          <p:nvPr>
            <p:ph type="body" sz="quarter" idx="27"/>
          </p:nvPr>
        </p:nvSpPr>
        <p:spPr>
          <a:xfrm>
            <a:off x="32918400" y="16142340"/>
            <a:ext cx="10047288" cy="850490"/>
          </a:xfrm>
        </p:spPr>
        <p:txBody>
          <a:bodyPr/>
          <a:lstStyle/>
          <a:p>
            <a:pPr marL="1645838" indent="-1645838" defTabSz="4388900" eaLnBrk="1" fontAlgn="auto" hangingPunct="1">
              <a:spcAft>
                <a:spcPts val="0"/>
              </a:spcAft>
              <a:defRPr/>
            </a:pPr>
            <a:r>
              <a:rPr lang="en-GB" dirty="0"/>
              <a:t>Alternative critical thinking model.</a:t>
            </a:r>
            <a:endParaRPr lang="en-US" dirty="0"/>
          </a:p>
        </p:txBody>
      </p:sp>
      <p:sp>
        <p:nvSpPr>
          <p:cNvPr id="7183" name="Text Placeholder 14">
            <a:extLst>
              <a:ext uri="{FF2B5EF4-FFF2-40B4-BE49-F238E27FC236}">
                <a16:creationId xmlns:a16="http://schemas.microsoft.com/office/drawing/2014/main" id="{A9988D86-8DCB-4F38-AA7E-847BDC2B8E08}"/>
              </a:ext>
            </a:extLst>
          </p:cNvPr>
          <p:cNvSpPr>
            <a:spLocks noGrp="1"/>
          </p:cNvSpPr>
          <p:nvPr>
            <p:ph type="body" sz="quarter" idx="28"/>
          </p:nvPr>
        </p:nvSpPr>
        <p:spPr bwMode="auto">
          <a:xfrm>
            <a:off x="32870111" y="17071146"/>
            <a:ext cx="10095578" cy="44627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altLang="en-US" dirty="0"/>
              <a:t>Gibbs’ reflective cycle is another form of critical thinking employed by students according to Gibbs, G. (1988). It differs slightly from Bloom in that it encourages students to reflect on their experiences. Each subheading within the circular diagram can be used by students to form the basis on which they structure their reflections. It therefore encourages students to think. It is similar to Bloom however in its use of the who? what? why? when? and ho approach.</a:t>
            </a:r>
          </a:p>
          <a:p>
            <a:pPr eaLnBrk="1" hangingPunct="1"/>
            <a:endParaRPr lang="en-GB" altLang="en-US" dirty="0"/>
          </a:p>
          <a:p>
            <a:pPr eaLnBrk="1" hangingPunct="1"/>
            <a:r>
              <a:rPr lang="en-GB" altLang="en-US" dirty="0"/>
              <a:t>Gibbs, G. (1988) - Gibbs’ Reflective Cycle.</a:t>
            </a:r>
            <a:endParaRPr lang="en-US" altLang="en-US" dirty="0"/>
          </a:p>
        </p:txBody>
      </p:sp>
      <p:sp>
        <p:nvSpPr>
          <p:cNvPr id="7185" name="Text Placeholder 16">
            <a:extLst>
              <a:ext uri="{FF2B5EF4-FFF2-40B4-BE49-F238E27FC236}">
                <a16:creationId xmlns:a16="http://schemas.microsoft.com/office/drawing/2014/main" id="{5B394B38-5656-44AE-A4FA-17BF283C8FD7}"/>
              </a:ext>
            </a:extLst>
          </p:cNvPr>
          <p:cNvSpPr>
            <a:spLocks noGrp="1"/>
          </p:cNvSpPr>
          <p:nvPr>
            <p:ph type="body" sz="quarter" idx="30"/>
          </p:nvPr>
        </p:nvSpPr>
        <p:spPr bwMode="auto">
          <a:xfrm>
            <a:off x="32913638" y="27203104"/>
            <a:ext cx="10052050" cy="407801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altLang="en-US" dirty="0"/>
              <a:t>A student’s success at university will be determined by their ability to read, write and listen critically. To ensure a student achieves success, they should read widely from a variety of sources; all of which must be reliable. As the student reads the source, strategies such as analysis and evaluate must be explored. The skill of being able to think critically directly impacts a student’s ability to achieve as the two work in parallel. As a result, if a student achieves academically then the greater the chance of success within the workplace as the ability to think critically is a transferrable skill which is welcomed by employers.</a:t>
            </a:r>
            <a:endParaRPr lang="en-US" altLang="en-US" dirty="0"/>
          </a:p>
        </p:txBody>
      </p:sp>
      <p:sp>
        <p:nvSpPr>
          <p:cNvPr id="18" name="Text Placeholder 17">
            <a:extLst>
              <a:ext uri="{FF2B5EF4-FFF2-40B4-BE49-F238E27FC236}">
                <a16:creationId xmlns:a16="http://schemas.microsoft.com/office/drawing/2014/main" id="{EF99D7D0-F5CC-4FC5-819F-439CA03B02B6}"/>
              </a:ext>
            </a:extLst>
          </p:cNvPr>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7187" name="Text Placeholder 18">
            <a:extLst>
              <a:ext uri="{FF2B5EF4-FFF2-40B4-BE49-F238E27FC236}">
                <a16:creationId xmlns:a16="http://schemas.microsoft.com/office/drawing/2014/main" id="{3CA33FEE-E294-4E1E-BBE5-A3F86BB8BD4E}"/>
              </a:ext>
            </a:extLst>
          </p:cNvPr>
          <p:cNvSpPr>
            <a:spLocks noGrp="1"/>
          </p:cNvSpPr>
          <p:nvPr>
            <p:ph type="body" sz="quarter" idx="96"/>
          </p:nvPr>
        </p:nvSpPr>
        <p:spPr bwMode="auto">
          <a:xfrm>
            <a:off x="925512" y="18287999"/>
            <a:ext cx="10056813" cy="1329372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GB" altLang="en-US" dirty="0">
              <a:cs typeface="Arial" panose="020B0604020202020204" pitchFamily="34" charset="0"/>
            </a:endParaRPr>
          </a:p>
          <a:p>
            <a:pPr eaLnBrk="1" hangingPunct="1"/>
            <a:r>
              <a:rPr lang="en-GB" altLang="en-US" dirty="0">
                <a:cs typeface="Arial" panose="020B0604020202020204" pitchFamily="34" charset="0"/>
              </a:rPr>
              <a:t>Critical thinking is part of the umbrella term ‘cognitive skills’ which provide us with transferrable skills which in turn allow us to prepare for different </a:t>
            </a:r>
            <a:r>
              <a:rPr lang="en-GB" altLang="en-US" dirty="0" err="1">
                <a:cs typeface="Arial" panose="020B0604020202020204" pitchFamily="34" charset="0"/>
              </a:rPr>
              <a:t>contextualities</a:t>
            </a:r>
            <a:r>
              <a:rPr lang="en-GB" altLang="en-US" dirty="0">
                <a:cs typeface="Arial" panose="020B0604020202020204" pitchFamily="34" charset="0"/>
              </a:rPr>
              <a:t> in life. According to Judge et al (2009), critical thinking is the ability to think about your own thinking in such a way that you are able to recognise strengths and weaknesses, and as a result, able to re-present the thinking in an improved form. In terms of education, students would then be able to form a non-biased judgement based on “interpreting, understanding, applying and synthesising evidence gathered from observation, reading and experimentation” (Burns and Sinfield, 2016, p. 94). A critical thinker would irrespective of their own values and morals then form an opinion. Higher order skills or ‘metacognition’ is a term often used to effectively describe critical thinking. </a:t>
            </a:r>
            <a:r>
              <a:rPr lang="en-GB" altLang="en-US" dirty="0" err="1">
                <a:cs typeface="Arial" panose="020B0604020202020204" pitchFamily="34" charset="0"/>
              </a:rPr>
              <a:t>Teachthought</a:t>
            </a:r>
            <a:r>
              <a:rPr lang="en-GB" altLang="en-US" dirty="0">
                <a:cs typeface="Arial" panose="020B0604020202020204" pitchFamily="34" charset="0"/>
              </a:rPr>
              <a:t> (2018) describes how Benjamin Bloom in 1956, devised ‘Bloom’s Taxonomy’ – a framework model which is said to describe thinking skills and how to understand the concept of critical thinking. In summary Bloom’s Taxonomy, briefly describes ‘lower order’ thinking skills as a person who is able to apply facts, figures and concepts. To build on these skills, a person then needs to apply ‘higher order’ thinking skills such as analyse, evaluate and then draw inferences based upon them creating new scenarios. When Bloom refers to higher order thinking skills, he is actually referring to the term critical thinking.  Scott Brande illustrated the theory of thinking skills in Bloom’s Taxonomy.</a:t>
            </a:r>
          </a:p>
          <a:p>
            <a:pPr eaLnBrk="1" hangingPunct="1"/>
            <a:endParaRPr lang="en-GB" altLang="en-US" dirty="0">
              <a:cs typeface="Arial" panose="020B0604020202020204" pitchFamily="34" charset="0"/>
            </a:endParaRPr>
          </a:p>
          <a:p>
            <a:pPr eaLnBrk="1" hangingPunct="1"/>
            <a:endParaRPr lang="en-US" altLang="en-US" dirty="0">
              <a:cs typeface="Arial" panose="020B0604020202020204" pitchFamily="34" charset="0"/>
            </a:endParaRPr>
          </a:p>
        </p:txBody>
      </p:sp>
      <p:sp>
        <p:nvSpPr>
          <p:cNvPr id="7188" name="Text Placeholder 19">
            <a:extLst>
              <a:ext uri="{FF2B5EF4-FFF2-40B4-BE49-F238E27FC236}">
                <a16:creationId xmlns:a16="http://schemas.microsoft.com/office/drawing/2014/main" id="{51F17D77-EEA9-42BC-82E0-9EF33C7BACD8}"/>
              </a:ext>
            </a:extLst>
          </p:cNvPr>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9" name="Text Placeholder 20">
            <a:extLst>
              <a:ext uri="{FF2B5EF4-FFF2-40B4-BE49-F238E27FC236}">
                <a16:creationId xmlns:a16="http://schemas.microsoft.com/office/drawing/2014/main" id="{9BBF7794-A5D4-4D20-BA96-35634BDA0726}"/>
              </a:ext>
            </a:extLst>
          </p:cNvPr>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0" name="Text Placeholder 21">
            <a:extLst>
              <a:ext uri="{FF2B5EF4-FFF2-40B4-BE49-F238E27FC236}">
                <a16:creationId xmlns:a16="http://schemas.microsoft.com/office/drawing/2014/main" id="{C61B44AE-009B-480C-A493-75273ACF6A54}"/>
              </a:ext>
            </a:extLst>
          </p:cNvPr>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1" name="Text Placeholder 22">
            <a:extLst>
              <a:ext uri="{FF2B5EF4-FFF2-40B4-BE49-F238E27FC236}">
                <a16:creationId xmlns:a16="http://schemas.microsoft.com/office/drawing/2014/main" id="{10CF9333-302A-4BDF-AE1C-544740F498AD}"/>
              </a:ext>
            </a:extLst>
          </p:cNvPr>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2" name="Text Placeholder 23">
            <a:extLst>
              <a:ext uri="{FF2B5EF4-FFF2-40B4-BE49-F238E27FC236}">
                <a16:creationId xmlns:a16="http://schemas.microsoft.com/office/drawing/2014/main" id="{496BC56B-49A4-480F-8DFE-59C6E8E85589}"/>
              </a:ext>
            </a:extLst>
          </p:cNvPr>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3" name="Text Placeholder 24">
            <a:extLst>
              <a:ext uri="{FF2B5EF4-FFF2-40B4-BE49-F238E27FC236}">
                <a16:creationId xmlns:a16="http://schemas.microsoft.com/office/drawing/2014/main" id="{F3E32074-E0ED-4214-B42F-FF7D01A79DB2}"/>
              </a:ext>
            </a:extLst>
          </p:cNvPr>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4" name="Text Placeholder 25">
            <a:extLst>
              <a:ext uri="{FF2B5EF4-FFF2-40B4-BE49-F238E27FC236}">
                <a16:creationId xmlns:a16="http://schemas.microsoft.com/office/drawing/2014/main" id="{CF9AA715-1599-48F2-AFE9-B4AB826B5267}"/>
              </a:ext>
            </a:extLst>
          </p:cNvPr>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5" name="Text Placeholder 26">
            <a:extLst>
              <a:ext uri="{FF2B5EF4-FFF2-40B4-BE49-F238E27FC236}">
                <a16:creationId xmlns:a16="http://schemas.microsoft.com/office/drawing/2014/main" id="{3A77EF48-DE69-4604-9F06-541918C49B5B}"/>
              </a:ext>
            </a:extLst>
          </p:cNvPr>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6" name="Text Placeholder 27">
            <a:extLst>
              <a:ext uri="{FF2B5EF4-FFF2-40B4-BE49-F238E27FC236}">
                <a16:creationId xmlns:a16="http://schemas.microsoft.com/office/drawing/2014/main" id="{015A765D-538A-4E8E-9D34-F488F0A27D51}"/>
              </a:ext>
            </a:extLst>
          </p:cNvPr>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9" name="Picture Placeholder 30">
            <a:extLst>
              <a:ext uri="{FF2B5EF4-FFF2-40B4-BE49-F238E27FC236}">
                <a16:creationId xmlns:a16="http://schemas.microsoft.com/office/drawing/2014/main" id="{6E900677-0B02-4CCD-B9A6-310D589BF8BD}"/>
              </a:ext>
            </a:extLst>
          </p:cNvPr>
          <p:cNvSpPr>
            <a:spLocks noGrp="1"/>
          </p:cNvSpPr>
          <p:nvPr>
            <p:ph type="pic" sz="quarter" idx="115"/>
          </p:nvPr>
        </p:nvSpPr>
        <p:spPr bwMode="auto">
          <a:xfrm>
            <a:off x="-9326563" y="25314275"/>
            <a:ext cx="7908925" cy="4838700"/>
          </a:xfrm>
          <a:ln>
            <a:miter lim="800000"/>
            <a:headEnd/>
            <a:tailEnd/>
          </a:ln>
        </p:spPr>
      </p:sp>
      <p:sp>
        <p:nvSpPr>
          <p:cNvPr id="7200" name="Picture Placeholder 31">
            <a:extLst>
              <a:ext uri="{FF2B5EF4-FFF2-40B4-BE49-F238E27FC236}">
                <a16:creationId xmlns:a16="http://schemas.microsoft.com/office/drawing/2014/main" id="{EB46D61F-C43F-4B65-977B-9B0CB32F4D29}"/>
              </a:ext>
            </a:extLst>
          </p:cNvPr>
          <p:cNvSpPr>
            <a:spLocks noGrp="1"/>
          </p:cNvSpPr>
          <p:nvPr>
            <p:ph type="pic" sz="quarter" idx="126"/>
          </p:nvPr>
        </p:nvSpPr>
        <p:spPr bwMode="auto">
          <a:xfrm>
            <a:off x="-9326563" y="25314275"/>
            <a:ext cx="7908925" cy="4838700"/>
          </a:xfrm>
          <a:ln>
            <a:miter lim="800000"/>
            <a:headEnd/>
            <a:tailEnd/>
          </a:ln>
        </p:spPr>
      </p:sp>
      <p:sp>
        <p:nvSpPr>
          <p:cNvPr id="7201" name="Picture Placeholder 32">
            <a:extLst>
              <a:ext uri="{FF2B5EF4-FFF2-40B4-BE49-F238E27FC236}">
                <a16:creationId xmlns:a16="http://schemas.microsoft.com/office/drawing/2014/main" id="{88CCFA7B-A912-46B0-8E10-522741CD3449}"/>
              </a:ext>
            </a:extLst>
          </p:cNvPr>
          <p:cNvSpPr>
            <a:spLocks noGrp="1"/>
          </p:cNvSpPr>
          <p:nvPr>
            <p:ph type="pic" sz="quarter" idx="127"/>
          </p:nvPr>
        </p:nvSpPr>
        <p:spPr bwMode="auto">
          <a:xfrm>
            <a:off x="-9326563" y="25314275"/>
            <a:ext cx="7908925" cy="4838700"/>
          </a:xfrm>
          <a:ln>
            <a:miter lim="800000"/>
            <a:headEnd/>
            <a:tailEnd/>
          </a:ln>
        </p:spPr>
      </p:sp>
      <p:sp>
        <p:nvSpPr>
          <p:cNvPr id="7202" name="Picture Placeholder 33">
            <a:extLst>
              <a:ext uri="{FF2B5EF4-FFF2-40B4-BE49-F238E27FC236}">
                <a16:creationId xmlns:a16="http://schemas.microsoft.com/office/drawing/2014/main" id="{50B4244D-964F-45D5-920F-2942FB600A55}"/>
              </a:ext>
            </a:extLst>
          </p:cNvPr>
          <p:cNvSpPr>
            <a:spLocks noGrp="1"/>
          </p:cNvSpPr>
          <p:nvPr>
            <p:ph type="pic" sz="quarter" idx="128"/>
          </p:nvPr>
        </p:nvSpPr>
        <p:spPr bwMode="auto">
          <a:xfrm>
            <a:off x="-9326563" y="25314275"/>
            <a:ext cx="7908925" cy="4838700"/>
          </a:xfrm>
          <a:ln>
            <a:miter lim="800000"/>
            <a:headEnd/>
            <a:tailEnd/>
          </a:ln>
        </p:spPr>
      </p:sp>
      <p:sp>
        <p:nvSpPr>
          <p:cNvPr id="7203" name="Picture Placeholder 34">
            <a:extLst>
              <a:ext uri="{FF2B5EF4-FFF2-40B4-BE49-F238E27FC236}">
                <a16:creationId xmlns:a16="http://schemas.microsoft.com/office/drawing/2014/main" id="{15571478-268C-4B42-BD22-5F732F8D6633}"/>
              </a:ext>
            </a:extLst>
          </p:cNvPr>
          <p:cNvSpPr>
            <a:spLocks noGrp="1"/>
          </p:cNvSpPr>
          <p:nvPr>
            <p:ph type="pic" sz="quarter" idx="129"/>
          </p:nvPr>
        </p:nvSpPr>
        <p:spPr bwMode="auto">
          <a:xfrm>
            <a:off x="-9326563" y="25314275"/>
            <a:ext cx="7908925" cy="4838700"/>
          </a:xfrm>
          <a:ln>
            <a:miter lim="800000"/>
            <a:headEnd/>
            <a:tailEnd/>
          </a:ln>
        </p:spPr>
      </p:sp>
      <p:sp>
        <p:nvSpPr>
          <p:cNvPr id="7204" name="Picture Placeholder 35">
            <a:extLst>
              <a:ext uri="{FF2B5EF4-FFF2-40B4-BE49-F238E27FC236}">
                <a16:creationId xmlns:a16="http://schemas.microsoft.com/office/drawing/2014/main" id="{507DEEA6-4C36-4559-85BA-918CB68381DD}"/>
              </a:ext>
            </a:extLst>
          </p:cNvPr>
          <p:cNvSpPr>
            <a:spLocks noGrp="1"/>
          </p:cNvSpPr>
          <p:nvPr>
            <p:ph type="pic" sz="quarter" idx="130"/>
          </p:nvPr>
        </p:nvSpPr>
        <p:spPr bwMode="auto">
          <a:xfrm>
            <a:off x="-9326563" y="25314275"/>
            <a:ext cx="7908925" cy="4838700"/>
          </a:xfrm>
          <a:ln>
            <a:miter lim="800000"/>
            <a:headEnd/>
            <a:tailEnd/>
          </a:ln>
        </p:spPr>
      </p:sp>
      <p:sp>
        <p:nvSpPr>
          <p:cNvPr id="7205" name="Picture Placeholder 36">
            <a:extLst>
              <a:ext uri="{FF2B5EF4-FFF2-40B4-BE49-F238E27FC236}">
                <a16:creationId xmlns:a16="http://schemas.microsoft.com/office/drawing/2014/main" id="{FB865F52-A014-4B99-9286-CB316CAD1257}"/>
              </a:ext>
            </a:extLst>
          </p:cNvPr>
          <p:cNvSpPr>
            <a:spLocks noGrp="1"/>
          </p:cNvSpPr>
          <p:nvPr>
            <p:ph type="pic" sz="quarter" idx="131"/>
          </p:nvPr>
        </p:nvSpPr>
        <p:spPr bwMode="auto">
          <a:xfrm>
            <a:off x="-9326563" y="25314275"/>
            <a:ext cx="7908925" cy="4838700"/>
          </a:xfrm>
          <a:ln>
            <a:miter lim="800000"/>
            <a:headEnd/>
            <a:tailEnd/>
          </a:ln>
        </p:spPr>
      </p:sp>
      <p:sp>
        <p:nvSpPr>
          <p:cNvPr id="7206" name="Picture Placeholder 37">
            <a:extLst>
              <a:ext uri="{FF2B5EF4-FFF2-40B4-BE49-F238E27FC236}">
                <a16:creationId xmlns:a16="http://schemas.microsoft.com/office/drawing/2014/main" id="{62AF9581-4B5A-4AF2-94D7-E0D7334110CE}"/>
              </a:ext>
            </a:extLst>
          </p:cNvPr>
          <p:cNvSpPr>
            <a:spLocks noGrp="1"/>
          </p:cNvSpPr>
          <p:nvPr>
            <p:ph type="pic" sz="quarter" idx="132"/>
          </p:nvPr>
        </p:nvSpPr>
        <p:spPr bwMode="auto">
          <a:xfrm>
            <a:off x="-9326563" y="25314275"/>
            <a:ext cx="7908925" cy="4838700"/>
          </a:xfrm>
          <a:ln>
            <a:miter lim="800000"/>
            <a:headEnd/>
            <a:tailEnd/>
          </a:ln>
        </p:spPr>
      </p:sp>
      <p:sp>
        <p:nvSpPr>
          <p:cNvPr id="7207" name="Picture Placeholder 38">
            <a:extLst>
              <a:ext uri="{FF2B5EF4-FFF2-40B4-BE49-F238E27FC236}">
                <a16:creationId xmlns:a16="http://schemas.microsoft.com/office/drawing/2014/main" id="{0A429277-21B6-49A1-B008-5EBE437A8A2C}"/>
              </a:ext>
            </a:extLst>
          </p:cNvPr>
          <p:cNvSpPr>
            <a:spLocks noGrp="1"/>
          </p:cNvSpPr>
          <p:nvPr>
            <p:ph type="pic" sz="quarter" idx="133"/>
          </p:nvPr>
        </p:nvSpPr>
        <p:spPr bwMode="auto">
          <a:xfrm>
            <a:off x="-9326563" y="25314275"/>
            <a:ext cx="7908925" cy="4838700"/>
          </a:xfrm>
          <a:ln>
            <a:miter lim="800000"/>
            <a:headEnd/>
            <a:tailEnd/>
          </a:ln>
        </p:spPr>
      </p:sp>
      <p:sp>
        <p:nvSpPr>
          <p:cNvPr id="7208" name="Picture Placeholder 39">
            <a:extLst>
              <a:ext uri="{FF2B5EF4-FFF2-40B4-BE49-F238E27FC236}">
                <a16:creationId xmlns:a16="http://schemas.microsoft.com/office/drawing/2014/main" id="{377ED5F7-B67C-4471-863E-EAD6D095CEB8}"/>
              </a:ext>
            </a:extLst>
          </p:cNvPr>
          <p:cNvSpPr>
            <a:spLocks noGrp="1"/>
          </p:cNvSpPr>
          <p:nvPr>
            <p:ph type="pic" sz="quarter" idx="134"/>
          </p:nvPr>
        </p:nvSpPr>
        <p:spPr bwMode="auto">
          <a:xfrm>
            <a:off x="-9369060" y="24182887"/>
            <a:ext cx="7908925" cy="4838700"/>
          </a:xfrm>
          <a:ln>
            <a:miter lim="800000"/>
            <a:headEnd/>
            <a:tailEnd/>
          </a:ln>
        </p:spPr>
      </p:sp>
      <p:sp>
        <p:nvSpPr>
          <p:cNvPr id="7209" name="Picture Placeholder 40">
            <a:extLst>
              <a:ext uri="{FF2B5EF4-FFF2-40B4-BE49-F238E27FC236}">
                <a16:creationId xmlns:a16="http://schemas.microsoft.com/office/drawing/2014/main" id="{FC3AE2E2-EE5B-49EC-9A21-F14A8ACDC421}"/>
              </a:ext>
            </a:extLst>
          </p:cNvPr>
          <p:cNvSpPr>
            <a:spLocks noGrp="1"/>
          </p:cNvSpPr>
          <p:nvPr>
            <p:ph type="pic" sz="quarter" idx="135"/>
          </p:nvPr>
        </p:nvSpPr>
        <p:spPr bwMode="auto">
          <a:xfrm>
            <a:off x="-14236700" y="24578468"/>
            <a:ext cx="7908925" cy="4838700"/>
          </a:xfrm>
          <a:ln>
            <a:miter lim="800000"/>
            <a:headEnd/>
            <a:tailEnd/>
          </a:ln>
        </p:spPr>
      </p:sp>
      <p:sp>
        <p:nvSpPr>
          <p:cNvPr id="42" name="Text Placeholder 41">
            <a:extLst>
              <a:ext uri="{FF2B5EF4-FFF2-40B4-BE49-F238E27FC236}">
                <a16:creationId xmlns:a16="http://schemas.microsoft.com/office/drawing/2014/main" id="{08A7E903-8CAC-4B3F-964A-CDEACDBA7069}"/>
              </a:ext>
            </a:extLst>
          </p:cNvPr>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43" name="Text Placeholder 42">
            <a:extLst>
              <a:ext uri="{FF2B5EF4-FFF2-40B4-BE49-F238E27FC236}">
                <a16:creationId xmlns:a16="http://schemas.microsoft.com/office/drawing/2014/main" id="{0B94CA90-6769-4BBB-ADFD-E7B69E913FFB}"/>
              </a:ext>
            </a:extLst>
          </p:cNvPr>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44" name="Text Placeholder 43">
            <a:extLst>
              <a:ext uri="{FF2B5EF4-FFF2-40B4-BE49-F238E27FC236}">
                <a16:creationId xmlns:a16="http://schemas.microsoft.com/office/drawing/2014/main" id="{70DF8833-F4E9-4AE2-8FB1-0A72F421CB6F}"/>
              </a:ext>
            </a:extLst>
          </p:cNvPr>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45" name="Text Placeholder 44">
            <a:extLst>
              <a:ext uri="{FF2B5EF4-FFF2-40B4-BE49-F238E27FC236}">
                <a16:creationId xmlns:a16="http://schemas.microsoft.com/office/drawing/2014/main" id="{5AA8BC04-5084-4EF0-8106-631144246231}"/>
              </a:ext>
            </a:extLst>
          </p:cNvPr>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46" name="Text Placeholder 45">
            <a:extLst>
              <a:ext uri="{FF2B5EF4-FFF2-40B4-BE49-F238E27FC236}">
                <a16:creationId xmlns:a16="http://schemas.microsoft.com/office/drawing/2014/main" id="{2884D4F0-4FE0-4CB3-8B39-3124E26F7796}"/>
              </a:ext>
            </a:extLst>
          </p:cNvPr>
          <p:cNvSpPr>
            <a:spLocks noGrp="1"/>
          </p:cNvSpPr>
          <p:nvPr>
            <p:ph type="body" sz="quarter" idx="140"/>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47" name="Text Placeholder 46">
            <a:extLst>
              <a:ext uri="{FF2B5EF4-FFF2-40B4-BE49-F238E27FC236}">
                <a16:creationId xmlns:a16="http://schemas.microsoft.com/office/drawing/2014/main" id="{14A7A683-7D74-4755-AAD8-DB249D1CCECF}"/>
              </a:ext>
            </a:extLst>
          </p:cNvPr>
          <p:cNvSpPr>
            <a:spLocks noGrp="1"/>
          </p:cNvSpPr>
          <p:nvPr>
            <p:ph type="body" sz="quarter" idx="141"/>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48" name="Text Placeholder 47">
            <a:extLst>
              <a:ext uri="{FF2B5EF4-FFF2-40B4-BE49-F238E27FC236}">
                <a16:creationId xmlns:a16="http://schemas.microsoft.com/office/drawing/2014/main" id="{32F6093C-CB66-4AB8-8935-74F5ABC21823}"/>
              </a:ext>
            </a:extLst>
          </p:cNvPr>
          <p:cNvSpPr>
            <a:spLocks noGrp="1"/>
          </p:cNvSpPr>
          <p:nvPr>
            <p:ph type="body" sz="quarter" idx="142"/>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49" name="Text Placeholder 48">
            <a:extLst>
              <a:ext uri="{FF2B5EF4-FFF2-40B4-BE49-F238E27FC236}">
                <a16:creationId xmlns:a16="http://schemas.microsoft.com/office/drawing/2014/main" id="{E6D0FE6F-66A6-455D-A811-5F37CFCB11E2}"/>
              </a:ext>
            </a:extLst>
          </p:cNvPr>
          <p:cNvSpPr>
            <a:spLocks noGrp="1"/>
          </p:cNvSpPr>
          <p:nvPr>
            <p:ph type="body" sz="quarter" idx="143"/>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50" name="Text Placeholder 49">
            <a:extLst>
              <a:ext uri="{FF2B5EF4-FFF2-40B4-BE49-F238E27FC236}">
                <a16:creationId xmlns:a16="http://schemas.microsoft.com/office/drawing/2014/main" id="{3E67655C-00FD-446C-B535-42576A563A39}"/>
              </a:ext>
            </a:extLst>
          </p:cNvPr>
          <p:cNvSpPr>
            <a:spLocks noGrp="1"/>
          </p:cNvSpPr>
          <p:nvPr>
            <p:ph type="body" sz="quarter" idx="144"/>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51" name="Text Placeholder 50">
            <a:extLst>
              <a:ext uri="{FF2B5EF4-FFF2-40B4-BE49-F238E27FC236}">
                <a16:creationId xmlns:a16="http://schemas.microsoft.com/office/drawing/2014/main" id="{55A2ECB4-47A5-4241-9615-71D5D68200F5}"/>
              </a:ext>
            </a:extLst>
          </p:cNvPr>
          <p:cNvSpPr>
            <a:spLocks noGrp="1"/>
          </p:cNvSpPr>
          <p:nvPr>
            <p:ph type="body" sz="quarter" idx="145"/>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52" name="Text Placeholder 51">
            <a:extLst>
              <a:ext uri="{FF2B5EF4-FFF2-40B4-BE49-F238E27FC236}">
                <a16:creationId xmlns:a16="http://schemas.microsoft.com/office/drawing/2014/main" id="{7E6BCE54-366B-4E86-8C2D-5F8581F3BAC7}"/>
              </a:ext>
            </a:extLst>
          </p:cNvPr>
          <p:cNvSpPr>
            <a:spLocks noGrp="1"/>
          </p:cNvSpPr>
          <p:nvPr>
            <p:ph type="body" sz="quarter" idx="146"/>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53" name="Text Placeholder 52">
            <a:extLst>
              <a:ext uri="{FF2B5EF4-FFF2-40B4-BE49-F238E27FC236}">
                <a16:creationId xmlns:a16="http://schemas.microsoft.com/office/drawing/2014/main" id="{36EB3B48-2B3F-4E1D-AA01-3FD04F965AAF}"/>
              </a:ext>
            </a:extLst>
          </p:cNvPr>
          <p:cNvSpPr>
            <a:spLocks noGrp="1"/>
          </p:cNvSpPr>
          <p:nvPr>
            <p:ph type="body" sz="quarter" idx="147"/>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54" name="Text Placeholder 53">
            <a:extLst>
              <a:ext uri="{FF2B5EF4-FFF2-40B4-BE49-F238E27FC236}">
                <a16:creationId xmlns:a16="http://schemas.microsoft.com/office/drawing/2014/main" id="{CBC1803B-FE41-4F65-B2D1-ADE884C7C3D3}"/>
              </a:ext>
            </a:extLst>
          </p:cNvPr>
          <p:cNvSpPr>
            <a:spLocks noGrp="1"/>
          </p:cNvSpPr>
          <p:nvPr>
            <p:ph type="body" sz="quarter" idx="148"/>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55" name="Text Placeholder 54">
            <a:extLst>
              <a:ext uri="{FF2B5EF4-FFF2-40B4-BE49-F238E27FC236}">
                <a16:creationId xmlns:a16="http://schemas.microsoft.com/office/drawing/2014/main" id="{1B78592D-D60D-40F6-83C9-476D6CD9D918}"/>
              </a:ext>
            </a:extLst>
          </p:cNvPr>
          <p:cNvSpPr>
            <a:spLocks noGrp="1"/>
          </p:cNvSpPr>
          <p:nvPr>
            <p:ph type="body" sz="quarter" idx="149"/>
          </p:nvPr>
        </p:nvSpPr>
        <p:spPr>
          <a:xfrm>
            <a:off x="-12165844" y="18410238"/>
            <a:ext cx="10050462" cy="754063"/>
          </a:xfrm>
        </p:spPr>
        <p:txBody>
          <a:bodyPr/>
          <a:lstStyle/>
          <a:p>
            <a:pPr marL="1645838" indent="-1645838" defTabSz="4388900" eaLnBrk="1" fontAlgn="auto" hangingPunct="1">
              <a:spcAft>
                <a:spcPts val="0"/>
              </a:spcAft>
              <a:defRPr/>
            </a:pPr>
            <a:endParaRPr lang="en-US"/>
          </a:p>
        </p:txBody>
      </p:sp>
      <p:sp>
        <p:nvSpPr>
          <p:cNvPr id="7225" name="Text Placeholder 56">
            <a:extLst>
              <a:ext uri="{FF2B5EF4-FFF2-40B4-BE49-F238E27FC236}">
                <a16:creationId xmlns:a16="http://schemas.microsoft.com/office/drawing/2014/main" id="{CB467A55-AB93-494B-BAF0-2DC674EF4D82}"/>
              </a:ext>
            </a:extLst>
          </p:cNvPr>
          <p:cNvSpPr>
            <a:spLocks noGrp="1"/>
          </p:cNvSpPr>
          <p:nvPr>
            <p:ph type="body" sz="quarter" idx="151"/>
          </p:nvPr>
        </p:nvSpPr>
        <p:spPr bwMode="auto">
          <a:xfrm>
            <a:off x="5758257" y="1671174"/>
            <a:ext cx="31999237" cy="2514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GB" altLang="en-US" sz="8800" dirty="0">
                <a:latin typeface="Trebuchet MS" panose="020B0603020202020204" pitchFamily="34" charset="0"/>
                <a:cs typeface="Arial" panose="020B0604020202020204" pitchFamily="34" charset="0"/>
              </a:rPr>
              <a:t>What are the skills and personal qualities that influence the development of critical thinking in education?</a:t>
            </a:r>
            <a:endParaRPr lang="en-US" altLang="en-US" sz="8800" dirty="0">
              <a:latin typeface="Trebuchet MS" panose="020B0603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D50F87B8-537E-364F-9F22-CBEC96117231}"/>
              </a:ext>
            </a:extLst>
          </p:cNvPr>
          <p:cNvSpPr>
            <a:spLocks noGrp="1"/>
          </p:cNvSpPr>
          <p:nvPr>
            <p:ph type="body" sz="quarter" idx="125"/>
          </p:nvPr>
        </p:nvSpPr>
        <p:spPr>
          <a:xfrm flipV="1">
            <a:off x="-10408283" y="20893972"/>
            <a:ext cx="4346919" cy="365829"/>
          </a:xfrm>
        </p:spPr>
        <p:txBody>
          <a:bodyPr/>
          <a:lstStyle/>
          <a:p>
            <a:endParaRPr lang="en-US"/>
          </a:p>
        </p:txBody>
      </p:sp>
      <p:sp>
        <p:nvSpPr>
          <p:cNvPr id="5" name="Text Placeholder 28">
            <a:extLst>
              <a:ext uri="{FF2B5EF4-FFF2-40B4-BE49-F238E27FC236}">
                <a16:creationId xmlns:a16="http://schemas.microsoft.com/office/drawing/2014/main" id="{31713447-E45E-A64C-B4A3-627850D05B18}"/>
              </a:ext>
            </a:extLst>
          </p:cNvPr>
          <p:cNvSpPr>
            <a:spLocks noGrp="1"/>
          </p:cNvSpPr>
          <p:nvPr>
            <p:ph type="body" sz="quarter" idx="124"/>
          </p:nvPr>
        </p:nvSpPr>
        <p:spPr bwMode="auto">
          <a:xfrm>
            <a:off x="1005169" y="6730516"/>
            <a:ext cx="9916307" cy="948184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altLang="en-US" dirty="0">
                <a:cs typeface="Arial" panose="020B0604020202020204" pitchFamily="34" charset="0"/>
              </a:rPr>
              <a:t>Cognitive skills are the foundation blocks of our brains which are built on throughout our lives. It gives each and everyone of us the ability to think, read, remember, reason and pay attention. A person’s ability to think, is just one part of our many mental processes which allow us as individuals to; gather and organise information, determine mindset, gain knowledge which can be reflected upon (meta cognitive), be inquisitive, be constructive and to be creative. In education, students widely use thinking skills as part of their study skills with the aim to develop them further as they progress through university and beyond. Cottrell (2013) notes that as a student, thinking skills can be organised into; decision making, memory skills, critical thinking skills, creative problem-solving and synthesis and finally understanding. Students would draw upon their decision making skills when selecting suitable material for their studies. Following on from decision making, students would then use memory skills to recall accurate information. This knowledge would then be evaluated with the reliability of the source scrutinised and interpreted. To look at the topic in a new light, new ideas or solutions would then be created. Finally, students would try to make sense and understand any concepts without any clear defined answers. This poster is going to look in greater depth at the purpose of critical thinking and its relationship with students.</a:t>
            </a:r>
            <a:endParaRPr lang="en-US" altLang="en-US" dirty="0">
              <a:cs typeface="Arial" panose="020B0604020202020204" pitchFamily="34" charset="0"/>
            </a:endParaRPr>
          </a:p>
        </p:txBody>
      </p:sp>
      <p:pic>
        <p:nvPicPr>
          <p:cNvPr id="13" name="Picture Placeholder 12">
            <a:extLst>
              <a:ext uri="{FF2B5EF4-FFF2-40B4-BE49-F238E27FC236}">
                <a16:creationId xmlns:a16="http://schemas.microsoft.com/office/drawing/2014/main" id="{70297E31-E88F-C347-BFDE-624B7E0F55A6}"/>
              </a:ext>
            </a:extLst>
          </p:cNvPr>
          <p:cNvPicPr>
            <a:picLocks noGrp="1" noChangeAspect="1"/>
          </p:cNvPicPr>
          <p:nvPr>
            <p:ph type="pic" sz="quarter" idx="15"/>
          </p:nvPr>
        </p:nvPicPr>
        <p:blipFill rotWithShape="1">
          <a:blip r:embed="rId3"/>
          <a:srcRect t="21552" b="21552"/>
          <a:stretch/>
        </p:blipFill>
        <p:spPr>
          <a:xfrm>
            <a:off x="914400" y="1336675"/>
            <a:ext cx="4419600" cy="2514600"/>
          </a:xfrm>
          <a:prstGeom prst="rect">
            <a:avLst/>
          </a:prstGeom>
        </p:spPr>
      </p:pic>
      <p:pic>
        <p:nvPicPr>
          <p:cNvPr id="17" name="Picture Placeholder 16">
            <a:extLst>
              <a:ext uri="{FF2B5EF4-FFF2-40B4-BE49-F238E27FC236}">
                <a16:creationId xmlns:a16="http://schemas.microsoft.com/office/drawing/2014/main" id="{3B8E6488-9439-3C42-AB93-D924BEDE6904}"/>
              </a:ext>
            </a:extLst>
          </p:cNvPr>
          <p:cNvPicPr>
            <a:picLocks noGrp="1" noChangeAspect="1"/>
          </p:cNvPicPr>
          <p:nvPr>
            <p:ph type="pic" sz="quarter" idx="18"/>
          </p:nvPr>
        </p:nvPicPr>
        <p:blipFill rotWithShape="1">
          <a:blip r:embed="rId3"/>
          <a:srcRect t="21552" b="21552"/>
          <a:stretch/>
        </p:blipFill>
        <p:spPr>
          <a:prstGeom prst="rect">
            <a:avLst/>
          </a:prstGeom>
        </p:spPr>
      </p:pic>
      <p:sp>
        <p:nvSpPr>
          <p:cNvPr id="2" name="Text Placeholder 10">
            <a:extLst>
              <a:ext uri="{FF2B5EF4-FFF2-40B4-BE49-F238E27FC236}">
                <a16:creationId xmlns:a16="http://schemas.microsoft.com/office/drawing/2014/main" id="{78E13FA8-3D6E-2D4A-A053-2B30F7B27364}"/>
              </a:ext>
            </a:extLst>
          </p:cNvPr>
          <p:cNvSpPr txBox="1">
            <a:spLocks/>
          </p:cNvSpPr>
          <p:nvPr/>
        </p:nvSpPr>
        <p:spPr>
          <a:xfrm>
            <a:off x="22264687" y="5301691"/>
            <a:ext cx="10042525" cy="769433"/>
          </a:xfrm>
          <a:prstGeom prst="rect">
            <a:avLst/>
          </a:prstGeom>
          <a:solidFill>
            <a:schemeClr val="accent5">
              <a:lumMod val="50000"/>
            </a:schemeClr>
          </a:solidFill>
        </p:spPr>
        <p:txBody>
          <a:bodyPr lIns="91436" tIns="91436" rIns="91436" bIns="91436" anchor="ctr" anchorCtr="0">
            <a:spAutoFit/>
          </a:bodyPr>
          <a:lstStyle>
            <a:lvl1pPr marL="1644650" indent="-1644650" algn="ctr" defTabSz="4387850" rtl="0" eaLnBrk="0" fontAlgn="base" hangingPunct="0">
              <a:spcBef>
                <a:spcPct val="20000"/>
              </a:spcBef>
              <a:spcAft>
                <a:spcPct val="0"/>
              </a:spcAft>
              <a:buFont typeface="Arial" panose="020B0604020202020204" pitchFamily="34" charset="0"/>
              <a:buNone/>
              <a:defRPr sz="3700" b="1" kern="1200" baseline="0">
                <a:solidFill>
                  <a:schemeClr val="bg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1645838" indent="-1645838" defTabSz="4388900" eaLnBrk="1" fontAlgn="auto" hangingPunct="1">
              <a:spcAft>
                <a:spcPts val="0"/>
              </a:spcAft>
              <a:defRPr/>
            </a:pPr>
            <a:r>
              <a:rPr lang="en-GB" dirty="0">
                <a:cs typeface="Arial" panose="020B0604020202020204" pitchFamily="34" charset="0"/>
              </a:rPr>
              <a:t>How can we become critical thinkers? </a:t>
            </a:r>
            <a:endParaRPr lang="en-US" dirty="0">
              <a:cs typeface="Arial" panose="020B0604020202020204" pitchFamily="34" charset="0"/>
            </a:endParaRPr>
          </a:p>
        </p:txBody>
      </p:sp>
      <p:sp>
        <p:nvSpPr>
          <p:cNvPr id="10" name="Text Placeholder 9">
            <a:extLst>
              <a:ext uri="{FF2B5EF4-FFF2-40B4-BE49-F238E27FC236}">
                <a16:creationId xmlns:a16="http://schemas.microsoft.com/office/drawing/2014/main" id="{D5055CA1-730B-F94B-8E4B-18E286D1EAD9}"/>
              </a:ext>
            </a:extLst>
          </p:cNvPr>
          <p:cNvSpPr>
            <a:spLocks noGrp="1"/>
          </p:cNvSpPr>
          <p:nvPr>
            <p:ph type="body" sz="quarter" idx="24"/>
          </p:nvPr>
        </p:nvSpPr>
        <p:spPr/>
        <p:txBody>
          <a:bodyPr/>
          <a:lstStyle/>
          <a:p>
            <a:r>
              <a:rPr lang="en-GB" dirty="0"/>
              <a:t>Steps to critical learning.</a:t>
            </a:r>
            <a:endParaRPr lang="en-US" dirty="0"/>
          </a:p>
        </p:txBody>
      </p:sp>
      <p:pic>
        <p:nvPicPr>
          <p:cNvPr id="8" name="Picture 7">
            <a:extLst>
              <a:ext uri="{FF2B5EF4-FFF2-40B4-BE49-F238E27FC236}">
                <a16:creationId xmlns:a16="http://schemas.microsoft.com/office/drawing/2014/main" id="{477E0936-582A-4C44-8835-29F4ADBEEE1B}"/>
              </a:ext>
            </a:extLst>
          </p:cNvPr>
          <p:cNvPicPr>
            <a:picLocks noChangeAspect="1"/>
          </p:cNvPicPr>
          <p:nvPr/>
        </p:nvPicPr>
        <p:blipFill>
          <a:blip r:embed="rId4"/>
          <a:stretch>
            <a:fillRect/>
          </a:stretch>
        </p:blipFill>
        <p:spPr>
          <a:xfrm>
            <a:off x="2836862" y="28539697"/>
            <a:ext cx="5727700" cy="2741425"/>
          </a:xfrm>
          <a:prstGeom prst="rect">
            <a:avLst/>
          </a:prstGeom>
        </p:spPr>
      </p:pic>
      <p:pic>
        <p:nvPicPr>
          <p:cNvPr id="11" name="Picture 10">
            <a:extLst>
              <a:ext uri="{FF2B5EF4-FFF2-40B4-BE49-F238E27FC236}">
                <a16:creationId xmlns:a16="http://schemas.microsoft.com/office/drawing/2014/main" id="{03CE64C8-1EE7-1842-A0D7-4898905A2EDB}"/>
              </a:ext>
            </a:extLst>
          </p:cNvPr>
          <p:cNvPicPr>
            <a:picLocks noChangeAspect="1"/>
          </p:cNvPicPr>
          <p:nvPr/>
        </p:nvPicPr>
        <p:blipFill>
          <a:blip r:embed="rId5"/>
          <a:stretch>
            <a:fillRect/>
          </a:stretch>
        </p:blipFill>
        <p:spPr>
          <a:xfrm>
            <a:off x="12432751" y="17609638"/>
            <a:ext cx="8527630" cy="4778568"/>
          </a:xfrm>
          <a:prstGeom prst="rect">
            <a:avLst/>
          </a:prstGeom>
        </p:spPr>
      </p:pic>
      <p:pic>
        <p:nvPicPr>
          <p:cNvPr id="15" name="Picture 14">
            <a:extLst>
              <a:ext uri="{FF2B5EF4-FFF2-40B4-BE49-F238E27FC236}">
                <a16:creationId xmlns:a16="http://schemas.microsoft.com/office/drawing/2014/main" id="{1CB537F3-DB7A-AA41-AF21-5342AB470745}"/>
              </a:ext>
            </a:extLst>
          </p:cNvPr>
          <p:cNvPicPr>
            <a:picLocks noChangeAspect="1"/>
          </p:cNvPicPr>
          <p:nvPr/>
        </p:nvPicPr>
        <p:blipFill>
          <a:blip r:embed="rId6"/>
          <a:stretch>
            <a:fillRect/>
          </a:stretch>
        </p:blipFill>
        <p:spPr>
          <a:xfrm>
            <a:off x="22757453" y="26168453"/>
            <a:ext cx="8953106" cy="5112668"/>
          </a:xfrm>
          <a:prstGeom prst="rect">
            <a:avLst/>
          </a:prstGeom>
        </p:spPr>
      </p:pic>
      <p:pic>
        <p:nvPicPr>
          <p:cNvPr id="19" name="Picture 18">
            <a:extLst>
              <a:ext uri="{FF2B5EF4-FFF2-40B4-BE49-F238E27FC236}">
                <a16:creationId xmlns:a16="http://schemas.microsoft.com/office/drawing/2014/main" id="{485F5EA2-23DB-4444-B451-8029A07087C4}"/>
              </a:ext>
            </a:extLst>
          </p:cNvPr>
          <p:cNvPicPr>
            <a:picLocks noChangeAspect="1"/>
          </p:cNvPicPr>
          <p:nvPr/>
        </p:nvPicPr>
        <p:blipFill>
          <a:blip r:embed="rId7"/>
          <a:stretch>
            <a:fillRect/>
          </a:stretch>
        </p:blipFill>
        <p:spPr>
          <a:xfrm>
            <a:off x="35226710" y="21822375"/>
            <a:ext cx="4802278" cy="3491899"/>
          </a:xfrm>
          <a:prstGeom prst="rect">
            <a:avLst/>
          </a:prstGeom>
        </p:spPr>
      </p:pic>
      <p:sp>
        <p:nvSpPr>
          <p:cNvPr id="22" name="Text Placeholder 21">
            <a:extLst>
              <a:ext uri="{FF2B5EF4-FFF2-40B4-BE49-F238E27FC236}">
                <a16:creationId xmlns:a16="http://schemas.microsoft.com/office/drawing/2014/main" id="{A93DB244-CBC5-244F-B524-BD753127EB2F}"/>
              </a:ext>
            </a:extLst>
          </p:cNvPr>
          <p:cNvSpPr>
            <a:spLocks noGrp="1"/>
          </p:cNvSpPr>
          <p:nvPr>
            <p:ph type="body" sz="quarter" idx="29"/>
          </p:nvPr>
        </p:nvSpPr>
        <p:spPr>
          <a:xfrm>
            <a:off x="32924750" y="26168452"/>
            <a:ext cx="10047018" cy="850490"/>
          </a:xfrm>
        </p:spPr>
        <p:txBody>
          <a:bodyPr/>
          <a:lstStyle/>
          <a:p>
            <a:r>
              <a:rPr lang="en-GB" dirty="0"/>
              <a:t>Conclusion.</a:t>
            </a:r>
            <a:endParaRPr lang="en-US" dirty="0"/>
          </a:p>
        </p:txBody>
      </p:sp>
    </p:spTree>
    <p:extLst>
      <p:ext uri="{BB962C8B-B14F-4D97-AF65-F5344CB8AC3E}">
        <p14:creationId xmlns:p14="http://schemas.microsoft.com/office/powerpoint/2010/main" val="3500249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2555C55-AED4-0947-BC3D-1CDCF37AFA0B}"/>
              </a:ext>
            </a:extLst>
          </p:cNvPr>
          <p:cNvSpPr>
            <a:spLocks noGrp="1"/>
          </p:cNvSpPr>
          <p:nvPr>
            <p:ph type="body" sz="quarter" idx="11"/>
          </p:nvPr>
        </p:nvSpPr>
        <p:spPr/>
        <p:txBody>
          <a:bodyPr/>
          <a:lstStyle/>
          <a:p>
            <a:r>
              <a:rPr lang="en-GB" dirty="0"/>
              <a:t>References.</a:t>
            </a:r>
            <a:endParaRPr lang="en-US" dirty="0"/>
          </a:p>
        </p:txBody>
      </p:sp>
      <p:sp>
        <p:nvSpPr>
          <p:cNvPr id="9" name="Text Placeholder 8">
            <a:extLst>
              <a:ext uri="{FF2B5EF4-FFF2-40B4-BE49-F238E27FC236}">
                <a16:creationId xmlns:a16="http://schemas.microsoft.com/office/drawing/2014/main" id="{EC681C05-9314-7D4B-B436-7D6311B96078}"/>
              </a:ext>
            </a:extLst>
          </p:cNvPr>
          <p:cNvSpPr>
            <a:spLocks noGrp="1"/>
          </p:cNvSpPr>
          <p:nvPr>
            <p:ph type="body" sz="quarter" idx="21"/>
          </p:nvPr>
        </p:nvSpPr>
        <p:spPr/>
        <p:txBody>
          <a:bodyPr/>
          <a:lstStyle/>
          <a:p>
            <a:endParaRPr lang="en-US"/>
          </a:p>
        </p:txBody>
      </p:sp>
      <p:sp>
        <p:nvSpPr>
          <p:cNvPr id="10" name="Text Placeholder 9">
            <a:extLst>
              <a:ext uri="{FF2B5EF4-FFF2-40B4-BE49-F238E27FC236}">
                <a16:creationId xmlns:a16="http://schemas.microsoft.com/office/drawing/2014/main" id="{F1E12883-07EF-4647-A4B0-94AE3A965460}"/>
              </a:ext>
            </a:extLst>
          </p:cNvPr>
          <p:cNvSpPr>
            <a:spLocks noGrp="1"/>
          </p:cNvSpPr>
          <p:nvPr>
            <p:ph type="body" sz="quarter" idx="22"/>
          </p:nvPr>
        </p:nvSpPr>
        <p:spPr/>
        <p:txBody>
          <a:bodyPr/>
          <a:lstStyle/>
          <a:p>
            <a:endParaRPr lang="en-US"/>
          </a:p>
        </p:txBody>
      </p:sp>
      <p:sp>
        <p:nvSpPr>
          <p:cNvPr id="12" name="Text Placeholder 11">
            <a:extLst>
              <a:ext uri="{FF2B5EF4-FFF2-40B4-BE49-F238E27FC236}">
                <a16:creationId xmlns:a16="http://schemas.microsoft.com/office/drawing/2014/main" id="{E7C78903-63AD-8E4A-88A4-64A2A477F21B}"/>
              </a:ext>
            </a:extLst>
          </p:cNvPr>
          <p:cNvSpPr>
            <a:spLocks noGrp="1"/>
          </p:cNvSpPr>
          <p:nvPr>
            <p:ph type="body" sz="quarter" idx="24"/>
          </p:nvPr>
        </p:nvSpPr>
        <p:spPr>
          <a:xfrm>
            <a:off x="15154276" y="5265739"/>
            <a:ext cx="13579475" cy="754045"/>
          </a:xfrm>
        </p:spPr>
        <p:txBody>
          <a:bodyPr/>
          <a:lstStyle/>
          <a:p>
            <a:endParaRPr lang="en-US"/>
          </a:p>
        </p:txBody>
      </p:sp>
      <p:sp>
        <p:nvSpPr>
          <p:cNvPr id="13" name="Text Placeholder 12">
            <a:extLst>
              <a:ext uri="{FF2B5EF4-FFF2-40B4-BE49-F238E27FC236}">
                <a16:creationId xmlns:a16="http://schemas.microsoft.com/office/drawing/2014/main" id="{F090E8AD-5386-7842-9B95-CB52FD0B6696}"/>
              </a:ext>
            </a:extLst>
          </p:cNvPr>
          <p:cNvSpPr>
            <a:spLocks noGrp="1"/>
          </p:cNvSpPr>
          <p:nvPr>
            <p:ph type="body" sz="quarter" idx="25"/>
          </p:nvPr>
        </p:nvSpPr>
        <p:spPr/>
        <p:txBody>
          <a:bodyPr/>
          <a:lstStyle/>
          <a:p>
            <a:endParaRPr lang="en-US"/>
          </a:p>
        </p:txBody>
      </p:sp>
      <p:sp>
        <p:nvSpPr>
          <p:cNvPr id="14" name="Text Placeholder 13">
            <a:extLst>
              <a:ext uri="{FF2B5EF4-FFF2-40B4-BE49-F238E27FC236}">
                <a16:creationId xmlns:a16="http://schemas.microsoft.com/office/drawing/2014/main" id="{AFC8FFF6-94DE-B448-B8A5-1CE4D85B2F7A}"/>
              </a:ext>
            </a:extLst>
          </p:cNvPr>
          <p:cNvSpPr>
            <a:spLocks noGrp="1"/>
          </p:cNvSpPr>
          <p:nvPr>
            <p:ph type="body" sz="quarter" idx="26"/>
          </p:nvPr>
        </p:nvSpPr>
        <p:spPr/>
        <p:txBody>
          <a:bodyPr/>
          <a:lstStyle/>
          <a:p>
            <a:endParaRPr lang="en-US"/>
          </a:p>
        </p:txBody>
      </p:sp>
      <p:sp>
        <p:nvSpPr>
          <p:cNvPr id="15" name="Text Placeholder 14">
            <a:extLst>
              <a:ext uri="{FF2B5EF4-FFF2-40B4-BE49-F238E27FC236}">
                <a16:creationId xmlns:a16="http://schemas.microsoft.com/office/drawing/2014/main" id="{83A21CE7-C8FF-5E4B-B172-4CB841FEEB87}"/>
              </a:ext>
            </a:extLst>
          </p:cNvPr>
          <p:cNvSpPr>
            <a:spLocks noGrp="1"/>
          </p:cNvSpPr>
          <p:nvPr>
            <p:ph type="body" sz="quarter" idx="27"/>
          </p:nvPr>
        </p:nvSpPr>
        <p:spPr/>
        <p:txBody>
          <a:bodyPr/>
          <a:lstStyle/>
          <a:p>
            <a:endParaRPr lang="en-US"/>
          </a:p>
        </p:txBody>
      </p:sp>
      <p:sp>
        <p:nvSpPr>
          <p:cNvPr id="16" name="Text Placeholder 15">
            <a:extLst>
              <a:ext uri="{FF2B5EF4-FFF2-40B4-BE49-F238E27FC236}">
                <a16:creationId xmlns:a16="http://schemas.microsoft.com/office/drawing/2014/main" id="{5525D649-AA6B-E840-A263-3566CBA9104B}"/>
              </a:ext>
            </a:extLst>
          </p:cNvPr>
          <p:cNvSpPr>
            <a:spLocks noGrp="1"/>
          </p:cNvSpPr>
          <p:nvPr>
            <p:ph type="body" sz="quarter" idx="28"/>
          </p:nvPr>
        </p:nvSpPr>
        <p:spPr/>
        <p:txBody>
          <a:bodyPr/>
          <a:lstStyle/>
          <a:p>
            <a:endParaRPr lang="en-US"/>
          </a:p>
        </p:txBody>
      </p:sp>
      <p:sp>
        <p:nvSpPr>
          <p:cNvPr id="17" name="Text Placeholder 16">
            <a:extLst>
              <a:ext uri="{FF2B5EF4-FFF2-40B4-BE49-F238E27FC236}">
                <a16:creationId xmlns:a16="http://schemas.microsoft.com/office/drawing/2014/main" id="{20BA6D97-E3F8-6D4C-BEAA-B0B39B8CE952}"/>
              </a:ext>
            </a:extLst>
          </p:cNvPr>
          <p:cNvSpPr>
            <a:spLocks noGrp="1"/>
          </p:cNvSpPr>
          <p:nvPr>
            <p:ph type="body" sz="quarter" idx="29"/>
          </p:nvPr>
        </p:nvSpPr>
        <p:spPr/>
        <p:txBody>
          <a:bodyPr/>
          <a:lstStyle/>
          <a:p>
            <a:endParaRPr lang="en-US"/>
          </a:p>
        </p:txBody>
      </p:sp>
      <p:sp>
        <p:nvSpPr>
          <p:cNvPr id="18" name="Text Placeholder 17">
            <a:extLst>
              <a:ext uri="{FF2B5EF4-FFF2-40B4-BE49-F238E27FC236}">
                <a16:creationId xmlns:a16="http://schemas.microsoft.com/office/drawing/2014/main" id="{B84D23CD-B26A-C843-881F-3363E274603B}"/>
              </a:ext>
            </a:extLst>
          </p:cNvPr>
          <p:cNvSpPr>
            <a:spLocks noGrp="1"/>
          </p:cNvSpPr>
          <p:nvPr>
            <p:ph type="body" sz="quarter" idx="30"/>
          </p:nvPr>
        </p:nvSpPr>
        <p:spPr/>
        <p:txBody>
          <a:bodyPr/>
          <a:lstStyle/>
          <a:p>
            <a:endParaRPr lang="en-US"/>
          </a:p>
        </p:txBody>
      </p:sp>
      <p:sp>
        <p:nvSpPr>
          <p:cNvPr id="19" name="Text Placeholder 18">
            <a:extLst>
              <a:ext uri="{FF2B5EF4-FFF2-40B4-BE49-F238E27FC236}">
                <a16:creationId xmlns:a16="http://schemas.microsoft.com/office/drawing/2014/main" id="{DF48454F-6166-BE4A-902D-DF749A4DDFBD}"/>
              </a:ext>
            </a:extLst>
          </p:cNvPr>
          <p:cNvSpPr>
            <a:spLocks noGrp="1"/>
          </p:cNvSpPr>
          <p:nvPr>
            <p:ph type="body" sz="quarter" idx="95"/>
          </p:nvPr>
        </p:nvSpPr>
        <p:spPr/>
        <p:txBody>
          <a:bodyPr/>
          <a:lstStyle/>
          <a:p>
            <a:endParaRPr lang="en-US"/>
          </a:p>
        </p:txBody>
      </p:sp>
      <p:sp>
        <p:nvSpPr>
          <p:cNvPr id="20" name="Text Placeholder 19">
            <a:extLst>
              <a:ext uri="{FF2B5EF4-FFF2-40B4-BE49-F238E27FC236}">
                <a16:creationId xmlns:a16="http://schemas.microsoft.com/office/drawing/2014/main" id="{22FAF81D-F8EA-5242-A827-7877F0D90600}"/>
              </a:ext>
            </a:extLst>
          </p:cNvPr>
          <p:cNvSpPr>
            <a:spLocks noGrp="1"/>
          </p:cNvSpPr>
          <p:nvPr>
            <p:ph type="body" sz="quarter" idx="107"/>
          </p:nvPr>
        </p:nvSpPr>
        <p:spPr/>
        <p:txBody>
          <a:bodyPr/>
          <a:lstStyle/>
          <a:p>
            <a:endParaRPr lang="en-US"/>
          </a:p>
        </p:txBody>
      </p:sp>
      <p:sp>
        <p:nvSpPr>
          <p:cNvPr id="21" name="Text Placeholder 20">
            <a:extLst>
              <a:ext uri="{FF2B5EF4-FFF2-40B4-BE49-F238E27FC236}">
                <a16:creationId xmlns:a16="http://schemas.microsoft.com/office/drawing/2014/main" id="{1662A160-7C24-6940-9D91-DED3DA79969A}"/>
              </a:ext>
            </a:extLst>
          </p:cNvPr>
          <p:cNvSpPr>
            <a:spLocks noGrp="1"/>
          </p:cNvSpPr>
          <p:nvPr>
            <p:ph type="body" sz="quarter" idx="116"/>
          </p:nvPr>
        </p:nvSpPr>
        <p:spPr/>
        <p:txBody>
          <a:bodyPr/>
          <a:lstStyle/>
          <a:p>
            <a:endParaRPr lang="en-US"/>
          </a:p>
        </p:txBody>
      </p:sp>
      <p:sp>
        <p:nvSpPr>
          <p:cNvPr id="22" name="Text Placeholder 21">
            <a:extLst>
              <a:ext uri="{FF2B5EF4-FFF2-40B4-BE49-F238E27FC236}">
                <a16:creationId xmlns:a16="http://schemas.microsoft.com/office/drawing/2014/main" id="{63CCC0F7-2FFF-9740-B639-C81746484557}"/>
              </a:ext>
            </a:extLst>
          </p:cNvPr>
          <p:cNvSpPr>
            <a:spLocks noGrp="1"/>
          </p:cNvSpPr>
          <p:nvPr>
            <p:ph type="body" sz="quarter" idx="117"/>
          </p:nvPr>
        </p:nvSpPr>
        <p:spPr/>
        <p:txBody>
          <a:bodyPr/>
          <a:lstStyle/>
          <a:p>
            <a:endParaRPr lang="en-US"/>
          </a:p>
        </p:txBody>
      </p:sp>
      <p:sp>
        <p:nvSpPr>
          <p:cNvPr id="23" name="Text Placeholder 22">
            <a:extLst>
              <a:ext uri="{FF2B5EF4-FFF2-40B4-BE49-F238E27FC236}">
                <a16:creationId xmlns:a16="http://schemas.microsoft.com/office/drawing/2014/main" id="{10568328-0CBD-6F44-A460-418B0F0FF659}"/>
              </a:ext>
            </a:extLst>
          </p:cNvPr>
          <p:cNvSpPr>
            <a:spLocks noGrp="1"/>
          </p:cNvSpPr>
          <p:nvPr>
            <p:ph type="body" sz="quarter" idx="118"/>
          </p:nvPr>
        </p:nvSpPr>
        <p:spPr/>
        <p:txBody>
          <a:bodyPr/>
          <a:lstStyle/>
          <a:p>
            <a:endParaRPr lang="en-US"/>
          </a:p>
        </p:txBody>
      </p:sp>
      <p:sp>
        <p:nvSpPr>
          <p:cNvPr id="24" name="Text Placeholder 23">
            <a:extLst>
              <a:ext uri="{FF2B5EF4-FFF2-40B4-BE49-F238E27FC236}">
                <a16:creationId xmlns:a16="http://schemas.microsoft.com/office/drawing/2014/main" id="{35443B6B-2ED0-3045-839F-8682D3468C1C}"/>
              </a:ext>
            </a:extLst>
          </p:cNvPr>
          <p:cNvSpPr>
            <a:spLocks noGrp="1"/>
          </p:cNvSpPr>
          <p:nvPr>
            <p:ph type="body" sz="quarter" idx="119"/>
          </p:nvPr>
        </p:nvSpPr>
        <p:spPr/>
        <p:txBody>
          <a:bodyPr/>
          <a:lstStyle/>
          <a:p>
            <a:endParaRPr lang="en-US"/>
          </a:p>
        </p:txBody>
      </p:sp>
      <p:sp>
        <p:nvSpPr>
          <p:cNvPr id="25" name="Text Placeholder 24">
            <a:extLst>
              <a:ext uri="{FF2B5EF4-FFF2-40B4-BE49-F238E27FC236}">
                <a16:creationId xmlns:a16="http://schemas.microsoft.com/office/drawing/2014/main" id="{47D5BB9E-B5E5-2E47-BAE4-4CCCA132084F}"/>
              </a:ext>
            </a:extLst>
          </p:cNvPr>
          <p:cNvSpPr>
            <a:spLocks noGrp="1"/>
          </p:cNvSpPr>
          <p:nvPr>
            <p:ph type="body" sz="quarter" idx="120"/>
          </p:nvPr>
        </p:nvSpPr>
        <p:spPr/>
        <p:txBody>
          <a:bodyPr/>
          <a:lstStyle/>
          <a:p>
            <a:endParaRPr lang="en-US"/>
          </a:p>
        </p:txBody>
      </p:sp>
      <p:sp>
        <p:nvSpPr>
          <p:cNvPr id="26" name="Text Placeholder 25">
            <a:extLst>
              <a:ext uri="{FF2B5EF4-FFF2-40B4-BE49-F238E27FC236}">
                <a16:creationId xmlns:a16="http://schemas.microsoft.com/office/drawing/2014/main" id="{1972BC3F-073E-0749-8FD0-3C69EB5DD86E}"/>
              </a:ext>
            </a:extLst>
          </p:cNvPr>
          <p:cNvSpPr>
            <a:spLocks noGrp="1"/>
          </p:cNvSpPr>
          <p:nvPr>
            <p:ph type="body" sz="quarter" idx="121"/>
          </p:nvPr>
        </p:nvSpPr>
        <p:spPr/>
        <p:txBody>
          <a:bodyPr/>
          <a:lstStyle/>
          <a:p>
            <a:endParaRPr lang="en-US"/>
          </a:p>
        </p:txBody>
      </p:sp>
      <p:sp>
        <p:nvSpPr>
          <p:cNvPr id="27" name="Text Placeholder 26">
            <a:extLst>
              <a:ext uri="{FF2B5EF4-FFF2-40B4-BE49-F238E27FC236}">
                <a16:creationId xmlns:a16="http://schemas.microsoft.com/office/drawing/2014/main" id="{F05B7CF3-0139-3A49-8B15-B666693D5732}"/>
              </a:ext>
            </a:extLst>
          </p:cNvPr>
          <p:cNvSpPr>
            <a:spLocks noGrp="1"/>
          </p:cNvSpPr>
          <p:nvPr>
            <p:ph type="body" sz="quarter" idx="122"/>
          </p:nvPr>
        </p:nvSpPr>
        <p:spPr/>
        <p:txBody>
          <a:bodyPr/>
          <a:lstStyle/>
          <a:p>
            <a:endParaRPr lang="en-US"/>
          </a:p>
        </p:txBody>
      </p:sp>
      <p:sp>
        <p:nvSpPr>
          <p:cNvPr id="28" name="Text Placeholder 27">
            <a:extLst>
              <a:ext uri="{FF2B5EF4-FFF2-40B4-BE49-F238E27FC236}">
                <a16:creationId xmlns:a16="http://schemas.microsoft.com/office/drawing/2014/main" id="{7527CD9A-1756-D941-91E3-D4277A34D6D2}"/>
              </a:ext>
            </a:extLst>
          </p:cNvPr>
          <p:cNvSpPr>
            <a:spLocks noGrp="1"/>
          </p:cNvSpPr>
          <p:nvPr>
            <p:ph type="body" sz="quarter" idx="123"/>
          </p:nvPr>
        </p:nvSpPr>
        <p:spPr/>
        <p:txBody>
          <a:bodyPr/>
          <a:lstStyle/>
          <a:p>
            <a:endParaRPr lang="en-US"/>
          </a:p>
        </p:txBody>
      </p:sp>
      <p:sp>
        <p:nvSpPr>
          <p:cNvPr id="29" name="Text Placeholder 28">
            <a:extLst>
              <a:ext uri="{FF2B5EF4-FFF2-40B4-BE49-F238E27FC236}">
                <a16:creationId xmlns:a16="http://schemas.microsoft.com/office/drawing/2014/main" id="{E2B3ECA7-9845-694C-A7FF-C92AEB680ACB}"/>
              </a:ext>
            </a:extLst>
          </p:cNvPr>
          <p:cNvSpPr>
            <a:spLocks noGrp="1"/>
          </p:cNvSpPr>
          <p:nvPr>
            <p:ph type="body" sz="quarter" idx="124"/>
          </p:nvPr>
        </p:nvSpPr>
        <p:spPr/>
        <p:txBody>
          <a:bodyPr/>
          <a:lstStyle/>
          <a:p>
            <a:endParaRPr lang="en-US"/>
          </a:p>
        </p:txBody>
      </p:sp>
      <p:sp>
        <p:nvSpPr>
          <p:cNvPr id="31" name="Picture Placeholder 30">
            <a:extLst>
              <a:ext uri="{FF2B5EF4-FFF2-40B4-BE49-F238E27FC236}">
                <a16:creationId xmlns:a16="http://schemas.microsoft.com/office/drawing/2014/main" id="{0C0E0444-4BA6-6A40-A445-81D41E78A615}"/>
              </a:ext>
            </a:extLst>
          </p:cNvPr>
          <p:cNvSpPr>
            <a:spLocks noGrp="1"/>
          </p:cNvSpPr>
          <p:nvPr>
            <p:ph type="pic" sz="quarter" idx="115"/>
          </p:nvPr>
        </p:nvSpPr>
        <p:spPr/>
      </p:sp>
      <p:sp>
        <p:nvSpPr>
          <p:cNvPr id="32" name="Picture Placeholder 31">
            <a:extLst>
              <a:ext uri="{FF2B5EF4-FFF2-40B4-BE49-F238E27FC236}">
                <a16:creationId xmlns:a16="http://schemas.microsoft.com/office/drawing/2014/main" id="{ED3E80E8-0766-BD4D-8B31-42C68DA8A2C1}"/>
              </a:ext>
            </a:extLst>
          </p:cNvPr>
          <p:cNvSpPr>
            <a:spLocks noGrp="1"/>
          </p:cNvSpPr>
          <p:nvPr>
            <p:ph type="pic" sz="quarter" idx="126"/>
          </p:nvPr>
        </p:nvSpPr>
        <p:spPr/>
      </p:sp>
      <p:sp>
        <p:nvSpPr>
          <p:cNvPr id="33" name="Picture Placeholder 32">
            <a:extLst>
              <a:ext uri="{FF2B5EF4-FFF2-40B4-BE49-F238E27FC236}">
                <a16:creationId xmlns:a16="http://schemas.microsoft.com/office/drawing/2014/main" id="{8B410B75-13E2-A14C-9319-555C9EB5CC02}"/>
              </a:ext>
            </a:extLst>
          </p:cNvPr>
          <p:cNvSpPr>
            <a:spLocks noGrp="1"/>
          </p:cNvSpPr>
          <p:nvPr>
            <p:ph type="pic" sz="quarter" idx="127"/>
          </p:nvPr>
        </p:nvSpPr>
        <p:spPr/>
      </p:sp>
      <p:sp>
        <p:nvSpPr>
          <p:cNvPr id="34" name="Picture Placeholder 33">
            <a:extLst>
              <a:ext uri="{FF2B5EF4-FFF2-40B4-BE49-F238E27FC236}">
                <a16:creationId xmlns:a16="http://schemas.microsoft.com/office/drawing/2014/main" id="{EF07CF4E-6E42-B640-AB51-0D0A92A772B1}"/>
              </a:ext>
            </a:extLst>
          </p:cNvPr>
          <p:cNvSpPr>
            <a:spLocks noGrp="1"/>
          </p:cNvSpPr>
          <p:nvPr>
            <p:ph type="pic" sz="quarter" idx="128"/>
          </p:nvPr>
        </p:nvSpPr>
        <p:spPr/>
      </p:sp>
      <p:sp>
        <p:nvSpPr>
          <p:cNvPr id="35" name="Picture Placeholder 34">
            <a:extLst>
              <a:ext uri="{FF2B5EF4-FFF2-40B4-BE49-F238E27FC236}">
                <a16:creationId xmlns:a16="http://schemas.microsoft.com/office/drawing/2014/main" id="{39B413C6-CF52-5B44-8411-D9588E2E87E8}"/>
              </a:ext>
            </a:extLst>
          </p:cNvPr>
          <p:cNvSpPr>
            <a:spLocks noGrp="1"/>
          </p:cNvSpPr>
          <p:nvPr>
            <p:ph type="pic" sz="quarter" idx="129"/>
          </p:nvPr>
        </p:nvSpPr>
        <p:spPr/>
      </p:sp>
      <p:sp>
        <p:nvSpPr>
          <p:cNvPr id="36" name="Picture Placeholder 35">
            <a:extLst>
              <a:ext uri="{FF2B5EF4-FFF2-40B4-BE49-F238E27FC236}">
                <a16:creationId xmlns:a16="http://schemas.microsoft.com/office/drawing/2014/main" id="{5D97DE16-6CE1-E346-B531-48F7678D828F}"/>
              </a:ext>
            </a:extLst>
          </p:cNvPr>
          <p:cNvSpPr>
            <a:spLocks noGrp="1"/>
          </p:cNvSpPr>
          <p:nvPr>
            <p:ph type="pic" sz="quarter" idx="130"/>
          </p:nvPr>
        </p:nvSpPr>
        <p:spPr/>
      </p:sp>
      <p:sp>
        <p:nvSpPr>
          <p:cNvPr id="37" name="Picture Placeholder 36">
            <a:extLst>
              <a:ext uri="{FF2B5EF4-FFF2-40B4-BE49-F238E27FC236}">
                <a16:creationId xmlns:a16="http://schemas.microsoft.com/office/drawing/2014/main" id="{211439EC-93C0-0340-A16F-DA373E248A96}"/>
              </a:ext>
            </a:extLst>
          </p:cNvPr>
          <p:cNvSpPr>
            <a:spLocks noGrp="1"/>
          </p:cNvSpPr>
          <p:nvPr>
            <p:ph type="pic" sz="quarter" idx="131"/>
          </p:nvPr>
        </p:nvSpPr>
        <p:spPr/>
      </p:sp>
      <p:sp>
        <p:nvSpPr>
          <p:cNvPr id="38" name="Picture Placeholder 37">
            <a:extLst>
              <a:ext uri="{FF2B5EF4-FFF2-40B4-BE49-F238E27FC236}">
                <a16:creationId xmlns:a16="http://schemas.microsoft.com/office/drawing/2014/main" id="{2723CDDD-A467-3F44-BF2E-CC26B5F687EA}"/>
              </a:ext>
            </a:extLst>
          </p:cNvPr>
          <p:cNvSpPr>
            <a:spLocks noGrp="1"/>
          </p:cNvSpPr>
          <p:nvPr>
            <p:ph type="pic" sz="quarter" idx="132"/>
          </p:nvPr>
        </p:nvSpPr>
        <p:spPr/>
      </p:sp>
      <p:sp>
        <p:nvSpPr>
          <p:cNvPr id="39" name="Picture Placeholder 38">
            <a:extLst>
              <a:ext uri="{FF2B5EF4-FFF2-40B4-BE49-F238E27FC236}">
                <a16:creationId xmlns:a16="http://schemas.microsoft.com/office/drawing/2014/main" id="{6704CBDA-5065-B94D-B0E3-BA07F3F339D5}"/>
              </a:ext>
            </a:extLst>
          </p:cNvPr>
          <p:cNvSpPr>
            <a:spLocks noGrp="1"/>
          </p:cNvSpPr>
          <p:nvPr>
            <p:ph type="pic" sz="quarter" idx="133"/>
          </p:nvPr>
        </p:nvSpPr>
        <p:spPr/>
      </p:sp>
      <p:sp>
        <p:nvSpPr>
          <p:cNvPr id="40" name="Picture Placeholder 39">
            <a:extLst>
              <a:ext uri="{FF2B5EF4-FFF2-40B4-BE49-F238E27FC236}">
                <a16:creationId xmlns:a16="http://schemas.microsoft.com/office/drawing/2014/main" id="{0B7C0A1C-A880-5B42-B4F5-05AB91102CE0}"/>
              </a:ext>
            </a:extLst>
          </p:cNvPr>
          <p:cNvSpPr>
            <a:spLocks noGrp="1"/>
          </p:cNvSpPr>
          <p:nvPr>
            <p:ph type="pic" sz="quarter" idx="134"/>
          </p:nvPr>
        </p:nvSpPr>
        <p:spPr/>
      </p:sp>
      <p:sp>
        <p:nvSpPr>
          <p:cNvPr id="41" name="Picture Placeholder 40">
            <a:extLst>
              <a:ext uri="{FF2B5EF4-FFF2-40B4-BE49-F238E27FC236}">
                <a16:creationId xmlns:a16="http://schemas.microsoft.com/office/drawing/2014/main" id="{7887D8DA-3288-D946-821E-5760CF8F33FB}"/>
              </a:ext>
            </a:extLst>
          </p:cNvPr>
          <p:cNvSpPr>
            <a:spLocks noGrp="1"/>
          </p:cNvSpPr>
          <p:nvPr>
            <p:ph type="pic" sz="quarter" idx="135"/>
          </p:nvPr>
        </p:nvSpPr>
        <p:spPr/>
      </p:sp>
      <p:sp>
        <p:nvSpPr>
          <p:cNvPr id="42" name="Text Placeholder 41">
            <a:extLst>
              <a:ext uri="{FF2B5EF4-FFF2-40B4-BE49-F238E27FC236}">
                <a16:creationId xmlns:a16="http://schemas.microsoft.com/office/drawing/2014/main" id="{0916EEA2-71C0-554D-AC53-610C2B7938A1}"/>
              </a:ext>
            </a:extLst>
          </p:cNvPr>
          <p:cNvSpPr>
            <a:spLocks noGrp="1"/>
          </p:cNvSpPr>
          <p:nvPr>
            <p:ph type="body" sz="quarter" idx="136"/>
          </p:nvPr>
        </p:nvSpPr>
        <p:spPr/>
        <p:txBody>
          <a:bodyPr/>
          <a:lstStyle/>
          <a:p>
            <a:endParaRPr lang="en-US"/>
          </a:p>
        </p:txBody>
      </p:sp>
      <p:sp>
        <p:nvSpPr>
          <p:cNvPr id="43" name="Text Placeholder 42">
            <a:extLst>
              <a:ext uri="{FF2B5EF4-FFF2-40B4-BE49-F238E27FC236}">
                <a16:creationId xmlns:a16="http://schemas.microsoft.com/office/drawing/2014/main" id="{E63450FF-7F20-BC41-8B82-3A1E31182C35}"/>
              </a:ext>
            </a:extLst>
          </p:cNvPr>
          <p:cNvSpPr>
            <a:spLocks noGrp="1"/>
          </p:cNvSpPr>
          <p:nvPr>
            <p:ph type="body" sz="quarter" idx="137"/>
          </p:nvPr>
        </p:nvSpPr>
        <p:spPr/>
        <p:txBody>
          <a:bodyPr/>
          <a:lstStyle/>
          <a:p>
            <a:endParaRPr lang="en-US"/>
          </a:p>
        </p:txBody>
      </p:sp>
      <p:sp>
        <p:nvSpPr>
          <p:cNvPr id="44" name="Text Placeholder 43">
            <a:extLst>
              <a:ext uri="{FF2B5EF4-FFF2-40B4-BE49-F238E27FC236}">
                <a16:creationId xmlns:a16="http://schemas.microsoft.com/office/drawing/2014/main" id="{54058DC6-A483-EA48-A16B-47D2B536E784}"/>
              </a:ext>
            </a:extLst>
          </p:cNvPr>
          <p:cNvSpPr>
            <a:spLocks noGrp="1"/>
          </p:cNvSpPr>
          <p:nvPr>
            <p:ph type="body" sz="quarter" idx="138"/>
          </p:nvPr>
        </p:nvSpPr>
        <p:spPr/>
        <p:txBody>
          <a:bodyPr/>
          <a:lstStyle/>
          <a:p>
            <a:endParaRPr lang="en-US"/>
          </a:p>
        </p:txBody>
      </p:sp>
      <p:sp>
        <p:nvSpPr>
          <p:cNvPr id="45" name="Text Placeholder 44">
            <a:extLst>
              <a:ext uri="{FF2B5EF4-FFF2-40B4-BE49-F238E27FC236}">
                <a16:creationId xmlns:a16="http://schemas.microsoft.com/office/drawing/2014/main" id="{570B5D1E-48F4-C14B-AD94-98B9774182D1}"/>
              </a:ext>
            </a:extLst>
          </p:cNvPr>
          <p:cNvSpPr>
            <a:spLocks noGrp="1"/>
          </p:cNvSpPr>
          <p:nvPr>
            <p:ph type="body" sz="quarter" idx="139"/>
          </p:nvPr>
        </p:nvSpPr>
        <p:spPr/>
        <p:txBody>
          <a:bodyPr/>
          <a:lstStyle/>
          <a:p>
            <a:endParaRPr lang="en-US"/>
          </a:p>
        </p:txBody>
      </p:sp>
      <p:sp>
        <p:nvSpPr>
          <p:cNvPr id="46" name="Text Placeholder 45">
            <a:extLst>
              <a:ext uri="{FF2B5EF4-FFF2-40B4-BE49-F238E27FC236}">
                <a16:creationId xmlns:a16="http://schemas.microsoft.com/office/drawing/2014/main" id="{C1AE0FC8-3B61-1445-BC9C-5F11CAECECC6}"/>
              </a:ext>
            </a:extLst>
          </p:cNvPr>
          <p:cNvSpPr>
            <a:spLocks noGrp="1"/>
          </p:cNvSpPr>
          <p:nvPr>
            <p:ph type="body" sz="quarter" idx="140"/>
          </p:nvPr>
        </p:nvSpPr>
        <p:spPr/>
        <p:txBody>
          <a:bodyPr/>
          <a:lstStyle/>
          <a:p>
            <a:endParaRPr lang="en-US"/>
          </a:p>
        </p:txBody>
      </p:sp>
      <p:sp>
        <p:nvSpPr>
          <p:cNvPr id="47" name="Text Placeholder 46">
            <a:extLst>
              <a:ext uri="{FF2B5EF4-FFF2-40B4-BE49-F238E27FC236}">
                <a16:creationId xmlns:a16="http://schemas.microsoft.com/office/drawing/2014/main" id="{9D2705D3-34FB-944B-970D-1CDE00B27205}"/>
              </a:ext>
            </a:extLst>
          </p:cNvPr>
          <p:cNvSpPr>
            <a:spLocks noGrp="1"/>
          </p:cNvSpPr>
          <p:nvPr>
            <p:ph type="body" sz="quarter" idx="141"/>
          </p:nvPr>
        </p:nvSpPr>
        <p:spPr/>
        <p:txBody>
          <a:bodyPr/>
          <a:lstStyle/>
          <a:p>
            <a:endParaRPr lang="en-US"/>
          </a:p>
        </p:txBody>
      </p:sp>
      <p:sp>
        <p:nvSpPr>
          <p:cNvPr id="48" name="Text Placeholder 47">
            <a:extLst>
              <a:ext uri="{FF2B5EF4-FFF2-40B4-BE49-F238E27FC236}">
                <a16:creationId xmlns:a16="http://schemas.microsoft.com/office/drawing/2014/main" id="{30362352-BF88-094F-A75D-5F378BF00865}"/>
              </a:ext>
            </a:extLst>
          </p:cNvPr>
          <p:cNvSpPr>
            <a:spLocks noGrp="1"/>
          </p:cNvSpPr>
          <p:nvPr>
            <p:ph type="body" sz="quarter" idx="142"/>
          </p:nvPr>
        </p:nvSpPr>
        <p:spPr/>
        <p:txBody>
          <a:bodyPr/>
          <a:lstStyle/>
          <a:p>
            <a:endParaRPr lang="en-US"/>
          </a:p>
        </p:txBody>
      </p:sp>
      <p:sp>
        <p:nvSpPr>
          <p:cNvPr id="49" name="Text Placeholder 48">
            <a:extLst>
              <a:ext uri="{FF2B5EF4-FFF2-40B4-BE49-F238E27FC236}">
                <a16:creationId xmlns:a16="http://schemas.microsoft.com/office/drawing/2014/main" id="{076B3B9F-4F62-1A4E-B6E9-C5C3C253C0DA}"/>
              </a:ext>
            </a:extLst>
          </p:cNvPr>
          <p:cNvSpPr>
            <a:spLocks noGrp="1"/>
          </p:cNvSpPr>
          <p:nvPr>
            <p:ph type="body" sz="quarter" idx="143"/>
          </p:nvPr>
        </p:nvSpPr>
        <p:spPr/>
        <p:txBody>
          <a:bodyPr/>
          <a:lstStyle/>
          <a:p>
            <a:endParaRPr lang="en-US"/>
          </a:p>
        </p:txBody>
      </p:sp>
      <p:sp>
        <p:nvSpPr>
          <p:cNvPr id="50" name="Text Placeholder 49">
            <a:extLst>
              <a:ext uri="{FF2B5EF4-FFF2-40B4-BE49-F238E27FC236}">
                <a16:creationId xmlns:a16="http://schemas.microsoft.com/office/drawing/2014/main" id="{F4950E12-4C78-BD49-A772-FFCF26E7FA68}"/>
              </a:ext>
            </a:extLst>
          </p:cNvPr>
          <p:cNvSpPr>
            <a:spLocks noGrp="1"/>
          </p:cNvSpPr>
          <p:nvPr>
            <p:ph type="body" sz="quarter" idx="144"/>
          </p:nvPr>
        </p:nvSpPr>
        <p:spPr/>
        <p:txBody>
          <a:bodyPr/>
          <a:lstStyle/>
          <a:p>
            <a:endParaRPr lang="en-US"/>
          </a:p>
        </p:txBody>
      </p:sp>
      <p:sp>
        <p:nvSpPr>
          <p:cNvPr id="51" name="Text Placeholder 50">
            <a:extLst>
              <a:ext uri="{FF2B5EF4-FFF2-40B4-BE49-F238E27FC236}">
                <a16:creationId xmlns:a16="http://schemas.microsoft.com/office/drawing/2014/main" id="{B223FF4E-AB94-1B44-AD7E-F654E8F16099}"/>
              </a:ext>
            </a:extLst>
          </p:cNvPr>
          <p:cNvSpPr>
            <a:spLocks noGrp="1"/>
          </p:cNvSpPr>
          <p:nvPr>
            <p:ph type="body" sz="quarter" idx="145"/>
          </p:nvPr>
        </p:nvSpPr>
        <p:spPr/>
        <p:txBody>
          <a:bodyPr/>
          <a:lstStyle/>
          <a:p>
            <a:endParaRPr lang="en-US"/>
          </a:p>
        </p:txBody>
      </p:sp>
      <p:sp>
        <p:nvSpPr>
          <p:cNvPr id="52" name="Text Placeholder 51">
            <a:extLst>
              <a:ext uri="{FF2B5EF4-FFF2-40B4-BE49-F238E27FC236}">
                <a16:creationId xmlns:a16="http://schemas.microsoft.com/office/drawing/2014/main" id="{33536248-84E2-3C47-B71C-A086C9977DDA}"/>
              </a:ext>
            </a:extLst>
          </p:cNvPr>
          <p:cNvSpPr>
            <a:spLocks noGrp="1"/>
          </p:cNvSpPr>
          <p:nvPr>
            <p:ph type="body" sz="quarter" idx="146"/>
          </p:nvPr>
        </p:nvSpPr>
        <p:spPr/>
        <p:txBody>
          <a:bodyPr/>
          <a:lstStyle/>
          <a:p>
            <a:endParaRPr lang="en-US"/>
          </a:p>
        </p:txBody>
      </p:sp>
      <p:sp>
        <p:nvSpPr>
          <p:cNvPr id="53" name="Text Placeholder 52">
            <a:extLst>
              <a:ext uri="{FF2B5EF4-FFF2-40B4-BE49-F238E27FC236}">
                <a16:creationId xmlns:a16="http://schemas.microsoft.com/office/drawing/2014/main" id="{D800503E-2F97-C34A-8140-266C3C016E64}"/>
              </a:ext>
            </a:extLst>
          </p:cNvPr>
          <p:cNvSpPr>
            <a:spLocks noGrp="1"/>
          </p:cNvSpPr>
          <p:nvPr>
            <p:ph type="body" sz="quarter" idx="147"/>
          </p:nvPr>
        </p:nvSpPr>
        <p:spPr/>
        <p:txBody>
          <a:bodyPr/>
          <a:lstStyle/>
          <a:p>
            <a:endParaRPr lang="en-US"/>
          </a:p>
        </p:txBody>
      </p:sp>
      <p:sp>
        <p:nvSpPr>
          <p:cNvPr id="60" name="Text Placeholder 56">
            <a:extLst>
              <a:ext uri="{FF2B5EF4-FFF2-40B4-BE49-F238E27FC236}">
                <a16:creationId xmlns:a16="http://schemas.microsoft.com/office/drawing/2014/main" id="{9F56DBB7-D531-8945-9C94-CB2658B8E2B7}"/>
              </a:ext>
            </a:extLst>
          </p:cNvPr>
          <p:cNvSpPr>
            <a:spLocks noGrp="1"/>
          </p:cNvSpPr>
          <p:nvPr>
            <p:ph type="body" sz="quarter" idx="151"/>
          </p:nvPr>
        </p:nvSpPr>
        <p:spPr bwMode="auto">
          <a:xfrm>
            <a:off x="5932593" y="1143000"/>
            <a:ext cx="31998968" cy="20421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1644650" indent="-1644650" algn="ctr" defTabSz="4387850" rtl="0" eaLnBrk="0" fontAlgn="base" hangingPunct="0">
              <a:spcBef>
                <a:spcPct val="20000"/>
              </a:spcBef>
              <a:spcAft>
                <a:spcPct val="0"/>
              </a:spcAft>
              <a:buFontTx/>
              <a:buNone/>
              <a:defRPr sz="7200" kern="1200">
                <a:solidFill>
                  <a:schemeClr val="bg1"/>
                </a:solidFill>
                <a:latin typeface="+mn-lt"/>
                <a:ea typeface="+mn-ea"/>
                <a:cs typeface="+mn-cs"/>
              </a:defRPr>
            </a:lvl1pPr>
            <a:lvl2pPr marL="3565525" indent="-1370013" algn="l" defTabSz="4387850" rtl="0" eaLnBrk="0" fontAlgn="base" hangingPunct="0">
              <a:spcBef>
                <a:spcPct val="20000"/>
              </a:spcBef>
              <a:spcAft>
                <a:spcPct val="0"/>
              </a:spcAft>
              <a:buFontTx/>
              <a:buNone/>
              <a:defRPr sz="72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Tx/>
              <a:buNone/>
              <a:defRPr sz="72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Tx/>
              <a:buNone/>
              <a:defRPr sz="72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Tx/>
              <a:buNone/>
              <a:defRPr sz="72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eaLnBrk="1" hangingPunct="1"/>
            <a:r>
              <a:rPr lang="en-GB" altLang="en-US" sz="8800" dirty="0">
                <a:latin typeface="Trebuchet MS" panose="020B0603020202020204" pitchFamily="34" charset="0"/>
                <a:cs typeface="Arial" panose="020B0604020202020204" pitchFamily="34" charset="0"/>
              </a:rPr>
              <a:t>What are the skills and personal qualities that influence the development of critical thinking in education?</a:t>
            </a:r>
            <a:endParaRPr lang="en-US" altLang="en-US" sz="8800" dirty="0">
              <a:latin typeface="Trebuchet MS" panose="020B0603020202020204" pitchFamily="34" charset="0"/>
              <a:cs typeface="Arial" panose="020B0604020202020204" pitchFamily="34" charset="0"/>
            </a:endParaRPr>
          </a:p>
        </p:txBody>
      </p:sp>
      <p:pic>
        <p:nvPicPr>
          <p:cNvPr id="62" name="Picture Placeholder 12">
            <a:extLst>
              <a:ext uri="{FF2B5EF4-FFF2-40B4-BE49-F238E27FC236}">
                <a16:creationId xmlns:a16="http://schemas.microsoft.com/office/drawing/2014/main" id="{DE543370-30C3-244C-A073-B5B531C0129C}"/>
              </a:ext>
            </a:extLst>
          </p:cNvPr>
          <p:cNvPicPr>
            <a:picLocks noGrp="1" noChangeAspect="1"/>
          </p:cNvPicPr>
          <p:nvPr>
            <p:ph type="pic" sz="quarter" idx="15"/>
          </p:nvPr>
        </p:nvPicPr>
        <p:blipFill rotWithShape="1">
          <a:blip r:embed="rId2"/>
          <a:srcRect t="21552" b="21552"/>
          <a:stretch/>
        </p:blipFill>
        <p:spPr>
          <a:prstGeom prst="rect">
            <a:avLst/>
          </a:prstGeom>
        </p:spPr>
      </p:pic>
      <p:pic>
        <p:nvPicPr>
          <p:cNvPr id="64" name="Picture Placeholder 12">
            <a:extLst>
              <a:ext uri="{FF2B5EF4-FFF2-40B4-BE49-F238E27FC236}">
                <a16:creationId xmlns:a16="http://schemas.microsoft.com/office/drawing/2014/main" id="{B381E812-D30C-4E42-874C-B9CD58E32201}"/>
              </a:ext>
            </a:extLst>
          </p:cNvPr>
          <p:cNvPicPr>
            <a:picLocks noGrp="1" noChangeAspect="1"/>
          </p:cNvPicPr>
          <p:nvPr>
            <p:ph type="pic" sz="quarter" idx="18"/>
          </p:nvPr>
        </p:nvPicPr>
        <p:blipFill rotWithShape="1">
          <a:blip r:embed="rId2"/>
          <a:srcRect t="21552" b="21552"/>
          <a:stretch/>
        </p:blipFill>
        <p:spPr>
          <a:prstGeom prst="rect">
            <a:avLst/>
          </a:prstGeom>
        </p:spPr>
      </p:pic>
      <p:sp>
        <p:nvSpPr>
          <p:cNvPr id="57" name="Text Placeholder 56">
            <a:extLst>
              <a:ext uri="{FF2B5EF4-FFF2-40B4-BE49-F238E27FC236}">
                <a16:creationId xmlns:a16="http://schemas.microsoft.com/office/drawing/2014/main" id="{BDC8AFF4-3491-9847-A6F6-91AAB3C552B2}"/>
              </a:ext>
            </a:extLst>
          </p:cNvPr>
          <p:cNvSpPr>
            <a:spLocks noGrp="1"/>
          </p:cNvSpPr>
          <p:nvPr>
            <p:ph type="body" sz="quarter" idx="23"/>
          </p:nvPr>
        </p:nvSpPr>
        <p:spPr/>
        <p:txBody>
          <a:bodyPr/>
          <a:lstStyle/>
          <a:p>
            <a:endParaRPr lang="en-US"/>
          </a:p>
        </p:txBody>
      </p:sp>
      <p:sp>
        <p:nvSpPr>
          <p:cNvPr id="61" name="Text Placeholder 9">
            <a:extLst>
              <a:ext uri="{FF2B5EF4-FFF2-40B4-BE49-F238E27FC236}">
                <a16:creationId xmlns:a16="http://schemas.microsoft.com/office/drawing/2014/main" id="{8F09C799-7D4E-404F-A1FE-0F4DABC3CDB5}"/>
              </a:ext>
            </a:extLst>
          </p:cNvPr>
          <p:cNvSpPr>
            <a:spLocks noGrp="1"/>
          </p:cNvSpPr>
          <p:nvPr>
            <p:ph type="body" sz="quarter" idx="22"/>
          </p:nvPr>
        </p:nvSpPr>
        <p:spPr>
          <a:xfrm>
            <a:off x="15306676" y="20725807"/>
            <a:ext cx="13571534" cy="754045"/>
          </a:xfrm>
        </p:spPr>
        <p:txBody>
          <a:bodyPr/>
          <a:lstStyle/>
          <a:p>
            <a:endParaRPr lang="en-US" dirty="0"/>
          </a:p>
        </p:txBody>
      </p:sp>
      <p:sp>
        <p:nvSpPr>
          <p:cNvPr id="71" name="Text Placeholder 10">
            <a:extLst>
              <a:ext uri="{FF2B5EF4-FFF2-40B4-BE49-F238E27FC236}">
                <a16:creationId xmlns:a16="http://schemas.microsoft.com/office/drawing/2014/main" id="{40BB0942-30BA-194B-937E-DF91626BBA68}"/>
              </a:ext>
            </a:extLst>
          </p:cNvPr>
          <p:cNvSpPr txBox="1">
            <a:spLocks noGrp="1"/>
          </p:cNvSpPr>
          <p:nvPr>
            <p:ph type="body" sz="quarter" idx="10"/>
          </p:nvPr>
        </p:nvSpPr>
        <p:spPr>
          <a:xfrm>
            <a:off x="1163638" y="6191250"/>
            <a:ext cx="13331825" cy="15959138"/>
          </a:xfrm>
          <a:prstGeom prst="rect">
            <a:avLst/>
          </a:prstGeom>
        </p:spPr>
        <p:txBody>
          <a:bodyPr wrap="square" lIns="228589" tIns="228589" rIns="228589" bIns="228589">
            <a:spAutoFit/>
          </a:bodyPr>
          <a:lstStyle>
            <a:lvl1pPr marL="342883" indent="-342883" algn="l" defTabSz="4387850" rtl="0" eaLnBrk="0" fontAlgn="base" hangingPunct="0">
              <a:spcBef>
                <a:spcPct val="20000"/>
              </a:spcBef>
              <a:spcAft>
                <a:spcPct val="0"/>
              </a:spcAft>
              <a:buFont typeface="Arial" panose="020B0604020202020204" pitchFamily="34" charset="0"/>
              <a:buNone/>
              <a:defRPr sz="2500" kern="1200">
                <a:solidFill>
                  <a:schemeClr val="tx1"/>
                </a:solidFill>
                <a:latin typeface="Trebuchet MS" pitchFamily="34" charset="0"/>
                <a:ea typeface="+mn-ea"/>
                <a:cs typeface="+mn-cs"/>
              </a:defRPr>
            </a:lvl1pPr>
            <a:lvl2pPr marL="1485825" indent="-571471"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2pPr>
            <a:lvl3pPr marL="2057297" indent="-571471"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3pPr>
            <a:lvl4pPr marL="2685916" indent="-628619"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4pPr>
            <a:lvl5pPr marL="3143093" indent="-457177"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dirty="0"/>
              <a:t>Anderson, L. and Bloom, B (no date) </a:t>
            </a:r>
            <a:r>
              <a:rPr lang="en-GB" i="1" dirty="0"/>
              <a:t>Smart Tutor Education Programmes.</a:t>
            </a:r>
          </a:p>
          <a:p>
            <a:r>
              <a:rPr lang="en-GB" dirty="0"/>
              <a:t>Available at: </a:t>
            </a:r>
            <a:r>
              <a:rPr lang="en-GB" dirty="0">
                <a:hlinkClick r:id="rId3"/>
              </a:rPr>
              <a:t>http://thinkonline.smarttutor.com</a:t>
            </a:r>
            <a:endParaRPr lang="en-GB" dirty="0"/>
          </a:p>
          <a:p>
            <a:r>
              <a:rPr lang="en-GB" dirty="0"/>
              <a:t>(Accessed: 20</a:t>
            </a:r>
            <a:r>
              <a:rPr lang="en-GB" baseline="30000" dirty="0"/>
              <a:t>th</a:t>
            </a:r>
            <a:r>
              <a:rPr lang="en-GB" dirty="0"/>
              <a:t> October 2018).</a:t>
            </a:r>
          </a:p>
          <a:p>
            <a:endParaRPr lang="en-GB" dirty="0"/>
          </a:p>
          <a:p>
            <a:r>
              <a:rPr lang="en-GB" dirty="0"/>
              <a:t>Brand, S. (no date) </a:t>
            </a:r>
            <a:r>
              <a:rPr lang="en-GB" i="1" dirty="0" err="1"/>
              <a:t>EZSNIPS</a:t>
            </a:r>
            <a:r>
              <a:rPr lang="en-GB" i="1" dirty="0"/>
              <a:t>.</a:t>
            </a:r>
          </a:p>
          <a:p>
            <a:r>
              <a:rPr lang="en-GB" dirty="0"/>
              <a:t>Available at: </a:t>
            </a:r>
            <a:r>
              <a:rPr lang="en-GB" dirty="0">
                <a:hlinkClick r:id="rId4"/>
              </a:rPr>
              <a:t>http://</a:t>
            </a:r>
            <a:r>
              <a:rPr lang="en-GB" dirty="0" err="1">
                <a:hlinkClick r:id="rId4"/>
              </a:rPr>
              <a:t>ezsnips.squarespace.com</a:t>
            </a:r>
            <a:r>
              <a:rPr lang="en-GB" dirty="0">
                <a:hlinkClick r:id="rId4"/>
              </a:rPr>
              <a:t>/blooms-taxonomy/</a:t>
            </a:r>
            <a:endParaRPr lang="en-GB" dirty="0"/>
          </a:p>
          <a:p>
            <a:r>
              <a:rPr lang="en-GB" dirty="0"/>
              <a:t>(Accessed at: 19</a:t>
            </a:r>
            <a:r>
              <a:rPr lang="en-GB" baseline="30000" dirty="0"/>
              <a:t>th</a:t>
            </a:r>
            <a:r>
              <a:rPr lang="en-GB" dirty="0"/>
              <a:t> October 2018).</a:t>
            </a:r>
          </a:p>
          <a:p>
            <a:endParaRPr lang="en-GB" dirty="0"/>
          </a:p>
          <a:p>
            <a:r>
              <a:rPr lang="en-GB" dirty="0"/>
              <a:t>Burns, T. and Sinfield, S. (2016) </a:t>
            </a:r>
            <a:r>
              <a:rPr lang="en-GB" i="1" dirty="0"/>
              <a:t>Education Study Skills : The Complete Guide To Success At University.</a:t>
            </a:r>
          </a:p>
          <a:p>
            <a:r>
              <a:rPr lang="en-GB" dirty="0"/>
              <a:t>Glasgow: Bell and Bain Ltd.</a:t>
            </a:r>
          </a:p>
          <a:p>
            <a:endParaRPr lang="en-GB" dirty="0"/>
          </a:p>
          <a:p>
            <a:r>
              <a:rPr lang="en-GB" dirty="0"/>
              <a:t>Cottrell, S. (2013) </a:t>
            </a:r>
            <a:r>
              <a:rPr lang="en-GB" i="1" dirty="0"/>
              <a:t>The Study Skills Handbook.</a:t>
            </a:r>
          </a:p>
          <a:p>
            <a:r>
              <a:rPr lang="en-GB" dirty="0"/>
              <a:t>Hampshire: Palgrave Macmillan.</a:t>
            </a:r>
          </a:p>
          <a:p>
            <a:endParaRPr lang="en-GB" dirty="0"/>
          </a:p>
          <a:p>
            <a:r>
              <a:rPr lang="en-GB" dirty="0"/>
              <a:t>Gibbs, G. (1988) </a:t>
            </a:r>
            <a:r>
              <a:rPr lang="en-GB" i="1" dirty="0"/>
              <a:t>Learning by Doing : A guide to teaching and learning methods.</a:t>
            </a:r>
          </a:p>
          <a:p>
            <a:r>
              <a:rPr lang="en-GB" dirty="0"/>
              <a:t>Oxford: Oxford Polytechnic.</a:t>
            </a:r>
          </a:p>
          <a:p>
            <a:endParaRPr lang="en-GB" dirty="0"/>
          </a:p>
          <a:p>
            <a:r>
              <a:rPr lang="en-GB" dirty="0"/>
              <a:t>Judge, B., Jones, P. and </a:t>
            </a:r>
            <a:r>
              <a:rPr lang="en-GB" dirty="0" err="1"/>
              <a:t>McCreery</a:t>
            </a:r>
            <a:r>
              <a:rPr lang="en-GB" dirty="0"/>
              <a:t>, E. (2009) </a:t>
            </a:r>
            <a:r>
              <a:rPr lang="en-GB" i="1" dirty="0"/>
              <a:t>Critical Thinking Skills for Education Studies.</a:t>
            </a:r>
          </a:p>
          <a:p>
            <a:r>
              <a:rPr lang="en-GB" dirty="0"/>
              <a:t>Exeter: Learning Matters Ltd.</a:t>
            </a:r>
          </a:p>
          <a:p>
            <a:endParaRPr lang="en-GB" dirty="0"/>
          </a:p>
          <a:p>
            <a:r>
              <a:rPr lang="en-GB" dirty="0"/>
              <a:t>Bloom, B. (1956) </a:t>
            </a:r>
            <a:r>
              <a:rPr lang="en-GB" i="1" dirty="0" err="1"/>
              <a:t>Teachtought</a:t>
            </a:r>
            <a:r>
              <a:rPr lang="en-GB" i="1" dirty="0"/>
              <a:t> we grow teachers.</a:t>
            </a:r>
          </a:p>
          <a:p>
            <a:r>
              <a:rPr lang="en-GB" dirty="0"/>
              <a:t>Available at: </a:t>
            </a:r>
            <a:r>
              <a:rPr lang="en-GB" dirty="0">
                <a:hlinkClick r:id="rId5"/>
              </a:rPr>
              <a:t>https://</a:t>
            </a:r>
            <a:r>
              <a:rPr lang="en-GB" dirty="0" err="1">
                <a:hlinkClick r:id="rId5"/>
              </a:rPr>
              <a:t>www.teachthought.com</a:t>
            </a:r>
            <a:r>
              <a:rPr lang="en-GB" dirty="0">
                <a:hlinkClick r:id="rId5"/>
              </a:rPr>
              <a:t>/learning/what-is-blooms-taxononmy-a-definition-for-teachers/</a:t>
            </a:r>
            <a:endParaRPr lang="en-GB" dirty="0"/>
          </a:p>
          <a:p>
            <a:r>
              <a:rPr lang="en-GB" dirty="0"/>
              <a:t>Accessed: 21</a:t>
            </a:r>
            <a:r>
              <a:rPr lang="en-GB" baseline="30000" dirty="0"/>
              <a:t>st</a:t>
            </a:r>
            <a:r>
              <a:rPr lang="en-GB" dirty="0"/>
              <a:t> October 2108.</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508983207"/>
      </p:ext>
    </p:extLst>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1</TotalTime>
  <Words>1</Words>
  <Application>Microsoft Office PowerPoint</Application>
  <PresentationFormat>Custom</PresentationFormat>
  <Paragraphs>1</Paragraphs>
  <Slides>2</Slides>
  <Notes>1</Notes>
  <HiddenSlides>0</HiddenSlides>
  <MMClips>0</MMClips>
  <ScaleCrop>false</ScaleCrop>
  <HeadingPairs>
    <vt:vector size="4" baseType="variant">
      <vt:variant>
        <vt:lpstr>Theme</vt:lpstr>
      </vt:variant>
      <vt:variant>
        <vt:i4>4</vt:i4>
      </vt:variant>
      <vt:variant>
        <vt:lpstr>Slide Titles</vt:lpstr>
      </vt:variant>
      <vt:variant>
        <vt:i4>2</vt:i4>
      </vt:variant>
    </vt:vector>
  </HeadingPairs>
  <TitlesOfParts>
    <vt:vector size="6" baseType="lpstr">
      <vt:lpstr>PosterPresentations.com-36x48-Template-V2b</vt:lpstr>
      <vt:lpstr>1_Classic 3 Columns</vt:lpstr>
      <vt:lpstr>Classic - Wide Center</vt:lpstr>
      <vt:lpstr>Right Highlight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Rhian Williams (1601287)</cp:lastModifiedBy>
  <cp:revision>35</cp:revision>
  <dcterms:created xsi:type="dcterms:W3CDTF">2011-04-21T17:08:10Z</dcterms:created>
  <dcterms:modified xsi:type="dcterms:W3CDTF">2018-10-21T16:41:22Z</dcterms:modified>
</cp:coreProperties>
</file>