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6DCE69-7EE4-2281-1C74-4E1CFA67489A}" v="5" dt="2024-05-19T19:23:19.673"/>
    <p1510:client id="{A0B1C926-B336-7374-7B9D-2A206B9F318A}" v="684" dt="2024-05-19T20:08:28.107"/>
    <p1510:client id="{E49D570A-9AAC-D93F-6FC4-BC58BAFB0904}" v="565" dt="2024-05-19T13:45:42.1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mine Rees (2320833)" userId="S::2320833@student.uwtsd.ac.uk::d093c7bc-8e2a-4ca4-a216-652f63448246" providerId="AD" clId="Web-{A0B1C926-B336-7374-7B9D-2A206B9F318A}"/>
    <pc:docChg chg="modSld addMainMaster delMainMaster">
      <pc:chgData name="Jasmine Rees (2320833)" userId="S::2320833@student.uwtsd.ac.uk::d093c7bc-8e2a-4ca4-a216-652f63448246" providerId="AD" clId="Web-{A0B1C926-B336-7374-7B9D-2A206B9F318A}" dt="2024-05-19T20:08:27.170" v="474" actId="20577"/>
      <pc:docMkLst>
        <pc:docMk/>
      </pc:docMkLst>
      <pc:sldChg chg="addSp delSp modSp mod modClrScheme delDesignElem chgLayout">
        <pc:chgData name="Jasmine Rees (2320833)" userId="S::2320833@student.uwtsd.ac.uk::d093c7bc-8e2a-4ca4-a216-652f63448246" providerId="AD" clId="Web-{A0B1C926-B336-7374-7B9D-2A206B9F318A}" dt="2024-05-19T20:08:27.170" v="474" actId="20577"/>
        <pc:sldMkLst>
          <pc:docMk/>
          <pc:sldMk cId="109857222" sldId="256"/>
        </pc:sldMkLst>
        <pc:spChg chg="mod ord">
          <ac:chgData name="Jasmine Rees (2320833)" userId="S::2320833@student.uwtsd.ac.uk::d093c7bc-8e2a-4ca4-a216-652f63448246" providerId="AD" clId="Web-{A0B1C926-B336-7374-7B9D-2A206B9F318A}" dt="2024-05-19T20:08:27.170" v="47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9857222" sldId="256"/>
            <ac:spMk id="40" creationId="{D6A5485D-4AF6-47BA-8BB1-44D0639B9FA6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9857222" sldId="256"/>
            <ac:spMk id="41" creationId="{B4D9B8D0-D739-450E-A52E-487123AE2AB2}"/>
          </ac:spMkLst>
        </pc:spChg>
      </pc:sldChg>
      <pc:sldChg chg="addSp delSp modSp mod setBg modClrScheme delDesignElem chgLayout">
        <pc:chgData name="Jasmine Rees (2320833)" userId="S::2320833@student.uwtsd.ac.uk::d093c7bc-8e2a-4ca4-a216-652f63448246" providerId="AD" clId="Web-{A0B1C926-B336-7374-7B9D-2A206B9F318A}" dt="2024-05-19T20:06:00.957" v="441" actId="1076"/>
        <pc:sldMkLst>
          <pc:docMk/>
          <pc:sldMk cId="3135879260" sldId="257"/>
        </pc:sldMkLst>
        <pc:spChg chg="mod ord">
          <ac:chgData name="Jasmine Rees (2320833)" userId="S::2320833@student.uwtsd.ac.uk::d093c7bc-8e2a-4ca4-a216-652f63448246" providerId="AD" clId="Web-{A0B1C926-B336-7374-7B9D-2A206B9F318A}" dt="2024-05-19T20:05:54.551" v="440" actId="1076"/>
          <ac:spMkLst>
            <pc:docMk/>
            <pc:sldMk cId="3135879260" sldId="257"/>
            <ac:spMk id="2" creationId="{1DB3CC10-0F7D-6D0E-693B-5CE270D3DD02}"/>
          </ac:spMkLst>
        </pc:spChg>
        <pc:spChg chg="mod ord">
          <ac:chgData name="Jasmine Rees (2320833)" userId="S::2320833@student.uwtsd.ac.uk::d093c7bc-8e2a-4ca4-a216-652f63448246" providerId="AD" clId="Web-{A0B1C926-B336-7374-7B9D-2A206B9F318A}" dt="2024-05-19T20:06:00.957" v="441" actId="1076"/>
          <ac:spMkLst>
            <pc:docMk/>
            <pc:sldMk cId="3135879260" sldId="257"/>
            <ac:spMk id="3" creationId="{EC7077A8-1511-666C-B560-6E0857515B59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19:56:55.089" v="265" actId="1076"/>
          <ac:spMkLst>
            <pc:docMk/>
            <pc:sldMk cId="3135879260" sldId="257"/>
            <ac:spMk id="7" creationId="{68B247E8-0976-1666-BD8D-E6D3622044FD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3135879260" sldId="257"/>
            <ac:spMk id="11" creationId="{4D47D7CD-06A5-4710-B816-F23F56C52C16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3135879260" sldId="257"/>
            <ac:spMk id="13" creationId="{8058D9C7-7C50-4582-9A60-0569A536A190}"/>
          </ac:spMkLst>
        </pc:spChg>
        <pc:grpChg chg="add del">
          <ac:chgData name="Jasmine Rees (2320833)" userId="S::2320833@student.uwtsd.ac.uk::d093c7bc-8e2a-4ca4-a216-652f63448246" providerId="AD" clId="Web-{A0B1C926-B336-7374-7B9D-2A206B9F318A}" dt="2024-05-19T19:59:40.377" v="303"/>
          <ac:grpSpMkLst>
            <pc:docMk/>
            <pc:sldMk cId="3135879260" sldId="257"/>
            <ac:grpSpMk id="15" creationId="{A5A42520-81F5-4CA6-A7DA-9CD71733ABEC}"/>
          </ac:grpSpMkLst>
        </pc:grpChg>
        <pc:picChg chg="add del mod">
          <ac:chgData name="Jasmine Rees (2320833)" userId="S::2320833@student.uwtsd.ac.uk::d093c7bc-8e2a-4ca4-a216-652f63448246" providerId="AD" clId="Web-{A0B1C926-B336-7374-7B9D-2A206B9F318A}" dt="2024-05-19T19:31:01.497" v="1"/>
          <ac:picMkLst>
            <pc:docMk/>
            <pc:sldMk cId="3135879260" sldId="257"/>
            <ac:picMk id="4" creationId="{453A7D4E-D62E-73BC-2B34-9609ABE0BED2}"/>
          </ac:picMkLst>
        </pc:picChg>
        <pc:picChg chg="add del mod">
          <ac:chgData name="Jasmine Rees (2320833)" userId="S::2320833@student.uwtsd.ac.uk::d093c7bc-8e2a-4ca4-a216-652f63448246" providerId="AD" clId="Web-{A0B1C926-B336-7374-7B9D-2A206B9F318A}" dt="2024-05-19T19:31:23.685" v="4"/>
          <ac:picMkLst>
            <pc:docMk/>
            <pc:sldMk cId="3135879260" sldId="257"/>
            <ac:picMk id="5" creationId="{0FC0EF61-8BC6-C871-57F5-58DEF621918F}"/>
          </ac:picMkLst>
        </pc:picChg>
        <pc:picChg chg="add mod">
          <ac:chgData name="Jasmine Rees (2320833)" userId="S::2320833@student.uwtsd.ac.uk::d093c7bc-8e2a-4ca4-a216-652f63448246" providerId="AD" clId="Web-{A0B1C926-B336-7374-7B9D-2A206B9F318A}" dt="2024-05-19T19:32:16.812" v="9"/>
          <ac:picMkLst>
            <pc:docMk/>
            <pc:sldMk cId="3135879260" sldId="257"/>
            <ac:picMk id="6" creationId="{A2CDC849-38F8-9D64-0B8A-25543D5F8746}"/>
          </ac:picMkLst>
        </pc:picChg>
      </pc:sldChg>
      <pc:sldChg chg="addSp delSp modSp mod modClrScheme chgLayout">
        <pc:chgData name="Jasmine Rees (2320833)" userId="S::2320833@student.uwtsd.ac.uk::d093c7bc-8e2a-4ca4-a216-652f63448246" providerId="AD" clId="Web-{A0B1C926-B336-7374-7B9D-2A206B9F318A}" dt="2024-05-19T19:59:40.377" v="303"/>
        <pc:sldMkLst>
          <pc:docMk/>
          <pc:sldMk cId="372540853" sldId="258"/>
        </pc:sldMkLst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372540853" sldId="258"/>
            <ac:spMk id="2" creationId="{DFDA7040-BD9E-321B-6922-4178132AA470}"/>
          </ac:spMkLst>
        </pc:spChg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372540853" sldId="258"/>
            <ac:spMk id="3" creationId="{B2C81042-37AF-0800-3EF7-A6BFF0A9D9E8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19:55:33.336" v="218" actId="1076"/>
          <ac:spMkLst>
            <pc:docMk/>
            <pc:sldMk cId="372540853" sldId="258"/>
            <ac:spMk id="7" creationId="{A49F2A4B-C5C5-AF8C-CE50-1D3F69C59211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19:56:24.807" v="259" actId="14100"/>
          <ac:spMkLst>
            <pc:docMk/>
            <pc:sldMk cId="372540853" sldId="258"/>
            <ac:spMk id="8" creationId="{EA94D840-46BF-CB69-EC74-D2C6BBE5B435}"/>
          </ac:spMkLst>
        </pc:spChg>
        <pc:picChg chg="mod">
          <ac:chgData name="Jasmine Rees (2320833)" userId="S::2320833@student.uwtsd.ac.uk::d093c7bc-8e2a-4ca4-a216-652f63448246" providerId="AD" clId="Web-{A0B1C926-B336-7374-7B9D-2A206B9F318A}" dt="2024-05-19T19:43:27.089" v="81"/>
          <ac:picMkLst>
            <pc:docMk/>
            <pc:sldMk cId="372540853" sldId="258"/>
            <ac:picMk id="4" creationId="{58DA5750-20E4-B4C6-EDDC-78B90317693E}"/>
          </ac:picMkLst>
        </pc:picChg>
        <pc:picChg chg="add del mod">
          <ac:chgData name="Jasmine Rees (2320833)" userId="S::2320833@student.uwtsd.ac.uk::d093c7bc-8e2a-4ca4-a216-652f63448246" providerId="AD" clId="Web-{A0B1C926-B336-7374-7B9D-2A206B9F318A}" dt="2024-05-19T19:38:43.718" v="62"/>
          <ac:picMkLst>
            <pc:docMk/>
            <pc:sldMk cId="372540853" sldId="258"/>
            <ac:picMk id="5" creationId="{0762C137-455E-3A78-260E-B38A7402B0CB}"/>
          </ac:picMkLst>
        </pc:picChg>
        <pc:picChg chg="add mod">
          <ac:chgData name="Jasmine Rees (2320833)" userId="S::2320833@student.uwtsd.ac.uk::d093c7bc-8e2a-4ca4-a216-652f63448246" providerId="AD" clId="Web-{A0B1C926-B336-7374-7B9D-2A206B9F318A}" dt="2024-05-19T19:43:34.589" v="82"/>
          <ac:picMkLst>
            <pc:docMk/>
            <pc:sldMk cId="372540853" sldId="258"/>
            <ac:picMk id="6" creationId="{CAD685D9-56B0-0AC2-2BBB-0C6B34084FBE}"/>
          </ac:picMkLst>
        </pc:picChg>
      </pc:sldChg>
      <pc:sldChg chg="addSp delSp modSp mod setBg modClrScheme delDesignElem chgLayout">
        <pc:chgData name="Jasmine Rees (2320833)" userId="S::2320833@student.uwtsd.ac.uk::d093c7bc-8e2a-4ca4-a216-652f63448246" providerId="AD" clId="Web-{A0B1C926-B336-7374-7B9D-2A206B9F318A}" dt="2024-05-19T19:59:40.377" v="303"/>
        <pc:sldMkLst>
          <pc:docMk/>
          <pc:sldMk cId="1782270158" sldId="259"/>
        </pc:sldMkLst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82270158" sldId="259"/>
            <ac:spMk id="2" creationId="{DC43431A-16B9-625B-FE08-422A078D571B}"/>
          </ac:spMkLst>
        </pc:spChg>
        <pc:spChg chg="add del mod">
          <ac:chgData name="Jasmine Rees (2320833)" userId="S::2320833@student.uwtsd.ac.uk::d093c7bc-8e2a-4ca4-a216-652f63448246" providerId="AD" clId="Web-{A0B1C926-B336-7374-7B9D-2A206B9F318A}" dt="2024-05-19T19:36:08.259" v="43"/>
          <ac:spMkLst>
            <pc:docMk/>
            <pc:sldMk cId="1782270158" sldId="259"/>
            <ac:spMk id="3" creationId="{649B758D-5152-F416-CB5C-E0928C2B40C1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8" creationId="{ED16AD6D-7FC0-435B-AB5F-98DA2190C53C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82270158" sldId="259"/>
            <ac:spMk id="9" creationId="{57908DE9-5647-483E-B731-49D34A839B3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10" creationId="{28B727F3-FF58-4343-ACEE-2174D5989143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82270158" sldId="259"/>
            <ac:spMk id="11" creationId="{926962B4-5DCE-4745-A877-F7237DA68D7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82270158" sldId="259"/>
            <ac:spMk id="13" creationId="{FFC31C6D-653C-4C57-B226-ED6CE571F611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21" creationId="{5F7F20D7-57B2-4CF8-AF7D-90D6A5E1FF73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25" creationId="{6832CB48-19E2-438E-B5D1-126B62284757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29" creationId="{F4B85B88-409F-4670-A4FF-5C58623B77AA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35:55.102" v="38"/>
          <ac:spMkLst>
            <pc:docMk/>
            <pc:sldMk cId="1782270158" sldId="259"/>
            <ac:spMk id="33" creationId="{52B7F1A1-8894-44DC-8FCC-6CE9F127AAB1}"/>
          </ac:spMkLst>
        </pc:spChg>
        <pc:grpChg chg="add del">
          <ac:chgData name="Jasmine Rees (2320833)" userId="S::2320833@student.uwtsd.ac.uk::d093c7bc-8e2a-4ca4-a216-652f63448246" providerId="AD" clId="Web-{A0B1C926-B336-7374-7B9D-2A206B9F318A}" dt="2024-05-19T19:35:55.102" v="38"/>
          <ac:grpSpMkLst>
            <pc:docMk/>
            <pc:sldMk cId="1782270158" sldId="259"/>
            <ac:grpSpMk id="12" creationId="{4DB68B21-F855-4148-AD7C-795E902A7F17}"/>
          </ac:grpSpMkLst>
        </pc:grpChg>
        <pc:grpChg chg="add del">
          <ac:chgData name="Jasmine Rees (2320833)" userId="S::2320833@student.uwtsd.ac.uk::d093c7bc-8e2a-4ca4-a216-652f63448246" providerId="AD" clId="Web-{A0B1C926-B336-7374-7B9D-2A206B9F318A}" dt="2024-05-19T19:59:40.377" v="303"/>
          <ac:grpSpMkLst>
            <pc:docMk/>
            <pc:sldMk cId="1782270158" sldId="259"/>
            <ac:grpSpMk id="15" creationId="{C310B041-3468-403A-926B-E3C1CF4433A2}"/>
          </ac:grpSpMkLst>
        </pc:grpChg>
        <pc:graphicFrameChg chg="add del">
          <ac:chgData name="Jasmine Rees (2320833)" userId="S::2320833@student.uwtsd.ac.uk::d093c7bc-8e2a-4ca4-a216-652f63448246" providerId="AD" clId="Web-{A0B1C926-B336-7374-7B9D-2A206B9F318A}" dt="2024-05-19T19:36:01.274" v="40"/>
          <ac:graphicFrameMkLst>
            <pc:docMk/>
            <pc:sldMk cId="1782270158" sldId="259"/>
            <ac:graphicFrameMk id="5" creationId="{00F77EB6-B63C-E3C5-D6E4-FDCE63A91685}"/>
          </ac:graphicFrameMkLst>
        </pc:graphicFrameChg>
        <pc:graphicFrameChg chg="add del">
          <ac:chgData name="Jasmine Rees (2320833)" userId="S::2320833@student.uwtsd.ac.uk::d093c7bc-8e2a-4ca4-a216-652f63448246" providerId="AD" clId="Web-{A0B1C926-B336-7374-7B9D-2A206B9F318A}" dt="2024-05-19T19:36:08.243" v="42"/>
          <ac:graphicFrameMkLst>
            <pc:docMk/>
            <pc:sldMk cId="1782270158" sldId="259"/>
            <ac:graphicFrameMk id="7" creationId="{F311A4D1-A790-BB8F-35DC-990A55B16DAD}"/>
          </ac:graphicFrameMkLst>
        </pc:graphicFrameChg>
        <pc:graphicFrameChg chg="add mod ord modGraphic">
          <ac:chgData name="Jasmine Rees (2320833)" userId="S::2320833@student.uwtsd.ac.uk::d093c7bc-8e2a-4ca4-a216-652f63448246" providerId="AD" clId="Web-{A0B1C926-B336-7374-7B9D-2A206B9F318A}" dt="2024-05-19T19:59:40.377" v="303"/>
          <ac:graphicFrameMkLst>
            <pc:docMk/>
            <pc:sldMk cId="1782270158" sldId="259"/>
            <ac:graphicFrameMk id="22" creationId="{7E48E298-84E9-91FF-BD6F-2F02E41A9812}"/>
          </ac:graphicFrameMkLst>
        </pc:graphicFrameChg>
        <pc:picChg chg="add del">
          <ac:chgData name="Jasmine Rees (2320833)" userId="S::2320833@student.uwtsd.ac.uk::d093c7bc-8e2a-4ca4-a216-652f63448246" providerId="AD" clId="Web-{A0B1C926-B336-7374-7B9D-2A206B9F318A}" dt="2024-05-19T19:35:55.102" v="38"/>
          <ac:picMkLst>
            <pc:docMk/>
            <pc:sldMk cId="1782270158" sldId="259"/>
            <ac:picMk id="23" creationId="{05AC83E9-3498-4F8F-84F8-2E22FE72E30C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35:55.102" v="38"/>
          <ac:picMkLst>
            <pc:docMk/>
            <pc:sldMk cId="1782270158" sldId="259"/>
            <ac:picMk id="27" creationId="{548560FE-8DD7-4FBB-A597-9902F385AAFF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35:55.102" v="38"/>
          <ac:picMkLst>
            <pc:docMk/>
            <pc:sldMk cId="1782270158" sldId="259"/>
            <ac:picMk id="31" creationId="{66265FF8-949A-452A-882B-BDD332090013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35:55.102" v="38"/>
          <ac:picMkLst>
            <pc:docMk/>
            <pc:sldMk cId="1782270158" sldId="259"/>
            <ac:picMk id="35" creationId="{6FEF5495-925E-4DBE-A677-EF910F826605}"/>
          </ac:picMkLst>
        </pc:picChg>
      </pc:sldChg>
      <pc:sldChg chg="addSp delSp modSp mod setBg modClrScheme delDesignElem chgLayout">
        <pc:chgData name="Jasmine Rees (2320833)" userId="S::2320833@student.uwtsd.ac.uk::d093c7bc-8e2a-4ca4-a216-652f63448246" providerId="AD" clId="Web-{A0B1C926-B336-7374-7B9D-2A206B9F318A}" dt="2024-05-19T20:03:58.653" v="437" actId="14100"/>
        <pc:sldMkLst>
          <pc:docMk/>
          <pc:sldMk cId="1700527544" sldId="260"/>
        </pc:sldMkLst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2" creationId="{3FE8120B-577B-F907-63AE-B312AD4FB4F9}"/>
          </ac:spMkLst>
        </pc:spChg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3" creationId="{502A5CC7-3F90-C01A-C6DE-73E73DD8F892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20:01:51.414" v="350" actId="1076"/>
          <ac:spMkLst>
            <pc:docMk/>
            <pc:sldMk cId="1700527544" sldId="260"/>
            <ac:spMk id="8" creationId="{DF794A33-44AA-A3D9-9B2F-84579AB1093A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20:02:58.338" v="394" actId="1076"/>
          <ac:spMkLst>
            <pc:docMk/>
            <pc:sldMk cId="1700527544" sldId="260"/>
            <ac:spMk id="9" creationId="{9E15B6ED-3EBE-7E61-7185-4EB8662C3260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10" creationId="{115004AD-488D-46F7-8B25-9CCC37EDABC9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20:03:58.653" v="437" actId="14100"/>
          <ac:spMkLst>
            <pc:docMk/>
            <pc:sldMk cId="1700527544" sldId="260"/>
            <ac:spMk id="11" creationId="{3BBD13B4-5CBD-D40D-64A9-A5271EAF7580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12" creationId="{163FB400-5786-4E73-A7B9-3555F0538D4B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20" creationId="{4689D9F2-C889-4C1E-AC50-E29FA7037332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22" creationId="{E6CD8977-1E0F-467F-953C-1BDEAFDB0234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6:38.003" v="95"/>
          <ac:spMkLst>
            <pc:docMk/>
            <pc:sldMk cId="1700527544" sldId="260"/>
            <ac:spMk id="23" creationId="{C4BFB167-B6D1-4833-BC15-BECC977AE17D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6:38.003" v="95"/>
          <ac:spMkLst>
            <pc:docMk/>
            <pc:sldMk cId="1700527544" sldId="260"/>
            <ac:spMk id="25" creationId="{097E9D70-85EA-49B5-A7C5-2AB0CCC26C0E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26" creationId="{D06477F2-DB3A-4752-A0CB-BE35356B80E7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6:38.003" v="95"/>
          <ac:spMkLst>
            <pc:docMk/>
            <pc:sldMk cId="1700527544" sldId="260"/>
            <ac:spMk id="27" creationId="{AE619AB9-A943-47A8-A940-8B959F82365E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28" creationId="{6157D0D8-281D-4086-BD3C-4D060D6CC323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37.266" v="88"/>
          <ac:spMkLst>
            <pc:docMk/>
            <pc:sldMk cId="1700527544" sldId="260"/>
            <ac:spMk id="32" creationId="{56B1F7EC-8BCC-4497-B955-1049C3F7BAB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34" creationId="{5B6CCA59-BF69-4458-938F-ECBE9DB96DE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35" creationId="{C4F06361-EF2C-4688-A0A5-80F2F66F110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37" creationId="{0A0559C4-9C63-4FE4-8F4F-67A87C9B87D3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39" creationId="{4AEFA4B7-CF4B-48BE-BC31-FBB1E634A06B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5:40.625" v="90"/>
          <ac:spMkLst>
            <pc:docMk/>
            <pc:sldMk cId="1700527544" sldId="260"/>
            <ac:spMk id="40" creationId="{78A5D158-A306-44D7-B29A-4E73523217CC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6:38.003" v="95"/>
          <ac:spMkLst>
            <pc:docMk/>
            <pc:sldMk cId="1700527544" sldId="260"/>
            <ac:spMk id="43" creationId="{72F254FE-E971-4E39-9D12-5A5CC62AD114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46:38.003" v="95"/>
          <ac:spMkLst>
            <pc:docMk/>
            <pc:sldMk cId="1700527544" sldId="260"/>
            <ac:spMk id="44" creationId="{CADF140E-1B65-4B03-9CAC-DD8051C9B19B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51" creationId="{10E1EE31-5273-48D9-A77D-480B9B161AE6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53" creationId="{216FDD23-16DD-4602-B9F6-937F6D4E3D6B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64" creationId="{28D5FD6B-97C7-4D80-8299-2B161F47C6A8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66" creationId="{D88158F3-186C-4F8A-A4A7-8A379AC1FFC3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700527544" sldId="260"/>
            <ac:spMk id="68" creationId="{FD3D1EE1-0C18-4B35-B772-E21277F6AB46}"/>
          </ac:spMkLst>
        </pc:spChg>
        <pc:grpChg chg="add del">
          <ac:chgData name="Jasmine Rees (2320833)" userId="S::2320833@student.uwtsd.ac.uk::d093c7bc-8e2a-4ca4-a216-652f63448246" providerId="AD" clId="Web-{A0B1C926-B336-7374-7B9D-2A206B9F318A}" dt="2024-05-19T19:45:37.266" v="88"/>
          <ac:grpSpMkLst>
            <pc:docMk/>
            <pc:sldMk cId="1700527544" sldId="260"/>
            <ac:grpSpMk id="14" creationId="{C8D2804E-D45C-4FDE-9502-14B5FC989670}"/>
          </ac:grpSpMkLst>
        </pc:grpChg>
        <pc:grpChg chg="add del">
          <ac:chgData name="Jasmine Rees (2320833)" userId="S::2320833@student.uwtsd.ac.uk::d093c7bc-8e2a-4ca4-a216-652f63448246" providerId="AD" clId="Web-{A0B1C926-B336-7374-7B9D-2A206B9F318A}" dt="2024-05-19T19:45:40.625" v="90"/>
          <ac:grpSpMkLst>
            <pc:docMk/>
            <pc:sldMk cId="1700527544" sldId="260"/>
            <ac:grpSpMk id="36" creationId="{373A2142-1DF8-4FE6-AAFE-B0AACC613EC1}"/>
          </ac:grpSpMkLst>
        </pc:grpChg>
        <pc:grpChg chg="add del">
          <ac:chgData name="Jasmine Rees (2320833)" userId="S::2320833@student.uwtsd.ac.uk::d093c7bc-8e2a-4ca4-a216-652f63448246" providerId="AD" clId="Web-{A0B1C926-B336-7374-7B9D-2A206B9F318A}" dt="2024-05-19T19:46:38.003" v="95"/>
          <ac:grpSpMkLst>
            <pc:docMk/>
            <pc:sldMk cId="1700527544" sldId="260"/>
            <ac:grpSpMk id="45" creationId="{46C3B54A-CDD2-445A-833D-3F995655C16F}"/>
          </ac:grpSpMkLst>
        </pc:grpChg>
        <pc:grpChg chg="add del">
          <ac:chgData name="Jasmine Rees (2320833)" userId="S::2320833@student.uwtsd.ac.uk::d093c7bc-8e2a-4ca4-a216-652f63448246" providerId="AD" clId="Web-{A0B1C926-B336-7374-7B9D-2A206B9F318A}" dt="2024-05-19T19:59:40.377" v="303"/>
          <ac:grpSpMkLst>
            <pc:docMk/>
            <pc:sldMk cId="1700527544" sldId="260"/>
            <ac:grpSpMk id="55" creationId="{C138F6FE-7410-45B1-B47F-F4521E68AD71}"/>
          </ac:grpSpMkLst>
        </pc:grpChg>
        <pc:picChg chg="add mod ord">
          <ac:chgData name="Jasmine Rees (2320833)" userId="S::2320833@student.uwtsd.ac.uk::d093c7bc-8e2a-4ca4-a216-652f63448246" providerId="AD" clId="Web-{A0B1C926-B336-7374-7B9D-2A206B9F318A}" dt="2024-05-19T19:47:38.036" v="104" actId="1076"/>
          <ac:picMkLst>
            <pc:docMk/>
            <pc:sldMk cId="1700527544" sldId="260"/>
            <ac:picMk id="4" creationId="{2EFA6695-E5C3-FEED-9274-8E70D710B7F1}"/>
          </ac:picMkLst>
        </pc:picChg>
        <pc:picChg chg="add mod ord">
          <ac:chgData name="Jasmine Rees (2320833)" userId="S::2320833@student.uwtsd.ac.uk::d093c7bc-8e2a-4ca4-a216-652f63448246" providerId="AD" clId="Web-{A0B1C926-B336-7374-7B9D-2A206B9F318A}" dt="2024-05-19T20:03:18.652" v="396" actId="14100"/>
          <ac:picMkLst>
            <pc:docMk/>
            <pc:sldMk cId="1700527544" sldId="260"/>
            <ac:picMk id="5" creationId="{A2F98E3B-5586-1FFE-B9E4-A85C694121DC}"/>
          </ac:picMkLst>
        </pc:picChg>
        <pc:picChg chg="add del mod">
          <ac:chgData name="Jasmine Rees (2320833)" userId="S::2320833@student.uwtsd.ac.uk::d093c7bc-8e2a-4ca4-a216-652f63448246" providerId="AD" clId="Web-{A0B1C926-B336-7374-7B9D-2A206B9F318A}" dt="2024-05-19T19:41:53.507" v="80"/>
          <ac:picMkLst>
            <pc:docMk/>
            <pc:sldMk cId="1700527544" sldId="260"/>
            <ac:picMk id="6" creationId="{E7F9E487-F8B6-6663-7154-BE8F834EDD19}"/>
          </ac:picMkLst>
        </pc:picChg>
        <pc:picChg chg="add mod">
          <ac:chgData name="Jasmine Rees (2320833)" userId="S::2320833@student.uwtsd.ac.uk::d093c7bc-8e2a-4ca4-a216-652f63448246" providerId="AD" clId="Web-{A0B1C926-B336-7374-7B9D-2A206B9F318A}" dt="2024-05-19T19:47:13.238" v="99" actId="14100"/>
          <ac:picMkLst>
            <pc:docMk/>
            <pc:sldMk cId="1700527544" sldId="260"/>
            <ac:picMk id="7" creationId="{E27F3953-523D-1AB5-5DE9-F5535984FDF1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45:37.266" v="88"/>
          <ac:picMkLst>
            <pc:docMk/>
            <pc:sldMk cId="1700527544" sldId="260"/>
            <ac:picMk id="24" creationId="{6A7AC4FA-EDE2-404E-9FEF-EFB8F9FA80E8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46:38.003" v="95"/>
          <ac:picMkLst>
            <pc:docMk/>
            <pc:sldMk cId="1700527544" sldId="260"/>
            <ac:picMk id="29" creationId="{3CA79C19-3F3D-4FDE-8E7E-19D2BAF26EAD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45:37.266" v="88"/>
          <ac:picMkLst>
            <pc:docMk/>
            <pc:sldMk cId="1700527544" sldId="260"/>
            <ac:picMk id="30" creationId="{80020B1C-0302-4865-8C42-4E6F5E4F8377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45:40.625" v="90"/>
          <ac:picMkLst>
            <pc:docMk/>
            <pc:sldMk cId="1700527544" sldId="260"/>
            <ac:picMk id="38" creationId="{AED6E949-D566-497B-AE47-1A408A3361AC}"/>
          </ac:picMkLst>
        </pc:picChg>
        <pc:picChg chg="add del">
          <ac:chgData name="Jasmine Rees (2320833)" userId="S::2320833@student.uwtsd.ac.uk::d093c7bc-8e2a-4ca4-a216-652f63448246" providerId="AD" clId="Web-{A0B1C926-B336-7374-7B9D-2A206B9F318A}" dt="2024-05-19T19:45:40.625" v="90"/>
          <ac:picMkLst>
            <pc:docMk/>
            <pc:sldMk cId="1700527544" sldId="260"/>
            <ac:picMk id="41" creationId="{C53E8FF0-2891-4D40-A62A-B9691071893E}"/>
          </ac:picMkLst>
        </pc:picChg>
      </pc:sldChg>
      <pc:sldChg chg="addSp delSp modSp mod setBg modClrScheme delDesignElem chgLayout">
        <pc:chgData name="Jasmine Rees (2320833)" userId="S::2320833@student.uwtsd.ac.uk::d093c7bc-8e2a-4ca4-a216-652f63448246" providerId="AD" clId="Web-{A0B1C926-B336-7374-7B9D-2A206B9F318A}" dt="2024-05-19T19:59:40.377" v="303"/>
        <pc:sldMkLst>
          <pc:docMk/>
          <pc:sldMk cId="1049775414" sldId="261"/>
        </pc:sldMkLst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49775414" sldId="261"/>
            <ac:spMk id="2" creationId="{04B69E8A-6146-26AE-2827-B09960F9CF5E}"/>
          </ac:spMkLst>
        </pc:spChg>
        <pc:spChg chg="mod ord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49775414" sldId="261"/>
            <ac:spMk id="3" creationId="{940FD73C-24A0-1B85-1635-32D49C418A8B}"/>
          </ac:spMkLst>
        </pc:spChg>
        <pc:spChg chg="add mod">
          <ac:chgData name="Jasmine Rees (2320833)" userId="S::2320833@student.uwtsd.ac.uk::d093c7bc-8e2a-4ca4-a216-652f63448246" providerId="AD" clId="Web-{A0B1C926-B336-7374-7B9D-2A206B9F318A}" dt="2024-05-19T19:59:04.845" v="301" actId="1076"/>
          <ac:spMkLst>
            <pc:docMk/>
            <pc:sldMk cId="1049775414" sldId="261"/>
            <ac:spMk id="5" creationId="{8FB561F5-31B0-F998-A31F-56605EC910CF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49775414" sldId="261"/>
            <ac:spMk id="9" creationId="{458183E0-58D3-4C7F-97F0-2494113B38F6}"/>
          </ac:spMkLst>
        </pc:spChg>
        <pc:spChg chg="add del">
          <ac:chgData name="Jasmine Rees (2320833)" userId="S::2320833@student.uwtsd.ac.uk::d093c7bc-8e2a-4ca4-a216-652f63448246" providerId="AD" clId="Web-{A0B1C926-B336-7374-7B9D-2A206B9F318A}" dt="2024-05-19T19:59:40.377" v="303"/>
          <ac:spMkLst>
            <pc:docMk/>
            <pc:sldMk cId="1049775414" sldId="261"/>
            <ac:spMk id="11" creationId="{493D7220-9A41-4B89-8A05-2E854925EDA1}"/>
          </ac:spMkLst>
        </pc:spChg>
        <pc:grpChg chg="add del">
          <ac:chgData name="Jasmine Rees (2320833)" userId="S::2320833@student.uwtsd.ac.uk::d093c7bc-8e2a-4ca4-a216-652f63448246" providerId="AD" clId="Web-{A0B1C926-B336-7374-7B9D-2A206B9F318A}" dt="2024-05-19T19:59:40.377" v="303"/>
          <ac:grpSpMkLst>
            <pc:docMk/>
            <pc:sldMk cId="1049775414" sldId="261"/>
            <ac:grpSpMk id="13" creationId="{C1F869AB-954B-4EAB-8260-60AE9C8D0C6F}"/>
          </ac:grpSpMkLst>
        </pc:grpChg>
        <pc:picChg chg="add mod ord modCrop">
          <ac:chgData name="Jasmine Rees (2320833)" userId="S::2320833@student.uwtsd.ac.uk::d093c7bc-8e2a-4ca4-a216-652f63448246" providerId="AD" clId="Web-{A0B1C926-B336-7374-7B9D-2A206B9F318A}" dt="2024-05-19T19:45:11.624" v="86"/>
          <ac:picMkLst>
            <pc:docMk/>
            <pc:sldMk cId="1049775414" sldId="261"/>
            <ac:picMk id="4" creationId="{3F8CE9F6-683A-D237-1B64-006052A06043}"/>
          </ac:picMkLst>
        </pc:picChg>
      </pc:sldChg>
      <pc:sldMasterChg chg="add del addSldLayout delSldLayout">
        <pc:chgData name="Jasmine Rees (2320833)" userId="S::2320833@student.uwtsd.ac.uk::d093c7bc-8e2a-4ca4-a216-652f63448246" providerId="AD" clId="Web-{A0B1C926-B336-7374-7B9D-2A206B9F318A}" dt="2024-05-19T19:59:40.377" v="303"/>
        <pc:sldMasterMkLst>
          <pc:docMk/>
          <pc:sldMasterMk cId="3571640233" sldId="2147483763"/>
        </pc:sldMasterMkLst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2391718733" sldId="2147483752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1812684403" sldId="2147483753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2743931112" sldId="2147483754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3162235204" sldId="2147483755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3509377676" sldId="2147483756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1719585715" sldId="2147483757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2649842687" sldId="2147483758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2254301066" sldId="2147483759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3920985620" sldId="2147483760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2609783925" sldId="2147483761"/>
          </pc:sldLayoutMkLst>
        </pc:sldLayoutChg>
        <pc:sldLayoutChg chg="add del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3571640233" sldId="2147483763"/>
            <pc:sldLayoutMk cId="3103132886" sldId="2147483762"/>
          </pc:sldLayoutMkLst>
        </pc:sldLayoutChg>
      </pc:sldMasterChg>
      <pc:sldMasterChg chg="add del addSldLayout delSldLayout modSldLayout">
        <pc:chgData name="Jasmine Rees (2320833)" userId="S::2320833@student.uwtsd.ac.uk::d093c7bc-8e2a-4ca4-a216-652f63448246" providerId="AD" clId="Web-{A0B1C926-B336-7374-7B9D-2A206B9F318A}" dt="2024-05-19T19:59:40.377" v="303"/>
        <pc:sldMasterMkLst>
          <pc:docMk/>
          <pc:sldMasterMk cId="273686447" sldId="2147483764"/>
        </pc:sldMasterMkLst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1182787814" sldId="2147483765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2166998430" sldId="2147483766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3989174638" sldId="2147483767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1786261961" sldId="2147483768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2243574368" sldId="2147483769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1837374638" sldId="2147483770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3394439297" sldId="2147483771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1387407172" sldId="2147483772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1505726178" sldId="2147483773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3935355632" sldId="2147483774"/>
          </pc:sldLayoutMkLst>
        </pc:sldLayoutChg>
        <pc:sldLayoutChg chg="add del mod replId">
          <pc:chgData name="Jasmine Rees (2320833)" userId="S::2320833@student.uwtsd.ac.uk::d093c7bc-8e2a-4ca4-a216-652f63448246" providerId="AD" clId="Web-{A0B1C926-B336-7374-7B9D-2A206B9F318A}" dt="2024-05-19T19:59:40.377" v="303"/>
          <pc:sldLayoutMkLst>
            <pc:docMk/>
            <pc:sldMasterMk cId="273686447" sldId="2147483764"/>
            <pc:sldLayoutMk cId="593145330" sldId="2147483775"/>
          </pc:sldLayoutMkLst>
        </pc:sldLayoutChg>
      </pc:sldMasterChg>
    </pc:docChg>
  </pc:docChgLst>
  <pc:docChgLst>
    <pc:chgData name="Jasmine Rees (2320833)" userId="S::2320833@student.uwtsd.ac.uk::d093c7bc-8e2a-4ca4-a216-652f63448246" providerId="AD" clId="Web-{E49D570A-9AAC-D93F-6FC4-BC58BAFB0904}"/>
    <pc:docChg chg="modSld">
      <pc:chgData name="Jasmine Rees (2320833)" userId="S::2320833@student.uwtsd.ac.uk::d093c7bc-8e2a-4ca4-a216-652f63448246" providerId="AD" clId="Web-{E49D570A-9AAC-D93F-6FC4-BC58BAFB0904}" dt="2024-05-19T13:45:42.107" v="550" actId="20577"/>
      <pc:docMkLst>
        <pc:docMk/>
      </pc:docMkLst>
      <pc:sldChg chg="addSp delSp modSp">
        <pc:chgData name="Jasmine Rees (2320833)" userId="S::2320833@student.uwtsd.ac.uk::d093c7bc-8e2a-4ca4-a216-652f63448246" providerId="AD" clId="Web-{E49D570A-9AAC-D93F-6FC4-BC58BAFB0904}" dt="2024-05-19T13:28:03.643" v="548"/>
        <pc:sldMkLst>
          <pc:docMk/>
          <pc:sldMk cId="109857222" sldId="256"/>
        </pc:sldMkLst>
        <pc:spChg chg="mod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9" creationId="{733E0473-C315-42D8-A82A-A2FE49DC67DA}"/>
          </ac:spMkLst>
        </pc:spChg>
        <pc:spChg chg="add del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11" creationId="{AD23A251-68F2-43E5-812B-4BBAE1AF535E}"/>
          </ac:spMkLst>
        </pc:spChg>
        <pc:spChg chg="add del">
          <ac:chgData name="Jasmine Rees (2320833)" userId="S::2320833@student.uwtsd.ac.uk::d093c7bc-8e2a-4ca4-a216-652f63448246" providerId="AD" clId="Web-{E49D570A-9AAC-D93F-6FC4-BC58BAFB0904}" dt="2024-05-19T13:28:03.612" v="547"/>
          <ac:spMkLst>
            <pc:docMk/>
            <pc:sldMk cId="109857222" sldId="256"/>
            <ac:spMk id="26" creationId="{1FD5705B-63E0-4364-B909-EC902FEAAC07}"/>
          </ac:spMkLst>
        </pc:spChg>
        <pc:spChg chg="add del">
          <ac:chgData name="Jasmine Rees (2320833)" userId="S::2320833@student.uwtsd.ac.uk::d093c7bc-8e2a-4ca4-a216-652f63448246" providerId="AD" clId="Web-{E49D570A-9AAC-D93F-6FC4-BC58BAFB0904}" dt="2024-05-19T13:28:03.612" v="547"/>
          <ac:spMkLst>
            <pc:docMk/>
            <pc:sldMk cId="109857222" sldId="256"/>
            <ac:spMk id="28" creationId="{0B7E355D-DAEA-4421-B67A-FA13C0FBDCE8}"/>
          </ac:spMkLst>
        </pc:spChg>
        <pc:spChg chg="add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40" creationId="{D6A5485D-4AF6-47BA-8BB1-44D0639B9FA6}"/>
          </ac:spMkLst>
        </pc:spChg>
        <pc:spChg chg="add">
          <ac:chgData name="Jasmine Rees (2320833)" userId="S::2320833@student.uwtsd.ac.uk::d093c7bc-8e2a-4ca4-a216-652f63448246" providerId="AD" clId="Web-{E49D570A-9AAC-D93F-6FC4-BC58BAFB0904}" dt="2024-05-19T13:28:03.643" v="548"/>
          <ac:spMkLst>
            <pc:docMk/>
            <pc:sldMk cId="109857222" sldId="256"/>
            <ac:spMk id="41" creationId="{B4D9B8D0-D739-450E-A52E-487123AE2AB2}"/>
          </ac:spMkLst>
        </pc:spChg>
        <pc:grpChg chg="add del">
          <ac:chgData name="Jasmine Rees (2320833)" userId="S::2320833@student.uwtsd.ac.uk::d093c7bc-8e2a-4ca4-a216-652f63448246" providerId="AD" clId="Web-{E49D570A-9AAC-D93F-6FC4-BC58BAFB0904}" dt="2024-05-19T13:28:03.643" v="548"/>
          <ac:grpSpMkLst>
            <pc:docMk/>
            <pc:sldMk cId="109857222" sldId="256"/>
            <ac:grpSpMk id="13" creationId="{0350AF23-2606-421F-AB7B-23D9B48F3E9B}"/>
          </ac:grpSpMkLst>
        </pc:grpChg>
        <pc:grpChg chg="add del">
          <ac:chgData name="Jasmine Rees (2320833)" userId="S::2320833@student.uwtsd.ac.uk::d093c7bc-8e2a-4ca4-a216-652f63448246" providerId="AD" clId="Web-{E49D570A-9AAC-D93F-6FC4-BC58BAFB0904}" dt="2024-05-19T13:28:03.612" v="547"/>
          <ac:grpSpMkLst>
            <pc:docMk/>
            <pc:sldMk cId="109857222" sldId="256"/>
            <ac:grpSpMk id="30" creationId="{61D9147E-6246-4344-B99C-7E58532D8CB5}"/>
          </ac:grpSpMkLst>
        </pc:grpChg>
        <pc:picChg chg="mod ord">
          <ac:chgData name="Jasmine Rees (2320833)" userId="S::2320833@student.uwtsd.ac.uk::d093c7bc-8e2a-4ca4-a216-652f63448246" providerId="AD" clId="Web-{E49D570A-9AAC-D93F-6FC4-BC58BAFB0904}" dt="2024-05-19T13:28:03.643" v="548"/>
          <ac:picMkLst>
            <pc:docMk/>
            <pc:sldMk cId="109857222" sldId="256"/>
            <ac:picMk id="4" creationId="{1BA97C24-524D-4246-79F6-36D76F144561}"/>
          </ac:picMkLst>
        </pc:picChg>
      </pc:sldChg>
      <pc:sldChg chg="addSp delSp modSp">
        <pc:chgData name="Jasmine Rees (2320833)" userId="S::2320833@student.uwtsd.ac.uk::d093c7bc-8e2a-4ca4-a216-652f63448246" providerId="AD" clId="Web-{E49D570A-9AAC-D93F-6FC4-BC58BAFB0904}" dt="2024-05-19T12:56:56.020" v="359" actId="20577"/>
        <pc:sldMkLst>
          <pc:docMk/>
          <pc:sldMk cId="3135879260" sldId="257"/>
        </pc:sldMkLst>
        <pc:spChg chg="mod">
          <ac:chgData name="Jasmine Rees (2320833)" userId="S::2320833@student.uwtsd.ac.uk::d093c7bc-8e2a-4ca4-a216-652f63448246" providerId="AD" clId="Web-{E49D570A-9AAC-D93F-6FC4-BC58BAFB0904}" dt="2024-05-19T12:56:56.020" v="359" actId="20577"/>
          <ac:spMkLst>
            <pc:docMk/>
            <pc:sldMk cId="3135879260" sldId="257"/>
            <ac:spMk id="3" creationId="{EC7077A8-1511-666C-B560-6E0857515B59}"/>
          </ac:spMkLst>
        </pc:spChg>
        <pc:spChg chg="add del">
          <ac:chgData name="Jasmine Rees (2320833)" userId="S::2320833@student.uwtsd.ac.uk::d093c7bc-8e2a-4ca4-a216-652f63448246" providerId="AD" clId="Web-{E49D570A-9AAC-D93F-6FC4-BC58BAFB0904}" dt="2024-05-19T12:56:48.614" v="354"/>
          <ac:spMkLst>
            <pc:docMk/>
            <pc:sldMk cId="3135879260" sldId="257"/>
            <ac:spMk id="4" creationId="{08CF9BC4-43E3-C0E5-2931-E856C0ACD349}"/>
          </ac:spMkLst>
        </pc:spChg>
        <pc:spChg chg="add del mod">
          <ac:chgData name="Jasmine Rees (2320833)" userId="S::2320833@student.uwtsd.ac.uk::d093c7bc-8e2a-4ca4-a216-652f63448246" providerId="AD" clId="Web-{E49D570A-9AAC-D93F-6FC4-BC58BAFB0904}" dt="2024-05-19T12:56:43.582" v="352"/>
          <ac:spMkLst>
            <pc:docMk/>
            <pc:sldMk cId="3135879260" sldId="257"/>
            <ac:spMk id="5" creationId="{EE43FFC5-C921-2FA3-C10B-8045D86FE838}"/>
          </ac:spMkLst>
        </pc:spChg>
      </pc:sldChg>
      <pc:sldChg chg="modSp">
        <pc:chgData name="Jasmine Rees (2320833)" userId="S::2320833@student.uwtsd.ac.uk::d093c7bc-8e2a-4ca4-a216-652f63448246" providerId="AD" clId="Web-{E49D570A-9AAC-D93F-6FC4-BC58BAFB0904}" dt="2024-05-19T13:45:42.107" v="550" actId="20577"/>
        <pc:sldMkLst>
          <pc:docMk/>
          <pc:sldMk cId="372540853" sldId="258"/>
        </pc:sldMkLst>
        <pc:spChg chg="mod">
          <ac:chgData name="Jasmine Rees (2320833)" userId="S::2320833@student.uwtsd.ac.uk::d093c7bc-8e2a-4ca4-a216-652f63448246" providerId="AD" clId="Web-{E49D570A-9AAC-D93F-6FC4-BC58BAFB0904}" dt="2024-05-19T12:24:36.514" v="245" actId="20577"/>
          <ac:spMkLst>
            <pc:docMk/>
            <pc:sldMk cId="372540853" sldId="258"/>
            <ac:spMk id="2" creationId="{DFDA7040-BD9E-321B-6922-4178132AA470}"/>
          </ac:spMkLst>
        </pc:spChg>
        <pc:spChg chg="mod">
          <ac:chgData name="Jasmine Rees (2320833)" userId="S::2320833@student.uwtsd.ac.uk::d093c7bc-8e2a-4ca4-a216-652f63448246" providerId="AD" clId="Web-{E49D570A-9AAC-D93F-6FC4-BC58BAFB0904}" dt="2024-05-19T13:45:42.107" v="550" actId="20577"/>
          <ac:spMkLst>
            <pc:docMk/>
            <pc:sldMk cId="372540853" sldId="258"/>
            <ac:spMk id="3" creationId="{B2C81042-37AF-0800-3EF7-A6BFF0A9D9E8}"/>
          </ac:spMkLst>
        </pc:spChg>
      </pc:sldChg>
      <pc:sldChg chg="modSp">
        <pc:chgData name="Jasmine Rees (2320833)" userId="S::2320833@student.uwtsd.ac.uk::d093c7bc-8e2a-4ca4-a216-652f63448246" providerId="AD" clId="Web-{E49D570A-9AAC-D93F-6FC4-BC58BAFB0904}" dt="2024-05-19T13:02:14.389" v="416" actId="1076"/>
        <pc:sldMkLst>
          <pc:docMk/>
          <pc:sldMk cId="1782270158" sldId="259"/>
        </pc:sldMkLst>
        <pc:spChg chg="mod">
          <ac:chgData name="Jasmine Rees (2320833)" userId="S::2320833@student.uwtsd.ac.uk::d093c7bc-8e2a-4ca4-a216-652f63448246" providerId="AD" clId="Web-{E49D570A-9AAC-D93F-6FC4-BC58BAFB0904}" dt="2024-05-19T12:24:16.623" v="244" actId="20577"/>
          <ac:spMkLst>
            <pc:docMk/>
            <pc:sldMk cId="1782270158" sldId="259"/>
            <ac:spMk id="2" creationId="{DC43431A-16B9-625B-FE08-422A078D571B}"/>
          </ac:spMkLst>
        </pc:spChg>
        <pc:spChg chg="mod">
          <ac:chgData name="Jasmine Rees (2320833)" userId="S::2320833@student.uwtsd.ac.uk::d093c7bc-8e2a-4ca4-a216-652f63448246" providerId="AD" clId="Web-{E49D570A-9AAC-D93F-6FC4-BC58BAFB0904}" dt="2024-05-19T13:02:14.389" v="416" actId="1076"/>
          <ac:spMkLst>
            <pc:docMk/>
            <pc:sldMk cId="1782270158" sldId="259"/>
            <ac:spMk id="3" creationId="{649B758D-5152-F416-CB5C-E0928C2B40C1}"/>
          </ac:spMkLst>
        </pc:spChg>
      </pc:sldChg>
      <pc:sldChg chg="modSp">
        <pc:chgData name="Jasmine Rees (2320833)" userId="S::2320833@student.uwtsd.ac.uk::d093c7bc-8e2a-4ca4-a216-652f63448246" providerId="AD" clId="Web-{E49D570A-9AAC-D93F-6FC4-BC58BAFB0904}" dt="2024-05-19T13:20:31.801" v="520" actId="20577"/>
        <pc:sldMkLst>
          <pc:docMk/>
          <pc:sldMk cId="1700527544" sldId="260"/>
        </pc:sldMkLst>
        <pc:spChg chg="mod">
          <ac:chgData name="Jasmine Rees (2320833)" userId="S::2320833@student.uwtsd.ac.uk::d093c7bc-8e2a-4ca4-a216-652f63448246" providerId="AD" clId="Web-{E49D570A-9AAC-D93F-6FC4-BC58BAFB0904}" dt="2024-05-19T13:15:59.840" v="475" actId="20577"/>
          <ac:spMkLst>
            <pc:docMk/>
            <pc:sldMk cId="1700527544" sldId="260"/>
            <ac:spMk id="2" creationId="{3FE8120B-577B-F907-63AE-B312AD4FB4F9}"/>
          </ac:spMkLst>
        </pc:spChg>
        <pc:spChg chg="mod">
          <ac:chgData name="Jasmine Rees (2320833)" userId="S::2320833@student.uwtsd.ac.uk::d093c7bc-8e2a-4ca4-a216-652f63448246" providerId="AD" clId="Web-{E49D570A-9AAC-D93F-6FC4-BC58BAFB0904}" dt="2024-05-19T13:20:31.801" v="520" actId="20577"/>
          <ac:spMkLst>
            <pc:docMk/>
            <pc:sldMk cId="1700527544" sldId="260"/>
            <ac:spMk id="3" creationId="{502A5CC7-3F90-C01A-C6DE-73E73DD8F892}"/>
          </ac:spMkLst>
        </pc:spChg>
      </pc:sldChg>
      <pc:sldChg chg="modSp">
        <pc:chgData name="Jasmine Rees (2320833)" userId="S::2320833@student.uwtsd.ac.uk::d093c7bc-8e2a-4ca4-a216-652f63448246" providerId="AD" clId="Web-{E49D570A-9AAC-D93F-6FC4-BC58BAFB0904}" dt="2024-05-19T13:27:02.922" v="545" actId="20577"/>
        <pc:sldMkLst>
          <pc:docMk/>
          <pc:sldMk cId="1049775414" sldId="261"/>
        </pc:sldMkLst>
        <pc:spChg chg="mod">
          <ac:chgData name="Jasmine Rees (2320833)" userId="S::2320833@student.uwtsd.ac.uk::d093c7bc-8e2a-4ca4-a216-652f63448246" providerId="AD" clId="Web-{E49D570A-9AAC-D93F-6FC4-BC58BAFB0904}" dt="2024-05-19T12:25:55.956" v="282" actId="20577"/>
          <ac:spMkLst>
            <pc:docMk/>
            <pc:sldMk cId="1049775414" sldId="261"/>
            <ac:spMk id="2" creationId="{04B69E8A-6146-26AE-2827-B09960F9CF5E}"/>
          </ac:spMkLst>
        </pc:spChg>
        <pc:spChg chg="mod">
          <ac:chgData name="Jasmine Rees (2320833)" userId="S::2320833@student.uwtsd.ac.uk::d093c7bc-8e2a-4ca4-a216-652f63448246" providerId="AD" clId="Web-{E49D570A-9AAC-D93F-6FC4-BC58BAFB0904}" dt="2024-05-19T13:27:02.922" v="545" actId="20577"/>
          <ac:spMkLst>
            <pc:docMk/>
            <pc:sldMk cId="1049775414" sldId="261"/>
            <ac:spMk id="3" creationId="{940FD73C-24A0-1B85-1635-32D49C418A8B}"/>
          </ac:spMkLst>
        </pc:spChg>
      </pc:sldChg>
    </pc:docChg>
  </pc:docChgLst>
  <pc:docChgLst>
    <pc:chgData name="Jasmine Rees (2320833)" userId="S::2320833@student.uwtsd.ac.uk::d093c7bc-8e2a-4ca4-a216-652f63448246" providerId="AD" clId="Web-{366DCE69-7EE4-2281-1C74-4E1CFA67489A}"/>
    <pc:docChg chg="modSld">
      <pc:chgData name="Jasmine Rees (2320833)" userId="S::2320833@student.uwtsd.ac.uk::d093c7bc-8e2a-4ca4-a216-652f63448246" providerId="AD" clId="Web-{366DCE69-7EE4-2281-1C74-4E1CFA67489A}" dt="2024-05-19T19:23:19.673" v="3" actId="14100"/>
      <pc:docMkLst>
        <pc:docMk/>
      </pc:docMkLst>
      <pc:sldChg chg="addSp modSp">
        <pc:chgData name="Jasmine Rees (2320833)" userId="S::2320833@student.uwtsd.ac.uk::d093c7bc-8e2a-4ca4-a216-652f63448246" providerId="AD" clId="Web-{366DCE69-7EE4-2281-1C74-4E1CFA67489A}" dt="2024-05-19T19:23:19.673" v="3" actId="14100"/>
        <pc:sldMkLst>
          <pc:docMk/>
          <pc:sldMk cId="372540853" sldId="258"/>
        </pc:sldMkLst>
        <pc:picChg chg="add mod">
          <ac:chgData name="Jasmine Rees (2320833)" userId="S::2320833@student.uwtsd.ac.uk::d093c7bc-8e2a-4ca4-a216-652f63448246" providerId="AD" clId="Web-{366DCE69-7EE4-2281-1C74-4E1CFA67489A}" dt="2024-05-19T19:23:19.673" v="3" actId="14100"/>
          <ac:picMkLst>
            <pc:docMk/>
            <pc:sldMk cId="372540853" sldId="258"/>
            <ac:picMk id="4" creationId="{58DA5750-20E4-B4C6-EDDC-78B90317693E}"/>
          </ac:picMkLst>
        </pc:picChg>
      </pc:sldChg>
    </pc:docChg>
  </pc:docChgLst>
  <pc:docChgLst>
    <pc:chgData name="Jasmine Rees (2320833)" userId="S::2320833@student.uwtsd.ac.uk::d093c7bc-8e2a-4ca4-a216-652f63448246" providerId="AD" clId="Web-{CE33873F-3BEC-A14C-3675-ECCEF4C79E26}"/>
    <pc:docChg chg="addSld modSld addMainMaster delMainMaster">
      <pc:chgData name="Jasmine Rees (2320833)" userId="S::2320833@student.uwtsd.ac.uk::d093c7bc-8e2a-4ca4-a216-652f63448246" providerId="AD" clId="Web-{CE33873F-3BEC-A14C-3675-ECCEF4C79E26}" dt="2024-05-15T14:24:22.459" v="800" actId="20577"/>
      <pc:docMkLst>
        <pc:docMk/>
      </pc:docMkLst>
      <pc:sldChg chg="addSp modSp mod setBg modClrScheme chgLayout">
        <pc:chgData name="Jasmine Rees (2320833)" userId="S::2320833@student.uwtsd.ac.uk::d093c7bc-8e2a-4ca4-a216-652f63448246" providerId="AD" clId="Web-{CE33873F-3BEC-A14C-3675-ECCEF4C79E26}" dt="2024-05-15T13:58:06.572" v="23" actId="14100"/>
        <pc:sldMkLst>
          <pc:docMk/>
          <pc:sldMk cId="109857222" sldId="256"/>
        </pc:sldMkLst>
        <pc:spChg chg="mod">
          <ac:chgData name="Jasmine Rees (2320833)" userId="S::2320833@student.uwtsd.ac.uk::d093c7bc-8e2a-4ca4-a216-652f63448246" providerId="AD" clId="Web-{CE33873F-3BEC-A14C-3675-ECCEF4C79E26}" dt="2024-05-15T13:58:06.572" v="2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smine Rees (2320833)" userId="S::2320833@student.uwtsd.ac.uk::d093c7bc-8e2a-4ca4-a216-652f63448246" providerId="AD" clId="Web-{CE33873F-3BEC-A14C-3675-ECCEF4C79E26}" dt="2024-05-15T13:57:34.243" v="12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asmine Rees (2320833)" userId="S::2320833@student.uwtsd.ac.uk::d093c7bc-8e2a-4ca4-a216-652f63448246" providerId="AD" clId="Web-{CE33873F-3BEC-A14C-3675-ECCEF4C79E26}" dt="2024-05-15T13:28:28.957" v="0"/>
          <ac:spMkLst>
            <pc:docMk/>
            <pc:sldMk cId="109857222" sldId="256"/>
            <ac:spMk id="9" creationId="{733E0473-C315-42D8-A82A-A2FE49DC67DA}"/>
          </ac:spMkLst>
        </pc:spChg>
        <pc:spChg chg="add">
          <ac:chgData name="Jasmine Rees (2320833)" userId="S::2320833@student.uwtsd.ac.uk::d093c7bc-8e2a-4ca4-a216-652f63448246" providerId="AD" clId="Web-{CE33873F-3BEC-A14C-3675-ECCEF4C79E26}" dt="2024-05-15T13:28:28.957" v="0"/>
          <ac:spMkLst>
            <pc:docMk/>
            <pc:sldMk cId="109857222" sldId="256"/>
            <ac:spMk id="11" creationId="{AD23A251-68F2-43E5-812B-4BBAE1AF535E}"/>
          </ac:spMkLst>
        </pc:spChg>
        <pc:grpChg chg="add">
          <ac:chgData name="Jasmine Rees (2320833)" userId="S::2320833@student.uwtsd.ac.uk::d093c7bc-8e2a-4ca4-a216-652f63448246" providerId="AD" clId="Web-{CE33873F-3BEC-A14C-3675-ECCEF4C79E26}" dt="2024-05-15T13:28:28.957" v="0"/>
          <ac:grpSpMkLst>
            <pc:docMk/>
            <pc:sldMk cId="109857222" sldId="256"/>
            <ac:grpSpMk id="13" creationId="{0350AF23-2606-421F-AB7B-23D9B48F3E9B}"/>
          </ac:grpSpMkLst>
        </pc:grpChg>
        <pc:picChg chg="add">
          <ac:chgData name="Jasmine Rees (2320833)" userId="S::2320833@student.uwtsd.ac.uk::d093c7bc-8e2a-4ca4-a216-652f63448246" providerId="AD" clId="Web-{CE33873F-3BEC-A14C-3675-ECCEF4C79E26}" dt="2024-05-15T13:28:28.957" v="0"/>
          <ac:picMkLst>
            <pc:docMk/>
            <pc:sldMk cId="109857222" sldId="256"/>
            <ac:picMk id="4" creationId="{1BA97C24-524D-4246-79F6-36D76F144561}"/>
          </ac:picMkLst>
        </pc:picChg>
      </pc:sldChg>
      <pc:sldChg chg="modSp new">
        <pc:chgData name="Jasmine Rees (2320833)" userId="S::2320833@student.uwtsd.ac.uk::d093c7bc-8e2a-4ca4-a216-652f63448246" providerId="AD" clId="Web-{CE33873F-3BEC-A14C-3675-ECCEF4C79E26}" dt="2024-05-15T14:17:58.229" v="313" actId="20577"/>
        <pc:sldMkLst>
          <pc:docMk/>
          <pc:sldMk cId="3135879260" sldId="257"/>
        </pc:sldMkLst>
        <pc:spChg chg="mod">
          <ac:chgData name="Jasmine Rees (2320833)" userId="S::2320833@student.uwtsd.ac.uk::d093c7bc-8e2a-4ca4-a216-652f63448246" providerId="AD" clId="Web-{CE33873F-3BEC-A14C-3675-ECCEF4C79E26}" dt="2024-05-15T13:58:53.448" v="39" actId="20577"/>
          <ac:spMkLst>
            <pc:docMk/>
            <pc:sldMk cId="3135879260" sldId="257"/>
            <ac:spMk id="2" creationId="{1DB3CC10-0F7D-6D0E-693B-5CE270D3DD02}"/>
          </ac:spMkLst>
        </pc:spChg>
        <pc:spChg chg="mod">
          <ac:chgData name="Jasmine Rees (2320833)" userId="S::2320833@student.uwtsd.ac.uk::d093c7bc-8e2a-4ca4-a216-652f63448246" providerId="AD" clId="Web-{CE33873F-3BEC-A14C-3675-ECCEF4C79E26}" dt="2024-05-15T14:17:58.229" v="313" actId="20577"/>
          <ac:spMkLst>
            <pc:docMk/>
            <pc:sldMk cId="3135879260" sldId="257"/>
            <ac:spMk id="3" creationId="{EC7077A8-1511-666C-B560-6E0857515B59}"/>
          </ac:spMkLst>
        </pc:spChg>
      </pc:sldChg>
      <pc:sldChg chg="modSp new">
        <pc:chgData name="Jasmine Rees (2320833)" userId="S::2320833@student.uwtsd.ac.uk::d093c7bc-8e2a-4ca4-a216-652f63448246" providerId="AD" clId="Web-{CE33873F-3BEC-A14C-3675-ECCEF4C79E26}" dt="2024-05-15T14:19:07.575" v="416" actId="20577"/>
        <pc:sldMkLst>
          <pc:docMk/>
          <pc:sldMk cId="372540853" sldId="258"/>
        </pc:sldMkLst>
        <pc:spChg chg="mod">
          <ac:chgData name="Jasmine Rees (2320833)" userId="S::2320833@student.uwtsd.ac.uk::d093c7bc-8e2a-4ca4-a216-652f63448246" providerId="AD" clId="Web-{CE33873F-3BEC-A14C-3675-ECCEF4C79E26}" dt="2024-05-15T14:19:07.575" v="416" actId="20577"/>
          <ac:spMkLst>
            <pc:docMk/>
            <pc:sldMk cId="372540853" sldId="258"/>
            <ac:spMk id="3" creationId="{B2C81042-37AF-0800-3EF7-A6BFF0A9D9E8}"/>
          </ac:spMkLst>
        </pc:spChg>
      </pc:sldChg>
      <pc:sldChg chg="modSp new">
        <pc:chgData name="Jasmine Rees (2320833)" userId="S::2320833@student.uwtsd.ac.uk::d093c7bc-8e2a-4ca4-a216-652f63448246" providerId="AD" clId="Web-{CE33873F-3BEC-A14C-3675-ECCEF4C79E26}" dt="2024-05-15T14:21:57.033" v="563" actId="20577"/>
        <pc:sldMkLst>
          <pc:docMk/>
          <pc:sldMk cId="1782270158" sldId="259"/>
        </pc:sldMkLst>
        <pc:spChg chg="mod">
          <ac:chgData name="Jasmine Rees (2320833)" userId="S::2320833@student.uwtsd.ac.uk::d093c7bc-8e2a-4ca4-a216-652f63448246" providerId="AD" clId="Web-{CE33873F-3BEC-A14C-3675-ECCEF4C79E26}" dt="2024-05-15T14:21:57.033" v="563" actId="20577"/>
          <ac:spMkLst>
            <pc:docMk/>
            <pc:sldMk cId="1782270158" sldId="259"/>
            <ac:spMk id="3" creationId="{649B758D-5152-F416-CB5C-E0928C2B40C1}"/>
          </ac:spMkLst>
        </pc:spChg>
      </pc:sldChg>
      <pc:sldChg chg="modSp new">
        <pc:chgData name="Jasmine Rees (2320833)" userId="S::2320833@student.uwtsd.ac.uk::d093c7bc-8e2a-4ca4-a216-652f63448246" providerId="AD" clId="Web-{CE33873F-3BEC-A14C-3675-ECCEF4C79E26}" dt="2024-05-15T14:23:45.817" v="748" actId="20577"/>
        <pc:sldMkLst>
          <pc:docMk/>
          <pc:sldMk cId="1700527544" sldId="260"/>
        </pc:sldMkLst>
        <pc:spChg chg="mod">
          <ac:chgData name="Jasmine Rees (2320833)" userId="S::2320833@student.uwtsd.ac.uk::d093c7bc-8e2a-4ca4-a216-652f63448246" providerId="AD" clId="Web-{CE33873F-3BEC-A14C-3675-ECCEF4C79E26}" dt="2024-05-15T14:23:45.817" v="748" actId="20577"/>
          <ac:spMkLst>
            <pc:docMk/>
            <pc:sldMk cId="1700527544" sldId="260"/>
            <ac:spMk id="3" creationId="{502A5CC7-3F90-C01A-C6DE-73E73DD8F892}"/>
          </ac:spMkLst>
        </pc:spChg>
      </pc:sldChg>
      <pc:sldChg chg="modSp new">
        <pc:chgData name="Jasmine Rees (2320833)" userId="S::2320833@student.uwtsd.ac.uk::d093c7bc-8e2a-4ca4-a216-652f63448246" providerId="AD" clId="Web-{CE33873F-3BEC-A14C-3675-ECCEF4C79E26}" dt="2024-05-15T14:24:22.459" v="800" actId="20577"/>
        <pc:sldMkLst>
          <pc:docMk/>
          <pc:sldMk cId="1049775414" sldId="261"/>
        </pc:sldMkLst>
        <pc:spChg chg="mod">
          <ac:chgData name="Jasmine Rees (2320833)" userId="S::2320833@student.uwtsd.ac.uk::d093c7bc-8e2a-4ca4-a216-652f63448246" providerId="AD" clId="Web-{CE33873F-3BEC-A14C-3675-ECCEF4C79E26}" dt="2024-05-15T14:24:22.459" v="800" actId="20577"/>
          <ac:spMkLst>
            <pc:docMk/>
            <pc:sldMk cId="1049775414" sldId="261"/>
            <ac:spMk id="3" creationId="{940FD73C-24A0-1B85-1635-32D49C418A8B}"/>
          </ac:spMkLst>
        </pc:spChg>
      </pc:sldChg>
      <pc:sldMasterChg chg="del delSldLayout">
        <pc:chgData name="Jasmine Rees (2320833)" userId="S::2320833@student.uwtsd.ac.uk::d093c7bc-8e2a-4ca4-a216-652f63448246" providerId="AD" clId="Web-{CE33873F-3BEC-A14C-3675-ECCEF4C79E26}" dt="2024-05-15T13:28:28.957" v="0"/>
        <pc:sldMasterMkLst>
          <pc:docMk/>
          <pc:sldMasterMk cId="2460954070" sldId="2147483660"/>
        </pc:sldMasterMkLst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asmine Rees (2320833)" userId="S::2320833@student.uwtsd.ac.uk::d093c7bc-8e2a-4ca4-a216-652f63448246" providerId="AD" clId="Web-{CE33873F-3BEC-A14C-3675-ECCEF4C79E26}" dt="2024-05-15T13:28:28.957" v="0"/>
        <pc:sldMasterMkLst>
          <pc:docMk/>
          <pc:sldMasterMk cId="3571640233" sldId="2147483763"/>
        </pc:sldMasterMkLst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2391718733" sldId="2147483752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1812684403" sldId="2147483753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2743931112" sldId="2147483754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3162235204" sldId="2147483755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3509377676" sldId="2147483756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1719585715" sldId="2147483757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2649842687" sldId="2147483758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2254301066" sldId="2147483759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3920985620" sldId="2147483760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2609783925" sldId="2147483761"/>
          </pc:sldLayoutMkLst>
        </pc:sldLayoutChg>
        <pc:sldLayoutChg chg="add">
          <pc:chgData name="Jasmine Rees (2320833)" userId="S::2320833@student.uwtsd.ac.uk::d093c7bc-8e2a-4ca4-a216-652f63448246" providerId="AD" clId="Web-{CE33873F-3BEC-A14C-3675-ECCEF4C79E26}" dt="2024-05-15T13:28:28.957" v="0"/>
          <pc:sldLayoutMkLst>
            <pc:docMk/>
            <pc:sldMasterMk cId="3571640233" sldId="2147483763"/>
            <pc:sldLayoutMk cId="3103132886" sldId="214748376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D8133C-60FB-419C-B29C-981809C9E21D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76416A-31AC-4C75-8375-79B9A2034AEA}">
      <dgm:prSet/>
      <dgm:spPr/>
      <dgm:t>
        <a:bodyPr/>
        <a:lstStyle/>
        <a:p>
          <a:r>
            <a:rPr lang="en-US"/>
            <a:t>My referencing</a:t>
          </a:r>
        </a:p>
      </dgm:t>
    </dgm:pt>
    <dgm:pt modelId="{6F458524-5131-43E1-AA17-4D7FA345A44B}" type="parTrans" cxnId="{AFCDF24F-DC2C-4978-8822-F21D40BCD2C2}">
      <dgm:prSet/>
      <dgm:spPr/>
      <dgm:t>
        <a:bodyPr/>
        <a:lstStyle/>
        <a:p>
          <a:endParaRPr lang="en-US"/>
        </a:p>
      </dgm:t>
    </dgm:pt>
    <dgm:pt modelId="{EF150075-66AE-46B6-B050-74128E814B98}" type="sibTrans" cxnId="{AFCDF24F-DC2C-4978-8822-F21D40BCD2C2}">
      <dgm:prSet/>
      <dgm:spPr/>
      <dgm:t>
        <a:bodyPr/>
        <a:lstStyle/>
        <a:p>
          <a:endParaRPr lang="en-US"/>
        </a:p>
      </dgm:t>
    </dgm:pt>
    <dgm:pt modelId="{332ECFA0-A3FE-4B40-97A7-7334E2DB204A}">
      <dgm:prSet/>
      <dgm:spPr/>
      <dgm:t>
        <a:bodyPr/>
        <a:lstStyle/>
        <a:p>
          <a:r>
            <a:rPr lang="en-US"/>
            <a:t>Studying </a:t>
          </a:r>
        </a:p>
      </dgm:t>
    </dgm:pt>
    <dgm:pt modelId="{E5C7B0E7-E494-40CC-BEA3-D334236C0E50}" type="parTrans" cxnId="{C15CDA12-3D33-4697-A964-0729791FECD8}">
      <dgm:prSet/>
      <dgm:spPr/>
      <dgm:t>
        <a:bodyPr/>
        <a:lstStyle/>
        <a:p>
          <a:endParaRPr lang="en-US"/>
        </a:p>
      </dgm:t>
    </dgm:pt>
    <dgm:pt modelId="{A5ECE24D-742B-4C16-AE9A-E7962954FE34}" type="sibTrans" cxnId="{C15CDA12-3D33-4697-A964-0729791FECD8}">
      <dgm:prSet/>
      <dgm:spPr/>
      <dgm:t>
        <a:bodyPr/>
        <a:lstStyle/>
        <a:p>
          <a:endParaRPr lang="en-US"/>
        </a:p>
      </dgm:t>
    </dgm:pt>
    <dgm:pt modelId="{BB5123CB-C2CC-473F-AD40-511369C5FD7E}">
      <dgm:prSet/>
      <dgm:spPr/>
      <dgm:t>
        <a:bodyPr/>
        <a:lstStyle/>
        <a:p>
          <a:r>
            <a:rPr lang="en-US">
              <a:latin typeface="Gill Sans Nova"/>
            </a:rPr>
            <a:t>Meeting</a:t>
          </a:r>
          <a:r>
            <a:rPr lang="en-US"/>
            <a:t> new people</a:t>
          </a:r>
        </a:p>
      </dgm:t>
    </dgm:pt>
    <dgm:pt modelId="{373796E7-B960-4B77-A939-C76869BD4FF8}" type="parTrans" cxnId="{55DB7B63-AF4B-4A53-8AF2-A1780FBEC76F}">
      <dgm:prSet/>
      <dgm:spPr/>
      <dgm:t>
        <a:bodyPr/>
        <a:lstStyle/>
        <a:p>
          <a:endParaRPr lang="en-US"/>
        </a:p>
      </dgm:t>
    </dgm:pt>
    <dgm:pt modelId="{B7977A2F-30D6-4684-B550-921330A20291}" type="sibTrans" cxnId="{55DB7B63-AF4B-4A53-8AF2-A1780FBEC76F}">
      <dgm:prSet/>
      <dgm:spPr/>
      <dgm:t>
        <a:bodyPr/>
        <a:lstStyle/>
        <a:p>
          <a:endParaRPr lang="en-US"/>
        </a:p>
      </dgm:t>
    </dgm:pt>
    <dgm:pt modelId="{F3C2B867-B829-4838-AF94-9D3426B34917}">
      <dgm:prSet/>
      <dgm:spPr/>
      <dgm:t>
        <a:bodyPr/>
        <a:lstStyle/>
        <a:p>
          <a:r>
            <a:rPr lang="en-US"/>
            <a:t>Independence</a:t>
          </a:r>
        </a:p>
      </dgm:t>
    </dgm:pt>
    <dgm:pt modelId="{CB13B12E-07DF-48F8-A203-C3B8EC2923D2}" type="parTrans" cxnId="{9FCC9014-06D3-46A4-908D-45CF971D29BE}">
      <dgm:prSet/>
      <dgm:spPr/>
      <dgm:t>
        <a:bodyPr/>
        <a:lstStyle/>
        <a:p>
          <a:endParaRPr lang="en-US"/>
        </a:p>
      </dgm:t>
    </dgm:pt>
    <dgm:pt modelId="{04AE80A0-91CF-4B8B-8666-5979AE1F34DD}" type="sibTrans" cxnId="{9FCC9014-06D3-46A4-908D-45CF971D29BE}">
      <dgm:prSet/>
      <dgm:spPr/>
      <dgm:t>
        <a:bodyPr/>
        <a:lstStyle/>
        <a:p>
          <a:endParaRPr lang="en-US"/>
        </a:p>
      </dgm:t>
    </dgm:pt>
    <dgm:pt modelId="{21FF66B3-5131-4CA4-9836-04C1ADA907FD}" type="pres">
      <dgm:prSet presAssocID="{91D8133C-60FB-419C-B29C-981809C9E21D}" presName="linear" presStyleCnt="0">
        <dgm:presLayoutVars>
          <dgm:dir/>
          <dgm:animLvl val="lvl"/>
          <dgm:resizeHandles val="exact"/>
        </dgm:presLayoutVars>
      </dgm:prSet>
      <dgm:spPr/>
    </dgm:pt>
    <dgm:pt modelId="{0796C602-471E-413B-9381-E4ACFC4FDB78}" type="pres">
      <dgm:prSet presAssocID="{3476416A-31AC-4C75-8375-79B9A2034AEA}" presName="parentLin" presStyleCnt="0"/>
      <dgm:spPr/>
    </dgm:pt>
    <dgm:pt modelId="{7F5B2E9D-E565-4227-A6D2-2B422FE14B51}" type="pres">
      <dgm:prSet presAssocID="{3476416A-31AC-4C75-8375-79B9A2034AEA}" presName="parentLeftMargin" presStyleLbl="node1" presStyleIdx="0" presStyleCnt="4"/>
      <dgm:spPr/>
    </dgm:pt>
    <dgm:pt modelId="{928A954D-DD90-4490-9CA4-D7326641DDE5}" type="pres">
      <dgm:prSet presAssocID="{3476416A-31AC-4C75-8375-79B9A2034AE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E5976D5-CC7F-4B52-930A-89749B049A1F}" type="pres">
      <dgm:prSet presAssocID="{3476416A-31AC-4C75-8375-79B9A2034AEA}" presName="negativeSpace" presStyleCnt="0"/>
      <dgm:spPr/>
    </dgm:pt>
    <dgm:pt modelId="{5C06C302-DBCE-43FB-8FD1-C6E7E1FEC3E5}" type="pres">
      <dgm:prSet presAssocID="{3476416A-31AC-4C75-8375-79B9A2034AEA}" presName="childText" presStyleLbl="conFgAcc1" presStyleIdx="0" presStyleCnt="4">
        <dgm:presLayoutVars>
          <dgm:bulletEnabled val="1"/>
        </dgm:presLayoutVars>
      </dgm:prSet>
      <dgm:spPr/>
    </dgm:pt>
    <dgm:pt modelId="{23F5CD44-73EF-44CA-9A8B-67D3B475B14B}" type="pres">
      <dgm:prSet presAssocID="{EF150075-66AE-46B6-B050-74128E814B98}" presName="spaceBetweenRectangles" presStyleCnt="0"/>
      <dgm:spPr/>
    </dgm:pt>
    <dgm:pt modelId="{34583E2E-8E42-453C-9712-A010A222C7E9}" type="pres">
      <dgm:prSet presAssocID="{332ECFA0-A3FE-4B40-97A7-7334E2DB204A}" presName="parentLin" presStyleCnt="0"/>
      <dgm:spPr/>
    </dgm:pt>
    <dgm:pt modelId="{3851921C-1174-4648-8438-21AA776AAD51}" type="pres">
      <dgm:prSet presAssocID="{332ECFA0-A3FE-4B40-97A7-7334E2DB204A}" presName="parentLeftMargin" presStyleLbl="node1" presStyleIdx="0" presStyleCnt="4"/>
      <dgm:spPr/>
    </dgm:pt>
    <dgm:pt modelId="{F465033D-249F-45E8-9301-240F2418D09E}" type="pres">
      <dgm:prSet presAssocID="{332ECFA0-A3FE-4B40-97A7-7334E2DB20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60F796-3D4E-450D-9F76-B48E3C2A8B1B}" type="pres">
      <dgm:prSet presAssocID="{332ECFA0-A3FE-4B40-97A7-7334E2DB204A}" presName="negativeSpace" presStyleCnt="0"/>
      <dgm:spPr/>
    </dgm:pt>
    <dgm:pt modelId="{1995F586-8BEF-49D6-A7EE-FC0651AE27E5}" type="pres">
      <dgm:prSet presAssocID="{332ECFA0-A3FE-4B40-97A7-7334E2DB204A}" presName="childText" presStyleLbl="conFgAcc1" presStyleIdx="1" presStyleCnt="4">
        <dgm:presLayoutVars>
          <dgm:bulletEnabled val="1"/>
        </dgm:presLayoutVars>
      </dgm:prSet>
      <dgm:spPr/>
    </dgm:pt>
    <dgm:pt modelId="{44900558-6173-481E-B387-14C8AD953612}" type="pres">
      <dgm:prSet presAssocID="{A5ECE24D-742B-4C16-AE9A-E7962954FE34}" presName="spaceBetweenRectangles" presStyleCnt="0"/>
      <dgm:spPr/>
    </dgm:pt>
    <dgm:pt modelId="{414AFBC0-C8FB-46F5-AFAE-4B855B96AEF9}" type="pres">
      <dgm:prSet presAssocID="{BB5123CB-C2CC-473F-AD40-511369C5FD7E}" presName="parentLin" presStyleCnt="0"/>
      <dgm:spPr/>
    </dgm:pt>
    <dgm:pt modelId="{89AFE9A1-00F2-4FC2-BB97-C431F6B0915C}" type="pres">
      <dgm:prSet presAssocID="{BB5123CB-C2CC-473F-AD40-511369C5FD7E}" presName="parentLeftMargin" presStyleLbl="node1" presStyleIdx="1" presStyleCnt="4"/>
      <dgm:spPr/>
    </dgm:pt>
    <dgm:pt modelId="{9C09B2E1-DC4C-438F-A0C3-E6BA44A11261}" type="pres">
      <dgm:prSet presAssocID="{BB5123CB-C2CC-473F-AD40-511369C5FD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3B9D296-D323-42CD-B02B-9B52394DA4EF}" type="pres">
      <dgm:prSet presAssocID="{BB5123CB-C2CC-473F-AD40-511369C5FD7E}" presName="negativeSpace" presStyleCnt="0"/>
      <dgm:spPr/>
    </dgm:pt>
    <dgm:pt modelId="{F637AECF-520F-446C-81FF-385943F2E790}" type="pres">
      <dgm:prSet presAssocID="{BB5123CB-C2CC-473F-AD40-511369C5FD7E}" presName="childText" presStyleLbl="conFgAcc1" presStyleIdx="2" presStyleCnt="4">
        <dgm:presLayoutVars>
          <dgm:bulletEnabled val="1"/>
        </dgm:presLayoutVars>
      </dgm:prSet>
      <dgm:spPr/>
    </dgm:pt>
    <dgm:pt modelId="{8F401ACE-F256-467C-BB0E-1CADCB1C310D}" type="pres">
      <dgm:prSet presAssocID="{B7977A2F-30D6-4684-B550-921330A20291}" presName="spaceBetweenRectangles" presStyleCnt="0"/>
      <dgm:spPr/>
    </dgm:pt>
    <dgm:pt modelId="{8D8151E0-AD64-4FF5-A379-76EFF242CA8F}" type="pres">
      <dgm:prSet presAssocID="{F3C2B867-B829-4838-AF94-9D3426B34917}" presName="parentLin" presStyleCnt="0"/>
      <dgm:spPr/>
    </dgm:pt>
    <dgm:pt modelId="{085C8456-2EAA-4775-AEC4-81C9F6409A3D}" type="pres">
      <dgm:prSet presAssocID="{F3C2B867-B829-4838-AF94-9D3426B34917}" presName="parentLeftMargin" presStyleLbl="node1" presStyleIdx="2" presStyleCnt="4"/>
      <dgm:spPr/>
    </dgm:pt>
    <dgm:pt modelId="{6B0B5693-2042-4521-AA72-DF15B28F2652}" type="pres">
      <dgm:prSet presAssocID="{F3C2B867-B829-4838-AF94-9D3426B34917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4B1D774-E5FC-4B7D-9177-88E81AF39FEC}" type="pres">
      <dgm:prSet presAssocID="{F3C2B867-B829-4838-AF94-9D3426B34917}" presName="negativeSpace" presStyleCnt="0"/>
      <dgm:spPr/>
    </dgm:pt>
    <dgm:pt modelId="{5E80F15B-B030-4715-BC55-3151CF728061}" type="pres">
      <dgm:prSet presAssocID="{F3C2B867-B829-4838-AF94-9D3426B34917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15CDA12-3D33-4697-A964-0729791FECD8}" srcId="{91D8133C-60FB-419C-B29C-981809C9E21D}" destId="{332ECFA0-A3FE-4B40-97A7-7334E2DB204A}" srcOrd="1" destOrd="0" parTransId="{E5C7B0E7-E494-40CC-BEA3-D334236C0E50}" sibTransId="{A5ECE24D-742B-4C16-AE9A-E7962954FE34}"/>
    <dgm:cxn modelId="{9FCC9014-06D3-46A4-908D-45CF971D29BE}" srcId="{91D8133C-60FB-419C-B29C-981809C9E21D}" destId="{F3C2B867-B829-4838-AF94-9D3426B34917}" srcOrd="3" destOrd="0" parTransId="{CB13B12E-07DF-48F8-A203-C3B8EC2923D2}" sibTransId="{04AE80A0-91CF-4B8B-8666-5979AE1F34DD}"/>
    <dgm:cxn modelId="{5A85D81C-E34D-4593-809D-C25C53FCC5C1}" type="presOf" srcId="{F3C2B867-B829-4838-AF94-9D3426B34917}" destId="{085C8456-2EAA-4775-AEC4-81C9F6409A3D}" srcOrd="0" destOrd="0" presId="urn:microsoft.com/office/officeart/2005/8/layout/list1"/>
    <dgm:cxn modelId="{1A23B61F-4505-4449-B5D5-E4898EE2CC47}" type="presOf" srcId="{F3C2B867-B829-4838-AF94-9D3426B34917}" destId="{6B0B5693-2042-4521-AA72-DF15B28F2652}" srcOrd="1" destOrd="0" presId="urn:microsoft.com/office/officeart/2005/8/layout/list1"/>
    <dgm:cxn modelId="{42C5FA22-4B3E-42F3-9C5D-358E508C7DE4}" type="presOf" srcId="{3476416A-31AC-4C75-8375-79B9A2034AEA}" destId="{7F5B2E9D-E565-4227-A6D2-2B422FE14B51}" srcOrd="0" destOrd="0" presId="urn:microsoft.com/office/officeart/2005/8/layout/list1"/>
    <dgm:cxn modelId="{C993A527-5FBD-433D-B812-0899E00397C2}" type="presOf" srcId="{91D8133C-60FB-419C-B29C-981809C9E21D}" destId="{21FF66B3-5131-4CA4-9836-04C1ADA907FD}" srcOrd="0" destOrd="0" presId="urn:microsoft.com/office/officeart/2005/8/layout/list1"/>
    <dgm:cxn modelId="{C327EB33-4864-4FB5-8D4F-47CDDEDEE1D2}" type="presOf" srcId="{332ECFA0-A3FE-4B40-97A7-7334E2DB204A}" destId="{3851921C-1174-4648-8438-21AA776AAD51}" srcOrd="0" destOrd="0" presId="urn:microsoft.com/office/officeart/2005/8/layout/list1"/>
    <dgm:cxn modelId="{FB971561-80D6-4B6C-9A07-D84B3AEFB1BA}" type="presOf" srcId="{3476416A-31AC-4C75-8375-79B9A2034AEA}" destId="{928A954D-DD90-4490-9CA4-D7326641DDE5}" srcOrd="1" destOrd="0" presId="urn:microsoft.com/office/officeart/2005/8/layout/list1"/>
    <dgm:cxn modelId="{55DB7B63-AF4B-4A53-8AF2-A1780FBEC76F}" srcId="{91D8133C-60FB-419C-B29C-981809C9E21D}" destId="{BB5123CB-C2CC-473F-AD40-511369C5FD7E}" srcOrd="2" destOrd="0" parTransId="{373796E7-B960-4B77-A939-C76869BD4FF8}" sibTransId="{B7977A2F-30D6-4684-B550-921330A20291}"/>
    <dgm:cxn modelId="{626F426D-354E-451E-9D38-43C0A0538861}" type="presOf" srcId="{BB5123CB-C2CC-473F-AD40-511369C5FD7E}" destId="{9C09B2E1-DC4C-438F-A0C3-E6BA44A11261}" srcOrd="1" destOrd="0" presId="urn:microsoft.com/office/officeart/2005/8/layout/list1"/>
    <dgm:cxn modelId="{AFCDF24F-DC2C-4978-8822-F21D40BCD2C2}" srcId="{91D8133C-60FB-419C-B29C-981809C9E21D}" destId="{3476416A-31AC-4C75-8375-79B9A2034AEA}" srcOrd="0" destOrd="0" parTransId="{6F458524-5131-43E1-AA17-4D7FA345A44B}" sibTransId="{EF150075-66AE-46B6-B050-74128E814B98}"/>
    <dgm:cxn modelId="{1075CC89-72CE-42CB-8BC2-BFC7E4737838}" type="presOf" srcId="{332ECFA0-A3FE-4B40-97A7-7334E2DB204A}" destId="{F465033D-249F-45E8-9301-240F2418D09E}" srcOrd="1" destOrd="0" presId="urn:microsoft.com/office/officeart/2005/8/layout/list1"/>
    <dgm:cxn modelId="{7429E390-3B3A-4C62-86ED-769FBB468B5A}" type="presOf" srcId="{BB5123CB-C2CC-473F-AD40-511369C5FD7E}" destId="{89AFE9A1-00F2-4FC2-BB97-C431F6B0915C}" srcOrd="0" destOrd="0" presId="urn:microsoft.com/office/officeart/2005/8/layout/list1"/>
    <dgm:cxn modelId="{C25EB134-365B-4D38-A237-84E7C0915F98}" type="presParOf" srcId="{21FF66B3-5131-4CA4-9836-04C1ADA907FD}" destId="{0796C602-471E-413B-9381-E4ACFC4FDB78}" srcOrd="0" destOrd="0" presId="urn:microsoft.com/office/officeart/2005/8/layout/list1"/>
    <dgm:cxn modelId="{D4D9A4F2-CCF2-4D37-A577-7D78FC379051}" type="presParOf" srcId="{0796C602-471E-413B-9381-E4ACFC4FDB78}" destId="{7F5B2E9D-E565-4227-A6D2-2B422FE14B51}" srcOrd="0" destOrd="0" presId="urn:microsoft.com/office/officeart/2005/8/layout/list1"/>
    <dgm:cxn modelId="{5C3BBE63-E200-4259-B09E-20E5DCFD2C3C}" type="presParOf" srcId="{0796C602-471E-413B-9381-E4ACFC4FDB78}" destId="{928A954D-DD90-4490-9CA4-D7326641DDE5}" srcOrd="1" destOrd="0" presId="urn:microsoft.com/office/officeart/2005/8/layout/list1"/>
    <dgm:cxn modelId="{E41C7B95-D29F-4FEA-86BB-6E32581BB4EA}" type="presParOf" srcId="{21FF66B3-5131-4CA4-9836-04C1ADA907FD}" destId="{CE5976D5-CC7F-4B52-930A-89749B049A1F}" srcOrd="1" destOrd="0" presId="urn:microsoft.com/office/officeart/2005/8/layout/list1"/>
    <dgm:cxn modelId="{3422D4C4-2846-4985-85B6-783D37B84263}" type="presParOf" srcId="{21FF66B3-5131-4CA4-9836-04C1ADA907FD}" destId="{5C06C302-DBCE-43FB-8FD1-C6E7E1FEC3E5}" srcOrd="2" destOrd="0" presId="urn:microsoft.com/office/officeart/2005/8/layout/list1"/>
    <dgm:cxn modelId="{4309951A-5907-4629-9FE9-1063986D0081}" type="presParOf" srcId="{21FF66B3-5131-4CA4-9836-04C1ADA907FD}" destId="{23F5CD44-73EF-44CA-9A8B-67D3B475B14B}" srcOrd="3" destOrd="0" presId="urn:microsoft.com/office/officeart/2005/8/layout/list1"/>
    <dgm:cxn modelId="{36BCBA1C-1A7A-44EB-8878-8DFEEC0AD1E5}" type="presParOf" srcId="{21FF66B3-5131-4CA4-9836-04C1ADA907FD}" destId="{34583E2E-8E42-453C-9712-A010A222C7E9}" srcOrd="4" destOrd="0" presId="urn:microsoft.com/office/officeart/2005/8/layout/list1"/>
    <dgm:cxn modelId="{6BCCEB1F-2113-43C5-9AE7-A8AB0ACADE8E}" type="presParOf" srcId="{34583E2E-8E42-453C-9712-A010A222C7E9}" destId="{3851921C-1174-4648-8438-21AA776AAD51}" srcOrd="0" destOrd="0" presId="urn:microsoft.com/office/officeart/2005/8/layout/list1"/>
    <dgm:cxn modelId="{17C967F4-5CD9-45BF-A34E-61729B9E15A5}" type="presParOf" srcId="{34583E2E-8E42-453C-9712-A010A222C7E9}" destId="{F465033D-249F-45E8-9301-240F2418D09E}" srcOrd="1" destOrd="0" presId="urn:microsoft.com/office/officeart/2005/8/layout/list1"/>
    <dgm:cxn modelId="{5312BD07-F3ED-4943-86E8-16136499627B}" type="presParOf" srcId="{21FF66B3-5131-4CA4-9836-04C1ADA907FD}" destId="{6660F796-3D4E-450D-9F76-B48E3C2A8B1B}" srcOrd="5" destOrd="0" presId="urn:microsoft.com/office/officeart/2005/8/layout/list1"/>
    <dgm:cxn modelId="{04C7D24F-EE0D-4620-AC12-B75BABE2A658}" type="presParOf" srcId="{21FF66B3-5131-4CA4-9836-04C1ADA907FD}" destId="{1995F586-8BEF-49D6-A7EE-FC0651AE27E5}" srcOrd="6" destOrd="0" presId="urn:microsoft.com/office/officeart/2005/8/layout/list1"/>
    <dgm:cxn modelId="{492D6D34-A55B-4D53-9CC9-22C5711479B1}" type="presParOf" srcId="{21FF66B3-5131-4CA4-9836-04C1ADA907FD}" destId="{44900558-6173-481E-B387-14C8AD953612}" srcOrd="7" destOrd="0" presId="urn:microsoft.com/office/officeart/2005/8/layout/list1"/>
    <dgm:cxn modelId="{4D4B62F9-6870-43CC-A5BA-7437D701A806}" type="presParOf" srcId="{21FF66B3-5131-4CA4-9836-04C1ADA907FD}" destId="{414AFBC0-C8FB-46F5-AFAE-4B855B96AEF9}" srcOrd="8" destOrd="0" presId="urn:microsoft.com/office/officeart/2005/8/layout/list1"/>
    <dgm:cxn modelId="{3D8DD067-94F6-43D0-9C55-0C3888DCCC5E}" type="presParOf" srcId="{414AFBC0-C8FB-46F5-AFAE-4B855B96AEF9}" destId="{89AFE9A1-00F2-4FC2-BB97-C431F6B0915C}" srcOrd="0" destOrd="0" presId="urn:microsoft.com/office/officeart/2005/8/layout/list1"/>
    <dgm:cxn modelId="{D33EA18B-D832-4479-B2D4-BD6B2C5BED44}" type="presParOf" srcId="{414AFBC0-C8FB-46F5-AFAE-4B855B96AEF9}" destId="{9C09B2E1-DC4C-438F-A0C3-E6BA44A11261}" srcOrd="1" destOrd="0" presId="urn:microsoft.com/office/officeart/2005/8/layout/list1"/>
    <dgm:cxn modelId="{38CF506F-9BFC-45BE-ADAA-D7CF9E03164B}" type="presParOf" srcId="{21FF66B3-5131-4CA4-9836-04C1ADA907FD}" destId="{C3B9D296-D323-42CD-B02B-9B52394DA4EF}" srcOrd="9" destOrd="0" presId="urn:microsoft.com/office/officeart/2005/8/layout/list1"/>
    <dgm:cxn modelId="{7EE0FB3E-86D9-43B1-B83A-7F060DA1CCFD}" type="presParOf" srcId="{21FF66B3-5131-4CA4-9836-04C1ADA907FD}" destId="{F637AECF-520F-446C-81FF-385943F2E790}" srcOrd="10" destOrd="0" presId="urn:microsoft.com/office/officeart/2005/8/layout/list1"/>
    <dgm:cxn modelId="{EBEF63D3-4446-4391-ABA2-52A00B02AD92}" type="presParOf" srcId="{21FF66B3-5131-4CA4-9836-04C1ADA907FD}" destId="{8F401ACE-F256-467C-BB0E-1CADCB1C310D}" srcOrd="11" destOrd="0" presId="urn:microsoft.com/office/officeart/2005/8/layout/list1"/>
    <dgm:cxn modelId="{412E4947-0654-4D6D-B6C6-B60C778455AB}" type="presParOf" srcId="{21FF66B3-5131-4CA4-9836-04C1ADA907FD}" destId="{8D8151E0-AD64-4FF5-A379-76EFF242CA8F}" srcOrd="12" destOrd="0" presId="urn:microsoft.com/office/officeart/2005/8/layout/list1"/>
    <dgm:cxn modelId="{CC50A77E-41F8-4E5F-A0E1-41D9CA021A44}" type="presParOf" srcId="{8D8151E0-AD64-4FF5-A379-76EFF242CA8F}" destId="{085C8456-2EAA-4775-AEC4-81C9F6409A3D}" srcOrd="0" destOrd="0" presId="urn:microsoft.com/office/officeart/2005/8/layout/list1"/>
    <dgm:cxn modelId="{89F3BBB6-0A32-4AE1-881A-3B10131013F4}" type="presParOf" srcId="{8D8151E0-AD64-4FF5-A379-76EFF242CA8F}" destId="{6B0B5693-2042-4521-AA72-DF15B28F2652}" srcOrd="1" destOrd="0" presId="urn:microsoft.com/office/officeart/2005/8/layout/list1"/>
    <dgm:cxn modelId="{03BE73C4-E0CD-4E68-B8A1-5B570269600B}" type="presParOf" srcId="{21FF66B3-5131-4CA4-9836-04C1ADA907FD}" destId="{F4B1D774-E5FC-4B7D-9177-88E81AF39FEC}" srcOrd="13" destOrd="0" presId="urn:microsoft.com/office/officeart/2005/8/layout/list1"/>
    <dgm:cxn modelId="{FE092D5C-E8C0-47F4-A68F-5BA2695E8E3F}" type="presParOf" srcId="{21FF66B3-5131-4CA4-9836-04C1ADA907FD}" destId="{5E80F15B-B030-4715-BC55-3151CF72806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6C302-DBCE-43FB-8FD1-C6E7E1FEC3E5}">
      <dsp:nvSpPr>
        <dsp:cNvPr id="0" name=""/>
        <dsp:cNvSpPr/>
      </dsp:nvSpPr>
      <dsp:spPr>
        <a:xfrm>
          <a:off x="0" y="453984"/>
          <a:ext cx="7117918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A954D-DD90-4490-9CA4-D7326641DDE5}">
      <dsp:nvSpPr>
        <dsp:cNvPr id="0" name=""/>
        <dsp:cNvSpPr/>
      </dsp:nvSpPr>
      <dsp:spPr>
        <a:xfrm>
          <a:off x="355895" y="25944"/>
          <a:ext cx="4982542" cy="856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328" tIns="0" rIns="188328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My referencing</a:t>
          </a:r>
        </a:p>
      </dsp:txBody>
      <dsp:txXfrm>
        <a:off x="397685" y="67734"/>
        <a:ext cx="4898962" cy="772500"/>
      </dsp:txXfrm>
    </dsp:sp>
    <dsp:sp modelId="{1995F586-8BEF-49D6-A7EE-FC0651AE27E5}">
      <dsp:nvSpPr>
        <dsp:cNvPr id="0" name=""/>
        <dsp:cNvSpPr/>
      </dsp:nvSpPr>
      <dsp:spPr>
        <a:xfrm>
          <a:off x="0" y="1769424"/>
          <a:ext cx="7117918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994321"/>
              <a:satOff val="2087"/>
              <a:lumOff val="16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5033D-249F-45E8-9301-240F2418D09E}">
      <dsp:nvSpPr>
        <dsp:cNvPr id="0" name=""/>
        <dsp:cNvSpPr/>
      </dsp:nvSpPr>
      <dsp:spPr>
        <a:xfrm>
          <a:off x="355895" y="1341384"/>
          <a:ext cx="4982542" cy="856080"/>
        </a:xfrm>
        <a:prstGeom prst="roundRect">
          <a:avLst/>
        </a:prstGeom>
        <a:solidFill>
          <a:schemeClr val="accent2">
            <a:hueOff val="994321"/>
            <a:satOff val="2087"/>
            <a:lumOff val="16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328" tIns="0" rIns="188328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Studying </a:t>
          </a:r>
        </a:p>
      </dsp:txBody>
      <dsp:txXfrm>
        <a:off x="397685" y="1383174"/>
        <a:ext cx="4898962" cy="772500"/>
      </dsp:txXfrm>
    </dsp:sp>
    <dsp:sp modelId="{F637AECF-520F-446C-81FF-385943F2E790}">
      <dsp:nvSpPr>
        <dsp:cNvPr id="0" name=""/>
        <dsp:cNvSpPr/>
      </dsp:nvSpPr>
      <dsp:spPr>
        <a:xfrm>
          <a:off x="0" y="3084864"/>
          <a:ext cx="7117918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1988643"/>
              <a:satOff val="4174"/>
              <a:lumOff val="32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9B2E1-DC4C-438F-A0C3-E6BA44A11261}">
      <dsp:nvSpPr>
        <dsp:cNvPr id="0" name=""/>
        <dsp:cNvSpPr/>
      </dsp:nvSpPr>
      <dsp:spPr>
        <a:xfrm>
          <a:off x="355895" y="2656824"/>
          <a:ext cx="4982542" cy="856080"/>
        </a:xfrm>
        <a:prstGeom prst="roundRect">
          <a:avLst/>
        </a:prstGeom>
        <a:solidFill>
          <a:schemeClr val="accent2">
            <a:hueOff val="1988643"/>
            <a:satOff val="4174"/>
            <a:lumOff val="32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328" tIns="0" rIns="188328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Gill Sans Nova"/>
            </a:rPr>
            <a:t>Meeting</a:t>
          </a:r>
          <a:r>
            <a:rPr lang="en-US" sz="2900" kern="1200"/>
            <a:t> new people</a:t>
          </a:r>
        </a:p>
      </dsp:txBody>
      <dsp:txXfrm>
        <a:off x="397685" y="2698614"/>
        <a:ext cx="4898962" cy="772500"/>
      </dsp:txXfrm>
    </dsp:sp>
    <dsp:sp modelId="{5E80F15B-B030-4715-BC55-3151CF728061}">
      <dsp:nvSpPr>
        <dsp:cNvPr id="0" name=""/>
        <dsp:cNvSpPr/>
      </dsp:nvSpPr>
      <dsp:spPr>
        <a:xfrm>
          <a:off x="0" y="4400304"/>
          <a:ext cx="7117918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2982964"/>
              <a:satOff val="6261"/>
              <a:lumOff val="49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0B5693-2042-4521-AA72-DF15B28F2652}">
      <dsp:nvSpPr>
        <dsp:cNvPr id="0" name=""/>
        <dsp:cNvSpPr/>
      </dsp:nvSpPr>
      <dsp:spPr>
        <a:xfrm>
          <a:off x="355895" y="3972264"/>
          <a:ext cx="4982542" cy="856080"/>
        </a:xfrm>
        <a:prstGeom prst="roundRect">
          <a:avLst/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328" tIns="0" rIns="188328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Independence</a:t>
          </a:r>
        </a:p>
      </dsp:txBody>
      <dsp:txXfrm>
        <a:off x="397685" y="4014054"/>
        <a:ext cx="4898962" cy="7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18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684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931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235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5/19/2024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377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5/19/2024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585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5/19/2024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42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01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5/19/2024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985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783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5/19/2024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132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5/19/2024</a:t>
            </a:fld>
            <a:endParaRPr lang="en-US" sz="10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1640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1BA97C24-524D-4246-79F6-36D76F1445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730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B4D9B8D0-D739-450E-A52E-487123AE2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32852" cy="6619825"/>
          </a:xfrm>
          <a:custGeom>
            <a:avLst/>
            <a:gdLst>
              <a:gd name="connsiteX0" fmla="*/ 0 w 6732852"/>
              <a:gd name="connsiteY0" fmla="*/ 0 h 6619825"/>
              <a:gd name="connsiteX1" fmla="*/ 5666394 w 6732852"/>
              <a:gd name="connsiteY1" fmla="*/ 0 h 6619825"/>
              <a:gd name="connsiteX2" fmla="*/ 5834775 w 6732852"/>
              <a:gd name="connsiteY2" fmla="*/ 185267 h 6619825"/>
              <a:gd name="connsiteX3" fmla="*/ 6732852 w 6732852"/>
              <a:gd name="connsiteY3" fmla="*/ 2686944 h 6619825"/>
              <a:gd name="connsiteX4" fmla="*/ 2799971 w 6732852"/>
              <a:gd name="connsiteY4" fmla="*/ 6619825 h 6619825"/>
              <a:gd name="connsiteX5" fmla="*/ 19002 w 6732852"/>
              <a:gd name="connsiteY5" fmla="*/ 5467909 h 6619825"/>
              <a:gd name="connsiteX6" fmla="*/ 0 w 6732852"/>
              <a:gd name="connsiteY6" fmla="*/ 5447003 h 66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32852" h="6619825">
                <a:moveTo>
                  <a:pt x="0" y="0"/>
                </a:moveTo>
                <a:lnTo>
                  <a:pt x="5666394" y="0"/>
                </a:lnTo>
                <a:lnTo>
                  <a:pt x="5834775" y="185267"/>
                </a:lnTo>
                <a:cubicBezTo>
                  <a:pt x="6395821" y="865098"/>
                  <a:pt x="6732852" y="1736663"/>
                  <a:pt x="6732852" y="2686944"/>
                </a:cubicBezTo>
                <a:cubicBezTo>
                  <a:pt x="6732852" y="4859015"/>
                  <a:pt x="4972042" y="6619825"/>
                  <a:pt x="2799971" y="6619825"/>
                </a:cubicBezTo>
                <a:cubicBezTo>
                  <a:pt x="1713937" y="6619825"/>
                  <a:pt x="730713" y="6179620"/>
                  <a:pt x="19002" y="5467909"/>
                </a:cubicBezTo>
                <a:lnTo>
                  <a:pt x="0" y="5447003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403655"/>
            <a:ext cx="5071313" cy="3010969"/>
          </a:xfrm>
        </p:spPr>
        <p:txBody>
          <a:bodyPr anchor="b">
            <a:normAutofit/>
          </a:bodyPr>
          <a:lstStyle/>
          <a:p>
            <a:pPr algn="l"/>
            <a:r>
              <a:rPr lang="en-US"/>
              <a:t>My Time throughout this Foundation Year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" y="3649362"/>
            <a:ext cx="4397059" cy="21342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>
                <a:cs typeface="Calibri"/>
              </a:rPr>
              <a:t>By Jasmine Rees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3CC10-0F7D-6D0E-693B-5CE270D3D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47844"/>
            <a:ext cx="5095110" cy="1128027"/>
          </a:xfrm>
        </p:spPr>
        <p:txBody>
          <a:bodyPr anchor="b">
            <a:normAutofit/>
          </a:bodyPr>
          <a:lstStyle/>
          <a:p>
            <a:r>
              <a:rPr lang="en-US" sz="4400"/>
              <a:t>The journey so far...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077A8-1511-666C-B560-6E0857515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2163791"/>
            <a:ext cx="4606280" cy="27479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ea typeface="Calibri"/>
                <a:cs typeface="Calibri"/>
              </a:rPr>
              <a:t>Working for the sake of working</a:t>
            </a: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I was always writing</a:t>
            </a: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I finally had the push </a:t>
            </a: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Applying later than everyone else</a:t>
            </a:r>
            <a:endParaRPr lang="en-US">
              <a:ea typeface="Calibri"/>
              <a:cs typeface="Calibri"/>
            </a:endParaRPr>
          </a:p>
          <a:p>
            <a:pPr marL="0" indent="0">
              <a:buClr>
                <a:srgbClr val="437474"/>
              </a:buClr>
              <a:buNone/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Understanding of essay structure </a:t>
            </a: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Researching the right materials</a:t>
            </a: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Adapting to change</a:t>
            </a: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>
                <a:cs typeface="Calibri"/>
              </a:rPr>
              <a:t>Engaging with different types of people </a:t>
            </a:r>
            <a:endParaRPr lang="en-US">
              <a:ea typeface="Calibri"/>
              <a:cs typeface="Calibri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shelf with books and objects on it&#10;&#10;Description automatically generated">
            <a:extLst>
              <a:ext uri="{FF2B5EF4-FFF2-40B4-BE49-F238E27FC236}">
                <a16:creationId xmlns:a16="http://schemas.microsoft.com/office/drawing/2014/main" id="{A2CDC849-38F8-9D64-0B8A-25543D5F87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591" r="34820" b="-1"/>
          <a:stretch/>
        </p:blipFill>
        <p:spPr>
          <a:xfrm>
            <a:off x="6475068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B247E8-0976-1666-BD8D-E6D3622044FD}"/>
              </a:ext>
            </a:extLst>
          </p:cNvPr>
          <p:cNvSpPr txBox="1"/>
          <p:nvPr/>
        </p:nvSpPr>
        <p:spPr>
          <a:xfrm>
            <a:off x="9584522" y="6548887"/>
            <a:ext cx="420796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Bookshelf, Lampeter, (Rees, J 2023)</a:t>
            </a:r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879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A7040-BD9E-321B-6922-4178132AA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was enjoyable?...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81042-37AF-0800-3EF7-A6BFF0A9D9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863" y="1250530"/>
            <a:ext cx="1065911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Clr>
                <a:srgbClr val="437474"/>
              </a:buClr>
              <a:buNone/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cs typeface="Calibri"/>
              </a:rPr>
              <a:t>Moving into a flat</a:t>
            </a:r>
            <a:endParaRPr lang="en-US" sz="24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solidFill>
                  <a:srgbClr val="1B2F2F"/>
                </a:solidFill>
                <a:cs typeface="Calibri"/>
              </a:rPr>
              <a:t>Going to the events</a:t>
            </a:r>
            <a:endParaRPr lang="en-US" sz="2400">
              <a:solidFill>
                <a:srgbClr val="1B2F2F"/>
              </a:solidFill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solidFill>
                  <a:srgbClr val="1B2F2F"/>
                </a:solidFill>
                <a:ea typeface="Calibri"/>
                <a:cs typeface="Calibri"/>
              </a:rPr>
              <a:t>The feeling of finishing an assignment</a:t>
            </a:r>
          </a:p>
          <a:p>
            <a:pPr marL="0" indent="0">
              <a:buClr>
                <a:srgbClr val="437474"/>
              </a:buClr>
              <a:buNone/>
            </a:pPr>
            <a:endParaRPr lang="en-US" sz="24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ea typeface="Calibri"/>
                <a:cs typeface="Calibri"/>
              </a:rPr>
              <a:t>Having direct and engaging lectures</a:t>
            </a:r>
          </a:p>
          <a:p>
            <a:pPr>
              <a:buClr>
                <a:srgbClr val="437474"/>
              </a:buClr>
            </a:pPr>
            <a:r>
              <a:rPr lang="en-US" sz="2400">
                <a:ea typeface="Calibri"/>
                <a:cs typeface="Calibri"/>
              </a:rPr>
              <a:t>Visiting the library </a:t>
            </a:r>
          </a:p>
          <a:p>
            <a:pPr>
              <a:buClr>
                <a:srgbClr val="437474"/>
              </a:buClr>
            </a:pPr>
            <a:r>
              <a:rPr lang="en-US" sz="2400">
                <a:ea typeface="Calibri"/>
                <a:cs typeface="Calibri"/>
              </a:rPr>
              <a:t>Having the opportunity to do what I want</a:t>
            </a:r>
          </a:p>
          <a:p>
            <a:pPr marL="0" indent="0">
              <a:buClr>
                <a:srgbClr val="437474"/>
              </a:buClr>
              <a:buNone/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endParaRPr lang="en-US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 descr="A group of women taking a selfie&#10;&#10;Description automatically generated">
            <a:extLst>
              <a:ext uri="{FF2B5EF4-FFF2-40B4-BE49-F238E27FC236}">
                <a16:creationId xmlns:a16="http://schemas.microsoft.com/office/drawing/2014/main" id="{58DA5750-20E4-B4C6-EDDC-78B9031769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6096002" y="1709049"/>
            <a:ext cx="4873923" cy="2203446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AD685D9-56B0-0AC2-2BBB-0C6B34084F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6792" y="4083398"/>
            <a:ext cx="4888302" cy="2199280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9F2A4B-C5C5-AF8C-CE50-1D3F69C59211}"/>
              </a:ext>
            </a:extLst>
          </p:cNvPr>
          <p:cNvSpPr txBox="1"/>
          <p:nvPr/>
        </p:nvSpPr>
        <p:spPr>
          <a:xfrm>
            <a:off x="8615201" y="3638621"/>
            <a:ext cx="357881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ea typeface="Calibri"/>
                <a:cs typeface="Calibri"/>
              </a:rPr>
              <a:t>Flat mates, Lampeter (Rees J, 2024)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94D840-46BF-CB69-EC74-D2C6BBE5B435}"/>
              </a:ext>
            </a:extLst>
          </p:cNvPr>
          <p:cNvSpPr txBox="1"/>
          <p:nvPr/>
        </p:nvSpPr>
        <p:spPr>
          <a:xfrm>
            <a:off x="10399431" y="5832895"/>
            <a:ext cx="1607964" cy="4452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100">
                <a:solidFill>
                  <a:schemeClr val="bg1"/>
                </a:solidFill>
                <a:ea typeface="Calibri"/>
                <a:cs typeface="Calibri"/>
              </a:rPr>
              <a:t>Summer Ball, Lampeter (Rees, J 2024)</a:t>
            </a:r>
          </a:p>
        </p:txBody>
      </p:sp>
    </p:spTree>
    <p:extLst>
      <p:ext uri="{BB962C8B-B14F-4D97-AF65-F5344CB8AC3E}">
        <p14:creationId xmlns:p14="http://schemas.microsoft.com/office/powerpoint/2010/main" val="372540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43431A-16B9-625B-FE08-422A078D5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/>
              <a:t>What has improved?...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E48E298-84E9-91FF-BD6F-2F02E41A98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43218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2270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0E1EE31-5273-48D9-A77D-480B9B16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16FDD23-16DD-4602-B9F6-937F6D4E3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8120B-577B-F907-63AE-B312AD4FB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5040553" cy="2493876"/>
          </a:xfrm>
        </p:spPr>
        <p:txBody>
          <a:bodyPr anchor="b">
            <a:normAutofit/>
          </a:bodyPr>
          <a:lstStyle/>
          <a:p>
            <a:r>
              <a:rPr lang="en-US" sz="4400"/>
              <a:t>What has changed?...</a:t>
            </a:r>
          </a:p>
        </p:txBody>
      </p:sp>
      <p:grpSp>
        <p:nvGrpSpPr>
          <p:cNvPr id="55" name="Decorative Circles">
            <a:extLst>
              <a:ext uri="{FF2B5EF4-FFF2-40B4-BE49-F238E27FC236}">
                <a16:creationId xmlns:a16="http://schemas.microsoft.com/office/drawing/2014/main" id="{C138F6FE-7410-45B1-B47F-F4521E68A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45677" y="299808"/>
            <a:ext cx="4351979" cy="5057725"/>
            <a:chOff x="7745677" y="299808"/>
            <a:chExt cx="4351979" cy="5057725"/>
          </a:xfrm>
        </p:grpSpPr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D6E29203-1113-47DB-A62C-5532D1A1B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51990" y="1033647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88C510D5-BC9B-41F8-8A93-79EF87E723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1215" y="58491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AC0D8C24-A419-4F51-906D-FBA15A5F2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334E3510-4FA0-4B13-A677-09C388C758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45677" y="3123709"/>
              <a:ext cx="262912" cy="262912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277DA701-DB2B-40BC-91C2-00AE4CB6D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74974" y="340287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611CFA19-0ED9-4D85-B2BF-0D682164C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8623" y="524416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73E8100F-A723-4ACC-93C1-60F0A9C6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80039" y="311536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Oval 3">
            <a:extLst>
              <a:ext uri="{FF2B5EF4-FFF2-40B4-BE49-F238E27FC236}">
                <a16:creationId xmlns:a16="http://schemas.microsoft.com/office/drawing/2014/main" id="{28D5FD6B-97C7-4D80-8299-2B161F47C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660" y="3509964"/>
            <a:ext cx="2878884" cy="2878884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Oval 2">
            <a:extLst>
              <a:ext uri="{FF2B5EF4-FFF2-40B4-BE49-F238E27FC236}">
                <a16:creationId xmlns:a16="http://schemas.microsoft.com/office/drawing/2014/main" id="{D88158F3-186C-4F8A-A4A7-8A379AC1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29386" y="1284120"/>
            <a:ext cx="3462614" cy="3973992"/>
          </a:xfrm>
          <a:custGeom>
            <a:avLst/>
            <a:gdLst>
              <a:gd name="connsiteX0" fmla="*/ 1986996 w 3462614"/>
              <a:gd name="connsiteY0" fmla="*/ 0 h 3973992"/>
              <a:gd name="connsiteX1" fmla="*/ 3392015 w 3462614"/>
              <a:gd name="connsiteY1" fmla="*/ 581978 h 3973992"/>
              <a:gd name="connsiteX2" fmla="*/ 3462614 w 3462614"/>
              <a:gd name="connsiteY2" fmla="*/ 659657 h 3973992"/>
              <a:gd name="connsiteX3" fmla="*/ 3462614 w 3462614"/>
              <a:gd name="connsiteY3" fmla="*/ 3314336 h 3973992"/>
              <a:gd name="connsiteX4" fmla="*/ 3392015 w 3462614"/>
              <a:gd name="connsiteY4" fmla="*/ 3392015 h 3973992"/>
              <a:gd name="connsiteX5" fmla="*/ 1986996 w 3462614"/>
              <a:gd name="connsiteY5" fmla="*/ 3973992 h 3973992"/>
              <a:gd name="connsiteX6" fmla="*/ 0 w 3462614"/>
              <a:gd name="connsiteY6" fmla="*/ 1986996 h 3973992"/>
              <a:gd name="connsiteX7" fmla="*/ 1986996 w 3462614"/>
              <a:gd name="connsiteY7" fmla="*/ 0 h 3973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62614" h="3973992">
                <a:moveTo>
                  <a:pt x="1986996" y="0"/>
                </a:moveTo>
                <a:cubicBezTo>
                  <a:pt x="2535690" y="0"/>
                  <a:pt x="3032439" y="222402"/>
                  <a:pt x="3392015" y="581978"/>
                </a:cubicBezTo>
                <a:lnTo>
                  <a:pt x="3462614" y="659657"/>
                </a:lnTo>
                <a:lnTo>
                  <a:pt x="3462614" y="3314336"/>
                </a:lnTo>
                <a:lnTo>
                  <a:pt x="3392015" y="3392015"/>
                </a:lnTo>
                <a:cubicBezTo>
                  <a:pt x="3032439" y="3751590"/>
                  <a:pt x="2535690" y="3973992"/>
                  <a:pt x="1986996" y="3973992"/>
                </a:cubicBezTo>
                <a:cubicBezTo>
                  <a:pt x="889608" y="3973992"/>
                  <a:pt x="0" y="3084384"/>
                  <a:pt x="0" y="1986996"/>
                </a:cubicBezTo>
                <a:cubicBezTo>
                  <a:pt x="0" y="889608"/>
                  <a:pt x="889608" y="0"/>
                  <a:pt x="198699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Oval 1">
            <a:extLst>
              <a:ext uri="{FF2B5EF4-FFF2-40B4-BE49-F238E27FC236}">
                <a16:creationId xmlns:a16="http://schemas.microsoft.com/office/drawing/2014/main" id="{FD3D1EE1-0C18-4B35-B772-E21277F6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6592" y="0"/>
            <a:ext cx="3047060" cy="2463497"/>
          </a:xfrm>
          <a:custGeom>
            <a:avLst/>
            <a:gdLst>
              <a:gd name="connsiteX0" fmla="*/ 326110 w 3047060"/>
              <a:gd name="connsiteY0" fmla="*/ 0 h 2463497"/>
              <a:gd name="connsiteX1" fmla="*/ 2720950 w 3047060"/>
              <a:gd name="connsiteY1" fmla="*/ 0 h 2463497"/>
              <a:gd name="connsiteX2" fmla="*/ 2786865 w 3047060"/>
              <a:gd name="connsiteY2" fmla="*/ 88147 h 2463497"/>
              <a:gd name="connsiteX3" fmla="*/ 3047060 w 3047060"/>
              <a:gd name="connsiteY3" fmla="*/ 939967 h 2463497"/>
              <a:gd name="connsiteX4" fmla="*/ 1523530 w 3047060"/>
              <a:gd name="connsiteY4" fmla="*/ 2463497 h 2463497"/>
              <a:gd name="connsiteX5" fmla="*/ 0 w 3047060"/>
              <a:gd name="connsiteY5" fmla="*/ 939967 h 2463497"/>
              <a:gd name="connsiteX6" fmla="*/ 260195 w 3047060"/>
              <a:gd name="connsiteY6" fmla="*/ 88147 h 24634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47060" h="2463497">
                <a:moveTo>
                  <a:pt x="326110" y="0"/>
                </a:moveTo>
                <a:lnTo>
                  <a:pt x="2720950" y="0"/>
                </a:lnTo>
                <a:lnTo>
                  <a:pt x="2786865" y="88147"/>
                </a:lnTo>
                <a:cubicBezTo>
                  <a:pt x="2951138" y="331304"/>
                  <a:pt x="3047060" y="624434"/>
                  <a:pt x="3047060" y="939967"/>
                </a:cubicBezTo>
                <a:cubicBezTo>
                  <a:pt x="3047060" y="1781389"/>
                  <a:pt x="2364952" y="2463497"/>
                  <a:pt x="1523530" y="2463497"/>
                </a:cubicBezTo>
                <a:cubicBezTo>
                  <a:pt x="682108" y="2463497"/>
                  <a:pt x="0" y="1781389"/>
                  <a:pt x="0" y="939967"/>
                </a:cubicBezTo>
                <a:cubicBezTo>
                  <a:pt x="0" y="624434"/>
                  <a:pt x="95922" y="331304"/>
                  <a:pt x="260195" y="8814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each with buildings and a pier&#10;&#10;Description automatically generated">
            <a:extLst>
              <a:ext uri="{FF2B5EF4-FFF2-40B4-BE49-F238E27FC236}">
                <a16:creationId xmlns:a16="http://schemas.microsoft.com/office/drawing/2014/main" id="{2EFA6695-E5C3-FEED-9274-8E70D710B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863" y="459668"/>
            <a:ext cx="2614217" cy="11052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A5CC7-3F90-C01A-C6DE-73E73DD8F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39" y="3428999"/>
            <a:ext cx="5040553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cs typeface="Calibri"/>
              </a:rPr>
              <a:t>Nothing much</a:t>
            </a:r>
            <a:endParaRPr lang="en-US" sz="24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cs typeface="Calibri"/>
              </a:rPr>
              <a:t>The extreme amount of work</a:t>
            </a:r>
            <a:endParaRPr lang="en-US" sz="24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r>
              <a:rPr lang="en-US" sz="2400">
                <a:ea typeface="Calibri"/>
                <a:cs typeface="Calibri"/>
              </a:rPr>
              <a:t>Wanting to explore</a:t>
            </a:r>
          </a:p>
          <a:p>
            <a:pPr>
              <a:buClr>
                <a:srgbClr val="437474"/>
              </a:buClr>
            </a:pPr>
            <a:r>
              <a:rPr lang="en-US" sz="2400">
                <a:ea typeface="Calibri"/>
                <a:cs typeface="Calibri"/>
              </a:rPr>
              <a:t>My mindset</a:t>
            </a:r>
          </a:p>
          <a:p>
            <a:pPr>
              <a:buClr>
                <a:srgbClr val="437474"/>
              </a:buClr>
            </a:pPr>
            <a:endParaRPr lang="en-US" sz="1800">
              <a:ea typeface="Calibri"/>
              <a:cs typeface="Calibri"/>
            </a:endParaRPr>
          </a:p>
          <a:p>
            <a:pPr>
              <a:buClr>
                <a:srgbClr val="437474"/>
              </a:buClr>
            </a:pPr>
            <a:endParaRPr lang="en-US" sz="1800">
              <a:cs typeface="Calibri"/>
            </a:endParaRPr>
          </a:p>
        </p:txBody>
      </p:sp>
      <p:pic>
        <p:nvPicPr>
          <p:cNvPr id="5" name="Picture 4" descr="A large stone building with a spire&#10;&#10;Description automatically generated">
            <a:extLst>
              <a:ext uri="{FF2B5EF4-FFF2-40B4-BE49-F238E27FC236}">
                <a16:creationId xmlns:a16="http://schemas.microsoft.com/office/drawing/2014/main" id="{A2F98E3B-5586-1FFE-B9E4-A85C694121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173854" y="4193855"/>
            <a:ext cx="2399517" cy="1482346"/>
          </a:xfrm>
          <a:prstGeom prst="rect">
            <a:avLst/>
          </a:prstGeom>
        </p:spPr>
      </p:pic>
      <p:pic>
        <p:nvPicPr>
          <p:cNvPr id="7" name="Picture 6" descr="A stone tower next to a statue on a grassy field&#10;&#10;Description automatically generated">
            <a:extLst>
              <a:ext uri="{FF2B5EF4-FFF2-40B4-BE49-F238E27FC236}">
                <a16:creationId xmlns:a16="http://schemas.microsoft.com/office/drawing/2014/main" id="{E27F3953-523D-1AB5-5DE9-F5535984FD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77120" y="2580026"/>
            <a:ext cx="2995947" cy="13151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794A33-44AA-A3D9-9B2F-84579AB1093A}"/>
              </a:ext>
            </a:extLst>
          </p:cNvPr>
          <p:cNvSpPr txBox="1"/>
          <p:nvPr/>
        </p:nvSpPr>
        <p:spPr>
          <a:xfrm>
            <a:off x="6198367" y="1337382"/>
            <a:ext cx="309372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bg1"/>
                </a:solidFill>
                <a:ea typeface="Calibri"/>
                <a:cs typeface="Calibri"/>
              </a:rPr>
              <a:t>Beach, Tenby (Rees J, 2024)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15B6ED-3EBE-7E61-7185-4EB8662C3260}"/>
              </a:ext>
            </a:extLst>
          </p:cNvPr>
          <p:cNvSpPr txBox="1"/>
          <p:nvPr/>
        </p:nvSpPr>
        <p:spPr>
          <a:xfrm>
            <a:off x="10130287" y="3612743"/>
            <a:ext cx="272796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50">
                <a:solidFill>
                  <a:schemeClr val="bg1"/>
                </a:solidFill>
                <a:ea typeface="Calibri"/>
                <a:cs typeface="Calibri"/>
              </a:rPr>
              <a:t>Castle, Aberystwyth (Rees J,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BD13B4-5CBD-D40D-64A9-A5271EAF7580}"/>
              </a:ext>
            </a:extLst>
          </p:cNvPr>
          <p:cNvSpPr txBox="1"/>
          <p:nvPr/>
        </p:nvSpPr>
        <p:spPr>
          <a:xfrm>
            <a:off x="6633713" y="3727187"/>
            <a:ext cx="1674387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solidFill>
                  <a:schemeClr val="bg1"/>
                </a:solidFill>
                <a:ea typeface="Calibri"/>
                <a:cs typeface="Calibri"/>
              </a:rPr>
              <a:t>Chapel, Bath (Rees J, 2024)</a:t>
            </a:r>
          </a:p>
        </p:txBody>
      </p:sp>
    </p:spTree>
    <p:extLst>
      <p:ext uri="{BB962C8B-B14F-4D97-AF65-F5344CB8AC3E}">
        <p14:creationId xmlns:p14="http://schemas.microsoft.com/office/powerpoint/2010/main" val="1700527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8183E0-58D3-4C7F-97F0-249411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3D7220-9A41-4B89-8A05-2E854925E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A book on the grass&#10;&#10;Description automatically generated">
            <a:extLst>
              <a:ext uri="{FF2B5EF4-FFF2-40B4-BE49-F238E27FC236}">
                <a16:creationId xmlns:a16="http://schemas.microsoft.com/office/drawing/2014/main" id="{3F8CE9F6-683A-D237-1B64-006052A060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7525" t="13" r="57143" b="-131"/>
          <a:stretch/>
        </p:blipFill>
        <p:spPr>
          <a:xfrm rot="5400000">
            <a:off x="2659811" y="-2672664"/>
            <a:ext cx="6861522" cy="12203236"/>
          </a:xfrm>
          <a:prstGeom prst="rect">
            <a:avLst/>
          </a:prstGeom>
        </p:spPr>
      </p:pic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C1F869AB-954B-4EAB-8260-60AE9C8D0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4B69E8A-6146-26AE-2827-B09960F9C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The next step...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FD73C-24A0-1B85-1635-32D49C41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2968925"/>
            <a:ext cx="5782804" cy="233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r>
              <a:rPr lang="en-US" sz="2400">
                <a:solidFill>
                  <a:srgbClr val="FFFFFF"/>
                </a:solidFill>
                <a:cs typeface="Calibri"/>
              </a:rPr>
              <a:t>Cracking on with the creative writing course</a:t>
            </a: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r>
              <a:rPr lang="en-US" sz="2400">
                <a:solidFill>
                  <a:srgbClr val="FFFFFF"/>
                </a:solidFill>
                <a:cs typeface="Calibri"/>
              </a:rPr>
              <a:t>The Book Club</a:t>
            </a: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r>
              <a:rPr lang="en-US" sz="2400">
                <a:solidFill>
                  <a:srgbClr val="FFFFFF"/>
                </a:solidFill>
                <a:cs typeface="Calibri"/>
              </a:rPr>
              <a:t>Meet new classmates</a:t>
            </a: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r>
              <a:rPr lang="en-US" sz="2400">
                <a:solidFill>
                  <a:srgbClr val="FFFFFF"/>
                </a:solidFill>
                <a:cs typeface="Calibri"/>
              </a:rPr>
              <a:t>More new places</a:t>
            </a: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r>
              <a:rPr lang="en-US" sz="2400">
                <a:solidFill>
                  <a:srgbClr val="FFFFFF"/>
                </a:solidFill>
                <a:cs typeface="Calibri"/>
              </a:rPr>
              <a:t>Enjoying life again</a:t>
            </a:r>
            <a:endParaRPr lang="en-US" sz="2400">
              <a:solidFill>
                <a:srgbClr val="FFFFFF"/>
              </a:solidFill>
              <a:ea typeface="Calibri"/>
              <a:cs typeface="Calibri"/>
            </a:endParaRPr>
          </a:p>
          <a:p>
            <a:pPr algn="ctr">
              <a:buClr>
                <a:srgbClr val="437474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  <a:p>
            <a:pPr algn="ctr">
              <a:buClr>
                <a:srgbClr val="437474"/>
              </a:buClr>
            </a:pPr>
            <a:endParaRPr lang="en-US" sz="180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B561F5-31B0-F998-A31F-56605EC910CF}"/>
              </a:ext>
            </a:extLst>
          </p:cNvPr>
          <p:cNvSpPr txBox="1"/>
          <p:nvPr/>
        </p:nvSpPr>
        <p:spPr>
          <a:xfrm>
            <a:off x="9529888" y="6543711"/>
            <a:ext cx="353568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Calibri"/>
                <a:cs typeface="Calibri"/>
              </a:rPr>
              <a:t>Lampeter University (Rees J, 2024)</a:t>
            </a:r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775414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ConfettiVTI</vt:lpstr>
      <vt:lpstr>My Time throughout this Foundation Year</vt:lpstr>
      <vt:lpstr>The journey so far...</vt:lpstr>
      <vt:lpstr>What was enjoyable?...</vt:lpstr>
      <vt:lpstr>What has improved?...</vt:lpstr>
      <vt:lpstr>What has changed?...</vt:lpstr>
      <vt:lpstr>The next step...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2024-05-15T13:27:47Z</dcterms:created>
  <dcterms:modified xsi:type="dcterms:W3CDTF">2024-05-19T20:08:47Z</dcterms:modified>
</cp:coreProperties>
</file>