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092"/>
    <p:restoredTop sz="94676"/>
  </p:normalViewPr>
  <p:slideViewPr>
    <p:cSldViewPr snapToGrid="0" snapToObjects="1">
      <p:cViewPr>
        <p:scale>
          <a:sx n="120" d="100"/>
          <a:sy n="120" d="100"/>
        </p:scale>
        <p:origin x="744" y="-3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image" Target="../media/image16.png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image" Target="../media/image23.png"/><Relationship Id="rId4" Type="http://schemas.openxmlformats.org/officeDocument/2006/relationships/image" Target="../media/image26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image" Target="../media/image16.png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image" Target="../media/image23.png"/><Relationship Id="rId4" Type="http://schemas.openxmlformats.org/officeDocument/2006/relationships/image" Target="../media/image2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6E96F3-9B35-4021-B731-1E57E1AB054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52AFC04-EF8F-4663-9740-5229BFD94CDB}">
      <dgm:prSet/>
      <dgm:spPr/>
      <dgm:t>
        <a:bodyPr/>
        <a:lstStyle/>
        <a:p>
          <a:r>
            <a:rPr lang="en-US"/>
            <a:t>Introduction to Pret A Manger</a:t>
          </a:r>
        </a:p>
      </dgm:t>
    </dgm:pt>
    <dgm:pt modelId="{ECFDCF39-5536-48EC-97DF-B3060F6D3624}" type="parTrans" cxnId="{FF9EB743-5570-46D3-A05E-DFE5C2F272A1}">
      <dgm:prSet/>
      <dgm:spPr/>
      <dgm:t>
        <a:bodyPr/>
        <a:lstStyle/>
        <a:p>
          <a:endParaRPr lang="en-US"/>
        </a:p>
      </dgm:t>
    </dgm:pt>
    <dgm:pt modelId="{30BD46EB-8BEC-4780-9025-54DA9A06DB7F}" type="sibTrans" cxnId="{FF9EB743-5570-46D3-A05E-DFE5C2F272A1}">
      <dgm:prSet/>
      <dgm:spPr/>
      <dgm:t>
        <a:bodyPr/>
        <a:lstStyle/>
        <a:p>
          <a:endParaRPr lang="en-US"/>
        </a:p>
      </dgm:t>
    </dgm:pt>
    <dgm:pt modelId="{ECF5ABE9-999B-4912-ACAA-100DF301AA16}">
      <dgm:prSet/>
      <dgm:spPr/>
      <dgm:t>
        <a:bodyPr/>
        <a:lstStyle/>
        <a:p>
          <a:r>
            <a:rPr lang="en-US"/>
            <a:t>Recruitment process</a:t>
          </a:r>
        </a:p>
      </dgm:t>
    </dgm:pt>
    <dgm:pt modelId="{7BA4132D-DCC2-4CB3-8DEB-C4075369B9F7}" type="parTrans" cxnId="{C9CC5261-7257-4234-87F2-7E8356ADEFED}">
      <dgm:prSet/>
      <dgm:spPr/>
      <dgm:t>
        <a:bodyPr/>
        <a:lstStyle/>
        <a:p>
          <a:endParaRPr lang="en-US"/>
        </a:p>
      </dgm:t>
    </dgm:pt>
    <dgm:pt modelId="{D4F00ABB-4264-40EB-8876-79C9C5456310}" type="sibTrans" cxnId="{C9CC5261-7257-4234-87F2-7E8356ADEFED}">
      <dgm:prSet/>
      <dgm:spPr/>
      <dgm:t>
        <a:bodyPr/>
        <a:lstStyle/>
        <a:p>
          <a:endParaRPr lang="en-US"/>
        </a:p>
      </dgm:t>
    </dgm:pt>
    <dgm:pt modelId="{D4EC8E16-589B-459D-92F9-386D5E9F7BDB}">
      <dgm:prSet/>
      <dgm:spPr/>
      <dgm:t>
        <a:bodyPr/>
        <a:lstStyle/>
        <a:p>
          <a:r>
            <a:rPr lang="en-US"/>
            <a:t>Job analysis</a:t>
          </a:r>
        </a:p>
      </dgm:t>
    </dgm:pt>
    <dgm:pt modelId="{43E15FF1-CE12-416F-BD84-0C829CB6D1E5}" type="parTrans" cxnId="{76C167CB-5704-427C-A0B5-10674DA10A7F}">
      <dgm:prSet/>
      <dgm:spPr/>
      <dgm:t>
        <a:bodyPr/>
        <a:lstStyle/>
        <a:p>
          <a:endParaRPr lang="en-US"/>
        </a:p>
      </dgm:t>
    </dgm:pt>
    <dgm:pt modelId="{429F4836-D524-4431-A118-DCA407124266}" type="sibTrans" cxnId="{76C167CB-5704-427C-A0B5-10674DA10A7F}">
      <dgm:prSet/>
      <dgm:spPr/>
      <dgm:t>
        <a:bodyPr/>
        <a:lstStyle/>
        <a:p>
          <a:endParaRPr lang="en-US"/>
        </a:p>
      </dgm:t>
    </dgm:pt>
    <dgm:pt modelId="{0DD035A9-F5EF-433F-A24A-35AB9734564C}">
      <dgm:prSet/>
      <dgm:spPr/>
      <dgm:t>
        <a:bodyPr/>
        <a:lstStyle/>
        <a:p>
          <a:r>
            <a:rPr lang="en-US"/>
            <a:t>Job description</a:t>
          </a:r>
        </a:p>
      </dgm:t>
    </dgm:pt>
    <dgm:pt modelId="{AFF27C33-43BE-43AD-87BB-48EAC1E72A86}" type="parTrans" cxnId="{9BFD1766-F205-4AF0-9D81-D28643DE557F}">
      <dgm:prSet/>
      <dgm:spPr/>
      <dgm:t>
        <a:bodyPr/>
        <a:lstStyle/>
        <a:p>
          <a:endParaRPr lang="en-US"/>
        </a:p>
      </dgm:t>
    </dgm:pt>
    <dgm:pt modelId="{716F66C3-F0B1-458F-9B9A-9795DF2EABB4}" type="sibTrans" cxnId="{9BFD1766-F205-4AF0-9D81-D28643DE557F}">
      <dgm:prSet/>
      <dgm:spPr/>
      <dgm:t>
        <a:bodyPr/>
        <a:lstStyle/>
        <a:p>
          <a:endParaRPr lang="en-US"/>
        </a:p>
      </dgm:t>
    </dgm:pt>
    <dgm:pt modelId="{DEC19868-5BAE-4AC7-8557-BF0B03961062}">
      <dgm:prSet/>
      <dgm:spPr/>
      <dgm:t>
        <a:bodyPr/>
        <a:lstStyle/>
        <a:p>
          <a:r>
            <a:rPr lang="en-US"/>
            <a:t>Person specification</a:t>
          </a:r>
        </a:p>
      </dgm:t>
    </dgm:pt>
    <dgm:pt modelId="{04D91442-4BCF-40DD-ACD8-293765F70A67}" type="parTrans" cxnId="{946AF527-E1D6-4687-AB02-3DCC73E651C6}">
      <dgm:prSet/>
      <dgm:spPr/>
      <dgm:t>
        <a:bodyPr/>
        <a:lstStyle/>
        <a:p>
          <a:endParaRPr lang="en-US"/>
        </a:p>
      </dgm:t>
    </dgm:pt>
    <dgm:pt modelId="{92783D8D-F00E-4109-84A0-BF06D85AD86B}" type="sibTrans" cxnId="{946AF527-E1D6-4687-AB02-3DCC73E651C6}">
      <dgm:prSet/>
      <dgm:spPr/>
      <dgm:t>
        <a:bodyPr/>
        <a:lstStyle/>
        <a:p>
          <a:endParaRPr lang="en-US"/>
        </a:p>
      </dgm:t>
    </dgm:pt>
    <dgm:pt modelId="{D829A46E-9099-449B-93F6-D5FD68BBC8B3}">
      <dgm:prSet/>
      <dgm:spPr/>
      <dgm:t>
        <a:bodyPr/>
        <a:lstStyle/>
        <a:p>
          <a:r>
            <a:rPr lang="en-US"/>
            <a:t>Training and development needs</a:t>
          </a:r>
        </a:p>
      </dgm:t>
    </dgm:pt>
    <dgm:pt modelId="{AEDBBD29-E849-4E4E-ADF9-F454938274FB}" type="parTrans" cxnId="{13823CE5-6F0F-4284-BF55-8B5C1C7FD3FD}">
      <dgm:prSet/>
      <dgm:spPr/>
      <dgm:t>
        <a:bodyPr/>
        <a:lstStyle/>
        <a:p>
          <a:endParaRPr lang="en-US"/>
        </a:p>
      </dgm:t>
    </dgm:pt>
    <dgm:pt modelId="{5DFA9282-19DB-49C0-AD71-53254D96603D}" type="sibTrans" cxnId="{13823CE5-6F0F-4284-BF55-8B5C1C7FD3FD}">
      <dgm:prSet/>
      <dgm:spPr/>
      <dgm:t>
        <a:bodyPr/>
        <a:lstStyle/>
        <a:p>
          <a:endParaRPr lang="en-US"/>
        </a:p>
      </dgm:t>
    </dgm:pt>
    <dgm:pt modelId="{AC20439C-C833-4DBC-B86A-FD18D826523C}">
      <dgm:prSet/>
      <dgm:spPr/>
      <dgm:t>
        <a:bodyPr/>
        <a:lstStyle/>
        <a:p>
          <a:r>
            <a:rPr lang="en-US"/>
            <a:t>Learning theories</a:t>
          </a:r>
        </a:p>
      </dgm:t>
    </dgm:pt>
    <dgm:pt modelId="{D2ECB7DB-AAE9-413B-A820-6BD7DE1D9136}" type="parTrans" cxnId="{4245D895-2344-4013-90EC-EE99A2C33758}">
      <dgm:prSet/>
      <dgm:spPr/>
      <dgm:t>
        <a:bodyPr/>
        <a:lstStyle/>
        <a:p>
          <a:endParaRPr lang="en-US"/>
        </a:p>
      </dgm:t>
    </dgm:pt>
    <dgm:pt modelId="{597EE0A9-17AE-410B-B402-2A7A7C6A3435}" type="sibTrans" cxnId="{4245D895-2344-4013-90EC-EE99A2C33758}">
      <dgm:prSet/>
      <dgm:spPr/>
      <dgm:t>
        <a:bodyPr/>
        <a:lstStyle/>
        <a:p>
          <a:endParaRPr lang="en-US"/>
        </a:p>
      </dgm:t>
    </dgm:pt>
    <dgm:pt modelId="{8950B193-6682-4605-98D6-4B3887DEA4CA}">
      <dgm:prSet/>
      <dgm:spPr/>
      <dgm:t>
        <a:bodyPr/>
        <a:lstStyle/>
        <a:p>
          <a:r>
            <a:rPr lang="en-US"/>
            <a:t>Conclusion</a:t>
          </a:r>
        </a:p>
      </dgm:t>
    </dgm:pt>
    <dgm:pt modelId="{D5D1B0F4-131C-4166-BB95-07EB26E2202C}" type="parTrans" cxnId="{91CB10B9-0308-48FC-9F64-6DDEDD63D00F}">
      <dgm:prSet/>
      <dgm:spPr/>
      <dgm:t>
        <a:bodyPr/>
        <a:lstStyle/>
        <a:p>
          <a:endParaRPr lang="en-US"/>
        </a:p>
      </dgm:t>
    </dgm:pt>
    <dgm:pt modelId="{4B8C1CFD-64CA-41AD-8D7C-71747781D96B}" type="sibTrans" cxnId="{91CB10B9-0308-48FC-9F64-6DDEDD63D00F}">
      <dgm:prSet/>
      <dgm:spPr/>
      <dgm:t>
        <a:bodyPr/>
        <a:lstStyle/>
        <a:p>
          <a:endParaRPr lang="en-US"/>
        </a:p>
      </dgm:t>
    </dgm:pt>
    <dgm:pt modelId="{ED3CE2B0-3B45-4C17-A558-01CA7C629ED3}">
      <dgm:prSet/>
      <dgm:spPr/>
      <dgm:t>
        <a:bodyPr/>
        <a:lstStyle/>
        <a:p>
          <a:r>
            <a:rPr lang="en-US"/>
            <a:t>References</a:t>
          </a:r>
        </a:p>
      </dgm:t>
    </dgm:pt>
    <dgm:pt modelId="{A4C148D4-414B-49C8-89AD-0C664CFB121A}" type="parTrans" cxnId="{91AAD9CB-20E5-417C-9EC6-C1A19CC15133}">
      <dgm:prSet/>
      <dgm:spPr/>
      <dgm:t>
        <a:bodyPr/>
        <a:lstStyle/>
        <a:p>
          <a:endParaRPr lang="en-US"/>
        </a:p>
      </dgm:t>
    </dgm:pt>
    <dgm:pt modelId="{0C781368-1736-4242-98D3-369206C6D438}" type="sibTrans" cxnId="{91AAD9CB-20E5-417C-9EC6-C1A19CC15133}">
      <dgm:prSet/>
      <dgm:spPr/>
      <dgm:t>
        <a:bodyPr/>
        <a:lstStyle/>
        <a:p>
          <a:endParaRPr lang="en-US"/>
        </a:p>
      </dgm:t>
    </dgm:pt>
    <dgm:pt modelId="{27679DD0-906C-1043-B16C-86BE502938B3}" type="pres">
      <dgm:prSet presAssocID="{646E96F3-9B35-4021-B731-1E57E1AB0544}" presName="vert0" presStyleCnt="0">
        <dgm:presLayoutVars>
          <dgm:dir/>
          <dgm:animOne val="branch"/>
          <dgm:animLvl val="lvl"/>
        </dgm:presLayoutVars>
      </dgm:prSet>
      <dgm:spPr/>
    </dgm:pt>
    <dgm:pt modelId="{BAD68BCC-8D38-104F-A8F4-1B11D6395995}" type="pres">
      <dgm:prSet presAssocID="{A52AFC04-EF8F-4663-9740-5229BFD94CDB}" presName="thickLine" presStyleLbl="alignNode1" presStyleIdx="0" presStyleCnt="9"/>
      <dgm:spPr/>
    </dgm:pt>
    <dgm:pt modelId="{BDC56FF8-2D24-D442-8F9A-2EB4EE56B0AC}" type="pres">
      <dgm:prSet presAssocID="{A52AFC04-EF8F-4663-9740-5229BFD94CDB}" presName="horz1" presStyleCnt="0"/>
      <dgm:spPr/>
    </dgm:pt>
    <dgm:pt modelId="{8DA6C512-713B-424A-8A4F-D088D9C6D311}" type="pres">
      <dgm:prSet presAssocID="{A52AFC04-EF8F-4663-9740-5229BFD94CDB}" presName="tx1" presStyleLbl="revTx" presStyleIdx="0" presStyleCnt="9"/>
      <dgm:spPr/>
    </dgm:pt>
    <dgm:pt modelId="{78E118B7-5FA3-7447-9983-FAE4EC8B6136}" type="pres">
      <dgm:prSet presAssocID="{A52AFC04-EF8F-4663-9740-5229BFD94CDB}" presName="vert1" presStyleCnt="0"/>
      <dgm:spPr/>
    </dgm:pt>
    <dgm:pt modelId="{B976C20E-080B-E347-B253-3225FCE8C06E}" type="pres">
      <dgm:prSet presAssocID="{ECF5ABE9-999B-4912-ACAA-100DF301AA16}" presName="thickLine" presStyleLbl="alignNode1" presStyleIdx="1" presStyleCnt="9"/>
      <dgm:spPr/>
    </dgm:pt>
    <dgm:pt modelId="{4E6E8E4B-8A26-5D46-BDF9-4C390239BFA5}" type="pres">
      <dgm:prSet presAssocID="{ECF5ABE9-999B-4912-ACAA-100DF301AA16}" presName="horz1" presStyleCnt="0"/>
      <dgm:spPr/>
    </dgm:pt>
    <dgm:pt modelId="{277C8D62-A424-FF45-ABFD-4A56AE1B6EC0}" type="pres">
      <dgm:prSet presAssocID="{ECF5ABE9-999B-4912-ACAA-100DF301AA16}" presName="tx1" presStyleLbl="revTx" presStyleIdx="1" presStyleCnt="9"/>
      <dgm:spPr/>
    </dgm:pt>
    <dgm:pt modelId="{471BFB36-EF94-4D43-ABF9-661E9A86CB5C}" type="pres">
      <dgm:prSet presAssocID="{ECF5ABE9-999B-4912-ACAA-100DF301AA16}" presName="vert1" presStyleCnt="0"/>
      <dgm:spPr/>
    </dgm:pt>
    <dgm:pt modelId="{B2C1E254-C2AE-CE43-BBF1-2D60500A260D}" type="pres">
      <dgm:prSet presAssocID="{D4EC8E16-589B-459D-92F9-386D5E9F7BDB}" presName="thickLine" presStyleLbl="alignNode1" presStyleIdx="2" presStyleCnt="9"/>
      <dgm:spPr/>
    </dgm:pt>
    <dgm:pt modelId="{69A1A77B-C6BA-1B4F-AC18-3673A00BF9A5}" type="pres">
      <dgm:prSet presAssocID="{D4EC8E16-589B-459D-92F9-386D5E9F7BDB}" presName="horz1" presStyleCnt="0"/>
      <dgm:spPr/>
    </dgm:pt>
    <dgm:pt modelId="{10553CE5-B571-0942-A29A-9DF9FE0CEB8F}" type="pres">
      <dgm:prSet presAssocID="{D4EC8E16-589B-459D-92F9-386D5E9F7BDB}" presName="tx1" presStyleLbl="revTx" presStyleIdx="2" presStyleCnt="9"/>
      <dgm:spPr/>
    </dgm:pt>
    <dgm:pt modelId="{14C762F3-FC59-8C4D-B1C5-53A0CB55B9C7}" type="pres">
      <dgm:prSet presAssocID="{D4EC8E16-589B-459D-92F9-386D5E9F7BDB}" presName="vert1" presStyleCnt="0"/>
      <dgm:spPr/>
    </dgm:pt>
    <dgm:pt modelId="{D7333779-E5A6-024A-A722-23E33D122D1A}" type="pres">
      <dgm:prSet presAssocID="{0DD035A9-F5EF-433F-A24A-35AB9734564C}" presName="thickLine" presStyleLbl="alignNode1" presStyleIdx="3" presStyleCnt="9"/>
      <dgm:spPr/>
    </dgm:pt>
    <dgm:pt modelId="{9CAB4894-0B52-F54C-AD58-C32E69BA55B0}" type="pres">
      <dgm:prSet presAssocID="{0DD035A9-F5EF-433F-A24A-35AB9734564C}" presName="horz1" presStyleCnt="0"/>
      <dgm:spPr/>
    </dgm:pt>
    <dgm:pt modelId="{0A550D8F-8DE6-1541-BCEF-5F3A6A37C51E}" type="pres">
      <dgm:prSet presAssocID="{0DD035A9-F5EF-433F-A24A-35AB9734564C}" presName="tx1" presStyleLbl="revTx" presStyleIdx="3" presStyleCnt="9"/>
      <dgm:spPr/>
    </dgm:pt>
    <dgm:pt modelId="{290A128B-F8C3-7D48-BF3F-AB72CD80D549}" type="pres">
      <dgm:prSet presAssocID="{0DD035A9-F5EF-433F-A24A-35AB9734564C}" presName="vert1" presStyleCnt="0"/>
      <dgm:spPr/>
    </dgm:pt>
    <dgm:pt modelId="{4BCABD4C-70E4-8747-8398-AB610EF0C99A}" type="pres">
      <dgm:prSet presAssocID="{DEC19868-5BAE-4AC7-8557-BF0B03961062}" presName="thickLine" presStyleLbl="alignNode1" presStyleIdx="4" presStyleCnt="9"/>
      <dgm:spPr/>
    </dgm:pt>
    <dgm:pt modelId="{3EC8979D-08FB-0E4D-A9CA-7B8483B4076E}" type="pres">
      <dgm:prSet presAssocID="{DEC19868-5BAE-4AC7-8557-BF0B03961062}" presName="horz1" presStyleCnt="0"/>
      <dgm:spPr/>
    </dgm:pt>
    <dgm:pt modelId="{1BB13CA5-85D2-514D-A10A-38F8395A7FE4}" type="pres">
      <dgm:prSet presAssocID="{DEC19868-5BAE-4AC7-8557-BF0B03961062}" presName="tx1" presStyleLbl="revTx" presStyleIdx="4" presStyleCnt="9"/>
      <dgm:spPr/>
    </dgm:pt>
    <dgm:pt modelId="{07D16098-7793-4E45-B4A2-D6EE2306BA0D}" type="pres">
      <dgm:prSet presAssocID="{DEC19868-5BAE-4AC7-8557-BF0B03961062}" presName="vert1" presStyleCnt="0"/>
      <dgm:spPr/>
    </dgm:pt>
    <dgm:pt modelId="{4092B2EC-F730-3843-9456-A6CB39E1412D}" type="pres">
      <dgm:prSet presAssocID="{D829A46E-9099-449B-93F6-D5FD68BBC8B3}" presName="thickLine" presStyleLbl="alignNode1" presStyleIdx="5" presStyleCnt="9"/>
      <dgm:spPr/>
    </dgm:pt>
    <dgm:pt modelId="{4F261D19-CBD3-2941-9498-1C9DC5355DE2}" type="pres">
      <dgm:prSet presAssocID="{D829A46E-9099-449B-93F6-D5FD68BBC8B3}" presName="horz1" presStyleCnt="0"/>
      <dgm:spPr/>
    </dgm:pt>
    <dgm:pt modelId="{274047E1-BA00-3740-B7E2-2FEEF3AEB87C}" type="pres">
      <dgm:prSet presAssocID="{D829A46E-9099-449B-93F6-D5FD68BBC8B3}" presName="tx1" presStyleLbl="revTx" presStyleIdx="5" presStyleCnt="9"/>
      <dgm:spPr/>
    </dgm:pt>
    <dgm:pt modelId="{8934C0F6-1DEE-EC4F-9AA9-0BA0F63F74F1}" type="pres">
      <dgm:prSet presAssocID="{D829A46E-9099-449B-93F6-D5FD68BBC8B3}" presName="vert1" presStyleCnt="0"/>
      <dgm:spPr/>
    </dgm:pt>
    <dgm:pt modelId="{34E25F37-FE1B-4B4B-A833-527E96FC32A4}" type="pres">
      <dgm:prSet presAssocID="{AC20439C-C833-4DBC-B86A-FD18D826523C}" presName="thickLine" presStyleLbl="alignNode1" presStyleIdx="6" presStyleCnt="9"/>
      <dgm:spPr/>
    </dgm:pt>
    <dgm:pt modelId="{4ADF123A-D2CC-2048-9EB6-710251A7802E}" type="pres">
      <dgm:prSet presAssocID="{AC20439C-C833-4DBC-B86A-FD18D826523C}" presName="horz1" presStyleCnt="0"/>
      <dgm:spPr/>
    </dgm:pt>
    <dgm:pt modelId="{42E883BD-E644-2749-9036-1056AE837944}" type="pres">
      <dgm:prSet presAssocID="{AC20439C-C833-4DBC-B86A-FD18D826523C}" presName="tx1" presStyleLbl="revTx" presStyleIdx="6" presStyleCnt="9"/>
      <dgm:spPr/>
    </dgm:pt>
    <dgm:pt modelId="{D7D33F36-5466-7146-8D5D-72947183D2BB}" type="pres">
      <dgm:prSet presAssocID="{AC20439C-C833-4DBC-B86A-FD18D826523C}" presName="vert1" presStyleCnt="0"/>
      <dgm:spPr/>
    </dgm:pt>
    <dgm:pt modelId="{9981690C-797B-BC40-84D0-314847D71B43}" type="pres">
      <dgm:prSet presAssocID="{8950B193-6682-4605-98D6-4B3887DEA4CA}" presName="thickLine" presStyleLbl="alignNode1" presStyleIdx="7" presStyleCnt="9"/>
      <dgm:spPr/>
    </dgm:pt>
    <dgm:pt modelId="{3924B818-2D5E-2A4E-A68B-C2DFAD2D810A}" type="pres">
      <dgm:prSet presAssocID="{8950B193-6682-4605-98D6-4B3887DEA4CA}" presName="horz1" presStyleCnt="0"/>
      <dgm:spPr/>
    </dgm:pt>
    <dgm:pt modelId="{F7CC2579-F10B-784F-A721-6FA5DB37AE30}" type="pres">
      <dgm:prSet presAssocID="{8950B193-6682-4605-98D6-4B3887DEA4CA}" presName="tx1" presStyleLbl="revTx" presStyleIdx="7" presStyleCnt="9"/>
      <dgm:spPr/>
    </dgm:pt>
    <dgm:pt modelId="{F2BF9B08-FCFA-E842-AC9A-1D228BAA1EA2}" type="pres">
      <dgm:prSet presAssocID="{8950B193-6682-4605-98D6-4B3887DEA4CA}" presName="vert1" presStyleCnt="0"/>
      <dgm:spPr/>
    </dgm:pt>
    <dgm:pt modelId="{F9DE9AA6-15AA-674C-B1AF-CCE1E14AFF9A}" type="pres">
      <dgm:prSet presAssocID="{ED3CE2B0-3B45-4C17-A558-01CA7C629ED3}" presName="thickLine" presStyleLbl="alignNode1" presStyleIdx="8" presStyleCnt="9"/>
      <dgm:spPr/>
    </dgm:pt>
    <dgm:pt modelId="{CA0898A3-45AC-784A-BCEC-057E19FDFD1F}" type="pres">
      <dgm:prSet presAssocID="{ED3CE2B0-3B45-4C17-A558-01CA7C629ED3}" presName="horz1" presStyleCnt="0"/>
      <dgm:spPr/>
    </dgm:pt>
    <dgm:pt modelId="{ADAA3F41-5878-D24B-9897-A7538D35F6AA}" type="pres">
      <dgm:prSet presAssocID="{ED3CE2B0-3B45-4C17-A558-01CA7C629ED3}" presName="tx1" presStyleLbl="revTx" presStyleIdx="8" presStyleCnt="9"/>
      <dgm:spPr/>
    </dgm:pt>
    <dgm:pt modelId="{17FAABB8-AD62-904D-994D-CB2B382C677F}" type="pres">
      <dgm:prSet presAssocID="{ED3CE2B0-3B45-4C17-A558-01CA7C629ED3}" presName="vert1" presStyleCnt="0"/>
      <dgm:spPr/>
    </dgm:pt>
  </dgm:ptLst>
  <dgm:cxnLst>
    <dgm:cxn modelId="{40A30D20-2EA7-6D49-8166-149CCC3D52CE}" type="presOf" srcId="{DEC19868-5BAE-4AC7-8557-BF0B03961062}" destId="{1BB13CA5-85D2-514D-A10A-38F8395A7FE4}" srcOrd="0" destOrd="0" presId="urn:microsoft.com/office/officeart/2008/layout/LinedList"/>
    <dgm:cxn modelId="{946AF527-E1D6-4687-AB02-3DCC73E651C6}" srcId="{646E96F3-9B35-4021-B731-1E57E1AB0544}" destId="{DEC19868-5BAE-4AC7-8557-BF0B03961062}" srcOrd="4" destOrd="0" parTransId="{04D91442-4BCF-40DD-ACD8-293765F70A67}" sibTransId="{92783D8D-F00E-4109-84A0-BF06D85AD86B}"/>
    <dgm:cxn modelId="{85087A2C-6522-7942-BF1E-BE665BC14DF4}" type="presOf" srcId="{8950B193-6682-4605-98D6-4B3887DEA4CA}" destId="{F7CC2579-F10B-784F-A721-6FA5DB37AE30}" srcOrd="0" destOrd="0" presId="urn:microsoft.com/office/officeart/2008/layout/LinedList"/>
    <dgm:cxn modelId="{FF9EB743-5570-46D3-A05E-DFE5C2F272A1}" srcId="{646E96F3-9B35-4021-B731-1E57E1AB0544}" destId="{A52AFC04-EF8F-4663-9740-5229BFD94CDB}" srcOrd="0" destOrd="0" parTransId="{ECFDCF39-5536-48EC-97DF-B3060F6D3624}" sibTransId="{30BD46EB-8BEC-4780-9025-54DA9A06DB7F}"/>
    <dgm:cxn modelId="{2EFB8251-6AD1-5743-B88E-717FAE657F85}" type="presOf" srcId="{AC20439C-C833-4DBC-B86A-FD18D826523C}" destId="{42E883BD-E644-2749-9036-1056AE837944}" srcOrd="0" destOrd="0" presId="urn:microsoft.com/office/officeart/2008/layout/LinedList"/>
    <dgm:cxn modelId="{C9CC5261-7257-4234-87F2-7E8356ADEFED}" srcId="{646E96F3-9B35-4021-B731-1E57E1AB0544}" destId="{ECF5ABE9-999B-4912-ACAA-100DF301AA16}" srcOrd="1" destOrd="0" parTransId="{7BA4132D-DCC2-4CB3-8DEB-C4075369B9F7}" sibTransId="{D4F00ABB-4264-40EB-8876-79C9C5456310}"/>
    <dgm:cxn modelId="{9BFD1766-F205-4AF0-9D81-D28643DE557F}" srcId="{646E96F3-9B35-4021-B731-1E57E1AB0544}" destId="{0DD035A9-F5EF-433F-A24A-35AB9734564C}" srcOrd="3" destOrd="0" parTransId="{AFF27C33-43BE-43AD-87BB-48EAC1E72A86}" sibTransId="{716F66C3-F0B1-458F-9B9A-9795DF2EABB4}"/>
    <dgm:cxn modelId="{7529F46C-273B-3A4C-9846-327FFB350825}" type="presOf" srcId="{D829A46E-9099-449B-93F6-D5FD68BBC8B3}" destId="{274047E1-BA00-3740-B7E2-2FEEF3AEB87C}" srcOrd="0" destOrd="0" presId="urn:microsoft.com/office/officeart/2008/layout/LinedList"/>
    <dgm:cxn modelId="{A63AFF84-EAEC-E84C-A5B4-4CEE01ED1F38}" type="presOf" srcId="{0DD035A9-F5EF-433F-A24A-35AB9734564C}" destId="{0A550D8F-8DE6-1541-BCEF-5F3A6A37C51E}" srcOrd="0" destOrd="0" presId="urn:microsoft.com/office/officeart/2008/layout/LinedList"/>
    <dgm:cxn modelId="{4245D895-2344-4013-90EC-EE99A2C33758}" srcId="{646E96F3-9B35-4021-B731-1E57E1AB0544}" destId="{AC20439C-C833-4DBC-B86A-FD18D826523C}" srcOrd="6" destOrd="0" parTransId="{D2ECB7DB-AAE9-413B-A820-6BD7DE1D9136}" sibTransId="{597EE0A9-17AE-410B-B402-2A7A7C6A3435}"/>
    <dgm:cxn modelId="{C060B098-0158-DB45-8789-12E05C83E24C}" type="presOf" srcId="{D4EC8E16-589B-459D-92F9-386D5E9F7BDB}" destId="{10553CE5-B571-0942-A29A-9DF9FE0CEB8F}" srcOrd="0" destOrd="0" presId="urn:microsoft.com/office/officeart/2008/layout/LinedList"/>
    <dgm:cxn modelId="{FF1951A2-987F-A849-AFBD-4C2661B5B13F}" type="presOf" srcId="{ED3CE2B0-3B45-4C17-A558-01CA7C629ED3}" destId="{ADAA3F41-5878-D24B-9897-A7538D35F6AA}" srcOrd="0" destOrd="0" presId="urn:microsoft.com/office/officeart/2008/layout/LinedList"/>
    <dgm:cxn modelId="{7121FEAB-633B-E04C-B3EE-5BE6528AD75D}" type="presOf" srcId="{646E96F3-9B35-4021-B731-1E57E1AB0544}" destId="{27679DD0-906C-1043-B16C-86BE502938B3}" srcOrd="0" destOrd="0" presId="urn:microsoft.com/office/officeart/2008/layout/LinedList"/>
    <dgm:cxn modelId="{91CB10B9-0308-48FC-9F64-6DDEDD63D00F}" srcId="{646E96F3-9B35-4021-B731-1E57E1AB0544}" destId="{8950B193-6682-4605-98D6-4B3887DEA4CA}" srcOrd="7" destOrd="0" parTransId="{D5D1B0F4-131C-4166-BB95-07EB26E2202C}" sibTransId="{4B8C1CFD-64CA-41AD-8D7C-71747781D96B}"/>
    <dgm:cxn modelId="{76C167CB-5704-427C-A0B5-10674DA10A7F}" srcId="{646E96F3-9B35-4021-B731-1E57E1AB0544}" destId="{D4EC8E16-589B-459D-92F9-386D5E9F7BDB}" srcOrd="2" destOrd="0" parTransId="{43E15FF1-CE12-416F-BD84-0C829CB6D1E5}" sibTransId="{429F4836-D524-4431-A118-DCA407124266}"/>
    <dgm:cxn modelId="{91AAD9CB-20E5-417C-9EC6-C1A19CC15133}" srcId="{646E96F3-9B35-4021-B731-1E57E1AB0544}" destId="{ED3CE2B0-3B45-4C17-A558-01CA7C629ED3}" srcOrd="8" destOrd="0" parTransId="{A4C148D4-414B-49C8-89AD-0C664CFB121A}" sibTransId="{0C781368-1736-4242-98D3-369206C6D438}"/>
    <dgm:cxn modelId="{13823CE5-6F0F-4284-BF55-8B5C1C7FD3FD}" srcId="{646E96F3-9B35-4021-B731-1E57E1AB0544}" destId="{D829A46E-9099-449B-93F6-D5FD68BBC8B3}" srcOrd="5" destOrd="0" parTransId="{AEDBBD29-E849-4E4E-ADF9-F454938274FB}" sibTransId="{5DFA9282-19DB-49C0-AD71-53254D96603D}"/>
    <dgm:cxn modelId="{7802CDF1-B3F9-5747-9D45-2E98F893F039}" type="presOf" srcId="{ECF5ABE9-999B-4912-ACAA-100DF301AA16}" destId="{277C8D62-A424-FF45-ABFD-4A56AE1B6EC0}" srcOrd="0" destOrd="0" presId="urn:microsoft.com/office/officeart/2008/layout/LinedList"/>
    <dgm:cxn modelId="{7153C3FF-86E4-1844-80CD-2CC1B9E8517C}" type="presOf" srcId="{A52AFC04-EF8F-4663-9740-5229BFD94CDB}" destId="{8DA6C512-713B-424A-8A4F-D088D9C6D311}" srcOrd="0" destOrd="0" presId="urn:microsoft.com/office/officeart/2008/layout/LinedList"/>
    <dgm:cxn modelId="{16E58397-A167-5D45-BE8D-558D5D864E92}" type="presParOf" srcId="{27679DD0-906C-1043-B16C-86BE502938B3}" destId="{BAD68BCC-8D38-104F-A8F4-1B11D6395995}" srcOrd="0" destOrd="0" presId="urn:microsoft.com/office/officeart/2008/layout/LinedList"/>
    <dgm:cxn modelId="{2787F196-9B10-3642-AA6A-516C57E0B695}" type="presParOf" srcId="{27679DD0-906C-1043-B16C-86BE502938B3}" destId="{BDC56FF8-2D24-D442-8F9A-2EB4EE56B0AC}" srcOrd="1" destOrd="0" presId="urn:microsoft.com/office/officeart/2008/layout/LinedList"/>
    <dgm:cxn modelId="{B21FDA86-ABE2-3D41-8FD6-7A8301D8E5D9}" type="presParOf" srcId="{BDC56FF8-2D24-D442-8F9A-2EB4EE56B0AC}" destId="{8DA6C512-713B-424A-8A4F-D088D9C6D311}" srcOrd="0" destOrd="0" presId="urn:microsoft.com/office/officeart/2008/layout/LinedList"/>
    <dgm:cxn modelId="{FF0239D5-D8ED-8748-BA78-E8581466CED0}" type="presParOf" srcId="{BDC56FF8-2D24-D442-8F9A-2EB4EE56B0AC}" destId="{78E118B7-5FA3-7447-9983-FAE4EC8B6136}" srcOrd="1" destOrd="0" presId="urn:microsoft.com/office/officeart/2008/layout/LinedList"/>
    <dgm:cxn modelId="{B831FDD7-E9E0-1B4C-84BA-E0C59B8AB276}" type="presParOf" srcId="{27679DD0-906C-1043-B16C-86BE502938B3}" destId="{B976C20E-080B-E347-B253-3225FCE8C06E}" srcOrd="2" destOrd="0" presId="urn:microsoft.com/office/officeart/2008/layout/LinedList"/>
    <dgm:cxn modelId="{ED2FC0BD-B7CE-2F4F-BE69-BE00BF962736}" type="presParOf" srcId="{27679DD0-906C-1043-B16C-86BE502938B3}" destId="{4E6E8E4B-8A26-5D46-BDF9-4C390239BFA5}" srcOrd="3" destOrd="0" presId="urn:microsoft.com/office/officeart/2008/layout/LinedList"/>
    <dgm:cxn modelId="{93E1D711-75D7-694C-8463-18C6B3841446}" type="presParOf" srcId="{4E6E8E4B-8A26-5D46-BDF9-4C390239BFA5}" destId="{277C8D62-A424-FF45-ABFD-4A56AE1B6EC0}" srcOrd="0" destOrd="0" presId="urn:microsoft.com/office/officeart/2008/layout/LinedList"/>
    <dgm:cxn modelId="{C9271D1F-4EA1-4A4A-B75E-D29D38A01523}" type="presParOf" srcId="{4E6E8E4B-8A26-5D46-BDF9-4C390239BFA5}" destId="{471BFB36-EF94-4D43-ABF9-661E9A86CB5C}" srcOrd="1" destOrd="0" presId="urn:microsoft.com/office/officeart/2008/layout/LinedList"/>
    <dgm:cxn modelId="{6B13898B-E6E2-F14E-9B07-F0D888AFD3F5}" type="presParOf" srcId="{27679DD0-906C-1043-B16C-86BE502938B3}" destId="{B2C1E254-C2AE-CE43-BBF1-2D60500A260D}" srcOrd="4" destOrd="0" presId="urn:microsoft.com/office/officeart/2008/layout/LinedList"/>
    <dgm:cxn modelId="{925BD193-468E-D343-A17D-19F6F20A849E}" type="presParOf" srcId="{27679DD0-906C-1043-B16C-86BE502938B3}" destId="{69A1A77B-C6BA-1B4F-AC18-3673A00BF9A5}" srcOrd="5" destOrd="0" presId="urn:microsoft.com/office/officeart/2008/layout/LinedList"/>
    <dgm:cxn modelId="{45FF21E0-AEFF-3E40-940F-8BDE3C86FA6E}" type="presParOf" srcId="{69A1A77B-C6BA-1B4F-AC18-3673A00BF9A5}" destId="{10553CE5-B571-0942-A29A-9DF9FE0CEB8F}" srcOrd="0" destOrd="0" presId="urn:microsoft.com/office/officeart/2008/layout/LinedList"/>
    <dgm:cxn modelId="{37E54DE5-505D-A54F-A441-46E02DDA9D7D}" type="presParOf" srcId="{69A1A77B-C6BA-1B4F-AC18-3673A00BF9A5}" destId="{14C762F3-FC59-8C4D-B1C5-53A0CB55B9C7}" srcOrd="1" destOrd="0" presId="urn:microsoft.com/office/officeart/2008/layout/LinedList"/>
    <dgm:cxn modelId="{F5F7EB08-AA96-5440-B119-A9DA4A33065B}" type="presParOf" srcId="{27679DD0-906C-1043-B16C-86BE502938B3}" destId="{D7333779-E5A6-024A-A722-23E33D122D1A}" srcOrd="6" destOrd="0" presId="urn:microsoft.com/office/officeart/2008/layout/LinedList"/>
    <dgm:cxn modelId="{98F9177B-CB2E-5D47-9F6A-496C7042FD38}" type="presParOf" srcId="{27679DD0-906C-1043-B16C-86BE502938B3}" destId="{9CAB4894-0B52-F54C-AD58-C32E69BA55B0}" srcOrd="7" destOrd="0" presId="urn:microsoft.com/office/officeart/2008/layout/LinedList"/>
    <dgm:cxn modelId="{2BB8D43C-935F-984A-A369-4B4875F7BF1C}" type="presParOf" srcId="{9CAB4894-0B52-F54C-AD58-C32E69BA55B0}" destId="{0A550D8F-8DE6-1541-BCEF-5F3A6A37C51E}" srcOrd="0" destOrd="0" presId="urn:microsoft.com/office/officeart/2008/layout/LinedList"/>
    <dgm:cxn modelId="{3850BEC0-C51E-0A45-A890-1931053432BC}" type="presParOf" srcId="{9CAB4894-0B52-F54C-AD58-C32E69BA55B0}" destId="{290A128B-F8C3-7D48-BF3F-AB72CD80D549}" srcOrd="1" destOrd="0" presId="urn:microsoft.com/office/officeart/2008/layout/LinedList"/>
    <dgm:cxn modelId="{B62090B0-3BC8-3241-A89A-20144369ECC0}" type="presParOf" srcId="{27679DD0-906C-1043-B16C-86BE502938B3}" destId="{4BCABD4C-70E4-8747-8398-AB610EF0C99A}" srcOrd="8" destOrd="0" presId="urn:microsoft.com/office/officeart/2008/layout/LinedList"/>
    <dgm:cxn modelId="{FDE45248-7BE8-9A44-B1DA-A7EC97E6AB23}" type="presParOf" srcId="{27679DD0-906C-1043-B16C-86BE502938B3}" destId="{3EC8979D-08FB-0E4D-A9CA-7B8483B4076E}" srcOrd="9" destOrd="0" presId="urn:microsoft.com/office/officeart/2008/layout/LinedList"/>
    <dgm:cxn modelId="{AF3CAC3E-8095-B340-B1D0-B407F4F8BA6E}" type="presParOf" srcId="{3EC8979D-08FB-0E4D-A9CA-7B8483B4076E}" destId="{1BB13CA5-85D2-514D-A10A-38F8395A7FE4}" srcOrd="0" destOrd="0" presId="urn:microsoft.com/office/officeart/2008/layout/LinedList"/>
    <dgm:cxn modelId="{CEFFAE7C-8148-F043-9CF7-B9228CC006A8}" type="presParOf" srcId="{3EC8979D-08FB-0E4D-A9CA-7B8483B4076E}" destId="{07D16098-7793-4E45-B4A2-D6EE2306BA0D}" srcOrd="1" destOrd="0" presId="urn:microsoft.com/office/officeart/2008/layout/LinedList"/>
    <dgm:cxn modelId="{41DC29DC-C07C-7546-947E-867DFB0E4806}" type="presParOf" srcId="{27679DD0-906C-1043-B16C-86BE502938B3}" destId="{4092B2EC-F730-3843-9456-A6CB39E1412D}" srcOrd="10" destOrd="0" presId="urn:microsoft.com/office/officeart/2008/layout/LinedList"/>
    <dgm:cxn modelId="{C5AD36CD-8957-A440-B6CE-873D5319C055}" type="presParOf" srcId="{27679DD0-906C-1043-B16C-86BE502938B3}" destId="{4F261D19-CBD3-2941-9498-1C9DC5355DE2}" srcOrd="11" destOrd="0" presId="urn:microsoft.com/office/officeart/2008/layout/LinedList"/>
    <dgm:cxn modelId="{0EE99095-235A-0141-85B5-DA738E244FB5}" type="presParOf" srcId="{4F261D19-CBD3-2941-9498-1C9DC5355DE2}" destId="{274047E1-BA00-3740-B7E2-2FEEF3AEB87C}" srcOrd="0" destOrd="0" presId="urn:microsoft.com/office/officeart/2008/layout/LinedList"/>
    <dgm:cxn modelId="{941BC3BE-C15B-7F49-B9BD-4B5B3EA275B3}" type="presParOf" srcId="{4F261D19-CBD3-2941-9498-1C9DC5355DE2}" destId="{8934C0F6-1DEE-EC4F-9AA9-0BA0F63F74F1}" srcOrd="1" destOrd="0" presId="urn:microsoft.com/office/officeart/2008/layout/LinedList"/>
    <dgm:cxn modelId="{7E9E993F-DFC7-1E47-8957-230090E1178F}" type="presParOf" srcId="{27679DD0-906C-1043-B16C-86BE502938B3}" destId="{34E25F37-FE1B-4B4B-A833-527E96FC32A4}" srcOrd="12" destOrd="0" presId="urn:microsoft.com/office/officeart/2008/layout/LinedList"/>
    <dgm:cxn modelId="{1CDAAFAD-882A-114E-9163-8EBA6A014C67}" type="presParOf" srcId="{27679DD0-906C-1043-B16C-86BE502938B3}" destId="{4ADF123A-D2CC-2048-9EB6-710251A7802E}" srcOrd="13" destOrd="0" presId="urn:microsoft.com/office/officeart/2008/layout/LinedList"/>
    <dgm:cxn modelId="{C655F515-0F9B-B948-BB58-3E996270F527}" type="presParOf" srcId="{4ADF123A-D2CC-2048-9EB6-710251A7802E}" destId="{42E883BD-E644-2749-9036-1056AE837944}" srcOrd="0" destOrd="0" presId="urn:microsoft.com/office/officeart/2008/layout/LinedList"/>
    <dgm:cxn modelId="{D2C3F98B-DA6C-3D48-8BE7-B0B9C640C39C}" type="presParOf" srcId="{4ADF123A-D2CC-2048-9EB6-710251A7802E}" destId="{D7D33F36-5466-7146-8D5D-72947183D2BB}" srcOrd="1" destOrd="0" presId="urn:microsoft.com/office/officeart/2008/layout/LinedList"/>
    <dgm:cxn modelId="{D48165B4-49D1-F849-9EF5-3419036BF11B}" type="presParOf" srcId="{27679DD0-906C-1043-B16C-86BE502938B3}" destId="{9981690C-797B-BC40-84D0-314847D71B43}" srcOrd="14" destOrd="0" presId="urn:microsoft.com/office/officeart/2008/layout/LinedList"/>
    <dgm:cxn modelId="{C8877F27-7ECC-5D47-A382-CEC057946491}" type="presParOf" srcId="{27679DD0-906C-1043-B16C-86BE502938B3}" destId="{3924B818-2D5E-2A4E-A68B-C2DFAD2D810A}" srcOrd="15" destOrd="0" presId="urn:microsoft.com/office/officeart/2008/layout/LinedList"/>
    <dgm:cxn modelId="{645A3F52-D5F8-3841-8A08-6BEA15AC78B1}" type="presParOf" srcId="{3924B818-2D5E-2A4E-A68B-C2DFAD2D810A}" destId="{F7CC2579-F10B-784F-A721-6FA5DB37AE30}" srcOrd="0" destOrd="0" presId="urn:microsoft.com/office/officeart/2008/layout/LinedList"/>
    <dgm:cxn modelId="{1AC0EBD8-EB79-2A47-93E8-FCDF8CE8B04A}" type="presParOf" srcId="{3924B818-2D5E-2A4E-A68B-C2DFAD2D810A}" destId="{F2BF9B08-FCFA-E842-AC9A-1D228BAA1EA2}" srcOrd="1" destOrd="0" presId="urn:microsoft.com/office/officeart/2008/layout/LinedList"/>
    <dgm:cxn modelId="{7A81C7CE-AB3F-BE43-8A28-BC3D8D34D978}" type="presParOf" srcId="{27679DD0-906C-1043-B16C-86BE502938B3}" destId="{F9DE9AA6-15AA-674C-B1AF-CCE1E14AFF9A}" srcOrd="16" destOrd="0" presId="urn:microsoft.com/office/officeart/2008/layout/LinedList"/>
    <dgm:cxn modelId="{28544EB0-1CC4-4049-BCB4-F4F13A50BCBD}" type="presParOf" srcId="{27679DD0-906C-1043-B16C-86BE502938B3}" destId="{CA0898A3-45AC-784A-BCEC-057E19FDFD1F}" srcOrd="17" destOrd="0" presId="urn:microsoft.com/office/officeart/2008/layout/LinedList"/>
    <dgm:cxn modelId="{3B67B841-D2A9-114C-BC17-41E94C28C54D}" type="presParOf" srcId="{CA0898A3-45AC-784A-BCEC-057E19FDFD1F}" destId="{ADAA3F41-5878-D24B-9897-A7538D35F6AA}" srcOrd="0" destOrd="0" presId="urn:microsoft.com/office/officeart/2008/layout/LinedList"/>
    <dgm:cxn modelId="{C0411C2B-6477-3840-992D-4519083CFC9C}" type="presParOf" srcId="{CA0898A3-45AC-784A-BCEC-057E19FDFD1F}" destId="{17FAABB8-AD62-904D-994D-CB2B382C677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0E2D8F-ECEF-4A9A-AB8A-8C81D2D2F21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0CD5315-8BAF-4600-A339-7868740911F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Prepare food and drinks.</a:t>
          </a:r>
        </a:p>
      </dgm:t>
    </dgm:pt>
    <dgm:pt modelId="{D1A64F57-2C10-48B1-B42A-4E8CBD12C67C}" type="parTrans" cxnId="{94FC0E93-6C5B-43E5-89F8-246BF201ECDF}">
      <dgm:prSet/>
      <dgm:spPr/>
      <dgm:t>
        <a:bodyPr/>
        <a:lstStyle/>
        <a:p>
          <a:endParaRPr lang="en-US"/>
        </a:p>
      </dgm:t>
    </dgm:pt>
    <dgm:pt modelId="{A8E0706B-2AE9-4423-98DF-4DBA4252B2F8}" type="sibTrans" cxnId="{94FC0E93-6C5B-43E5-89F8-246BF201ECDF}">
      <dgm:prSet/>
      <dgm:spPr/>
      <dgm:t>
        <a:bodyPr/>
        <a:lstStyle/>
        <a:p>
          <a:endParaRPr lang="en-US"/>
        </a:p>
      </dgm:t>
    </dgm:pt>
    <dgm:pt modelId="{440C68BB-3751-4E46-8002-354D767DE2F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Serve consumers in a friendly way.</a:t>
          </a:r>
        </a:p>
      </dgm:t>
    </dgm:pt>
    <dgm:pt modelId="{ACD6378E-4D84-42C6-925B-3381452B7D51}" type="parTrans" cxnId="{00ADCDAA-D6C7-4D33-9B6C-FD531A5136B6}">
      <dgm:prSet/>
      <dgm:spPr/>
      <dgm:t>
        <a:bodyPr/>
        <a:lstStyle/>
        <a:p>
          <a:endParaRPr lang="en-US"/>
        </a:p>
      </dgm:t>
    </dgm:pt>
    <dgm:pt modelId="{5D33CDB2-5B96-4D2A-BDA7-5A2A9E775D6C}" type="sibTrans" cxnId="{00ADCDAA-D6C7-4D33-9B6C-FD531A5136B6}">
      <dgm:prSet/>
      <dgm:spPr/>
      <dgm:t>
        <a:bodyPr/>
        <a:lstStyle/>
        <a:p>
          <a:endParaRPr lang="en-US"/>
        </a:p>
      </dgm:t>
    </dgm:pt>
    <dgm:pt modelId="{C30131AC-AC57-4ECE-B845-C9E8043B9C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Keep the shop clean and organized.</a:t>
          </a:r>
        </a:p>
      </dgm:t>
    </dgm:pt>
    <dgm:pt modelId="{0D96462E-14CC-460D-BC34-BA428C0445C6}" type="parTrans" cxnId="{F82B54D0-7E22-44FB-8897-9D1C514DB9F3}">
      <dgm:prSet/>
      <dgm:spPr/>
      <dgm:t>
        <a:bodyPr/>
        <a:lstStyle/>
        <a:p>
          <a:endParaRPr lang="en-US"/>
        </a:p>
      </dgm:t>
    </dgm:pt>
    <dgm:pt modelId="{DDEDB2A5-E2A1-4FED-AB43-FF119BEEE5E9}" type="sibTrans" cxnId="{F82B54D0-7E22-44FB-8897-9D1C514DB9F3}">
      <dgm:prSet/>
      <dgm:spPr/>
      <dgm:t>
        <a:bodyPr/>
        <a:lstStyle/>
        <a:p>
          <a:endParaRPr lang="en-US"/>
        </a:p>
      </dgm:t>
    </dgm:pt>
    <dgm:pt modelId="{379A4E93-5F5D-4137-90BD-22E1BE47D13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Work quickly during busy times.</a:t>
          </a:r>
        </a:p>
      </dgm:t>
    </dgm:pt>
    <dgm:pt modelId="{F6040DB3-9E66-471D-8845-DAB933936DB5}" type="parTrans" cxnId="{02D05611-8580-48E6-88C7-549BE81A2A64}">
      <dgm:prSet/>
      <dgm:spPr/>
      <dgm:t>
        <a:bodyPr/>
        <a:lstStyle/>
        <a:p>
          <a:endParaRPr lang="en-US"/>
        </a:p>
      </dgm:t>
    </dgm:pt>
    <dgm:pt modelId="{22775F66-A610-40BD-8CE4-4353D8DFBB69}" type="sibTrans" cxnId="{02D05611-8580-48E6-88C7-549BE81A2A64}">
      <dgm:prSet/>
      <dgm:spPr/>
      <dgm:t>
        <a:bodyPr/>
        <a:lstStyle/>
        <a:p>
          <a:endParaRPr lang="en-US"/>
        </a:p>
      </dgm:t>
    </dgm:pt>
    <dgm:pt modelId="{D8D454F9-9F2F-4380-AE83-28A67B3EB54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Work well with other team members.</a:t>
          </a:r>
        </a:p>
      </dgm:t>
    </dgm:pt>
    <dgm:pt modelId="{35E61BE8-7CDF-4A76-A950-EC7B1CB2C76B}" type="parTrans" cxnId="{50E74BEC-F896-4062-A70D-8B62443A16DB}">
      <dgm:prSet/>
      <dgm:spPr/>
      <dgm:t>
        <a:bodyPr/>
        <a:lstStyle/>
        <a:p>
          <a:endParaRPr lang="en-US"/>
        </a:p>
      </dgm:t>
    </dgm:pt>
    <dgm:pt modelId="{28B61F40-8725-4430-B9F3-2A1077E62F04}" type="sibTrans" cxnId="{50E74BEC-F896-4062-A70D-8B62443A16DB}">
      <dgm:prSet/>
      <dgm:spPr/>
      <dgm:t>
        <a:bodyPr/>
        <a:lstStyle/>
        <a:p>
          <a:endParaRPr lang="en-US"/>
        </a:p>
      </dgm:t>
    </dgm:pt>
    <dgm:pt modelId="{8217DE64-9042-4398-B31B-5B66F9CF8A99}" type="pres">
      <dgm:prSet presAssocID="{EC0E2D8F-ECEF-4A9A-AB8A-8C81D2D2F21F}" presName="root" presStyleCnt="0">
        <dgm:presLayoutVars>
          <dgm:dir/>
          <dgm:resizeHandles val="exact"/>
        </dgm:presLayoutVars>
      </dgm:prSet>
      <dgm:spPr/>
    </dgm:pt>
    <dgm:pt modelId="{CC89D55E-23B1-421B-A5BE-816F7BFD2CD8}" type="pres">
      <dgm:prSet presAssocID="{10CD5315-8BAF-4600-A339-7868740911FB}" presName="compNode" presStyleCnt="0"/>
      <dgm:spPr/>
    </dgm:pt>
    <dgm:pt modelId="{2E66F673-9267-4A27-AB6D-24D4F4D97CD8}" type="pres">
      <dgm:prSet presAssocID="{10CD5315-8BAF-4600-A339-7868740911F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tini"/>
        </a:ext>
      </dgm:extLst>
    </dgm:pt>
    <dgm:pt modelId="{F0B128D2-C1CF-477A-B5FB-CA703523F48B}" type="pres">
      <dgm:prSet presAssocID="{10CD5315-8BAF-4600-A339-7868740911FB}" presName="spaceRect" presStyleCnt="0"/>
      <dgm:spPr/>
    </dgm:pt>
    <dgm:pt modelId="{F8EC839C-9AC5-4144-88AF-00EBF7578179}" type="pres">
      <dgm:prSet presAssocID="{10CD5315-8BAF-4600-A339-7868740911FB}" presName="textRect" presStyleLbl="revTx" presStyleIdx="0" presStyleCnt="5">
        <dgm:presLayoutVars>
          <dgm:chMax val="1"/>
          <dgm:chPref val="1"/>
        </dgm:presLayoutVars>
      </dgm:prSet>
      <dgm:spPr/>
    </dgm:pt>
    <dgm:pt modelId="{A0BCDE75-E2F6-4F4B-A6F4-EB8AF5006A5F}" type="pres">
      <dgm:prSet presAssocID="{A8E0706B-2AE9-4423-98DF-4DBA4252B2F8}" presName="sibTrans" presStyleCnt="0"/>
      <dgm:spPr/>
    </dgm:pt>
    <dgm:pt modelId="{D867BA2D-CB6C-4EE4-8818-011E62589AC5}" type="pres">
      <dgm:prSet presAssocID="{440C68BB-3751-4E46-8002-354D767DE2F7}" presName="compNode" presStyleCnt="0"/>
      <dgm:spPr/>
    </dgm:pt>
    <dgm:pt modelId="{B1569DA6-BECD-4876-95A0-2B1505984B97}" type="pres">
      <dgm:prSet presAssocID="{440C68BB-3751-4E46-8002-354D767DE2F7}" presName="iconRect" presStyleLbl="node1" presStyleIdx="1" presStyleCnt="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D0D023E5-7250-4BF9-8C04-74B7D58287BF}" type="pres">
      <dgm:prSet presAssocID="{440C68BB-3751-4E46-8002-354D767DE2F7}" presName="spaceRect" presStyleCnt="0"/>
      <dgm:spPr/>
    </dgm:pt>
    <dgm:pt modelId="{5CCECC29-B045-4BDD-A556-B8DC02887504}" type="pres">
      <dgm:prSet presAssocID="{440C68BB-3751-4E46-8002-354D767DE2F7}" presName="textRect" presStyleLbl="revTx" presStyleIdx="1" presStyleCnt="5">
        <dgm:presLayoutVars>
          <dgm:chMax val="1"/>
          <dgm:chPref val="1"/>
        </dgm:presLayoutVars>
      </dgm:prSet>
      <dgm:spPr/>
    </dgm:pt>
    <dgm:pt modelId="{7FB0584F-D255-4EA5-8253-1E37A4F662D0}" type="pres">
      <dgm:prSet presAssocID="{5D33CDB2-5B96-4D2A-BDA7-5A2A9E775D6C}" presName="sibTrans" presStyleCnt="0"/>
      <dgm:spPr/>
    </dgm:pt>
    <dgm:pt modelId="{BE595526-2910-4A32-899E-1D3B4A26F212}" type="pres">
      <dgm:prSet presAssocID="{C30131AC-AC57-4ECE-B845-C9E8043B9C4C}" presName="compNode" presStyleCnt="0"/>
      <dgm:spPr/>
    </dgm:pt>
    <dgm:pt modelId="{3A053C75-25CC-4AD9-A578-42A1F595978D}" type="pres">
      <dgm:prSet presAssocID="{C30131AC-AC57-4ECE-B845-C9E8043B9C4C}" presName="iconRect" presStyleLbl="node1" presStyleIdx="2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basket"/>
        </a:ext>
      </dgm:extLst>
    </dgm:pt>
    <dgm:pt modelId="{465EE439-B72B-4F4E-83C6-226A081C4EEE}" type="pres">
      <dgm:prSet presAssocID="{C30131AC-AC57-4ECE-B845-C9E8043B9C4C}" presName="spaceRect" presStyleCnt="0"/>
      <dgm:spPr/>
    </dgm:pt>
    <dgm:pt modelId="{7C5B9DC7-8615-4FEC-A789-F29B262E6C50}" type="pres">
      <dgm:prSet presAssocID="{C30131AC-AC57-4ECE-B845-C9E8043B9C4C}" presName="textRect" presStyleLbl="revTx" presStyleIdx="2" presStyleCnt="5">
        <dgm:presLayoutVars>
          <dgm:chMax val="1"/>
          <dgm:chPref val="1"/>
        </dgm:presLayoutVars>
      </dgm:prSet>
      <dgm:spPr/>
    </dgm:pt>
    <dgm:pt modelId="{E92CA352-B598-4EC9-ABBA-E4E2CF83D86D}" type="pres">
      <dgm:prSet presAssocID="{DDEDB2A5-E2A1-4FED-AB43-FF119BEEE5E9}" presName="sibTrans" presStyleCnt="0"/>
      <dgm:spPr/>
    </dgm:pt>
    <dgm:pt modelId="{0B8A8265-4730-403C-A8B9-7CABF6DA8FBB}" type="pres">
      <dgm:prSet presAssocID="{379A4E93-5F5D-4137-90BD-22E1BE47D134}" presName="compNode" presStyleCnt="0"/>
      <dgm:spPr/>
    </dgm:pt>
    <dgm:pt modelId="{0D9B6148-3AE7-4A8F-BB8C-9C6C1165BA1D}" type="pres">
      <dgm:prSet presAssocID="{379A4E93-5F5D-4137-90BD-22E1BE47D134}" presName="iconRect" presStyleLbl="node1" presStyleIdx="3" presStyleCnt="5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77A2D2BE-4179-422E-876F-2E63BD47AB88}" type="pres">
      <dgm:prSet presAssocID="{379A4E93-5F5D-4137-90BD-22E1BE47D134}" presName="spaceRect" presStyleCnt="0"/>
      <dgm:spPr/>
    </dgm:pt>
    <dgm:pt modelId="{97986B52-B0C3-4228-BB23-08616047CCD3}" type="pres">
      <dgm:prSet presAssocID="{379A4E93-5F5D-4137-90BD-22E1BE47D134}" presName="textRect" presStyleLbl="revTx" presStyleIdx="3" presStyleCnt="5">
        <dgm:presLayoutVars>
          <dgm:chMax val="1"/>
          <dgm:chPref val="1"/>
        </dgm:presLayoutVars>
      </dgm:prSet>
      <dgm:spPr/>
    </dgm:pt>
    <dgm:pt modelId="{82D2172C-C187-497E-9FC8-FA84C4594500}" type="pres">
      <dgm:prSet presAssocID="{22775F66-A610-40BD-8CE4-4353D8DFBB69}" presName="sibTrans" presStyleCnt="0"/>
      <dgm:spPr/>
    </dgm:pt>
    <dgm:pt modelId="{A493D8B4-461A-493C-A25F-F6442549F67B}" type="pres">
      <dgm:prSet presAssocID="{D8D454F9-9F2F-4380-AE83-28A67B3EB547}" presName="compNode" presStyleCnt="0"/>
      <dgm:spPr/>
    </dgm:pt>
    <dgm:pt modelId="{FF7A6ED4-7A5F-41D4-BC6C-F5D10723987C}" type="pres">
      <dgm:prSet presAssocID="{D8D454F9-9F2F-4380-AE83-28A67B3EB547}" presName="iconRect" presStyleLbl="node1" presStyleIdx="4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A2B95B1C-FAE2-44B8-9C41-AC1FFA74014B}" type="pres">
      <dgm:prSet presAssocID="{D8D454F9-9F2F-4380-AE83-28A67B3EB547}" presName="spaceRect" presStyleCnt="0"/>
      <dgm:spPr/>
    </dgm:pt>
    <dgm:pt modelId="{D4C0091A-750D-4445-8A65-179780DAC368}" type="pres">
      <dgm:prSet presAssocID="{D8D454F9-9F2F-4380-AE83-28A67B3EB54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2CC9A0F-E642-A642-A417-0CDCA859D6FC}" type="presOf" srcId="{10CD5315-8BAF-4600-A339-7868740911FB}" destId="{F8EC839C-9AC5-4144-88AF-00EBF7578179}" srcOrd="0" destOrd="0" presId="urn:microsoft.com/office/officeart/2018/2/layout/IconLabelList"/>
    <dgm:cxn modelId="{02D05611-8580-48E6-88C7-549BE81A2A64}" srcId="{EC0E2D8F-ECEF-4A9A-AB8A-8C81D2D2F21F}" destId="{379A4E93-5F5D-4137-90BD-22E1BE47D134}" srcOrd="3" destOrd="0" parTransId="{F6040DB3-9E66-471D-8845-DAB933936DB5}" sibTransId="{22775F66-A610-40BD-8CE4-4353D8DFBB69}"/>
    <dgm:cxn modelId="{1FE0C416-1C18-D94B-802F-48E28C618584}" type="presOf" srcId="{379A4E93-5F5D-4137-90BD-22E1BE47D134}" destId="{97986B52-B0C3-4228-BB23-08616047CCD3}" srcOrd="0" destOrd="0" presId="urn:microsoft.com/office/officeart/2018/2/layout/IconLabelList"/>
    <dgm:cxn modelId="{E443E839-0996-E64A-AA81-A3E36CF64A70}" type="presOf" srcId="{D8D454F9-9F2F-4380-AE83-28A67B3EB547}" destId="{D4C0091A-750D-4445-8A65-179780DAC368}" srcOrd="0" destOrd="0" presId="urn:microsoft.com/office/officeart/2018/2/layout/IconLabelList"/>
    <dgm:cxn modelId="{1D01156C-E38A-4B4D-81A7-BB31449FB910}" type="presOf" srcId="{EC0E2D8F-ECEF-4A9A-AB8A-8C81D2D2F21F}" destId="{8217DE64-9042-4398-B31B-5B66F9CF8A99}" srcOrd="0" destOrd="0" presId="urn:microsoft.com/office/officeart/2018/2/layout/IconLabelList"/>
    <dgm:cxn modelId="{8E8F908E-915B-4445-936A-E0191BE956DC}" type="presOf" srcId="{440C68BB-3751-4E46-8002-354D767DE2F7}" destId="{5CCECC29-B045-4BDD-A556-B8DC02887504}" srcOrd="0" destOrd="0" presId="urn:microsoft.com/office/officeart/2018/2/layout/IconLabelList"/>
    <dgm:cxn modelId="{94FC0E93-6C5B-43E5-89F8-246BF201ECDF}" srcId="{EC0E2D8F-ECEF-4A9A-AB8A-8C81D2D2F21F}" destId="{10CD5315-8BAF-4600-A339-7868740911FB}" srcOrd="0" destOrd="0" parTransId="{D1A64F57-2C10-48B1-B42A-4E8CBD12C67C}" sibTransId="{A8E0706B-2AE9-4423-98DF-4DBA4252B2F8}"/>
    <dgm:cxn modelId="{00ADCDAA-D6C7-4D33-9B6C-FD531A5136B6}" srcId="{EC0E2D8F-ECEF-4A9A-AB8A-8C81D2D2F21F}" destId="{440C68BB-3751-4E46-8002-354D767DE2F7}" srcOrd="1" destOrd="0" parTransId="{ACD6378E-4D84-42C6-925B-3381452B7D51}" sibTransId="{5D33CDB2-5B96-4D2A-BDA7-5A2A9E775D6C}"/>
    <dgm:cxn modelId="{F82B54D0-7E22-44FB-8897-9D1C514DB9F3}" srcId="{EC0E2D8F-ECEF-4A9A-AB8A-8C81D2D2F21F}" destId="{C30131AC-AC57-4ECE-B845-C9E8043B9C4C}" srcOrd="2" destOrd="0" parTransId="{0D96462E-14CC-460D-BC34-BA428C0445C6}" sibTransId="{DDEDB2A5-E2A1-4FED-AB43-FF119BEEE5E9}"/>
    <dgm:cxn modelId="{50E74BEC-F896-4062-A70D-8B62443A16DB}" srcId="{EC0E2D8F-ECEF-4A9A-AB8A-8C81D2D2F21F}" destId="{D8D454F9-9F2F-4380-AE83-28A67B3EB547}" srcOrd="4" destOrd="0" parTransId="{35E61BE8-7CDF-4A76-A950-EC7B1CB2C76B}" sibTransId="{28B61F40-8725-4430-B9F3-2A1077E62F04}"/>
    <dgm:cxn modelId="{924237EF-5291-F24C-927A-58C61B25BF26}" type="presOf" srcId="{C30131AC-AC57-4ECE-B845-C9E8043B9C4C}" destId="{7C5B9DC7-8615-4FEC-A789-F29B262E6C50}" srcOrd="0" destOrd="0" presId="urn:microsoft.com/office/officeart/2018/2/layout/IconLabelList"/>
    <dgm:cxn modelId="{E7743B5B-9257-8A4B-8550-C212ADEA17C8}" type="presParOf" srcId="{8217DE64-9042-4398-B31B-5B66F9CF8A99}" destId="{CC89D55E-23B1-421B-A5BE-816F7BFD2CD8}" srcOrd="0" destOrd="0" presId="urn:microsoft.com/office/officeart/2018/2/layout/IconLabelList"/>
    <dgm:cxn modelId="{A0D2125D-E6F2-F747-88E8-2C22ADF4269F}" type="presParOf" srcId="{CC89D55E-23B1-421B-A5BE-816F7BFD2CD8}" destId="{2E66F673-9267-4A27-AB6D-24D4F4D97CD8}" srcOrd="0" destOrd="0" presId="urn:microsoft.com/office/officeart/2018/2/layout/IconLabelList"/>
    <dgm:cxn modelId="{B5472ED4-AE22-A942-A466-7728BD28EB7A}" type="presParOf" srcId="{CC89D55E-23B1-421B-A5BE-816F7BFD2CD8}" destId="{F0B128D2-C1CF-477A-B5FB-CA703523F48B}" srcOrd="1" destOrd="0" presId="urn:microsoft.com/office/officeart/2018/2/layout/IconLabelList"/>
    <dgm:cxn modelId="{37BD455F-1DD9-A248-9FBF-B9DD4108A695}" type="presParOf" srcId="{CC89D55E-23B1-421B-A5BE-816F7BFD2CD8}" destId="{F8EC839C-9AC5-4144-88AF-00EBF7578179}" srcOrd="2" destOrd="0" presId="urn:microsoft.com/office/officeart/2018/2/layout/IconLabelList"/>
    <dgm:cxn modelId="{C1541F67-0AFE-F847-A991-C1845DCE47BB}" type="presParOf" srcId="{8217DE64-9042-4398-B31B-5B66F9CF8A99}" destId="{A0BCDE75-E2F6-4F4B-A6F4-EB8AF5006A5F}" srcOrd="1" destOrd="0" presId="urn:microsoft.com/office/officeart/2018/2/layout/IconLabelList"/>
    <dgm:cxn modelId="{7203CDDB-29EA-DE47-B261-9464FE4E77FB}" type="presParOf" srcId="{8217DE64-9042-4398-B31B-5B66F9CF8A99}" destId="{D867BA2D-CB6C-4EE4-8818-011E62589AC5}" srcOrd="2" destOrd="0" presId="urn:microsoft.com/office/officeart/2018/2/layout/IconLabelList"/>
    <dgm:cxn modelId="{77D734AD-D319-CA48-8EF4-5F4E03E28038}" type="presParOf" srcId="{D867BA2D-CB6C-4EE4-8818-011E62589AC5}" destId="{B1569DA6-BECD-4876-95A0-2B1505984B97}" srcOrd="0" destOrd="0" presId="urn:microsoft.com/office/officeart/2018/2/layout/IconLabelList"/>
    <dgm:cxn modelId="{9CFCE8B8-12E7-E24F-BD7A-6625B3A9F092}" type="presParOf" srcId="{D867BA2D-CB6C-4EE4-8818-011E62589AC5}" destId="{D0D023E5-7250-4BF9-8C04-74B7D58287BF}" srcOrd="1" destOrd="0" presId="urn:microsoft.com/office/officeart/2018/2/layout/IconLabelList"/>
    <dgm:cxn modelId="{61F2BA89-C6DA-6C42-BCFD-DE3E9C915862}" type="presParOf" srcId="{D867BA2D-CB6C-4EE4-8818-011E62589AC5}" destId="{5CCECC29-B045-4BDD-A556-B8DC02887504}" srcOrd="2" destOrd="0" presId="urn:microsoft.com/office/officeart/2018/2/layout/IconLabelList"/>
    <dgm:cxn modelId="{8CAF534B-2C47-304A-8DD8-C466CFC4C336}" type="presParOf" srcId="{8217DE64-9042-4398-B31B-5B66F9CF8A99}" destId="{7FB0584F-D255-4EA5-8253-1E37A4F662D0}" srcOrd="3" destOrd="0" presId="urn:microsoft.com/office/officeart/2018/2/layout/IconLabelList"/>
    <dgm:cxn modelId="{7B08601A-263D-F248-89EE-C00EF16CF082}" type="presParOf" srcId="{8217DE64-9042-4398-B31B-5B66F9CF8A99}" destId="{BE595526-2910-4A32-899E-1D3B4A26F212}" srcOrd="4" destOrd="0" presId="urn:microsoft.com/office/officeart/2018/2/layout/IconLabelList"/>
    <dgm:cxn modelId="{630A7258-0734-D94F-9D8C-952399470E25}" type="presParOf" srcId="{BE595526-2910-4A32-899E-1D3B4A26F212}" destId="{3A053C75-25CC-4AD9-A578-42A1F595978D}" srcOrd="0" destOrd="0" presId="urn:microsoft.com/office/officeart/2018/2/layout/IconLabelList"/>
    <dgm:cxn modelId="{199F4D69-5BAE-1C4A-989F-3848F9A6799C}" type="presParOf" srcId="{BE595526-2910-4A32-899E-1D3B4A26F212}" destId="{465EE439-B72B-4F4E-83C6-226A081C4EEE}" srcOrd="1" destOrd="0" presId="urn:microsoft.com/office/officeart/2018/2/layout/IconLabelList"/>
    <dgm:cxn modelId="{35AD9012-4653-0948-9717-FAA7034FE59A}" type="presParOf" srcId="{BE595526-2910-4A32-899E-1D3B4A26F212}" destId="{7C5B9DC7-8615-4FEC-A789-F29B262E6C50}" srcOrd="2" destOrd="0" presId="urn:microsoft.com/office/officeart/2018/2/layout/IconLabelList"/>
    <dgm:cxn modelId="{A1881299-D26B-A94F-AC0E-9B7AE0B565C4}" type="presParOf" srcId="{8217DE64-9042-4398-B31B-5B66F9CF8A99}" destId="{E92CA352-B598-4EC9-ABBA-E4E2CF83D86D}" srcOrd="5" destOrd="0" presId="urn:microsoft.com/office/officeart/2018/2/layout/IconLabelList"/>
    <dgm:cxn modelId="{CE79F7C7-A560-BD4D-9B31-09991DC26495}" type="presParOf" srcId="{8217DE64-9042-4398-B31B-5B66F9CF8A99}" destId="{0B8A8265-4730-403C-A8B9-7CABF6DA8FBB}" srcOrd="6" destOrd="0" presId="urn:microsoft.com/office/officeart/2018/2/layout/IconLabelList"/>
    <dgm:cxn modelId="{8690C8E6-D585-A440-B830-326D6498910A}" type="presParOf" srcId="{0B8A8265-4730-403C-A8B9-7CABF6DA8FBB}" destId="{0D9B6148-3AE7-4A8F-BB8C-9C6C1165BA1D}" srcOrd="0" destOrd="0" presId="urn:microsoft.com/office/officeart/2018/2/layout/IconLabelList"/>
    <dgm:cxn modelId="{CFDD23E6-9CFB-144A-AB10-F853D3E550E0}" type="presParOf" srcId="{0B8A8265-4730-403C-A8B9-7CABF6DA8FBB}" destId="{77A2D2BE-4179-422E-876F-2E63BD47AB88}" srcOrd="1" destOrd="0" presId="urn:microsoft.com/office/officeart/2018/2/layout/IconLabelList"/>
    <dgm:cxn modelId="{C44F350F-3348-7649-9BC1-28472B8536C7}" type="presParOf" srcId="{0B8A8265-4730-403C-A8B9-7CABF6DA8FBB}" destId="{97986B52-B0C3-4228-BB23-08616047CCD3}" srcOrd="2" destOrd="0" presId="urn:microsoft.com/office/officeart/2018/2/layout/IconLabelList"/>
    <dgm:cxn modelId="{769393E5-3B7F-9E4E-8C2C-D75EFF80D132}" type="presParOf" srcId="{8217DE64-9042-4398-B31B-5B66F9CF8A99}" destId="{82D2172C-C187-497E-9FC8-FA84C4594500}" srcOrd="7" destOrd="0" presId="urn:microsoft.com/office/officeart/2018/2/layout/IconLabelList"/>
    <dgm:cxn modelId="{4E54DF2F-A878-554D-A711-AEF4E27A632D}" type="presParOf" srcId="{8217DE64-9042-4398-B31B-5B66F9CF8A99}" destId="{A493D8B4-461A-493C-A25F-F6442549F67B}" srcOrd="8" destOrd="0" presId="urn:microsoft.com/office/officeart/2018/2/layout/IconLabelList"/>
    <dgm:cxn modelId="{3288BC3C-3E7C-0140-AC42-09E16321130A}" type="presParOf" srcId="{A493D8B4-461A-493C-A25F-F6442549F67B}" destId="{FF7A6ED4-7A5F-41D4-BC6C-F5D10723987C}" srcOrd="0" destOrd="0" presId="urn:microsoft.com/office/officeart/2018/2/layout/IconLabelList"/>
    <dgm:cxn modelId="{790B63CC-00C7-2F40-ACFA-F3AF6EB74116}" type="presParOf" srcId="{A493D8B4-461A-493C-A25F-F6442549F67B}" destId="{A2B95B1C-FAE2-44B8-9C41-AC1FFA74014B}" srcOrd="1" destOrd="0" presId="urn:microsoft.com/office/officeart/2018/2/layout/IconLabelList"/>
    <dgm:cxn modelId="{FAE52643-D36F-864B-98ED-71DB9A09DF63}" type="presParOf" srcId="{A493D8B4-461A-493C-A25F-F6442549F67B}" destId="{D4C0091A-750D-4445-8A65-179780DAC36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2EF7E4-B2BB-40B6-AB1A-1FA026B590A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6FF829E-CF01-4FB1-9315-CF86EB864A6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Responsibilities</a:t>
          </a:r>
        </a:p>
      </dgm:t>
    </dgm:pt>
    <dgm:pt modelId="{079792EF-34A6-4795-A795-AEC5931E9B79}" type="parTrans" cxnId="{43C67CEE-A79D-41B8-B3C0-A9C63B62D8A2}">
      <dgm:prSet/>
      <dgm:spPr/>
      <dgm:t>
        <a:bodyPr/>
        <a:lstStyle/>
        <a:p>
          <a:endParaRPr lang="en-US"/>
        </a:p>
      </dgm:t>
    </dgm:pt>
    <dgm:pt modelId="{184A8845-C203-4307-A521-68BCF606DF2E}" type="sibTrans" cxnId="{43C67CEE-A79D-41B8-B3C0-A9C63B62D8A2}">
      <dgm:prSet/>
      <dgm:spPr/>
      <dgm:t>
        <a:bodyPr/>
        <a:lstStyle/>
        <a:p>
          <a:endParaRPr lang="en-US"/>
        </a:p>
      </dgm:t>
    </dgm:pt>
    <dgm:pt modelId="{8CF91D5B-1EF6-4B0B-8E46-56D71BF07E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 Prepare coffee and fresh food</a:t>
          </a:r>
        </a:p>
      </dgm:t>
    </dgm:pt>
    <dgm:pt modelId="{D363CA48-2F57-4CC8-A30F-D7F56B838D34}" type="parTrans" cxnId="{DA28D35A-565E-452F-8EAE-F7C2E730332B}">
      <dgm:prSet/>
      <dgm:spPr/>
      <dgm:t>
        <a:bodyPr/>
        <a:lstStyle/>
        <a:p>
          <a:endParaRPr lang="en-US"/>
        </a:p>
      </dgm:t>
    </dgm:pt>
    <dgm:pt modelId="{D5A8C0FA-0C97-4DFC-AF17-CEE80AF03DA5}" type="sibTrans" cxnId="{DA28D35A-565E-452F-8EAE-F7C2E730332B}">
      <dgm:prSet/>
      <dgm:spPr/>
      <dgm:t>
        <a:bodyPr/>
        <a:lstStyle/>
        <a:p>
          <a:endParaRPr lang="en-US"/>
        </a:p>
      </dgm:t>
    </dgm:pt>
    <dgm:pt modelId="{2EBEE6D1-F772-416F-871D-B25291D022D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 Provide good customer service</a:t>
          </a:r>
        </a:p>
      </dgm:t>
    </dgm:pt>
    <dgm:pt modelId="{C91D14B8-C797-4BE1-8E1E-3BC8838809E1}" type="parTrans" cxnId="{618C44B6-1DE3-47A5-8AF8-D99A816CA70E}">
      <dgm:prSet/>
      <dgm:spPr/>
      <dgm:t>
        <a:bodyPr/>
        <a:lstStyle/>
        <a:p>
          <a:endParaRPr lang="en-US"/>
        </a:p>
      </dgm:t>
    </dgm:pt>
    <dgm:pt modelId="{8241A611-1534-42B5-B392-A07358286ABE}" type="sibTrans" cxnId="{618C44B6-1DE3-47A5-8AF8-D99A816CA70E}">
      <dgm:prSet/>
      <dgm:spPr/>
      <dgm:t>
        <a:bodyPr/>
        <a:lstStyle/>
        <a:p>
          <a:endParaRPr lang="en-US"/>
        </a:p>
      </dgm:t>
    </dgm:pt>
    <dgm:pt modelId="{F786A062-A6EB-48B9-ABF3-55128C48FCF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 Maintain cleanliness in the shop</a:t>
          </a:r>
        </a:p>
      </dgm:t>
    </dgm:pt>
    <dgm:pt modelId="{3E389AA9-D52D-42FD-91D0-1DABC18D45DD}" type="parTrans" cxnId="{F68E50DA-FA02-439A-99C4-70F13A3978F7}">
      <dgm:prSet/>
      <dgm:spPr/>
      <dgm:t>
        <a:bodyPr/>
        <a:lstStyle/>
        <a:p>
          <a:endParaRPr lang="en-US"/>
        </a:p>
      </dgm:t>
    </dgm:pt>
    <dgm:pt modelId="{927D1B64-51AC-4699-8B52-8198F690AFD0}" type="sibTrans" cxnId="{F68E50DA-FA02-439A-99C4-70F13A3978F7}">
      <dgm:prSet/>
      <dgm:spPr/>
      <dgm:t>
        <a:bodyPr/>
        <a:lstStyle/>
        <a:p>
          <a:endParaRPr lang="en-US"/>
        </a:p>
      </dgm:t>
    </dgm:pt>
    <dgm:pt modelId="{DC759E21-D71F-4EC8-8D9F-F83E4EA36CA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 Follow food safety rules</a:t>
          </a:r>
        </a:p>
      </dgm:t>
    </dgm:pt>
    <dgm:pt modelId="{69F72D53-283E-4B2F-9F0C-83743A4A0223}" type="parTrans" cxnId="{61711913-CB49-4E4F-A0C4-4C482893FE2E}">
      <dgm:prSet/>
      <dgm:spPr/>
      <dgm:t>
        <a:bodyPr/>
        <a:lstStyle/>
        <a:p>
          <a:endParaRPr lang="en-US"/>
        </a:p>
      </dgm:t>
    </dgm:pt>
    <dgm:pt modelId="{04420DF3-FA4F-4E61-B282-701777EB6F71}" type="sibTrans" cxnId="{61711913-CB49-4E4F-A0C4-4C482893FE2E}">
      <dgm:prSet/>
      <dgm:spPr/>
      <dgm:t>
        <a:bodyPr/>
        <a:lstStyle/>
        <a:p>
          <a:endParaRPr lang="en-US"/>
        </a:p>
      </dgm:t>
    </dgm:pt>
    <dgm:pt modelId="{D156C547-AFF2-4B07-9C51-AFD1C113A13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 Support the team during busy hours</a:t>
          </a:r>
        </a:p>
      </dgm:t>
    </dgm:pt>
    <dgm:pt modelId="{EA68F1E1-7A4A-44F4-BCE2-9A10499F026C}" type="parTrans" cxnId="{2FA64062-DE0F-4E50-882B-FA00ADC92303}">
      <dgm:prSet/>
      <dgm:spPr/>
      <dgm:t>
        <a:bodyPr/>
        <a:lstStyle/>
        <a:p>
          <a:endParaRPr lang="en-US"/>
        </a:p>
      </dgm:t>
    </dgm:pt>
    <dgm:pt modelId="{6E21764C-302A-485A-88A3-3CAA767A069B}" type="sibTrans" cxnId="{2FA64062-DE0F-4E50-882B-FA00ADC92303}">
      <dgm:prSet/>
      <dgm:spPr/>
      <dgm:t>
        <a:bodyPr/>
        <a:lstStyle/>
        <a:p>
          <a:endParaRPr lang="en-US"/>
        </a:p>
      </dgm:t>
    </dgm:pt>
    <dgm:pt modelId="{17754FBF-C683-40DB-B027-54F12E117E51}" type="pres">
      <dgm:prSet presAssocID="{6C2EF7E4-B2BB-40B6-AB1A-1FA026B590A4}" presName="root" presStyleCnt="0">
        <dgm:presLayoutVars>
          <dgm:dir/>
          <dgm:resizeHandles val="exact"/>
        </dgm:presLayoutVars>
      </dgm:prSet>
      <dgm:spPr/>
    </dgm:pt>
    <dgm:pt modelId="{2D2EF478-F7C2-4A17-B809-4E30B827B6A6}" type="pres">
      <dgm:prSet presAssocID="{B6FF829E-CF01-4FB1-9315-CF86EB864A61}" presName="compNode" presStyleCnt="0"/>
      <dgm:spPr/>
    </dgm:pt>
    <dgm:pt modelId="{098DCAF7-5CCF-4FE1-828D-CBA0A9ACE331}" type="pres">
      <dgm:prSet presAssocID="{B6FF829E-CF01-4FB1-9315-CF86EB864A61}" presName="bgRect" presStyleLbl="bgShp" presStyleIdx="0" presStyleCnt="6"/>
      <dgm:spPr/>
    </dgm:pt>
    <dgm:pt modelId="{FC4A32EC-4599-4795-A7A0-665E787CC67E}" type="pres">
      <dgm:prSet presAssocID="{B6FF829E-CF01-4FB1-9315-CF86EB864A6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9D97352-EA35-43DC-AD83-4346BEE691FF}" type="pres">
      <dgm:prSet presAssocID="{B6FF829E-CF01-4FB1-9315-CF86EB864A61}" presName="spaceRect" presStyleCnt="0"/>
      <dgm:spPr/>
    </dgm:pt>
    <dgm:pt modelId="{27A9F9AA-0DD4-4620-8D8A-D3D99D8F3161}" type="pres">
      <dgm:prSet presAssocID="{B6FF829E-CF01-4FB1-9315-CF86EB864A61}" presName="parTx" presStyleLbl="revTx" presStyleIdx="0" presStyleCnt="6">
        <dgm:presLayoutVars>
          <dgm:chMax val="0"/>
          <dgm:chPref val="0"/>
        </dgm:presLayoutVars>
      </dgm:prSet>
      <dgm:spPr/>
    </dgm:pt>
    <dgm:pt modelId="{80626FED-AAE7-47A4-9255-54F8C73FB922}" type="pres">
      <dgm:prSet presAssocID="{184A8845-C203-4307-A521-68BCF606DF2E}" presName="sibTrans" presStyleCnt="0"/>
      <dgm:spPr/>
    </dgm:pt>
    <dgm:pt modelId="{A8BDB7E9-4711-4E14-9A5D-4F61BE4DE41E}" type="pres">
      <dgm:prSet presAssocID="{8CF91D5B-1EF6-4B0B-8E46-56D71BF07E39}" presName="compNode" presStyleCnt="0"/>
      <dgm:spPr/>
    </dgm:pt>
    <dgm:pt modelId="{D6635ABE-900F-410E-B09E-CE5A15A75C0C}" type="pres">
      <dgm:prSet presAssocID="{8CF91D5B-1EF6-4B0B-8E46-56D71BF07E39}" presName="bgRect" presStyleLbl="bgShp" presStyleIdx="1" presStyleCnt="6"/>
      <dgm:spPr/>
    </dgm:pt>
    <dgm:pt modelId="{71947B37-CC34-4E3A-BF73-F98CE18F9B13}" type="pres">
      <dgm:prSet presAssocID="{8CF91D5B-1EF6-4B0B-8E46-56D71BF07E39}" presName="iconRect" presStyleLbl="node1" presStyleIdx="1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6194EF5A-1A52-41A2-9678-A7CBB7BB3641}" type="pres">
      <dgm:prSet presAssocID="{8CF91D5B-1EF6-4B0B-8E46-56D71BF07E39}" presName="spaceRect" presStyleCnt="0"/>
      <dgm:spPr/>
    </dgm:pt>
    <dgm:pt modelId="{4F3FCCBD-7EB1-4ABD-8C3E-3151B331985C}" type="pres">
      <dgm:prSet presAssocID="{8CF91D5B-1EF6-4B0B-8E46-56D71BF07E39}" presName="parTx" presStyleLbl="revTx" presStyleIdx="1" presStyleCnt="6">
        <dgm:presLayoutVars>
          <dgm:chMax val="0"/>
          <dgm:chPref val="0"/>
        </dgm:presLayoutVars>
      </dgm:prSet>
      <dgm:spPr/>
    </dgm:pt>
    <dgm:pt modelId="{2329D060-907E-46D1-A6E8-77888BC02FFE}" type="pres">
      <dgm:prSet presAssocID="{D5A8C0FA-0C97-4DFC-AF17-CEE80AF03DA5}" presName="sibTrans" presStyleCnt="0"/>
      <dgm:spPr/>
    </dgm:pt>
    <dgm:pt modelId="{1913FC8B-6D38-4A62-BAD2-ED8436400E30}" type="pres">
      <dgm:prSet presAssocID="{2EBEE6D1-F772-416F-871D-B25291D022DC}" presName="compNode" presStyleCnt="0"/>
      <dgm:spPr/>
    </dgm:pt>
    <dgm:pt modelId="{8641AB0C-CFA5-4AAE-9546-01C2D0A78D22}" type="pres">
      <dgm:prSet presAssocID="{2EBEE6D1-F772-416F-871D-B25291D022DC}" presName="bgRect" presStyleLbl="bgShp" presStyleIdx="2" presStyleCnt="6"/>
      <dgm:spPr/>
    </dgm:pt>
    <dgm:pt modelId="{5330388A-4FA0-477C-940B-4F48DEA65466}" type="pres">
      <dgm:prSet presAssocID="{2EBEE6D1-F772-416F-871D-B25291D022DC}" presName="iconRect" presStyleLbl="node1" presStyleIdx="2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B26FDF5A-D068-432A-86DB-9ADD4F9F9E11}" type="pres">
      <dgm:prSet presAssocID="{2EBEE6D1-F772-416F-871D-B25291D022DC}" presName="spaceRect" presStyleCnt="0"/>
      <dgm:spPr/>
    </dgm:pt>
    <dgm:pt modelId="{C2516CE4-2876-4623-A66D-8CDCB8EC4FB3}" type="pres">
      <dgm:prSet presAssocID="{2EBEE6D1-F772-416F-871D-B25291D022DC}" presName="parTx" presStyleLbl="revTx" presStyleIdx="2" presStyleCnt="6">
        <dgm:presLayoutVars>
          <dgm:chMax val="0"/>
          <dgm:chPref val="0"/>
        </dgm:presLayoutVars>
      </dgm:prSet>
      <dgm:spPr/>
    </dgm:pt>
    <dgm:pt modelId="{F1F0A714-1E74-49B8-AF19-3A6159706EB4}" type="pres">
      <dgm:prSet presAssocID="{8241A611-1534-42B5-B392-A07358286ABE}" presName="sibTrans" presStyleCnt="0"/>
      <dgm:spPr/>
    </dgm:pt>
    <dgm:pt modelId="{021D8CAF-049A-478B-8054-353C2B5F245D}" type="pres">
      <dgm:prSet presAssocID="{F786A062-A6EB-48B9-ABF3-55128C48FCF8}" presName="compNode" presStyleCnt="0"/>
      <dgm:spPr/>
    </dgm:pt>
    <dgm:pt modelId="{87FF3039-8ED0-4FD3-A6D0-66F98945F8F4}" type="pres">
      <dgm:prSet presAssocID="{F786A062-A6EB-48B9-ABF3-55128C48FCF8}" presName="bgRect" presStyleLbl="bgShp" presStyleIdx="3" presStyleCnt="6"/>
      <dgm:spPr/>
    </dgm:pt>
    <dgm:pt modelId="{A72223B7-E8C9-433C-8A1B-B6A0B46FFD48}" type="pres">
      <dgm:prSet presAssocID="{F786A062-A6EB-48B9-ABF3-55128C48FCF8}" presName="iconRect" presStyleLbl="node1" presStyleIdx="3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E133E4BF-4F90-49FC-9636-A846B8125687}" type="pres">
      <dgm:prSet presAssocID="{F786A062-A6EB-48B9-ABF3-55128C48FCF8}" presName="spaceRect" presStyleCnt="0"/>
      <dgm:spPr/>
    </dgm:pt>
    <dgm:pt modelId="{2D5CD25C-5B1B-4344-81F5-737973F41FB2}" type="pres">
      <dgm:prSet presAssocID="{F786A062-A6EB-48B9-ABF3-55128C48FCF8}" presName="parTx" presStyleLbl="revTx" presStyleIdx="3" presStyleCnt="6">
        <dgm:presLayoutVars>
          <dgm:chMax val="0"/>
          <dgm:chPref val="0"/>
        </dgm:presLayoutVars>
      </dgm:prSet>
      <dgm:spPr/>
    </dgm:pt>
    <dgm:pt modelId="{A3FCB545-83F5-4A16-B8F3-E408DFBEF023}" type="pres">
      <dgm:prSet presAssocID="{927D1B64-51AC-4699-8B52-8198F690AFD0}" presName="sibTrans" presStyleCnt="0"/>
      <dgm:spPr/>
    </dgm:pt>
    <dgm:pt modelId="{1673FD8B-BEC6-4591-99C8-7C85F31981B7}" type="pres">
      <dgm:prSet presAssocID="{DC759E21-D71F-4EC8-8D9F-F83E4EA36CAD}" presName="compNode" presStyleCnt="0"/>
      <dgm:spPr/>
    </dgm:pt>
    <dgm:pt modelId="{CBD6FF40-FE8E-419B-833F-521C3F3D4EDE}" type="pres">
      <dgm:prSet presAssocID="{DC759E21-D71F-4EC8-8D9F-F83E4EA36CAD}" presName="bgRect" presStyleLbl="bgShp" presStyleIdx="4" presStyleCnt="6"/>
      <dgm:spPr/>
    </dgm:pt>
    <dgm:pt modelId="{A49E70FC-08D9-4BE6-99FD-C5A34C2A6CD1}" type="pres">
      <dgm:prSet presAssocID="{DC759E21-D71F-4EC8-8D9F-F83E4EA36CAD}" presName="iconRect" presStyleLbl="node1" presStyleIdx="4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F64ED7B4-6794-41C7-959D-B398CF065503}" type="pres">
      <dgm:prSet presAssocID="{DC759E21-D71F-4EC8-8D9F-F83E4EA36CAD}" presName="spaceRect" presStyleCnt="0"/>
      <dgm:spPr/>
    </dgm:pt>
    <dgm:pt modelId="{0C390D15-2EF5-4BD2-83AA-FB22A81F04D9}" type="pres">
      <dgm:prSet presAssocID="{DC759E21-D71F-4EC8-8D9F-F83E4EA36CAD}" presName="parTx" presStyleLbl="revTx" presStyleIdx="4" presStyleCnt="6">
        <dgm:presLayoutVars>
          <dgm:chMax val="0"/>
          <dgm:chPref val="0"/>
        </dgm:presLayoutVars>
      </dgm:prSet>
      <dgm:spPr/>
    </dgm:pt>
    <dgm:pt modelId="{D1C7DF28-360C-4AAD-A89D-B920BB4B4D79}" type="pres">
      <dgm:prSet presAssocID="{04420DF3-FA4F-4E61-B282-701777EB6F71}" presName="sibTrans" presStyleCnt="0"/>
      <dgm:spPr/>
    </dgm:pt>
    <dgm:pt modelId="{DC84A62C-67FA-4713-8061-360A37625E00}" type="pres">
      <dgm:prSet presAssocID="{D156C547-AFF2-4B07-9C51-AFD1C113A137}" presName="compNode" presStyleCnt="0"/>
      <dgm:spPr/>
    </dgm:pt>
    <dgm:pt modelId="{5ECDE63F-834F-4CAA-9DE5-7B08D3427FEB}" type="pres">
      <dgm:prSet presAssocID="{D156C547-AFF2-4B07-9C51-AFD1C113A137}" presName="bgRect" presStyleLbl="bgShp" presStyleIdx="5" presStyleCnt="6"/>
      <dgm:spPr/>
    </dgm:pt>
    <dgm:pt modelId="{F957FE17-10A7-4D15-BD4D-1AA7FB233D90}" type="pres">
      <dgm:prSet presAssocID="{D156C547-AFF2-4B07-9C51-AFD1C113A137}" presName="iconRect" presStyleLbl="node1" presStyleIdx="5" presStyleCnt="6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97F36B5-A5AF-4820-9C9C-400BD29AAAF0}" type="pres">
      <dgm:prSet presAssocID="{D156C547-AFF2-4B07-9C51-AFD1C113A137}" presName="spaceRect" presStyleCnt="0"/>
      <dgm:spPr/>
    </dgm:pt>
    <dgm:pt modelId="{421E71B5-7002-4E12-8CEC-88B83AE530F6}" type="pres">
      <dgm:prSet presAssocID="{D156C547-AFF2-4B07-9C51-AFD1C113A137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1C0A205-A041-8D44-8F63-C60879FFB30B}" type="presOf" srcId="{2EBEE6D1-F772-416F-871D-B25291D022DC}" destId="{C2516CE4-2876-4623-A66D-8CDCB8EC4FB3}" srcOrd="0" destOrd="0" presId="urn:microsoft.com/office/officeart/2018/2/layout/IconVerticalSolidList"/>
    <dgm:cxn modelId="{61711913-CB49-4E4F-A0C4-4C482893FE2E}" srcId="{6C2EF7E4-B2BB-40B6-AB1A-1FA026B590A4}" destId="{DC759E21-D71F-4EC8-8D9F-F83E4EA36CAD}" srcOrd="4" destOrd="0" parTransId="{69F72D53-283E-4B2F-9F0C-83743A4A0223}" sibTransId="{04420DF3-FA4F-4E61-B282-701777EB6F71}"/>
    <dgm:cxn modelId="{DA28D35A-565E-452F-8EAE-F7C2E730332B}" srcId="{6C2EF7E4-B2BB-40B6-AB1A-1FA026B590A4}" destId="{8CF91D5B-1EF6-4B0B-8E46-56D71BF07E39}" srcOrd="1" destOrd="0" parTransId="{D363CA48-2F57-4CC8-A30F-D7F56B838D34}" sibTransId="{D5A8C0FA-0C97-4DFC-AF17-CEE80AF03DA5}"/>
    <dgm:cxn modelId="{CC0A8E5D-4FF1-5749-91C9-873F8AF0B9CD}" type="presOf" srcId="{F786A062-A6EB-48B9-ABF3-55128C48FCF8}" destId="{2D5CD25C-5B1B-4344-81F5-737973F41FB2}" srcOrd="0" destOrd="0" presId="urn:microsoft.com/office/officeart/2018/2/layout/IconVerticalSolidList"/>
    <dgm:cxn modelId="{2FA64062-DE0F-4E50-882B-FA00ADC92303}" srcId="{6C2EF7E4-B2BB-40B6-AB1A-1FA026B590A4}" destId="{D156C547-AFF2-4B07-9C51-AFD1C113A137}" srcOrd="5" destOrd="0" parTransId="{EA68F1E1-7A4A-44F4-BCE2-9A10499F026C}" sibTransId="{6E21764C-302A-485A-88A3-3CAA767A069B}"/>
    <dgm:cxn modelId="{0E19AF66-9F0D-294E-8548-92AEC6A5C3E8}" type="presOf" srcId="{6C2EF7E4-B2BB-40B6-AB1A-1FA026B590A4}" destId="{17754FBF-C683-40DB-B027-54F12E117E51}" srcOrd="0" destOrd="0" presId="urn:microsoft.com/office/officeart/2018/2/layout/IconVerticalSolidList"/>
    <dgm:cxn modelId="{C9AA206F-312F-F846-A146-701802E24787}" type="presOf" srcId="{B6FF829E-CF01-4FB1-9315-CF86EB864A61}" destId="{27A9F9AA-0DD4-4620-8D8A-D3D99D8F3161}" srcOrd="0" destOrd="0" presId="urn:microsoft.com/office/officeart/2018/2/layout/IconVerticalSolidList"/>
    <dgm:cxn modelId="{22A88582-F26A-9649-9592-7A085C4DB09A}" type="presOf" srcId="{D156C547-AFF2-4B07-9C51-AFD1C113A137}" destId="{421E71B5-7002-4E12-8CEC-88B83AE530F6}" srcOrd="0" destOrd="0" presId="urn:microsoft.com/office/officeart/2018/2/layout/IconVerticalSolidList"/>
    <dgm:cxn modelId="{8CB6EB85-0765-6549-909D-79C7B1EA3DAA}" type="presOf" srcId="{DC759E21-D71F-4EC8-8D9F-F83E4EA36CAD}" destId="{0C390D15-2EF5-4BD2-83AA-FB22A81F04D9}" srcOrd="0" destOrd="0" presId="urn:microsoft.com/office/officeart/2018/2/layout/IconVerticalSolidList"/>
    <dgm:cxn modelId="{1581399B-C068-594D-AE6D-70AE34940616}" type="presOf" srcId="{8CF91D5B-1EF6-4B0B-8E46-56D71BF07E39}" destId="{4F3FCCBD-7EB1-4ABD-8C3E-3151B331985C}" srcOrd="0" destOrd="0" presId="urn:microsoft.com/office/officeart/2018/2/layout/IconVerticalSolidList"/>
    <dgm:cxn modelId="{618C44B6-1DE3-47A5-8AF8-D99A816CA70E}" srcId="{6C2EF7E4-B2BB-40B6-AB1A-1FA026B590A4}" destId="{2EBEE6D1-F772-416F-871D-B25291D022DC}" srcOrd="2" destOrd="0" parTransId="{C91D14B8-C797-4BE1-8E1E-3BC8838809E1}" sibTransId="{8241A611-1534-42B5-B392-A07358286ABE}"/>
    <dgm:cxn modelId="{F68E50DA-FA02-439A-99C4-70F13A3978F7}" srcId="{6C2EF7E4-B2BB-40B6-AB1A-1FA026B590A4}" destId="{F786A062-A6EB-48B9-ABF3-55128C48FCF8}" srcOrd="3" destOrd="0" parTransId="{3E389AA9-D52D-42FD-91D0-1DABC18D45DD}" sibTransId="{927D1B64-51AC-4699-8B52-8198F690AFD0}"/>
    <dgm:cxn modelId="{43C67CEE-A79D-41B8-B3C0-A9C63B62D8A2}" srcId="{6C2EF7E4-B2BB-40B6-AB1A-1FA026B590A4}" destId="{B6FF829E-CF01-4FB1-9315-CF86EB864A61}" srcOrd="0" destOrd="0" parTransId="{079792EF-34A6-4795-A795-AEC5931E9B79}" sibTransId="{184A8845-C203-4307-A521-68BCF606DF2E}"/>
    <dgm:cxn modelId="{0E602041-582B-A24B-A046-EEAAFE7D8878}" type="presParOf" srcId="{17754FBF-C683-40DB-B027-54F12E117E51}" destId="{2D2EF478-F7C2-4A17-B809-4E30B827B6A6}" srcOrd="0" destOrd="0" presId="urn:microsoft.com/office/officeart/2018/2/layout/IconVerticalSolidList"/>
    <dgm:cxn modelId="{E35B5A76-E19E-DF4C-9D08-BE840E5D60BB}" type="presParOf" srcId="{2D2EF478-F7C2-4A17-B809-4E30B827B6A6}" destId="{098DCAF7-5CCF-4FE1-828D-CBA0A9ACE331}" srcOrd="0" destOrd="0" presId="urn:microsoft.com/office/officeart/2018/2/layout/IconVerticalSolidList"/>
    <dgm:cxn modelId="{902240E0-E995-4040-BD6E-F11194C733BB}" type="presParOf" srcId="{2D2EF478-F7C2-4A17-B809-4E30B827B6A6}" destId="{FC4A32EC-4599-4795-A7A0-665E787CC67E}" srcOrd="1" destOrd="0" presId="urn:microsoft.com/office/officeart/2018/2/layout/IconVerticalSolidList"/>
    <dgm:cxn modelId="{0447418D-B1AB-1F44-8134-89D7BA184244}" type="presParOf" srcId="{2D2EF478-F7C2-4A17-B809-4E30B827B6A6}" destId="{19D97352-EA35-43DC-AD83-4346BEE691FF}" srcOrd="2" destOrd="0" presId="urn:microsoft.com/office/officeart/2018/2/layout/IconVerticalSolidList"/>
    <dgm:cxn modelId="{84D1DC9D-B3A6-9941-B58E-514878CFD2CD}" type="presParOf" srcId="{2D2EF478-F7C2-4A17-B809-4E30B827B6A6}" destId="{27A9F9AA-0DD4-4620-8D8A-D3D99D8F3161}" srcOrd="3" destOrd="0" presId="urn:microsoft.com/office/officeart/2018/2/layout/IconVerticalSolidList"/>
    <dgm:cxn modelId="{A411EE61-9EED-924E-AE01-058C2A997727}" type="presParOf" srcId="{17754FBF-C683-40DB-B027-54F12E117E51}" destId="{80626FED-AAE7-47A4-9255-54F8C73FB922}" srcOrd="1" destOrd="0" presId="urn:microsoft.com/office/officeart/2018/2/layout/IconVerticalSolidList"/>
    <dgm:cxn modelId="{1CDD3395-443A-7647-9BC6-F19278CE46D1}" type="presParOf" srcId="{17754FBF-C683-40DB-B027-54F12E117E51}" destId="{A8BDB7E9-4711-4E14-9A5D-4F61BE4DE41E}" srcOrd="2" destOrd="0" presId="urn:microsoft.com/office/officeart/2018/2/layout/IconVerticalSolidList"/>
    <dgm:cxn modelId="{D8E89D2F-38E3-A647-900A-A90D39AA001D}" type="presParOf" srcId="{A8BDB7E9-4711-4E14-9A5D-4F61BE4DE41E}" destId="{D6635ABE-900F-410E-B09E-CE5A15A75C0C}" srcOrd="0" destOrd="0" presId="urn:microsoft.com/office/officeart/2018/2/layout/IconVerticalSolidList"/>
    <dgm:cxn modelId="{27EBEB39-DC96-9C4A-9101-7CE96F91E733}" type="presParOf" srcId="{A8BDB7E9-4711-4E14-9A5D-4F61BE4DE41E}" destId="{71947B37-CC34-4E3A-BF73-F98CE18F9B13}" srcOrd="1" destOrd="0" presId="urn:microsoft.com/office/officeart/2018/2/layout/IconVerticalSolidList"/>
    <dgm:cxn modelId="{DDFD453D-BEF9-3342-ABCE-9B8AC49D91A9}" type="presParOf" srcId="{A8BDB7E9-4711-4E14-9A5D-4F61BE4DE41E}" destId="{6194EF5A-1A52-41A2-9678-A7CBB7BB3641}" srcOrd="2" destOrd="0" presId="urn:microsoft.com/office/officeart/2018/2/layout/IconVerticalSolidList"/>
    <dgm:cxn modelId="{40B734AB-0CB9-4D48-99C1-4D40BF55E5B6}" type="presParOf" srcId="{A8BDB7E9-4711-4E14-9A5D-4F61BE4DE41E}" destId="{4F3FCCBD-7EB1-4ABD-8C3E-3151B331985C}" srcOrd="3" destOrd="0" presId="urn:microsoft.com/office/officeart/2018/2/layout/IconVerticalSolidList"/>
    <dgm:cxn modelId="{43CCA57E-D3E1-4E4B-A29E-2A770EC367F2}" type="presParOf" srcId="{17754FBF-C683-40DB-B027-54F12E117E51}" destId="{2329D060-907E-46D1-A6E8-77888BC02FFE}" srcOrd="3" destOrd="0" presId="urn:microsoft.com/office/officeart/2018/2/layout/IconVerticalSolidList"/>
    <dgm:cxn modelId="{A52ECF4A-4B2B-694A-BE35-1CD095484FC4}" type="presParOf" srcId="{17754FBF-C683-40DB-B027-54F12E117E51}" destId="{1913FC8B-6D38-4A62-BAD2-ED8436400E30}" srcOrd="4" destOrd="0" presId="urn:microsoft.com/office/officeart/2018/2/layout/IconVerticalSolidList"/>
    <dgm:cxn modelId="{64727682-85AC-EC4D-93A3-C6DAF593B23A}" type="presParOf" srcId="{1913FC8B-6D38-4A62-BAD2-ED8436400E30}" destId="{8641AB0C-CFA5-4AAE-9546-01C2D0A78D22}" srcOrd="0" destOrd="0" presId="urn:microsoft.com/office/officeart/2018/2/layout/IconVerticalSolidList"/>
    <dgm:cxn modelId="{1A137673-3E20-7A4A-BA80-2D373BA2BAB9}" type="presParOf" srcId="{1913FC8B-6D38-4A62-BAD2-ED8436400E30}" destId="{5330388A-4FA0-477C-940B-4F48DEA65466}" srcOrd="1" destOrd="0" presId="urn:microsoft.com/office/officeart/2018/2/layout/IconVerticalSolidList"/>
    <dgm:cxn modelId="{0CBDEB0C-59CC-6D4D-88E2-8FE840779AAF}" type="presParOf" srcId="{1913FC8B-6D38-4A62-BAD2-ED8436400E30}" destId="{B26FDF5A-D068-432A-86DB-9ADD4F9F9E11}" srcOrd="2" destOrd="0" presId="urn:microsoft.com/office/officeart/2018/2/layout/IconVerticalSolidList"/>
    <dgm:cxn modelId="{BE980991-C47A-9A46-AF5F-17DD35AE816B}" type="presParOf" srcId="{1913FC8B-6D38-4A62-BAD2-ED8436400E30}" destId="{C2516CE4-2876-4623-A66D-8CDCB8EC4FB3}" srcOrd="3" destOrd="0" presId="urn:microsoft.com/office/officeart/2018/2/layout/IconVerticalSolidList"/>
    <dgm:cxn modelId="{80A14EAD-5EBE-6846-9CC7-ADA7205BA686}" type="presParOf" srcId="{17754FBF-C683-40DB-B027-54F12E117E51}" destId="{F1F0A714-1E74-49B8-AF19-3A6159706EB4}" srcOrd="5" destOrd="0" presId="urn:microsoft.com/office/officeart/2018/2/layout/IconVerticalSolidList"/>
    <dgm:cxn modelId="{0C8E5565-EE33-EC41-AB4C-98A7150F76E5}" type="presParOf" srcId="{17754FBF-C683-40DB-B027-54F12E117E51}" destId="{021D8CAF-049A-478B-8054-353C2B5F245D}" srcOrd="6" destOrd="0" presId="urn:microsoft.com/office/officeart/2018/2/layout/IconVerticalSolidList"/>
    <dgm:cxn modelId="{309F2FF9-718D-AF43-B0A0-D3A95E506EDB}" type="presParOf" srcId="{021D8CAF-049A-478B-8054-353C2B5F245D}" destId="{87FF3039-8ED0-4FD3-A6D0-66F98945F8F4}" srcOrd="0" destOrd="0" presId="urn:microsoft.com/office/officeart/2018/2/layout/IconVerticalSolidList"/>
    <dgm:cxn modelId="{539C3428-B40C-F448-AB1E-9E0D85EC9308}" type="presParOf" srcId="{021D8CAF-049A-478B-8054-353C2B5F245D}" destId="{A72223B7-E8C9-433C-8A1B-B6A0B46FFD48}" srcOrd="1" destOrd="0" presId="urn:microsoft.com/office/officeart/2018/2/layout/IconVerticalSolidList"/>
    <dgm:cxn modelId="{7C4B29FE-BF69-DB42-887A-10B56D32FCF7}" type="presParOf" srcId="{021D8CAF-049A-478B-8054-353C2B5F245D}" destId="{E133E4BF-4F90-49FC-9636-A846B8125687}" srcOrd="2" destOrd="0" presId="urn:microsoft.com/office/officeart/2018/2/layout/IconVerticalSolidList"/>
    <dgm:cxn modelId="{4697A8ED-015C-7442-97F3-ED1D67810E32}" type="presParOf" srcId="{021D8CAF-049A-478B-8054-353C2B5F245D}" destId="{2D5CD25C-5B1B-4344-81F5-737973F41FB2}" srcOrd="3" destOrd="0" presId="urn:microsoft.com/office/officeart/2018/2/layout/IconVerticalSolidList"/>
    <dgm:cxn modelId="{87D9F96C-7B25-CF42-BA45-AFEC62F2DB68}" type="presParOf" srcId="{17754FBF-C683-40DB-B027-54F12E117E51}" destId="{A3FCB545-83F5-4A16-B8F3-E408DFBEF023}" srcOrd="7" destOrd="0" presId="urn:microsoft.com/office/officeart/2018/2/layout/IconVerticalSolidList"/>
    <dgm:cxn modelId="{AE23A5C2-C363-8B43-8DC5-B80163F57710}" type="presParOf" srcId="{17754FBF-C683-40DB-B027-54F12E117E51}" destId="{1673FD8B-BEC6-4591-99C8-7C85F31981B7}" srcOrd="8" destOrd="0" presId="urn:microsoft.com/office/officeart/2018/2/layout/IconVerticalSolidList"/>
    <dgm:cxn modelId="{EE26C6B1-A631-EF4B-8CBC-0961DF24436F}" type="presParOf" srcId="{1673FD8B-BEC6-4591-99C8-7C85F31981B7}" destId="{CBD6FF40-FE8E-419B-833F-521C3F3D4EDE}" srcOrd="0" destOrd="0" presId="urn:microsoft.com/office/officeart/2018/2/layout/IconVerticalSolidList"/>
    <dgm:cxn modelId="{F84F8CB8-A69E-024F-8880-9FDF28457945}" type="presParOf" srcId="{1673FD8B-BEC6-4591-99C8-7C85F31981B7}" destId="{A49E70FC-08D9-4BE6-99FD-C5A34C2A6CD1}" srcOrd="1" destOrd="0" presId="urn:microsoft.com/office/officeart/2018/2/layout/IconVerticalSolidList"/>
    <dgm:cxn modelId="{A92B54C0-69B6-234A-93EC-0FE2F38E0AEA}" type="presParOf" srcId="{1673FD8B-BEC6-4591-99C8-7C85F31981B7}" destId="{F64ED7B4-6794-41C7-959D-B398CF065503}" srcOrd="2" destOrd="0" presId="urn:microsoft.com/office/officeart/2018/2/layout/IconVerticalSolidList"/>
    <dgm:cxn modelId="{D7DA0954-98D0-F646-BBB1-79FAF225AB57}" type="presParOf" srcId="{1673FD8B-BEC6-4591-99C8-7C85F31981B7}" destId="{0C390D15-2EF5-4BD2-83AA-FB22A81F04D9}" srcOrd="3" destOrd="0" presId="urn:microsoft.com/office/officeart/2018/2/layout/IconVerticalSolidList"/>
    <dgm:cxn modelId="{52005AC1-58F2-A648-94A2-DAF4D68FED9E}" type="presParOf" srcId="{17754FBF-C683-40DB-B027-54F12E117E51}" destId="{D1C7DF28-360C-4AAD-A89D-B920BB4B4D79}" srcOrd="9" destOrd="0" presId="urn:microsoft.com/office/officeart/2018/2/layout/IconVerticalSolidList"/>
    <dgm:cxn modelId="{CE20642F-8310-0847-AE60-5E264699F211}" type="presParOf" srcId="{17754FBF-C683-40DB-B027-54F12E117E51}" destId="{DC84A62C-67FA-4713-8061-360A37625E00}" srcOrd="10" destOrd="0" presId="urn:microsoft.com/office/officeart/2018/2/layout/IconVerticalSolidList"/>
    <dgm:cxn modelId="{F96BFE6F-DDAF-F14B-9080-3437DD1C3B87}" type="presParOf" srcId="{DC84A62C-67FA-4713-8061-360A37625E00}" destId="{5ECDE63F-834F-4CAA-9DE5-7B08D3427FEB}" srcOrd="0" destOrd="0" presId="urn:microsoft.com/office/officeart/2018/2/layout/IconVerticalSolidList"/>
    <dgm:cxn modelId="{2211A45F-E042-F74F-8EE9-D12B0D74E61E}" type="presParOf" srcId="{DC84A62C-67FA-4713-8061-360A37625E00}" destId="{F957FE17-10A7-4D15-BD4D-1AA7FB233D90}" srcOrd="1" destOrd="0" presId="urn:microsoft.com/office/officeart/2018/2/layout/IconVerticalSolidList"/>
    <dgm:cxn modelId="{1103C59E-1485-A847-9C83-ACF019C44E48}" type="presParOf" srcId="{DC84A62C-67FA-4713-8061-360A37625E00}" destId="{397F36B5-A5AF-4820-9C9C-400BD29AAAF0}" srcOrd="2" destOrd="0" presId="urn:microsoft.com/office/officeart/2018/2/layout/IconVerticalSolidList"/>
    <dgm:cxn modelId="{CB621A0F-FC1F-B846-B37C-87C228ADD4C3}" type="presParOf" srcId="{DC84A62C-67FA-4713-8061-360A37625E00}" destId="{421E71B5-7002-4E12-8CEC-88B83AE530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089914-21FB-4FEA-917B-AD78723BC91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54E4BDB-C39E-4A9C-B9B1-9E563E1D87F0}">
      <dgm:prSet/>
      <dgm:spPr/>
      <dgm:t>
        <a:bodyPr/>
        <a:lstStyle/>
        <a:p>
          <a:r>
            <a:rPr lang="en-US" dirty="0"/>
            <a:t>The ideal employee should have</a:t>
          </a:r>
        </a:p>
      </dgm:t>
    </dgm:pt>
    <dgm:pt modelId="{DA2681C1-CC55-4A27-9BB7-6DD70C29FB5C}" type="parTrans" cxnId="{C1714798-268F-44D9-8173-38C0978E92E5}">
      <dgm:prSet/>
      <dgm:spPr/>
      <dgm:t>
        <a:bodyPr/>
        <a:lstStyle/>
        <a:p>
          <a:endParaRPr lang="en-US"/>
        </a:p>
      </dgm:t>
    </dgm:pt>
    <dgm:pt modelId="{5E82E3A0-7844-485A-BBEA-E18B3B05D04E}" type="sibTrans" cxnId="{C1714798-268F-44D9-8173-38C0978E92E5}">
      <dgm:prSet/>
      <dgm:spPr/>
      <dgm:t>
        <a:bodyPr/>
        <a:lstStyle/>
        <a:p>
          <a:endParaRPr lang="en-US"/>
        </a:p>
      </dgm:t>
    </dgm:pt>
    <dgm:pt modelId="{ED639488-EB19-479B-9BC9-B4558D368F07}">
      <dgm:prSet/>
      <dgm:spPr/>
      <dgm:t>
        <a:bodyPr/>
        <a:lstStyle/>
        <a:p>
          <a:r>
            <a:rPr lang="en-US" dirty="0"/>
            <a:t> Good communication skills</a:t>
          </a:r>
        </a:p>
      </dgm:t>
    </dgm:pt>
    <dgm:pt modelId="{1CC4DED5-5220-431C-A3DF-AC0484BAB90C}" type="parTrans" cxnId="{2ED4382F-8612-479E-ADF8-BF50F08B710F}">
      <dgm:prSet/>
      <dgm:spPr/>
      <dgm:t>
        <a:bodyPr/>
        <a:lstStyle/>
        <a:p>
          <a:endParaRPr lang="en-US"/>
        </a:p>
      </dgm:t>
    </dgm:pt>
    <dgm:pt modelId="{8A5053C7-5960-40A2-A076-0FFB2FB1DB66}" type="sibTrans" cxnId="{2ED4382F-8612-479E-ADF8-BF50F08B710F}">
      <dgm:prSet/>
      <dgm:spPr/>
      <dgm:t>
        <a:bodyPr/>
        <a:lstStyle/>
        <a:p>
          <a:endParaRPr lang="en-US"/>
        </a:p>
      </dgm:t>
    </dgm:pt>
    <dgm:pt modelId="{5BD5ECE3-207C-4430-83BF-4AEF771DBE1D}">
      <dgm:prSet/>
      <dgm:spPr/>
      <dgm:t>
        <a:bodyPr/>
        <a:lstStyle/>
        <a:p>
          <a:r>
            <a:rPr lang="en-US" dirty="0"/>
            <a:t> Friendly and positive attitude</a:t>
          </a:r>
        </a:p>
      </dgm:t>
    </dgm:pt>
    <dgm:pt modelId="{75473328-65C4-4A03-B9B5-7898C2C20979}" type="parTrans" cxnId="{F7C93278-B882-4B8C-A092-7BA2EF744BEA}">
      <dgm:prSet/>
      <dgm:spPr/>
      <dgm:t>
        <a:bodyPr/>
        <a:lstStyle/>
        <a:p>
          <a:endParaRPr lang="en-US"/>
        </a:p>
      </dgm:t>
    </dgm:pt>
    <dgm:pt modelId="{933835B1-8880-4447-8555-F78D08735128}" type="sibTrans" cxnId="{F7C93278-B882-4B8C-A092-7BA2EF744BEA}">
      <dgm:prSet/>
      <dgm:spPr/>
      <dgm:t>
        <a:bodyPr/>
        <a:lstStyle/>
        <a:p>
          <a:endParaRPr lang="en-US"/>
        </a:p>
      </dgm:t>
    </dgm:pt>
    <dgm:pt modelId="{ADF86287-5FA9-4D0D-8D9F-82E9170DBB4F}">
      <dgm:prSet/>
      <dgm:spPr/>
      <dgm:t>
        <a:bodyPr/>
        <a:lstStyle/>
        <a:p>
          <a:r>
            <a:rPr lang="en-US" dirty="0"/>
            <a:t> Ability to work in a team</a:t>
          </a:r>
        </a:p>
      </dgm:t>
    </dgm:pt>
    <dgm:pt modelId="{1F869F73-E89C-4529-920E-B9A72C87B6A1}" type="parTrans" cxnId="{33B336F5-30E9-43FC-96F6-BD672DD52EA6}">
      <dgm:prSet/>
      <dgm:spPr/>
      <dgm:t>
        <a:bodyPr/>
        <a:lstStyle/>
        <a:p>
          <a:endParaRPr lang="en-US"/>
        </a:p>
      </dgm:t>
    </dgm:pt>
    <dgm:pt modelId="{8EBF680C-73C0-436F-9ECF-035BB9CF7661}" type="sibTrans" cxnId="{33B336F5-30E9-43FC-96F6-BD672DD52EA6}">
      <dgm:prSet/>
      <dgm:spPr/>
      <dgm:t>
        <a:bodyPr/>
        <a:lstStyle/>
        <a:p>
          <a:endParaRPr lang="en-US"/>
        </a:p>
      </dgm:t>
    </dgm:pt>
    <dgm:pt modelId="{5851AE22-E1ED-4A3F-A537-8D59255C741D}">
      <dgm:prSet/>
      <dgm:spPr/>
      <dgm:t>
        <a:bodyPr/>
        <a:lstStyle/>
        <a:p>
          <a:r>
            <a:rPr lang="en-US" dirty="0"/>
            <a:t> Good time management</a:t>
          </a:r>
        </a:p>
      </dgm:t>
    </dgm:pt>
    <dgm:pt modelId="{DC126322-6476-40F1-B0C3-34543FFF1C8F}" type="parTrans" cxnId="{0E76707B-EBA5-4846-8606-7F7305B7E994}">
      <dgm:prSet/>
      <dgm:spPr/>
      <dgm:t>
        <a:bodyPr/>
        <a:lstStyle/>
        <a:p>
          <a:endParaRPr lang="en-US"/>
        </a:p>
      </dgm:t>
    </dgm:pt>
    <dgm:pt modelId="{AA9CAC04-F7A4-4A2E-91CB-1384CFBAF509}" type="sibTrans" cxnId="{0E76707B-EBA5-4846-8606-7F7305B7E994}">
      <dgm:prSet/>
      <dgm:spPr/>
      <dgm:t>
        <a:bodyPr/>
        <a:lstStyle/>
        <a:p>
          <a:endParaRPr lang="en-US"/>
        </a:p>
      </dgm:t>
    </dgm:pt>
    <dgm:pt modelId="{5985C1DE-48D6-4936-B4F0-1B40E083ED01}">
      <dgm:prSet/>
      <dgm:spPr/>
      <dgm:t>
        <a:bodyPr/>
        <a:lstStyle/>
        <a:p>
          <a:r>
            <a:rPr lang="en-US" dirty="0"/>
            <a:t>Ability to work in a fast-paced environment</a:t>
          </a:r>
        </a:p>
      </dgm:t>
    </dgm:pt>
    <dgm:pt modelId="{C9E9E26B-D539-4C1B-B053-7709E3C29790}" type="parTrans" cxnId="{04D7C61F-0EF6-4D37-A527-612235F46F43}">
      <dgm:prSet/>
      <dgm:spPr/>
      <dgm:t>
        <a:bodyPr/>
        <a:lstStyle/>
        <a:p>
          <a:endParaRPr lang="en-US"/>
        </a:p>
      </dgm:t>
    </dgm:pt>
    <dgm:pt modelId="{3EF4A70E-F739-4B97-84DB-ECBABB5B7508}" type="sibTrans" cxnId="{04D7C61F-0EF6-4D37-A527-612235F46F43}">
      <dgm:prSet/>
      <dgm:spPr/>
      <dgm:t>
        <a:bodyPr/>
        <a:lstStyle/>
        <a:p>
          <a:endParaRPr lang="en-US"/>
        </a:p>
      </dgm:t>
    </dgm:pt>
    <dgm:pt modelId="{54FCF80F-2465-604A-81F6-98BD5E8ED60C}" type="pres">
      <dgm:prSet presAssocID="{98089914-21FB-4FEA-917B-AD78723BC914}" presName="vert0" presStyleCnt="0">
        <dgm:presLayoutVars>
          <dgm:dir/>
          <dgm:animOne val="branch"/>
          <dgm:animLvl val="lvl"/>
        </dgm:presLayoutVars>
      </dgm:prSet>
      <dgm:spPr/>
    </dgm:pt>
    <dgm:pt modelId="{F3BAF103-FEB8-1F44-8142-6AEC668A3266}" type="pres">
      <dgm:prSet presAssocID="{A54E4BDB-C39E-4A9C-B9B1-9E563E1D87F0}" presName="thickLine" presStyleLbl="alignNode1" presStyleIdx="0" presStyleCnt="6"/>
      <dgm:spPr/>
    </dgm:pt>
    <dgm:pt modelId="{A778263E-0ACF-7243-B423-077B1D4C23CD}" type="pres">
      <dgm:prSet presAssocID="{A54E4BDB-C39E-4A9C-B9B1-9E563E1D87F0}" presName="horz1" presStyleCnt="0"/>
      <dgm:spPr/>
    </dgm:pt>
    <dgm:pt modelId="{267DAD1B-A256-3B49-A4D3-07BEBCC0B3CC}" type="pres">
      <dgm:prSet presAssocID="{A54E4BDB-C39E-4A9C-B9B1-9E563E1D87F0}" presName="tx1" presStyleLbl="revTx" presStyleIdx="0" presStyleCnt="6"/>
      <dgm:spPr/>
    </dgm:pt>
    <dgm:pt modelId="{CA9E10CF-1028-0642-B67F-12C0E11C74C2}" type="pres">
      <dgm:prSet presAssocID="{A54E4BDB-C39E-4A9C-B9B1-9E563E1D87F0}" presName="vert1" presStyleCnt="0"/>
      <dgm:spPr/>
    </dgm:pt>
    <dgm:pt modelId="{C2B7FF87-BE30-5442-86DB-3C6F55481589}" type="pres">
      <dgm:prSet presAssocID="{ED639488-EB19-479B-9BC9-B4558D368F07}" presName="thickLine" presStyleLbl="alignNode1" presStyleIdx="1" presStyleCnt="6"/>
      <dgm:spPr/>
    </dgm:pt>
    <dgm:pt modelId="{FA612D70-FF1B-5A43-95E6-340D21A169B4}" type="pres">
      <dgm:prSet presAssocID="{ED639488-EB19-479B-9BC9-B4558D368F07}" presName="horz1" presStyleCnt="0"/>
      <dgm:spPr/>
    </dgm:pt>
    <dgm:pt modelId="{40435625-6FF3-1647-8671-C6F313C26803}" type="pres">
      <dgm:prSet presAssocID="{ED639488-EB19-479B-9BC9-B4558D368F07}" presName="tx1" presStyleLbl="revTx" presStyleIdx="1" presStyleCnt="6"/>
      <dgm:spPr/>
    </dgm:pt>
    <dgm:pt modelId="{B83651F6-19C2-1A4F-A879-13D559D00D59}" type="pres">
      <dgm:prSet presAssocID="{ED639488-EB19-479B-9BC9-B4558D368F07}" presName="vert1" presStyleCnt="0"/>
      <dgm:spPr/>
    </dgm:pt>
    <dgm:pt modelId="{385F7088-0E31-EB41-BFBE-E1EF89628D9C}" type="pres">
      <dgm:prSet presAssocID="{5BD5ECE3-207C-4430-83BF-4AEF771DBE1D}" presName="thickLine" presStyleLbl="alignNode1" presStyleIdx="2" presStyleCnt="6"/>
      <dgm:spPr/>
    </dgm:pt>
    <dgm:pt modelId="{70FC45D9-A543-B34A-BC3F-90799D34C2C4}" type="pres">
      <dgm:prSet presAssocID="{5BD5ECE3-207C-4430-83BF-4AEF771DBE1D}" presName="horz1" presStyleCnt="0"/>
      <dgm:spPr/>
    </dgm:pt>
    <dgm:pt modelId="{71689C5E-9CFF-0B46-A871-4EF0DC46959A}" type="pres">
      <dgm:prSet presAssocID="{5BD5ECE3-207C-4430-83BF-4AEF771DBE1D}" presName="tx1" presStyleLbl="revTx" presStyleIdx="2" presStyleCnt="6"/>
      <dgm:spPr/>
    </dgm:pt>
    <dgm:pt modelId="{4E612411-0137-D049-A19A-6C3523139A70}" type="pres">
      <dgm:prSet presAssocID="{5BD5ECE3-207C-4430-83BF-4AEF771DBE1D}" presName="vert1" presStyleCnt="0"/>
      <dgm:spPr/>
    </dgm:pt>
    <dgm:pt modelId="{E4AFA982-AC35-8B48-95C9-0D6C98EA3551}" type="pres">
      <dgm:prSet presAssocID="{ADF86287-5FA9-4D0D-8D9F-82E9170DBB4F}" presName="thickLine" presStyleLbl="alignNode1" presStyleIdx="3" presStyleCnt="6"/>
      <dgm:spPr/>
    </dgm:pt>
    <dgm:pt modelId="{56073FB1-8A46-BB4A-8E42-06E682BB8082}" type="pres">
      <dgm:prSet presAssocID="{ADF86287-5FA9-4D0D-8D9F-82E9170DBB4F}" presName="horz1" presStyleCnt="0"/>
      <dgm:spPr/>
    </dgm:pt>
    <dgm:pt modelId="{9BCD2687-D58F-4F4E-93F8-1BA8C1DE0A52}" type="pres">
      <dgm:prSet presAssocID="{ADF86287-5FA9-4D0D-8D9F-82E9170DBB4F}" presName="tx1" presStyleLbl="revTx" presStyleIdx="3" presStyleCnt="6"/>
      <dgm:spPr/>
    </dgm:pt>
    <dgm:pt modelId="{3AC3EABB-7CF9-734C-A148-5E135CDF33FB}" type="pres">
      <dgm:prSet presAssocID="{ADF86287-5FA9-4D0D-8D9F-82E9170DBB4F}" presName="vert1" presStyleCnt="0"/>
      <dgm:spPr/>
    </dgm:pt>
    <dgm:pt modelId="{BE8C5782-91FF-3045-BCD5-E114C1AA9FD4}" type="pres">
      <dgm:prSet presAssocID="{5851AE22-E1ED-4A3F-A537-8D59255C741D}" presName="thickLine" presStyleLbl="alignNode1" presStyleIdx="4" presStyleCnt="6"/>
      <dgm:spPr/>
    </dgm:pt>
    <dgm:pt modelId="{EF6C2803-B832-7847-9001-8B169999656F}" type="pres">
      <dgm:prSet presAssocID="{5851AE22-E1ED-4A3F-A537-8D59255C741D}" presName="horz1" presStyleCnt="0"/>
      <dgm:spPr/>
    </dgm:pt>
    <dgm:pt modelId="{26B01D90-5983-2441-A6E2-68F033243754}" type="pres">
      <dgm:prSet presAssocID="{5851AE22-E1ED-4A3F-A537-8D59255C741D}" presName="tx1" presStyleLbl="revTx" presStyleIdx="4" presStyleCnt="6"/>
      <dgm:spPr/>
    </dgm:pt>
    <dgm:pt modelId="{41605A1E-A2B4-7E4A-9A1A-C4D70721524B}" type="pres">
      <dgm:prSet presAssocID="{5851AE22-E1ED-4A3F-A537-8D59255C741D}" presName="vert1" presStyleCnt="0"/>
      <dgm:spPr/>
    </dgm:pt>
    <dgm:pt modelId="{96536F37-5A86-4D4E-A1B5-5778A1697ED2}" type="pres">
      <dgm:prSet presAssocID="{5985C1DE-48D6-4936-B4F0-1B40E083ED01}" presName="thickLine" presStyleLbl="alignNode1" presStyleIdx="5" presStyleCnt="6"/>
      <dgm:spPr/>
    </dgm:pt>
    <dgm:pt modelId="{60665DB5-E914-0649-8308-905778BF076D}" type="pres">
      <dgm:prSet presAssocID="{5985C1DE-48D6-4936-B4F0-1B40E083ED01}" presName="horz1" presStyleCnt="0"/>
      <dgm:spPr/>
    </dgm:pt>
    <dgm:pt modelId="{8D445052-9BC5-CF43-B09A-C6CFB6B7D274}" type="pres">
      <dgm:prSet presAssocID="{5985C1DE-48D6-4936-B4F0-1B40E083ED01}" presName="tx1" presStyleLbl="revTx" presStyleIdx="5" presStyleCnt="6"/>
      <dgm:spPr/>
    </dgm:pt>
    <dgm:pt modelId="{053EC1EE-CAA7-AA42-A521-905704303591}" type="pres">
      <dgm:prSet presAssocID="{5985C1DE-48D6-4936-B4F0-1B40E083ED01}" presName="vert1" presStyleCnt="0"/>
      <dgm:spPr/>
    </dgm:pt>
  </dgm:ptLst>
  <dgm:cxnLst>
    <dgm:cxn modelId="{04D7C61F-0EF6-4D37-A527-612235F46F43}" srcId="{98089914-21FB-4FEA-917B-AD78723BC914}" destId="{5985C1DE-48D6-4936-B4F0-1B40E083ED01}" srcOrd="5" destOrd="0" parTransId="{C9E9E26B-D539-4C1B-B053-7709E3C29790}" sibTransId="{3EF4A70E-F739-4B97-84DB-ECBABB5B7508}"/>
    <dgm:cxn modelId="{2ED4382F-8612-479E-ADF8-BF50F08B710F}" srcId="{98089914-21FB-4FEA-917B-AD78723BC914}" destId="{ED639488-EB19-479B-9BC9-B4558D368F07}" srcOrd="1" destOrd="0" parTransId="{1CC4DED5-5220-431C-A3DF-AC0484BAB90C}" sibTransId="{8A5053C7-5960-40A2-A076-0FFB2FB1DB66}"/>
    <dgm:cxn modelId="{99726244-6AE2-2742-A7C3-534D39EF2BA6}" type="presOf" srcId="{98089914-21FB-4FEA-917B-AD78723BC914}" destId="{54FCF80F-2465-604A-81F6-98BD5E8ED60C}" srcOrd="0" destOrd="0" presId="urn:microsoft.com/office/officeart/2008/layout/LinedList"/>
    <dgm:cxn modelId="{71F26854-CAA0-1049-BBCE-42FBFA5EC0A9}" type="presOf" srcId="{5985C1DE-48D6-4936-B4F0-1B40E083ED01}" destId="{8D445052-9BC5-CF43-B09A-C6CFB6B7D274}" srcOrd="0" destOrd="0" presId="urn:microsoft.com/office/officeart/2008/layout/LinedList"/>
    <dgm:cxn modelId="{D6ACFD63-BFDE-8349-AFD8-C3B7FC58AA4F}" type="presOf" srcId="{5BD5ECE3-207C-4430-83BF-4AEF771DBE1D}" destId="{71689C5E-9CFF-0B46-A871-4EF0DC46959A}" srcOrd="0" destOrd="0" presId="urn:microsoft.com/office/officeart/2008/layout/LinedList"/>
    <dgm:cxn modelId="{27563064-C6B2-504D-BDC1-5CC8E2787E1F}" type="presOf" srcId="{ED639488-EB19-479B-9BC9-B4558D368F07}" destId="{40435625-6FF3-1647-8671-C6F313C26803}" srcOrd="0" destOrd="0" presId="urn:microsoft.com/office/officeart/2008/layout/LinedList"/>
    <dgm:cxn modelId="{F7C93278-B882-4B8C-A092-7BA2EF744BEA}" srcId="{98089914-21FB-4FEA-917B-AD78723BC914}" destId="{5BD5ECE3-207C-4430-83BF-4AEF771DBE1D}" srcOrd="2" destOrd="0" parTransId="{75473328-65C4-4A03-B9B5-7898C2C20979}" sibTransId="{933835B1-8880-4447-8555-F78D08735128}"/>
    <dgm:cxn modelId="{0E76707B-EBA5-4846-8606-7F7305B7E994}" srcId="{98089914-21FB-4FEA-917B-AD78723BC914}" destId="{5851AE22-E1ED-4A3F-A537-8D59255C741D}" srcOrd="4" destOrd="0" parTransId="{DC126322-6476-40F1-B0C3-34543FFF1C8F}" sibTransId="{AA9CAC04-F7A4-4A2E-91CB-1384CFBAF509}"/>
    <dgm:cxn modelId="{8693CF7D-F1E0-2A4F-8335-A2EEB6173C87}" type="presOf" srcId="{A54E4BDB-C39E-4A9C-B9B1-9E563E1D87F0}" destId="{267DAD1B-A256-3B49-A4D3-07BEBCC0B3CC}" srcOrd="0" destOrd="0" presId="urn:microsoft.com/office/officeart/2008/layout/LinedList"/>
    <dgm:cxn modelId="{DEFD118F-955F-914C-B980-4C8C5C536716}" type="presOf" srcId="{5851AE22-E1ED-4A3F-A537-8D59255C741D}" destId="{26B01D90-5983-2441-A6E2-68F033243754}" srcOrd="0" destOrd="0" presId="urn:microsoft.com/office/officeart/2008/layout/LinedList"/>
    <dgm:cxn modelId="{C1714798-268F-44D9-8173-38C0978E92E5}" srcId="{98089914-21FB-4FEA-917B-AD78723BC914}" destId="{A54E4BDB-C39E-4A9C-B9B1-9E563E1D87F0}" srcOrd="0" destOrd="0" parTransId="{DA2681C1-CC55-4A27-9BB7-6DD70C29FB5C}" sibTransId="{5E82E3A0-7844-485A-BBEA-E18B3B05D04E}"/>
    <dgm:cxn modelId="{9214ABC4-DBA5-7A40-8DB1-69492BC900C9}" type="presOf" srcId="{ADF86287-5FA9-4D0D-8D9F-82E9170DBB4F}" destId="{9BCD2687-D58F-4F4E-93F8-1BA8C1DE0A52}" srcOrd="0" destOrd="0" presId="urn:microsoft.com/office/officeart/2008/layout/LinedList"/>
    <dgm:cxn modelId="{33B336F5-30E9-43FC-96F6-BD672DD52EA6}" srcId="{98089914-21FB-4FEA-917B-AD78723BC914}" destId="{ADF86287-5FA9-4D0D-8D9F-82E9170DBB4F}" srcOrd="3" destOrd="0" parTransId="{1F869F73-E89C-4529-920E-B9A72C87B6A1}" sibTransId="{8EBF680C-73C0-436F-9ECF-035BB9CF7661}"/>
    <dgm:cxn modelId="{55236457-0158-3447-A628-7271C255EC08}" type="presParOf" srcId="{54FCF80F-2465-604A-81F6-98BD5E8ED60C}" destId="{F3BAF103-FEB8-1F44-8142-6AEC668A3266}" srcOrd="0" destOrd="0" presId="urn:microsoft.com/office/officeart/2008/layout/LinedList"/>
    <dgm:cxn modelId="{1972DE53-A2F4-6746-A64F-54EEB1C1CD11}" type="presParOf" srcId="{54FCF80F-2465-604A-81F6-98BD5E8ED60C}" destId="{A778263E-0ACF-7243-B423-077B1D4C23CD}" srcOrd="1" destOrd="0" presId="urn:microsoft.com/office/officeart/2008/layout/LinedList"/>
    <dgm:cxn modelId="{81C6C05B-9C64-6749-8E90-ED2C348ADE45}" type="presParOf" srcId="{A778263E-0ACF-7243-B423-077B1D4C23CD}" destId="{267DAD1B-A256-3B49-A4D3-07BEBCC0B3CC}" srcOrd="0" destOrd="0" presId="urn:microsoft.com/office/officeart/2008/layout/LinedList"/>
    <dgm:cxn modelId="{928838F4-6729-654E-A479-FF8AF681D491}" type="presParOf" srcId="{A778263E-0ACF-7243-B423-077B1D4C23CD}" destId="{CA9E10CF-1028-0642-B67F-12C0E11C74C2}" srcOrd="1" destOrd="0" presId="urn:microsoft.com/office/officeart/2008/layout/LinedList"/>
    <dgm:cxn modelId="{41ECD785-727F-2C44-BD24-9AE01A021A36}" type="presParOf" srcId="{54FCF80F-2465-604A-81F6-98BD5E8ED60C}" destId="{C2B7FF87-BE30-5442-86DB-3C6F55481589}" srcOrd="2" destOrd="0" presId="urn:microsoft.com/office/officeart/2008/layout/LinedList"/>
    <dgm:cxn modelId="{127C6A03-44E5-C744-8E79-5FCA0381613B}" type="presParOf" srcId="{54FCF80F-2465-604A-81F6-98BD5E8ED60C}" destId="{FA612D70-FF1B-5A43-95E6-340D21A169B4}" srcOrd="3" destOrd="0" presId="urn:microsoft.com/office/officeart/2008/layout/LinedList"/>
    <dgm:cxn modelId="{8FFB6975-7725-E245-8206-45ADFEF6F735}" type="presParOf" srcId="{FA612D70-FF1B-5A43-95E6-340D21A169B4}" destId="{40435625-6FF3-1647-8671-C6F313C26803}" srcOrd="0" destOrd="0" presId="urn:microsoft.com/office/officeart/2008/layout/LinedList"/>
    <dgm:cxn modelId="{7AF2B31C-7780-7E4D-9971-FA6A054AED0F}" type="presParOf" srcId="{FA612D70-FF1B-5A43-95E6-340D21A169B4}" destId="{B83651F6-19C2-1A4F-A879-13D559D00D59}" srcOrd="1" destOrd="0" presId="urn:microsoft.com/office/officeart/2008/layout/LinedList"/>
    <dgm:cxn modelId="{F6252096-2B95-7145-920F-499C3FECDD0A}" type="presParOf" srcId="{54FCF80F-2465-604A-81F6-98BD5E8ED60C}" destId="{385F7088-0E31-EB41-BFBE-E1EF89628D9C}" srcOrd="4" destOrd="0" presId="urn:microsoft.com/office/officeart/2008/layout/LinedList"/>
    <dgm:cxn modelId="{81A22929-7190-A346-B0D9-77EEDD904A09}" type="presParOf" srcId="{54FCF80F-2465-604A-81F6-98BD5E8ED60C}" destId="{70FC45D9-A543-B34A-BC3F-90799D34C2C4}" srcOrd="5" destOrd="0" presId="urn:microsoft.com/office/officeart/2008/layout/LinedList"/>
    <dgm:cxn modelId="{133B57AE-CEE1-374B-A8BE-FDD6C411D1B9}" type="presParOf" srcId="{70FC45D9-A543-B34A-BC3F-90799D34C2C4}" destId="{71689C5E-9CFF-0B46-A871-4EF0DC46959A}" srcOrd="0" destOrd="0" presId="urn:microsoft.com/office/officeart/2008/layout/LinedList"/>
    <dgm:cxn modelId="{F224BB3B-513B-9746-B605-7394A3269760}" type="presParOf" srcId="{70FC45D9-A543-B34A-BC3F-90799D34C2C4}" destId="{4E612411-0137-D049-A19A-6C3523139A70}" srcOrd="1" destOrd="0" presId="urn:microsoft.com/office/officeart/2008/layout/LinedList"/>
    <dgm:cxn modelId="{BD6F6D1C-0F04-4446-98DE-3FBF065ABC77}" type="presParOf" srcId="{54FCF80F-2465-604A-81F6-98BD5E8ED60C}" destId="{E4AFA982-AC35-8B48-95C9-0D6C98EA3551}" srcOrd="6" destOrd="0" presId="urn:microsoft.com/office/officeart/2008/layout/LinedList"/>
    <dgm:cxn modelId="{94A041B0-E574-BD44-9EDD-CBBAFA7D76A5}" type="presParOf" srcId="{54FCF80F-2465-604A-81F6-98BD5E8ED60C}" destId="{56073FB1-8A46-BB4A-8E42-06E682BB8082}" srcOrd="7" destOrd="0" presId="urn:microsoft.com/office/officeart/2008/layout/LinedList"/>
    <dgm:cxn modelId="{699F7D6A-E878-E74A-B3F9-B690345143BE}" type="presParOf" srcId="{56073FB1-8A46-BB4A-8E42-06E682BB8082}" destId="{9BCD2687-D58F-4F4E-93F8-1BA8C1DE0A52}" srcOrd="0" destOrd="0" presId="urn:microsoft.com/office/officeart/2008/layout/LinedList"/>
    <dgm:cxn modelId="{F90E871F-CB0B-3643-9D12-B7ED9E34FA7A}" type="presParOf" srcId="{56073FB1-8A46-BB4A-8E42-06E682BB8082}" destId="{3AC3EABB-7CF9-734C-A148-5E135CDF33FB}" srcOrd="1" destOrd="0" presId="urn:microsoft.com/office/officeart/2008/layout/LinedList"/>
    <dgm:cxn modelId="{91FCD190-81E4-9244-9079-2B0AC48F0D05}" type="presParOf" srcId="{54FCF80F-2465-604A-81F6-98BD5E8ED60C}" destId="{BE8C5782-91FF-3045-BCD5-E114C1AA9FD4}" srcOrd="8" destOrd="0" presId="urn:microsoft.com/office/officeart/2008/layout/LinedList"/>
    <dgm:cxn modelId="{A757BEF2-6C9C-0F46-85D9-E2EDA25E949F}" type="presParOf" srcId="{54FCF80F-2465-604A-81F6-98BD5E8ED60C}" destId="{EF6C2803-B832-7847-9001-8B169999656F}" srcOrd="9" destOrd="0" presId="urn:microsoft.com/office/officeart/2008/layout/LinedList"/>
    <dgm:cxn modelId="{019A52C0-C76A-2D46-B9AF-F63A1A5DCA16}" type="presParOf" srcId="{EF6C2803-B832-7847-9001-8B169999656F}" destId="{26B01D90-5983-2441-A6E2-68F033243754}" srcOrd="0" destOrd="0" presId="urn:microsoft.com/office/officeart/2008/layout/LinedList"/>
    <dgm:cxn modelId="{2494F6C8-EC22-1F49-B5E9-B881AC3CEF30}" type="presParOf" srcId="{EF6C2803-B832-7847-9001-8B169999656F}" destId="{41605A1E-A2B4-7E4A-9A1A-C4D70721524B}" srcOrd="1" destOrd="0" presId="urn:microsoft.com/office/officeart/2008/layout/LinedList"/>
    <dgm:cxn modelId="{32CCDAD6-AF48-1542-B391-B8B0BE514E09}" type="presParOf" srcId="{54FCF80F-2465-604A-81F6-98BD5E8ED60C}" destId="{96536F37-5A86-4D4E-A1B5-5778A1697ED2}" srcOrd="10" destOrd="0" presId="urn:microsoft.com/office/officeart/2008/layout/LinedList"/>
    <dgm:cxn modelId="{9A63D534-3439-BF48-952F-C7BEE10B310D}" type="presParOf" srcId="{54FCF80F-2465-604A-81F6-98BD5E8ED60C}" destId="{60665DB5-E914-0649-8308-905778BF076D}" srcOrd="11" destOrd="0" presId="urn:microsoft.com/office/officeart/2008/layout/LinedList"/>
    <dgm:cxn modelId="{7A5DB173-F357-E949-BC7A-6F3DEEBA731B}" type="presParOf" srcId="{60665DB5-E914-0649-8308-905778BF076D}" destId="{8D445052-9BC5-CF43-B09A-C6CFB6B7D274}" srcOrd="0" destOrd="0" presId="urn:microsoft.com/office/officeart/2008/layout/LinedList"/>
    <dgm:cxn modelId="{264E66BE-BB64-3544-934F-54DFB7823189}" type="presParOf" srcId="{60665DB5-E914-0649-8308-905778BF076D}" destId="{053EC1EE-CAA7-AA42-A521-90570430359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A232865-6A04-458A-A5E3-FC9B932E648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387B65BE-17E6-4B68-B6B4-35B59D7DD22F}">
      <dgm:prSet/>
      <dgm:spPr/>
      <dgm:t>
        <a:bodyPr/>
        <a:lstStyle/>
        <a:p>
          <a:pPr>
            <a:defRPr cap="all"/>
          </a:pPr>
          <a:r>
            <a:rPr lang="en-US"/>
            <a:t>Employees may need training in:</a:t>
          </a:r>
        </a:p>
      </dgm:t>
    </dgm:pt>
    <dgm:pt modelId="{27B0B7D9-04BB-461F-AEC6-09914BB30364}" type="parTrans" cxnId="{CDC081E7-985F-4E7E-AAF3-818D5566008B}">
      <dgm:prSet/>
      <dgm:spPr/>
      <dgm:t>
        <a:bodyPr/>
        <a:lstStyle/>
        <a:p>
          <a:endParaRPr lang="en-US"/>
        </a:p>
      </dgm:t>
    </dgm:pt>
    <dgm:pt modelId="{C6A0C632-7C90-488E-B549-6F7370018AFB}" type="sibTrans" cxnId="{CDC081E7-985F-4E7E-AAF3-818D5566008B}">
      <dgm:prSet/>
      <dgm:spPr/>
      <dgm:t>
        <a:bodyPr/>
        <a:lstStyle/>
        <a:p>
          <a:endParaRPr lang="en-US"/>
        </a:p>
      </dgm:t>
    </dgm:pt>
    <dgm:pt modelId="{D89BB94D-ABAC-4770-AE88-2EA2FBB3A093}">
      <dgm:prSet/>
      <dgm:spPr/>
      <dgm:t>
        <a:bodyPr/>
        <a:lstStyle/>
        <a:p>
          <a:pPr>
            <a:defRPr cap="all"/>
          </a:pPr>
          <a:r>
            <a:rPr lang="en-US" dirty="0"/>
            <a:t> Coffee and food preparation</a:t>
          </a:r>
        </a:p>
      </dgm:t>
    </dgm:pt>
    <dgm:pt modelId="{04A3EE6C-0D04-4F51-BD57-9CCFB4E5087E}" type="parTrans" cxnId="{F37C401F-8C70-4D37-9974-D1E79C7B6494}">
      <dgm:prSet/>
      <dgm:spPr/>
      <dgm:t>
        <a:bodyPr/>
        <a:lstStyle/>
        <a:p>
          <a:endParaRPr lang="en-US"/>
        </a:p>
      </dgm:t>
    </dgm:pt>
    <dgm:pt modelId="{1E10A1A1-E4ED-42A6-A68E-9C7752C960DA}" type="sibTrans" cxnId="{F37C401F-8C70-4D37-9974-D1E79C7B6494}">
      <dgm:prSet/>
      <dgm:spPr/>
      <dgm:t>
        <a:bodyPr/>
        <a:lstStyle/>
        <a:p>
          <a:endParaRPr lang="en-US"/>
        </a:p>
      </dgm:t>
    </dgm:pt>
    <dgm:pt modelId="{84548165-CA4E-4C2E-966F-F9467259D4CF}">
      <dgm:prSet/>
      <dgm:spPr/>
      <dgm:t>
        <a:bodyPr/>
        <a:lstStyle/>
        <a:p>
          <a:pPr>
            <a:defRPr cap="all"/>
          </a:pPr>
          <a:r>
            <a:rPr lang="en-US" dirty="0"/>
            <a:t> Customer service skills</a:t>
          </a:r>
        </a:p>
      </dgm:t>
    </dgm:pt>
    <dgm:pt modelId="{ECD5B164-12E0-48BD-9F8B-C8AD5039D1F9}" type="parTrans" cxnId="{F5C07022-E83B-4980-B9F5-24BE2A2DBFC8}">
      <dgm:prSet/>
      <dgm:spPr/>
      <dgm:t>
        <a:bodyPr/>
        <a:lstStyle/>
        <a:p>
          <a:endParaRPr lang="en-US"/>
        </a:p>
      </dgm:t>
    </dgm:pt>
    <dgm:pt modelId="{53FEE599-724A-4EBE-B94C-D7C714725115}" type="sibTrans" cxnId="{F5C07022-E83B-4980-B9F5-24BE2A2DBFC8}">
      <dgm:prSet/>
      <dgm:spPr/>
      <dgm:t>
        <a:bodyPr/>
        <a:lstStyle/>
        <a:p>
          <a:endParaRPr lang="en-US"/>
        </a:p>
      </dgm:t>
    </dgm:pt>
    <dgm:pt modelId="{D4BD27ED-982D-4D2C-A53C-63AC63BCC7FA}">
      <dgm:prSet/>
      <dgm:spPr/>
      <dgm:t>
        <a:bodyPr/>
        <a:lstStyle/>
        <a:p>
          <a:pPr>
            <a:defRPr cap="all"/>
          </a:pPr>
          <a:r>
            <a:rPr lang="en-US" dirty="0"/>
            <a:t> Health and safety rules</a:t>
          </a:r>
        </a:p>
      </dgm:t>
    </dgm:pt>
    <dgm:pt modelId="{AC8FE790-C816-4A5C-A255-6B1537881F88}" type="parTrans" cxnId="{F4DF281E-47ED-45B7-BA03-CD725B6B6118}">
      <dgm:prSet/>
      <dgm:spPr/>
      <dgm:t>
        <a:bodyPr/>
        <a:lstStyle/>
        <a:p>
          <a:endParaRPr lang="en-US"/>
        </a:p>
      </dgm:t>
    </dgm:pt>
    <dgm:pt modelId="{555A764C-8E1B-48FF-B3E8-71F4DA3AA53F}" type="sibTrans" cxnId="{F4DF281E-47ED-45B7-BA03-CD725B6B6118}">
      <dgm:prSet/>
      <dgm:spPr/>
      <dgm:t>
        <a:bodyPr/>
        <a:lstStyle/>
        <a:p>
          <a:endParaRPr lang="en-US"/>
        </a:p>
      </dgm:t>
    </dgm:pt>
    <dgm:pt modelId="{38364FD1-9E4F-4EDB-84EF-7925C5680B4D}">
      <dgm:prSet/>
      <dgm:spPr/>
      <dgm:t>
        <a:bodyPr/>
        <a:lstStyle/>
        <a:p>
          <a:pPr>
            <a:defRPr cap="all"/>
          </a:pPr>
          <a:r>
            <a:rPr lang="en-US" dirty="0"/>
            <a:t> Teamwork and communication</a:t>
          </a:r>
        </a:p>
      </dgm:t>
    </dgm:pt>
    <dgm:pt modelId="{20178AA3-A14E-4125-8256-E78E0DF3AA15}" type="parTrans" cxnId="{33C41AFE-B271-4E33-B0AE-EA43EED15361}">
      <dgm:prSet/>
      <dgm:spPr/>
      <dgm:t>
        <a:bodyPr/>
        <a:lstStyle/>
        <a:p>
          <a:endParaRPr lang="en-US"/>
        </a:p>
      </dgm:t>
    </dgm:pt>
    <dgm:pt modelId="{A1F15B2B-4B6F-4D59-BC25-7727A7673B25}" type="sibTrans" cxnId="{33C41AFE-B271-4E33-B0AE-EA43EED15361}">
      <dgm:prSet/>
      <dgm:spPr/>
      <dgm:t>
        <a:bodyPr/>
        <a:lstStyle/>
        <a:p>
          <a:endParaRPr lang="en-US"/>
        </a:p>
      </dgm:t>
    </dgm:pt>
    <dgm:pt modelId="{47FDD07A-8A15-4ECB-A064-C67E5CC6D7E8}">
      <dgm:prSet/>
      <dgm:spPr/>
      <dgm:t>
        <a:bodyPr/>
        <a:lstStyle/>
        <a:p>
          <a:pPr>
            <a:defRPr cap="all"/>
          </a:pPr>
          <a:r>
            <a:rPr lang="en-US"/>
            <a:t>Training helps employees improve their skills and confidence.</a:t>
          </a:r>
        </a:p>
      </dgm:t>
    </dgm:pt>
    <dgm:pt modelId="{DB5EF909-4DD8-4559-9D0E-370308637092}" type="parTrans" cxnId="{DDFD75DD-FFA2-46E5-A954-F1F77F0F3B8A}">
      <dgm:prSet/>
      <dgm:spPr/>
      <dgm:t>
        <a:bodyPr/>
        <a:lstStyle/>
        <a:p>
          <a:endParaRPr lang="en-US"/>
        </a:p>
      </dgm:t>
    </dgm:pt>
    <dgm:pt modelId="{81F9E34C-789D-406C-B848-3BCFAA46D85D}" type="sibTrans" cxnId="{DDFD75DD-FFA2-46E5-A954-F1F77F0F3B8A}">
      <dgm:prSet/>
      <dgm:spPr/>
      <dgm:t>
        <a:bodyPr/>
        <a:lstStyle/>
        <a:p>
          <a:endParaRPr lang="en-US"/>
        </a:p>
      </dgm:t>
    </dgm:pt>
    <dgm:pt modelId="{CE0B88D4-DD21-46A6-BF5B-C6E9340210C5}" type="pres">
      <dgm:prSet presAssocID="{CA232865-6A04-458A-A5E3-FC9B932E6480}" presName="root" presStyleCnt="0">
        <dgm:presLayoutVars>
          <dgm:dir/>
          <dgm:resizeHandles val="exact"/>
        </dgm:presLayoutVars>
      </dgm:prSet>
      <dgm:spPr/>
    </dgm:pt>
    <dgm:pt modelId="{5573E151-9C7F-4DD3-AAAF-7359FAFEEAC4}" type="pres">
      <dgm:prSet presAssocID="{387B65BE-17E6-4B68-B6B4-35B59D7DD22F}" presName="compNode" presStyleCnt="0"/>
      <dgm:spPr/>
    </dgm:pt>
    <dgm:pt modelId="{1E86BC50-B3C5-4E57-B3EA-ACCCC2195386}" type="pres">
      <dgm:prSet presAssocID="{387B65BE-17E6-4B68-B6B4-35B59D7DD22F}" presName="iconBgRect" presStyleLbl="bgShp" presStyleIdx="0" presStyleCnt="6"/>
      <dgm:spPr/>
    </dgm:pt>
    <dgm:pt modelId="{0F695E8A-2F82-492F-AF35-6663BBFFAD23}" type="pres">
      <dgm:prSet presAssocID="{387B65BE-17E6-4B68-B6B4-35B59D7DD22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6A894FB-4777-406C-9580-74667DAAB267}" type="pres">
      <dgm:prSet presAssocID="{387B65BE-17E6-4B68-B6B4-35B59D7DD22F}" presName="spaceRect" presStyleCnt="0"/>
      <dgm:spPr/>
    </dgm:pt>
    <dgm:pt modelId="{3B12E31B-448F-4C08-A259-9EC4A0EA7196}" type="pres">
      <dgm:prSet presAssocID="{387B65BE-17E6-4B68-B6B4-35B59D7DD22F}" presName="textRect" presStyleLbl="revTx" presStyleIdx="0" presStyleCnt="6">
        <dgm:presLayoutVars>
          <dgm:chMax val="1"/>
          <dgm:chPref val="1"/>
        </dgm:presLayoutVars>
      </dgm:prSet>
      <dgm:spPr/>
    </dgm:pt>
    <dgm:pt modelId="{029BCD6B-2170-4631-82A2-3DBACD01EFC0}" type="pres">
      <dgm:prSet presAssocID="{C6A0C632-7C90-488E-B549-6F7370018AFB}" presName="sibTrans" presStyleCnt="0"/>
      <dgm:spPr/>
    </dgm:pt>
    <dgm:pt modelId="{1EBECC02-FC4E-4ECA-B034-6DF8A7BD7C38}" type="pres">
      <dgm:prSet presAssocID="{D89BB94D-ABAC-4770-AE88-2EA2FBB3A093}" presName="compNode" presStyleCnt="0"/>
      <dgm:spPr/>
    </dgm:pt>
    <dgm:pt modelId="{6940A0B6-DA36-4BC6-B02A-6E80867C7DA1}" type="pres">
      <dgm:prSet presAssocID="{D89BB94D-ABAC-4770-AE88-2EA2FBB3A093}" presName="iconBgRect" presStyleLbl="bgShp" presStyleIdx="1" presStyleCnt="6"/>
      <dgm:spPr/>
    </dgm:pt>
    <dgm:pt modelId="{69A16C36-1B6E-41C4-AF67-48BA7E3110E1}" type="pres">
      <dgm:prSet presAssocID="{D89BB94D-ABAC-4770-AE88-2EA2FBB3A093}" presName="iconRect" presStyleLbl="node1" presStyleIdx="1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D3A15757-0A73-4594-8CF3-DD9B31DBF985}" type="pres">
      <dgm:prSet presAssocID="{D89BB94D-ABAC-4770-AE88-2EA2FBB3A093}" presName="spaceRect" presStyleCnt="0"/>
      <dgm:spPr/>
    </dgm:pt>
    <dgm:pt modelId="{B6A31BAD-AACC-4F23-9C14-BF843E29E43D}" type="pres">
      <dgm:prSet presAssocID="{D89BB94D-ABAC-4770-AE88-2EA2FBB3A093}" presName="textRect" presStyleLbl="revTx" presStyleIdx="1" presStyleCnt="6">
        <dgm:presLayoutVars>
          <dgm:chMax val="1"/>
          <dgm:chPref val="1"/>
        </dgm:presLayoutVars>
      </dgm:prSet>
      <dgm:spPr/>
    </dgm:pt>
    <dgm:pt modelId="{E2242A21-CBBD-42A6-9C79-49A64909D854}" type="pres">
      <dgm:prSet presAssocID="{1E10A1A1-E4ED-42A6-A68E-9C7752C960DA}" presName="sibTrans" presStyleCnt="0"/>
      <dgm:spPr/>
    </dgm:pt>
    <dgm:pt modelId="{E4447708-7406-4E95-8DE4-4287AB34FA8D}" type="pres">
      <dgm:prSet presAssocID="{84548165-CA4E-4C2E-966F-F9467259D4CF}" presName="compNode" presStyleCnt="0"/>
      <dgm:spPr/>
    </dgm:pt>
    <dgm:pt modelId="{04BF9EB6-8CA1-4063-B719-4833010FEDA9}" type="pres">
      <dgm:prSet presAssocID="{84548165-CA4E-4C2E-966F-F9467259D4CF}" presName="iconBgRect" presStyleLbl="bgShp" presStyleIdx="2" presStyleCnt="6"/>
      <dgm:spPr/>
    </dgm:pt>
    <dgm:pt modelId="{F55D89B2-7F94-4B13-9667-92594386F453}" type="pres">
      <dgm:prSet presAssocID="{84548165-CA4E-4C2E-966F-F9467259D4CF}" presName="iconRect" presStyleLbl="node1" presStyleIdx="2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D9D91457-95B4-407C-AE83-6445B88C88D1}" type="pres">
      <dgm:prSet presAssocID="{84548165-CA4E-4C2E-966F-F9467259D4CF}" presName="spaceRect" presStyleCnt="0"/>
      <dgm:spPr/>
    </dgm:pt>
    <dgm:pt modelId="{BDABC0BE-DFBD-4C3F-B1B4-AFB6B24752EF}" type="pres">
      <dgm:prSet presAssocID="{84548165-CA4E-4C2E-966F-F9467259D4CF}" presName="textRect" presStyleLbl="revTx" presStyleIdx="2" presStyleCnt="6">
        <dgm:presLayoutVars>
          <dgm:chMax val="1"/>
          <dgm:chPref val="1"/>
        </dgm:presLayoutVars>
      </dgm:prSet>
      <dgm:spPr/>
    </dgm:pt>
    <dgm:pt modelId="{B50B8AED-043D-4D4F-92F4-1DE8DD4F0295}" type="pres">
      <dgm:prSet presAssocID="{53FEE599-724A-4EBE-B94C-D7C714725115}" presName="sibTrans" presStyleCnt="0"/>
      <dgm:spPr/>
    </dgm:pt>
    <dgm:pt modelId="{6EA3B7AA-A84A-4E9E-9A08-58F6A2E4303C}" type="pres">
      <dgm:prSet presAssocID="{D4BD27ED-982D-4D2C-A53C-63AC63BCC7FA}" presName="compNode" presStyleCnt="0"/>
      <dgm:spPr/>
    </dgm:pt>
    <dgm:pt modelId="{E5D74856-77DF-45D3-82F3-EE6F1D906BBD}" type="pres">
      <dgm:prSet presAssocID="{D4BD27ED-982D-4D2C-A53C-63AC63BCC7FA}" presName="iconBgRect" presStyleLbl="bgShp" presStyleIdx="3" presStyleCnt="6"/>
      <dgm:spPr/>
    </dgm:pt>
    <dgm:pt modelId="{404BE51D-2D8D-4ACB-910C-2F07F7E3B301}" type="pres">
      <dgm:prSet presAssocID="{D4BD27ED-982D-4D2C-A53C-63AC63BCC7FA}" presName="iconRect" presStyleLbl="node1" presStyleIdx="3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D0C16F11-E0C3-435A-8237-5B2929BA0FA0}" type="pres">
      <dgm:prSet presAssocID="{D4BD27ED-982D-4D2C-A53C-63AC63BCC7FA}" presName="spaceRect" presStyleCnt="0"/>
      <dgm:spPr/>
    </dgm:pt>
    <dgm:pt modelId="{11618A5E-85B3-4AE0-A7F4-7C7A4AABF072}" type="pres">
      <dgm:prSet presAssocID="{D4BD27ED-982D-4D2C-A53C-63AC63BCC7FA}" presName="textRect" presStyleLbl="revTx" presStyleIdx="3" presStyleCnt="6">
        <dgm:presLayoutVars>
          <dgm:chMax val="1"/>
          <dgm:chPref val="1"/>
        </dgm:presLayoutVars>
      </dgm:prSet>
      <dgm:spPr/>
    </dgm:pt>
    <dgm:pt modelId="{39F50712-1AE7-4723-8BFC-FB22FCFA9070}" type="pres">
      <dgm:prSet presAssocID="{555A764C-8E1B-48FF-B3E8-71F4DA3AA53F}" presName="sibTrans" presStyleCnt="0"/>
      <dgm:spPr/>
    </dgm:pt>
    <dgm:pt modelId="{B5489052-2A68-4066-8964-A85433BFADA4}" type="pres">
      <dgm:prSet presAssocID="{38364FD1-9E4F-4EDB-84EF-7925C5680B4D}" presName="compNode" presStyleCnt="0"/>
      <dgm:spPr/>
    </dgm:pt>
    <dgm:pt modelId="{EC9B116D-40D5-4CD5-892F-451253AE7639}" type="pres">
      <dgm:prSet presAssocID="{38364FD1-9E4F-4EDB-84EF-7925C5680B4D}" presName="iconBgRect" presStyleLbl="bgShp" presStyleIdx="4" presStyleCnt="6"/>
      <dgm:spPr/>
    </dgm:pt>
    <dgm:pt modelId="{EDC78144-E021-4B4A-87F3-1A7182A7C3A8}" type="pres">
      <dgm:prSet presAssocID="{38364FD1-9E4F-4EDB-84EF-7925C5680B4D}" presName="iconRect" presStyleLbl="node1" presStyleIdx="4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2EA7F581-34FA-4704-A88D-042B347038F1}" type="pres">
      <dgm:prSet presAssocID="{38364FD1-9E4F-4EDB-84EF-7925C5680B4D}" presName="spaceRect" presStyleCnt="0"/>
      <dgm:spPr/>
    </dgm:pt>
    <dgm:pt modelId="{8AD1FD7B-C1A7-48E4-A224-281F4F1CCB84}" type="pres">
      <dgm:prSet presAssocID="{38364FD1-9E4F-4EDB-84EF-7925C5680B4D}" presName="textRect" presStyleLbl="revTx" presStyleIdx="4" presStyleCnt="6">
        <dgm:presLayoutVars>
          <dgm:chMax val="1"/>
          <dgm:chPref val="1"/>
        </dgm:presLayoutVars>
      </dgm:prSet>
      <dgm:spPr/>
    </dgm:pt>
    <dgm:pt modelId="{5815425C-23D9-49FB-B9FB-4707AC79337D}" type="pres">
      <dgm:prSet presAssocID="{A1F15B2B-4B6F-4D59-BC25-7727A7673B25}" presName="sibTrans" presStyleCnt="0"/>
      <dgm:spPr/>
    </dgm:pt>
    <dgm:pt modelId="{AE3C8B16-55BA-4783-89CC-F19F14F0372B}" type="pres">
      <dgm:prSet presAssocID="{47FDD07A-8A15-4ECB-A064-C67E5CC6D7E8}" presName="compNode" presStyleCnt="0"/>
      <dgm:spPr/>
    </dgm:pt>
    <dgm:pt modelId="{C3441BD1-74D0-4456-9FB1-095F1CED8692}" type="pres">
      <dgm:prSet presAssocID="{47FDD07A-8A15-4ECB-A064-C67E5CC6D7E8}" presName="iconBgRect" presStyleLbl="bgShp" presStyleIdx="5" presStyleCnt="6"/>
      <dgm:spPr/>
    </dgm:pt>
    <dgm:pt modelId="{5FDEA59E-399C-40C8-A856-D295A4693CF5}" type="pres">
      <dgm:prSet presAssocID="{47FDD07A-8A15-4ECB-A064-C67E5CC6D7E8}" presName="iconRect" presStyleLbl="node1" presStyleIdx="5" presStyleCnt="6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D6D9644-53FD-4D19-9C55-AD04B85286EE}" type="pres">
      <dgm:prSet presAssocID="{47FDD07A-8A15-4ECB-A064-C67E5CC6D7E8}" presName="spaceRect" presStyleCnt="0"/>
      <dgm:spPr/>
    </dgm:pt>
    <dgm:pt modelId="{7F312805-1AA3-4CE5-B0F4-D5DE9B6CE44E}" type="pres">
      <dgm:prSet presAssocID="{47FDD07A-8A15-4ECB-A064-C67E5CC6D7E8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F4DF281E-47ED-45B7-BA03-CD725B6B6118}" srcId="{CA232865-6A04-458A-A5E3-FC9B932E6480}" destId="{D4BD27ED-982D-4D2C-A53C-63AC63BCC7FA}" srcOrd="3" destOrd="0" parTransId="{AC8FE790-C816-4A5C-A255-6B1537881F88}" sibTransId="{555A764C-8E1B-48FF-B3E8-71F4DA3AA53F}"/>
    <dgm:cxn modelId="{F37C401F-8C70-4D37-9974-D1E79C7B6494}" srcId="{CA232865-6A04-458A-A5E3-FC9B932E6480}" destId="{D89BB94D-ABAC-4770-AE88-2EA2FBB3A093}" srcOrd="1" destOrd="0" parTransId="{04A3EE6C-0D04-4F51-BD57-9CCFB4E5087E}" sibTransId="{1E10A1A1-E4ED-42A6-A68E-9C7752C960DA}"/>
    <dgm:cxn modelId="{F5C07022-E83B-4980-B9F5-24BE2A2DBFC8}" srcId="{CA232865-6A04-458A-A5E3-FC9B932E6480}" destId="{84548165-CA4E-4C2E-966F-F9467259D4CF}" srcOrd="2" destOrd="0" parTransId="{ECD5B164-12E0-48BD-9F8B-C8AD5039D1F9}" sibTransId="{53FEE599-724A-4EBE-B94C-D7C714725115}"/>
    <dgm:cxn modelId="{A5C01D38-15CD-4D48-ABEF-3481CDC157D9}" type="presOf" srcId="{D89BB94D-ABAC-4770-AE88-2EA2FBB3A093}" destId="{B6A31BAD-AACC-4F23-9C14-BF843E29E43D}" srcOrd="0" destOrd="0" presId="urn:microsoft.com/office/officeart/2018/5/layout/IconCircleLabelList"/>
    <dgm:cxn modelId="{635E4942-C7EF-4D3A-8B0E-73B137B9133E}" type="presOf" srcId="{CA232865-6A04-458A-A5E3-FC9B932E6480}" destId="{CE0B88D4-DD21-46A6-BF5B-C6E9340210C5}" srcOrd="0" destOrd="0" presId="urn:microsoft.com/office/officeart/2018/5/layout/IconCircleLabelList"/>
    <dgm:cxn modelId="{8B862255-3E4D-49BE-9EE8-5EA2A6F5014D}" type="presOf" srcId="{D4BD27ED-982D-4D2C-A53C-63AC63BCC7FA}" destId="{11618A5E-85B3-4AE0-A7F4-7C7A4AABF072}" srcOrd="0" destOrd="0" presId="urn:microsoft.com/office/officeart/2018/5/layout/IconCircleLabelList"/>
    <dgm:cxn modelId="{328D2E61-C06D-4DC0-AD29-78CD91EEAAF0}" type="presOf" srcId="{84548165-CA4E-4C2E-966F-F9467259D4CF}" destId="{BDABC0BE-DFBD-4C3F-B1B4-AFB6B24752EF}" srcOrd="0" destOrd="0" presId="urn:microsoft.com/office/officeart/2018/5/layout/IconCircleLabelList"/>
    <dgm:cxn modelId="{DF661F70-F8B4-4ABE-B76F-79C213D43AE4}" type="presOf" srcId="{387B65BE-17E6-4B68-B6B4-35B59D7DD22F}" destId="{3B12E31B-448F-4C08-A259-9EC4A0EA7196}" srcOrd="0" destOrd="0" presId="urn:microsoft.com/office/officeart/2018/5/layout/IconCircleLabelList"/>
    <dgm:cxn modelId="{E67887CB-D245-466E-BE65-6138408CEA2F}" type="presOf" srcId="{38364FD1-9E4F-4EDB-84EF-7925C5680B4D}" destId="{8AD1FD7B-C1A7-48E4-A224-281F4F1CCB84}" srcOrd="0" destOrd="0" presId="urn:microsoft.com/office/officeart/2018/5/layout/IconCircleLabelList"/>
    <dgm:cxn modelId="{9B5B8BD2-14AF-41D2-8664-E5D7D464D5A3}" type="presOf" srcId="{47FDD07A-8A15-4ECB-A064-C67E5CC6D7E8}" destId="{7F312805-1AA3-4CE5-B0F4-D5DE9B6CE44E}" srcOrd="0" destOrd="0" presId="urn:microsoft.com/office/officeart/2018/5/layout/IconCircleLabelList"/>
    <dgm:cxn modelId="{DDFD75DD-FFA2-46E5-A954-F1F77F0F3B8A}" srcId="{CA232865-6A04-458A-A5E3-FC9B932E6480}" destId="{47FDD07A-8A15-4ECB-A064-C67E5CC6D7E8}" srcOrd="5" destOrd="0" parTransId="{DB5EF909-4DD8-4559-9D0E-370308637092}" sibTransId="{81F9E34C-789D-406C-B848-3BCFAA46D85D}"/>
    <dgm:cxn modelId="{CDC081E7-985F-4E7E-AAF3-818D5566008B}" srcId="{CA232865-6A04-458A-A5E3-FC9B932E6480}" destId="{387B65BE-17E6-4B68-B6B4-35B59D7DD22F}" srcOrd="0" destOrd="0" parTransId="{27B0B7D9-04BB-461F-AEC6-09914BB30364}" sibTransId="{C6A0C632-7C90-488E-B549-6F7370018AFB}"/>
    <dgm:cxn modelId="{33C41AFE-B271-4E33-B0AE-EA43EED15361}" srcId="{CA232865-6A04-458A-A5E3-FC9B932E6480}" destId="{38364FD1-9E4F-4EDB-84EF-7925C5680B4D}" srcOrd="4" destOrd="0" parTransId="{20178AA3-A14E-4125-8256-E78E0DF3AA15}" sibTransId="{A1F15B2B-4B6F-4D59-BC25-7727A7673B25}"/>
    <dgm:cxn modelId="{80045BDD-156B-49DE-9422-A4A0A12B4F4A}" type="presParOf" srcId="{CE0B88D4-DD21-46A6-BF5B-C6E9340210C5}" destId="{5573E151-9C7F-4DD3-AAAF-7359FAFEEAC4}" srcOrd="0" destOrd="0" presId="urn:microsoft.com/office/officeart/2018/5/layout/IconCircleLabelList"/>
    <dgm:cxn modelId="{4B18D36B-7DC5-4565-9E5E-25E32EB19988}" type="presParOf" srcId="{5573E151-9C7F-4DD3-AAAF-7359FAFEEAC4}" destId="{1E86BC50-B3C5-4E57-B3EA-ACCCC2195386}" srcOrd="0" destOrd="0" presId="urn:microsoft.com/office/officeart/2018/5/layout/IconCircleLabelList"/>
    <dgm:cxn modelId="{525A423E-3B29-4C5A-9C3E-66A89942C299}" type="presParOf" srcId="{5573E151-9C7F-4DD3-AAAF-7359FAFEEAC4}" destId="{0F695E8A-2F82-492F-AF35-6663BBFFAD23}" srcOrd="1" destOrd="0" presId="urn:microsoft.com/office/officeart/2018/5/layout/IconCircleLabelList"/>
    <dgm:cxn modelId="{C2CC3DC0-D98A-400E-886E-12A2044016F8}" type="presParOf" srcId="{5573E151-9C7F-4DD3-AAAF-7359FAFEEAC4}" destId="{96A894FB-4777-406C-9580-74667DAAB267}" srcOrd="2" destOrd="0" presId="urn:microsoft.com/office/officeart/2018/5/layout/IconCircleLabelList"/>
    <dgm:cxn modelId="{03E270DB-4C83-4580-A3F8-1419AC0CC30A}" type="presParOf" srcId="{5573E151-9C7F-4DD3-AAAF-7359FAFEEAC4}" destId="{3B12E31B-448F-4C08-A259-9EC4A0EA7196}" srcOrd="3" destOrd="0" presId="urn:microsoft.com/office/officeart/2018/5/layout/IconCircleLabelList"/>
    <dgm:cxn modelId="{C95C8102-D866-4F7B-B5A8-DC2F8760445C}" type="presParOf" srcId="{CE0B88D4-DD21-46A6-BF5B-C6E9340210C5}" destId="{029BCD6B-2170-4631-82A2-3DBACD01EFC0}" srcOrd="1" destOrd="0" presId="urn:microsoft.com/office/officeart/2018/5/layout/IconCircleLabelList"/>
    <dgm:cxn modelId="{062AFC38-8DB8-4ACA-B4B8-F0121B9F01A1}" type="presParOf" srcId="{CE0B88D4-DD21-46A6-BF5B-C6E9340210C5}" destId="{1EBECC02-FC4E-4ECA-B034-6DF8A7BD7C38}" srcOrd="2" destOrd="0" presId="urn:microsoft.com/office/officeart/2018/5/layout/IconCircleLabelList"/>
    <dgm:cxn modelId="{CC1CBB86-36BB-4253-8D60-DD04FC226226}" type="presParOf" srcId="{1EBECC02-FC4E-4ECA-B034-6DF8A7BD7C38}" destId="{6940A0B6-DA36-4BC6-B02A-6E80867C7DA1}" srcOrd="0" destOrd="0" presId="urn:microsoft.com/office/officeart/2018/5/layout/IconCircleLabelList"/>
    <dgm:cxn modelId="{257CF45C-27B5-4539-A5AC-E09C761F5990}" type="presParOf" srcId="{1EBECC02-FC4E-4ECA-B034-6DF8A7BD7C38}" destId="{69A16C36-1B6E-41C4-AF67-48BA7E3110E1}" srcOrd="1" destOrd="0" presId="urn:microsoft.com/office/officeart/2018/5/layout/IconCircleLabelList"/>
    <dgm:cxn modelId="{DFC53513-7428-4927-AA56-0A92D6EC185B}" type="presParOf" srcId="{1EBECC02-FC4E-4ECA-B034-6DF8A7BD7C38}" destId="{D3A15757-0A73-4594-8CF3-DD9B31DBF985}" srcOrd="2" destOrd="0" presId="urn:microsoft.com/office/officeart/2018/5/layout/IconCircleLabelList"/>
    <dgm:cxn modelId="{1B79FF89-84E0-4B1C-A265-1F9CD6F5EE94}" type="presParOf" srcId="{1EBECC02-FC4E-4ECA-B034-6DF8A7BD7C38}" destId="{B6A31BAD-AACC-4F23-9C14-BF843E29E43D}" srcOrd="3" destOrd="0" presId="urn:microsoft.com/office/officeart/2018/5/layout/IconCircleLabelList"/>
    <dgm:cxn modelId="{DDDCED73-2146-4EF4-B8E9-370D37EFB957}" type="presParOf" srcId="{CE0B88D4-DD21-46A6-BF5B-C6E9340210C5}" destId="{E2242A21-CBBD-42A6-9C79-49A64909D854}" srcOrd="3" destOrd="0" presId="urn:microsoft.com/office/officeart/2018/5/layout/IconCircleLabelList"/>
    <dgm:cxn modelId="{5EEA18A6-2A62-4C56-9032-1DC15B6EC8AE}" type="presParOf" srcId="{CE0B88D4-DD21-46A6-BF5B-C6E9340210C5}" destId="{E4447708-7406-4E95-8DE4-4287AB34FA8D}" srcOrd="4" destOrd="0" presId="urn:microsoft.com/office/officeart/2018/5/layout/IconCircleLabelList"/>
    <dgm:cxn modelId="{AD5C7435-B47B-40FF-8B51-AB22206A149A}" type="presParOf" srcId="{E4447708-7406-4E95-8DE4-4287AB34FA8D}" destId="{04BF9EB6-8CA1-4063-B719-4833010FEDA9}" srcOrd="0" destOrd="0" presId="urn:microsoft.com/office/officeart/2018/5/layout/IconCircleLabelList"/>
    <dgm:cxn modelId="{15F13A11-5871-41AE-9331-1B56936871CA}" type="presParOf" srcId="{E4447708-7406-4E95-8DE4-4287AB34FA8D}" destId="{F55D89B2-7F94-4B13-9667-92594386F453}" srcOrd="1" destOrd="0" presId="urn:microsoft.com/office/officeart/2018/5/layout/IconCircleLabelList"/>
    <dgm:cxn modelId="{31CD5671-B9D7-47C8-B22F-F1C2BB46FD55}" type="presParOf" srcId="{E4447708-7406-4E95-8DE4-4287AB34FA8D}" destId="{D9D91457-95B4-407C-AE83-6445B88C88D1}" srcOrd="2" destOrd="0" presId="urn:microsoft.com/office/officeart/2018/5/layout/IconCircleLabelList"/>
    <dgm:cxn modelId="{01D09613-1C89-47BF-A3C3-C73A911B6CA9}" type="presParOf" srcId="{E4447708-7406-4E95-8DE4-4287AB34FA8D}" destId="{BDABC0BE-DFBD-4C3F-B1B4-AFB6B24752EF}" srcOrd="3" destOrd="0" presId="urn:microsoft.com/office/officeart/2018/5/layout/IconCircleLabelList"/>
    <dgm:cxn modelId="{C82EA342-544C-4D2F-BA06-E8E5776C2EC2}" type="presParOf" srcId="{CE0B88D4-DD21-46A6-BF5B-C6E9340210C5}" destId="{B50B8AED-043D-4D4F-92F4-1DE8DD4F0295}" srcOrd="5" destOrd="0" presId="urn:microsoft.com/office/officeart/2018/5/layout/IconCircleLabelList"/>
    <dgm:cxn modelId="{7D6C213E-9147-46B6-969F-A1183A6699BF}" type="presParOf" srcId="{CE0B88D4-DD21-46A6-BF5B-C6E9340210C5}" destId="{6EA3B7AA-A84A-4E9E-9A08-58F6A2E4303C}" srcOrd="6" destOrd="0" presId="urn:microsoft.com/office/officeart/2018/5/layout/IconCircleLabelList"/>
    <dgm:cxn modelId="{F962E8E9-29AF-4000-AB61-E1DA461B8874}" type="presParOf" srcId="{6EA3B7AA-A84A-4E9E-9A08-58F6A2E4303C}" destId="{E5D74856-77DF-45D3-82F3-EE6F1D906BBD}" srcOrd="0" destOrd="0" presId="urn:microsoft.com/office/officeart/2018/5/layout/IconCircleLabelList"/>
    <dgm:cxn modelId="{B6103F2E-ACD0-4AB4-B79B-A636A38F46C4}" type="presParOf" srcId="{6EA3B7AA-A84A-4E9E-9A08-58F6A2E4303C}" destId="{404BE51D-2D8D-4ACB-910C-2F07F7E3B301}" srcOrd="1" destOrd="0" presId="urn:microsoft.com/office/officeart/2018/5/layout/IconCircleLabelList"/>
    <dgm:cxn modelId="{BFCFBADB-0429-426D-B573-C948530AF355}" type="presParOf" srcId="{6EA3B7AA-A84A-4E9E-9A08-58F6A2E4303C}" destId="{D0C16F11-E0C3-435A-8237-5B2929BA0FA0}" srcOrd="2" destOrd="0" presId="urn:microsoft.com/office/officeart/2018/5/layout/IconCircleLabelList"/>
    <dgm:cxn modelId="{B3633977-6666-46E6-8531-D3C80930A8DD}" type="presParOf" srcId="{6EA3B7AA-A84A-4E9E-9A08-58F6A2E4303C}" destId="{11618A5E-85B3-4AE0-A7F4-7C7A4AABF072}" srcOrd="3" destOrd="0" presId="urn:microsoft.com/office/officeart/2018/5/layout/IconCircleLabelList"/>
    <dgm:cxn modelId="{186B3CA1-2CB6-4759-92A6-FA197D9387D5}" type="presParOf" srcId="{CE0B88D4-DD21-46A6-BF5B-C6E9340210C5}" destId="{39F50712-1AE7-4723-8BFC-FB22FCFA9070}" srcOrd="7" destOrd="0" presId="urn:microsoft.com/office/officeart/2018/5/layout/IconCircleLabelList"/>
    <dgm:cxn modelId="{F449701F-285D-4E0D-8725-8877904DD693}" type="presParOf" srcId="{CE0B88D4-DD21-46A6-BF5B-C6E9340210C5}" destId="{B5489052-2A68-4066-8964-A85433BFADA4}" srcOrd="8" destOrd="0" presId="urn:microsoft.com/office/officeart/2018/5/layout/IconCircleLabelList"/>
    <dgm:cxn modelId="{F707391A-429F-4BCD-98CB-24611137A4F0}" type="presParOf" srcId="{B5489052-2A68-4066-8964-A85433BFADA4}" destId="{EC9B116D-40D5-4CD5-892F-451253AE7639}" srcOrd="0" destOrd="0" presId="urn:microsoft.com/office/officeart/2018/5/layout/IconCircleLabelList"/>
    <dgm:cxn modelId="{B4F064A5-E8E7-4D87-9B9D-F40F46CFA6B0}" type="presParOf" srcId="{B5489052-2A68-4066-8964-A85433BFADA4}" destId="{EDC78144-E021-4B4A-87F3-1A7182A7C3A8}" srcOrd="1" destOrd="0" presId="urn:microsoft.com/office/officeart/2018/5/layout/IconCircleLabelList"/>
    <dgm:cxn modelId="{9CFAD519-1D3D-4B94-BD23-8D83B304270F}" type="presParOf" srcId="{B5489052-2A68-4066-8964-A85433BFADA4}" destId="{2EA7F581-34FA-4704-A88D-042B347038F1}" srcOrd="2" destOrd="0" presId="urn:microsoft.com/office/officeart/2018/5/layout/IconCircleLabelList"/>
    <dgm:cxn modelId="{14BF488E-713B-49F7-BD3D-C787D9461ACE}" type="presParOf" srcId="{B5489052-2A68-4066-8964-A85433BFADA4}" destId="{8AD1FD7B-C1A7-48E4-A224-281F4F1CCB84}" srcOrd="3" destOrd="0" presId="urn:microsoft.com/office/officeart/2018/5/layout/IconCircleLabelList"/>
    <dgm:cxn modelId="{F7BD31E0-CE97-49B8-BA90-37AD7F68827F}" type="presParOf" srcId="{CE0B88D4-DD21-46A6-BF5B-C6E9340210C5}" destId="{5815425C-23D9-49FB-B9FB-4707AC79337D}" srcOrd="9" destOrd="0" presId="urn:microsoft.com/office/officeart/2018/5/layout/IconCircleLabelList"/>
    <dgm:cxn modelId="{49A9699A-F69A-4C42-9899-1FEFABB930AF}" type="presParOf" srcId="{CE0B88D4-DD21-46A6-BF5B-C6E9340210C5}" destId="{AE3C8B16-55BA-4783-89CC-F19F14F0372B}" srcOrd="10" destOrd="0" presId="urn:microsoft.com/office/officeart/2018/5/layout/IconCircleLabelList"/>
    <dgm:cxn modelId="{A860F6BA-F7E3-4354-85A1-AE1924F22986}" type="presParOf" srcId="{AE3C8B16-55BA-4783-89CC-F19F14F0372B}" destId="{C3441BD1-74D0-4456-9FB1-095F1CED8692}" srcOrd="0" destOrd="0" presId="urn:microsoft.com/office/officeart/2018/5/layout/IconCircleLabelList"/>
    <dgm:cxn modelId="{201A42FD-95A9-41C8-97AD-E7B42226121B}" type="presParOf" srcId="{AE3C8B16-55BA-4783-89CC-F19F14F0372B}" destId="{5FDEA59E-399C-40C8-A856-D295A4693CF5}" srcOrd="1" destOrd="0" presId="urn:microsoft.com/office/officeart/2018/5/layout/IconCircleLabelList"/>
    <dgm:cxn modelId="{EF912732-7A7B-448B-84CA-24EE3C1A390D}" type="presParOf" srcId="{AE3C8B16-55BA-4783-89CC-F19F14F0372B}" destId="{CD6D9644-53FD-4D19-9C55-AD04B85286EE}" srcOrd="2" destOrd="0" presId="urn:microsoft.com/office/officeart/2018/5/layout/IconCircleLabelList"/>
    <dgm:cxn modelId="{075C1F32-F33F-4167-A9A8-B36897D7EDC8}" type="presParOf" srcId="{AE3C8B16-55BA-4783-89CC-F19F14F0372B}" destId="{7F312805-1AA3-4CE5-B0F4-D5DE9B6CE44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814DC05-76A2-4D4D-830C-CBB8B45C4256}" type="doc">
      <dgm:prSet loTypeId="urn:microsoft.com/office/officeart/2005/8/layout/default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B349588A-BB49-41FD-A223-6EAF6BD982E8}">
      <dgm:prSet/>
      <dgm:spPr/>
      <dgm:t>
        <a:bodyPr/>
        <a:lstStyle/>
        <a:p>
          <a:pPr>
            <a:defRPr cap="all"/>
          </a:pPr>
          <a:r>
            <a:rPr lang="en-US" dirty="0"/>
            <a:t>Behaviorist: Learning through practice and repetition</a:t>
          </a:r>
        </a:p>
      </dgm:t>
    </dgm:pt>
    <dgm:pt modelId="{7C9ADB35-61DC-4B3E-AD31-9D63B1E37833}" type="parTrans" cxnId="{FE052D38-BC4B-466E-831E-69A067EE90B0}">
      <dgm:prSet/>
      <dgm:spPr/>
      <dgm:t>
        <a:bodyPr/>
        <a:lstStyle/>
        <a:p>
          <a:endParaRPr lang="en-US"/>
        </a:p>
      </dgm:t>
    </dgm:pt>
    <dgm:pt modelId="{31CC1F3E-38A2-44C8-8BFD-CED2106F47F8}" type="sibTrans" cxnId="{FE052D38-BC4B-466E-831E-69A067EE90B0}">
      <dgm:prSet/>
      <dgm:spPr/>
      <dgm:t>
        <a:bodyPr/>
        <a:lstStyle/>
        <a:p>
          <a:endParaRPr lang="en-US"/>
        </a:p>
      </dgm:t>
    </dgm:pt>
    <dgm:pt modelId="{511FB72D-B5AD-4ACB-9939-D6378BCE1C44}">
      <dgm:prSet/>
      <dgm:spPr/>
      <dgm:t>
        <a:bodyPr/>
        <a:lstStyle/>
        <a:p>
          <a:pPr>
            <a:defRPr cap="all"/>
          </a:pPr>
          <a:r>
            <a:rPr lang="en-US" dirty="0"/>
            <a:t>Example: Practicing coffee making</a:t>
          </a:r>
        </a:p>
      </dgm:t>
    </dgm:pt>
    <dgm:pt modelId="{32922E8E-6150-427C-8B7E-7233B90DEEF4}" type="parTrans" cxnId="{EE417511-E933-4764-BE69-4440A9AEDE23}">
      <dgm:prSet/>
      <dgm:spPr/>
      <dgm:t>
        <a:bodyPr/>
        <a:lstStyle/>
        <a:p>
          <a:endParaRPr lang="en-US"/>
        </a:p>
      </dgm:t>
    </dgm:pt>
    <dgm:pt modelId="{82942361-C2C2-4351-B20A-E7FF1C4CABAC}" type="sibTrans" cxnId="{EE417511-E933-4764-BE69-4440A9AEDE23}">
      <dgm:prSet/>
      <dgm:spPr/>
      <dgm:t>
        <a:bodyPr/>
        <a:lstStyle/>
        <a:p>
          <a:endParaRPr lang="en-US"/>
        </a:p>
      </dgm:t>
    </dgm:pt>
    <dgm:pt modelId="{71E2782B-FB32-44BF-BD69-4FB0C80D539B}">
      <dgm:prSet/>
      <dgm:spPr/>
      <dgm:t>
        <a:bodyPr/>
        <a:lstStyle/>
        <a:p>
          <a:pPr>
            <a:defRPr cap="all"/>
          </a:pPr>
          <a:r>
            <a:rPr lang="en-US" dirty="0"/>
            <a:t>Cognitivist: Learning through understanding information</a:t>
          </a:r>
        </a:p>
      </dgm:t>
    </dgm:pt>
    <dgm:pt modelId="{DD4CEE2E-E9EC-476E-809E-A41B45F0E94B}" type="parTrans" cxnId="{24AA4C0A-6413-41E0-AAF2-A511886372E2}">
      <dgm:prSet/>
      <dgm:spPr/>
      <dgm:t>
        <a:bodyPr/>
        <a:lstStyle/>
        <a:p>
          <a:endParaRPr lang="en-US"/>
        </a:p>
      </dgm:t>
    </dgm:pt>
    <dgm:pt modelId="{15771279-DDE5-4340-86C5-AAC979453B14}" type="sibTrans" cxnId="{24AA4C0A-6413-41E0-AAF2-A511886372E2}">
      <dgm:prSet/>
      <dgm:spPr/>
      <dgm:t>
        <a:bodyPr/>
        <a:lstStyle/>
        <a:p>
          <a:endParaRPr lang="en-US"/>
        </a:p>
      </dgm:t>
    </dgm:pt>
    <dgm:pt modelId="{64FD017C-4290-42E1-B0BC-FA050EE984E1}">
      <dgm:prSet/>
      <dgm:spPr/>
      <dgm:t>
        <a:bodyPr/>
        <a:lstStyle/>
        <a:p>
          <a:pPr>
            <a:defRPr cap="all"/>
          </a:pPr>
          <a:r>
            <a:rPr lang="en-US" dirty="0"/>
            <a:t>Example: Learning recipes and company rules</a:t>
          </a:r>
        </a:p>
      </dgm:t>
    </dgm:pt>
    <dgm:pt modelId="{8F7929AC-82EF-4BCB-AE70-D92DDC1132A2}" type="parTrans" cxnId="{95E9F2B3-A32E-4676-B2DA-98F0A18CBA92}">
      <dgm:prSet/>
      <dgm:spPr/>
      <dgm:t>
        <a:bodyPr/>
        <a:lstStyle/>
        <a:p>
          <a:endParaRPr lang="en-US"/>
        </a:p>
      </dgm:t>
    </dgm:pt>
    <dgm:pt modelId="{A3239BA0-3F2F-4E01-A05F-E20B120DD049}" type="sibTrans" cxnId="{95E9F2B3-A32E-4676-B2DA-98F0A18CBA92}">
      <dgm:prSet/>
      <dgm:spPr/>
      <dgm:t>
        <a:bodyPr/>
        <a:lstStyle/>
        <a:p>
          <a:endParaRPr lang="en-US"/>
        </a:p>
      </dgm:t>
    </dgm:pt>
    <dgm:pt modelId="{F0E8D62B-1A2D-4FF4-AF07-505C844940D3}">
      <dgm:prSet/>
      <dgm:spPr/>
      <dgm:t>
        <a:bodyPr/>
        <a:lstStyle/>
        <a:p>
          <a:pPr>
            <a:defRPr cap="all"/>
          </a:pPr>
          <a:r>
            <a:rPr lang="en-US" dirty="0"/>
            <a:t>Humanist / Experiential: Learning through experience and feedback</a:t>
          </a:r>
        </a:p>
      </dgm:t>
    </dgm:pt>
    <dgm:pt modelId="{C9704EE4-4576-4A6C-8AA7-BD1AC5959523}" type="parTrans" cxnId="{F77F0A5E-8D68-4304-8AA7-E615756FB1AD}">
      <dgm:prSet/>
      <dgm:spPr/>
      <dgm:t>
        <a:bodyPr/>
        <a:lstStyle/>
        <a:p>
          <a:endParaRPr lang="en-US"/>
        </a:p>
      </dgm:t>
    </dgm:pt>
    <dgm:pt modelId="{9A91438A-B1C1-4193-A1A6-DBE16EDA5897}" type="sibTrans" cxnId="{F77F0A5E-8D68-4304-8AA7-E615756FB1AD}">
      <dgm:prSet/>
      <dgm:spPr/>
      <dgm:t>
        <a:bodyPr/>
        <a:lstStyle/>
        <a:p>
          <a:endParaRPr lang="en-US"/>
        </a:p>
      </dgm:t>
    </dgm:pt>
    <dgm:pt modelId="{7E54F4D6-CC38-F144-941B-F287413BAE8C}" type="pres">
      <dgm:prSet presAssocID="{F814DC05-76A2-4D4D-830C-CBB8B45C4256}" presName="diagram" presStyleCnt="0">
        <dgm:presLayoutVars>
          <dgm:dir/>
          <dgm:resizeHandles val="exact"/>
        </dgm:presLayoutVars>
      </dgm:prSet>
      <dgm:spPr/>
    </dgm:pt>
    <dgm:pt modelId="{5382C7CC-3138-BE45-B04B-CEF701FDE688}" type="pres">
      <dgm:prSet presAssocID="{B349588A-BB49-41FD-A223-6EAF6BD982E8}" presName="node" presStyleLbl="node1" presStyleIdx="0" presStyleCnt="5" custScaleX="139227">
        <dgm:presLayoutVars>
          <dgm:bulletEnabled val="1"/>
        </dgm:presLayoutVars>
      </dgm:prSet>
      <dgm:spPr/>
    </dgm:pt>
    <dgm:pt modelId="{E30DC214-E80C-3D41-87C3-40A14E12D4C1}" type="pres">
      <dgm:prSet presAssocID="{31CC1F3E-38A2-44C8-8BFD-CED2106F47F8}" presName="sibTrans" presStyleCnt="0"/>
      <dgm:spPr/>
    </dgm:pt>
    <dgm:pt modelId="{5DD45619-826D-0644-88A1-372E2FEE8E4F}" type="pres">
      <dgm:prSet presAssocID="{511FB72D-B5AD-4ACB-9939-D6378BCE1C44}" presName="node" presStyleLbl="node1" presStyleIdx="1" presStyleCnt="5" custScaleX="135529" custScaleY="107346" custLinFactNeighborX="1025" custLinFactNeighborY="5565">
        <dgm:presLayoutVars>
          <dgm:bulletEnabled val="1"/>
        </dgm:presLayoutVars>
      </dgm:prSet>
      <dgm:spPr/>
    </dgm:pt>
    <dgm:pt modelId="{06CE43C7-C930-744B-AB3E-AEF39B8AD16B}" type="pres">
      <dgm:prSet presAssocID="{82942361-C2C2-4351-B20A-E7FF1C4CABAC}" presName="sibTrans" presStyleCnt="0"/>
      <dgm:spPr/>
    </dgm:pt>
    <dgm:pt modelId="{B69F2C88-9660-3145-9505-61E62998B5D6}" type="pres">
      <dgm:prSet presAssocID="{71E2782B-FB32-44BF-BD69-4FB0C80D539B}" presName="node" presStyleLbl="node1" presStyleIdx="2" presStyleCnt="5" custScaleX="132421">
        <dgm:presLayoutVars>
          <dgm:bulletEnabled val="1"/>
        </dgm:presLayoutVars>
      </dgm:prSet>
      <dgm:spPr/>
    </dgm:pt>
    <dgm:pt modelId="{3A059FB5-3383-F844-9DEF-A9615096BA57}" type="pres">
      <dgm:prSet presAssocID="{15771279-DDE5-4340-86C5-AAC979453B14}" presName="sibTrans" presStyleCnt="0"/>
      <dgm:spPr/>
    </dgm:pt>
    <dgm:pt modelId="{27421253-9FD4-9C48-9B78-89ADFF8B0EBE}" type="pres">
      <dgm:prSet presAssocID="{64FD017C-4290-42E1-B0BC-FA050EE984E1}" presName="node" presStyleLbl="node1" presStyleIdx="3" presStyleCnt="5" custScaleX="124042" custLinFactNeighborX="3945" custLinFactNeighborY="-5916">
        <dgm:presLayoutVars>
          <dgm:bulletEnabled val="1"/>
        </dgm:presLayoutVars>
      </dgm:prSet>
      <dgm:spPr/>
    </dgm:pt>
    <dgm:pt modelId="{8FC036A1-0CF0-A548-B805-E207E3069254}" type="pres">
      <dgm:prSet presAssocID="{A3239BA0-3F2F-4E01-A05F-E20B120DD049}" presName="sibTrans" presStyleCnt="0"/>
      <dgm:spPr/>
    </dgm:pt>
    <dgm:pt modelId="{3D65F234-6C58-CC46-8686-D3EBFC2A9DE9}" type="pres">
      <dgm:prSet presAssocID="{F0E8D62B-1A2D-4FF4-AF07-505C844940D3}" presName="node" presStyleLbl="node1" presStyleIdx="4" presStyleCnt="5" custScaleX="164432">
        <dgm:presLayoutVars>
          <dgm:bulletEnabled val="1"/>
        </dgm:presLayoutVars>
      </dgm:prSet>
      <dgm:spPr/>
    </dgm:pt>
  </dgm:ptLst>
  <dgm:cxnLst>
    <dgm:cxn modelId="{24AA4C0A-6413-41E0-AAF2-A511886372E2}" srcId="{F814DC05-76A2-4D4D-830C-CBB8B45C4256}" destId="{71E2782B-FB32-44BF-BD69-4FB0C80D539B}" srcOrd="2" destOrd="0" parTransId="{DD4CEE2E-E9EC-476E-809E-A41B45F0E94B}" sibTransId="{15771279-DDE5-4340-86C5-AAC979453B14}"/>
    <dgm:cxn modelId="{EE417511-E933-4764-BE69-4440A9AEDE23}" srcId="{F814DC05-76A2-4D4D-830C-CBB8B45C4256}" destId="{511FB72D-B5AD-4ACB-9939-D6378BCE1C44}" srcOrd="1" destOrd="0" parTransId="{32922E8E-6150-427C-8B7E-7233B90DEEF4}" sibTransId="{82942361-C2C2-4351-B20A-E7FF1C4CABAC}"/>
    <dgm:cxn modelId="{2DAA0219-36BB-2E48-A823-860E239AA496}" type="presOf" srcId="{64FD017C-4290-42E1-B0BC-FA050EE984E1}" destId="{27421253-9FD4-9C48-9B78-89ADFF8B0EBE}" srcOrd="0" destOrd="0" presId="urn:microsoft.com/office/officeart/2005/8/layout/default"/>
    <dgm:cxn modelId="{FE052D38-BC4B-466E-831E-69A067EE90B0}" srcId="{F814DC05-76A2-4D4D-830C-CBB8B45C4256}" destId="{B349588A-BB49-41FD-A223-6EAF6BD982E8}" srcOrd="0" destOrd="0" parTransId="{7C9ADB35-61DC-4B3E-AD31-9D63B1E37833}" sibTransId="{31CC1F3E-38A2-44C8-8BFD-CED2106F47F8}"/>
    <dgm:cxn modelId="{F77F0A5E-8D68-4304-8AA7-E615756FB1AD}" srcId="{F814DC05-76A2-4D4D-830C-CBB8B45C4256}" destId="{F0E8D62B-1A2D-4FF4-AF07-505C844940D3}" srcOrd="4" destOrd="0" parTransId="{C9704EE4-4576-4A6C-8AA7-BD1AC5959523}" sibTransId="{9A91438A-B1C1-4193-A1A6-DBE16EDA5897}"/>
    <dgm:cxn modelId="{2F371B7B-1DE0-6941-A6D0-FD6E195DA7A9}" type="presOf" srcId="{71E2782B-FB32-44BF-BD69-4FB0C80D539B}" destId="{B69F2C88-9660-3145-9505-61E62998B5D6}" srcOrd="0" destOrd="0" presId="urn:microsoft.com/office/officeart/2005/8/layout/default"/>
    <dgm:cxn modelId="{63B0E99D-F0B2-F741-9992-61581682E3AF}" type="presOf" srcId="{B349588A-BB49-41FD-A223-6EAF6BD982E8}" destId="{5382C7CC-3138-BE45-B04B-CEF701FDE688}" srcOrd="0" destOrd="0" presId="urn:microsoft.com/office/officeart/2005/8/layout/default"/>
    <dgm:cxn modelId="{8DB325B0-0E22-8445-AC9A-6334702E5A19}" type="presOf" srcId="{511FB72D-B5AD-4ACB-9939-D6378BCE1C44}" destId="{5DD45619-826D-0644-88A1-372E2FEE8E4F}" srcOrd="0" destOrd="0" presId="urn:microsoft.com/office/officeart/2005/8/layout/default"/>
    <dgm:cxn modelId="{95E9F2B3-A32E-4676-B2DA-98F0A18CBA92}" srcId="{F814DC05-76A2-4D4D-830C-CBB8B45C4256}" destId="{64FD017C-4290-42E1-B0BC-FA050EE984E1}" srcOrd="3" destOrd="0" parTransId="{8F7929AC-82EF-4BCB-AE70-D92DDC1132A2}" sibTransId="{A3239BA0-3F2F-4E01-A05F-E20B120DD049}"/>
    <dgm:cxn modelId="{8E42E0B8-F811-4548-9E5B-A3782AAA5772}" type="presOf" srcId="{F0E8D62B-1A2D-4FF4-AF07-505C844940D3}" destId="{3D65F234-6C58-CC46-8686-D3EBFC2A9DE9}" srcOrd="0" destOrd="0" presId="urn:microsoft.com/office/officeart/2005/8/layout/default"/>
    <dgm:cxn modelId="{C388AFEF-35A7-434F-A47B-9D96D037317B}" type="presOf" srcId="{F814DC05-76A2-4D4D-830C-CBB8B45C4256}" destId="{7E54F4D6-CC38-F144-941B-F287413BAE8C}" srcOrd="0" destOrd="0" presId="urn:microsoft.com/office/officeart/2005/8/layout/default"/>
    <dgm:cxn modelId="{991BF236-DBF9-D84E-9052-2F155F9D911E}" type="presParOf" srcId="{7E54F4D6-CC38-F144-941B-F287413BAE8C}" destId="{5382C7CC-3138-BE45-B04B-CEF701FDE688}" srcOrd="0" destOrd="0" presId="urn:microsoft.com/office/officeart/2005/8/layout/default"/>
    <dgm:cxn modelId="{338D2E71-D247-1C48-8BBC-FC29BE4FD045}" type="presParOf" srcId="{7E54F4D6-CC38-F144-941B-F287413BAE8C}" destId="{E30DC214-E80C-3D41-87C3-40A14E12D4C1}" srcOrd="1" destOrd="0" presId="urn:microsoft.com/office/officeart/2005/8/layout/default"/>
    <dgm:cxn modelId="{66C0BCB7-EF3B-4E42-A2EB-9E4C7BCC3E3A}" type="presParOf" srcId="{7E54F4D6-CC38-F144-941B-F287413BAE8C}" destId="{5DD45619-826D-0644-88A1-372E2FEE8E4F}" srcOrd="2" destOrd="0" presId="urn:microsoft.com/office/officeart/2005/8/layout/default"/>
    <dgm:cxn modelId="{B273E07C-7756-F944-AD91-A10207CF0E41}" type="presParOf" srcId="{7E54F4D6-CC38-F144-941B-F287413BAE8C}" destId="{06CE43C7-C930-744B-AB3E-AEF39B8AD16B}" srcOrd="3" destOrd="0" presId="urn:microsoft.com/office/officeart/2005/8/layout/default"/>
    <dgm:cxn modelId="{72EEB042-CC35-D142-B383-29867CCB93F2}" type="presParOf" srcId="{7E54F4D6-CC38-F144-941B-F287413BAE8C}" destId="{B69F2C88-9660-3145-9505-61E62998B5D6}" srcOrd="4" destOrd="0" presId="urn:microsoft.com/office/officeart/2005/8/layout/default"/>
    <dgm:cxn modelId="{BA9703C4-B51E-E845-A7A2-F740CDB867B4}" type="presParOf" srcId="{7E54F4D6-CC38-F144-941B-F287413BAE8C}" destId="{3A059FB5-3383-F844-9DEF-A9615096BA57}" srcOrd="5" destOrd="0" presId="urn:microsoft.com/office/officeart/2005/8/layout/default"/>
    <dgm:cxn modelId="{4A60AC24-67BD-5844-AB53-A84FE0214830}" type="presParOf" srcId="{7E54F4D6-CC38-F144-941B-F287413BAE8C}" destId="{27421253-9FD4-9C48-9B78-89ADFF8B0EBE}" srcOrd="6" destOrd="0" presId="urn:microsoft.com/office/officeart/2005/8/layout/default"/>
    <dgm:cxn modelId="{963F79B2-3F91-1F4D-9D8E-BA5EFD33279D}" type="presParOf" srcId="{7E54F4D6-CC38-F144-941B-F287413BAE8C}" destId="{8FC036A1-0CF0-A548-B805-E207E3069254}" srcOrd="7" destOrd="0" presId="urn:microsoft.com/office/officeart/2005/8/layout/default"/>
    <dgm:cxn modelId="{417DCB29-1AE8-FB4B-94A3-415C4B7C0535}" type="presParOf" srcId="{7E54F4D6-CC38-F144-941B-F287413BAE8C}" destId="{3D65F234-6C58-CC46-8686-D3EBFC2A9DE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68CFBB5-3E12-41B4-B336-B3B74A17DDB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0C7B6BA8-3A74-493A-8592-F0DE48105AE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 Recruitment helps Pret find the right employees.</a:t>
          </a:r>
          <a:endParaRPr lang="en-US" dirty="0"/>
        </a:p>
      </dgm:t>
    </dgm:pt>
    <dgm:pt modelId="{047C7218-10F5-40CB-9BCE-31CA3C7164C7}" type="parTrans" cxnId="{404A42B3-71C1-473B-B9B1-A3C24CE3F486}">
      <dgm:prSet/>
      <dgm:spPr/>
      <dgm:t>
        <a:bodyPr/>
        <a:lstStyle/>
        <a:p>
          <a:endParaRPr lang="en-US"/>
        </a:p>
      </dgm:t>
    </dgm:pt>
    <dgm:pt modelId="{A1160291-082F-44B2-ABD1-FC27FD07CB5C}" type="sibTrans" cxnId="{404A42B3-71C1-473B-B9B1-A3C24CE3F486}">
      <dgm:prSet/>
      <dgm:spPr/>
      <dgm:t>
        <a:bodyPr/>
        <a:lstStyle/>
        <a:p>
          <a:endParaRPr lang="en-US"/>
        </a:p>
      </dgm:t>
    </dgm:pt>
    <dgm:pt modelId="{37FCCC9C-F79E-4FF1-816D-762D5CDDFB0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Job analysis and job descriptions explain the role clearly.</a:t>
          </a:r>
          <a:endParaRPr lang="en-US" dirty="0"/>
        </a:p>
      </dgm:t>
    </dgm:pt>
    <dgm:pt modelId="{163268A4-2302-43D8-A2C6-E50D9BA9F094}" type="parTrans" cxnId="{2B96DC11-E6DB-47F6-B4BF-5FF3904ECE09}">
      <dgm:prSet/>
      <dgm:spPr/>
      <dgm:t>
        <a:bodyPr/>
        <a:lstStyle/>
        <a:p>
          <a:endParaRPr lang="en-US"/>
        </a:p>
      </dgm:t>
    </dgm:pt>
    <dgm:pt modelId="{10349C55-9A74-4B65-B49B-1EE8C89BA38E}" type="sibTrans" cxnId="{2B96DC11-E6DB-47F6-B4BF-5FF3904ECE09}">
      <dgm:prSet/>
      <dgm:spPr/>
      <dgm:t>
        <a:bodyPr/>
        <a:lstStyle/>
        <a:p>
          <a:endParaRPr lang="en-US"/>
        </a:p>
      </dgm:t>
    </dgm:pt>
    <dgm:pt modelId="{AAD70FB5-39AB-4ACC-9520-24473C8681B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 Training helps employees improve their performance.</a:t>
          </a:r>
          <a:endParaRPr lang="en-US" dirty="0"/>
        </a:p>
      </dgm:t>
    </dgm:pt>
    <dgm:pt modelId="{B9525077-4A29-4115-83E8-2D1881293811}" type="parTrans" cxnId="{8510C0CB-95DE-43BB-B1C2-E33B2552F35A}">
      <dgm:prSet/>
      <dgm:spPr/>
      <dgm:t>
        <a:bodyPr/>
        <a:lstStyle/>
        <a:p>
          <a:endParaRPr lang="en-US"/>
        </a:p>
      </dgm:t>
    </dgm:pt>
    <dgm:pt modelId="{6EE5C526-66AE-481E-8C23-116FD92BEA2F}" type="sibTrans" cxnId="{8510C0CB-95DE-43BB-B1C2-E33B2552F35A}">
      <dgm:prSet/>
      <dgm:spPr/>
      <dgm:t>
        <a:bodyPr/>
        <a:lstStyle/>
        <a:p>
          <a:endParaRPr lang="en-US"/>
        </a:p>
      </dgm:t>
    </dgm:pt>
    <dgm:pt modelId="{B4575D3A-6DCE-4CBA-8544-32BF3723B9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 Learning theories help companies create effective training.</a:t>
          </a:r>
          <a:endParaRPr lang="en-US" dirty="0"/>
        </a:p>
      </dgm:t>
    </dgm:pt>
    <dgm:pt modelId="{6D626346-5D3E-4FBA-97E3-322CF40384C3}" type="parTrans" cxnId="{346C3F1D-2493-472E-8DCE-E64778222BEF}">
      <dgm:prSet/>
      <dgm:spPr/>
      <dgm:t>
        <a:bodyPr/>
        <a:lstStyle/>
        <a:p>
          <a:endParaRPr lang="en-US"/>
        </a:p>
      </dgm:t>
    </dgm:pt>
    <dgm:pt modelId="{23548C10-54E4-4D42-AF9B-6A8E8C980EA5}" type="sibTrans" cxnId="{346C3F1D-2493-472E-8DCE-E64778222BEF}">
      <dgm:prSet/>
      <dgm:spPr/>
      <dgm:t>
        <a:bodyPr/>
        <a:lstStyle/>
        <a:p>
          <a:endParaRPr lang="en-US"/>
        </a:p>
      </dgm:t>
    </dgm:pt>
    <dgm:pt modelId="{82611336-644B-4198-833E-66C7F550A71C}" type="pres">
      <dgm:prSet presAssocID="{F68CFBB5-3E12-41B4-B336-B3B74A17DDBD}" presName="root" presStyleCnt="0">
        <dgm:presLayoutVars>
          <dgm:dir/>
          <dgm:resizeHandles val="exact"/>
        </dgm:presLayoutVars>
      </dgm:prSet>
      <dgm:spPr/>
    </dgm:pt>
    <dgm:pt modelId="{287956F3-FD8F-45F7-AF27-18551B548AAE}" type="pres">
      <dgm:prSet presAssocID="{0C7B6BA8-3A74-493A-8592-F0DE48105AE9}" presName="compNode" presStyleCnt="0"/>
      <dgm:spPr/>
    </dgm:pt>
    <dgm:pt modelId="{7454F02B-340D-41C7-86DC-5DE3267B541F}" type="pres">
      <dgm:prSet presAssocID="{0C7B6BA8-3A74-493A-8592-F0DE48105AE9}" presName="bgRect" presStyleLbl="bgShp" presStyleIdx="0" presStyleCnt="4"/>
      <dgm:spPr/>
    </dgm:pt>
    <dgm:pt modelId="{1554FDD1-97FC-4C88-A7FB-D5C35C62B6CA}" type="pres">
      <dgm:prSet presAssocID="{0C7B6BA8-3A74-493A-8592-F0DE48105AE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BDC3FAE9-9328-49F2-9C85-98065E741838}" type="pres">
      <dgm:prSet presAssocID="{0C7B6BA8-3A74-493A-8592-F0DE48105AE9}" presName="spaceRect" presStyleCnt="0"/>
      <dgm:spPr/>
    </dgm:pt>
    <dgm:pt modelId="{E295269F-5372-4208-A78E-7FEDDD183A11}" type="pres">
      <dgm:prSet presAssocID="{0C7B6BA8-3A74-493A-8592-F0DE48105AE9}" presName="parTx" presStyleLbl="revTx" presStyleIdx="0" presStyleCnt="4">
        <dgm:presLayoutVars>
          <dgm:chMax val="0"/>
          <dgm:chPref val="0"/>
        </dgm:presLayoutVars>
      </dgm:prSet>
      <dgm:spPr/>
    </dgm:pt>
    <dgm:pt modelId="{2E8214BB-2259-458D-A874-3DEE82743191}" type="pres">
      <dgm:prSet presAssocID="{A1160291-082F-44B2-ABD1-FC27FD07CB5C}" presName="sibTrans" presStyleCnt="0"/>
      <dgm:spPr/>
    </dgm:pt>
    <dgm:pt modelId="{BA77586F-3824-415C-82E2-6B9AC1C0D569}" type="pres">
      <dgm:prSet presAssocID="{37FCCC9C-F79E-4FF1-816D-762D5CDDFB0A}" presName="compNode" presStyleCnt="0"/>
      <dgm:spPr/>
    </dgm:pt>
    <dgm:pt modelId="{4C830419-7677-487F-A6AA-D0AB1CDF6329}" type="pres">
      <dgm:prSet presAssocID="{37FCCC9C-F79E-4FF1-816D-762D5CDDFB0A}" presName="bgRect" presStyleLbl="bgShp" presStyleIdx="1" presStyleCnt="4"/>
      <dgm:spPr/>
    </dgm:pt>
    <dgm:pt modelId="{C405233E-B381-412A-B25E-69C92FB17C34}" type="pres">
      <dgm:prSet presAssocID="{37FCCC9C-F79E-4FF1-816D-762D5CDDFB0A}" presName="iconRect" presStyleLbl="nod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99A95EF-F6A9-481C-BE87-144BDA728430}" type="pres">
      <dgm:prSet presAssocID="{37FCCC9C-F79E-4FF1-816D-762D5CDDFB0A}" presName="spaceRect" presStyleCnt="0"/>
      <dgm:spPr/>
    </dgm:pt>
    <dgm:pt modelId="{F64B0906-2BCF-4BA7-A602-39BF8D84510D}" type="pres">
      <dgm:prSet presAssocID="{37FCCC9C-F79E-4FF1-816D-762D5CDDFB0A}" presName="parTx" presStyleLbl="revTx" presStyleIdx="1" presStyleCnt="4">
        <dgm:presLayoutVars>
          <dgm:chMax val="0"/>
          <dgm:chPref val="0"/>
        </dgm:presLayoutVars>
      </dgm:prSet>
      <dgm:spPr/>
    </dgm:pt>
    <dgm:pt modelId="{3CE9CB26-3037-46FA-9128-E26E68195D82}" type="pres">
      <dgm:prSet presAssocID="{10349C55-9A74-4B65-B49B-1EE8C89BA38E}" presName="sibTrans" presStyleCnt="0"/>
      <dgm:spPr/>
    </dgm:pt>
    <dgm:pt modelId="{5B3175F8-55D9-4263-BD30-D5107AE5CCBD}" type="pres">
      <dgm:prSet presAssocID="{AAD70FB5-39AB-4ACC-9520-24473C8681B1}" presName="compNode" presStyleCnt="0"/>
      <dgm:spPr/>
    </dgm:pt>
    <dgm:pt modelId="{44192955-0856-49C9-8D14-B72AB598D19A}" type="pres">
      <dgm:prSet presAssocID="{AAD70FB5-39AB-4ACC-9520-24473C8681B1}" presName="bgRect" presStyleLbl="bgShp" presStyleIdx="2" presStyleCnt="4"/>
      <dgm:spPr/>
    </dgm:pt>
    <dgm:pt modelId="{1DC85287-FAD2-44E6-8F8E-2F4FF683554A}" type="pres">
      <dgm:prSet presAssocID="{AAD70FB5-39AB-4ACC-9520-24473C8681B1}" presName="iconRect" presStyleLbl="nod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A09DF303-1AE6-4AA4-A076-5D1D4371BC10}" type="pres">
      <dgm:prSet presAssocID="{AAD70FB5-39AB-4ACC-9520-24473C8681B1}" presName="spaceRect" presStyleCnt="0"/>
      <dgm:spPr/>
    </dgm:pt>
    <dgm:pt modelId="{593324EC-7230-408C-83C9-5A85BE3E7883}" type="pres">
      <dgm:prSet presAssocID="{AAD70FB5-39AB-4ACC-9520-24473C8681B1}" presName="parTx" presStyleLbl="revTx" presStyleIdx="2" presStyleCnt="4">
        <dgm:presLayoutVars>
          <dgm:chMax val="0"/>
          <dgm:chPref val="0"/>
        </dgm:presLayoutVars>
      </dgm:prSet>
      <dgm:spPr/>
    </dgm:pt>
    <dgm:pt modelId="{949EE2AD-7EEB-40CE-8A6C-15A22194B80D}" type="pres">
      <dgm:prSet presAssocID="{6EE5C526-66AE-481E-8C23-116FD92BEA2F}" presName="sibTrans" presStyleCnt="0"/>
      <dgm:spPr/>
    </dgm:pt>
    <dgm:pt modelId="{2C13B469-D519-4F37-A032-9A05E3FF2B96}" type="pres">
      <dgm:prSet presAssocID="{B4575D3A-6DCE-4CBA-8544-32BF3723B92B}" presName="compNode" presStyleCnt="0"/>
      <dgm:spPr/>
    </dgm:pt>
    <dgm:pt modelId="{2A4D9446-D554-445A-A628-53AB22F9879A}" type="pres">
      <dgm:prSet presAssocID="{B4575D3A-6DCE-4CBA-8544-32BF3723B92B}" presName="bgRect" presStyleLbl="bgShp" presStyleIdx="3" presStyleCnt="4"/>
      <dgm:spPr/>
    </dgm:pt>
    <dgm:pt modelId="{3A13F174-7BD9-41D9-9DFA-6D0D3CB220C8}" type="pres">
      <dgm:prSet presAssocID="{B4575D3A-6DCE-4CBA-8544-32BF3723B92B}" presName="iconRect" presStyleLbl="nod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77DD1A8-CA61-46A0-A047-FFA42801E409}" type="pres">
      <dgm:prSet presAssocID="{B4575D3A-6DCE-4CBA-8544-32BF3723B92B}" presName="spaceRect" presStyleCnt="0"/>
      <dgm:spPr/>
    </dgm:pt>
    <dgm:pt modelId="{D4556865-2FF4-455E-8DAF-7FB16D55E312}" type="pres">
      <dgm:prSet presAssocID="{B4575D3A-6DCE-4CBA-8544-32BF3723B92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B96DC11-E6DB-47F6-B4BF-5FF3904ECE09}" srcId="{F68CFBB5-3E12-41B4-B336-B3B74A17DDBD}" destId="{37FCCC9C-F79E-4FF1-816D-762D5CDDFB0A}" srcOrd="1" destOrd="0" parTransId="{163268A4-2302-43D8-A2C6-E50D9BA9F094}" sibTransId="{10349C55-9A74-4B65-B49B-1EE8C89BA38E}"/>
    <dgm:cxn modelId="{346C3F1D-2493-472E-8DCE-E64778222BEF}" srcId="{F68CFBB5-3E12-41B4-B336-B3B74A17DDBD}" destId="{B4575D3A-6DCE-4CBA-8544-32BF3723B92B}" srcOrd="3" destOrd="0" parTransId="{6D626346-5D3E-4FBA-97E3-322CF40384C3}" sibTransId="{23548C10-54E4-4D42-AF9B-6A8E8C980EA5}"/>
    <dgm:cxn modelId="{716B9A1E-5555-2048-BDAF-EFCF85A95814}" type="presOf" srcId="{0C7B6BA8-3A74-493A-8592-F0DE48105AE9}" destId="{E295269F-5372-4208-A78E-7FEDDD183A11}" srcOrd="0" destOrd="0" presId="urn:microsoft.com/office/officeart/2018/2/layout/IconVerticalSolidList"/>
    <dgm:cxn modelId="{2AFB6A30-B4BB-814F-875B-C5E8E75983ED}" type="presOf" srcId="{B4575D3A-6DCE-4CBA-8544-32BF3723B92B}" destId="{D4556865-2FF4-455E-8DAF-7FB16D55E312}" srcOrd="0" destOrd="0" presId="urn:microsoft.com/office/officeart/2018/2/layout/IconVerticalSolidList"/>
    <dgm:cxn modelId="{F3E69631-2776-414F-8BE5-2DDCE334B396}" type="presOf" srcId="{AAD70FB5-39AB-4ACC-9520-24473C8681B1}" destId="{593324EC-7230-408C-83C9-5A85BE3E7883}" srcOrd="0" destOrd="0" presId="urn:microsoft.com/office/officeart/2018/2/layout/IconVerticalSolidList"/>
    <dgm:cxn modelId="{F095BA50-1483-AA4E-A655-94F03CAB7991}" type="presOf" srcId="{37FCCC9C-F79E-4FF1-816D-762D5CDDFB0A}" destId="{F64B0906-2BCF-4BA7-A602-39BF8D84510D}" srcOrd="0" destOrd="0" presId="urn:microsoft.com/office/officeart/2018/2/layout/IconVerticalSolidList"/>
    <dgm:cxn modelId="{994A2469-6745-1948-BE0F-C975AED3EE79}" type="presOf" srcId="{F68CFBB5-3E12-41B4-B336-B3B74A17DDBD}" destId="{82611336-644B-4198-833E-66C7F550A71C}" srcOrd="0" destOrd="0" presId="urn:microsoft.com/office/officeart/2018/2/layout/IconVerticalSolidList"/>
    <dgm:cxn modelId="{404A42B3-71C1-473B-B9B1-A3C24CE3F486}" srcId="{F68CFBB5-3E12-41B4-B336-B3B74A17DDBD}" destId="{0C7B6BA8-3A74-493A-8592-F0DE48105AE9}" srcOrd="0" destOrd="0" parTransId="{047C7218-10F5-40CB-9BCE-31CA3C7164C7}" sibTransId="{A1160291-082F-44B2-ABD1-FC27FD07CB5C}"/>
    <dgm:cxn modelId="{8510C0CB-95DE-43BB-B1C2-E33B2552F35A}" srcId="{F68CFBB5-3E12-41B4-B336-B3B74A17DDBD}" destId="{AAD70FB5-39AB-4ACC-9520-24473C8681B1}" srcOrd="2" destOrd="0" parTransId="{B9525077-4A29-4115-83E8-2D1881293811}" sibTransId="{6EE5C526-66AE-481E-8C23-116FD92BEA2F}"/>
    <dgm:cxn modelId="{0E693710-00F0-004F-A071-EE63B9BE4652}" type="presParOf" srcId="{82611336-644B-4198-833E-66C7F550A71C}" destId="{287956F3-FD8F-45F7-AF27-18551B548AAE}" srcOrd="0" destOrd="0" presId="urn:microsoft.com/office/officeart/2018/2/layout/IconVerticalSolidList"/>
    <dgm:cxn modelId="{1FB83414-1A2D-0A4E-907C-01B0A96C6331}" type="presParOf" srcId="{287956F3-FD8F-45F7-AF27-18551B548AAE}" destId="{7454F02B-340D-41C7-86DC-5DE3267B541F}" srcOrd="0" destOrd="0" presId="urn:microsoft.com/office/officeart/2018/2/layout/IconVerticalSolidList"/>
    <dgm:cxn modelId="{FA22B72C-6C2F-8741-9BA2-CE332C7B4581}" type="presParOf" srcId="{287956F3-FD8F-45F7-AF27-18551B548AAE}" destId="{1554FDD1-97FC-4C88-A7FB-D5C35C62B6CA}" srcOrd="1" destOrd="0" presId="urn:microsoft.com/office/officeart/2018/2/layout/IconVerticalSolidList"/>
    <dgm:cxn modelId="{3D8DCA04-81BB-CA47-B323-43CF09B1DDAE}" type="presParOf" srcId="{287956F3-FD8F-45F7-AF27-18551B548AAE}" destId="{BDC3FAE9-9328-49F2-9C85-98065E741838}" srcOrd="2" destOrd="0" presId="urn:microsoft.com/office/officeart/2018/2/layout/IconVerticalSolidList"/>
    <dgm:cxn modelId="{BD64E14E-E483-3448-9766-6D5EBD65558F}" type="presParOf" srcId="{287956F3-FD8F-45F7-AF27-18551B548AAE}" destId="{E295269F-5372-4208-A78E-7FEDDD183A11}" srcOrd="3" destOrd="0" presId="urn:microsoft.com/office/officeart/2018/2/layout/IconVerticalSolidList"/>
    <dgm:cxn modelId="{F933AEAE-B46F-D545-B1E5-213117ACB118}" type="presParOf" srcId="{82611336-644B-4198-833E-66C7F550A71C}" destId="{2E8214BB-2259-458D-A874-3DEE82743191}" srcOrd="1" destOrd="0" presId="urn:microsoft.com/office/officeart/2018/2/layout/IconVerticalSolidList"/>
    <dgm:cxn modelId="{39046CFB-183C-C84E-B002-0C6532306CC2}" type="presParOf" srcId="{82611336-644B-4198-833E-66C7F550A71C}" destId="{BA77586F-3824-415C-82E2-6B9AC1C0D569}" srcOrd="2" destOrd="0" presId="urn:microsoft.com/office/officeart/2018/2/layout/IconVerticalSolidList"/>
    <dgm:cxn modelId="{945BAA5A-2771-3140-96DD-FD2027A6D5AE}" type="presParOf" srcId="{BA77586F-3824-415C-82E2-6B9AC1C0D569}" destId="{4C830419-7677-487F-A6AA-D0AB1CDF6329}" srcOrd="0" destOrd="0" presId="urn:microsoft.com/office/officeart/2018/2/layout/IconVerticalSolidList"/>
    <dgm:cxn modelId="{C7425B0C-8A7E-9649-808E-444FF9896F58}" type="presParOf" srcId="{BA77586F-3824-415C-82E2-6B9AC1C0D569}" destId="{C405233E-B381-412A-B25E-69C92FB17C34}" srcOrd="1" destOrd="0" presId="urn:microsoft.com/office/officeart/2018/2/layout/IconVerticalSolidList"/>
    <dgm:cxn modelId="{E6507695-8170-5B41-8598-9C874BC20520}" type="presParOf" srcId="{BA77586F-3824-415C-82E2-6B9AC1C0D569}" destId="{099A95EF-F6A9-481C-BE87-144BDA728430}" srcOrd="2" destOrd="0" presId="urn:microsoft.com/office/officeart/2018/2/layout/IconVerticalSolidList"/>
    <dgm:cxn modelId="{C5A9CFD8-1189-4E4D-BBF5-6E7F6D75681E}" type="presParOf" srcId="{BA77586F-3824-415C-82E2-6B9AC1C0D569}" destId="{F64B0906-2BCF-4BA7-A602-39BF8D84510D}" srcOrd="3" destOrd="0" presId="urn:microsoft.com/office/officeart/2018/2/layout/IconVerticalSolidList"/>
    <dgm:cxn modelId="{A74149B5-7B08-C246-BF85-C47D9989C269}" type="presParOf" srcId="{82611336-644B-4198-833E-66C7F550A71C}" destId="{3CE9CB26-3037-46FA-9128-E26E68195D82}" srcOrd="3" destOrd="0" presId="urn:microsoft.com/office/officeart/2018/2/layout/IconVerticalSolidList"/>
    <dgm:cxn modelId="{A4BACA91-5902-AA4D-A1AC-F2B6102561EC}" type="presParOf" srcId="{82611336-644B-4198-833E-66C7F550A71C}" destId="{5B3175F8-55D9-4263-BD30-D5107AE5CCBD}" srcOrd="4" destOrd="0" presId="urn:microsoft.com/office/officeart/2018/2/layout/IconVerticalSolidList"/>
    <dgm:cxn modelId="{AE25D797-87DD-BF48-A2EC-1C66915BEA77}" type="presParOf" srcId="{5B3175F8-55D9-4263-BD30-D5107AE5CCBD}" destId="{44192955-0856-49C9-8D14-B72AB598D19A}" srcOrd="0" destOrd="0" presId="urn:microsoft.com/office/officeart/2018/2/layout/IconVerticalSolidList"/>
    <dgm:cxn modelId="{24C3E717-0026-0240-B28D-A103DE115E69}" type="presParOf" srcId="{5B3175F8-55D9-4263-BD30-D5107AE5CCBD}" destId="{1DC85287-FAD2-44E6-8F8E-2F4FF683554A}" srcOrd="1" destOrd="0" presId="urn:microsoft.com/office/officeart/2018/2/layout/IconVerticalSolidList"/>
    <dgm:cxn modelId="{85EE2539-DB00-EA48-8A38-88BEFD51F718}" type="presParOf" srcId="{5B3175F8-55D9-4263-BD30-D5107AE5CCBD}" destId="{A09DF303-1AE6-4AA4-A076-5D1D4371BC10}" srcOrd="2" destOrd="0" presId="urn:microsoft.com/office/officeart/2018/2/layout/IconVerticalSolidList"/>
    <dgm:cxn modelId="{169DF4FD-C796-7840-A6FD-D7282ABE4C57}" type="presParOf" srcId="{5B3175F8-55D9-4263-BD30-D5107AE5CCBD}" destId="{593324EC-7230-408C-83C9-5A85BE3E7883}" srcOrd="3" destOrd="0" presId="urn:microsoft.com/office/officeart/2018/2/layout/IconVerticalSolidList"/>
    <dgm:cxn modelId="{EA7FEFB7-D906-8D44-98E3-22A6FFE237CF}" type="presParOf" srcId="{82611336-644B-4198-833E-66C7F550A71C}" destId="{949EE2AD-7EEB-40CE-8A6C-15A22194B80D}" srcOrd="5" destOrd="0" presId="urn:microsoft.com/office/officeart/2018/2/layout/IconVerticalSolidList"/>
    <dgm:cxn modelId="{A0082513-59A9-3F40-B1F0-08D9693C9219}" type="presParOf" srcId="{82611336-644B-4198-833E-66C7F550A71C}" destId="{2C13B469-D519-4F37-A032-9A05E3FF2B96}" srcOrd="6" destOrd="0" presId="urn:microsoft.com/office/officeart/2018/2/layout/IconVerticalSolidList"/>
    <dgm:cxn modelId="{A51E2028-561B-894D-BCAF-683CD62CF1C6}" type="presParOf" srcId="{2C13B469-D519-4F37-A032-9A05E3FF2B96}" destId="{2A4D9446-D554-445A-A628-53AB22F9879A}" srcOrd="0" destOrd="0" presId="urn:microsoft.com/office/officeart/2018/2/layout/IconVerticalSolidList"/>
    <dgm:cxn modelId="{BCD82A6D-A3D6-F246-A505-C3B71B256265}" type="presParOf" srcId="{2C13B469-D519-4F37-A032-9A05E3FF2B96}" destId="{3A13F174-7BD9-41D9-9DFA-6D0D3CB220C8}" srcOrd="1" destOrd="0" presId="urn:microsoft.com/office/officeart/2018/2/layout/IconVerticalSolidList"/>
    <dgm:cxn modelId="{DD5DE938-5FB2-5941-BB28-F3F6846B2C0D}" type="presParOf" srcId="{2C13B469-D519-4F37-A032-9A05E3FF2B96}" destId="{877DD1A8-CA61-46A0-A047-FFA42801E409}" srcOrd="2" destOrd="0" presId="urn:microsoft.com/office/officeart/2018/2/layout/IconVerticalSolidList"/>
    <dgm:cxn modelId="{5DCEBF3E-0B6C-0A41-91F5-6F43377E2E49}" type="presParOf" srcId="{2C13B469-D519-4F37-A032-9A05E3FF2B96}" destId="{D4556865-2FF4-455E-8DAF-7FB16D55E31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D68BCC-8D38-104F-A8F4-1B11D6395995}">
      <dsp:nvSpPr>
        <dsp:cNvPr id="0" name=""/>
        <dsp:cNvSpPr/>
      </dsp:nvSpPr>
      <dsp:spPr>
        <a:xfrm>
          <a:off x="0" y="675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6C512-713B-424A-8A4F-D088D9C6D311}">
      <dsp:nvSpPr>
        <dsp:cNvPr id="0" name=""/>
        <dsp:cNvSpPr/>
      </dsp:nvSpPr>
      <dsp:spPr>
        <a:xfrm>
          <a:off x="0" y="675"/>
          <a:ext cx="5175384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Introduction to Pret A Manger</a:t>
          </a:r>
        </a:p>
      </dsp:txBody>
      <dsp:txXfrm>
        <a:off x="0" y="675"/>
        <a:ext cx="5175384" cy="614976"/>
      </dsp:txXfrm>
    </dsp:sp>
    <dsp:sp modelId="{B976C20E-080B-E347-B253-3225FCE8C06E}">
      <dsp:nvSpPr>
        <dsp:cNvPr id="0" name=""/>
        <dsp:cNvSpPr/>
      </dsp:nvSpPr>
      <dsp:spPr>
        <a:xfrm>
          <a:off x="0" y="615652"/>
          <a:ext cx="5175384" cy="0"/>
        </a:xfrm>
        <a:prstGeom prst="line">
          <a:avLst/>
        </a:prstGeom>
        <a:solidFill>
          <a:schemeClr val="accent2">
            <a:hueOff val="585190"/>
            <a:satOff val="-730"/>
            <a:lumOff val="172"/>
            <a:alphaOff val="0"/>
          </a:schemeClr>
        </a:solidFill>
        <a:ln w="25400" cap="flat" cmpd="sng" algn="ctr">
          <a:solidFill>
            <a:schemeClr val="accent2">
              <a:hueOff val="585190"/>
              <a:satOff val="-730"/>
              <a:lumOff val="17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7C8D62-A424-FF45-ABFD-4A56AE1B6EC0}">
      <dsp:nvSpPr>
        <dsp:cNvPr id="0" name=""/>
        <dsp:cNvSpPr/>
      </dsp:nvSpPr>
      <dsp:spPr>
        <a:xfrm>
          <a:off x="0" y="615652"/>
          <a:ext cx="5175384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Recruitment process</a:t>
          </a:r>
        </a:p>
      </dsp:txBody>
      <dsp:txXfrm>
        <a:off x="0" y="615652"/>
        <a:ext cx="5175384" cy="614976"/>
      </dsp:txXfrm>
    </dsp:sp>
    <dsp:sp modelId="{B2C1E254-C2AE-CE43-BBF1-2D60500A260D}">
      <dsp:nvSpPr>
        <dsp:cNvPr id="0" name=""/>
        <dsp:cNvSpPr/>
      </dsp:nvSpPr>
      <dsp:spPr>
        <a:xfrm>
          <a:off x="0" y="1230628"/>
          <a:ext cx="5175384" cy="0"/>
        </a:xfrm>
        <a:prstGeom prst="line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accent2">
              <a:hueOff val="1170380"/>
              <a:satOff val="-1460"/>
              <a:lumOff val="3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553CE5-B571-0942-A29A-9DF9FE0CEB8F}">
      <dsp:nvSpPr>
        <dsp:cNvPr id="0" name=""/>
        <dsp:cNvSpPr/>
      </dsp:nvSpPr>
      <dsp:spPr>
        <a:xfrm>
          <a:off x="0" y="1230628"/>
          <a:ext cx="5175384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Job analysis</a:t>
          </a:r>
        </a:p>
      </dsp:txBody>
      <dsp:txXfrm>
        <a:off x="0" y="1230628"/>
        <a:ext cx="5175384" cy="614976"/>
      </dsp:txXfrm>
    </dsp:sp>
    <dsp:sp modelId="{D7333779-E5A6-024A-A722-23E33D122D1A}">
      <dsp:nvSpPr>
        <dsp:cNvPr id="0" name=""/>
        <dsp:cNvSpPr/>
      </dsp:nvSpPr>
      <dsp:spPr>
        <a:xfrm>
          <a:off x="0" y="1845605"/>
          <a:ext cx="5175384" cy="0"/>
        </a:xfrm>
        <a:prstGeom prst="line">
          <a:avLst/>
        </a:prstGeom>
        <a:solidFill>
          <a:schemeClr val="accent2">
            <a:hueOff val="1755570"/>
            <a:satOff val="-2190"/>
            <a:lumOff val="515"/>
            <a:alphaOff val="0"/>
          </a:schemeClr>
        </a:solidFill>
        <a:ln w="25400" cap="flat" cmpd="sng" algn="ctr">
          <a:solidFill>
            <a:schemeClr val="accent2">
              <a:hueOff val="1755570"/>
              <a:satOff val="-2190"/>
              <a:lumOff val="5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550D8F-8DE6-1541-BCEF-5F3A6A37C51E}">
      <dsp:nvSpPr>
        <dsp:cNvPr id="0" name=""/>
        <dsp:cNvSpPr/>
      </dsp:nvSpPr>
      <dsp:spPr>
        <a:xfrm>
          <a:off x="0" y="1845605"/>
          <a:ext cx="5175384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Job description</a:t>
          </a:r>
        </a:p>
      </dsp:txBody>
      <dsp:txXfrm>
        <a:off x="0" y="1845605"/>
        <a:ext cx="5175384" cy="614976"/>
      </dsp:txXfrm>
    </dsp:sp>
    <dsp:sp modelId="{4BCABD4C-70E4-8747-8398-AB610EF0C99A}">
      <dsp:nvSpPr>
        <dsp:cNvPr id="0" name=""/>
        <dsp:cNvSpPr/>
      </dsp:nvSpPr>
      <dsp:spPr>
        <a:xfrm>
          <a:off x="0" y="2460582"/>
          <a:ext cx="5175384" cy="0"/>
        </a:xfrm>
        <a:prstGeom prst="line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60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B13CA5-85D2-514D-A10A-38F8395A7FE4}">
      <dsp:nvSpPr>
        <dsp:cNvPr id="0" name=""/>
        <dsp:cNvSpPr/>
      </dsp:nvSpPr>
      <dsp:spPr>
        <a:xfrm>
          <a:off x="0" y="2460582"/>
          <a:ext cx="5175384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Person specification</a:t>
          </a:r>
        </a:p>
      </dsp:txBody>
      <dsp:txXfrm>
        <a:off x="0" y="2460582"/>
        <a:ext cx="5175384" cy="614976"/>
      </dsp:txXfrm>
    </dsp:sp>
    <dsp:sp modelId="{4092B2EC-F730-3843-9456-A6CB39E1412D}">
      <dsp:nvSpPr>
        <dsp:cNvPr id="0" name=""/>
        <dsp:cNvSpPr/>
      </dsp:nvSpPr>
      <dsp:spPr>
        <a:xfrm>
          <a:off x="0" y="3075558"/>
          <a:ext cx="5175384" cy="0"/>
        </a:xfrm>
        <a:prstGeom prst="line">
          <a:avLst/>
        </a:prstGeom>
        <a:solidFill>
          <a:schemeClr val="accent2">
            <a:hueOff val="2925950"/>
            <a:satOff val="-3649"/>
            <a:lumOff val="858"/>
            <a:alphaOff val="0"/>
          </a:schemeClr>
        </a:solidFill>
        <a:ln w="25400" cap="flat" cmpd="sng" algn="ctr">
          <a:solidFill>
            <a:schemeClr val="accent2">
              <a:hueOff val="2925950"/>
              <a:satOff val="-3649"/>
              <a:lumOff val="8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4047E1-BA00-3740-B7E2-2FEEF3AEB87C}">
      <dsp:nvSpPr>
        <dsp:cNvPr id="0" name=""/>
        <dsp:cNvSpPr/>
      </dsp:nvSpPr>
      <dsp:spPr>
        <a:xfrm>
          <a:off x="0" y="3075558"/>
          <a:ext cx="5175384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Training and development needs</a:t>
          </a:r>
        </a:p>
      </dsp:txBody>
      <dsp:txXfrm>
        <a:off x="0" y="3075558"/>
        <a:ext cx="5175384" cy="614976"/>
      </dsp:txXfrm>
    </dsp:sp>
    <dsp:sp modelId="{34E25F37-FE1B-4B4B-A833-527E96FC32A4}">
      <dsp:nvSpPr>
        <dsp:cNvPr id="0" name=""/>
        <dsp:cNvSpPr/>
      </dsp:nvSpPr>
      <dsp:spPr>
        <a:xfrm>
          <a:off x="0" y="3690535"/>
          <a:ext cx="5175384" cy="0"/>
        </a:xfrm>
        <a:prstGeom prst="line">
          <a:avLst/>
        </a:prstGeom>
        <a:solidFill>
          <a:schemeClr val="accent2">
            <a:hueOff val="3511140"/>
            <a:satOff val="-4379"/>
            <a:lumOff val="1030"/>
            <a:alphaOff val="0"/>
          </a:schemeClr>
        </a:solidFill>
        <a:ln w="25400" cap="flat" cmpd="sng" algn="ctr">
          <a:solidFill>
            <a:schemeClr val="accent2">
              <a:hueOff val="3511140"/>
              <a:satOff val="-4379"/>
              <a:lumOff val="10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E883BD-E644-2749-9036-1056AE837944}">
      <dsp:nvSpPr>
        <dsp:cNvPr id="0" name=""/>
        <dsp:cNvSpPr/>
      </dsp:nvSpPr>
      <dsp:spPr>
        <a:xfrm>
          <a:off x="0" y="3690535"/>
          <a:ext cx="5175384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Learning theories</a:t>
          </a:r>
        </a:p>
      </dsp:txBody>
      <dsp:txXfrm>
        <a:off x="0" y="3690535"/>
        <a:ext cx="5175384" cy="614976"/>
      </dsp:txXfrm>
    </dsp:sp>
    <dsp:sp modelId="{9981690C-797B-BC40-84D0-314847D71B43}">
      <dsp:nvSpPr>
        <dsp:cNvPr id="0" name=""/>
        <dsp:cNvSpPr/>
      </dsp:nvSpPr>
      <dsp:spPr>
        <a:xfrm>
          <a:off x="0" y="4305512"/>
          <a:ext cx="5175384" cy="0"/>
        </a:xfrm>
        <a:prstGeom prst="line">
          <a:avLst/>
        </a:prstGeom>
        <a:solidFill>
          <a:schemeClr val="accent2">
            <a:hueOff val="4096330"/>
            <a:satOff val="-5109"/>
            <a:lumOff val="1201"/>
            <a:alphaOff val="0"/>
          </a:schemeClr>
        </a:solidFill>
        <a:ln w="25400" cap="flat" cmpd="sng" algn="ctr">
          <a:solidFill>
            <a:schemeClr val="accent2">
              <a:hueOff val="4096330"/>
              <a:satOff val="-5109"/>
              <a:lumOff val="120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CC2579-F10B-784F-A721-6FA5DB37AE30}">
      <dsp:nvSpPr>
        <dsp:cNvPr id="0" name=""/>
        <dsp:cNvSpPr/>
      </dsp:nvSpPr>
      <dsp:spPr>
        <a:xfrm>
          <a:off x="0" y="4305512"/>
          <a:ext cx="5175384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Conclusion</a:t>
          </a:r>
        </a:p>
      </dsp:txBody>
      <dsp:txXfrm>
        <a:off x="0" y="4305512"/>
        <a:ext cx="5175384" cy="614976"/>
      </dsp:txXfrm>
    </dsp:sp>
    <dsp:sp modelId="{F9DE9AA6-15AA-674C-B1AF-CCE1E14AFF9A}">
      <dsp:nvSpPr>
        <dsp:cNvPr id="0" name=""/>
        <dsp:cNvSpPr/>
      </dsp:nvSpPr>
      <dsp:spPr>
        <a:xfrm>
          <a:off x="0" y="4920488"/>
          <a:ext cx="5175384" cy="0"/>
        </a:xfrm>
        <a:prstGeom prst="line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20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AA3F41-5878-D24B-9897-A7538D35F6AA}">
      <dsp:nvSpPr>
        <dsp:cNvPr id="0" name=""/>
        <dsp:cNvSpPr/>
      </dsp:nvSpPr>
      <dsp:spPr>
        <a:xfrm>
          <a:off x="0" y="4920488"/>
          <a:ext cx="5175384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References</a:t>
          </a:r>
        </a:p>
      </dsp:txBody>
      <dsp:txXfrm>
        <a:off x="0" y="4920488"/>
        <a:ext cx="5175384" cy="6149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66F673-9267-4A27-AB6D-24D4F4D97CD8}">
      <dsp:nvSpPr>
        <dsp:cNvPr id="0" name=""/>
        <dsp:cNvSpPr/>
      </dsp:nvSpPr>
      <dsp:spPr>
        <a:xfrm>
          <a:off x="840986" y="392674"/>
          <a:ext cx="702421" cy="7024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EC839C-9AC5-4144-88AF-00EBF7578179}">
      <dsp:nvSpPr>
        <dsp:cNvPr id="0" name=""/>
        <dsp:cNvSpPr/>
      </dsp:nvSpPr>
      <dsp:spPr>
        <a:xfrm>
          <a:off x="411728" y="1356176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Prepare food and drinks.</a:t>
          </a:r>
        </a:p>
      </dsp:txBody>
      <dsp:txXfrm>
        <a:off x="411728" y="1356176"/>
        <a:ext cx="1560937" cy="624375"/>
      </dsp:txXfrm>
    </dsp:sp>
    <dsp:sp modelId="{B1569DA6-BECD-4876-95A0-2B1505984B97}">
      <dsp:nvSpPr>
        <dsp:cNvPr id="0" name=""/>
        <dsp:cNvSpPr/>
      </dsp:nvSpPr>
      <dsp:spPr>
        <a:xfrm>
          <a:off x="2675088" y="392674"/>
          <a:ext cx="702421" cy="702421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CECC29-B045-4BDD-A556-B8DC02887504}">
      <dsp:nvSpPr>
        <dsp:cNvPr id="0" name=""/>
        <dsp:cNvSpPr/>
      </dsp:nvSpPr>
      <dsp:spPr>
        <a:xfrm>
          <a:off x="2245830" y="1356176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Serve consumers in a friendly way.</a:t>
          </a:r>
        </a:p>
      </dsp:txBody>
      <dsp:txXfrm>
        <a:off x="2245830" y="1356176"/>
        <a:ext cx="1560937" cy="624375"/>
      </dsp:txXfrm>
    </dsp:sp>
    <dsp:sp modelId="{3A053C75-25CC-4AD9-A578-42A1F595978D}">
      <dsp:nvSpPr>
        <dsp:cNvPr id="0" name=""/>
        <dsp:cNvSpPr/>
      </dsp:nvSpPr>
      <dsp:spPr>
        <a:xfrm>
          <a:off x="4509189" y="392674"/>
          <a:ext cx="702421" cy="7024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5B9DC7-8615-4FEC-A789-F29B262E6C50}">
      <dsp:nvSpPr>
        <dsp:cNvPr id="0" name=""/>
        <dsp:cNvSpPr/>
      </dsp:nvSpPr>
      <dsp:spPr>
        <a:xfrm>
          <a:off x="4079932" y="1356176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Keep the shop clean and organized.</a:t>
          </a:r>
        </a:p>
      </dsp:txBody>
      <dsp:txXfrm>
        <a:off x="4079932" y="1356176"/>
        <a:ext cx="1560937" cy="624375"/>
      </dsp:txXfrm>
    </dsp:sp>
    <dsp:sp modelId="{0D9B6148-3AE7-4A8F-BB8C-9C6C1165BA1D}">
      <dsp:nvSpPr>
        <dsp:cNvPr id="0" name=""/>
        <dsp:cNvSpPr/>
      </dsp:nvSpPr>
      <dsp:spPr>
        <a:xfrm>
          <a:off x="6343291" y="392674"/>
          <a:ext cx="702421" cy="702421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986B52-B0C3-4228-BB23-08616047CCD3}">
      <dsp:nvSpPr>
        <dsp:cNvPr id="0" name=""/>
        <dsp:cNvSpPr/>
      </dsp:nvSpPr>
      <dsp:spPr>
        <a:xfrm>
          <a:off x="5914033" y="1356176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Work quickly during busy times.</a:t>
          </a:r>
        </a:p>
      </dsp:txBody>
      <dsp:txXfrm>
        <a:off x="5914033" y="1356176"/>
        <a:ext cx="1560937" cy="624375"/>
      </dsp:txXfrm>
    </dsp:sp>
    <dsp:sp modelId="{FF7A6ED4-7A5F-41D4-BC6C-F5D10723987C}">
      <dsp:nvSpPr>
        <dsp:cNvPr id="0" name=""/>
        <dsp:cNvSpPr/>
      </dsp:nvSpPr>
      <dsp:spPr>
        <a:xfrm>
          <a:off x="3592139" y="2370786"/>
          <a:ext cx="702421" cy="7024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C0091A-750D-4445-8A65-179780DAC368}">
      <dsp:nvSpPr>
        <dsp:cNvPr id="0" name=""/>
        <dsp:cNvSpPr/>
      </dsp:nvSpPr>
      <dsp:spPr>
        <a:xfrm>
          <a:off x="3162881" y="3334288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Work well with other team members.</a:t>
          </a:r>
        </a:p>
      </dsp:txBody>
      <dsp:txXfrm>
        <a:off x="3162881" y="3334288"/>
        <a:ext cx="1560937" cy="6243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8DCAF7-5CCF-4FE1-828D-CBA0A9ACE331}">
      <dsp:nvSpPr>
        <dsp:cNvPr id="0" name=""/>
        <dsp:cNvSpPr/>
      </dsp:nvSpPr>
      <dsp:spPr>
        <a:xfrm>
          <a:off x="0" y="1756"/>
          <a:ext cx="4381571" cy="748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4A32EC-4599-4795-A7A0-665E787CC67E}">
      <dsp:nvSpPr>
        <dsp:cNvPr id="0" name=""/>
        <dsp:cNvSpPr/>
      </dsp:nvSpPr>
      <dsp:spPr>
        <a:xfrm>
          <a:off x="226472" y="170207"/>
          <a:ext cx="411768" cy="4117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A9F9AA-0DD4-4620-8D8A-D3D99D8F3161}">
      <dsp:nvSpPr>
        <dsp:cNvPr id="0" name=""/>
        <dsp:cNvSpPr/>
      </dsp:nvSpPr>
      <dsp:spPr>
        <a:xfrm>
          <a:off x="864714" y="1756"/>
          <a:ext cx="3516856" cy="748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234" tIns="79234" rIns="79234" bIns="792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Responsibilities</a:t>
          </a:r>
        </a:p>
      </dsp:txBody>
      <dsp:txXfrm>
        <a:off x="864714" y="1756"/>
        <a:ext cx="3516856" cy="748670"/>
      </dsp:txXfrm>
    </dsp:sp>
    <dsp:sp modelId="{D6635ABE-900F-410E-B09E-CE5A15A75C0C}">
      <dsp:nvSpPr>
        <dsp:cNvPr id="0" name=""/>
        <dsp:cNvSpPr/>
      </dsp:nvSpPr>
      <dsp:spPr>
        <a:xfrm>
          <a:off x="0" y="937595"/>
          <a:ext cx="4381571" cy="748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947B37-CC34-4E3A-BF73-F98CE18F9B13}">
      <dsp:nvSpPr>
        <dsp:cNvPr id="0" name=""/>
        <dsp:cNvSpPr/>
      </dsp:nvSpPr>
      <dsp:spPr>
        <a:xfrm>
          <a:off x="226472" y="1106046"/>
          <a:ext cx="411768" cy="411768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3FCCBD-7EB1-4ABD-8C3E-3151B331985C}">
      <dsp:nvSpPr>
        <dsp:cNvPr id="0" name=""/>
        <dsp:cNvSpPr/>
      </dsp:nvSpPr>
      <dsp:spPr>
        <a:xfrm>
          <a:off x="864714" y="937595"/>
          <a:ext cx="3516856" cy="748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234" tIns="79234" rIns="79234" bIns="792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 Prepare coffee and fresh food</a:t>
          </a:r>
        </a:p>
      </dsp:txBody>
      <dsp:txXfrm>
        <a:off x="864714" y="937595"/>
        <a:ext cx="3516856" cy="748670"/>
      </dsp:txXfrm>
    </dsp:sp>
    <dsp:sp modelId="{8641AB0C-CFA5-4AAE-9546-01C2D0A78D22}">
      <dsp:nvSpPr>
        <dsp:cNvPr id="0" name=""/>
        <dsp:cNvSpPr/>
      </dsp:nvSpPr>
      <dsp:spPr>
        <a:xfrm>
          <a:off x="0" y="1873433"/>
          <a:ext cx="4381571" cy="748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30388A-4FA0-477C-940B-4F48DEA65466}">
      <dsp:nvSpPr>
        <dsp:cNvPr id="0" name=""/>
        <dsp:cNvSpPr/>
      </dsp:nvSpPr>
      <dsp:spPr>
        <a:xfrm>
          <a:off x="226472" y="2041884"/>
          <a:ext cx="411768" cy="4117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516CE4-2876-4623-A66D-8CDCB8EC4FB3}">
      <dsp:nvSpPr>
        <dsp:cNvPr id="0" name=""/>
        <dsp:cNvSpPr/>
      </dsp:nvSpPr>
      <dsp:spPr>
        <a:xfrm>
          <a:off x="864714" y="1873433"/>
          <a:ext cx="3516856" cy="748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234" tIns="79234" rIns="79234" bIns="792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 Provide good customer service</a:t>
          </a:r>
        </a:p>
      </dsp:txBody>
      <dsp:txXfrm>
        <a:off x="864714" y="1873433"/>
        <a:ext cx="3516856" cy="748670"/>
      </dsp:txXfrm>
    </dsp:sp>
    <dsp:sp modelId="{87FF3039-8ED0-4FD3-A6D0-66F98945F8F4}">
      <dsp:nvSpPr>
        <dsp:cNvPr id="0" name=""/>
        <dsp:cNvSpPr/>
      </dsp:nvSpPr>
      <dsp:spPr>
        <a:xfrm>
          <a:off x="0" y="2809271"/>
          <a:ext cx="4381571" cy="748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2223B7-E8C9-433C-8A1B-B6A0B46FFD48}">
      <dsp:nvSpPr>
        <dsp:cNvPr id="0" name=""/>
        <dsp:cNvSpPr/>
      </dsp:nvSpPr>
      <dsp:spPr>
        <a:xfrm>
          <a:off x="226472" y="2977722"/>
          <a:ext cx="411768" cy="411768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5CD25C-5B1B-4344-81F5-737973F41FB2}">
      <dsp:nvSpPr>
        <dsp:cNvPr id="0" name=""/>
        <dsp:cNvSpPr/>
      </dsp:nvSpPr>
      <dsp:spPr>
        <a:xfrm>
          <a:off x="864714" y="2809271"/>
          <a:ext cx="3516856" cy="748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234" tIns="79234" rIns="79234" bIns="792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 Maintain cleanliness in the shop</a:t>
          </a:r>
        </a:p>
      </dsp:txBody>
      <dsp:txXfrm>
        <a:off x="864714" y="2809271"/>
        <a:ext cx="3516856" cy="748670"/>
      </dsp:txXfrm>
    </dsp:sp>
    <dsp:sp modelId="{CBD6FF40-FE8E-419B-833F-521C3F3D4EDE}">
      <dsp:nvSpPr>
        <dsp:cNvPr id="0" name=""/>
        <dsp:cNvSpPr/>
      </dsp:nvSpPr>
      <dsp:spPr>
        <a:xfrm>
          <a:off x="0" y="3745110"/>
          <a:ext cx="4381571" cy="748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9E70FC-08D9-4BE6-99FD-C5A34C2A6CD1}">
      <dsp:nvSpPr>
        <dsp:cNvPr id="0" name=""/>
        <dsp:cNvSpPr/>
      </dsp:nvSpPr>
      <dsp:spPr>
        <a:xfrm>
          <a:off x="226472" y="3913561"/>
          <a:ext cx="411768" cy="4117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390D15-2EF5-4BD2-83AA-FB22A81F04D9}">
      <dsp:nvSpPr>
        <dsp:cNvPr id="0" name=""/>
        <dsp:cNvSpPr/>
      </dsp:nvSpPr>
      <dsp:spPr>
        <a:xfrm>
          <a:off x="864714" y="3745110"/>
          <a:ext cx="3516856" cy="748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234" tIns="79234" rIns="79234" bIns="792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 Follow food safety rules</a:t>
          </a:r>
        </a:p>
      </dsp:txBody>
      <dsp:txXfrm>
        <a:off x="864714" y="3745110"/>
        <a:ext cx="3516856" cy="748670"/>
      </dsp:txXfrm>
    </dsp:sp>
    <dsp:sp modelId="{5ECDE63F-834F-4CAA-9DE5-7B08D3427FEB}">
      <dsp:nvSpPr>
        <dsp:cNvPr id="0" name=""/>
        <dsp:cNvSpPr/>
      </dsp:nvSpPr>
      <dsp:spPr>
        <a:xfrm>
          <a:off x="0" y="4680948"/>
          <a:ext cx="4381571" cy="748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57FE17-10A7-4D15-BD4D-1AA7FB233D90}">
      <dsp:nvSpPr>
        <dsp:cNvPr id="0" name=""/>
        <dsp:cNvSpPr/>
      </dsp:nvSpPr>
      <dsp:spPr>
        <a:xfrm>
          <a:off x="226472" y="4849399"/>
          <a:ext cx="411768" cy="411768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1E71B5-7002-4E12-8CEC-88B83AE530F6}">
      <dsp:nvSpPr>
        <dsp:cNvPr id="0" name=""/>
        <dsp:cNvSpPr/>
      </dsp:nvSpPr>
      <dsp:spPr>
        <a:xfrm>
          <a:off x="864714" y="4680948"/>
          <a:ext cx="3516856" cy="748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234" tIns="79234" rIns="79234" bIns="792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 Support the team during busy hours</a:t>
          </a:r>
        </a:p>
      </dsp:txBody>
      <dsp:txXfrm>
        <a:off x="864714" y="4680948"/>
        <a:ext cx="3516856" cy="7486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BAF103-FEB8-1F44-8142-6AEC668A3266}">
      <dsp:nvSpPr>
        <dsp:cNvPr id="0" name=""/>
        <dsp:cNvSpPr/>
      </dsp:nvSpPr>
      <dsp:spPr>
        <a:xfrm>
          <a:off x="0" y="2431"/>
          <a:ext cx="443863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7DAD1B-A256-3B49-A4D3-07BEBCC0B3CC}">
      <dsp:nvSpPr>
        <dsp:cNvPr id="0" name=""/>
        <dsp:cNvSpPr/>
      </dsp:nvSpPr>
      <dsp:spPr>
        <a:xfrm>
          <a:off x="0" y="2431"/>
          <a:ext cx="4438638" cy="829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The ideal employee should have</a:t>
          </a:r>
        </a:p>
      </dsp:txBody>
      <dsp:txXfrm>
        <a:off x="0" y="2431"/>
        <a:ext cx="4438638" cy="829076"/>
      </dsp:txXfrm>
    </dsp:sp>
    <dsp:sp modelId="{C2B7FF87-BE30-5442-86DB-3C6F55481589}">
      <dsp:nvSpPr>
        <dsp:cNvPr id="0" name=""/>
        <dsp:cNvSpPr/>
      </dsp:nvSpPr>
      <dsp:spPr>
        <a:xfrm>
          <a:off x="0" y="831508"/>
          <a:ext cx="443863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435625-6FF3-1647-8671-C6F313C26803}">
      <dsp:nvSpPr>
        <dsp:cNvPr id="0" name=""/>
        <dsp:cNvSpPr/>
      </dsp:nvSpPr>
      <dsp:spPr>
        <a:xfrm>
          <a:off x="0" y="831508"/>
          <a:ext cx="4438638" cy="829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 Good communication skills</a:t>
          </a:r>
        </a:p>
      </dsp:txBody>
      <dsp:txXfrm>
        <a:off x="0" y="831508"/>
        <a:ext cx="4438638" cy="829076"/>
      </dsp:txXfrm>
    </dsp:sp>
    <dsp:sp modelId="{385F7088-0E31-EB41-BFBE-E1EF89628D9C}">
      <dsp:nvSpPr>
        <dsp:cNvPr id="0" name=""/>
        <dsp:cNvSpPr/>
      </dsp:nvSpPr>
      <dsp:spPr>
        <a:xfrm>
          <a:off x="0" y="1660585"/>
          <a:ext cx="443863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89C5E-9CFF-0B46-A871-4EF0DC46959A}">
      <dsp:nvSpPr>
        <dsp:cNvPr id="0" name=""/>
        <dsp:cNvSpPr/>
      </dsp:nvSpPr>
      <dsp:spPr>
        <a:xfrm>
          <a:off x="0" y="1660585"/>
          <a:ext cx="4438638" cy="829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 Friendly and positive attitude</a:t>
          </a:r>
        </a:p>
      </dsp:txBody>
      <dsp:txXfrm>
        <a:off x="0" y="1660585"/>
        <a:ext cx="4438638" cy="829076"/>
      </dsp:txXfrm>
    </dsp:sp>
    <dsp:sp modelId="{E4AFA982-AC35-8B48-95C9-0D6C98EA3551}">
      <dsp:nvSpPr>
        <dsp:cNvPr id="0" name=""/>
        <dsp:cNvSpPr/>
      </dsp:nvSpPr>
      <dsp:spPr>
        <a:xfrm>
          <a:off x="0" y="2489661"/>
          <a:ext cx="443863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CD2687-D58F-4F4E-93F8-1BA8C1DE0A52}">
      <dsp:nvSpPr>
        <dsp:cNvPr id="0" name=""/>
        <dsp:cNvSpPr/>
      </dsp:nvSpPr>
      <dsp:spPr>
        <a:xfrm>
          <a:off x="0" y="2489662"/>
          <a:ext cx="4438638" cy="829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 Ability to work in a team</a:t>
          </a:r>
        </a:p>
      </dsp:txBody>
      <dsp:txXfrm>
        <a:off x="0" y="2489662"/>
        <a:ext cx="4438638" cy="829076"/>
      </dsp:txXfrm>
    </dsp:sp>
    <dsp:sp modelId="{BE8C5782-91FF-3045-BCD5-E114C1AA9FD4}">
      <dsp:nvSpPr>
        <dsp:cNvPr id="0" name=""/>
        <dsp:cNvSpPr/>
      </dsp:nvSpPr>
      <dsp:spPr>
        <a:xfrm>
          <a:off x="0" y="3318738"/>
          <a:ext cx="443863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B01D90-5983-2441-A6E2-68F033243754}">
      <dsp:nvSpPr>
        <dsp:cNvPr id="0" name=""/>
        <dsp:cNvSpPr/>
      </dsp:nvSpPr>
      <dsp:spPr>
        <a:xfrm>
          <a:off x="0" y="3318738"/>
          <a:ext cx="4438638" cy="829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 Good time management</a:t>
          </a:r>
        </a:p>
      </dsp:txBody>
      <dsp:txXfrm>
        <a:off x="0" y="3318738"/>
        <a:ext cx="4438638" cy="829076"/>
      </dsp:txXfrm>
    </dsp:sp>
    <dsp:sp modelId="{96536F37-5A86-4D4E-A1B5-5778A1697ED2}">
      <dsp:nvSpPr>
        <dsp:cNvPr id="0" name=""/>
        <dsp:cNvSpPr/>
      </dsp:nvSpPr>
      <dsp:spPr>
        <a:xfrm>
          <a:off x="0" y="4147815"/>
          <a:ext cx="443863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445052-9BC5-CF43-B09A-C6CFB6B7D274}">
      <dsp:nvSpPr>
        <dsp:cNvPr id="0" name=""/>
        <dsp:cNvSpPr/>
      </dsp:nvSpPr>
      <dsp:spPr>
        <a:xfrm>
          <a:off x="0" y="4147815"/>
          <a:ext cx="4438638" cy="829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Ability to work in a fast-paced environment</a:t>
          </a:r>
        </a:p>
      </dsp:txBody>
      <dsp:txXfrm>
        <a:off x="0" y="4147815"/>
        <a:ext cx="4438638" cy="8290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86BC50-B3C5-4E57-B3EA-ACCCC2195386}">
      <dsp:nvSpPr>
        <dsp:cNvPr id="0" name=""/>
        <dsp:cNvSpPr/>
      </dsp:nvSpPr>
      <dsp:spPr>
        <a:xfrm>
          <a:off x="827085" y="211"/>
          <a:ext cx="965039" cy="9650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695E8A-2F82-492F-AF35-6663BBFFAD23}">
      <dsp:nvSpPr>
        <dsp:cNvPr id="0" name=""/>
        <dsp:cNvSpPr/>
      </dsp:nvSpPr>
      <dsp:spPr>
        <a:xfrm>
          <a:off x="1032749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12E31B-448F-4C08-A259-9EC4A0EA7196}">
      <dsp:nvSpPr>
        <dsp:cNvPr id="0" name=""/>
        <dsp:cNvSpPr/>
      </dsp:nvSpPr>
      <dsp:spPr>
        <a:xfrm>
          <a:off x="518589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Employees may need training in:</a:t>
          </a:r>
        </a:p>
      </dsp:txBody>
      <dsp:txXfrm>
        <a:off x="518589" y="1265836"/>
        <a:ext cx="1582031" cy="632812"/>
      </dsp:txXfrm>
    </dsp:sp>
    <dsp:sp modelId="{6940A0B6-DA36-4BC6-B02A-6E80867C7DA1}">
      <dsp:nvSpPr>
        <dsp:cNvPr id="0" name=""/>
        <dsp:cNvSpPr/>
      </dsp:nvSpPr>
      <dsp:spPr>
        <a:xfrm>
          <a:off x="2685972" y="211"/>
          <a:ext cx="965039" cy="96503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A16C36-1B6E-41C4-AF67-48BA7E3110E1}">
      <dsp:nvSpPr>
        <dsp:cNvPr id="0" name=""/>
        <dsp:cNvSpPr/>
      </dsp:nvSpPr>
      <dsp:spPr>
        <a:xfrm>
          <a:off x="2891636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A31BAD-AACC-4F23-9C14-BF843E29E43D}">
      <dsp:nvSpPr>
        <dsp:cNvPr id="0" name=""/>
        <dsp:cNvSpPr/>
      </dsp:nvSpPr>
      <dsp:spPr>
        <a:xfrm>
          <a:off x="2377476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 Coffee and food preparation</a:t>
          </a:r>
        </a:p>
      </dsp:txBody>
      <dsp:txXfrm>
        <a:off x="2377476" y="1265836"/>
        <a:ext cx="1582031" cy="632812"/>
      </dsp:txXfrm>
    </dsp:sp>
    <dsp:sp modelId="{04BF9EB6-8CA1-4063-B719-4833010FEDA9}">
      <dsp:nvSpPr>
        <dsp:cNvPr id="0" name=""/>
        <dsp:cNvSpPr/>
      </dsp:nvSpPr>
      <dsp:spPr>
        <a:xfrm>
          <a:off x="4544859" y="211"/>
          <a:ext cx="965039" cy="96503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5D89B2-7F94-4B13-9667-92594386F453}">
      <dsp:nvSpPr>
        <dsp:cNvPr id="0" name=""/>
        <dsp:cNvSpPr/>
      </dsp:nvSpPr>
      <dsp:spPr>
        <a:xfrm>
          <a:off x="4750523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BC0BE-DFBD-4C3F-B1B4-AFB6B24752EF}">
      <dsp:nvSpPr>
        <dsp:cNvPr id="0" name=""/>
        <dsp:cNvSpPr/>
      </dsp:nvSpPr>
      <dsp:spPr>
        <a:xfrm>
          <a:off x="4236363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 Customer service skills</a:t>
          </a:r>
        </a:p>
      </dsp:txBody>
      <dsp:txXfrm>
        <a:off x="4236363" y="1265836"/>
        <a:ext cx="1582031" cy="632812"/>
      </dsp:txXfrm>
    </dsp:sp>
    <dsp:sp modelId="{E5D74856-77DF-45D3-82F3-EE6F1D906BBD}">
      <dsp:nvSpPr>
        <dsp:cNvPr id="0" name=""/>
        <dsp:cNvSpPr/>
      </dsp:nvSpPr>
      <dsp:spPr>
        <a:xfrm>
          <a:off x="6403746" y="211"/>
          <a:ext cx="965039" cy="96503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4BE51D-2D8D-4ACB-910C-2F07F7E3B301}">
      <dsp:nvSpPr>
        <dsp:cNvPr id="0" name=""/>
        <dsp:cNvSpPr/>
      </dsp:nvSpPr>
      <dsp:spPr>
        <a:xfrm>
          <a:off x="6609410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18A5E-85B3-4AE0-A7F4-7C7A4AABF072}">
      <dsp:nvSpPr>
        <dsp:cNvPr id="0" name=""/>
        <dsp:cNvSpPr/>
      </dsp:nvSpPr>
      <dsp:spPr>
        <a:xfrm>
          <a:off x="6095249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 Health and safety rules</a:t>
          </a:r>
        </a:p>
      </dsp:txBody>
      <dsp:txXfrm>
        <a:off x="6095249" y="1265836"/>
        <a:ext cx="1582031" cy="632812"/>
      </dsp:txXfrm>
    </dsp:sp>
    <dsp:sp modelId="{EC9B116D-40D5-4CD5-892F-451253AE7639}">
      <dsp:nvSpPr>
        <dsp:cNvPr id="0" name=""/>
        <dsp:cNvSpPr/>
      </dsp:nvSpPr>
      <dsp:spPr>
        <a:xfrm>
          <a:off x="2685972" y="2294156"/>
          <a:ext cx="965039" cy="96503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C78144-E021-4B4A-87F3-1A7182A7C3A8}">
      <dsp:nvSpPr>
        <dsp:cNvPr id="0" name=""/>
        <dsp:cNvSpPr/>
      </dsp:nvSpPr>
      <dsp:spPr>
        <a:xfrm>
          <a:off x="2891636" y="2499820"/>
          <a:ext cx="553710" cy="5537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D1FD7B-C1A7-48E4-A224-281F4F1CCB84}">
      <dsp:nvSpPr>
        <dsp:cNvPr id="0" name=""/>
        <dsp:cNvSpPr/>
      </dsp:nvSpPr>
      <dsp:spPr>
        <a:xfrm>
          <a:off x="2377476" y="3559781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 Teamwork and communication</a:t>
          </a:r>
        </a:p>
      </dsp:txBody>
      <dsp:txXfrm>
        <a:off x="2377476" y="3559781"/>
        <a:ext cx="1582031" cy="632812"/>
      </dsp:txXfrm>
    </dsp:sp>
    <dsp:sp modelId="{C3441BD1-74D0-4456-9FB1-095F1CED8692}">
      <dsp:nvSpPr>
        <dsp:cNvPr id="0" name=""/>
        <dsp:cNvSpPr/>
      </dsp:nvSpPr>
      <dsp:spPr>
        <a:xfrm>
          <a:off x="4544859" y="2294156"/>
          <a:ext cx="965039" cy="9650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DEA59E-399C-40C8-A856-D295A4693CF5}">
      <dsp:nvSpPr>
        <dsp:cNvPr id="0" name=""/>
        <dsp:cNvSpPr/>
      </dsp:nvSpPr>
      <dsp:spPr>
        <a:xfrm>
          <a:off x="4750523" y="2499820"/>
          <a:ext cx="553710" cy="553710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312805-1AA3-4CE5-B0F4-D5DE9B6CE44E}">
      <dsp:nvSpPr>
        <dsp:cNvPr id="0" name=""/>
        <dsp:cNvSpPr/>
      </dsp:nvSpPr>
      <dsp:spPr>
        <a:xfrm>
          <a:off x="4236363" y="3559781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Training helps employees improve their skills and confidence.</a:t>
          </a:r>
        </a:p>
      </dsp:txBody>
      <dsp:txXfrm>
        <a:off x="4236363" y="3559781"/>
        <a:ext cx="1582031" cy="6328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82C7CC-3138-BE45-B04B-CEF701FDE688}">
      <dsp:nvSpPr>
        <dsp:cNvPr id="0" name=""/>
        <dsp:cNvSpPr/>
      </dsp:nvSpPr>
      <dsp:spPr>
        <a:xfrm>
          <a:off x="729" y="189602"/>
          <a:ext cx="2416645" cy="104145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Behaviorist: Learning through practice and repetition</a:t>
          </a:r>
        </a:p>
      </dsp:txBody>
      <dsp:txXfrm>
        <a:off x="729" y="189602"/>
        <a:ext cx="2416645" cy="1041455"/>
      </dsp:txXfrm>
    </dsp:sp>
    <dsp:sp modelId="{5DD45619-826D-0644-88A1-372E2FEE8E4F}">
      <dsp:nvSpPr>
        <dsp:cNvPr id="0" name=""/>
        <dsp:cNvSpPr/>
      </dsp:nvSpPr>
      <dsp:spPr>
        <a:xfrm>
          <a:off x="2591680" y="209306"/>
          <a:ext cx="2352457" cy="11179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Example: Practicing coffee making</a:t>
          </a:r>
        </a:p>
      </dsp:txBody>
      <dsp:txXfrm>
        <a:off x="2591680" y="209306"/>
        <a:ext cx="2352457" cy="1117960"/>
      </dsp:txXfrm>
    </dsp:sp>
    <dsp:sp modelId="{B69F2C88-9660-3145-9505-61E62998B5D6}">
      <dsp:nvSpPr>
        <dsp:cNvPr id="0" name=""/>
        <dsp:cNvSpPr/>
      </dsp:nvSpPr>
      <dsp:spPr>
        <a:xfrm>
          <a:off x="159490" y="1442886"/>
          <a:ext cx="2298509" cy="104145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Cognitivist: Learning through understanding information</a:t>
          </a:r>
        </a:p>
      </dsp:txBody>
      <dsp:txXfrm>
        <a:off x="159490" y="1442886"/>
        <a:ext cx="2298509" cy="1041455"/>
      </dsp:txXfrm>
    </dsp:sp>
    <dsp:sp modelId="{27421253-9FD4-9C48-9B78-89ADFF8B0EBE}">
      <dsp:nvSpPr>
        <dsp:cNvPr id="0" name=""/>
        <dsp:cNvSpPr/>
      </dsp:nvSpPr>
      <dsp:spPr>
        <a:xfrm>
          <a:off x="2700052" y="1381274"/>
          <a:ext cx="2153070" cy="104145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Example: Learning recipes and company rules</a:t>
          </a:r>
        </a:p>
      </dsp:txBody>
      <dsp:txXfrm>
        <a:off x="2700052" y="1381274"/>
        <a:ext cx="2153070" cy="1041455"/>
      </dsp:txXfrm>
    </dsp:sp>
    <dsp:sp modelId="{3D65F234-6C58-CC46-8686-D3EBFC2A9DE9}">
      <dsp:nvSpPr>
        <dsp:cNvPr id="0" name=""/>
        <dsp:cNvSpPr/>
      </dsp:nvSpPr>
      <dsp:spPr>
        <a:xfrm>
          <a:off x="1044997" y="2657918"/>
          <a:ext cx="2854143" cy="104145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Humanist / Experiential: Learning through experience and feedback</a:t>
          </a:r>
        </a:p>
      </dsp:txBody>
      <dsp:txXfrm>
        <a:off x="1044997" y="2657918"/>
        <a:ext cx="2854143" cy="104145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54F02B-340D-41C7-86DC-5DE3267B541F}">
      <dsp:nvSpPr>
        <dsp:cNvPr id="0" name=""/>
        <dsp:cNvSpPr/>
      </dsp:nvSpPr>
      <dsp:spPr>
        <a:xfrm>
          <a:off x="0" y="231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54FDD1-97FC-4C88-A7FB-D5C35C62B6CA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95269F-5372-4208-A78E-7FEDDD183A11}">
      <dsp:nvSpPr>
        <dsp:cNvPr id="0" name=""/>
        <dsp:cNvSpPr/>
      </dsp:nvSpPr>
      <dsp:spPr>
        <a:xfrm>
          <a:off x="1357965" y="231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 Recruitment helps Pret find the right employees.</a:t>
          </a:r>
          <a:endParaRPr lang="en-US" sz="1900" kern="1200" dirty="0"/>
        </a:p>
      </dsp:txBody>
      <dsp:txXfrm>
        <a:off x="1357965" y="2319"/>
        <a:ext cx="3325983" cy="1175727"/>
      </dsp:txXfrm>
    </dsp:sp>
    <dsp:sp modelId="{4C830419-7677-487F-A6AA-D0AB1CDF6329}">
      <dsp:nvSpPr>
        <dsp:cNvPr id="0" name=""/>
        <dsp:cNvSpPr/>
      </dsp:nvSpPr>
      <dsp:spPr>
        <a:xfrm>
          <a:off x="0" y="147197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05233E-B381-412A-B25E-69C92FB17C34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B0906-2BCF-4BA7-A602-39BF8D84510D}">
      <dsp:nvSpPr>
        <dsp:cNvPr id="0" name=""/>
        <dsp:cNvSpPr/>
      </dsp:nvSpPr>
      <dsp:spPr>
        <a:xfrm>
          <a:off x="1357965" y="147197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Job analysis and job descriptions explain the role clearly.</a:t>
          </a:r>
          <a:endParaRPr lang="en-US" sz="1900" kern="1200" dirty="0"/>
        </a:p>
      </dsp:txBody>
      <dsp:txXfrm>
        <a:off x="1357965" y="1471979"/>
        <a:ext cx="3325983" cy="1175727"/>
      </dsp:txXfrm>
    </dsp:sp>
    <dsp:sp modelId="{44192955-0856-49C9-8D14-B72AB598D19A}">
      <dsp:nvSpPr>
        <dsp:cNvPr id="0" name=""/>
        <dsp:cNvSpPr/>
      </dsp:nvSpPr>
      <dsp:spPr>
        <a:xfrm>
          <a:off x="0" y="294163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85287-FAD2-44E6-8F8E-2F4FF683554A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3324EC-7230-408C-83C9-5A85BE3E7883}">
      <dsp:nvSpPr>
        <dsp:cNvPr id="0" name=""/>
        <dsp:cNvSpPr/>
      </dsp:nvSpPr>
      <dsp:spPr>
        <a:xfrm>
          <a:off x="1357965" y="294163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 Training helps employees improve their performance.</a:t>
          </a:r>
          <a:endParaRPr lang="en-US" sz="1900" kern="1200" dirty="0"/>
        </a:p>
      </dsp:txBody>
      <dsp:txXfrm>
        <a:off x="1357965" y="2941639"/>
        <a:ext cx="3325983" cy="1175727"/>
      </dsp:txXfrm>
    </dsp:sp>
    <dsp:sp modelId="{2A4D9446-D554-445A-A628-53AB22F9879A}">
      <dsp:nvSpPr>
        <dsp:cNvPr id="0" name=""/>
        <dsp:cNvSpPr/>
      </dsp:nvSpPr>
      <dsp:spPr>
        <a:xfrm>
          <a:off x="0" y="441129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13F174-7BD9-41D9-9DFA-6D0D3CB220C8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556865-2FF4-455E-8DAF-7FB16D55E312}">
      <dsp:nvSpPr>
        <dsp:cNvPr id="0" name=""/>
        <dsp:cNvSpPr/>
      </dsp:nvSpPr>
      <dsp:spPr>
        <a:xfrm>
          <a:off x="1357965" y="441129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 Learning theories help companies create effective training.</a:t>
          </a:r>
          <a:endParaRPr lang="en-US" sz="1900" kern="1200" dirty="0"/>
        </a:p>
      </dsp:txBody>
      <dsp:txXfrm>
        <a:off x="1357965" y="4411299"/>
        <a:ext cx="3325983" cy="11757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S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98D7C4-5169-2448-82F1-CBE1535257DB}" type="datetimeFigureOut">
              <a:rPr lang="en-SE" smtClean="0"/>
              <a:t>2026-03-14</a:t>
            </a:fld>
            <a:endParaRPr lang="en-S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S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S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S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535427-F740-4A48-B7A0-654D65A24B9A}" type="slidenum">
              <a:rPr lang="en-SE" smtClean="0"/>
              <a:t>‹#›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1372332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S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535427-F740-4A48-B7A0-654D65A24B9A}" type="slidenum">
              <a:rPr lang="en-SE" smtClean="0"/>
              <a:t>9</a:t>
            </a:fld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1321916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22.jpe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q-pret-manger-team-member-jobs.html?vjk=8afabaf892c42a2a" TargetMode="External"/><Relationship Id="rId7" Type="http://schemas.openxmlformats.org/officeDocument/2006/relationships/image" Target="../media/image27.jpeg"/><Relationship Id="rId2" Type="http://schemas.openxmlformats.org/officeDocument/2006/relationships/hyperlink" Target="https://www.pret.co.uk/en-GB/pret-job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ret.co.uk/en-GB" TargetMode="External"/><Relationship Id="rId5" Type="http://schemas.openxmlformats.org/officeDocument/2006/relationships/hyperlink" Target="https://www.amazingapprenticeships.com/employers/pret-a-manger/?utm_source=chatgpt.com" TargetMode="External"/><Relationship Id="rId4" Type="http://schemas.openxmlformats.org/officeDocument/2006/relationships/hyperlink" Target="https://www.nu.edu/blog/theories-of-learning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761998"/>
            <a:ext cx="4000500" cy="1708246"/>
          </a:xfrm>
        </p:spPr>
        <p:txBody>
          <a:bodyPr anchor="ctr">
            <a:normAutofit/>
          </a:bodyPr>
          <a:lstStyle/>
          <a:p>
            <a:r>
              <a:rPr lang="en-GB" sz="3500" b="1" dirty="0">
                <a:solidFill>
                  <a:srgbClr val="C00000"/>
                </a:solidFill>
              </a:rPr>
              <a:t>Recruitment and Training at Pret A Manger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495" y="2470245"/>
            <a:ext cx="4000505" cy="3769835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Student Name: Nasteho khalif</a:t>
            </a:r>
          </a:p>
          <a:p>
            <a:pPr>
              <a:buFont typeface="Wingdings" pitchFamily="2" charset="2"/>
              <a:buChar char="§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Student. ID 2233826</a:t>
            </a:r>
          </a:p>
          <a:p>
            <a:pPr>
              <a:buFont typeface="Wingdings" pitchFamily="2" charset="2"/>
              <a:buChar char="§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Module.  Developing and managing individuals and teams</a:t>
            </a:r>
          </a:p>
          <a:p>
            <a:pPr>
              <a:buFont typeface="Wingdings" pitchFamily="2" charset="2"/>
              <a:buChar char="§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Lecturer. Amer Kareem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D05C9B4-B5C9-2D4D-23C9-CEE72646F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6350" y="-1"/>
            <a:ext cx="4057650" cy="6858001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266700" dist="215900" dir="858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87EF8AA6-3CF9-F218-BAC8-E2B3C1BED1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05908" y="2018461"/>
            <a:ext cx="2818534" cy="281853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7C1E5815-D54C-487F-A054-6D4930ADE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56372" y="0"/>
            <a:ext cx="1487628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ADFB70-9832-91B2-0B93-8135484A19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9512201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80" y="1138265"/>
            <a:ext cx="3408571" cy="1401183"/>
          </a:xfrm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rgbClr val="C00000"/>
                </a:solidFill>
              </a:rPr>
              <a:t>Introduction of Pret A Manger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6096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80" y="2551176"/>
            <a:ext cx="3408571" cy="360293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en-GB" sz="1600"/>
              <a:t>Pret  Manger is a popular coffee and food chain in the UK.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en-GB" sz="1600"/>
              <a:t>  It was founded in London in    1986.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en-GB" sz="1600"/>
              <a:t> The company sells fresh sandwiches, coffee, salads and snacks.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en-GB" sz="1600"/>
              <a:t> Pret focuses on fresh food and friendly service.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en-GB" sz="1600"/>
              <a:t> The company also invests in training and development for employees.</a:t>
            </a:r>
          </a:p>
        </p:txBody>
      </p:sp>
      <p:pic>
        <p:nvPicPr>
          <p:cNvPr id="6" name="Picture 5" descr="A sandwich and salad in a bowl&#10;&#10;AI-generated content may be incorrect.">
            <a:extLst>
              <a:ext uri="{FF2B5EF4-FFF2-40B4-BE49-F238E27FC236}">
                <a16:creationId xmlns:a16="http://schemas.microsoft.com/office/drawing/2014/main" id="{A10303BA-7266-79A0-51EF-FF8B607524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435" r="-2" b="14005"/>
          <a:stretch>
            <a:fillRect/>
          </a:stretch>
        </p:blipFill>
        <p:spPr>
          <a:xfrm>
            <a:off x="4572000" y="348914"/>
            <a:ext cx="4571999" cy="650908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8E876D-F1AB-6EA0-0271-8F7AE6B087ED}"/>
              </a:ext>
            </a:extLst>
          </p:cNvPr>
          <p:cNvSpPr txBox="1"/>
          <p:nvPr/>
        </p:nvSpPr>
        <p:spPr>
          <a:xfrm>
            <a:off x="264695" y="6292516"/>
            <a:ext cx="30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b="1" dirty="0"/>
              <a:t>Pret A Manger, n.d.)</a:t>
            </a:r>
            <a:endParaRPr lang="en-SE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20" y="741391"/>
            <a:ext cx="3175795" cy="1616203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solidFill>
                  <a:srgbClr val="C00000"/>
                </a:solidFill>
              </a:rPr>
              <a:t>Recruitment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7519" y="2533476"/>
            <a:ext cx="3175796" cy="344783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en-GB" sz="1700" dirty="0"/>
              <a:t> The company identifies a job vacancy.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en-GB" sz="1700" dirty="0"/>
              <a:t> The job is advertised online or in store.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en-GB" sz="1700" dirty="0"/>
              <a:t> Candidates send their applications.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en-GB" sz="1700" dirty="0"/>
              <a:t> Selected applicants are invited for an interview.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en-GB" sz="1700" dirty="0"/>
              <a:t> Some candidates may complete a trial shift.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en-GB" sz="1700" dirty="0"/>
              <a:t> The best candidate is offered the job.</a:t>
            </a:r>
          </a:p>
        </p:txBody>
      </p:sp>
      <p:pic>
        <p:nvPicPr>
          <p:cNvPr id="5" name="Picture 4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FB8B8486-2964-0389-1C4C-AA5B0A35EB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037" r="14807" b="-1"/>
          <a:stretch>
            <a:fillRect/>
          </a:stretch>
        </p:blipFill>
        <p:spPr>
          <a:xfrm>
            <a:off x="4391167" y="877414"/>
            <a:ext cx="4090159" cy="4984683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434FA563-76F6-CDCF-AEA0-A7B78E446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D2E3CAA-F1BA-6695-301D-22564C382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2F3F0F2C-04A5-144D-BDCF-C38707289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7219E61B-535A-0B9C-03A4-E43D839812E6}"/>
              </a:ext>
            </a:extLst>
          </p:cNvPr>
          <p:cNvSpPr txBox="1"/>
          <p:nvPr/>
        </p:nvSpPr>
        <p:spPr>
          <a:xfrm>
            <a:off x="313363" y="6174847"/>
            <a:ext cx="3175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(Pret A Manger, n.d.)</a:t>
            </a:r>
            <a:endParaRPr lang="en-SE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6995"/>
            <a:ext cx="7886700" cy="113369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C00000"/>
                </a:solidFill>
              </a:rPr>
              <a:t>Job Analysis Team Member Role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6D9B7F-73FF-A12A-6FB3-820A9035F3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2059059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FF5FD00-4C3B-E89E-CC1B-249A62EAD617}"/>
              </a:ext>
            </a:extLst>
          </p:cNvPr>
          <p:cNvSpPr txBox="1"/>
          <p:nvPr/>
        </p:nvSpPr>
        <p:spPr>
          <a:xfrm>
            <a:off x="1720516" y="6472989"/>
            <a:ext cx="3898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(Dallas Holdings, n.d.)</a:t>
            </a:r>
            <a:endParaRPr lang="en-SE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A7E003E-EE76-4207-A774-A645C37F1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133778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81263"/>
            <a:ext cx="2971800" cy="566342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Job Description  Team Member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7AF706-35A8-B6DC-2399-4AAF3E66D0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1686332"/>
              </p:ext>
            </p:extLst>
          </p:nvPr>
        </p:nvGraphicFramePr>
        <p:xfrm>
          <a:off x="4133778" y="713313"/>
          <a:ext cx="4381571" cy="5431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Rectangle 1">
            <a:extLst>
              <a:ext uri="{FF2B5EF4-FFF2-40B4-BE49-F238E27FC236}">
                <a16:creationId xmlns:a16="http://schemas.microsoft.com/office/drawing/2014/main" id="{C3B84952-36F2-7577-F76A-332CFA35A0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4695" y="5954319"/>
            <a:ext cx="3107517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SE" altLang="en-SE" sz="1400" b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(</a:t>
            </a:r>
            <a:r>
              <a:rPr kumimoji="0" lang="en-SE" altLang="en-SE" sz="1400" b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Pret A Manger</a:t>
            </a:r>
            <a:r>
              <a:rPr kumimoji="0" lang="en-SE" altLang="en-SE" sz="1400" b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, n.d.; </a:t>
            </a:r>
            <a:r>
              <a:rPr kumimoji="0" lang="en-SE" altLang="en-SE" sz="1400" b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Indeed</a:t>
            </a:r>
            <a:r>
              <a:rPr kumimoji="0" lang="en-SE" altLang="en-SE" sz="1400" b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,)</a:t>
            </a:r>
            <a:endParaRPr kumimoji="0" lang="en-SE" altLang="en-SE" sz="1400" b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798" y="1097280"/>
            <a:ext cx="2847230" cy="4666207"/>
          </a:xfrm>
        </p:spPr>
        <p:txBody>
          <a:bodyPr anchor="ctr">
            <a:normAutofit/>
          </a:bodyPr>
          <a:lstStyle/>
          <a:p>
            <a:r>
              <a:rPr lang="en-GB" sz="3900" b="1" dirty="0">
                <a:solidFill>
                  <a:srgbClr val="C00000"/>
                </a:solidFill>
              </a:rPr>
              <a:t>Person Specification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E9CFEF-2334-8958-D391-55A7EACD33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5341205"/>
              </p:ext>
            </p:extLst>
          </p:nvPr>
        </p:nvGraphicFramePr>
        <p:xfrm>
          <a:off x="4073652" y="1014153"/>
          <a:ext cx="4438638" cy="4979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1DDC5174-F087-2368-D98C-86348969EE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110" y="6191850"/>
            <a:ext cx="384054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SE" altLang="en-SE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(</a:t>
            </a:r>
            <a:r>
              <a:rPr kumimoji="0" lang="en-SE" altLang="en-SE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Pret A Manger</a:t>
            </a:r>
            <a:r>
              <a:rPr kumimoji="0" lang="en-SE" altLang="en-SE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, n.d.; </a:t>
            </a:r>
            <a:r>
              <a:rPr kumimoji="0" lang="en-SE" altLang="en-SE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LinkedIn</a:t>
            </a:r>
            <a:r>
              <a:rPr kumimoji="0" lang="en-SE" altLang="en-SE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, </a:t>
            </a:r>
            <a:r>
              <a:rPr kumimoji="0" lang="en-SE" altLang="en-SE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n.d.)</a:t>
            </a:r>
            <a:endParaRPr kumimoji="0" lang="en-SE" altLang="en-SE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Training and Development Needs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9CA96B-1D9B-9F86-7CE7-AB84277112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3653875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686A2DF-E07C-6F49-0128-C649F695B83F}"/>
              </a:ext>
            </a:extLst>
          </p:cNvPr>
          <p:cNvSpPr txBox="1"/>
          <p:nvPr/>
        </p:nvSpPr>
        <p:spPr>
          <a:xfrm>
            <a:off x="926432" y="6485021"/>
            <a:ext cx="33207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b="1" dirty="0"/>
              <a:t>Amazing Apprenticeships, n.d.)</a:t>
            </a:r>
            <a:endParaRPr lang="en-SE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E3ADCBE7-9330-1CDA-00EB-CDD12DB72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90"/>
            <a:ext cx="9143999" cy="1733407"/>
          </a:xfrm>
          <a:prstGeom prst="rect">
            <a:avLst/>
          </a:prstGeom>
          <a:ln>
            <a:noFill/>
          </a:ln>
          <a:effectLst>
            <a:outerShdw blurRad="254000" dist="381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2105" y="361861"/>
            <a:ext cx="8070041" cy="12282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b="1" kern="1200" dirty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Learning Theories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F2FB8D-9862-20EC-E181-175438ABA0A4}"/>
              </a:ext>
            </a:extLst>
          </p:cNvPr>
          <p:cNvSpPr txBox="1"/>
          <p:nvPr/>
        </p:nvSpPr>
        <p:spPr>
          <a:xfrm>
            <a:off x="5699330" y="6056836"/>
            <a:ext cx="2719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(</a:t>
            </a:r>
            <a:r>
              <a:rPr lang="en-GB" b="1"/>
              <a:t>National University, 2026)</a:t>
            </a:r>
            <a:endParaRPr lang="en-SE" b="1"/>
          </a:p>
        </p:txBody>
      </p:sp>
      <p:pic>
        <p:nvPicPr>
          <p:cNvPr id="47" name="Picture 46" descr="A blurry green and white background&#10;&#10;AI-generated content may be incorrect.">
            <a:extLst>
              <a:ext uri="{FF2B5EF4-FFF2-40B4-BE49-F238E27FC236}">
                <a16:creationId xmlns:a16="http://schemas.microsoft.com/office/drawing/2014/main" id="{166F87FD-C86B-3C2A-F87C-A0E18472787E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1212" t="1570" r="1" b="7522"/>
          <a:stretch>
            <a:fillRect/>
          </a:stretch>
        </p:blipFill>
        <p:spPr>
          <a:xfrm>
            <a:off x="-3059029" y="7411452"/>
            <a:ext cx="13054263" cy="224957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7924E9-B3EB-437E-1B81-B0FA455755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7972813"/>
              </p:ext>
            </p:extLst>
          </p:nvPr>
        </p:nvGraphicFramePr>
        <p:xfrm>
          <a:off x="2073350" y="2021992"/>
          <a:ext cx="4944138" cy="38507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4900" dirty="0">
                <a:solidFill>
                  <a:srgbClr val="C00000"/>
                </a:solidFill>
              </a:rPr>
              <a:t>Conclusion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9E5B4993-83D4-3412-600D-84D4C80F0D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2092403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19" y="741392"/>
            <a:ext cx="3448311" cy="883128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solidFill>
                  <a:srgbClr val="C00000"/>
                </a:solidFill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4752C91-4ACD-6CD8-04A1-416080FE21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6733" y="1828799"/>
            <a:ext cx="4141599" cy="421207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SE" altLang="en-SE" sz="1200" u="none" strike="noStrike" cap="none" normalizeH="0" baseline="0" dirty="0">
                <a:ln>
                  <a:noFill/>
                </a:ln>
                <a:effectLst/>
                <a:latin typeface="Arial Hebrew" pitchFamily="2" charset="-79"/>
                <a:cs typeface="Arial Hebrew" pitchFamily="2" charset="-79"/>
              </a:rPr>
              <a:t>Pret A Manger (n.d.) Careers at Pret. Available at: </a:t>
            </a:r>
            <a:r>
              <a:rPr kumimoji="0" lang="en-SE" altLang="en-SE" sz="1200" u="none" strike="noStrike" cap="none" normalizeH="0" baseline="0" dirty="0">
                <a:ln>
                  <a:noFill/>
                </a:ln>
                <a:effectLst/>
                <a:latin typeface="Arial Hebrew" pitchFamily="2" charset="-79"/>
                <a:cs typeface="Arial Hebrew" pitchFamily="2" charset="-79"/>
                <a:hlinkClick r:id="rId2"/>
              </a:rPr>
              <a:t>https://www.pret.co.uk/en-GB/pret-jobs</a:t>
            </a:r>
            <a:r>
              <a:rPr kumimoji="0" lang="en-SE" altLang="en-SE" sz="1200" u="none" strike="noStrike" cap="none" normalizeH="0" baseline="0" dirty="0">
                <a:ln>
                  <a:noFill/>
                </a:ln>
                <a:effectLst/>
                <a:latin typeface="Arial Hebrew" pitchFamily="2" charset="-79"/>
                <a:cs typeface="Arial Hebrew" pitchFamily="2" charset="-79"/>
              </a:rPr>
              <a:t> (Accessed: 14 March 2026).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SE" altLang="en-SE" sz="1200" u="none" strike="noStrike" cap="none" normalizeH="0" baseline="0" dirty="0">
                <a:ln>
                  <a:noFill/>
                </a:ln>
                <a:effectLst/>
                <a:latin typeface="Arial Hebrew" pitchFamily="2" charset="-79"/>
                <a:cs typeface="Arial Hebrew" pitchFamily="2" charset="-79"/>
              </a:rPr>
              <a:t>Indeed (n.d.) Pret A Manger Team Member jobs. Available at: </a:t>
            </a:r>
            <a:r>
              <a:rPr kumimoji="0" lang="en-SE" altLang="en-SE" sz="1200" u="none" strike="noStrike" cap="none" normalizeH="0" baseline="0" dirty="0">
                <a:ln>
                  <a:noFill/>
                </a:ln>
                <a:effectLst/>
                <a:latin typeface="Arial Hebrew" pitchFamily="2" charset="-79"/>
                <a:cs typeface="Arial Hebrew" pitchFamily="2" charset="-79"/>
                <a:hlinkClick r:id="rId3"/>
              </a:rPr>
              <a:t>https://uk.indeed.com/q-pret-manger-team-member-jobs.html?vjk=8afabaf892c42a2a</a:t>
            </a:r>
            <a:r>
              <a:rPr kumimoji="0" lang="en-SE" altLang="en-SE" sz="1200" u="none" strike="noStrike" cap="none" normalizeH="0" baseline="0" dirty="0">
                <a:ln>
                  <a:noFill/>
                </a:ln>
                <a:effectLst/>
                <a:latin typeface="Arial Hebrew" pitchFamily="2" charset="-79"/>
                <a:cs typeface="Arial Hebrew" pitchFamily="2" charset="-79"/>
              </a:rPr>
              <a:t> (Accessed: 14 March 2026).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SE" altLang="en-SE" sz="1200" u="none" strike="noStrike" cap="none" normalizeH="0" baseline="0" dirty="0">
                <a:ln>
                  <a:noFill/>
                </a:ln>
                <a:effectLst/>
                <a:latin typeface="Arial Hebrew" pitchFamily="2" charset="-79"/>
                <a:cs typeface="Arial Hebrew" pitchFamily="2" charset="-79"/>
              </a:rPr>
              <a:t>LinkedIn (n.d.) Pret A Manger Manager job listings. Available at: https://www.linkedin.com/jobs/pret-manager-jobs(Accessed: 14 March 2026).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SE" altLang="en-SE" sz="1200" u="none" strike="noStrike" cap="none" normalizeH="0" baseline="0" dirty="0">
                <a:ln>
                  <a:noFill/>
                </a:ln>
                <a:effectLst/>
                <a:latin typeface="Arial Hebrew" pitchFamily="2" charset="-79"/>
                <a:cs typeface="Arial Hebrew" pitchFamily="2" charset="-79"/>
              </a:rPr>
              <a:t>National University (2026) Theories of Learning. Available at: </a:t>
            </a:r>
            <a:r>
              <a:rPr kumimoji="0" lang="en-SE" altLang="en-SE" sz="1200" u="none" strike="noStrike" cap="none" normalizeH="0" baseline="0" dirty="0">
                <a:ln>
                  <a:noFill/>
                </a:ln>
                <a:effectLst/>
                <a:latin typeface="Arial Hebrew" pitchFamily="2" charset="-79"/>
                <a:cs typeface="Arial Hebrew" pitchFamily="2" charset="-79"/>
                <a:hlinkClick r:id="rId4"/>
              </a:rPr>
              <a:t>https://www.nu.edu/blog/theories-of-learning/</a:t>
            </a:r>
            <a:r>
              <a:rPr kumimoji="0" lang="en-SE" altLang="en-SE" sz="1200" u="none" strike="noStrike" cap="none" normalizeH="0" baseline="0" dirty="0">
                <a:ln>
                  <a:noFill/>
                </a:ln>
                <a:effectLst/>
                <a:latin typeface="Arial Hebrew" pitchFamily="2" charset="-79"/>
                <a:cs typeface="Arial Hebrew" pitchFamily="2" charset="-79"/>
              </a:rPr>
              <a:t>(Accessed: 14 March 2026).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SE" altLang="en-SE" sz="1200" u="none" strike="noStrike" cap="none" normalizeH="0" baseline="0" dirty="0">
                <a:ln>
                  <a:noFill/>
                </a:ln>
                <a:effectLst/>
                <a:latin typeface="Arial Hebrew" pitchFamily="2" charset="-79"/>
                <a:cs typeface="Arial Hebrew" pitchFamily="2" charset="-79"/>
              </a:rPr>
              <a:t>Amazing Apprenticeships (n.d.) Pret A Manger. Available at: </a:t>
            </a:r>
            <a:r>
              <a:rPr kumimoji="0" lang="en-SE" altLang="en-SE" sz="1200" u="none" strike="noStrike" cap="none" normalizeH="0" baseline="0" dirty="0">
                <a:ln>
                  <a:noFill/>
                </a:ln>
                <a:effectLst/>
                <a:latin typeface="Arial Hebrew" pitchFamily="2" charset="-79"/>
                <a:cs typeface="Arial Hebrew" pitchFamily="2" charset="-79"/>
                <a:hlinkClick r:id="rId5"/>
              </a:rPr>
              <a:t>https://www.amazingapprenticeships.com/employers/pret-a-manger/</a:t>
            </a:r>
            <a:r>
              <a:rPr kumimoji="0" lang="en-SE" altLang="en-SE" sz="1200" u="none" strike="noStrike" cap="none" normalizeH="0" baseline="0" dirty="0">
                <a:ln>
                  <a:noFill/>
                </a:ln>
                <a:effectLst/>
                <a:latin typeface="Arial Hebrew" pitchFamily="2" charset="-79"/>
                <a:cs typeface="Arial Hebrew" pitchFamily="2" charset="-79"/>
              </a:rPr>
              <a:t> (Accessed: 14 March 2026).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SE" altLang="en-SE" sz="1200" u="none" strike="noStrike" cap="none" normalizeH="0" baseline="0" dirty="0">
                <a:ln>
                  <a:noFill/>
                </a:ln>
                <a:effectLst/>
                <a:latin typeface="Arial Hebrew" pitchFamily="2" charset="-79"/>
                <a:cs typeface="Arial Hebrew" pitchFamily="2" charset="-79"/>
              </a:rPr>
              <a:t>Pret A Manger (n.d.) About Pret. Available at: </a:t>
            </a:r>
            <a:r>
              <a:rPr kumimoji="0" lang="en-SE" altLang="en-SE" sz="1200" u="none" strike="noStrike" cap="none" normalizeH="0" baseline="0" dirty="0">
                <a:ln>
                  <a:noFill/>
                </a:ln>
                <a:effectLst/>
                <a:latin typeface="Arial Hebrew" pitchFamily="2" charset="-79"/>
                <a:cs typeface="Arial Hebrew" pitchFamily="2" charset="-79"/>
                <a:hlinkClick r:id="rId6"/>
              </a:rPr>
              <a:t>https://www.pret.co.uk/en-GB</a:t>
            </a:r>
            <a:r>
              <a:rPr kumimoji="0" lang="en-SE" altLang="en-SE" sz="1200" u="none" strike="noStrike" cap="none" normalizeH="0" baseline="0" dirty="0">
                <a:ln>
                  <a:noFill/>
                </a:ln>
                <a:effectLst/>
                <a:latin typeface="Arial Hebrew" pitchFamily="2" charset="-79"/>
                <a:cs typeface="Arial Hebrew" pitchFamily="2" charset="-79"/>
              </a:rPr>
              <a:t> (Accessed: 14 March 2026).</a:t>
            </a:r>
          </a:p>
        </p:txBody>
      </p:sp>
      <p:pic>
        <p:nvPicPr>
          <p:cNvPr id="5" name="Picture 4" descr="Paper files on the table">
            <a:extLst>
              <a:ext uri="{FF2B5EF4-FFF2-40B4-BE49-F238E27FC236}">
                <a16:creationId xmlns:a16="http://schemas.microsoft.com/office/drawing/2014/main" id="{18645BE5-16C7-B0E2-CA27-CF986D64EB0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8793" r="26593" b="2"/>
          <a:stretch>
            <a:fillRect/>
          </a:stretch>
        </p:blipFill>
        <p:spPr>
          <a:xfrm>
            <a:off x="4885669" y="867064"/>
            <a:ext cx="3361958" cy="5048790"/>
          </a:xfrm>
          <a:prstGeom prst="rect">
            <a:avLst/>
          </a:pr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223477" y="2358"/>
            <a:ext cx="1407490" cy="1766008"/>
            <a:chOff x="-648769" y="2358"/>
            <a:chExt cx="1876653" cy="1766008"/>
          </a:xfrm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1" name="Rectangle 6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972226" y="6114337"/>
            <a:ext cx="645368" cy="4840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Isosceles Triangle 62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77" y="5721108"/>
            <a:ext cx="1696473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question mark&#10;&#10;AI-generated content may be incorrect.">
            <a:extLst>
              <a:ext uri="{FF2B5EF4-FFF2-40B4-BE49-F238E27FC236}">
                <a16:creationId xmlns:a16="http://schemas.microsoft.com/office/drawing/2014/main" id="{4F57DCD3-0A3D-F300-A090-B09861BCB5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8"/>
          <a:stretch>
            <a:fillRect/>
          </a:stretch>
        </p:blipFill>
        <p:spPr>
          <a:xfrm>
            <a:off x="0" y="643467"/>
            <a:ext cx="9036772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87566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650</Words>
  <Application>Microsoft Macintosh PowerPoint</Application>
  <PresentationFormat>On-screen Show (4:3)</PresentationFormat>
  <Paragraphs>83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-webkit-standard</vt:lpstr>
      <vt:lpstr>Aptos</vt:lpstr>
      <vt:lpstr>Arial</vt:lpstr>
      <vt:lpstr>Arial Hebrew</vt:lpstr>
      <vt:lpstr>Calibri</vt:lpstr>
      <vt:lpstr>Wingdings</vt:lpstr>
      <vt:lpstr>Office Theme</vt:lpstr>
      <vt:lpstr>Recruitment and Training at Pret A Manger</vt:lpstr>
      <vt:lpstr>Overview</vt:lpstr>
      <vt:lpstr>Introduction of Pret A Manger</vt:lpstr>
      <vt:lpstr>Recruitment Process</vt:lpstr>
      <vt:lpstr>Job Analysis Team Member Role</vt:lpstr>
      <vt:lpstr>Job Description  Team Member</vt:lpstr>
      <vt:lpstr>Person Specification</vt:lpstr>
      <vt:lpstr>Training and Development Needs</vt:lpstr>
      <vt:lpstr>Learning Theories</vt:lpstr>
      <vt:lpstr>Conclusion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Nasteho Khalif Diriye (2233826)</cp:lastModifiedBy>
  <cp:revision>6</cp:revision>
  <dcterms:created xsi:type="dcterms:W3CDTF">2013-01-27T09:14:16Z</dcterms:created>
  <dcterms:modified xsi:type="dcterms:W3CDTF">2026-03-14T12:38:57Z</dcterms:modified>
  <cp:category/>
</cp:coreProperties>
</file>