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41226-7B38-45B8-17FE-F2F06662C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89F736-3C43-AA86-7E76-12933F34E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6C1C2-7866-840E-CB8A-057499781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13BA5-DB17-E841-6D57-C835AF73D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A8A80-DCDF-57EA-B407-49FEE864A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436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D31CC-4D9D-2494-349B-1F66A6B63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4BB5E-11B6-F72D-262C-87905B147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93555-36EF-3756-F0F5-A29F22640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95DD5-4E88-FBDF-235B-6A25E9D35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13BCC9-26C9-44FB-F346-3BB51BAD4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646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6680A-9C88-2A5E-A5F9-4A9274B96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124D3-34CE-5519-FEF1-32851DC49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597A6-A2C2-38DF-3DC1-3530D5CEF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3B9EA-7CCE-2246-2BFD-8B811A5E8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C842C-C5BD-7FE3-E26D-E792D2EC3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04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FF9EC-7142-E0FF-24A7-02DCBA4AD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20E8E-BC2C-3056-29A4-A6F13EEB2D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355380-F140-7CEC-06D2-D26422ECE5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B4568-1EFA-F56D-B174-488A03BE1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3AFA9E-5122-1F3D-9C42-C6B3BE483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B3A090-5C68-D440-1FE9-4D78354C5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119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02FF9-F23D-C3B0-DF1D-E4A40DCEB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E0AD3-6022-72B2-3242-B711F0762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BD95FC-2FA0-4EC5-D85E-674DAA709B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0EB5AD-3D2A-7181-30E8-6A3EE3BD91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9C30A1-E095-854E-53E5-72A4F5D09A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93982E-F43A-B627-20EC-7CF542A5C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92073F-0B77-1948-4BD9-376BE6774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6F44ED-32E8-AE64-65FA-3031E9E73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30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A3B5D-DD24-9059-DE1A-021C4F924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85EB76-9933-57C0-D360-BFDBF1CD7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D56C39-AB86-46AA-C801-660EFA919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56AA02-2C1A-E75B-29C2-27C8C98D9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622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586BC9-DD04-1D4F-B91F-79558F980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DEAF9D-F9A0-2DC7-428D-C769E57FE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DF30C0-8B0B-0ABB-E0C8-5024F23EB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2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C9E65-B4D9-C741-5DF7-035E52DA1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4B6D9-EA88-3F8A-7181-1F5BDD6BD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9DBFC1-E9BB-1875-48A5-657AF314DD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743CA-39FD-CDB2-66BD-A1D6CDC0B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4F807-47AA-45CE-1E83-0C4529F05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BEECA8-FF38-16FB-A900-1B042BC0D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61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D0EE8-4C9B-D3BF-047C-E53F80DA1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DA9356-21E3-D1F6-5CD6-644877EF6A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A08FB0-42C3-0682-4815-6AC26EABA1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9305E9-E638-E054-7D69-0B19C83C0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03779-5C54-4F94-8E16-7C411176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B695A-4E9F-9840-EC5E-0DD526F09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54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34E1E-C751-5B12-E743-4C941335D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E99D6C-324B-11B6-2F07-0E1510FE3D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65807-7C3C-E654-9992-97206A288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59D1D-490A-E0E4-6591-88183E639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E3ACE-18E9-D90B-3B5E-1F69755F2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15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377B9B-D061-54BF-59BE-9D63A4DD3C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45458F-AA90-CA41-18F7-9B57A6ECF5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FA54B-645A-2830-B645-B8E2BF1C3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EBF62-327B-BB81-94EB-240996E9C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593E4-D82E-C296-50DE-2808BD381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35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CBE6C5-5E36-47CB-50BB-9207B51E7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CC013-D7A8-B5DE-FE80-F0993DCD69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B7BA0-B03C-B4FE-70C7-14C1E04B30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0DE9F1-71F3-4987-92DA-88782EBE0935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E64CB-89F7-2907-29A0-7ED03A2486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B5D64-50FD-7FC3-F0D2-5E04A3D6DA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C4589C-90B1-4BB5-8932-43F449727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46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2C77F-38EC-4951-214C-60C27E239C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Ali Raza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AF587C-825E-6837-3D22-01A9BC8558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ID: 2535289</a:t>
            </a:r>
          </a:p>
        </p:txBody>
      </p:sp>
    </p:spTree>
    <p:extLst>
      <p:ext uri="{BB962C8B-B14F-4D97-AF65-F5344CB8AC3E}">
        <p14:creationId xmlns:p14="http://schemas.microsoft.com/office/powerpoint/2010/main" val="265414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02D2BD2-D18B-29E0-FE34-A3BF015C78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80" t="17383" r="35385" b="5514"/>
          <a:stretch>
            <a:fillRect/>
          </a:stretch>
        </p:blipFill>
        <p:spPr>
          <a:xfrm>
            <a:off x="0" y="0"/>
            <a:ext cx="499516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9CB95D-F7F8-774F-6F6C-928DA46537AD}"/>
              </a:ext>
            </a:extLst>
          </p:cNvPr>
          <p:cNvSpPr txBox="1"/>
          <p:nvPr/>
        </p:nvSpPr>
        <p:spPr>
          <a:xfrm>
            <a:off x="5556738" y="532563"/>
            <a:ext cx="631036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task that I did was to create a report for Valley Coffee Co’s sales that would present their sales total in a way that is the easiest to understand. I decided to do a chart and a table.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During this task I learned skills of data organisation and visualisation. I had to ensure that I was selecting the right chart types like the pie chart that I used which visually indicated the daily sales total. I also structured the raw café data into clean columns so a manager can read it instantly without confusion.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task allowed me to improve my software literacy. I wasn’t super confident with using spreadsheet tools, but with this task I became more precise at formatting and chart generation.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found it slightly difficult when it came to formulas and data, as I needed to ensure my chart matched perfectly with the math in my table without any copy-paste errors. I also had to deal with broken formulas like the percentages for the share of weekly sales during the setup phase. </a:t>
            </a:r>
          </a:p>
        </p:txBody>
      </p:sp>
    </p:spTree>
    <p:extLst>
      <p:ext uri="{BB962C8B-B14F-4D97-AF65-F5344CB8AC3E}">
        <p14:creationId xmlns:p14="http://schemas.microsoft.com/office/powerpoint/2010/main" val="3448606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9F247A-697A-BC01-9CB0-19FE5C8EF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32" t="16490" r="34920"/>
          <a:stretch>
            <a:fillRect/>
          </a:stretch>
        </p:blipFill>
        <p:spPr>
          <a:xfrm>
            <a:off x="206477" y="-1"/>
            <a:ext cx="4689988" cy="67015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C298CC-D3E2-16A4-C370-968E1927A56F}"/>
              </a:ext>
            </a:extLst>
          </p:cNvPr>
          <p:cNvSpPr txBox="1"/>
          <p:nvPr/>
        </p:nvSpPr>
        <p:spPr>
          <a:xfrm>
            <a:off x="5574890" y="599768"/>
            <a:ext cx="651878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this decision and iteration log which followed after my table and chart report. I had to write a reflection log building on the café report which shifted my focus from doing the work to understanding the work.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My log presents my ability to critique my own thinking and analyse my design choices by explaining why I chose specific charts. It also allowed me to translate technical actions like chart formatting and data entry into clear, professional written narrative.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learned many skills during this task such as problem-solving frameworks as I recognised my own troubleshooting patterns like how to fix errors. I also learned the why behind my data. Data is useless unless you can explain the process behind it and justify it, which is exactly what I did by presenting and explaining my layout choices to the manager.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used tools such as Microsoft word to write and format my log and Microsoft excel to build the original data.</a:t>
            </a:r>
          </a:p>
        </p:txBody>
      </p:sp>
    </p:spTree>
    <p:extLst>
      <p:ext uri="{BB962C8B-B14F-4D97-AF65-F5344CB8AC3E}">
        <p14:creationId xmlns:p14="http://schemas.microsoft.com/office/powerpoint/2010/main" val="1299899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EFCC0BC-A301-F818-6778-8A6A6054AA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5" t="17072" r="34973"/>
          <a:stretch>
            <a:fillRect/>
          </a:stretch>
        </p:blipFill>
        <p:spPr>
          <a:xfrm>
            <a:off x="71095" y="0"/>
            <a:ext cx="4734153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4188AC-CECC-6876-AB9D-287E5230F290}"/>
              </a:ext>
            </a:extLst>
          </p:cNvPr>
          <p:cNvSpPr txBox="1"/>
          <p:nvPr/>
        </p:nvSpPr>
        <p:spPr>
          <a:xfrm>
            <a:off x="5466736" y="415102"/>
            <a:ext cx="606650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task was about my digital life. I presented different forms of media via screenshot and presented why they were necessary in my life and how I used each media form.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demonstrated skills of curation and evidence gathering by selecting specific visual evidences via screenshots that represented my digital footprint. However, what I found difficult was deciding whether to just screenshot the platform or my actual homepage. I decided to screenshot the logo of the apps, but looking back I should’ve screenshotted my actual homepage to present a more accurate specified concept.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 further presented skills of media analysis and digital literacy by critically analysing how algorithms, interfaces, and content formats dictate my daily life.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learned in this task how much media consumption reflects my personal identity, hobbies, and learning styles.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used tools such as hardware capture tools which are the built-in device screenshot functions to present the different medias.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285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533</Words>
  <Application>Microsoft Office PowerPoint</Application>
  <PresentationFormat>Widescreen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Ali Raza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 Raza (2535289)</dc:creator>
  <cp:lastModifiedBy>Ali Raza (2535289)</cp:lastModifiedBy>
  <cp:revision>1</cp:revision>
  <dcterms:created xsi:type="dcterms:W3CDTF">2026-07-22T18:36:18Z</dcterms:created>
  <dcterms:modified xsi:type="dcterms:W3CDTF">2026-07-22T20:49:33Z</dcterms:modified>
</cp:coreProperties>
</file>