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2" d="100"/>
          <a:sy n="72" d="100"/>
        </p:scale>
        <p:origin x="2309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061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094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924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99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751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161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0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178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36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486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650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1000" t="-5000" r="-6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902353-C155-4DE3-95F7-116D316E4D5A}" type="datetimeFigureOut">
              <a:rPr lang="en-US" smtClean="0"/>
              <a:t>2/12/2023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69232-4546-4B48-9974-0845487F73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94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2B70A85-1F12-D1AF-8DF8-6B630743F7CE}"/>
              </a:ext>
            </a:extLst>
          </p:cNvPr>
          <p:cNvSpPr/>
          <p:nvPr/>
        </p:nvSpPr>
        <p:spPr>
          <a:xfrm>
            <a:off x="864781" y="2884967"/>
            <a:ext cx="4883889" cy="1247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B89CDA-B3F1-FCAF-2E29-F1B17496600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322729" y="315193"/>
            <a:ext cx="6185647" cy="45795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37E003-875A-37CC-F278-DABA6B5EAB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336176" y="4899212"/>
            <a:ext cx="6185647" cy="457953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586897-3C1D-5754-4CF4-56CCDD35546D}"/>
              </a:ext>
            </a:extLst>
          </p:cNvPr>
          <p:cNvSpPr/>
          <p:nvPr/>
        </p:nvSpPr>
        <p:spPr>
          <a:xfrm>
            <a:off x="687572" y="9618921"/>
            <a:ext cx="2204484" cy="1842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D73B0C-7D53-2FC5-0946-486F16B353FD}"/>
              </a:ext>
            </a:extLst>
          </p:cNvPr>
          <p:cNvSpPr txBox="1"/>
          <p:nvPr/>
        </p:nvSpPr>
        <p:spPr>
          <a:xfrm>
            <a:off x="759706" y="1260423"/>
            <a:ext cx="5748670" cy="8450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STARTERS</a:t>
            </a:r>
          </a:p>
          <a:p>
            <a:pPr algn="ctr"/>
            <a:r>
              <a:rPr lang="en-GB" sz="1400" b="1" dirty="0"/>
              <a:t>CASER SALAD (</a:t>
            </a:r>
            <a:r>
              <a:rPr lang="en-GB" sz="1400" b="1" dirty="0" err="1"/>
              <a:t>df</a:t>
            </a:r>
            <a:r>
              <a:rPr lang="en-GB" sz="1400" b="1" dirty="0"/>
              <a:t>) 180 kcal– £1.80</a:t>
            </a:r>
          </a:p>
          <a:p>
            <a:pPr algn="ctr"/>
            <a:r>
              <a:rPr lang="en-GB" sz="1400" dirty="0"/>
              <a:t>(Chargrilled chicken garlic croutons and caser  dressing topped with parmesan cheese)</a:t>
            </a:r>
          </a:p>
          <a:p>
            <a:pPr algn="ctr"/>
            <a:r>
              <a:rPr lang="en-GB" sz="1400" b="1" dirty="0"/>
              <a:t>CHILLED MELON (gf) 120 kcal - £2.50</a:t>
            </a:r>
          </a:p>
          <a:p>
            <a:pPr algn="ctr">
              <a:lnSpc>
                <a:spcPct val="150000"/>
              </a:lnSpc>
            </a:pPr>
            <a:r>
              <a:rPr lang="en-GB" sz="1400" dirty="0"/>
              <a:t>(Served with yogurt, honey, and raspberry)</a:t>
            </a:r>
          </a:p>
          <a:p>
            <a:pPr algn="ctr"/>
            <a:r>
              <a:rPr lang="en-GB" sz="1400" b="1" dirty="0"/>
              <a:t>DEEP FRIED BREADED MUSHROOM 500 kcal – £4.50</a:t>
            </a:r>
          </a:p>
          <a:p>
            <a:pPr algn="ctr">
              <a:lnSpc>
                <a:spcPct val="150000"/>
              </a:lnSpc>
            </a:pPr>
            <a:r>
              <a:rPr lang="en-GB" sz="1200" dirty="0"/>
              <a:t>(Served with roasted garlic mayonnaise and fresh crispy salad)</a:t>
            </a:r>
          </a:p>
          <a:p>
            <a:pPr algn="ctr"/>
            <a:r>
              <a:rPr lang="en-GB" sz="1400" b="1" dirty="0"/>
              <a:t>CHICKEN LIVER PATE 350 kcal - £3.00</a:t>
            </a:r>
          </a:p>
          <a:p>
            <a:pPr algn="ctr">
              <a:lnSpc>
                <a:spcPct val="150000"/>
              </a:lnSpc>
            </a:pPr>
            <a:r>
              <a:rPr lang="en-GB" sz="1200" dirty="0"/>
              <a:t>(Toasted bread and forest fruit and red wine sauce)</a:t>
            </a:r>
          </a:p>
          <a:p>
            <a:pPr algn="ctr"/>
            <a:r>
              <a:rPr lang="en-GB" sz="1400" b="1" dirty="0"/>
              <a:t>HOMEMADE MEATBALLS (</a:t>
            </a:r>
            <a:r>
              <a:rPr lang="en-GB" sz="1400" b="1" dirty="0" err="1"/>
              <a:t>df</a:t>
            </a:r>
            <a:r>
              <a:rPr lang="en-GB" sz="1400" b="1" dirty="0"/>
              <a:t>) 300 kcal- £4.00</a:t>
            </a:r>
          </a:p>
          <a:p>
            <a:pPr algn="ctr">
              <a:lnSpc>
                <a:spcPct val="150000"/>
              </a:lnSpc>
            </a:pPr>
            <a:r>
              <a:rPr lang="en-GB" sz="1200" dirty="0"/>
              <a:t>(Toasted bread, crispy salads, and napolitana sauce)</a:t>
            </a:r>
            <a:endParaRPr lang="en-GB" sz="1400" dirty="0"/>
          </a:p>
          <a:p>
            <a:pPr algn="ctr"/>
            <a:r>
              <a:rPr lang="en-GB" sz="1400" b="1" dirty="0"/>
              <a:t>SOUP OF THE DAY 250 kcal - £2.00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(Served with home made bread and butter)</a:t>
            </a:r>
            <a:endParaRPr lang="en-GB" sz="1200" dirty="0"/>
          </a:p>
          <a:p>
            <a:pPr algn="ctr"/>
            <a:endParaRPr lang="en-GB" sz="2000" dirty="0">
              <a:solidFill>
                <a:schemeClr val="accent1">
                  <a:lumMod val="75000"/>
                </a:schemeClr>
              </a:solidFill>
              <a:latin typeface="Algerian" panose="04020705040A02060702" pitchFamily="82" charset="0"/>
            </a:endParaRPr>
          </a:p>
          <a:p>
            <a:pPr algn="ctr"/>
            <a:r>
              <a:rPr lang="en-GB" sz="2000" u="sng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MAIN COURSE</a:t>
            </a:r>
          </a:p>
          <a:p>
            <a:pPr algn="ctr"/>
            <a:r>
              <a:rPr lang="en-GB" sz="1400" b="1" dirty="0"/>
              <a:t>8 OZ RUMP STEAK 1550 kcal - £12.00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(Served with peppercorn sauce &amp; home made chips)</a:t>
            </a:r>
            <a:endParaRPr lang="en-GB" sz="1200" dirty="0"/>
          </a:p>
          <a:p>
            <a:pPr algn="ctr"/>
            <a:r>
              <a:rPr lang="en-US" sz="1400" b="1" dirty="0"/>
              <a:t>USK VALE BREAST 1200 kcal </a:t>
            </a:r>
            <a:r>
              <a:rPr lang="en-GB" sz="1400" b="1" dirty="0"/>
              <a:t>- £12.00</a:t>
            </a:r>
            <a:endParaRPr lang="en-US" sz="1400" b="1" dirty="0"/>
          </a:p>
          <a:p>
            <a:pPr algn="ctr"/>
            <a:r>
              <a:rPr lang="en-US" sz="1200" dirty="0"/>
              <a:t>(Served with chestnut and apricot stuffing,  roasted potatoes, pigs and seasonal vegetables, cranberry, gravy and mandarin jam)</a:t>
            </a:r>
          </a:p>
          <a:p>
            <a:pPr algn="ctr"/>
            <a:r>
              <a:rPr lang="en-GB" sz="1400" b="1" dirty="0"/>
              <a:t>VEGETERIAN PIZZA (V) 550 kcal - £7.00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(Mixed peppers, mushrooms and red onions)</a:t>
            </a:r>
            <a:endParaRPr lang="en-GB" sz="1200" dirty="0"/>
          </a:p>
          <a:p>
            <a:pPr algn="ctr"/>
            <a:r>
              <a:rPr lang="en-GB" sz="1400" b="1" dirty="0"/>
              <a:t>ROAST BEEF (</a:t>
            </a:r>
            <a:r>
              <a:rPr lang="en-GB" sz="1400" b="1" dirty="0" err="1"/>
              <a:t>df</a:t>
            </a:r>
            <a:r>
              <a:rPr lang="en-GB" sz="1400" b="1" dirty="0"/>
              <a:t>) (gf) 800 kcal - £8.00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(Served with mashed potatoes &amp; roasted potatoes, fresh vegetables, and gravy)</a:t>
            </a:r>
            <a:endParaRPr lang="en-GB" sz="1200" dirty="0"/>
          </a:p>
          <a:p>
            <a:pPr algn="ctr"/>
            <a:r>
              <a:rPr lang="en-GB" sz="1400" b="1" dirty="0"/>
              <a:t>ROAST TURKEY (</a:t>
            </a:r>
            <a:r>
              <a:rPr lang="en-GB" sz="1400" b="1" dirty="0" err="1"/>
              <a:t>df</a:t>
            </a:r>
            <a:r>
              <a:rPr lang="en-GB" sz="1400" b="1" dirty="0"/>
              <a:t>) (gf) 600 kcal - £6.50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(Served with mashed potatoes &amp; roasted potatoes, fresh vegetables, and gravy)</a:t>
            </a:r>
            <a:endParaRPr lang="en-GB" sz="1200" dirty="0"/>
          </a:p>
          <a:p>
            <a:pPr algn="ctr"/>
            <a:r>
              <a:rPr lang="en-US" sz="1400" b="1" dirty="0"/>
              <a:t>HAMPSHIRE TERRINE 550 kcal - </a:t>
            </a:r>
            <a:r>
              <a:rPr lang="en-GB" sz="1400" b="1" dirty="0"/>
              <a:t>£</a:t>
            </a:r>
            <a:r>
              <a:rPr lang="en-US" sz="1400" b="1" dirty="0"/>
              <a:t>8.5</a:t>
            </a:r>
          </a:p>
          <a:p>
            <a:pPr algn="ctr"/>
            <a:r>
              <a:rPr lang="en-US" sz="1200" dirty="0"/>
              <a:t>(Served With Wood Pigeon, Pheasant, Date And Coffee Relish, Venison, Pickled Veggies, And Toasted Sourdough)</a:t>
            </a:r>
            <a:endParaRPr lang="en-US" sz="1400" dirty="0"/>
          </a:p>
          <a:p>
            <a:pPr algn="ctr"/>
            <a:r>
              <a:rPr lang="en-GB" sz="1400" b="1" dirty="0"/>
              <a:t>FISH AND CHIPS 500 kcal - £9.00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(Served with garden peas, home made tartare sauce  and salad garnish)</a:t>
            </a:r>
            <a:endParaRPr lang="en-GB" sz="1200" dirty="0"/>
          </a:p>
          <a:p>
            <a:pPr algn="ctr"/>
            <a:r>
              <a:rPr lang="en-GB" sz="1400" b="1" dirty="0"/>
              <a:t>PENNE ARABIATA (V) 450 kcal- £7.00</a:t>
            </a:r>
          </a:p>
          <a:p>
            <a:pPr algn="ctr">
              <a:lnSpc>
                <a:spcPct val="150000"/>
              </a:lnSpc>
            </a:pPr>
            <a:r>
              <a:rPr lang="en-US" sz="1200" dirty="0"/>
              <a:t>(Served with spicy napolitana sauce with parmesan cheese)</a:t>
            </a:r>
            <a:endParaRPr lang="en-GB" sz="12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7701B8-1969-B144-4882-58F5B4442DA3}"/>
              </a:ext>
            </a:extLst>
          </p:cNvPr>
          <p:cNvSpPr/>
          <p:nvPr/>
        </p:nvSpPr>
        <p:spPr>
          <a:xfrm>
            <a:off x="394447" y="3574907"/>
            <a:ext cx="1324791" cy="18774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lgerian" panose="04020705040A02060702" pitchFamily="82" charset="0"/>
              </a:rPr>
              <a:t>10 am to 11.59 pm</a:t>
            </a:r>
          </a:p>
          <a:p>
            <a:pPr algn="ctr"/>
            <a:r>
              <a:rPr lang="en-GB" sz="2000" b="1" dirty="0"/>
              <a:t>(Everyday)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9EEFB0-8865-F528-A8CC-32B4629BFE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32" b="16477"/>
          <a:stretch/>
        </p:blipFill>
        <p:spPr>
          <a:xfrm>
            <a:off x="349624" y="170537"/>
            <a:ext cx="6185646" cy="111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736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173E3FC-75E3-1A09-93D1-11863B11D9A7}"/>
              </a:ext>
            </a:extLst>
          </p:cNvPr>
          <p:cNvSpPr/>
          <p:nvPr/>
        </p:nvSpPr>
        <p:spPr>
          <a:xfrm>
            <a:off x="864781" y="2884967"/>
            <a:ext cx="4883889" cy="124755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425B4B5-118B-680F-9D94-5830D50DF0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322729" y="315193"/>
            <a:ext cx="6185647" cy="45795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75C6CFC-F060-D92D-2638-E00672041F6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336176" y="4899212"/>
            <a:ext cx="6185647" cy="457953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CDDF1FE-D958-FB47-C81C-85FE100F8D4E}"/>
              </a:ext>
            </a:extLst>
          </p:cNvPr>
          <p:cNvSpPr/>
          <p:nvPr/>
        </p:nvSpPr>
        <p:spPr>
          <a:xfrm>
            <a:off x="687572" y="9618921"/>
            <a:ext cx="2204484" cy="1842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86C75CA-E10A-9557-BB3B-CA93660F5C90}"/>
              </a:ext>
            </a:extLst>
          </p:cNvPr>
          <p:cNvSpPr txBox="1">
            <a:spLocks/>
          </p:cNvSpPr>
          <p:nvPr/>
        </p:nvSpPr>
        <p:spPr>
          <a:xfrm>
            <a:off x="629830" y="292782"/>
            <a:ext cx="2952399" cy="8496344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SIDE ORDERS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OLIVES (V) 120 kcal  - £2.75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GARLIC BREAD (V)  180 kcal - £2.75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GARLIC BREAD WITH CHEESE 320 kcal  - £3.50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GARLIC BREAD WITH TOMATO 220 </a:t>
            </a:r>
            <a:r>
              <a:rPr lang="en-US" sz="1400" b="1" dirty="0" err="1"/>
              <a:t>cal</a:t>
            </a:r>
            <a:r>
              <a:rPr lang="en-US" sz="1400" b="1" dirty="0"/>
              <a:t> - £3.45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BASKET OF BREAD 450 kcal - £3.25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ONION RINGS (V) 180 kcal - £2.75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SAUTEED MUSHROOMS 180 kcal  - £3.75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MIXED SALAD (V) 120 kcal - £4.00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FISH CHIP 350 kcal - £4.50 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1400" b="1" dirty="0"/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DESSERTS </a:t>
            </a:r>
          </a:p>
          <a:p>
            <a:pPr marL="0" indent="0" algn="just">
              <a:buNone/>
            </a:pPr>
            <a:r>
              <a:rPr lang="en-US" sz="1100" b="1" dirty="0"/>
              <a:t>(Per serving 350 kcal)</a:t>
            </a:r>
          </a:p>
          <a:p>
            <a:pPr marL="0" indent="0" algn="just">
              <a:buNone/>
            </a:pPr>
            <a:r>
              <a:rPr lang="en-US" sz="1400" b="1" dirty="0"/>
              <a:t>CHRISTMAS PUDDING - £3.75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CHEESE CAKE - £3.75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CHOCOLATE FUDGE CAKE - £3.75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LUXURY ICE CREAM - £3.75 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US" sz="1400" b="1" dirty="0"/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Soft drinks</a:t>
            </a:r>
          </a:p>
          <a:p>
            <a:pPr marL="0" indent="0" algn="just">
              <a:buNone/>
            </a:pPr>
            <a:r>
              <a:rPr lang="en-US" sz="1400" b="1" dirty="0"/>
              <a:t>(Calorie count as per label)</a:t>
            </a:r>
          </a:p>
          <a:p>
            <a:pPr marL="0" indent="0" algn="just">
              <a:buNone/>
            </a:pPr>
            <a:r>
              <a:rPr lang="en-US" sz="1400" b="1" dirty="0"/>
              <a:t>COCA-COLA - £1.5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FANTA- £1.5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SPRITE - £1.5</a:t>
            </a:r>
          </a:p>
          <a:p>
            <a:pPr marL="0" indent="0" algn="just">
              <a:buNone/>
            </a:pPr>
            <a:r>
              <a:rPr lang="en-US" sz="1400" b="1" dirty="0"/>
              <a:t>SPRINKLING WATER - £3.25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STILL WATER - £2.45 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INDIAN SWEET YOGURT DRINK (LACCHI) - £5.00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US" sz="1400" b="1" dirty="0"/>
              <a:t>MIXED FRUIT JUICE - £3.50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1A879B6-8893-9F93-30CB-CFB75095CD8D}"/>
              </a:ext>
            </a:extLst>
          </p:cNvPr>
          <p:cNvSpPr txBox="1">
            <a:spLocks/>
          </p:cNvSpPr>
          <p:nvPr/>
        </p:nvSpPr>
        <p:spPr>
          <a:xfrm>
            <a:off x="3603095" y="307298"/>
            <a:ext cx="2952399" cy="297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143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3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9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WINE </a:t>
            </a:r>
          </a:p>
          <a:p>
            <a:pPr marL="0" indent="0" algn="just">
              <a:buNone/>
            </a:pPr>
            <a:r>
              <a:rPr lang="en-US" sz="12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(Calorie count as per label)</a:t>
            </a:r>
            <a:endParaRPr lang="pt-BR" sz="1200" b="1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</a:endParaRPr>
          </a:p>
          <a:p>
            <a:pPr marL="0" indent="0" algn="just">
              <a:buNone/>
            </a:pPr>
            <a:r>
              <a:rPr lang="pt-BR" sz="1400" b="1" dirty="0"/>
              <a:t>MUSCADETDESERVE/2017</a:t>
            </a:r>
            <a:r>
              <a:rPr lang="en-US" sz="1400" b="1" dirty="0"/>
              <a:t>- £18.50</a:t>
            </a:r>
            <a:endParaRPr lang="pt-BR" sz="1400" b="1" dirty="0"/>
          </a:p>
          <a:p>
            <a:pPr marL="0" indent="0" algn="just">
              <a:buNone/>
            </a:pPr>
            <a:r>
              <a:rPr lang="pt-BR" sz="1400" b="1" dirty="0"/>
              <a:t>CHARDONNAY/2015</a:t>
            </a:r>
            <a:r>
              <a:rPr lang="en-US" sz="1400" b="1" dirty="0"/>
              <a:t> - £22.95</a:t>
            </a:r>
          </a:p>
          <a:p>
            <a:pPr marL="0" indent="0" algn="just">
              <a:buNone/>
            </a:pPr>
            <a:r>
              <a:rPr lang="pt-BR" sz="1400" b="1" dirty="0"/>
              <a:t>CANNONBALL/2017</a:t>
            </a:r>
            <a:r>
              <a:rPr lang="en-US" sz="1400" b="1" dirty="0"/>
              <a:t>- £19.00</a:t>
            </a:r>
            <a:endParaRPr lang="pt-BR" sz="1400" b="1" dirty="0"/>
          </a:p>
          <a:p>
            <a:pPr marL="0" indent="0" algn="just">
              <a:buNone/>
            </a:pPr>
            <a:r>
              <a:rPr lang="pt-BR" sz="1400" b="1" dirty="0"/>
              <a:t>RIESLING/2016</a:t>
            </a:r>
            <a:r>
              <a:rPr lang="en-US" sz="1400" b="1" dirty="0"/>
              <a:t>- £20.00</a:t>
            </a:r>
            <a:endParaRPr lang="pt-BR" sz="1400" b="1" dirty="0"/>
          </a:p>
          <a:p>
            <a:pPr marL="0" indent="0" algn="just">
              <a:buNone/>
            </a:pPr>
            <a:r>
              <a:rPr lang="pt-BR" sz="1400" b="1" dirty="0"/>
              <a:t>PINOTNOIR/2019</a:t>
            </a:r>
            <a:r>
              <a:rPr lang="en-US" sz="1400" b="1" dirty="0"/>
              <a:t>- £21.55</a:t>
            </a:r>
            <a:endParaRPr lang="pt-BR" sz="1400" b="1" dirty="0"/>
          </a:p>
          <a:p>
            <a:pPr marL="0" indent="0" algn="just">
              <a:buNone/>
            </a:pPr>
            <a:r>
              <a:rPr lang="pt-BR" sz="1400" b="1" dirty="0"/>
              <a:t>MALBEC/2016</a:t>
            </a:r>
            <a:r>
              <a:rPr lang="en-US" sz="1400" b="1" dirty="0"/>
              <a:t>- £16.50</a:t>
            </a:r>
          </a:p>
          <a:p>
            <a:pPr marL="0" indent="0" algn="just">
              <a:buNone/>
            </a:pPr>
            <a:r>
              <a:rPr lang="pt-BR" sz="1400" b="1" dirty="0"/>
              <a:t>MERLOT </a:t>
            </a:r>
            <a:r>
              <a:rPr lang="en-US" sz="1400" b="1" dirty="0"/>
              <a:t>- £20.75</a:t>
            </a:r>
            <a:endParaRPr lang="pt-BR" sz="1400" b="1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AF616F5-B3BB-4CD3-81B7-DDEB23082EB4}"/>
              </a:ext>
            </a:extLst>
          </p:cNvPr>
          <p:cNvSpPr txBox="1">
            <a:spLocks/>
          </p:cNvSpPr>
          <p:nvPr/>
        </p:nvSpPr>
        <p:spPr>
          <a:xfrm>
            <a:off x="3680031" y="8403772"/>
            <a:ext cx="2918728" cy="1502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143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3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9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ADDRESS </a:t>
            </a:r>
          </a:p>
          <a:p>
            <a:pPr marL="0" indent="0" algn="just">
              <a:buNone/>
            </a:pPr>
            <a:r>
              <a:rPr lang="pt-BR" sz="1400" b="1" dirty="0"/>
              <a:t>1, Anchor Court, MARINA, Maritime Quarter, Swansea SA1 3XA, United Kingdom</a:t>
            </a:r>
            <a:endParaRPr lang="en-US" sz="1400" b="1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6E82454-A2C1-3E11-1962-452F980F8EA0}"/>
              </a:ext>
            </a:extLst>
          </p:cNvPr>
          <p:cNvSpPr txBox="1">
            <a:spLocks/>
          </p:cNvSpPr>
          <p:nvPr/>
        </p:nvSpPr>
        <p:spPr>
          <a:xfrm>
            <a:off x="3680031" y="7216642"/>
            <a:ext cx="2764856" cy="1502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143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3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5572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2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00113" indent="-214313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1572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105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500188" indent="-128588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900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18859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2288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25717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2914650" indent="-171450" algn="l" defTabSz="342900" rtl="0" eaLnBrk="1" latinLnBrk="0" hangingPunct="1"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100000"/>
              <a:buFont typeface="Arial"/>
              <a:buChar char="•"/>
              <a:defRPr sz="825" kern="1200" cap="small">
                <a:solidFill>
                  <a:schemeClr val="tx1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/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PAYMENT METHODS</a:t>
            </a:r>
          </a:p>
          <a:p>
            <a:pPr algn="just"/>
            <a:r>
              <a:rPr lang="pt-BR" sz="1400" b="1" dirty="0"/>
              <a:t>CASH</a:t>
            </a:r>
          </a:p>
          <a:p>
            <a:pPr algn="just"/>
            <a:r>
              <a:rPr lang="pt-BR" sz="1400" b="1" dirty="0"/>
              <a:t>MASTERCARD</a:t>
            </a:r>
          </a:p>
          <a:p>
            <a:pPr algn="just"/>
            <a:r>
              <a:rPr lang="pt-BR" sz="1400" b="1" dirty="0"/>
              <a:t>VISA CARD</a:t>
            </a:r>
            <a:endParaRPr lang="en-US" sz="1400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C53D04-36A9-90E8-3421-B74BA5907B26}"/>
              </a:ext>
            </a:extLst>
          </p:cNvPr>
          <p:cNvSpPr/>
          <p:nvPr/>
        </p:nvSpPr>
        <p:spPr>
          <a:xfrm>
            <a:off x="3415552" y="6475777"/>
            <a:ext cx="2952399" cy="769441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lgerian" panose="04020705040A02060702" pitchFamily="82" charset="0"/>
              </a:rPr>
              <a:t>10 am to 11.59 pm</a:t>
            </a:r>
          </a:p>
          <a:p>
            <a:pPr algn="ctr"/>
            <a:r>
              <a:rPr lang="en-GB" sz="2000" b="1" dirty="0"/>
              <a:t>(Everyday)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F0B3CF-E4FA-DF72-9F0E-96753A6F60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0083" y="3558866"/>
            <a:ext cx="3220551" cy="2904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492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113</TotalTime>
  <Words>561</Words>
  <Application>Microsoft Office PowerPoint</Application>
  <PresentationFormat>A4 Paper (210x297 mm)</PresentationFormat>
  <Paragraphs>77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Algerian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Symun Rahman</dc:creator>
  <cp:lastModifiedBy>Symun Rahman</cp:lastModifiedBy>
  <cp:revision>8</cp:revision>
  <dcterms:created xsi:type="dcterms:W3CDTF">2023-02-12T09:52:13Z</dcterms:created>
  <dcterms:modified xsi:type="dcterms:W3CDTF">2023-02-12T13:14:42Z</dcterms:modified>
</cp:coreProperties>
</file>