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3"/>
  </p:notesMasterIdLst>
  <p:sldIdLst>
    <p:sldId id="2767" r:id="rId5"/>
    <p:sldId id="257" r:id="rId6"/>
    <p:sldId id="258" r:id="rId7"/>
    <p:sldId id="259" r:id="rId8"/>
    <p:sldId id="260" r:id="rId9"/>
    <p:sldId id="2768" r:id="rId10"/>
    <p:sldId id="261"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0491BD-C92A-454E-B842-DE43166C7C06}" v="6" dt="2026-02-21T15:36:43.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95"/>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lina begum" userId="f0330ae026d5d440" providerId="LiveId" clId="{A88F16F0-0B12-429A-90A0-DCE300268C89}"/>
    <pc:docChg chg="undo custSel addSld delSld modSld">
      <pc:chgData name="shelina begum" userId="f0330ae026d5d440" providerId="LiveId" clId="{A88F16F0-0B12-429A-90A0-DCE300268C89}" dt="2026-02-21T15:39:52.480" v="1760" actId="478"/>
      <pc:docMkLst>
        <pc:docMk/>
      </pc:docMkLst>
      <pc:sldChg chg="delSp modSp mod">
        <pc:chgData name="shelina begum" userId="f0330ae026d5d440" providerId="LiveId" clId="{A88F16F0-0B12-429A-90A0-DCE300268C89}" dt="2026-02-21T15:38:34.679" v="1749" actId="478"/>
        <pc:sldMkLst>
          <pc:docMk/>
          <pc:sldMk cId="4216523365" sldId="257"/>
        </pc:sldMkLst>
        <pc:spChg chg="mod">
          <ac:chgData name="shelina begum" userId="f0330ae026d5d440" providerId="LiveId" clId="{A88F16F0-0B12-429A-90A0-DCE300268C89}" dt="2026-02-21T14:03:00.013" v="113" actId="20577"/>
          <ac:spMkLst>
            <pc:docMk/>
            <pc:sldMk cId="4216523365" sldId="257"/>
            <ac:spMk id="3" creationId="{432C04E6-B771-F1FA-85F4-B7984DE55A8E}"/>
          </ac:spMkLst>
        </pc:spChg>
        <pc:spChg chg="del">
          <ac:chgData name="shelina begum" userId="f0330ae026d5d440" providerId="LiveId" clId="{A88F16F0-0B12-429A-90A0-DCE300268C89}" dt="2026-02-21T15:38:29.960" v="1748" actId="478"/>
          <ac:spMkLst>
            <pc:docMk/>
            <pc:sldMk cId="4216523365" sldId="257"/>
            <ac:spMk id="4" creationId="{24E602D5-209F-C183-95CC-735D34DC9419}"/>
          </ac:spMkLst>
        </pc:spChg>
        <pc:spChg chg="del">
          <ac:chgData name="shelina begum" userId="f0330ae026d5d440" providerId="LiveId" clId="{A88F16F0-0B12-429A-90A0-DCE300268C89}" dt="2026-02-21T15:38:34.679" v="1749" actId="478"/>
          <ac:spMkLst>
            <pc:docMk/>
            <pc:sldMk cId="4216523365" sldId="257"/>
            <ac:spMk id="5" creationId="{1998326A-C836-F80E-4EAB-FB475085E38E}"/>
          </ac:spMkLst>
        </pc:spChg>
      </pc:sldChg>
      <pc:sldChg chg="addSp delSp modSp mod">
        <pc:chgData name="shelina begum" userId="f0330ae026d5d440" providerId="LiveId" clId="{A88F16F0-0B12-429A-90A0-DCE300268C89}" dt="2026-02-21T15:38:49.534" v="1751" actId="478"/>
        <pc:sldMkLst>
          <pc:docMk/>
          <pc:sldMk cId="3313450045" sldId="258"/>
        </pc:sldMkLst>
        <pc:spChg chg="mod">
          <ac:chgData name="shelina begum" userId="f0330ae026d5d440" providerId="LiveId" clId="{A88F16F0-0B12-429A-90A0-DCE300268C89}" dt="2026-02-21T15:23:57.235" v="1342" actId="1076"/>
          <ac:spMkLst>
            <pc:docMk/>
            <pc:sldMk cId="3313450045" sldId="258"/>
            <ac:spMk id="3" creationId="{1A385359-5FD3-D5C8-1467-F7082543AA4C}"/>
          </ac:spMkLst>
        </pc:spChg>
        <pc:spChg chg="del">
          <ac:chgData name="shelina begum" userId="f0330ae026d5d440" providerId="LiveId" clId="{A88F16F0-0B12-429A-90A0-DCE300268C89}" dt="2026-02-21T15:38:42.380" v="1750" actId="478"/>
          <ac:spMkLst>
            <pc:docMk/>
            <pc:sldMk cId="3313450045" sldId="258"/>
            <ac:spMk id="4" creationId="{A3466051-9A8D-AB51-EEFB-7677CCB2BB1B}"/>
          </ac:spMkLst>
        </pc:spChg>
        <pc:spChg chg="del">
          <ac:chgData name="shelina begum" userId="f0330ae026d5d440" providerId="LiveId" clId="{A88F16F0-0B12-429A-90A0-DCE300268C89}" dt="2026-02-21T15:38:49.534" v="1751" actId="478"/>
          <ac:spMkLst>
            <pc:docMk/>
            <pc:sldMk cId="3313450045" sldId="258"/>
            <ac:spMk id="5" creationId="{B60A6235-3D99-C9B4-4037-D7F62E83EAFF}"/>
          </ac:spMkLst>
        </pc:spChg>
        <pc:spChg chg="mod">
          <ac:chgData name="shelina begum" userId="f0330ae026d5d440" providerId="LiveId" clId="{A88F16F0-0B12-429A-90A0-DCE300268C89}" dt="2026-02-21T15:30:51.963" v="1615" actId="20577"/>
          <ac:spMkLst>
            <pc:docMk/>
            <pc:sldMk cId="3313450045" sldId="258"/>
            <ac:spMk id="11" creationId="{637F2695-C064-734D-CF16-863BE76CC5D2}"/>
          </ac:spMkLst>
        </pc:spChg>
        <pc:spChg chg="add del mod">
          <ac:chgData name="shelina begum" userId="f0330ae026d5d440" providerId="LiveId" clId="{A88F16F0-0B12-429A-90A0-DCE300268C89}" dt="2026-02-21T15:23:50.002" v="1341" actId="478"/>
          <ac:spMkLst>
            <pc:docMk/>
            <pc:sldMk cId="3313450045" sldId="258"/>
            <ac:spMk id="12" creationId="{CE8DDDB7-BC6D-021C-AC44-117737E1A99D}"/>
          </ac:spMkLst>
        </pc:spChg>
      </pc:sldChg>
      <pc:sldChg chg="delSp mod">
        <pc:chgData name="shelina begum" userId="f0330ae026d5d440" providerId="LiveId" clId="{A88F16F0-0B12-429A-90A0-DCE300268C89}" dt="2026-02-21T15:39:00.686" v="1753" actId="478"/>
        <pc:sldMkLst>
          <pc:docMk/>
          <pc:sldMk cId="1471035344" sldId="259"/>
        </pc:sldMkLst>
        <pc:spChg chg="del">
          <ac:chgData name="shelina begum" userId="f0330ae026d5d440" providerId="LiveId" clId="{A88F16F0-0B12-429A-90A0-DCE300268C89}" dt="2026-02-21T15:38:56.203" v="1752" actId="478"/>
          <ac:spMkLst>
            <pc:docMk/>
            <pc:sldMk cId="1471035344" sldId="259"/>
            <ac:spMk id="4" creationId="{D8F20E4A-2DA7-367F-889E-11AF801A382F}"/>
          </ac:spMkLst>
        </pc:spChg>
        <pc:spChg chg="del">
          <ac:chgData name="shelina begum" userId="f0330ae026d5d440" providerId="LiveId" clId="{A88F16F0-0B12-429A-90A0-DCE300268C89}" dt="2026-02-21T15:39:00.686" v="1753" actId="478"/>
          <ac:spMkLst>
            <pc:docMk/>
            <pc:sldMk cId="1471035344" sldId="259"/>
            <ac:spMk id="5" creationId="{73D0C200-7BBC-B1AA-6E27-4596490E6089}"/>
          </ac:spMkLst>
        </pc:spChg>
      </pc:sldChg>
      <pc:sldChg chg="addSp delSp modSp mod modMedia modClrScheme chgLayout">
        <pc:chgData name="shelina begum" userId="f0330ae026d5d440" providerId="LiveId" clId="{A88F16F0-0B12-429A-90A0-DCE300268C89}" dt="2026-02-21T15:39:12.947" v="1755" actId="478"/>
        <pc:sldMkLst>
          <pc:docMk/>
          <pc:sldMk cId="4198690590" sldId="260"/>
        </pc:sldMkLst>
        <pc:spChg chg="del mod">
          <ac:chgData name="shelina begum" userId="f0330ae026d5d440" providerId="LiveId" clId="{A88F16F0-0B12-429A-90A0-DCE300268C89}" dt="2026-02-21T15:39:06.106" v="1754" actId="478"/>
          <ac:spMkLst>
            <pc:docMk/>
            <pc:sldMk cId="4198690590" sldId="260"/>
            <ac:spMk id="4" creationId="{BD7E3DB6-9604-119A-147D-87313E70E61D}"/>
          </ac:spMkLst>
        </pc:spChg>
        <pc:spChg chg="del mod">
          <ac:chgData name="shelina begum" userId="f0330ae026d5d440" providerId="LiveId" clId="{A88F16F0-0B12-429A-90A0-DCE300268C89}" dt="2026-02-21T15:39:12.947" v="1755" actId="478"/>
          <ac:spMkLst>
            <pc:docMk/>
            <pc:sldMk cId="4198690590" sldId="260"/>
            <ac:spMk id="5" creationId="{435CA12B-9FEC-9EC2-45A2-67466ADBDE5C}"/>
          </ac:spMkLst>
        </pc:spChg>
        <pc:spChg chg="mod">
          <ac:chgData name="shelina begum" userId="f0330ae026d5d440" providerId="LiveId" clId="{A88F16F0-0B12-429A-90A0-DCE300268C89}" dt="2026-02-21T15:34:02.073" v="1668" actId="26606"/>
          <ac:spMkLst>
            <pc:docMk/>
            <pc:sldMk cId="4198690590" sldId="260"/>
            <ac:spMk id="6" creationId="{8D167AE3-F49B-E352-A529-8E3AAB9EEFC0}"/>
          </ac:spMkLst>
        </pc:spChg>
        <pc:spChg chg="mod">
          <ac:chgData name="shelina begum" userId="f0330ae026d5d440" providerId="LiveId" clId="{A88F16F0-0B12-429A-90A0-DCE300268C89}" dt="2026-02-21T15:34:56.003" v="1677" actId="27636"/>
          <ac:spMkLst>
            <pc:docMk/>
            <pc:sldMk cId="4198690590" sldId="260"/>
            <ac:spMk id="7" creationId="{70E0852D-31A5-0C24-B199-1CADB866F74E}"/>
          </ac:spMkLst>
        </pc:spChg>
        <pc:spChg chg="add del mod">
          <ac:chgData name="shelina begum" userId="f0330ae026d5d440" providerId="LiveId" clId="{A88F16F0-0B12-429A-90A0-DCE300268C89}" dt="2026-02-21T15:34:15.413" v="1671" actId="478"/>
          <ac:spMkLst>
            <pc:docMk/>
            <pc:sldMk cId="4198690590" sldId="260"/>
            <ac:spMk id="13" creationId="{51F3C2C6-DEF7-EC3E-76C9-BDA8E910E43A}"/>
          </ac:spMkLst>
        </pc:spChg>
        <pc:picChg chg="add mod">
          <ac:chgData name="shelina begum" userId="f0330ae026d5d440" providerId="LiveId" clId="{A88F16F0-0B12-429A-90A0-DCE300268C89}" dt="2026-02-21T15:34:03.838" v="1670"/>
          <ac:picMkLst>
            <pc:docMk/>
            <pc:sldMk cId="4198690590" sldId="260"/>
            <ac:picMk id="9" creationId="{7300AC4F-7756-85AF-3F98-754896CB190A}"/>
          </ac:picMkLst>
        </pc:picChg>
        <pc:picChg chg="del">
          <ac:chgData name="shelina begum" userId="f0330ae026d5d440" providerId="LiveId" clId="{A88F16F0-0B12-429A-90A0-DCE300268C89}" dt="2026-02-21T15:33:14.599" v="1657" actId="478"/>
          <ac:picMkLst>
            <pc:docMk/>
            <pc:sldMk cId="4198690590" sldId="260"/>
            <ac:picMk id="3074" creationId="{D35C5563-FB94-F82C-265F-45AEA4FD5986}"/>
          </ac:picMkLst>
        </pc:picChg>
      </pc:sldChg>
      <pc:sldChg chg="addSp delSp modSp mod">
        <pc:chgData name="shelina begum" userId="f0330ae026d5d440" providerId="LiveId" clId="{A88F16F0-0B12-429A-90A0-DCE300268C89}" dt="2026-02-21T15:39:39.249" v="1758" actId="478"/>
        <pc:sldMkLst>
          <pc:docMk/>
          <pc:sldMk cId="187927555" sldId="261"/>
        </pc:sldMkLst>
        <pc:spChg chg="del mod">
          <ac:chgData name="shelina begum" userId="f0330ae026d5d440" providerId="LiveId" clId="{A88F16F0-0B12-429A-90A0-DCE300268C89}" dt="2026-02-21T13:51:28.803" v="24" actId="478"/>
          <ac:spMkLst>
            <pc:docMk/>
            <pc:sldMk cId="187927555" sldId="261"/>
            <ac:spMk id="2" creationId="{9BB750E1-014E-2F32-5FE0-025C27322ADF}"/>
          </ac:spMkLst>
        </pc:spChg>
        <pc:spChg chg="del">
          <ac:chgData name="shelina begum" userId="f0330ae026d5d440" providerId="LiveId" clId="{A88F16F0-0B12-429A-90A0-DCE300268C89}" dt="2026-02-21T13:51:16.682" v="2" actId="478"/>
          <ac:spMkLst>
            <pc:docMk/>
            <pc:sldMk cId="187927555" sldId="261"/>
            <ac:spMk id="3" creationId="{A36B70B6-B9DD-8293-E045-C9E0BE21FEB2}"/>
          </ac:spMkLst>
        </pc:spChg>
        <pc:spChg chg="del">
          <ac:chgData name="shelina begum" userId="f0330ae026d5d440" providerId="LiveId" clId="{A88F16F0-0B12-429A-90A0-DCE300268C89}" dt="2026-02-21T15:39:35.251" v="1757" actId="478"/>
          <ac:spMkLst>
            <pc:docMk/>
            <pc:sldMk cId="187927555" sldId="261"/>
            <ac:spMk id="4" creationId="{57908E80-2392-A58F-EEB2-EE633788820D}"/>
          </ac:spMkLst>
        </pc:spChg>
        <pc:spChg chg="del">
          <ac:chgData name="shelina begum" userId="f0330ae026d5d440" providerId="LiveId" clId="{A88F16F0-0B12-429A-90A0-DCE300268C89}" dt="2026-02-21T15:39:39.249" v="1758" actId="478"/>
          <ac:spMkLst>
            <pc:docMk/>
            <pc:sldMk cId="187927555" sldId="261"/>
            <ac:spMk id="5" creationId="{BC4AA2F1-CC44-35CF-7A34-1B814A19A90D}"/>
          </ac:spMkLst>
        </pc:spChg>
        <pc:spChg chg="add del mod">
          <ac:chgData name="shelina begum" userId="f0330ae026d5d440" providerId="LiveId" clId="{A88F16F0-0B12-429A-90A0-DCE300268C89}" dt="2026-02-21T13:51:13.745" v="1" actId="478"/>
          <ac:spMkLst>
            <pc:docMk/>
            <pc:sldMk cId="187927555" sldId="261"/>
            <ac:spMk id="9" creationId="{38550E8A-0A8A-F413-7D6B-B6A0163A2AC4}"/>
          </ac:spMkLst>
        </pc:spChg>
        <pc:spChg chg="add mod">
          <ac:chgData name="shelina begum" userId="f0330ae026d5d440" providerId="LiveId" clId="{A88F16F0-0B12-429A-90A0-DCE300268C89}" dt="2026-02-21T14:10:49.212" v="891" actId="20577"/>
          <ac:spMkLst>
            <pc:docMk/>
            <pc:sldMk cId="187927555" sldId="261"/>
            <ac:spMk id="11" creationId="{A7AA3FDC-EAB8-6979-8B1A-B348F82ACEBD}"/>
          </ac:spMkLst>
        </pc:spChg>
        <pc:picChg chg="del">
          <ac:chgData name="shelina begum" userId="f0330ae026d5d440" providerId="LiveId" clId="{A88F16F0-0B12-429A-90A0-DCE300268C89}" dt="2026-02-21T13:51:09.496" v="0" actId="478"/>
          <ac:picMkLst>
            <pc:docMk/>
            <pc:sldMk cId="187927555" sldId="261"/>
            <ac:picMk id="6" creationId="{503626A1-9E15-A048-4FD7-2D14DDE41628}"/>
          </ac:picMkLst>
        </pc:picChg>
      </pc:sldChg>
      <pc:sldChg chg="delSp modSp mod">
        <pc:chgData name="shelina begum" userId="f0330ae026d5d440" providerId="LiveId" clId="{A88F16F0-0B12-429A-90A0-DCE300268C89}" dt="2026-02-21T15:39:52.480" v="1760" actId="478"/>
        <pc:sldMkLst>
          <pc:docMk/>
          <pc:sldMk cId="1941379388" sldId="263"/>
        </pc:sldMkLst>
        <pc:spChg chg="del">
          <ac:chgData name="shelina begum" userId="f0330ae026d5d440" providerId="LiveId" clId="{A88F16F0-0B12-429A-90A0-DCE300268C89}" dt="2026-02-21T15:39:48.184" v="1759" actId="478"/>
          <ac:spMkLst>
            <pc:docMk/>
            <pc:sldMk cId="1941379388" sldId="263"/>
            <ac:spMk id="3" creationId="{A5205E06-DEAE-0DD1-4D36-DFAC6C725BED}"/>
          </ac:spMkLst>
        </pc:spChg>
        <pc:spChg chg="del">
          <ac:chgData name="shelina begum" userId="f0330ae026d5d440" providerId="LiveId" clId="{A88F16F0-0B12-429A-90A0-DCE300268C89}" dt="2026-02-21T15:39:52.480" v="1760" actId="478"/>
          <ac:spMkLst>
            <pc:docMk/>
            <pc:sldMk cId="1941379388" sldId="263"/>
            <ac:spMk id="5" creationId="{726F804B-D6FC-83A9-36FC-E721C009E2DB}"/>
          </ac:spMkLst>
        </pc:spChg>
        <pc:spChg chg="mod">
          <ac:chgData name="shelina begum" userId="f0330ae026d5d440" providerId="LiveId" clId="{A88F16F0-0B12-429A-90A0-DCE300268C89}" dt="2026-02-21T15:35:51.285" v="1679" actId="20577"/>
          <ac:spMkLst>
            <pc:docMk/>
            <pc:sldMk cId="1941379388" sldId="263"/>
            <ac:spMk id="8" creationId="{195E0F28-690B-7FE1-BA93-43F1876A0405}"/>
          </ac:spMkLst>
        </pc:spChg>
      </pc:sldChg>
      <pc:sldChg chg="del">
        <pc:chgData name="shelina begum" userId="f0330ae026d5d440" providerId="LiveId" clId="{A88F16F0-0B12-429A-90A0-DCE300268C89}" dt="2026-02-21T14:12:39.171" v="892" actId="2696"/>
        <pc:sldMkLst>
          <pc:docMk/>
          <pc:sldMk cId="1384372434" sldId="269"/>
        </pc:sldMkLst>
      </pc:sldChg>
      <pc:sldChg chg="delSp modSp mod">
        <pc:chgData name="shelina begum" userId="f0330ae026d5d440" providerId="LiveId" clId="{A88F16F0-0B12-429A-90A0-DCE300268C89}" dt="2026-02-21T15:38:23.618" v="1747" actId="478"/>
        <pc:sldMkLst>
          <pc:docMk/>
          <pc:sldMk cId="4182614578" sldId="2767"/>
        </pc:sldMkLst>
        <pc:spChg chg="del mod">
          <ac:chgData name="shelina begum" userId="f0330ae026d5d440" providerId="LiveId" clId="{A88F16F0-0B12-429A-90A0-DCE300268C89}" dt="2026-02-21T15:38:23.618" v="1747" actId="478"/>
          <ac:spMkLst>
            <pc:docMk/>
            <pc:sldMk cId="4182614578" sldId="2767"/>
            <ac:spMk id="11" creationId="{3B60C5C2-A596-7FEB-7260-D4D75F7F7904}"/>
          </ac:spMkLst>
        </pc:spChg>
        <pc:spChg chg="del mod">
          <ac:chgData name="shelina begum" userId="f0330ae026d5d440" providerId="LiveId" clId="{A88F16F0-0B12-429A-90A0-DCE300268C89}" dt="2026-02-21T15:38:20.947" v="1746" actId="478"/>
          <ac:spMkLst>
            <pc:docMk/>
            <pc:sldMk cId="4182614578" sldId="2767"/>
            <ac:spMk id="12" creationId="{293C2242-EDFC-CC39-97DF-2DB1D8D580F5}"/>
          </ac:spMkLst>
        </pc:spChg>
      </pc:sldChg>
      <pc:sldChg chg="addSp delSp modSp new mod modClrScheme chgLayout">
        <pc:chgData name="shelina begum" userId="f0330ae026d5d440" providerId="LiveId" clId="{A88F16F0-0B12-429A-90A0-DCE300268C89}" dt="2026-02-21T15:39:25.283" v="1756" actId="478"/>
        <pc:sldMkLst>
          <pc:docMk/>
          <pc:sldMk cId="1138740878" sldId="2768"/>
        </pc:sldMkLst>
        <pc:spChg chg="del">
          <ac:chgData name="shelina begum" userId="f0330ae026d5d440" providerId="LiveId" clId="{A88F16F0-0B12-429A-90A0-DCE300268C89}" dt="2026-02-21T14:13:27.351" v="894" actId="478"/>
          <ac:spMkLst>
            <pc:docMk/>
            <pc:sldMk cId="1138740878" sldId="2768"/>
            <ac:spMk id="2" creationId="{B05A5DB1-7F76-7FC3-0373-843427FB089D}"/>
          </ac:spMkLst>
        </pc:spChg>
        <pc:spChg chg="mod">
          <ac:chgData name="shelina begum" userId="f0330ae026d5d440" providerId="LiveId" clId="{A88F16F0-0B12-429A-90A0-DCE300268C89}" dt="2026-02-21T15:33:05.852" v="1656" actId="26606"/>
          <ac:spMkLst>
            <pc:docMk/>
            <pc:sldMk cId="1138740878" sldId="2768"/>
            <ac:spMk id="3" creationId="{5B8E367A-0D03-08B9-5F54-1BA06CB7CB99}"/>
          </ac:spMkLst>
        </pc:spChg>
        <pc:spChg chg="del mod">
          <ac:chgData name="shelina begum" userId="f0330ae026d5d440" providerId="LiveId" clId="{A88F16F0-0B12-429A-90A0-DCE300268C89}" dt="2026-02-21T15:39:25.283" v="1756" actId="478"/>
          <ac:spMkLst>
            <pc:docMk/>
            <pc:sldMk cId="1138740878" sldId="2768"/>
            <ac:spMk id="4" creationId="{4B729F3B-E73B-3A9D-35B4-225513A188BF}"/>
          </ac:spMkLst>
        </pc:spChg>
        <pc:spChg chg="del mod">
          <ac:chgData name="shelina begum" userId="f0330ae026d5d440" providerId="LiveId" clId="{A88F16F0-0B12-429A-90A0-DCE300268C89}" dt="2026-02-21T15:38:02.828" v="1742" actId="478"/>
          <ac:spMkLst>
            <pc:docMk/>
            <pc:sldMk cId="1138740878" sldId="2768"/>
            <ac:spMk id="5" creationId="{F890667D-D0D8-0F88-6F01-82F772D05EB7}"/>
          </ac:spMkLst>
        </pc:spChg>
        <pc:spChg chg="mod">
          <ac:chgData name="shelina begum" userId="f0330ae026d5d440" providerId="LiveId" clId="{A88F16F0-0B12-429A-90A0-DCE300268C89}" dt="2026-02-21T15:33:05.852" v="1656" actId="26606"/>
          <ac:spMkLst>
            <pc:docMk/>
            <pc:sldMk cId="1138740878" sldId="2768"/>
            <ac:spMk id="6" creationId="{EB91018C-A336-AF5A-B089-0E139AD2E1F5}"/>
          </ac:spMkLst>
        </pc:spChg>
        <pc:spChg chg="add del mod">
          <ac:chgData name="shelina begum" userId="f0330ae026d5d440" providerId="LiveId" clId="{A88F16F0-0B12-429A-90A0-DCE300268C89}" dt="2026-02-21T15:37:59.313" v="1741" actId="20577"/>
          <ac:spMkLst>
            <pc:docMk/>
            <pc:sldMk cId="1138740878" sldId="2768"/>
            <ac:spMk id="8" creationId="{91050F67-BAF8-503E-AD84-12271D52D1BB}"/>
          </ac:spMkLst>
        </pc:spChg>
        <pc:spChg chg="add del mod">
          <ac:chgData name="shelina begum" userId="f0330ae026d5d440" providerId="LiveId" clId="{A88F16F0-0B12-429A-90A0-DCE300268C89}" dt="2026-02-21T15:33:05.837" v="1655" actId="26606"/>
          <ac:spMkLst>
            <pc:docMk/>
            <pc:sldMk cId="1138740878" sldId="2768"/>
            <ac:spMk id="12" creationId="{80502F4C-9CD7-1DBB-C180-F6B6B5C69B2D}"/>
          </ac:spMkLst>
        </pc:spChg>
        <pc:picChg chg="add mod ord">
          <ac:chgData name="shelina begum" userId="f0330ae026d5d440" providerId="LiveId" clId="{A88F16F0-0B12-429A-90A0-DCE300268C89}" dt="2026-02-21T15:36:34.029" v="1681" actId="1076"/>
          <ac:picMkLst>
            <pc:docMk/>
            <pc:sldMk cId="1138740878" sldId="2768"/>
            <ac:picMk id="7" creationId="{25006F7B-9769-F826-5645-3B6D1E9046F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2/21/2026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dirty="0"/>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761072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31172" y="3425399"/>
            <a:ext cx="7685140" cy="2621154"/>
          </a:xfrm>
        </p:spPr>
        <p:txBody>
          <a:bodyPr anchor="b">
            <a:noAutofit/>
          </a:bodyPr>
          <a:lstStyle>
            <a:lvl1pPr algn="l">
              <a:defRPr sz="7200">
                <a:solidFill>
                  <a:schemeClr val="bg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1172" y="415057"/>
            <a:ext cx="7685139" cy="1414091"/>
          </a:xfrm>
        </p:spPr>
        <p:txBody>
          <a:bodyPr>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B04EF954-66B1-4168-AF40-97F3DAF43FC4}" type="datetime1">
              <a:rPr lang="en-US" smtClean="0"/>
              <a:t>2/21/2026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611351099"/>
      </p:ext>
    </p:extLst>
  </p:cSld>
  <p:clrMapOvr>
    <a:masterClrMapping/>
  </p:clrMapOvr>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26233410-150A-4A72-BF63-6D3ACBC30148}" type="datetime1">
              <a:rPr lang="en-US" smtClean="0"/>
              <a:t>2/21/2026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289410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91AF1D09-6B76-4716-AD3D-9F53166D3BF5}" type="datetime1">
              <a:rPr lang="en-US" smtClean="0"/>
              <a:t>2/21/2026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477205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2/21/2026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834443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ct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bg1"/>
                </a:solidFill>
                <a:effectLst/>
              </a:defRPr>
            </a:lvl1pPr>
          </a:lstStyle>
          <a:p>
            <a:fld id="{8C13480A-5F85-4A30-80F2-F92581C6474C}" type="datetime1">
              <a:rPr lang="en-US" smtClean="0"/>
              <a:t>2/21/2026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bg1"/>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vert="horz" lIns="91440" tIns="45720" rIns="91440" bIns="45720" rtlCol="0" anchor="ctr"/>
          <a:lstStyle>
            <a:lvl1pPr>
              <a:defRPr lang="en-US" smtClean="0">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661847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2BF18D3-87BE-4A2D-AD2C-B21E415FD900}" type="datetime1">
              <a:rPr lang="en-US" smtClean="0"/>
              <a:t>2/21/2026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7740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73F0B94E-0195-4FC9-AEFD-CCBB878ACEDF}" type="datetime1">
              <a:rPr lang="en-US" smtClean="0"/>
              <a:t>2/21/2026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293286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B0F68CC-6BDD-49E7-8971-97164A4B1FA2}" type="datetime1">
              <a:rPr lang="en-US" smtClean="0"/>
              <a:t>2/21/2026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911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2/21/2026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296642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GB"/>
              <a:t>Click to edit Master title style</a:t>
            </a:r>
            <a:endParaRPr lang="en-US" dirty="0"/>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747D10D-DAA6-49BD-BCDC-42DE71F72A89}"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8281630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Click to edit Master text styles</a:t>
            </a:r>
          </a:p>
          <a:p>
            <a:pPr marL="228600" marR="0" lvl="1"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Second level</a:t>
            </a:r>
          </a:p>
          <a:p>
            <a:pPr marL="228600" marR="0" lvl="2"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Third level</a:t>
            </a:r>
          </a:p>
          <a:p>
            <a:pPr marL="228600" marR="0" lvl="3"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Fourth level</a:t>
            </a:r>
          </a:p>
          <a:p>
            <a:pPr marL="228600" marR="0" lvl="4"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Fifth level</a:t>
            </a:r>
            <a:endParaRPr kumimoji="0" lang="en-US" sz="1100" b="0" i="0" u="none" strike="noStrike" kern="1200" cap="none" spc="0" normalizeH="0" baseline="0" noProof="0" dirty="0">
              <a:ln>
                <a:noFill/>
              </a:ln>
              <a:solidFill>
                <a:srgbClr val="131313"/>
              </a:solidFill>
              <a:effectLst/>
              <a:uLnTx/>
              <a:uFillTx/>
              <a:latin typeface="Neue Haas Grotesk Text Pro"/>
              <a:ea typeface="+mn-ea"/>
              <a:cs typeface="+mn-cs"/>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99C55D-C47D-42B9-AD20-3E2CCE08596C}" type="datetime1">
              <a:rPr lang="en-US" smtClean="0"/>
              <a:t>2/21/2026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3164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1EA44AD-1FB0-4882-B380-D102D5E41B49}" type="datetime1">
              <a:rPr lang="en-US" smtClean="0"/>
              <a:t>2/21/2026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3031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1FD0E9-BB2A-40F4-9FCA-339953EA9BCB}" type="datetime1">
              <a:rPr lang="en-US" smtClean="0"/>
              <a:t>2/21/2026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64539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82DCE86-7B4C-43EC-801D-4B957536C306}" type="datetime1">
              <a:rPr lang="en-US" smtClean="0"/>
              <a:t>2/21/2026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72960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2/21/2026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24222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CA290A-121B-47D5-B4CD-63E70D76A5D5}" type="datetime1">
              <a:rPr lang="en-US" smtClean="0"/>
              <a:t>2/21/2026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6629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60A58D8-7EDF-40A6-A98C-8CBDF59A319E}"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48124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6DF7C3E-B5DF-4043-B2F9-CD94B277B81B}"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025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557602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A0FCFF8D-E3E3-4D6C-85D1-1D24204FD961}"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657172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479AD81-0F74-4052-9D15-1FCBE10FF531}"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404395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8567813-D47B-4BA9-A366-45E7794B6608}"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6015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782712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2EEDCC-520A-464B-900A-5F7E0E1FFC43}"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36097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6C1D43-E95A-44CE-BF39-AC264176BC74}"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2136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84395D-714C-468A-B505-16E3BDC41D6C}"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559440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GB"/>
              <a:t>Click to edit Master title style</a:t>
            </a:r>
            <a:endParaRPr lang="en-US"/>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09D615-5030-44BE-B1E7-FCAF557FFC34}"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58866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9714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GB"/>
              <a:t>Click to edit Master title style</a:t>
            </a:r>
            <a:endParaRPr lang="en-US"/>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083588C5-4E32-4E6E-80AB-32A6125C957F}"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697862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37EAFE-6A88-4B1F-9ABC-CA3CFB830DD6}"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1811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70654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GB"/>
              <a:t>Click to edit Master title style</a:t>
            </a:r>
            <a:endParaRPr lang="en-US"/>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813EDC87-0EBE-4D2E-8804-E5F0EDA0B797}"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882095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GB"/>
              <a:t>Click to edit Master title style</a:t>
            </a:r>
            <a:endParaRPr lang="en-US"/>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51CF56A9-FD41-47F4-80A0-DA74EEEC2541}"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8326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4CBD270-9BF1-4C68-A7FA-BA016D8BB959}" type="datetime1">
              <a:rPr lang="en-US" smtClean="0"/>
              <a:t>2/21/2026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021740340"/>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023AFB7-90A6-428C-A019-BBE6272496B8}" type="datetime1">
              <a:rPr lang="en-US" smtClean="0"/>
              <a:t>2/21/2026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0170125"/>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09E47A9E-7C3C-4663-841E-C89520FA85A3}" type="datetime1">
              <a:rPr lang="en-US" smtClean="0"/>
              <a:t>2/21/2026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776793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2FED8FD-3F8D-425F-9991-7FB6FCCEC5A2}" type="datetime1">
              <a:rPr lang="en-US" smtClean="0"/>
              <a:t>2/21/2026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536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D6B3E3-A05B-4311-9C9A-DA8A512CAB97}" type="datetime1">
              <a:rPr lang="en-US" smtClean="0"/>
              <a:t>2/21/2026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1453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userDrawn="1"/>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AEFBAE2-1C27-41D0-8DBA-D202F753417F}" type="datetime1">
              <a:rPr lang="en-US" smtClean="0"/>
              <a:t>2/21/2026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83464" y="1596767"/>
            <a:ext cx="9537192" cy="4142232"/>
          </a:xfrm>
        </p:spPr>
        <p:txBody>
          <a:bodyPr anchor="b">
            <a:normAutofit/>
          </a:bodyPr>
          <a:lstStyle>
            <a:lvl1pPr marL="0" indent="0">
              <a:lnSpc>
                <a:spcPct val="100000"/>
              </a:lnSpc>
              <a:buNone/>
              <a:defRPr sz="6000" b="1"/>
            </a:lvl1pPr>
            <a:lvl2pPr marL="228600" indent="0">
              <a:lnSpc>
                <a:spcPct val="100000"/>
              </a:lnSpc>
              <a:buNone/>
              <a:defRPr sz="5400" b="1"/>
            </a:lvl2pPr>
            <a:lvl3pPr marL="457200" indent="0">
              <a:lnSpc>
                <a:spcPct val="100000"/>
              </a:lnSpc>
              <a:buNone/>
              <a:defRPr sz="4800" b="1"/>
            </a:lvl3pPr>
            <a:lvl4pPr marL="685800" indent="0">
              <a:lnSpc>
                <a:spcPct val="100000"/>
              </a:lnSpc>
              <a:buNone/>
              <a:defRPr sz="4400" b="1"/>
            </a:lvl4pPr>
            <a:lvl5pPr marL="914400" indent="0">
              <a:lnSpc>
                <a:spcPct val="100000"/>
              </a:lnSpc>
              <a:buNone/>
              <a:defRPr sz="40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8597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6A453612-8941-41EA-ABBA-F717A06C8346}" type="datetime1">
              <a:rPr lang="en-US" smtClean="0"/>
              <a:t>2/21/2026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6902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73D6CD22-E4B3-48A1-94CA-B89DB574ED80}" type="datetime1">
              <a:rPr lang="en-US" smtClean="0"/>
              <a:t>2/21/2026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46691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2/21/2026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2609295"/>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50925D-4314-49E4-A383-289640FEB5E3}" type="datetime1">
              <a:rPr lang="en-US" smtClean="0"/>
              <a:t>2/21/2026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93871806"/>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GB"/>
              <a:t>Click to edit Master title style</a:t>
            </a:r>
            <a:endParaRPr lang="en-US"/>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E2C59E0-667A-459A-BBD1-70DA72C3C576}" type="datetime1">
              <a:rPr lang="en-US" smtClean="0"/>
              <a:t>2/21/2026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066400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06CC00B-2F01-4379-B0FD-8DA094C16FA4}" type="datetime1">
              <a:rPr lang="en-US" smtClean="0"/>
              <a:t>2/21/2026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183467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019F103-9E7C-4D5A-827C-0D2D66EE1CD2}" type="datetime1">
              <a:rPr lang="en-US" smtClean="0"/>
              <a:t>2/21/2026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21463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31173" y="285210"/>
            <a:ext cx="10653578" cy="965101"/>
          </a:xfrm>
          <a:prstGeom prst="rect">
            <a:avLst/>
          </a:prstGeom>
        </p:spPr>
        <p:txBody>
          <a:bodyPr vert="horz" lIns="91440" tIns="45720" rIns="91440" bIns="45720" rtlCol="0" anchor="b">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31172" y="1384847"/>
            <a:ext cx="10653579" cy="49051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31172" y="6490524"/>
            <a:ext cx="2841959" cy="336141"/>
          </a:xfrm>
          <a:prstGeom prst="rect">
            <a:avLst/>
          </a:prstGeom>
        </p:spPr>
        <p:txBody>
          <a:bodyPr vert="horz" lIns="91440" tIns="45720" rIns="91440" bIns="45720" rtlCol="0" anchor="ctr"/>
          <a:lstStyle>
            <a:lvl1pPr algn="l">
              <a:defRPr sz="800">
                <a:solidFill>
                  <a:schemeClr val="tx1"/>
                </a:solidFill>
              </a:defRPr>
            </a:lvl1pPr>
          </a:lstStyle>
          <a:p>
            <a:fld id="{072E1B28-DB45-4001-B295-7D7933E04419}" type="datetime1">
              <a:rPr lang="en-US" smtClean="0"/>
              <a:t>2/21/2026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3370" y="6490524"/>
            <a:ext cx="2662834" cy="336141"/>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8431" y="6490524"/>
            <a:ext cx="457200" cy="336141"/>
          </a:xfrm>
          <a:prstGeom prst="rect">
            <a:avLst/>
          </a:prstGeom>
        </p:spPr>
        <p:txBody>
          <a:bodyPr vert="horz" lIns="91440" tIns="45720" rIns="91440" bIns="45720" rtlCol="0" anchor="ctr"/>
          <a:lstStyle>
            <a:lvl1pPr algn="r">
              <a:defRPr sz="800">
                <a:solidFill>
                  <a:schemeClr val="tx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317099004"/>
      </p:ext>
    </p:extLst>
  </p:cSld>
  <p:clrMap bg1="lt1" tx1="dk1" bg2="lt2" tx2="dk2" accent1="accent1" accent2="accent2" accent3="accent3" accent4="accent4" accent5="accent5" accent6="accent6" hlink="hlink" folHlink="folHlink"/>
  <p:sldLayoutIdLst>
    <p:sldLayoutId id="2147483685" r:id="rId1"/>
    <p:sldLayoutId id="2147483687" r:id="rId2"/>
    <p:sldLayoutId id="2147483740" r:id="rId3"/>
    <p:sldLayoutId id="2147483686"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 id="2147483710" r:id="rId19"/>
    <p:sldLayoutId id="2147483711" r:id="rId20"/>
    <p:sldLayoutId id="2147483712" r:id="rId21"/>
    <p:sldLayoutId id="2147483713" r:id="rId22"/>
    <p:sldLayoutId id="2147483714" r:id="rId23"/>
    <p:sldLayoutId id="2147483715" r:id="rId24"/>
    <p:sldLayoutId id="2147483716" r:id="rId25"/>
    <p:sldLayoutId id="2147483717" r:id="rId26"/>
    <p:sldLayoutId id="2147483718" r:id="rId27"/>
    <p:sldLayoutId id="2147483719" r:id="rId28"/>
    <p:sldLayoutId id="2147483720" r:id="rId29"/>
    <p:sldLayoutId id="2147483721" r:id="rId30"/>
    <p:sldLayoutId id="2147483722" r:id="rId31"/>
    <p:sldLayoutId id="2147483723" r:id="rId32"/>
    <p:sldLayoutId id="2147483724" r:id="rId33"/>
    <p:sldLayoutId id="2147483725" r:id="rId34"/>
    <p:sldLayoutId id="2147483726" r:id="rId35"/>
    <p:sldLayoutId id="2147483727" r:id="rId36"/>
    <p:sldLayoutId id="2147483728" r:id="rId37"/>
    <p:sldLayoutId id="2147483729" r:id="rId38"/>
    <p:sldLayoutId id="2147483730" r:id="rId39"/>
    <p:sldLayoutId id="2147483731" r:id="rId40"/>
    <p:sldLayoutId id="2147483732" r:id="rId41"/>
    <p:sldLayoutId id="2147483733" r:id="rId42"/>
    <p:sldLayoutId id="2147483734" r:id="rId43"/>
    <p:sldLayoutId id="2147483735" r:id="rId44"/>
    <p:sldLayoutId id="2147483736" r:id="rId45"/>
    <p:sldLayoutId id="2147483737" r:id="rId46"/>
  </p:sldLayoutIdLst>
  <p:hf hdr="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hyperlink" Target="https://www.shine.com/blog/communication-skills" TargetMode="External"/><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hyperlink" Target="https://assets.publishing.service.gov.uk/government/uploads/system/uploads/attachment_data/file/216695/dh_119973.pdf" TargetMode="External"/><Relationship Id="rId5" Type="http://schemas.openxmlformats.org/officeDocument/2006/relationships/hyperlink" Target="https://www.who.int/about/communications/principles" TargetMode="External"/><Relationship Id="rId4" Type="http://schemas.openxmlformats.org/officeDocument/2006/relationships/hyperlink" Target="https://cpdonline.co.uk/knowledge-base/care/effective-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38E9-D21E-DE68-38AC-F56AEA15B379}"/>
              </a:ext>
            </a:extLst>
          </p:cNvPr>
          <p:cNvSpPr>
            <a:spLocks noGrp="1"/>
          </p:cNvSpPr>
          <p:nvPr>
            <p:ph type="ctrTitle"/>
          </p:nvPr>
        </p:nvSpPr>
        <p:spPr>
          <a:xfrm>
            <a:off x="2020130" y="1813810"/>
            <a:ext cx="7685140" cy="2877122"/>
          </a:xfrm>
        </p:spPr>
        <p:txBody>
          <a:bodyPr anchor="b">
            <a:normAutofit/>
          </a:bodyPr>
          <a:lstStyle/>
          <a:p>
            <a:pPr algn="ctr"/>
            <a:r>
              <a:rPr lang="en-US" sz="1800" dirty="0">
                <a:latin typeface="Arial" panose="020B0604020202020204" pitchFamily="34" charset="0"/>
                <a:cs typeface="Arial" panose="020B0604020202020204" pitchFamily="34" charset="0"/>
              </a:rPr>
              <a:t>Professional development within health and social care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lchs4009</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self awareness presentation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shelina begum</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2434784</a:t>
            </a:r>
            <a:br>
              <a:rPr lang="en-US" sz="1800" dirty="0">
                <a:latin typeface="Arial" panose="020B0604020202020204" pitchFamily="34" charset="0"/>
                <a:cs typeface="Arial" panose="020B0604020202020204" pitchFamily="34" charset="0"/>
              </a:rPr>
            </a:br>
            <a:r>
              <a:rPr lang="en-US" sz="1800" dirty="0" err="1">
                <a:latin typeface="Arial" panose="020B0604020202020204" pitchFamily="34" charset="0"/>
                <a:cs typeface="Arial" panose="020B0604020202020204" pitchFamily="34" charset="0"/>
              </a:rPr>
              <a:t>anika</a:t>
            </a:r>
            <a:r>
              <a:rPr lang="en-US" sz="1800" dirty="0">
                <a:latin typeface="Arial" panose="020B0604020202020204" pitchFamily="34" charset="0"/>
                <a:cs typeface="Arial" panose="020B0604020202020204" pitchFamily="34" charset="0"/>
              </a:rPr>
              <a:t> Tahsin </a:t>
            </a:r>
            <a:r>
              <a:rPr lang="en-US" sz="1800" dirty="0" err="1">
                <a:latin typeface="Arial" panose="020B0604020202020204" pitchFamily="34" charset="0"/>
                <a:cs typeface="Arial" panose="020B0604020202020204" pitchFamily="34" charset="0"/>
              </a:rPr>
              <a:t>ahmed</a:t>
            </a:r>
            <a:r>
              <a:rPr lang="en-US" sz="1800" dirty="0">
                <a:latin typeface="Arial" panose="020B0604020202020204" pitchFamily="34" charset="0"/>
                <a:cs typeface="Arial" panose="020B0604020202020204" pitchFamily="34" charset="0"/>
              </a:rPr>
              <a:t>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23</a:t>
            </a:r>
            <a:r>
              <a:rPr lang="en-US" sz="1800" baseline="30000" dirty="0">
                <a:latin typeface="Arial" panose="020B0604020202020204" pitchFamily="34" charset="0"/>
                <a:cs typeface="Arial" panose="020B0604020202020204" pitchFamily="34" charset="0"/>
              </a:rPr>
              <a:t>rd</a:t>
            </a:r>
            <a:r>
              <a:rPr lang="en-US" sz="1800" dirty="0">
                <a:latin typeface="Arial" panose="020B0604020202020204" pitchFamily="34" charset="0"/>
                <a:cs typeface="Arial" panose="020B0604020202020204" pitchFamily="34" charset="0"/>
              </a:rPr>
              <a:t> February 2026</a:t>
            </a:r>
          </a:p>
        </p:txBody>
      </p:sp>
      <p:sp>
        <p:nvSpPr>
          <p:cNvPr id="13" name="Slide Number Placeholder 12">
            <a:extLst>
              <a:ext uri="{FF2B5EF4-FFF2-40B4-BE49-F238E27FC236}">
                <a16:creationId xmlns:a16="http://schemas.microsoft.com/office/drawing/2014/main" id="{6247F861-42CF-FE05-F8FD-7EBB0D76F029}"/>
              </a:ext>
            </a:extLst>
          </p:cNvPr>
          <p:cNvSpPr>
            <a:spLocks noGrp="1"/>
          </p:cNvSpPr>
          <p:nvPr>
            <p:ph type="sldNum" sz="quarter" idx="12"/>
          </p:nvPr>
        </p:nvSpPr>
        <p:spPr>
          <a:xfrm>
            <a:off x="11648431" y="6490524"/>
            <a:ext cx="457200" cy="336141"/>
          </a:xfrm>
        </p:spPr>
        <p:txBody>
          <a:bodyPr/>
          <a:lstStyle/>
          <a:p>
            <a:pPr lvl="0"/>
            <a:fld id="{84C450F2-3BB4-4AE4-8A35-A9D7AEA4C850}" type="slidenum">
              <a:rPr lang="en-US" noProof="0" smtClean="0"/>
              <a:pPr lvl="0"/>
              <a:t>1</a:t>
            </a:fld>
            <a:endParaRPr lang="en-US" noProof="0" dirty="0"/>
          </a:p>
        </p:txBody>
      </p:sp>
    </p:spTree>
    <p:extLst>
      <p:ext uri="{BB962C8B-B14F-4D97-AF65-F5344CB8AC3E}">
        <p14:creationId xmlns:p14="http://schemas.microsoft.com/office/powerpoint/2010/main" val="4182614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429767" y="320040"/>
            <a:ext cx="4573413" cy="932688"/>
          </a:xfrm>
        </p:spPr>
        <p:txBody>
          <a:bodyPr anchor="b">
            <a:normAutofit/>
          </a:bodyPr>
          <a:lstStyle/>
          <a:p>
            <a:r>
              <a:rPr lang="en-US"/>
              <a:t>introduction</a:t>
            </a:r>
          </a:p>
        </p:txBody>
      </p:sp>
      <p:sp>
        <p:nvSpPr>
          <p:cNvPr id="3" name="Content Placeholder 2">
            <a:extLst>
              <a:ext uri="{FF2B5EF4-FFF2-40B4-BE49-F238E27FC236}">
                <a16:creationId xmlns:a16="http://schemas.microsoft.com/office/drawing/2014/main" id="{432C04E6-B771-F1FA-85F4-B7984DE55A8E}"/>
              </a:ext>
            </a:extLst>
          </p:cNvPr>
          <p:cNvSpPr>
            <a:spLocks noGrp="1"/>
          </p:cNvSpPr>
          <p:nvPr>
            <p:ph sz="quarter" idx="14"/>
          </p:nvPr>
        </p:nvSpPr>
        <p:spPr>
          <a:xfrm>
            <a:off x="429766" y="1380744"/>
            <a:ext cx="4573413" cy="4983480"/>
          </a:xfrm>
        </p:spPr>
        <p:txBody>
          <a:bodyPr vert="horz" lIns="91440" tIns="45720" rIns="91440" bIns="45720" rtlCol="0">
            <a:normAutofit/>
          </a:bodyPr>
          <a:lstStyle/>
          <a:p>
            <a:pPr marL="0" indent="0">
              <a:buNone/>
            </a:pPr>
            <a:r>
              <a:rPr lang="en-US" dirty="0"/>
              <a:t>Hello everyone my name is shelina, my presentation focuses on key skills that we use in daily life and professional settings like health and social care. My chosen key skill is communication. In my presentation I will explain why communication is important and why it is relevant in in professional practice, and give a example on how I would use communication in a professional setting.</a:t>
            </a:r>
          </a:p>
        </p:txBody>
      </p:sp>
      <p:pic>
        <p:nvPicPr>
          <p:cNvPr id="1026" name="Picture 2" descr="What Are The Different Forms Of Communication: Explained">
            <a:extLst>
              <a:ext uri="{FF2B5EF4-FFF2-40B4-BE49-F238E27FC236}">
                <a16:creationId xmlns:a16="http://schemas.microsoft.com/office/drawing/2014/main" id="{561CE22D-6675-691A-9A20-A58B2D1C2A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2359" r="9393"/>
          <a:stretch>
            <a:fillRect/>
          </a:stretch>
        </p:blipFill>
        <p:spPr bwMode="auto">
          <a:xfrm>
            <a:off x="5737593" y="10"/>
            <a:ext cx="6454407" cy="639914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solidFill>
            <a:srgbClr val="FFFFFF"/>
          </a:solid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5CCDC894-A40D-FD0D-CF41-FEE5AF09BACB}"/>
              </a:ext>
            </a:extLst>
          </p:cNvPr>
          <p:cNvSpPr>
            <a:spLocks noGrp="1"/>
          </p:cNvSpPr>
          <p:nvPr>
            <p:ph type="sldNum" sz="quarter" idx="12"/>
          </p:nvPr>
        </p:nvSpPr>
        <p:spPr>
          <a:xfrm>
            <a:off x="11648431" y="6490524"/>
            <a:ext cx="457200" cy="336141"/>
          </a:xfrm>
        </p:spPr>
        <p:txBody>
          <a:bodyPr anchor="ctr">
            <a:normAutofit/>
          </a:bodyPr>
          <a:lstStyle/>
          <a:p>
            <a:pPr>
              <a:spcAft>
                <a:spcPts val="600"/>
              </a:spcAft>
            </a:pPr>
            <a:fld id="{CC057153-B650-4DEB-B370-79DDCFDCE934}" type="slidenum">
              <a:rPr lang="en-US" smtClean="0"/>
              <a:pPr>
                <a:spcAft>
                  <a:spcPts val="600"/>
                </a:spcAft>
              </a:pPr>
              <a:t>2</a:t>
            </a:fld>
            <a:endParaRPr lang="en-US"/>
          </a:p>
        </p:txBody>
      </p:sp>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431172" y="31543"/>
            <a:ext cx="3945468" cy="583054"/>
          </a:xfrm>
        </p:spPr>
        <p:txBody>
          <a:bodyPr>
            <a:normAutofit/>
          </a:bodyPr>
          <a:lstStyle/>
          <a:p>
            <a:r>
              <a:rPr lang="en-US" sz="2000" dirty="0">
                <a:latin typeface="Arial" panose="020B0604020202020204" pitchFamily="34" charset="0"/>
                <a:cs typeface="Arial" panose="020B0604020202020204" pitchFamily="34" charset="0"/>
              </a:rPr>
              <a:t>Overview </a:t>
            </a:r>
          </a:p>
        </p:txBody>
      </p:sp>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2999073" y="4079560"/>
            <a:ext cx="6168356" cy="2700942"/>
          </a:xfrm>
        </p:spPr>
        <p:txBody>
          <a:bodyPr>
            <a:norm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Build confidence and credibility</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Improve work place productivity</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Resolve conflict effectively</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Help in personal development and social interactions</a:t>
            </a:r>
          </a:p>
        </p:txBody>
      </p:sp>
      <p:sp>
        <p:nvSpPr>
          <p:cNvPr id="7" name="Slide Number Placeholder 6">
            <a:extLst>
              <a:ext uri="{FF2B5EF4-FFF2-40B4-BE49-F238E27FC236}">
                <a16:creationId xmlns:a16="http://schemas.microsoft.com/office/drawing/2014/main" id="{B574FC93-FE33-B17E-E50C-7ED72B635CA5}"/>
              </a:ext>
            </a:extLst>
          </p:cNvPr>
          <p:cNvSpPr>
            <a:spLocks noGrp="1"/>
          </p:cNvSpPr>
          <p:nvPr>
            <p:ph type="sldNum" sz="quarter" idx="12"/>
          </p:nvPr>
        </p:nvSpPr>
        <p:spPr/>
        <p:txBody>
          <a:bodyPr/>
          <a:lstStyle/>
          <a:p>
            <a:fld id="{CC057153-B650-4DEB-B370-79DDCFDCE934}" type="slidenum">
              <a:rPr lang="en-US" smtClean="0"/>
              <a:t>3</a:t>
            </a:fld>
            <a:endParaRPr lang="en-US" dirty="0"/>
          </a:p>
        </p:txBody>
      </p:sp>
      <p:sp>
        <p:nvSpPr>
          <p:cNvPr id="10" name="TextBox 9">
            <a:extLst>
              <a:ext uri="{FF2B5EF4-FFF2-40B4-BE49-F238E27FC236}">
                <a16:creationId xmlns:a16="http://schemas.microsoft.com/office/drawing/2014/main" id="{87848B1E-BB45-7A25-9CD1-221090212228}"/>
              </a:ext>
            </a:extLst>
          </p:cNvPr>
          <p:cNvSpPr txBox="1"/>
          <p:nvPr/>
        </p:nvSpPr>
        <p:spPr>
          <a:xfrm>
            <a:off x="5381468" y="622093"/>
            <a:ext cx="4122295" cy="369332"/>
          </a:xfrm>
          <a:prstGeom prst="rect">
            <a:avLst/>
          </a:prstGeom>
          <a:noFill/>
        </p:spPr>
        <p:txBody>
          <a:bodyPr wrap="square" rtlCol="0">
            <a:spAutoFit/>
          </a:bodyPr>
          <a:lstStyle/>
          <a:p>
            <a:r>
              <a:rPr lang="en-GB" dirty="0"/>
              <a:t> </a:t>
            </a:r>
          </a:p>
        </p:txBody>
      </p:sp>
      <p:sp>
        <p:nvSpPr>
          <p:cNvPr id="11" name="TextBox 10">
            <a:extLst>
              <a:ext uri="{FF2B5EF4-FFF2-40B4-BE49-F238E27FC236}">
                <a16:creationId xmlns:a16="http://schemas.microsoft.com/office/drawing/2014/main" id="{637F2695-C064-734D-CF16-863BE76CC5D2}"/>
              </a:ext>
            </a:extLst>
          </p:cNvPr>
          <p:cNvSpPr txBox="1"/>
          <p:nvPr/>
        </p:nvSpPr>
        <p:spPr>
          <a:xfrm>
            <a:off x="431172" y="839449"/>
            <a:ext cx="11414091"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Communication is a two way process in which a sender transmits a message through a channel to a receiver, who interprets it and provides a feedback. Communication is a process of sharing ideas, information and emotions between individuals.</a:t>
            </a:r>
          </a:p>
          <a:p>
            <a:r>
              <a:rPr lang="en-GB" sz="2000" dirty="0">
                <a:latin typeface="Arial" panose="020B0604020202020204" pitchFamily="34" charset="0"/>
                <a:cs typeface="Arial" panose="020B0604020202020204" pitchFamily="34" charset="0"/>
              </a:rPr>
              <a:t>Communication skills are crucial. It plays a vital role for individuals, it ensures that individuals can express themselves feel respected and are included. Good communication skills empower ideas, thoughts. There are many ways individual can communicate. Being able to send and receive these communication gives individuals independency and not having to rely on other means. </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What is Effective Communication in Health and Social Care?">
            <a:extLst>
              <a:ext uri="{FF2B5EF4-FFF2-40B4-BE49-F238E27FC236}">
                <a16:creationId xmlns:a16="http://schemas.microsoft.com/office/drawing/2014/main" id="{38D1BAD0-1B46-952B-CAA8-7A2A66F5FE3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7110" y="329450"/>
            <a:ext cx="11864306" cy="61991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1EA7C8A9-3ADD-70A8-B9C7-245046BFADA7}"/>
              </a:ext>
            </a:extLst>
          </p:cNvPr>
          <p:cNvSpPr>
            <a:spLocks noGrp="1"/>
          </p:cNvSpPr>
          <p:nvPr>
            <p:ph type="sldNum" sz="quarter" idx="12"/>
          </p:nvPr>
        </p:nvSpPr>
        <p:spPr>
          <a:xfrm>
            <a:off x="11648431" y="6490524"/>
            <a:ext cx="457200" cy="336141"/>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spTree>
    <p:extLst>
      <p:ext uri="{BB962C8B-B14F-4D97-AF65-F5344CB8AC3E}">
        <p14:creationId xmlns:p14="http://schemas.microsoft.com/office/powerpoint/2010/main" val="147103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0E0852D-31A5-0C24-B199-1CADB866F74E}"/>
              </a:ext>
            </a:extLst>
          </p:cNvPr>
          <p:cNvSpPr txBox="1"/>
          <p:nvPr/>
        </p:nvSpPr>
        <p:spPr>
          <a:xfrm>
            <a:off x="1192715" y="458848"/>
            <a:ext cx="3310128" cy="6166804"/>
          </a:xfrm>
          <a:prstGeom prst="rect">
            <a:avLst/>
          </a:prstGeom>
        </p:spPr>
        <p:txBody>
          <a:bodyPr vert="horz" lIns="91440" tIns="45720" rIns="91440" bIns="45720" rtlCol="0" anchor="b">
            <a:normAutofit lnSpcReduction="10000"/>
          </a:bodyPr>
          <a:lstStyle/>
          <a:p>
            <a:pPr>
              <a:lnSpc>
                <a:spcPct val="110000"/>
              </a:lnSpc>
              <a:spcBef>
                <a:spcPts val="1000"/>
              </a:spcBef>
              <a:spcAft>
                <a:spcPts val="600"/>
              </a:spcAft>
            </a:pPr>
            <a:r>
              <a:rPr lang="en-GB" sz="1200" kern="1200" cap="all" dirty="0">
                <a:latin typeface="Arial" panose="020B0604020202020204" pitchFamily="34" charset="0"/>
                <a:cs typeface="Arial" panose="020B0604020202020204" pitchFamily="34" charset="0"/>
              </a:rPr>
              <a:t>Communication within health and social care settings are important because it can have a direct or indirect impact on the care provided. </a:t>
            </a:r>
          </a:p>
          <a:p>
            <a:pPr>
              <a:lnSpc>
                <a:spcPct val="110000"/>
              </a:lnSpc>
              <a:spcBef>
                <a:spcPts val="1000"/>
              </a:spcBef>
              <a:spcAft>
                <a:spcPts val="600"/>
              </a:spcAft>
            </a:pPr>
            <a:r>
              <a:rPr lang="en-GB" sz="1200" kern="1200" cap="all" dirty="0">
                <a:latin typeface="Arial" panose="020B0604020202020204" pitchFamily="34" charset="0"/>
                <a:cs typeface="Arial" panose="020B0604020202020204" pitchFamily="34" charset="0"/>
              </a:rPr>
              <a:t>Many people have difficulties understanding information that is provided due to language barriers or disabilities.</a:t>
            </a:r>
          </a:p>
          <a:p>
            <a:pPr>
              <a:lnSpc>
                <a:spcPct val="110000"/>
              </a:lnSpc>
              <a:spcBef>
                <a:spcPts val="1000"/>
              </a:spcBef>
              <a:spcAft>
                <a:spcPts val="600"/>
              </a:spcAft>
            </a:pPr>
            <a:r>
              <a:rPr lang="en-GB" sz="1200" kern="1200" cap="all" dirty="0">
                <a:latin typeface="Arial" panose="020B0604020202020204" pitchFamily="34" charset="0"/>
                <a:cs typeface="Arial" panose="020B0604020202020204" pitchFamily="34" charset="0"/>
              </a:rPr>
              <a:t>Effective communication can be understood through the Shannon and Weaver (1949) communication model, which clearly outlines communication process involving sender, message, channel, receiver. </a:t>
            </a:r>
          </a:p>
          <a:p>
            <a:pPr>
              <a:lnSpc>
                <a:spcPct val="110000"/>
              </a:lnSpc>
              <a:spcBef>
                <a:spcPts val="1000"/>
              </a:spcBef>
              <a:spcAft>
                <a:spcPts val="600"/>
              </a:spcAft>
            </a:pPr>
            <a:r>
              <a:rPr lang="en-GB" sz="1200" kern="1200" cap="all" dirty="0">
                <a:latin typeface="Arial" panose="020B0604020202020204" pitchFamily="34" charset="0"/>
                <a:cs typeface="Arial" panose="020B0604020202020204" pitchFamily="34" charset="0"/>
              </a:rPr>
              <a:t>World health organization has outlined how relationships between patients and professionals has evolved over the years.</a:t>
            </a:r>
          </a:p>
          <a:p>
            <a:pPr>
              <a:lnSpc>
                <a:spcPct val="110000"/>
              </a:lnSpc>
              <a:spcBef>
                <a:spcPts val="1000"/>
              </a:spcBef>
              <a:spcAft>
                <a:spcPts val="600"/>
              </a:spcAft>
            </a:pPr>
            <a:r>
              <a:rPr lang="en-GB" sz="1200" kern="1200" cap="all" dirty="0">
                <a:latin typeface="Arial" panose="020B0604020202020204" pitchFamily="34" charset="0"/>
                <a:cs typeface="Arial" panose="020B0604020202020204" pitchFamily="34" charset="0"/>
              </a:rPr>
              <a:t>The department for work and health and social care together with national health services England published benchmarks for communication which focuses on specific needs.</a:t>
            </a:r>
          </a:p>
          <a:p>
            <a:pPr>
              <a:lnSpc>
                <a:spcPct val="110000"/>
              </a:lnSpc>
              <a:spcBef>
                <a:spcPts val="1000"/>
              </a:spcBef>
              <a:spcAft>
                <a:spcPts val="600"/>
              </a:spcAft>
            </a:pPr>
            <a:endParaRPr lang="en-GB" sz="800" kern="1200" cap="all" dirty="0">
              <a:latin typeface="+mn-lt"/>
              <a:ea typeface="+mn-ea"/>
              <a:cs typeface="+mn-cs"/>
            </a:endParaRPr>
          </a:p>
        </p:txBody>
      </p:sp>
      <p:pic>
        <p:nvPicPr>
          <p:cNvPr id="9" name="Video 8" descr="Icon Of People Connecting">
            <a:extLst>
              <a:ext uri="{FF2B5EF4-FFF2-40B4-BE49-F238E27FC236}">
                <a16:creationId xmlns:a16="http://schemas.microsoft.com/office/drawing/2014/main" id="{7300AC4F-7756-85AF-3F98-754896CB190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6141" r="16076" b="-1"/>
          <a:stretch>
            <a:fillRect/>
          </a:stretch>
        </p:blipFill>
        <p:spPr>
          <a:xfrm>
            <a:off x="4502843" y="10"/>
            <a:ext cx="7689157" cy="639914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noFill/>
        </p:spPr>
      </p:pic>
      <p:sp>
        <p:nvSpPr>
          <p:cNvPr id="6" name="Slide Number Placeholder 5">
            <a:extLst>
              <a:ext uri="{FF2B5EF4-FFF2-40B4-BE49-F238E27FC236}">
                <a16:creationId xmlns:a16="http://schemas.microsoft.com/office/drawing/2014/main" id="{8D167AE3-F49B-E352-A529-8E3AAB9EEFC0}"/>
              </a:ext>
            </a:extLst>
          </p:cNvPr>
          <p:cNvSpPr>
            <a:spLocks noGrp="1"/>
          </p:cNvSpPr>
          <p:nvPr>
            <p:ph type="sldNum" sz="quarter" idx="12"/>
          </p:nvPr>
        </p:nvSpPr>
        <p:spPr>
          <a:xfrm>
            <a:off x="11648431" y="6490524"/>
            <a:ext cx="457200" cy="336141"/>
          </a:xfrm>
        </p:spPr>
        <p:txBody>
          <a:bodyPr vert="horz" lIns="91440" tIns="45720" rIns="91440" bIns="45720" rtlCol="0" anchor="ctr">
            <a:normAutofit/>
          </a:bodyPr>
          <a:lstStyle/>
          <a:p>
            <a:pPr>
              <a:spcAft>
                <a:spcPts val="600"/>
              </a:spcAft>
            </a:pPr>
            <a:fld id="{84C450F2-3BB4-4AE4-8A35-A9D7AEA4C850}" type="slidenum">
              <a:rPr lang="en-US" smtClean="0"/>
              <a:pPr>
                <a:spcAft>
                  <a:spcPts val="600"/>
                </a:spcAft>
              </a:pPr>
              <a:t>5</a:t>
            </a:fld>
            <a:endParaRPr lang="en-US"/>
          </a:p>
        </p:txBody>
      </p:sp>
    </p:spTree>
    <p:extLst>
      <p:ext uri="{BB962C8B-B14F-4D97-AF65-F5344CB8AC3E}">
        <p14:creationId xmlns:p14="http://schemas.microsoft.com/office/powerpoint/2010/main" val="4198690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mute="1">
                <p:cTn id="12" repeatCount="indefinite" fill="hold" display="0">
                  <p:stCondLst>
                    <p:cond delay="indefinite"/>
                  </p:stCondLst>
                </p:cTn>
                <p:tgtEl>
                  <p:spTgt spid="9"/>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8E367A-0D03-08B9-5F54-1BA06CB7CB99}"/>
              </a:ext>
            </a:extLst>
          </p:cNvPr>
          <p:cNvSpPr>
            <a:spLocks noGrp="1"/>
          </p:cNvSpPr>
          <p:nvPr>
            <p:ph type="title"/>
          </p:nvPr>
        </p:nvSpPr>
        <p:spPr>
          <a:xfrm>
            <a:off x="431172" y="293302"/>
            <a:ext cx="11125032" cy="965101"/>
          </a:xfrm>
        </p:spPr>
        <p:txBody>
          <a:bodyPr anchor="b">
            <a:normAutofit/>
          </a:bodyPr>
          <a:lstStyle/>
          <a:p>
            <a:pPr marL="0" indent="0">
              <a:buNone/>
            </a:pPr>
            <a:r>
              <a:rPr lang="en-GB" b="1"/>
              <a:t>Key elements of communication</a:t>
            </a:r>
          </a:p>
          <a:p>
            <a:pPr marL="0" indent="0">
              <a:buNone/>
            </a:pPr>
            <a:endParaRPr lang="en-GB"/>
          </a:p>
        </p:txBody>
      </p:sp>
      <p:pic>
        <p:nvPicPr>
          <p:cNvPr id="7" name="Picture 2" descr="The Shannon-Weaver Model">
            <a:extLst>
              <a:ext uri="{FF2B5EF4-FFF2-40B4-BE49-F238E27FC236}">
                <a16:creationId xmlns:a16="http://schemas.microsoft.com/office/drawing/2014/main" id="{25006F7B-9769-F826-5645-3B6D1E9046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21618"/>
          <a:stretch>
            <a:fillRect/>
          </a:stretch>
        </p:blipFill>
        <p:spPr bwMode="auto">
          <a:xfrm>
            <a:off x="431172" y="1048706"/>
            <a:ext cx="11125032" cy="384672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EB91018C-A336-AF5A-B089-0E139AD2E1F5}"/>
              </a:ext>
            </a:extLst>
          </p:cNvPr>
          <p:cNvSpPr>
            <a:spLocks noGrp="1"/>
          </p:cNvSpPr>
          <p:nvPr>
            <p:ph type="sldNum" sz="quarter" idx="12"/>
          </p:nvPr>
        </p:nvSpPr>
        <p:spPr>
          <a:xfrm>
            <a:off x="11648431" y="6490524"/>
            <a:ext cx="457200" cy="336141"/>
          </a:xfrm>
        </p:spPr>
        <p:txBody>
          <a:bodyPr anchor="ctr">
            <a:normAutofit/>
          </a:bodyPr>
          <a:lstStyle/>
          <a:p>
            <a:pPr>
              <a:spcAft>
                <a:spcPts val="600"/>
              </a:spcAft>
            </a:pPr>
            <a:fld id="{CC057153-B650-4DEB-B370-79DDCFDCE934}" type="slidenum">
              <a:rPr lang="en-US" smtClean="0"/>
              <a:pPr>
                <a:spcAft>
                  <a:spcPts val="600"/>
                </a:spcAft>
              </a:pPr>
              <a:t>6</a:t>
            </a:fld>
            <a:endParaRPr lang="en-US"/>
          </a:p>
        </p:txBody>
      </p:sp>
      <p:sp>
        <p:nvSpPr>
          <p:cNvPr id="8" name="TextBox 7">
            <a:extLst>
              <a:ext uri="{FF2B5EF4-FFF2-40B4-BE49-F238E27FC236}">
                <a16:creationId xmlns:a16="http://schemas.microsoft.com/office/drawing/2014/main" id="{91050F67-BAF8-503E-AD84-12271D52D1BB}"/>
              </a:ext>
            </a:extLst>
          </p:cNvPr>
          <p:cNvSpPr txBox="1"/>
          <p:nvPr/>
        </p:nvSpPr>
        <p:spPr>
          <a:xfrm>
            <a:off x="1079292" y="5441430"/>
            <a:ext cx="1029824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Shannon and weaver model of communication, 1948.</a:t>
            </a:r>
          </a:p>
        </p:txBody>
      </p:sp>
    </p:spTree>
    <p:extLst>
      <p:ext uri="{BB962C8B-B14F-4D97-AF65-F5344CB8AC3E}">
        <p14:creationId xmlns:p14="http://schemas.microsoft.com/office/powerpoint/2010/main" val="1138740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3B2FBC74-35D9-C062-A1B7-A5F83C6DDE04}"/>
              </a:ext>
            </a:extLst>
          </p:cNvPr>
          <p:cNvSpPr>
            <a:spLocks noGrp="1"/>
          </p:cNvSpPr>
          <p:nvPr>
            <p:ph type="sldNum" sz="quarter" idx="12"/>
          </p:nvPr>
        </p:nvSpPr>
        <p:spPr/>
        <p:txBody>
          <a:bodyPr/>
          <a:lstStyle/>
          <a:p>
            <a:fld id="{CC057153-B650-4DEB-B370-79DDCFDCE934}" type="slidenum">
              <a:rPr lang="en-US" smtClean="0"/>
              <a:t>7</a:t>
            </a:fld>
            <a:endParaRPr lang="en-US" dirty="0"/>
          </a:p>
        </p:txBody>
      </p:sp>
      <p:sp>
        <p:nvSpPr>
          <p:cNvPr id="11" name="Content Placeholder 10">
            <a:extLst>
              <a:ext uri="{FF2B5EF4-FFF2-40B4-BE49-F238E27FC236}">
                <a16:creationId xmlns:a16="http://schemas.microsoft.com/office/drawing/2014/main" id="{A7AA3FDC-EAB8-6979-8B1A-B348F82ACEBD}"/>
              </a:ext>
            </a:extLst>
          </p:cNvPr>
          <p:cNvSpPr>
            <a:spLocks noGrp="1"/>
          </p:cNvSpPr>
          <p:nvPr>
            <p:ph sz="quarter" idx="14"/>
          </p:nvPr>
        </p:nvSpPr>
        <p:spPr>
          <a:xfrm>
            <a:off x="1678897" y="1004341"/>
            <a:ext cx="8994099" cy="4489704"/>
          </a:xfrm>
        </p:spPr>
        <p:txBody>
          <a:bodyPr>
            <a:normAutofit/>
          </a:bodyPr>
          <a:lstStyle/>
          <a:p>
            <a:pPr marL="0" indent="0">
              <a:buNone/>
            </a:pPr>
            <a:r>
              <a:rPr lang="en-GB" sz="2000" dirty="0">
                <a:latin typeface="Arial" panose="020B0604020202020204" pitchFamily="34" charset="0"/>
                <a:cs typeface="Arial" panose="020B0604020202020204" pitchFamily="34" charset="0"/>
              </a:rPr>
              <a:t>My practical example of how I would apply this skill in a health and social care setting id from a previous job that I worked, I used to work in a healthcare setting for individuals with cerebral palsy and brain injury. I had a client who was non verbal the only way of communication for the individual was by hand gestures by they understood everything thing that was said if you spoke slow and clearly. When I had to communicate with this individual I made sure my voice was clear and the volume of my voice was reasonable for them to understand and once I had finished with what I was saying I would always ask them if they understood, and they would give me a hand gesture with the thumbs up to let me know they understood it clearly. </a:t>
            </a:r>
          </a:p>
        </p:txBody>
      </p:sp>
    </p:spTree>
    <p:extLst>
      <p:ext uri="{BB962C8B-B14F-4D97-AF65-F5344CB8AC3E}">
        <p14:creationId xmlns:p14="http://schemas.microsoft.com/office/powerpoint/2010/main" val="187927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429768" y="548640"/>
            <a:ext cx="6135624" cy="515662"/>
          </a:xfrm>
        </p:spPr>
        <p:txBody>
          <a:bodyPr>
            <a:normAutofit/>
          </a:bodyPr>
          <a:lstStyle/>
          <a:p>
            <a:r>
              <a:rPr lang="en-US" sz="2000" dirty="0">
                <a:latin typeface="Arial" panose="020B0604020202020204" pitchFamily="34" charset="0"/>
                <a:cs typeface="Arial" panose="020B0604020202020204" pitchFamily="34" charset="0"/>
              </a:rPr>
              <a:t>references</a:t>
            </a:r>
          </a:p>
        </p:txBody>
      </p:sp>
      <p:sp>
        <p:nvSpPr>
          <p:cNvPr id="6" name="Slide Number Placeholder 5">
            <a:extLst>
              <a:ext uri="{FF2B5EF4-FFF2-40B4-BE49-F238E27FC236}">
                <a16:creationId xmlns:a16="http://schemas.microsoft.com/office/drawing/2014/main" id="{2AEFE3EB-673E-77EF-2980-BA6EC57A519F}"/>
              </a:ext>
            </a:extLst>
          </p:cNvPr>
          <p:cNvSpPr>
            <a:spLocks noGrp="1"/>
          </p:cNvSpPr>
          <p:nvPr>
            <p:ph type="sldNum" sz="quarter" idx="12"/>
          </p:nvPr>
        </p:nvSpPr>
        <p:spPr/>
        <p:txBody>
          <a:bodyPr/>
          <a:lstStyle/>
          <a:p>
            <a:fld id="{CC057153-B650-4DEB-B370-79DDCFDCE934}" type="slidenum">
              <a:rPr lang="en-US" smtClean="0"/>
              <a:pPr/>
              <a:t>8</a:t>
            </a:fld>
            <a:endParaRPr lang="en-US" dirty="0"/>
          </a:p>
        </p:txBody>
      </p:sp>
      <p:sp>
        <p:nvSpPr>
          <p:cNvPr id="8" name="Content Placeholder 7">
            <a:extLst>
              <a:ext uri="{FF2B5EF4-FFF2-40B4-BE49-F238E27FC236}">
                <a16:creationId xmlns:a16="http://schemas.microsoft.com/office/drawing/2014/main" id="{195E0F28-690B-7FE1-BA93-43F1876A0405}"/>
              </a:ext>
            </a:extLst>
          </p:cNvPr>
          <p:cNvSpPr>
            <a:spLocks noGrp="1"/>
          </p:cNvSpPr>
          <p:nvPr>
            <p:ph sz="quarter" idx="14"/>
          </p:nvPr>
        </p:nvSpPr>
        <p:spPr>
          <a:xfrm>
            <a:off x="429768" y="1379095"/>
            <a:ext cx="6135624" cy="4939409"/>
          </a:xfrm>
        </p:spPr>
        <p:txBody>
          <a:bodyPr/>
          <a:lstStyle/>
          <a:p>
            <a:pPr marL="0" indent="0">
              <a:buNone/>
            </a:pPr>
            <a:r>
              <a:rPr lang="en-GB" dirty="0">
                <a:hlinkClick r:id="rId3"/>
              </a:rPr>
              <a:t>Effective Communication: Skills, Types, &amp; Tips to Improve (2025 Guide)</a:t>
            </a:r>
            <a:r>
              <a:rPr lang="en-GB" dirty="0"/>
              <a:t> </a:t>
            </a:r>
          </a:p>
          <a:p>
            <a:pPr marL="0" indent="0">
              <a:buNone/>
            </a:pPr>
            <a:r>
              <a:rPr lang="en-GB" dirty="0">
                <a:hlinkClick r:id="rId4"/>
              </a:rPr>
              <a:t>Effective Communication In Health &amp; Social Care | Techniques, Tips</a:t>
            </a:r>
            <a:r>
              <a:rPr lang="en-GB" dirty="0"/>
              <a:t> </a:t>
            </a:r>
          </a:p>
          <a:p>
            <a:pPr marL="0" indent="0">
              <a:buNone/>
            </a:pPr>
            <a:r>
              <a:rPr lang="en-GB" dirty="0">
                <a:hlinkClick r:id="rId5"/>
              </a:rPr>
              <a:t>WHO principles for effective communications</a:t>
            </a:r>
            <a:r>
              <a:rPr lang="en-GB" dirty="0"/>
              <a:t> </a:t>
            </a:r>
          </a:p>
          <a:p>
            <a:pPr marL="0" indent="0">
              <a:buNone/>
            </a:pPr>
            <a:r>
              <a:rPr lang="en-GB" dirty="0">
                <a:hlinkClick r:id="rId6"/>
              </a:rPr>
              <a:t>6838 Prelims v0_5.indd</a:t>
            </a:r>
            <a:r>
              <a:rPr lang="en-GB" dirty="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1379388"/>
      </p:ext>
    </p:extLst>
  </p:cSld>
  <p:clrMapOvr>
    <a:masterClrMapping/>
  </p:clrMapOvr>
</p:sld>
</file>

<file path=ppt/theme/theme1.xml><?xml version="1.0" encoding="utf-8"?>
<a:theme xmlns:a="http://schemas.openxmlformats.org/drawingml/2006/main" name="OasisVTI">
  <a:themeElements>
    <a:clrScheme name="Oasis">
      <a:dk1>
        <a:srgbClr val="131313"/>
      </a:dk1>
      <a:lt1>
        <a:sysClr val="window" lastClr="FFFFFF"/>
      </a:lt1>
      <a:dk2>
        <a:srgbClr val="3D3C33"/>
      </a:dk2>
      <a:lt2>
        <a:srgbClr val="F0EDE6"/>
      </a:lt2>
      <a:accent1>
        <a:srgbClr val="A57361"/>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_win32_DN_V3" id="{65F5DFDA-B6D8-4F37-85B8-E95C858FA146}" vid="{998F2FB7-179B-41D4-99FF-60A4C828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6282DC-5D67-4C19-9A05-C65D9BF7BC7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73667383-B7F3-43FC-8965-135FDDEABCC5}">
  <ds:schemaRefs>
    <ds:schemaRef ds:uri="http://schemas.microsoft.com/sharepoint/v3/contenttype/forms"/>
  </ds:schemaRefs>
</ds:datastoreItem>
</file>

<file path=customXml/itemProps3.xml><?xml version="1.0" encoding="utf-8"?>
<ds:datastoreItem xmlns:ds="http://schemas.openxmlformats.org/officeDocument/2006/customXml" ds:itemID="{12135656-72CC-4564-823F-B30D02996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{E3184678-1C68-4E5E-BEC4-D14E80C77DA5}05f950ec-c865-457c-93ae-9eb2ef1c603f-TFa19fa653-f273-4169-96ef-448bb1cd1027_win32</Template>
  <TotalTime>181</TotalTime>
  <Words>538</Words>
  <Application>Microsoft Office PowerPoint</Application>
  <PresentationFormat>Widescreen</PresentationFormat>
  <Paragraphs>34</Paragraphs>
  <Slides>8</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Neue Haas Grotesk Text Pro</vt:lpstr>
      <vt:lpstr>OasisVTI</vt:lpstr>
      <vt:lpstr>Professional development within health and social care  lchs4009 self awareness presentation shelina begum 2434784 anika Tahsin ahmed  23rd February 2026</vt:lpstr>
      <vt:lpstr>introduction</vt:lpstr>
      <vt:lpstr>Overview </vt:lpstr>
      <vt:lpstr>PowerPoint Presentation</vt:lpstr>
      <vt:lpstr>PowerPoint Presentation</vt:lpstr>
      <vt:lpstr>Key elements of communication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shelina begum</dc:creator>
  <cp:lastModifiedBy>shelina begum</cp:lastModifiedBy>
  <cp:revision>1</cp:revision>
  <dcterms:created xsi:type="dcterms:W3CDTF">2026-02-21T12:37:59Z</dcterms:created>
  <dcterms:modified xsi:type="dcterms:W3CDTF">2026-02-21T15:39:55Z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